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64" r:id="rId3"/>
    <p:sldId id="256" r:id="rId4"/>
    <p:sldId id="258" r:id="rId5"/>
    <p:sldId id="262" r:id="rId6"/>
    <p:sldId id="257" r:id="rId7"/>
    <p:sldId id="259" r:id="rId8"/>
    <p:sldId id="260" r:id="rId9"/>
    <p:sldId id="263" r:id="rId10"/>
    <p:sldId id="261" r:id="rId11"/>
    <p:sldId id="265" r:id="rId12"/>
    <p:sldId id="266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6AFF1E6-A999-4617-9A1A-92D8BACFFFBF}">
          <p14:sldIdLst>
            <p14:sldId id="267"/>
            <p14:sldId id="264"/>
            <p14:sldId id="256"/>
            <p14:sldId id="258"/>
            <p14:sldId id="262"/>
            <p14:sldId id="257"/>
            <p14:sldId id="259"/>
            <p14:sldId id="260"/>
            <p14:sldId id="263"/>
            <p14:sldId id="261"/>
            <p14:sldId id="265"/>
          </p14:sldIdLst>
        </p14:section>
        <p14:section name="作者信息" id="{E7A788E9-D89A-4858-B398-87CB5337F4F3}">
          <p14:sldIdLst>
            <p14:sldId id="266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1E76"/>
    <a:srgbClr val="10C0DD"/>
    <a:srgbClr val="FFD100"/>
    <a:srgbClr val="F595BE"/>
    <a:srgbClr val="FF6196"/>
    <a:srgbClr val="8DE8F7"/>
    <a:srgbClr val="FFF48C"/>
    <a:srgbClr val="F05F9E"/>
    <a:srgbClr val="FFE265"/>
    <a:srgbClr val="4A2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60" autoAdjust="0"/>
    <p:restoredTop sz="95338" autoAdjust="0"/>
  </p:normalViewPr>
  <p:slideViewPr>
    <p:cSldViewPr snapToGrid="0" showGuides="1">
      <p:cViewPr>
        <p:scale>
          <a:sx n="25" d="100"/>
          <a:sy n="25" d="100"/>
        </p:scale>
        <p:origin x="2112" y="1458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9E578F-883E-41ED-8C63-2242AF0D91A4}" type="datetimeFigureOut">
              <a:rPr lang="zh-CN" altLang="en-US" smtClean="0"/>
              <a:t>2023/4/16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F5B45-F338-4650-8523-2FB58780D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294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F5B45-F338-4650-8523-2FB58780D6F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82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F5B45-F338-4650-8523-2FB58780D6F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939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F5B45-F338-4650-8523-2FB58780D6F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950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3256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EBF028-7E7F-786D-209A-75FBC38CB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810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9447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770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日历&#10;&#10;描述已自动生成">
            <a:extLst>
              <a:ext uri="{FF2B5EF4-FFF2-40B4-BE49-F238E27FC236}">
                <a16:creationId xmlns:a16="http://schemas.microsoft.com/office/drawing/2014/main" id="{0F154C73-9D87-3376-B8CF-E71ED6BACA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70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57C1702-D706-8E49-1BBA-669978598C67}"/>
              </a:ext>
            </a:extLst>
          </p:cNvPr>
          <p:cNvGrpSpPr/>
          <p:nvPr/>
        </p:nvGrpSpPr>
        <p:grpSpPr>
          <a:xfrm flipV="1">
            <a:off x="0" y="-1"/>
            <a:ext cx="12192000" cy="6858002"/>
            <a:chOff x="0" y="-1"/>
            <a:chExt cx="12192000" cy="685800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2C30175-B841-FC4D-449B-60BA14107140}"/>
                </a:ext>
              </a:extLst>
            </p:cNvPr>
            <p:cNvSpPr/>
            <p:nvPr/>
          </p:nvSpPr>
          <p:spPr>
            <a:xfrm>
              <a:off x="0" y="-1"/>
              <a:ext cx="12192000" cy="4559299"/>
            </a:xfrm>
            <a:prstGeom prst="rect">
              <a:avLst/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9C4B82C-7600-A56F-41E1-56E9115689F5}"/>
                </a:ext>
              </a:extLst>
            </p:cNvPr>
            <p:cNvSpPr/>
            <p:nvPr/>
          </p:nvSpPr>
          <p:spPr>
            <a:xfrm>
              <a:off x="0" y="4394200"/>
              <a:ext cx="12192000" cy="2463800"/>
            </a:xfrm>
            <a:prstGeom prst="rect">
              <a:avLst/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B3FA3B2-41E8-CA74-EA67-A8EE757B5CF1}"/>
                </a:ext>
              </a:extLst>
            </p:cNvPr>
            <p:cNvSpPr/>
            <p:nvPr/>
          </p:nvSpPr>
          <p:spPr>
            <a:xfrm>
              <a:off x="742952" y="1308099"/>
              <a:ext cx="615949" cy="4216401"/>
            </a:xfrm>
            <a:prstGeom prst="roundRect">
              <a:avLst>
                <a:gd name="adj" fmla="val 50000"/>
              </a:avLst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22241CD9-1E43-5ABD-3E7C-0A0ED6FC7394}"/>
                </a:ext>
              </a:extLst>
            </p:cNvPr>
            <p:cNvSpPr/>
            <p:nvPr/>
          </p:nvSpPr>
          <p:spPr>
            <a:xfrm>
              <a:off x="2254250" y="1308099"/>
              <a:ext cx="609601" cy="4216401"/>
            </a:xfrm>
            <a:prstGeom prst="roundRect">
              <a:avLst>
                <a:gd name="adj" fmla="val 50000"/>
              </a:avLst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BFD860F-3DEF-CADD-5278-C621C2F8F0C3}"/>
                </a:ext>
              </a:extLst>
            </p:cNvPr>
            <p:cNvSpPr/>
            <p:nvPr/>
          </p:nvSpPr>
          <p:spPr>
            <a:xfrm>
              <a:off x="4521201" y="1308099"/>
              <a:ext cx="908049" cy="4216401"/>
            </a:xfrm>
            <a:prstGeom prst="roundRect">
              <a:avLst>
                <a:gd name="adj" fmla="val 50000"/>
              </a:avLst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07CC786-8512-6794-8B88-3F9376FD4B70}"/>
                </a:ext>
              </a:extLst>
            </p:cNvPr>
            <p:cNvSpPr/>
            <p:nvPr/>
          </p:nvSpPr>
          <p:spPr>
            <a:xfrm>
              <a:off x="7086600" y="749298"/>
              <a:ext cx="609601" cy="4216401"/>
            </a:xfrm>
            <a:prstGeom prst="roundRect">
              <a:avLst>
                <a:gd name="adj" fmla="val 50000"/>
              </a:avLst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506ABB9F-FF81-CA64-F169-4BE5000F8B71}"/>
                </a:ext>
              </a:extLst>
            </p:cNvPr>
            <p:cNvSpPr/>
            <p:nvPr/>
          </p:nvSpPr>
          <p:spPr>
            <a:xfrm>
              <a:off x="8407401" y="990598"/>
              <a:ext cx="609601" cy="4216401"/>
            </a:xfrm>
            <a:prstGeom prst="roundRect">
              <a:avLst>
                <a:gd name="adj" fmla="val 50000"/>
              </a:avLst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74575E81-967B-CA32-026B-289DD9B0DC5B}"/>
                </a:ext>
              </a:extLst>
            </p:cNvPr>
            <p:cNvSpPr/>
            <p:nvPr/>
          </p:nvSpPr>
          <p:spPr>
            <a:xfrm>
              <a:off x="9601199" y="342898"/>
              <a:ext cx="609601" cy="4457702"/>
            </a:xfrm>
            <a:prstGeom prst="roundRect">
              <a:avLst>
                <a:gd name="adj" fmla="val 50000"/>
              </a:avLst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FF4B947-E3C9-C445-7648-1ABA437DAC8F}"/>
                </a:ext>
              </a:extLst>
            </p:cNvPr>
            <p:cNvSpPr/>
            <p:nvPr/>
          </p:nvSpPr>
          <p:spPr>
            <a:xfrm>
              <a:off x="0" y="4025735"/>
              <a:ext cx="742952" cy="2832265"/>
            </a:xfrm>
            <a:custGeom>
              <a:avLst/>
              <a:gdLst>
                <a:gd name="connsiteX0" fmla="*/ 0 w 742952"/>
                <a:gd name="connsiteY0" fmla="*/ 0 h 2832265"/>
                <a:gd name="connsiteX1" fmla="*/ 346614 w 742952"/>
                <a:gd name="connsiteY1" fmla="*/ 0 h 2832265"/>
                <a:gd name="connsiteX2" fmla="*/ 742952 w 742952"/>
                <a:gd name="connsiteY2" fmla="*/ 396338 h 2832265"/>
                <a:gd name="connsiteX3" fmla="*/ 742952 w 742952"/>
                <a:gd name="connsiteY3" fmla="*/ 2435927 h 2832265"/>
                <a:gd name="connsiteX4" fmla="*/ 346614 w 742952"/>
                <a:gd name="connsiteY4" fmla="*/ 2832265 h 2832265"/>
                <a:gd name="connsiteX5" fmla="*/ 0 w 742952"/>
                <a:gd name="connsiteY5" fmla="*/ 2832265 h 283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952" h="2832265">
                  <a:moveTo>
                    <a:pt x="0" y="0"/>
                  </a:moveTo>
                  <a:lnTo>
                    <a:pt x="346614" y="0"/>
                  </a:lnTo>
                  <a:cubicBezTo>
                    <a:pt x="565505" y="0"/>
                    <a:pt x="742952" y="177447"/>
                    <a:pt x="742952" y="396338"/>
                  </a:cubicBezTo>
                  <a:lnTo>
                    <a:pt x="742952" y="2435927"/>
                  </a:lnTo>
                  <a:cubicBezTo>
                    <a:pt x="742952" y="2654818"/>
                    <a:pt x="565505" y="2832265"/>
                    <a:pt x="346614" y="2832265"/>
                  </a:cubicBezTo>
                  <a:lnTo>
                    <a:pt x="0" y="2832265"/>
                  </a:ln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AD643EBD-F775-E13C-1E1D-CF46141401EA}"/>
                </a:ext>
              </a:extLst>
            </p:cNvPr>
            <p:cNvSpPr/>
            <p:nvPr/>
          </p:nvSpPr>
          <p:spPr>
            <a:xfrm>
              <a:off x="1358900" y="3429001"/>
              <a:ext cx="895350" cy="3429000"/>
            </a:xfrm>
            <a:prstGeom prst="roundRect">
              <a:avLst>
                <a:gd name="adj" fmla="val 35193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B6392A89-9293-DE9D-A10C-EF8E42E911BD}"/>
                </a:ext>
              </a:extLst>
            </p:cNvPr>
            <p:cNvSpPr/>
            <p:nvPr/>
          </p:nvSpPr>
          <p:spPr>
            <a:xfrm>
              <a:off x="2863849" y="3990111"/>
              <a:ext cx="1657352" cy="2867889"/>
            </a:xfrm>
            <a:prstGeom prst="roundRect">
              <a:avLst>
                <a:gd name="adj" fmla="val 20863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8F4884A-CE48-8475-E733-280142E24E65}"/>
                </a:ext>
              </a:extLst>
            </p:cNvPr>
            <p:cNvSpPr/>
            <p:nvPr/>
          </p:nvSpPr>
          <p:spPr>
            <a:xfrm>
              <a:off x="5415148" y="3325091"/>
              <a:ext cx="1671452" cy="3532909"/>
            </a:xfrm>
            <a:prstGeom prst="roundRect">
              <a:avLst>
                <a:gd name="adj" fmla="val 22284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063519DB-8F7B-80FF-EC5F-EA29C7F46115}"/>
                </a:ext>
              </a:extLst>
            </p:cNvPr>
            <p:cNvSpPr/>
            <p:nvPr/>
          </p:nvSpPr>
          <p:spPr>
            <a:xfrm>
              <a:off x="7696201" y="3886201"/>
              <a:ext cx="711200" cy="2971800"/>
            </a:xfrm>
            <a:prstGeom prst="roundRect">
              <a:avLst>
                <a:gd name="adj" fmla="val 50000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D5824BE4-A605-B09B-68EB-8111A1BF70B7}"/>
                </a:ext>
              </a:extLst>
            </p:cNvPr>
            <p:cNvSpPr/>
            <p:nvPr/>
          </p:nvSpPr>
          <p:spPr>
            <a:xfrm>
              <a:off x="9017002" y="3429001"/>
              <a:ext cx="584197" cy="3429000"/>
            </a:xfrm>
            <a:prstGeom prst="roundRect">
              <a:avLst>
                <a:gd name="adj" fmla="val 50000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0ADD18A-5A1A-1DBB-87A7-F5D0D4E329AE}"/>
                </a:ext>
              </a:extLst>
            </p:cNvPr>
            <p:cNvSpPr/>
            <p:nvPr/>
          </p:nvSpPr>
          <p:spPr>
            <a:xfrm>
              <a:off x="10210799" y="2908301"/>
              <a:ext cx="1981201" cy="3949700"/>
            </a:xfrm>
            <a:custGeom>
              <a:avLst/>
              <a:gdLst>
                <a:gd name="connsiteX0" fmla="*/ 500517 w 1981201"/>
                <a:gd name="connsiteY0" fmla="*/ 0 h 3949700"/>
                <a:gd name="connsiteX1" fmla="*/ 1981201 w 1981201"/>
                <a:gd name="connsiteY1" fmla="*/ 0 h 3949700"/>
                <a:gd name="connsiteX2" fmla="*/ 1981201 w 1981201"/>
                <a:gd name="connsiteY2" fmla="*/ 3949700 h 3949700"/>
                <a:gd name="connsiteX3" fmla="*/ 500517 w 1981201"/>
                <a:gd name="connsiteY3" fmla="*/ 3949700 h 3949700"/>
                <a:gd name="connsiteX4" fmla="*/ 0 w 1981201"/>
                <a:gd name="connsiteY4" fmla="*/ 3449183 h 3949700"/>
                <a:gd name="connsiteX5" fmla="*/ 0 w 1981201"/>
                <a:gd name="connsiteY5" fmla="*/ 500517 h 3949700"/>
                <a:gd name="connsiteX6" fmla="*/ 500517 w 1981201"/>
                <a:gd name="connsiteY6" fmla="*/ 0 h 39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1201" h="3949700">
                  <a:moveTo>
                    <a:pt x="500517" y="0"/>
                  </a:moveTo>
                  <a:lnTo>
                    <a:pt x="1981201" y="0"/>
                  </a:lnTo>
                  <a:lnTo>
                    <a:pt x="1981201" y="3949700"/>
                  </a:lnTo>
                  <a:lnTo>
                    <a:pt x="500517" y="3949700"/>
                  </a:lnTo>
                  <a:cubicBezTo>
                    <a:pt x="224089" y="3949700"/>
                    <a:pt x="0" y="3725611"/>
                    <a:pt x="0" y="3449183"/>
                  </a:cubicBezTo>
                  <a:lnTo>
                    <a:pt x="0" y="500517"/>
                  </a:lnTo>
                  <a:cubicBezTo>
                    <a:pt x="0" y="224089"/>
                    <a:pt x="224089" y="0"/>
                    <a:pt x="500517" y="0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8B41BAC-5558-D58C-985D-12F60119F5FF}"/>
              </a:ext>
            </a:extLst>
          </p:cNvPr>
          <p:cNvGrpSpPr/>
          <p:nvPr/>
        </p:nvGrpSpPr>
        <p:grpSpPr>
          <a:xfrm>
            <a:off x="9046492" y="4286251"/>
            <a:ext cx="1846019" cy="1415691"/>
            <a:chOff x="7986047" y="3782579"/>
            <a:chExt cx="1846019" cy="1415691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EF37473-BD87-E71F-51FF-4A05D7A10429}"/>
                </a:ext>
              </a:extLst>
            </p:cNvPr>
            <p:cNvSpPr/>
            <p:nvPr/>
          </p:nvSpPr>
          <p:spPr>
            <a:xfrm>
              <a:off x="8260712" y="3782610"/>
              <a:ext cx="1473823" cy="975497"/>
            </a:xfrm>
            <a:custGeom>
              <a:avLst/>
              <a:gdLst>
                <a:gd name="connsiteX0" fmla="*/ 1447691 w 1473823"/>
                <a:gd name="connsiteY0" fmla="*/ 821964 h 975497"/>
                <a:gd name="connsiteX1" fmla="*/ 23448 w 1473823"/>
                <a:gd name="connsiteY1" fmla="*/ 163538 h 975497"/>
                <a:gd name="connsiteX2" fmla="*/ 325325 w 1473823"/>
                <a:gd name="connsiteY2" fmla="*/ 3827 h 975497"/>
                <a:gd name="connsiteX3" fmla="*/ 431839 w 1473823"/>
                <a:gd name="connsiteY3" fmla="*/ 50923 h 975497"/>
                <a:gd name="connsiteX4" fmla="*/ 1249099 w 1473823"/>
                <a:gd name="connsiteY4" fmla="*/ 437739 h 975497"/>
                <a:gd name="connsiteX5" fmla="*/ 1473811 w 1473823"/>
                <a:gd name="connsiteY5" fmla="*/ 701014 h 975497"/>
                <a:gd name="connsiteX6" fmla="*/ 1447691 w 1473823"/>
                <a:gd name="connsiteY6" fmla="*/ 821964 h 97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3823" h="975497">
                  <a:moveTo>
                    <a:pt x="1447691" y="821964"/>
                  </a:moveTo>
                  <a:cubicBezTo>
                    <a:pt x="1241283" y="1268358"/>
                    <a:pt x="-199948" y="646700"/>
                    <a:pt x="23448" y="163538"/>
                  </a:cubicBezTo>
                  <a:cubicBezTo>
                    <a:pt x="76652" y="48419"/>
                    <a:pt x="200221" y="-16957"/>
                    <a:pt x="325325" y="3827"/>
                  </a:cubicBezTo>
                  <a:cubicBezTo>
                    <a:pt x="363942" y="11243"/>
                    <a:pt x="400366" y="27348"/>
                    <a:pt x="431839" y="50923"/>
                  </a:cubicBezTo>
                  <a:cubicBezTo>
                    <a:pt x="700697" y="242616"/>
                    <a:pt x="972425" y="383425"/>
                    <a:pt x="1249099" y="437739"/>
                  </a:cubicBezTo>
                  <a:cubicBezTo>
                    <a:pt x="1376468" y="461953"/>
                    <a:pt x="1469903" y="571422"/>
                    <a:pt x="1473811" y="701014"/>
                  </a:cubicBezTo>
                  <a:cubicBezTo>
                    <a:pt x="1474208" y="742771"/>
                    <a:pt x="1465285" y="784091"/>
                    <a:pt x="1447691" y="821964"/>
                  </a:cubicBezTo>
                  <a:close/>
                </a:path>
              </a:pathLst>
            </a:custGeom>
            <a:solidFill>
              <a:srgbClr val="FFD100"/>
            </a:solidFill>
            <a:ln w="39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13D9762-8CB2-E1AC-EB9F-8B14335752A0}"/>
                </a:ext>
              </a:extLst>
            </p:cNvPr>
            <p:cNvSpPr/>
            <p:nvPr/>
          </p:nvSpPr>
          <p:spPr>
            <a:xfrm>
              <a:off x="8262387" y="3782579"/>
              <a:ext cx="1472070" cy="842452"/>
            </a:xfrm>
            <a:custGeom>
              <a:avLst/>
              <a:gdLst>
                <a:gd name="connsiteX0" fmla="*/ 1247304 w 1472070"/>
                <a:gd name="connsiteY0" fmla="*/ 437611 h 842452"/>
                <a:gd name="connsiteX1" fmla="*/ 430044 w 1472070"/>
                <a:gd name="connsiteY1" fmla="*/ 50794 h 842452"/>
                <a:gd name="connsiteX2" fmla="*/ 323650 w 1472070"/>
                <a:gd name="connsiteY2" fmla="*/ 3818 h 842452"/>
                <a:gd name="connsiteX3" fmla="*/ 21773 w 1472070"/>
                <a:gd name="connsiteY3" fmla="*/ 163529 h 842452"/>
                <a:gd name="connsiteX4" fmla="*/ 0 w 1472070"/>
                <a:gd name="connsiteY4" fmla="*/ 242288 h 842452"/>
                <a:gd name="connsiteX5" fmla="*/ 289435 w 1472070"/>
                <a:gd name="connsiteY5" fmla="*/ 106145 h 842452"/>
                <a:gd name="connsiteX6" fmla="*/ 395949 w 1472070"/>
                <a:gd name="connsiteY6" fmla="*/ 153241 h 842452"/>
                <a:gd name="connsiteX7" fmla="*/ 1213169 w 1472070"/>
                <a:gd name="connsiteY7" fmla="*/ 540057 h 842452"/>
                <a:gd name="connsiteX8" fmla="*/ 1435289 w 1472070"/>
                <a:gd name="connsiteY8" fmla="*/ 842452 h 842452"/>
                <a:gd name="connsiteX9" fmla="*/ 1446016 w 1472070"/>
                <a:gd name="connsiteY9" fmla="*/ 822074 h 842452"/>
                <a:gd name="connsiteX10" fmla="*/ 1472057 w 1472070"/>
                <a:gd name="connsiteY10" fmla="*/ 701124 h 842452"/>
                <a:gd name="connsiteX11" fmla="*/ 1247304 w 1472070"/>
                <a:gd name="connsiteY11" fmla="*/ 437611 h 84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2070" h="842452">
                  <a:moveTo>
                    <a:pt x="1247304" y="437611"/>
                  </a:moveTo>
                  <a:cubicBezTo>
                    <a:pt x="970630" y="383456"/>
                    <a:pt x="698902" y="242647"/>
                    <a:pt x="430044" y="50794"/>
                  </a:cubicBezTo>
                  <a:cubicBezTo>
                    <a:pt x="398592" y="27284"/>
                    <a:pt x="362213" y="11222"/>
                    <a:pt x="323650" y="3818"/>
                  </a:cubicBezTo>
                  <a:cubicBezTo>
                    <a:pt x="198550" y="-16938"/>
                    <a:pt x="74997" y="48430"/>
                    <a:pt x="21773" y="163529"/>
                  </a:cubicBezTo>
                  <a:cubicBezTo>
                    <a:pt x="10240" y="188408"/>
                    <a:pt x="2883" y="215018"/>
                    <a:pt x="0" y="242288"/>
                  </a:cubicBezTo>
                  <a:cubicBezTo>
                    <a:pt x="58869" y="141232"/>
                    <a:pt x="174050" y="87053"/>
                    <a:pt x="289435" y="106145"/>
                  </a:cubicBezTo>
                  <a:cubicBezTo>
                    <a:pt x="328048" y="113573"/>
                    <a:pt x="364470" y="129677"/>
                    <a:pt x="395949" y="153241"/>
                  </a:cubicBezTo>
                  <a:cubicBezTo>
                    <a:pt x="664806" y="344934"/>
                    <a:pt x="936535" y="485743"/>
                    <a:pt x="1213169" y="540057"/>
                  </a:cubicBezTo>
                  <a:cubicBezTo>
                    <a:pt x="1357051" y="563797"/>
                    <a:pt x="1455669" y="698056"/>
                    <a:pt x="1435289" y="842452"/>
                  </a:cubicBezTo>
                  <a:cubicBezTo>
                    <a:pt x="1439204" y="835843"/>
                    <a:pt x="1442784" y="829042"/>
                    <a:pt x="1446016" y="822074"/>
                  </a:cubicBezTo>
                  <a:cubicBezTo>
                    <a:pt x="1463583" y="784196"/>
                    <a:pt x="1472479" y="742876"/>
                    <a:pt x="1472057" y="701124"/>
                  </a:cubicBezTo>
                  <a:cubicBezTo>
                    <a:pt x="1468254" y="571430"/>
                    <a:pt x="1374774" y="461828"/>
                    <a:pt x="1247304" y="437611"/>
                  </a:cubicBezTo>
                  <a:close/>
                </a:path>
              </a:pathLst>
            </a:custGeom>
            <a:solidFill>
              <a:srgbClr val="FFF48C"/>
            </a:solidFill>
            <a:ln w="39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33A5F30-6458-300A-2A9D-9365EDF46818}"/>
                </a:ext>
              </a:extLst>
            </p:cNvPr>
            <p:cNvSpPr/>
            <p:nvPr/>
          </p:nvSpPr>
          <p:spPr>
            <a:xfrm>
              <a:off x="8260712" y="3782610"/>
              <a:ext cx="1473823" cy="975497"/>
            </a:xfrm>
            <a:custGeom>
              <a:avLst/>
              <a:gdLst>
                <a:gd name="connsiteX0" fmla="*/ 1447691 w 1473823"/>
                <a:gd name="connsiteY0" fmla="*/ 821964 h 975497"/>
                <a:gd name="connsiteX1" fmla="*/ 1447691 w 1473823"/>
                <a:gd name="connsiteY1" fmla="*/ 821964 h 975497"/>
                <a:gd name="connsiteX2" fmla="*/ 23448 w 1473823"/>
                <a:gd name="connsiteY2" fmla="*/ 163538 h 975497"/>
                <a:gd name="connsiteX3" fmla="*/ 23448 w 1473823"/>
                <a:gd name="connsiteY3" fmla="*/ 163538 h 975497"/>
                <a:gd name="connsiteX4" fmla="*/ 325325 w 1473823"/>
                <a:gd name="connsiteY4" fmla="*/ 3827 h 975497"/>
                <a:gd name="connsiteX5" fmla="*/ 431839 w 1473823"/>
                <a:gd name="connsiteY5" fmla="*/ 50923 h 975497"/>
                <a:gd name="connsiteX6" fmla="*/ 1249099 w 1473823"/>
                <a:gd name="connsiteY6" fmla="*/ 437739 h 975497"/>
                <a:gd name="connsiteX7" fmla="*/ 1473811 w 1473823"/>
                <a:gd name="connsiteY7" fmla="*/ 701014 h 975497"/>
                <a:gd name="connsiteX8" fmla="*/ 1447691 w 1473823"/>
                <a:gd name="connsiteY8" fmla="*/ 821964 h 97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3823" h="975497">
                  <a:moveTo>
                    <a:pt x="1447691" y="821964"/>
                  </a:moveTo>
                  <a:lnTo>
                    <a:pt x="1447691" y="821964"/>
                  </a:lnTo>
                  <a:cubicBezTo>
                    <a:pt x="1241283" y="1268358"/>
                    <a:pt x="-199948" y="646700"/>
                    <a:pt x="23448" y="163538"/>
                  </a:cubicBezTo>
                  <a:lnTo>
                    <a:pt x="23448" y="163538"/>
                  </a:lnTo>
                  <a:cubicBezTo>
                    <a:pt x="76652" y="48419"/>
                    <a:pt x="200221" y="-16957"/>
                    <a:pt x="325325" y="3827"/>
                  </a:cubicBezTo>
                  <a:cubicBezTo>
                    <a:pt x="363942" y="11243"/>
                    <a:pt x="400366" y="27348"/>
                    <a:pt x="431839" y="50923"/>
                  </a:cubicBezTo>
                  <a:cubicBezTo>
                    <a:pt x="700697" y="242616"/>
                    <a:pt x="972425" y="383425"/>
                    <a:pt x="1249099" y="437739"/>
                  </a:cubicBezTo>
                  <a:cubicBezTo>
                    <a:pt x="1376468" y="461953"/>
                    <a:pt x="1469903" y="571422"/>
                    <a:pt x="1473811" y="701014"/>
                  </a:cubicBezTo>
                  <a:cubicBezTo>
                    <a:pt x="1474208" y="742771"/>
                    <a:pt x="1465285" y="784091"/>
                    <a:pt x="1447691" y="821964"/>
                  </a:cubicBezTo>
                  <a:close/>
                </a:path>
              </a:pathLst>
            </a:custGeom>
            <a:noFill/>
            <a:ln w="4976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C50D6-39AC-89E3-6155-58CBADC91676}"/>
                </a:ext>
              </a:extLst>
            </p:cNvPr>
            <p:cNvSpPr/>
            <p:nvPr/>
          </p:nvSpPr>
          <p:spPr>
            <a:xfrm>
              <a:off x="8063149" y="3844129"/>
              <a:ext cx="1768917" cy="1018718"/>
            </a:xfrm>
            <a:custGeom>
              <a:avLst/>
              <a:gdLst>
                <a:gd name="connsiteX0" fmla="*/ 1725010 w 1768917"/>
                <a:gd name="connsiteY0" fmla="*/ 901094 h 1018718"/>
                <a:gd name="connsiteX1" fmla="*/ 1604977 w 1768917"/>
                <a:gd name="connsiteY1" fmla="*/ 991697 h 1018718"/>
                <a:gd name="connsiteX2" fmla="*/ 948027 w 1768917"/>
                <a:gd name="connsiteY2" fmla="*/ 909947 h 1018718"/>
                <a:gd name="connsiteX3" fmla="*/ 149709 w 1768917"/>
                <a:gd name="connsiteY3" fmla="*/ 484568 h 1018718"/>
                <a:gd name="connsiteX4" fmla="*/ 2360 w 1768917"/>
                <a:gd name="connsiteY4" fmla="*/ 209809 h 1018718"/>
                <a:gd name="connsiteX5" fmla="*/ 425466 w 1768917"/>
                <a:gd name="connsiteY5" fmla="*/ 71352 h 1018718"/>
                <a:gd name="connsiteX6" fmla="*/ 821973 w 1768917"/>
                <a:gd name="connsiteY6" fmla="*/ 326930 h 1018718"/>
                <a:gd name="connsiteX7" fmla="*/ 1463570 w 1768917"/>
                <a:gd name="connsiteY7" fmla="*/ 562928 h 1018718"/>
                <a:gd name="connsiteX8" fmla="*/ 1711611 w 1768917"/>
                <a:gd name="connsiteY8" fmla="*/ 646353 h 1018718"/>
                <a:gd name="connsiteX9" fmla="*/ 1725010 w 1768917"/>
                <a:gd name="connsiteY9" fmla="*/ 901094 h 101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8917" h="1018718">
                  <a:moveTo>
                    <a:pt x="1725010" y="901094"/>
                  </a:moveTo>
                  <a:cubicBezTo>
                    <a:pt x="1695861" y="943491"/>
                    <a:pt x="1653740" y="975284"/>
                    <a:pt x="1604977" y="991697"/>
                  </a:cubicBezTo>
                  <a:cubicBezTo>
                    <a:pt x="1384572" y="1059888"/>
                    <a:pt x="1155512" y="986513"/>
                    <a:pt x="948027" y="909947"/>
                  </a:cubicBezTo>
                  <a:cubicBezTo>
                    <a:pt x="671194" y="807779"/>
                    <a:pt x="380563" y="671038"/>
                    <a:pt x="149709" y="484568"/>
                  </a:cubicBezTo>
                  <a:cubicBezTo>
                    <a:pt x="65048" y="416217"/>
                    <a:pt x="-14867" y="326013"/>
                    <a:pt x="2360" y="209809"/>
                  </a:cubicBezTo>
                  <a:cubicBezTo>
                    <a:pt x="36137" y="-18453"/>
                    <a:pt x="260371" y="-53745"/>
                    <a:pt x="425466" y="71352"/>
                  </a:cubicBezTo>
                  <a:cubicBezTo>
                    <a:pt x="549687" y="168286"/>
                    <a:pt x="682393" y="253825"/>
                    <a:pt x="821973" y="326930"/>
                  </a:cubicBezTo>
                  <a:cubicBezTo>
                    <a:pt x="1024112" y="434406"/>
                    <a:pt x="1239968" y="513804"/>
                    <a:pt x="1463570" y="562928"/>
                  </a:cubicBezTo>
                  <a:cubicBezTo>
                    <a:pt x="1545958" y="579278"/>
                    <a:pt x="1645892" y="588092"/>
                    <a:pt x="1711611" y="646353"/>
                  </a:cubicBezTo>
                  <a:cubicBezTo>
                    <a:pt x="1791766" y="717456"/>
                    <a:pt x="1779802" y="823691"/>
                    <a:pt x="1725010" y="901094"/>
                  </a:cubicBezTo>
                  <a:close/>
                </a:path>
              </a:pathLst>
            </a:custGeom>
            <a:solidFill>
              <a:srgbClr val="FF6242"/>
            </a:solidFill>
            <a:ln w="39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DF79501-1676-D5A0-FA26-6E564CDAE142}"/>
                </a:ext>
              </a:extLst>
            </p:cNvPr>
            <p:cNvSpPr/>
            <p:nvPr/>
          </p:nvSpPr>
          <p:spPr>
            <a:xfrm>
              <a:off x="8065509" y="3844129"/>
              <a:ext cx="1766461" cy="887056"/>
            </a:xfrm>
            <a:custGeom>
              <a:avLst/>
              <a:gdLst>
                <a:gd name="connsiteX0" fmla="*/ 388930 w 1766461"/>
                <a:gd name="connsiteY0" fmla="*/ 173679 h 887056"/>
                <a:gd name="connsiteX1" fmla="*/ 785397 w 1766461"/>
                <a:gd name="connsiteY1" fmla="*/ 429257 h 887056"/>
                <a:gd name="connsiteX2" fmla="*/ 1427034 w 1766461"/>
                <a:gd name="connsiteY2" fmla="*/ 665295 h 887056"/>
                <a:gd name="connsiteX3" fmla="*/ 1675036 w 1766461"/>
                <a:gd name="connsiteY3" fmla="*/ 748680 h 887056"/>
                <a:gd name="connsiteX4" fmla="*/ 1731782 w 1766461"/>
                <a:gd name="connsiteY4" fmla="*/ 887057 h 887056"/>
                <a:gd name="connsiteX5" fmla="*/ 1709171 w 1766461"/>
                <a:gd name="connsiteY5" fmla="*/ 646353 h 887056"/>
                <a:gd name="connsiteX6" fmla="*/ 1461130 w 1766461"/>
                <a:gd name="connsiteY6" fmla="*/ 562928 h 887056"/>
                <a:gd name="connsiteX7" fmla="*/ 819613 w 1766461"/>
                <a:gd name="connsiteY7" fmla="*/ 326930 h 887056"/>
                <a:gd name="connsiteX8" fmla="*/ 423106 w 1766461"/>
                <a:gd name="connsiteY8" fmla="*/ 71352 h 887056"/>
                <a:gd name="connsiteX9" fmla="*/ 0 w 1766461"/>
                <a:gd name="connsiteY9" fmla="*/ 209809 h 887056"/>
                <a:gd name="connsiteX10" fmla="*/ 0 w 1766461"/>
                <a:gd name="connsiteY10" fmla="*/ 210487 h 887056"/>
                <a:gd name="connsiteX11" fmla="*/ 388930 w 1766461"/>
                <a:gd name="connsiteY11" fmla="*/ 173679 h 88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6461" h="887056">
                  <a:moveTo>
                    <a:pt x="388930" y="173679"/>
                  </a:moveTo>
                  <a:cubicBezTo>
                    <a:pt x="513137" y="270613"/>
                    <a:pt x="645830" y="356152"/>
                    <a:pt x="785397" y="429257"/>
                  </a:cubicBezTo>
                  <a:cubicBezTo>
                    <a:pt x="987556" y="536729"/>
                    <a:pt x="1203423" y="616139"/>
                    <a:pt x="1427034" y="665295"/>
                  </a:cubicBezTo>
                  <a:cubicBezTo>
                    <a:pt x="1509422" y="681605"/>
                    <a:pt x="1609356" y="690458"/>
                    <a:pt x="1675036" y="748680"/>
                  </a:cubicBezTo>
                  <a:cubicBezTo>
                    <a:pt x="1715088" y="783008"/>
                    <a:pt x="1736201" y="834493"/>
                    <a:pt x="1731782" y="887057"/>
                  </a:cubicBezTo>
                  <a:cubicBezTo>
                    <a:pt x="1778439" y="811289"/>
                    <a:pt x="1784580" y="713229"/>
                    <a:pt x="1709171" y="646353"/>
                  </a:cubicBezTo>
                  <a:cubicBezTo>
                    <a:pt x="1643452" y="588092"/>
                    <a:pt x="1543518" y="579278"/>
                    <a:pt x="1461130" y="562928"/>
                  </a:cubicBezTo>
                  <a:cubicBezTo>
                    <a:pt x="1237555" y="513797"/>
                    <a:pt x="1021727" y="434399"/>
                    <a:pt x="819613" y="326930"/>
                  </a:cubicBezTo>
                  <a:cubicBezTo>
                    <a:pt x="680032" y="253825"/>
                    <a:pt x="547326" y="168286"/>
                    <a:pt x="423106" y="71352"/>
                  </a:cubicBezTo>
                  <a:cubicBezTo>
                    <a:pt x="258011" y="-53745"/>
                    <a:pt x="33777" y="-18453"/>
                    <a:pt x="0" y="209809"/>
                  </a:cubicBezTo>
                  <a:lnTo>
                    <a:pt x="0" y="210487"/>
                  </a:lnTo>
                  <a:cubicBezTo>
                    <a:pt x="76406" y="76816"/>
                    <a:pt x="252707" y="70395"/>
                    <a:pt x="388930" y="173679"/>
                  </a:cubicBezTo>
                  <a:close/>
                </a:path>
              </a:pathLst>
            </a:custGeom>
            <a:solidFill>
              <a:srgbClr val="FF866E"/>
            </a:solidFill>
            <a:ln w="39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7A2AC3A-D5B2-1801-3128-14457D2370F0}"/>
                </a:ext>
              </a:extLst>
            </p:cNvPr>
            <p:cNvSpPr/>
            <p:nvPr/>
          </p:nvSpPr>
          <p:spPr>
            <a:xfrm>
              <a:off x="8063149" y="3844129"/>
              <a:ext cx="1768917" cy="1018718"/>
            </a:xfrm>
            <a:custGeom>
              <a:avLst/>
              <a:gdLst>
                <a:gd name="connsiteX0" fmla="*/ 1725010 w 1768917"/>
                <a:gd name="connsiteY0" fmla="*/ 901094 h 1018718"/>
                <a:gd name="connsiteX1" fmla="*/ 1604977 w 1768917"/>
                <a:gd name="connsiteY1" fmla="*/ 991697 h 1018718"/>
                <a:gd name="connsiteX2" fmla="*/ 948027 w 1768917"/>
                <a:gd name="connsiteY2" fmla="*/ 909947 h 1018718"/>
                <a:gd name="connsiteX3" fmla="*/ 149709 w 1768917"/>
                <a:gd name="connsiteY3" fmla="*/ 484568 h 1018718"/>
                <a:gd name="connsiteX4" fmla="*/ 2360 w 1768917"/>
                <a:gd name="connsiteY4" fmla="*/ 209809 h 1018718"/>
                <a:gd name="connsiteX5" fmla="*/ 425466 w 1768917"/>
                <a:gd name="connsiteY5" fmla="*/ 71352 h 1018718"/>
                <a:gd name="connsiteX6" fmla="*/ 821973 w 1768917"/>
                <a:gd name="connsiteY6" fmla="*/ 326930 h 1018718"/>
                <a:gd name="connsiteX7" fmla="*/ 1463570 w 1768917"/>
                <a:gd name="connsiteY7" fmla="*/ 562928 h 1018718"/>
                <a:gd name="connsiteX8" fmla="*/ 1711611 w 1768917"/>
                <a:gd name="connsiteY8" fmla="*/ 646353 h 1018718"/>
                <a:gd name="connsiteX9" fmla="*/ 1725010 w 1768917"/>
                <a:gd name="connsiteY9" fmla="*/ 901094 h 101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8917" h="1018718">
                  <a:moveTo>
                    <a:pt x="1725010" y="901094"/>
                  </a:moveTo>
                  <a:cubicBezTo>
                    <a:pt x="1695861" y="943491"/>
                    <a:pt x="1653740" y="975284"/>
                    <a:pt x="1604977" y="991697"/>
                  </a:cubicBezTo>
                  <a:cubicBezTo>
                    <a:pt x="1384572" y="1059888"/>
                    <a:pt x="1155512" y="986513"/>
                    <a:pt x="948027" y="909947"/>
                  </a:cubicBezTo>
                  <a:cubicBezTo>
                    <a:pt x="671194" y="807779"/>
                    <a:pt x="380563" y="671038"/>
                    <a:pt x="149709" y="484568"/>
                  </a:cubicBezTo>
                  <a:cubicBezTo>
                    <a:pt x="65048" y="416217"/>
                    <a:pt x="-14867" y="326013"/>
                    <a:pt x="2360" y="209809"/>
                  </a:cubicBezTo>
                  <a:cubicBezTo>
                    <a:pt x="36137" y="-18453"/>
                    <a:pt x="260371" y="-53745"/>
                    <a:pt x="425466" y="71352"/>
                  </a:cubicBezTo>
                  <a:cubicBezTo>
                    <a:pt x="549687" y="168286"/>
                    <a:pt x="682393" y="253825"/>
                    <a:pt x="821973" y="326930"/>
                  </a:cubicBezTo>
                  <a:cubicBezTo>
                    <a:pt x="1024112" y="434406"/>
                    <a:pt x="1239968" y="513804"/>
                    <a:pt x="1463570" y="562928"/>
                  </a:cubicBezTo>
                  <a:cubicBezTo>
                    <a:pt x="1545958" y="579278"/>
                    <a:pt x="1645892" y="588092"/>
                    <a:pt x="1711611" y="646353"/>
                  </a:cubicBezTo>
                  <a:cubicBezTo>
                    <a:pt x="1791766" y="717456"/>
                    <a:pt x="1779802" y="823691"/>
                    <a:pt x="1725010" y="901094"/>
                  </a:cubicBezTo>
                  <a:close/>
                </a:path>
              </a:pathLst>
            </a:custGeom>
            <a:noFill/>
            <a:ln w="4976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2D175FF-46D3-BB74-2B76-02420387C119}"/>
                </a:ext>
              </a:extLst>
            </p:cNvPr>
            <p:cNvSpPr/>
            <p:nvPr/>
          </p:nvSpPr>
          <p:spPr>
            <a:xfrm>
              <a:off x="8357536" y="3996458"/>
              <a:ext cx="1189201" cy="661113"/>
            </a:xfrm>
            <a:custGeom>
              <a:avLst/>
              <a:gdLst>
                <a:gd name="connsiteX0" fmla="*/ 0 w 1189201"/>
                <a:gd name="connsiteY0" fmla="*/ 95205 h 661113"/>
                <a:gd name="connsiteX1" fmla="*/ 127370 w 1189201"/>
                <a:gd name="connsiteY1" fmla="*/ 5399 h 661113"/>
                <a:gd name="connsiteX2" fmla="*/ 212111 w 1189201"/>
                <a:gd name="connsiteY2" fmla="*/ 16525 h 661113"/>
                <a:gd name="connsiteX3" fmla="*/ 247523 w 1189201"/>
                <a:gd name="connsiteY3" fmla="*/ 109521 h 661113"/>
                <a:gd name="connsiteX4" fmla="*/ 241940 w 1189201"/>
                <a:gd name="connsiteY4" fmla="*/ 212526 h 661113"/>
                <a:gd name="connsiteX5" fmla="*/ 292705 w 1189201"/>
                <a:gd name="connsiteY5" fmla="*/ 296269 h 661113"/>
                <a:gd name="connsiteX6" fmla="*/ 386179 w 1189201"/>
                <a:gd name="connsiteY6" fmla="*/ 280996 h 661113"/>
                <a:gd name="connsiteX7" fmla="*/ 514745 w 1189201"/>
                <a:gd name="connsiteY7" fmla="*/ 221937 h 661113"/>
                <a:gd name="connsiteX8" fmla="*/ 661337 w 1189201"/>
                <a:gd name="connsiteY8" fmla="*/ 291763 h 661113"/>
                <a:gd name="connsiteX9" fmla="*/ 673540 w 1189201"/>
                <a:gd name="connsiteY9" fmla="*/ 423361 h 661113"/>
                <a:gd name="connsiteX10" fmla="*/ 712540 w 1189201"/>
                <a:gd name="connsiteY10" fmla="*/ 546265 h 661113"/>
                <a:gd name="connsiteX11" fmla="*/ 825235 w 1189201"/>
                <a:gd name="connsiteY11" fmla="*/ 560700 h 661113"/>
                <a:gd name="connsiteX12" fmla="*/ 929516 w 1189201"/>
                <a:gd name="connsiteY12" fmla="*/ 504871 h 661113"/>
                <a:gd name="connsiteX13" fmla="*/ 1021236 w 1189201"/>
                <a:gd name="connsiteY13" fmla="*/ 458174 h 661113"/>
                <a:gd name="connsiteX14" fmla="*/ 1091421 w 1189201"/>
                <a:gd name="connsiteY14" fmla="*/ 443898 h 661113"/>
                <a:gd name="connsiteX15" fmla="*/ 1171696 w 1189201"/>
                <a:gd name="connsiteY15" fmla="*/ 534142 h 661113"/>
                <a:gd name="connsiteX16" fmla="*/ 1189202 w 1189201"/>
                <a:gd name="connsiteY16" fmla="*/ 661113 h 66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89201" h="661113">
                  <a:moveTo>
                    <a:pt x="0" y="95205"/>
                  </a:moveTo>
                  <a:cubicBezTo>
                    <a:pt x="38004" y="67290"/>
                    <a:pt x="76366" y="21231"/>
                    <a:pt x="127370" y="5399"/>
                  </a:cubicBezTo>
                  <a:cubicBezTo>
                    <a:pt x="155772" y="-4652"/>
                    <a:pt x="187267" y="-517"/>
                    <a:pt x="212111" y="16525"/>
                  </a:cubicBezTo>
                  <a:cubicBezTo>
                    <a:pt x="237636" y="40397"/>
                    <a:pt x="250705" y="74718"/>
                    <a:pt x="247523" y="109521"/>
                  </a:cubicBezTo>
                  <a:cubicBezTo>
                    <a:pt x="247044" y="143935"/>
                    <a:pt x="239547" y="178231"/>
                    <a:pt x="241940" y="212526"/>
                  </a:cubicBezTo>
                  <a:cubicBezTo>
                    <a:pt x="242139" y="247661"/>
                    <a:pt x="261645" y="279841"/>
                    <a:pt x="292705" y="296269"/>
                  </a:cubicBezTo>
                  <a:cubicBezTo>
                    <a:pt x="324607" y="304893"/>
                    <a:pt x="358680" y="299326"/>
                    <a:pt x="386179" y="280996"/>
                  </a:cubicBezTo>
                  <a:cubicBezTo>
                    <a:pt x="425780" y="254884"/>
                    <a:pt x="469135" y="234969"/>
                    <a:pt x="514745" y="221937"/>
                  </a:cubicBezTo>
                  <a:cubicBezTo>
                    <a:pt x="573606" y="210769"/>
                    <a:pt x="632918" y="239021"/>
                    <a:pt x="661337" y="291763"/>
                  </a:cubicBezTo>
                  <a:cubicBezTo>
                    <a:pt x="675490" y="334103"/>
                    <a:pt x="679667" y="379140"/>
                    <a:pt x="673540" y="423361"/>
                  </a:cubicBezTo>
                  <a:cubicBezTo>
                    <a:pt x="667592" y="468092"/>
                    <a:pt x="681889" y="513147"/>
                    <a:pt x="712540" y="546265"/>
                  </a:cubicBezTo>
                  <a:cubicBezTo>
                    <a:pt x="745278" y="569745"/>
                    <a:pt x="787636" y="575171"/>
                    <a:pt x="825235" y="560700"/>
                  </a:cubicBezTo>
                  <a:cubicBezTo>
                    <a:pt x="862004" y="546112"/>
                    <a:pt x="896990" y="527382"/>
                    <a:pt x="929516" y="504871"/>
                  </a:cubicBezTo>
                  <a:cubicBezTo>
                    <a:pt x="958950" y="487162"/>
                    <a:pt x="989600" y="471557"/>
                    <a:pt x="1021236" y="458174"/>
                  </a:cubicBezTo>
                  <a:cubicBezTo>
                    <a:pt x="1042876" y="447061"/>
                    <a:pt x="1067159" y="442122"/>
                    <a:pt x="1091421" y="443898"/>
                  </a:cubicBezTo>
                  <a:cubicBezTo>
                    <a:pt x="1133594" y="455582"/>
                    <a:pt x="1165005" y="490895"/>
                    <a:pt x="1171696" y="534142"/>
                  </a:cubicBezTo>
                  <a:cubicBezTo>
                    <a:pt x="1181705" y="575734"/>
                    <a:pt x="1179272" y="619521"/>
                    <a:pt x="1189202" y="661113"/>
                  </a:cubicBezTo>
                </a:path>
              </a:pathLst>
            </a:custGeom>
            <a:noFill/>
            <a:ln w="49768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1D719DA-80EE-FA18-4D39-4B24EC6C2D6C}"/>
                </a:ext>
              </a:extLst>
            </p:cNvPr>
            <p:cNvSpPr/>
            <p:nvPr/>
          </p:nvSpPr>
          <p:spPr>
            <a:xfrm>
              <a:off x="7986047" y="4087330"/>
              <a:ext cx="1678466" cy="1110940"/>
            </a:xfrm>
            <a:custGeom>
              <a:avLst/>
              <a:gdLst>
                <a:gd name="connsiteX0" fmla="*/ 1648782 w 1678466"/>
                <a:gd name="connsiteY0" fmla="*/ 936082 h 1110940"/>
                <a:gd name="connsiteX1" fmla="*/ 26704 w 1678466"/>
                <a:gd name="connsiteY1" fmla="*/ 186176 h 1110940"/>
                <a:gd name="connsiteX2" fmla="*/ 370373 w 1678466"/>
                <a:gd name="connsiteY2" fmla="*/ 4332 h 1110940"/>
                <a:gd name="connsiteX3" fmla="*/ 491681 w 1678466"/>
                <a:gd name="connsiteY3" fmla="*/ 58008 h 1110940"/>
                <a:gd name="connsiteX4" fmla="*/ 1422474 w 1678466"/>
                <a:gd name="connsiteY4" fmla="*/ 498381 h 1110940"/>
                <a:gd name="connsiteX5" fmla="*/ 1678451 w 1678466"/>
                <a:gd name="connsiteY5" fmla="*/ 798383 h 1110940"/>
                <a:gd name="connsiteX6" fmla="*/ 1648782 w 1678466"/>
                <a:gd name="connsiteY6" fmla="*/ 936082 h 1110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8466" h="1110940">
                  <a:moveTo>
                    <a:pt x="1648782" y="936082"/>
                  </a:moveTo>
                  <a:cubicBezTo>
                    <a:pt x="1413741" y="1444486"/>
                    <a:pt x="-227718" y="736453"/>
                    <a:pt x="26704" y="186176"/>
                  </a:cubicBezTo>
                  <a:cubicBezTo>
                    <a:pt x="87318" y="55161"/>
                    <a:pt x="227955" y="-19253"/>
                    <a:pt x="370373" y="4332"/>
                  </a:cubicBezTo>
                  <a:cubicBezTo>
                    <a:pt x="414349" y="12817"/>
                    <a:pt x="455826" y="31169"/>
                    <a:pt x="491681" y="58008"/>
                  </a:cubicBezTo>
                  <a:cubicBezTo>
                    <a:pt x="797905" y="276340"/>
                    <a:pt x="1107398" y="436849"/>
                    <a:pt x="1422474" y="498381"/>
                  </a:cubicBezTo>
                  <a:cubicBezTo>
                    <a:pt x="1567579" y="526005"/>
                    <a:pt x="1674008" y="650738"/>
                    <a:pt x="1678451" y="798383"/>
                  </a:cubicBezTo>
                  <a:cubicBezTo>
                    <a:pt x="1678927" y="845918"/>
                    <a:pt x="1668791" y="892961"/>
                    <a:pt x="1648782" y="936082"/>
                  </a:cubicBezTo>
                  <a:close/>
                </a:path>
              </a:pathLst>
            </a:custGeom>
            <a:solidFill>
              <a:srgbClr val="FFD100"/>
            </a:solidFill>
            <a:ln w="39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4A54AD4-9ECE-EE84-8BC3-C70A0B35C80F}"/>
                </a:ext>
              </a:extLst>
            </p:cNvPr>
            <p:cNvSpPr/>
            <p:nvPr/>
          </p:nvSpPr>
          <p:spPr>
            <a:xfrm>
              <a:off x="8013468" y="4087318"/>
              <a:ext cx="1651045" cy="1071878"/>
            </a:xfrm>
            <a:custGeom>
              <a:avLst/>
              <a:gdLst>
                <a:gd name="connsiteX0" fmla="*/ 1395052 w 1651045"/>
                <a:gd name="connsiteY0" fmla="*/ 498313 h 1071878"/>
                <a:gd name="connsiteX1" fmla="*/ 464260 w 1651045"/>
                <a:gd name="connsiteY1" fmla="*/ 57941 h 1071878"/>
                <a:gd name="connsiteX2" fmla="*/ 342951 w 1651045"/>
                <a:gd name="connsiteY2" fmla="*/ 4344 h 1071878"/>
                <a:gd name="connsiteX3" fmla="*/ 0 w 1651045"/>
                <a:gd name="connsiteY3" fmla="*/ 184473 h 1071878"/>
                <a:gd name="connsiteX4" fmla="*/ 189301 w 1651045"/>
                <a:gd name="connsiteY4" fmla="*/ 157875 h 1071878"/>
                <a:gd name="connsiteX5" fmla="*/ 310610 w 1651045"/>
                <a:gd name="connsiteY5" fmla="*/ 211551 h 1071878"/>
                <a:gd name="connsiteX6" fmla="*/ 1241402 w 1651045"/>
                <a:gd name="connsiteY6" fmla="*/ 651923 h 1071878"/>
                <a:gd name="connsiteX7" fmla="*/ 1497738 w 1651045"/>
                <a:gd name="connsiteY7" fmla="*/ 951806 h 1071878"/>
                <a:gd name="connsiteX8" fmla="*/ 1475047 w 1651045"/>
                <a:gd name="connsiteY8" fmla="*/ 1071879 h 1071878"/>
                <a:gd name="connsiteX9" fmla="*/ 1621360 w 1651045"/>
                <a:gd name="connsiteY9" fmla="*/ 936094 h 1071878"/>
                <a:gd name="connsiteX10" fmla="*/ 1651029 w 1651045"/>
                <a:gd name="connsiteY10" fmla="*/ 798315 h 1071878"/>
                <a:gd name="connsiteX11" fmla="*/ 1395052 w 1651045"/>
                <a:gd name="connsiteY11" fmla="*/ 498313 h 1071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1045" h="1071878">
                  <a:moveTo>
                    <a:pt x="1395052" y="498313"/>
                  </a:moveTo>
                  <a:cubicBezTo>
                    <a:pt x="1080016" y="436622"/>
                    <a:pt x="770483" y="276273"/>
                    <a:pt x="464260" y="57941"/>
                  </a:cubicBezTo>
                  <a:cubicBezTo>
                    <a:pt x="428397" y="31130"/>
                    <a:pt x="386920" y="12805"/>
                    <a:pt x="342951" y="4344"/>
                  </a:cubicBezTo>
                  <a:cubicBezTo>
                    <a:pt x="201198" y="-19166"/>
                    <a:pt x="61096" y="54420"/>
                    <a:pt x="0" y="184473"/>
                  </a:cubicBezTo>
                  <a:cubicBezTo>
                    <a:pt x="58926" y="156558"/>
                    <a:pt x="124964" y="147279"/>
                    <a:pt x="189301" y="157875"/>
                  </a:cubicBezTo>
                  <a:cubicBezTo>
                    <a:pt x="233287" y="166329"/>
                    <a:pt x="274771" y="184684"/>
                    <a:pt x="310610" y="211551"/>
                  </a:cubicBezTo>
                  <a:cubicBezTo>
                    <a:pt x="616833" y="429843"/>
                    <a:pt x="926286" y="590392"/>
                    <a:pt x="1241402" y="651923"/>
                  </a:cubicBezTo>
                  <a:cubicBezTo>
                    <a:pt x="1386607" y="679389"/>
                    <a:pt x="1493205" y="804096"/>
                    <a:pt x="1497738" y="951806"/>
                  </a:cubicBezTo>
                  <a:cubicBezTo>
                    <a:pt x="1497982" y="992918"/>
                    <a:pt x="1490277" y="1033690"/>
                    <a:pt x="1475047" y="1071879"/>
                  </a:cubicBezTo>
                  <a:cubicBezTo>
                    <a:pt x="1539309" y="1046867"/>
                    <a:pt x="1591628" y="998312"/>
                    <a:pt x="1621360" y="936094"/>
                  </a:cubicBezTo>
                  <a:cubicBezTo>
                    <a:pt x="1641381" y="892948"/>
                    <a:pt x="1651517" y="845877"/>
                    <a:pt x="1651029" y="798315"/>
                  </a:cubicBezTo>
                  <a:cubicBezTo>
                    <a:pt x="1646586" y="650671"/>
                    <a:pt x="1540158" y="525938"/>
                    <a:pt x="1395052" y="498313"/>
                  </a:cubicBezTo>
                  <a:close/>
                </a:path>
              </a:pathLst>
            </a:custGeom>
            <a:solidFill>
              <a:srgbClr val="FFF48C"/>
            </a:solidFill>
            <a:ln w="39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425BFC7-909E-CC52-4C98-A0AF3764E2B9}"/>
                </a:ext>
              </a:extLst>
            </p:cNvPr>
            <p:cNvSpPr/>
            <p:nvPr/>
          </p:nvSpPr>
          <p:spPr>
            <a:xfrm>
              <a:off x="7986047" y="4087330"/>
              <a:ext cx="1678466" cy="1110940"/>
            </a:xfrm>
            <a:custGeom>
              <a:avLst/>
              <a:gdLst>
                <a:gd name="connsiteX0" fmla="*/ 1648782 w 1678466"/>
                <a:gd name="connsiteY0" fmla="*/ 936082 h 1110940"/>
                <a:gd name="connsiteX1" fmla="*/ 1648782 w 1678466"/>
                <a:gd name="connsiteY1" fmla="*/ 936082 h 1110940"/>
                <a:gd name="connsiteX2" fmla="*/ 26704 w 1678466"/>
                <a:gd name="connsiteY2" fmla="*/ 186176 h 1110940"/>
                <a:gd name="connsiteX3" fmla="*/ 26704 w 1678466"/>
                <a:gd name="connsiteY3" fmla="*/ 186176 h 1110940"/>
                <a:gd name="connsiteX4" fmla="*/ 370373 w 1678466"/>
                <a:gd name="connsiteY4" fmla="*/ 4332 h 1110940"/>
                <a:gd name="connsiteX5" fmla="*/ 491681 w 1678466"/>
                <a:gd name="connsiteY5" fmla="*/ 58008 h 1110940"/>
                <a:gd name="connsiteX6" fmla="*/ 1422474 w 1678466"/>
                <a:gd name="connsiteY6" fmla="*/ 498381 h 1110940"/>
                <a:gd name="connsiteX7" fmla="*/ 1678451 w 1678466"/>
                <a:gd name="connsiteY7" fmla="*/ 798383 h 1110940"/>
                <a:gd name="connsiteX8" fmla="*/ 1648782 w 1678466"/>
                <a:gd name="connsiteY8" fmla="*/ 936082 h 1110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8466" h="1110940">
                  <a:moveTo>
                    <a:pt x="1648782" y="936082"/>
                  </a:moveTo>
                  <a:lnTo>
                    <a:pt x="1648782" y="936082"/>
                  </a:lnTo>
                  <a:cubicBezTo>
                    <a:pt x="1413741" y="1444486"/>
                    <a:pt x="-227718" y="736453"/>
                    <a:pt x="26704" y="186176"/>
                  </a:cubicBezTo>
                  <a:lnTo>
                    <a:pt x="26704" y="186176"/>
                  </a:lnTo>
                  <a:cubicBezTo>
                    <a:pt x="87318" y="55161"/>
                    <a:pt x="227955" y="-19253"/>
                    <a:pt x="370373" y="4332"/>
                  </a:cubicBezTo>
                  <a:cubicBezTo>
                    <a:pt x="414349" y="12817"/>
                    <a:pt x="455826" y="31169"/>
                    <a:pt x="491681" y="58008"/>
                  </a:cubicBezTo>
                  <a:cubicBezTo>
                    <a:pt x="797905" y="276340"/>
                    <a:pt x="1107398" y="436849"/>
                    <a:pt x="1422474" y="498381"/>
                  </a:cubicBezTo>
                  <a:cubicBezTo>
                    <a:pt x="1567579" y="526005"/>
                    <a:pt x="1674008" y="650738"/>
                    <a:pt x="1678451" y="798383"/>
                  </a:cubicBezTo>
                  <a:cubicBezTo>
                    <a:pt x="1678927" y="845918"/>
                    <a:pt x="1668791" y="892961"/>
                    <a:pt x="1648782" y="936082"/>
                  </a:cubicBezTo>
                  <a:close/>
                </a:path>
              </a:pathLst>
            </a:custGeom>
            <a:noFill/>
            <a:ln w="4976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B69A9DD-F261-AAD4-4BEF-1F09037F3620}"/>
                </a:ext>
              </a:extLst>
            </p:cNvPr>
            <p:cNvSpPr/>
            <p:nvPr/>
          </p:nvSpPr>
          <p:spPr>
            <a:xfrm>
              <a:off x="9118687" y="4960843"/>
              <a:ext cx="102326" cy="102326"/>
            </a:xfrm>
            <a:custGeom>
              <a:avLst/>
              <a:gdLst>
                <a:gd name="connsiteX0" fmla="*/ 102327 w 102326"/>
                <a:gd name="connsiteY0" fmla="*/ 51163 h 102326"/>
                <a:gd name="connsiteX1" fmla="*/ 51164 w 102326"/>
                <a:gd name="connsiteY1" fmla="*/ 102327 h 102326"/>
                <a:gd name="connsiteX2" fmla="*/ 0 w 102326"/>
                <a:gd name="connsiteY2" fmla="*/ 51163 h 102326"/>
                <a:gd name="connsiteX3" fmla="*/ 51164 w 102326"/>
                <a:gd name="connsiteY3" fmla="*/ 0 h 102326"/>
                <a:gd name="connsiteX4" fmla="*/ 102327 w 102326"/>
                <a:gd name="connsiteY4" fmla="*/ 51163 h 1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26" h="102326">
                  <a:moveTo>
                    <a:pt x="102327" y="51163"/>
                  </a:moveTo>
                  <a:cubicBezTo>
                    <a:pt x="102327" y="79420"/>
                    <a:pt x="79420" y="102327"/>
                    <a:pt x="51164" y="102327"/>
                  </a:cubicBezTo>
                  <a:cubicBezTo>
                    <a:pt x="22907" y="102327"/>
                    <a:pt x="0" y="79420"/>
                    <a:pt x="0" y="51163"/>
                  </a:cubicBezTo>
                  <a:cubicBezTo>
                    <a:pt x="0" y="22907"/>
                    <a:pt x="22907" y="0"/>
                    <a:pt x="51164" y="0"/>
                  </a:cubicBezTo>
                  <a:cubicBezTo>
                    <a:pt x="79420" y="0"/>
                    <a:pt x="102327" y="22907"/>
                    <a:pt x="102327" y="51163"/>
                  </a:cubicBezTo>
                  <a:close/>
                </a:path>
              </a:pathLst>
            </a:custGeom>
            <a:solidFill>
              <a:srgbClr val="FFDA8F"/>
            </a:solidFill>
            <a:ln w="39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EEB7C42-DAA7-8C19-35A6-DEC4AACAE08C}"/>
                </a:ext>
              </a:extLst>
            </p:cNvPr>
            <p:cNvSpPr/>
            <p:nvPr/>
          </p:nvSpPr>
          <p:spPr>
            <a:xfrm>
              <a:off x="9238082" y="4875584"/>
              <a:ext cx="68191" cy="68191"/>
            </a:xfrm>
            <a:custGeom>
              <a:avLst/>
              <a:gdLst>
                <a:gd name="connsiteX0" fmla="*/ 68191 w 68191"/>
                <a:gd name="connsiteY0" fmla="*/ 34096 h 68191"/>
                <a:gd name="connsiteX1" fmla="*/ 34096 w 68191"/>
                <a:gd name="connsiteY1" fmla="*/ 68191 h 68191"/>
                <a:gd name="connsiteX2" fmla="*/ 0 w 68191"/>
                <a:gd name="connsiteY2" fmla="*/ 34096 h 68191"/>
                <a:gd name="connsiteX3" fmla="*/ 34096 w 68191"/>
                <a:gd name="connsiteY3" fmla="*/ 0 h 68191"/>
                <a:gd name="connsiteX4" fmla="*/ 68191 w 68191"/>
                <a:gd name="connsiteY4" fmla="*/ 34096 h 6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91" h="68191">
                  <a:moveTo>
                    <a:pt x="68191" y="34096"/>
                  </a:moveTo>
                  <a:cubicBezTo>
                    <a:pt x="68191" y="52926"/>
                    <a:pt x="52926" y="68191"/>
                    <a:pt x="34096" y="68191"/>
                  </a:cubicBezTo>
                  <a:cubicBezTo>
                    <a:pt x="15265" y="68191"/>
                    <a:pt x="0" y="52926"/>
                    <a:pt x="0" y="34096"/>
                  </a:cubicBezTo>
                  <a:cubicBezTo>
                    <a:pt x="0" y="15265"/>
                    <a:pt x="15265" y="0"/>
                    <a:pt x="34096" y="0"/>
                  </a:cubicBezTo>
                  <a:cubicBezTo>
                    <a:pt x="52926" y="0"/>
                    <a:pt x="68191" y="15265"/>
                    <a:pt x="68191" y="34096"/>
                  </a:cubicBezTo>
                  <a:close/>
                </a:path>
              </a:pathLst>
            </a:custGeom>
            <a:solidFill>
              <a:srgbClr val="FFDA8F"/>
            </a:solidFill>
            <a:ln w="39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CB74C48-7F10-41B8-CEF1-6DF5A969D902}"/>
                </a:ext>
              </a:extLst>
            </p:cNvPr>
            <p:cNvSpPr/>
            <p:nvPr/>
          </p:nvSpPr>
          <p:spPr>
            <a:xfrm>
              <a:off x="9323381" y="5029075"/>
              <a:ext cx="68191" cy="68191"/>
            </a:xfrm>
            <a:custGeom>
              <a:avLst/>
              <a:gdLst>
                <a:gd name="connsiteX0" fmla="*/ 68191 w 68191"/>
                <a:gd name="connsiteY0" fmla="*/ 34096 h 68191"/>
                <a:gd name="connsiteX1" fmla="*/ 34096 w 68191"/>
                <a:gd name="connsiteY1" fmla="*/ 68191 h 68191"/>
                <a:gd name="connsiteX2" fmla="*/ 0 w 68191"/>
                <a:gd name="connsiteY2" fmla="*/ 34096 h 68191"/>
                <a:gd name="connsiteX3" fmla="*/ 34096 w 68191"/>
                <a:gd name="connsiteY3" fmla="*/ 0 h 68191"/>
                <a:gd name="connsiteX4" fmla="*/ 68191 w 68191"/>
                <a:gd name="connsiteY4" fmla="*/ 34096 h 6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91" h="68191">
                  <a:moveTo>
                    <a:pt x="68191" y="34096"/>
                  </a:moveTo>
                  <a:cubicBezTo>
                    <a:pt x="68191" y="52926"/>
                    <a:pt x="52926" y="68191"/>
                    <a:pt x="34096" y="68191"/>
                  </a:cubicBezTo>
                  <a:cubicBezTo>
                    <a:pt x="15265" y="68191"/>
                    <a:pt x="0" y="52926"/>
                    <a:pt x="0" y="34096"/>
                  </a:cubicBezTo>
                  <a:cubicBezTo>
                    <a:pt x="0" y="15265"/>
                    <a:pt x="15265" y="0"/>
                    <a:pt x="34096" y="0"/>
                  </a:cubicBezTo>
                  <a:cubicBezTo>
                    <a:pt x="52926" y="0"/>
                    <a:pt x="68191" y="15265"/>
                    <a:pt x="68191" y="34096"/>
                  </a:cubicBezTo>
                  <a:close/>
                </a:path>
              </a:pathLst>
            </a:custGeom>
            <a:solidFill>
              <a:srgbClr val="FFDA8F"/>
            </a:solidFill>
            <a:ln w="39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AC921C4-D5BC-CEFF-04C9-B75A237E0AFF}"/>
                </a:ext>
              </a:extLst>
            </p:cNvPr>
            <p:cNvSpPr/>
            <p:nvPr/>
          </p:nvSpPr>
          <p:spPr>
            <a:xfrm>
              <a:off x="9050496" y="4824421"/>
              <a:ext cx="68191" cy="68191"/>
            </a:xfrm>
            <a:custGeom>
              <a:avLst/>
              <a:gdLst>
                <a:gd name="connsiteX0" fmla="*/ 68191 w 68191"/>
                <a:gd name="connsiteY0" fmla="*/ 34096 h 68191"/>
                <a:gd name="connsiteX1" fmla="*/ 34096 w 68191"/>
                <a:gd name="connsiteY1" fmla="*/ 68191 h 68191"/>
                <a:gd name="connsiteX2" fmla="*/ 0 w 68191"/>
                <a:gd name="connsiteY2" fmla="*/ 34096 h 68191"/>
                <a:gd name="connsiteX3" fmla="*/ 34096 w 68191"/>
                <a:gd name="connsiteY3" fmla="*/ 0 h 68191"/>
                <a:gd name="connsiteX4" fmla="*/ 68191 w 68191"/>
                <a:gd name="connsiteY4" fmla="*/ 34096 h 6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91" h="68191">
                  <a:moveTo>
                    <a:pt x="68191" y="34096"/>
                  </a:moveTo>
                  <a:cubicBezTo>
                    <a:pt x="68191" y="52926"/>
                    <a:pt x="52926" y="68191"/>
                    <a:pt x="34096" y="68191"/>
                  </a:cubicBezTo>
                  <a:cubicBezTo>
                    <a:pt x="15265" y="68191"/>
                    <a:pt x="0" y="52926"/>
                    <a:pt x="0" y="34096"/>
                  </a:cubicBezTo>
                  <a:cubicBezTo>
                    <a:pt x="0" y="15265"/>
                    <a:pt x="15265" y="0"/>
                    <a:pt x="34096" y="0"/>
                  </a:cubicBezTo>
                  <a:cubicBezTo>
                    <a:pt x="52926" y="0"/>
                    <a:pt x="68191" y="15265"/>
                    <a:pt x="68191" y="34096"/>
                  </a:cubicBezTo>
                  <a:close/>
                </a:path>
              </a:pathLst>
            </a:custGeom>
            <a:solidFill>
              <a:srgbClr val="FFDA8F"/>
            </a:solidFill>
            <a:ln w="39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C6C07761-32A5-F905-CD87-85A97D5A68B3}"/>
              </a:ext>
            </a:extLst>
          </p:cNvPr>
          <p:cNvSpPr/>
          <p:nvPr/>
        </p:nvSpPr>
        <p:spPr>
          <a:xfrm>
            <a:off x="7994822" y="5386827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231B4D0-9D62-B190-6D11-16305EBA16E3}"/>
              </a:ext>
            </a:extLst>
          </p:cNvPr>
          <p:cNvSpPr txBox="1"/>
          <p:nvPr/>
        </p:nvSpPr>
        <p:spPr>
          <a:xfrm>
            <a:off x="5394734" y="5552512"/>
            <a:ext cx="39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Powerpoint Templet</a:t>
            </a:r>
            <a:endParaRPr lang="zh-CN" altLang="en-US" sz="28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68" name="圆: 空心 67">
            <a:extLst>
              <a:ext uri="{FF2B5EF4-FFF2-40B4-BE49-F238E27FC236}">
                <a16:creationId xmlns:a16="http://schemas.microsoft.com/office/drawing/2014/main" id="{9A91F3D7-E58F-B923-3211-D004C70AD996}"/>
              </a:ext>
            </a:extLst>
          </p:cNvPr>
          <p:cNvSpPr/>
          <p:nvPr/>
        </p:nvSpPr>
        <p:spPr>
          <a:xfrm>
            <a:off x="2439686" y="3772689"/>
            <a:ext cx="935212" cy="935212"/>
          </a:xfrm>
          <a:prstGeom prst="donut">
            <a:avLst/>
          </a:prstGeom>
          <a:solidFill>
            <a:srgbClr val="FFD1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CCB66C0-EDBC-811D-F80B-D6E7DDF4AE3C}"/>
              </a:ext>
            </a:extLst>
          </p:cNvPr>
          <p:cNvGrpSpPr/>
          <p:nvPr/>
        </p:nvGrpSpPr>
        <p:grpSpPr>
          <a:xfrm>
            <a:off x="772874" y="3600341"/>
            <a:ext cx="2127264" cy="1634516"/>
            <a:chOff x="1589900" y="4113488"/>
            <a:chExt cx="2127264" cy="1634516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AA7CC14-1AB4-0D02-803B-62579952996F}"/>
                </a:ext>
              </a:extLst>
            </p:cNvPr>
            <p:cNvSpPr/>
            <p:nvPr/>
          </p:nvSpPr>
          <p:spPr>
            <a:xfrm>
              <a:off x="2151261" y="4158185"/>
              <a:ext cx="1565903" cy="1477161"/>
            </a:xfrm>
            <a:custGeom>
              <a:avLst/>
              <a:gdLst>
                <a:gd name="connsiteX0" fmla="*/ 1230216 w 1565903"/>
                <a:gd name="connsiteY0" fmla="*/ 17932 h 1477161"/>
                <a:gd name="connsiteX1" fmla="*/ 1564600 w 1565903"/>
                <a:gd name="connsiteY1" fmla="*/ 613068 h 1477161"/>
                <a:gd name="connsiteX2" fmla="*/ 1510690 w 1565903"/>
                <a:gd name="connsiteY2" fmla="*/ 717667 h 1477161"/>
                <a:gd name="connsiteX3" fmla="*/ 181361 w 1565903"/>
                <a:gd name="connsiteY3" fmla="*/ 1477161 h 1477161"/>
                <a:gd name="connsiteX4" fmla="*/ 0 w 1565903"/>
                <a:gd name="connsiteY4" fmla="*/ 615697 h 1477161"/>
                <a:gd name="connsiteX5" fmla="*/ 1106936 w 1565903"/>
                <a:gd name="connsiteY5" fmla="*/ 12673 h 1477161"/>
                <a:gd name="connsiteX6" fmla="*/ 1230216 w 1565903"/>
                <a:gd name="connsiteY6" fmla="*/ 17932 h 147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5903" h="1477161">
                  <a:moveTo>
                    <a:pt x="1230216" y="17932"/>
                  </a:moveTo>
                  <a:cubicBezTo>
                    <a:pt x="1449481" y="132811"/>
                    <a:pt x="1580526" y="366044"/>
                    <a:pt x="1564600" y="613068"/>
                  </a:cubicBezTo>
                  <a:cubicBezTo>
                    <a:pt x="1561979" y="653920"/>
                    <a:pt x="1542441" y="691828"/>
                    <a:pt x="1510690" y="717667"/>
                  </a:cubicBezTo>
                  <a:cubicBezTo>
                    <a:pt x="1246855" y="955749"/>
                    <a:pt x="929474" y="1273130"/>
                    <a:pt x="181361" y="1477161"/>
                  </a:cubicBezTo>
                  <a:lnTo>
                    <a:pt x="0" y="615697"/>
                  </a:lnTo>
                  <a:cubicBezTo>
                    <a:pt x="377775" y="364558"/>
                    <a:pt x="705766" y="204507"/>
                    <a:pt x="1106936" y="12673"/>
                  </a:cubicBezTo>
                  <a:cubicBezTo>
                    <a:pt x="1146400" y="-5923"/>
                    <a:pt x="1192479" y="-3957"/>
                    <a:pt x="1230216" y="17932"/>
                  </a:cubicBezTo>
                  <a:close/>
                </a:path>
              </a:pathLst>
            </a:custGeom>
            <a:solidFill>
              <a:srgbClr val="F0D5A8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4C2DB04-9DEC-7B19-9F73-9DC217A0C057}"/>
                </a:ext>
              </a:extLst>
            </p:cNvPr>
            <p:cNvSpPr/>
            <p:nvPr/>
          </p:nvSpPr>
          <p:spPr>
            <a:xfrm>
              <a:off x="2083251" y="4113557"/>
              <a:ext cx="1347109" cy="832917"/>
            </a:xfrm>
            <a:custGeom>
              <a:avLst/>
              <a:gdLst>
                <a:gd name="connsiteX0" fmla="*/ 1205188 w 1347109"/>
                <a:gd name="connsiteY0" fmla="*/ 15859 h 832917"/>
                <a:gd name="connsiteX1" fmla="*/ 1336266 w 1347109"/>
                <a:gd name="connsiteY1" fmla="*/ 657514 h 832917"/>
                <a:gd name="connsiteX2" fmla="*/ 1154271 w 1347109"/>
                <a:gd name="connsiteY2" fmla="*/ 828809 h 832917"/>
                <a:gd name="connsiteX3" fmla="*/ 0 w 1347109"/>
                <a:gd name="connsiteY3" fmla="*/ 682995 h 832917"/>
                <a:gd name="connsiteX4" fmla="*/ 1078417 w 1347109"/>
                <a:gd name="connsiteY4" fmla="*/ 14726 h 832917"/>
                <a:gd name="connsiteX5" fmla="*/ 1205188 w 1347109"/>
                <a:gd name="connsiteY5" fmla="*/ 15859 h 83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109" h="832917">
                  <a:moveTo>
                    <a:pt x="1205188" y="15859"/>
                  </a:moveTo>
                  <a:cubicBezTo>
                    <a:pt x="1364468" y="104182"/>
                    <a:pt x="1356760" y="449493"/>
                    <a:pt x="1336266" y="657514"/>
                  </a:cubicBezTo>
                  <a:cubicBezTo>
                    <a:pt x="1326798" y="752004"/>
                    <a:pt x="1249161" y="825077"/>
                    <a:pt x="1154271" y="828809"/>
                  </a:cubicBezTo>
                  <a:cubicBezTo>
                    <a:pt x="885676" y="839872"/>
                    <a:pt x="341185" y="839419"/>
                    <a:pt x="0" y="682995"/>
                  </a:cubicBezTo>
                  <a:cubicBezTo>
                    <a:pt x="315840" y="412314"/>
                    <a:pt x="679423" y="205835"/>
                    <a:pt x="1078417" y="14726"/>
                  </a:cubicBezTo>
                  <a:cubicBezTo>
                    <a:pt x="1118398" y="-5301"/>
                    <a:pt x="1165571" y="-4879"/>
                    <a:pt x="1205188" y="15859"/>
                  </a:cubicBezTo>
                  <a:close/>
                </a:path>
              </a:pathLst>
            </a:custGeom>
            <a:solidFill>
              <a:srgbClr val="F7E5C6"/>
            </a:solidFill>
            <a:ln w="45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3A5CACF-9CD3-0D93-2F3B-65102B78B4D7}"/>
                </a:ext>
              </a:extLst>
            </p:cNvPr>
            <p:cNvSpPr/>
            <p:nvPr/>
          </p:nvSpPr>
          <p:spPr>
            <a:xfrm>
              <a:off x="2083251" y="4113488"/>
              <a:ext cx="1310467" cy="746494"/>
            </a:xfrm>
            <a:custGeom>
              <a:avLst/>
              <a:gdLst>
                <a:gd name="connsiteX0" fmla="*/ 1169097 w 1310467"/>
                <a:gd name="connsiteY0" fmla="*/ 150815 h 746494"/>
                <a:gd name="connsiteX1" fmla="*/ 1296050 w 1310467"/>
                <a:gd name="connsiteY1" fmla="*/ 151903 h 746494"/>
                <a:gd name="connsiteX2" fmla="*/ 1310468 w 1310467"/>
                <a:gd name="connsiteY2" fmla="*/ 161969 h 746494"/>
                <a:gd name="connsiteX3" fmla="*/ 1205369 w 1310467"/>
                <a:gd name="connsiteY3" fmla="*/ 15883 h 746494"/>
                <a:gd name="connsiteX4" fmla="*/ 1078417 w 1310467"/>
                <a:gd name="connsiteY4" fmla="*/ 14795 h 746494"/>
                <a:gd name="connsiteX5" fmla="*/ 0 w 1310467"/>
                <a:gd name="connsiteY5" fmla="*/ 683018 h 746494"/>
                <a:gd name="connsiteX6" fmla="*/ 179139 w 1310467"/>
                <a:gd name="connsiteY6" fmla="*/ 746495 h 746494"/>
                <a:gd name="connsiteX7" fmla="*/ 1169097 w 1310467"/>
                <a:gd name="connsiteY7" fmla="*/ 150815 h 746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0467" h="746494">
                  <a:moveTo>
                    <a:pt x="1169097" y="150815"/>
                  </a:moveTo>
                  <a:cubicBezTo>
                    <a:pt x="1209121" y="130712"/>
                    <a:pt x="1256377" y="131117"/>
                    <a:pt x="1296050" y="151903"/>
                  </a:cubicBezTo>
                  <a:cubicBezTo>
                    <a:pt x="1301022" y="155014"/>
                    <a:pt x="1305834" y="158374"/>
                    <a:pt x="1310468" y="161969"/>
                  </a:cubicBezTo>
                  <a:cubicBezTo>
                    <a:pt x="1294978" y="101825"/>
                    <a:pt x="1257469" y="49689"/>
                    <a:pt x="1205369" y="15883"/>
                  </a:cubicBezTo>
                  <a:cubicBezTo>
                    <a:pt x="1165696" y="-4904"/>
                    <a:pt x="1118440" y="-5309"/>
                    <a:pt x="1078417" y="14795"/>
                  </a:cubicBezTo>
                  <a:cubicBezTo>
                    <a:pt x="679423" y="205858"/>
                    <a:pt x="315840" y="412337"/>
                    <a:pt x="0" y="683018"/>
                  </a:cubicBezTo>
                  <a:cubicBezTo>
                    <a:pt x="57957" y="708839"/>
                    <a:pt x="117855" y="730063"/>
                    <a:pt x="179139" y="746495"/>
                  </a:cubicBezTo>
                  <a:cubicBezTo>
                    <a:pt x="485353" y="510867"/>
                    <a:pt x="817494" y="311011"/>
                    <a:pt x="1169097" y="150815"/>
                  </a:cubicBezTo>
                  <a:close/>
                </a:path>
              </a:pathLst>
            </a:custGeom>
            <a:solidFill>
              <a:srgbClr val="FFF5E3"/>
            </a:solidFill>
            <a:ln w="45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A1C5517-00EB-67F4-6DCE-A424F92C7AC6}"/>
                </a:ext>
              </a:extLst>
            </p:cNvPr>
            <p:cNvSpPr/>
            <p:nvPr/>
          </p:nvSpPr>
          <p:spPr>
            <a:xfrm>
              <a:off x="2083251" y="4113557"/>
              <a:ext cx="1347109" cy="832917"/>
            </a:xfrm>
            <a:custGeom>
              <a:avLst/>
              <a:gdLst>
                <a:gd name="connsiteX0" fmla="*/ 1205188 w 1347109"/>
                <a:gd name="connsiteY0" fmla="*/ 15859 h 832917"/>
                <a:gd name="connsiteX1" fmla="*/ 1336266 w 1347109"/>
                <a:gd name="connsiteY1" fmla="*/ 657514 h 832917"/>
                <a:gd name="connsiteX2" fmla="*/ 1154271 w 1347109"/>
                <a:gd name="connsiteY2" fmla="*/ 828809 h 832917"/>
                <a:gd name="connsiteX3" fmla="*/ 0 w 1347109"/>
                <a:gd name="connsiteY3" fmla="*/ 682995 h 832917"/>
                <a:gd name="connsiteX4" fmla="*/ 1078417 w 1347109"/>
                <a:gd name="connsiteY4" fmla="*/ 14726 h 832917"/>
                <a:gd name="connsiteX5" fmla="*/ 1205188 w 1347109"/>
                <a:gd name="connsiteY5" fmla="*/ 15859 h 83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109" h="832917">
                  <a:moveTo>
                    <a:pt x="1205188" y="15859"/>
                  </a:moveTo>
                  <a:cubicBezTo>
                    <a:pt x="1364468" y="104182"/>
                    <a:pt x="1356760" y="449493"/>
                    <a:pt x="1336266" y="657514"/>
                  </a:cubicBezTo>
                  <a:cubicBezTo>
                    <a:pt x="1326798" y="752004"/>
                    <a:pt x="1249161" y="825077"/>
                    <a:pt x="1154271" y="828809"/>
                  </a:cubicBezTo>
                  <a:cubicBezTo>
                    <a:pt x="885676" y="839872"/>
                    <a:pt x="341185" y="839419"/>
                    <a:pt x="0" y="682995"/>
                  </a:cubicBezTo>
                  <a:cubicBezTo>
                    <a:pt x="315840" y="412314"/>
                    <a:pt x="679423" y="205835"/>
                    <a:pt x="1078417" y="14726"/>
                  </a:cubicBezTo>
                  <a:cubicBezTo>
                    <a:pt x="1118398" y="-5301"/>
                    <a:pt x="1165571" y="-4879"/>
                    <a:pt x="1205188" y="15859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C648E6A-EE2C-A154-E531-629826F00D07}"/>
                </a:ext>
              </a:extLst>
            </p:cNvPr>
            <p:cNvSpPr/>
            <p:nvPr/>
          </p:nvSpPr>
          <p:spPr>
            <a:xfrm>
              <a:off x="1790999" y="4737843"/>
              <a:ext cx="903691" cy="946410"/>
            </a:xfrm>
            <a:custGeom>
              <a:avLst/>
              <a:gdLst>
                <a:gd name="connsiteX0" fmla="*/ 144987 w 903691"/>
                <a:gd name="connsiteY0" fmla="*/ 199943 h 946410"/>
                <a:gd name="connsiteX1" fmla="*/ 751911 w 903691"/>
                <a:gd name="connsiteY1" fmla="*/ 88679 h 946410"/>
                <a:gd name="connsiteX2" fmla="*/ 781654 w 903691"/>
                <a:gd name="connsiteY2" fmla="*/ 704988 h 946410"/>
                <a:gd name="connsiteX3" fmla="*/ 126669 w 903691"/>
                <a:gd name="connsiteY3" fmla="*/ 876918 h 946410"/>
                <a:gd name="connsiteX4" fmla="*/ 144987 w 903691"/>
                <a:gd name="connsiteY4" fmla="*/ 199943 h 946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691" h="946410">
                  <a:moveTo>
                    <a:pt x="144987" y="199943"/>
                  </a:moveTo>
                  <a:cubicBezTo>
                    <a:pt x="330882" y="-34420"/>
                    <a:pt x="576082" y="-50788"/>
                    <a:pt x="751911" y="88679"/>
                  </a:cubicBezTo>
                  <a:cubicBezTo>
                    <a:pt x="927740" y="228145"/>
                    <a:pt x="967594" y="470579"/>
                    <a:pt x="781654" y="704988"/>
                  </a:cubicBezTo>
                  <a:cubicBezTo>
                    <a:pt x="595714" y="939397"/>
                    <a:pt x="302453" y="1016339"/>
                    <a:pt x="126669" y="876918"/>
                  </a:cubicBezTo>
                  <a:cubicBezTo>
                    <a:pt x="-49114" y="737497"/>
                    <a:pt x="-40953" y="434352"/>
                    <a:pt x="144987" y="199943"/>
                  </a:cubicBezTo>
                  <a:close/>
                </a:path>
              </a:pathLst>
            </a:custGeom>
            <a:solidFill>
              <a:srgbClr val="DEBB7E"/>
            </a:solidFill>
            <a:ln w="45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0074427-1E82-7D59-F7ED-FB6E70DB8888}"/>
                </a:ext>
              </a:extLst>
            </p:cNvPr>
            <p:cNvSpPr/>
            <p:nvPr/>
          </p:nvSpPr>
          <p:spPr>
            <a:xfrm>
              <a:off x="1721865" y="5103624"/>
              <a:ext cx="644399" cy="644380"/>
            </a:xfrm>
            <a:custGeom>
              <a:avLst/>
              <a:gdLst>
                <a:gd name="connsiteX0" fmla="*/ 644399 w 644399"/>
                <a:gd name="connsiteY0" fmla="*/ 230164 h 644380"/>
                <a:gd name="connsiteX1" fmla="*/ 414814 w 644399"/>
                <a:gd name="connsiteY1" fmla="*/ 0 h 644380"/>
                <a:gd name="connsiteX2" fmla="*/ 253794 w 644399"/>
                <a:gd name="connsiteY2" fmla="*/ 65534 h 644380"/>
                <a:gd name="connsiteX3" fmla="*/ 184106 w 644399"/>
                <a:gd name="connsiteY3" fmla="*/ 46038 h 644380"/>
                <a:gd name="connsiteX4" fmla="*/ 46045 w 644399"/>
                <a:gd name="connsiteY4" fmla="*/ 184099 h 644380"/>
                <a:gd name="connsiteX5" fmla="*/ 64453 w 644399"/>
                <a:gd name="connsiteY5" fmla="*/ 251791 h 644380"/>
                <a:gd name="connsiteX6" fmla="*/ 20944 w 644399"/>
                <a:gd name="connsiteY6" fmla="*/ 441011 h 644380"/>
                <a:gd name="connsiteX7" fmla="*/ 98503 w 644399"/>
                <a:gd name="connsiteY7" fmla="*/ 499848 h 644380"/>
                <a:gd name="connsiteX8" fmla="*/ 267082 w 644399"/>
                <a:gd name="connsiteY8" fmla="*/ 593164 h 644380"/>
                <a:gd name="connsiteX9" fmla="*/ 298000 w 644399"/>
                <a:gd name="connsiteY9" fmla="*/ 579964 h 644380"/>
                <a:gd name="connsiteX10" fmla="*/ 488219 w 644399"/>
                <a:gd name="connsiteY10" fmla="*/ 623130 h 644380"/>
                <a:gd name="connsiteX11" fmla="*/ 531386 w 644399"/>
                <a:gd name="connsiteY11" fmla="*/ 432911 h 644380"/>
                <a:gd name="connsiteX12" fmla="*/ 528691 w 644399"/>
                <a:gd name="connsiteY12" fmla="*/ 428799 h 644380"/>
                <a:gd name="connsiteX13" fmla="*/ 644399 w 644399"/>
                <a:gd name="connsiteY13" fmla="*/ 230164 h 64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4399" h="644380">
                  <a:moveTo>
                    <a:pt x="644399" y="230164"/>
                  </a:moveTo>
                  <a:cubicBezTo>
                    <a:pt x="644559" y="103208"/>
                    <a:pt x="541771" y="160"/>
                    <a:pt x="414814" y="0"/>
                  </a:cubicBezTo>
                  <a:cubicBezTo>
                    <a:pt x="354631" y="-76"/>
                    <a:pt x="296819" y="23453"/>
                    <a:pt x="253794" y="65534"/>
                  </a:cubicBezTo>
                  <a:cubicBezTo>
                    <a:pt x="232744" y="52879"/>
                    <a:pt x="208667" y="46143"/>
                    <a:pt x="184106" y="46038"/>
                  </a:cubicBezTo>
                  <a:cubicBezTo>
                    <a:pt x="107857" y="46038"/>
                    <a:pt x="46045" y="107850"/>
                    <a:pt x="46045" y="184099"/>
                  </a:cubicBezTo>
                  <a:cubicBezTo>
                    <a:pt x="46186" y="207880"/>
                    <a:pt x="52531" y="231213"/>
                    <a:pt x="64453" y="251791"/>
                  </a:cubicBezTo>
                  <a:cubicBezTo>
                    <a:pt x="187" y="292028"/>
                    <a:pt x="-19293" y="376745"/>
                    <a:pt x="20944" y="441011"/>
                  </a:cubicBezTo>
                  <a:cubicBezTo>
                    <a:pt x="38742" y="469439"/>
                    <a:pt x="66331" y="490368"/>
                    <a:pt x="98503" y="499848"/>
                  </a:cubicBezTo>
                  <a:cubicBezTo>
                    <a:pt x="119286" y="572168"/>
                    <a:pt x="194761" y="613947"/>
                    <a:pt x="267082" y="593164"/>
                  </a:cubicBezTo>
                  <a:cubicBezTo>
                    <a:pt x="277893" y="590057"/>
                    <a:pt x="288279" y="585623"/>
                    <a:pt x="298000" y="579964"/>
                  </a:cubicBezTo>
                  <a:cubicBezTo>
                    <a:pt x="338608" y="644411"/>
                    <a:pt x="423772" y="663737"/>
                    <a:pt x="488219" y="623130"/>
                  </a:cubicBezTo>
                  <a:cubicBezTo>
                    <a:pt x="552667" y="582523"/>
                    <a:pt x="571993" y="497359"/>
                    <a:pt x="531386" y="432911"/>
                  </a:cubicBezTo>
                  <a:cubicBezTo>
                    <a:pt x="530512" y="431525"/>
                    <a:pt x="529614" y="430154"/>
                    <a:pt x="528691" y="428799"/>
                  </a:cubicBezTo>
                  <a:cubicBezTo>
                    <a:pt x="600078" y="388115"/>
                    <a:pt x="644224" y="312330"/>
                    <a:pt x="644399" y="230164"/>
                  </a:cubicBezTo>
                  <a:close/>
                </a:path>
              </a:pathLst>
            </a:custGeom>
            <a:solidFill>
              <a:srgbClr val="915E3A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9C6BC51-180F-5B7A-BE65-FFBDEB1A9A0A}"/>
                </a:ext>
              </a:extLst>
            </p:cNvPr>
            <p:cNvSpPr/>
            <p:nvPr/>
          </p:nvSpPr>
          <p:spPr>
            <a:xfrm>
              <a:off x="2006008" y="5042425"/>
              <a:ext cx="613039" cy="639756"/>
            </a:xfrm>
            <a:custGeom>
              <a:avLst/>
              <a:gdLst>
                <a:gd name="connsiteX0" fmla="*/ 608993 w 613039"/>
                <a:gd name="connsiteY0" fmla="*/ 186582 h 639756"/>
                <a:gd name="connsiteX1" fmla="*/ 339905 w 613039"/>
                <a:gd name="connsiteY1" fmla="*/ 4164 h 639756"/>
                <a:gd name="connsiteX2" fmla="*/ 194266 w 613039"/>
                <a:gd name="connsiteY2" fmla="*/ 99030 h 639756"/>
                <a:gd name="connsiteX3" fmla="*/ 122130 w 613039"/>
                <a:gd name="connsiteY3" fmla="*/ 93091 h 639756"/>
                <a:gd name="connsiteX4" fmla="*/ 12769 w 613039"/>
                <a:gd name="connsiteY4" fmla="*/ 254864 h 639756"/>
                <a:gd name="connsiteX5" fmla="*/ 43691 w 613039"/>
                <a:gd name="connsiteY5" fmla="*/ 317842 h 639756"/>
                <a:gd name="connsiteX6" fmla="*/ 36827 w 613039"/>
                <a:gd name="connsiteY6" fmla="*/ 511814 h 639756"/>
                <a:gd name="connsiteX7" fmla="*/ 124170 w 613039"/>
                <a:gd name="connsiteY7" fmla="*/ 554880 h 639756"/>
                <a:gd name="connsiteX8" fmla="*/ 272115 w 613039"/>
                <a:gd name="connsiteY8" fmla="*/ 626609 h 639756"/>
                <a:gd name="connsiteX9" fmla="*/ 335048 w 613039"/>
                <a:gd name="connsiteY9" fmla="*/ 595687 h 639756"/>
                <a:gd name="connsiteX10" fmla="*/ 529969 w 613039"/>
                <a:gd name="connsiteY10" fmla="*/ 602898 h 639756"/>
                <a:gd name="connsiteX11" fmla="*/ 537180 w 613039"/>
                <a:gd name="connsiteY11" fmla="*/ 407976 h 639756"/>
                <a:gd name="connsiteX12" fmla="*/ 532867 w 613039"/>
                <a:gd name="connsiteY12" fmla="*/ 403535 h 639756"/>
                <a:gd name="connsiteX13" fmla="*/ 608993 w 613039"/>
                <a:gd name="connsiteY13" fmla="*/ 186582 h 63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3039" h="639756">
                  <a:moveTo>
                    <a:pt x="608993" y="186582"/>
                  </a:moveTo>
                  <a:cubicBezTo>
                    <a:pt x="585060" y="61902"/>
                    <a:pt x="464585" y="-19769"/>
                    <a:pt x="339905" y="4164"/>
                  </a:cubicBezTo>
                  <a:cubicBezTo>
                    <a:pt x="280814" y="15507"/>
                    <a:pt x="228526" y="49566"/>
                    <a:pt x="194266" y="99030"/>
                  </a:cubicBezTo>
                  <a:cubicBezTo>
                    <a:pt x="171191" y="90605"/>
                    <a:pt x="146272" y="88553"/>
                    <a:pt x="122130" y="93091"/>
                  </a:cubicBezTo>
                  <a:cubicBezTo>
                    <a:pt x="47268" y="107579"/>
                    <a:pt x="-1687" y="179996"/>
                    <a:pt x="12769" y="254864"/>
                  </a:cubicBezTo>
                  <a:cubicBezTo>
                    <a:pt x="17406" y="278195"/>
                    <a:pt x="28067" y="299907"/>
                    <a:pt x="43691" y="317842"/>
                  </a:cubicBezTo>
                  <a:cubicBezTo>
                    <a:pt x="-11768" y="369510"/>
                    <a:pt x="-14841" y="456355"/>
                    <a:pt x="36827" y="511814"/>
                  </a:cubicBezTo>
                  <a:cubicBezTo>
                    <a:pt x="59699" y="536363"/>
                    <a:pt x="90770" y="551684"/>
                    <a:pt x="124170" y="554880"/>
                  </a:cubicBezTo>
                  <a:cubicBezTo>
                    <a:pt x="152222" y="608850"/>
                    <a:pt x="212369" y="638011"/>
                    <a:pt x="272115" y="626609"/>
                  </a:cubicBezTo>
                  <a:cubicBezTo>
                    <a:pt x="295435" y="621978"/>
                    <a:pt x="317133" y="611317"/>
                    <a:pt x="335048" y="595687"/>
                  </a:cubicBezTo>
                  <a:cubicBezTo>
                    <a:pt x="386883" y="651504"/>
                    <a:pt x="474152" y="654733"/>
                    <a:pt x="529969" y="602898"/>
                  </a:cubicBezTo>
                  <a:cubicBezTo>
                    <a:pt x="585787" y="551063"/>
                    <a:pt x="589015" y="463793"/>
                    <a:pt x="537180" y="407976"/>
                  </a:cubicBezTo>
                  <a:cubicBezTo>
                    <a:pt x="535776" y="406463"/>
                    <a:pt x="534338" y="404983"/>
                    <a:pt x="532867" y="403535"/>
                  </a:cubicBezTo>
                  <a:cubicBezTo>
                    <a:pt x="595312" y="350102"/>
                    <a:pt x="624360" y="267319"/>
                    <a:pt x="608993" y="186582"/>
                  </a:cubicBezTo>
                  <a:close/>
                </a:path>
              </a:pathLst>
            </a:custGeom>
            <a:solidFill>
              <a:srgbClr val="BF8256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4BE297D-B47F-E3CA-CCB6-F2DF821A6141}"/>
                </a:ext>
              </a:extLst>
            </p:cNvPr>
            <p:cNvSpPr/>
            <p:nvPr/>
          </p:nvSpPr>
          <p:spPr>
            <a:xfrm>
              <a:off x="1589900" y="4941981"/>
              <a:ext cx="714480" cy="298636"/>
            </a:xfrm>
            <a:custGeom>
              <a:avLst/>
              <a:gdLst>
                <a:gd name="connsiteX0" fmla="*/ 650817 w 714480"/>
                <a:gd name="connsiteY0" fmla="*/ 177257 h 298636"/>
                <a:gd name="connsiteX1" fmla="*/ 643427 w 714480"/>
                <a:gd name="connsiteY1" fmla="*/ 179207 h 298636"/>
                <a:gd name="connsiteX2" fmla="*/ 110180 w 714480"/>
                <a:gd name="connsiteY2" fmla="*/ 296502 h 298636"/>
                <a:gd name="connsiteX3" fmla="*/ 2135 w 714480"/>
                <a:gd name="connsiteY3" fmla="*/ 227403 h 298636"/>
                <a:gd name="connsiteX4" fmla="*/ 71233 w 714480"/>
                <a:gd name="connsiteY4" fmla="*/ 119358 h 298636"/>
                <a:gd name="connsiteX5" fmla="*/ 604434 w 714480"/>
                <a:gd name="connsiteY5" fmla="*/ 2108 h 298636"/>
                <a:gd name="connsiteX6" fmla="*/ 712377 w 714480"/>
                <a:gd name="connsiteY6" fmla="*/ 71348 h 298636"/>
                <a:gd name="connsiteX7" fmla="*/ 650817 w 714480"/>
                <a:gd name="connsiteY7" fmla="*/ 177257 h 29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4480" h="298636">
                  <a:moveTo>
                    <a:pt x="650817" y="177257"/>
                  </a:moveTo>
                  <a:cubicBezTo>
                    <a:pt x="648384" y="178018"/>
                    <a:pt x="645918" y="178669"/>
                    <a:pt x="643427" y="179207"/>
                  </a:cubicBezTo>
                  <a:lnTo>
                    <a:pt x="110180" y="296502"/>
                  </a:lnTo>
                  <a:cubicBezTo>
                    <a:pt x="61263" y="307257"/>
                    <a:pt x="12890" y="276320"/>
                    <a:pt x="2135" y="227403"/>
                  </a:cubicBezTo>
                  <a:cubicBezTo>
                    <a:pt x="-8620" y="178486"/>
                    <a:pt x="22316" y="130113"/>
                    <a:pt x="71233" y="119358"/>
                  </a:cubicBezTo>
                  <a:lnTo>
                    <a:pt x="604434" y="2108"/>
                  </a:lnTo>
                  <a:cubicBezTo>
                    <a:pt x="653362" y="-8580"/>
                    <a:pt x="701689" y="22420"/>
                    <a:pt x="712377" y="71348"/>
                  </a:cubicBezTo>
                  <a:cubicBezTo>
                    <a:pt x="722408" y="117270"/>
                    <a:pt x="695685" y="163245"/>
                    <a:pt x="650817" y="177257"/>
                  </a:cubicBezTo>
                  <a:close/>
                </a:path>
              </a:pathLst>
            </a:custGeom>
            <a:solidFill>
              <a:srgbClr val="FFD100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6C8EC26-4E83-35C0-9530-C4CAB218028D}"/>
                </a:ext>
              </a:extLst>
            </p:cNvPr>
            <p:cNvSpPr/>
            <p:nvPr/>
          </p:nvSpPr>
          <p:spPr>
            <a:xfrm>
              <a:off x="2063008" y="5048990"/>
              <a:ext cx="493514" cy="629029"/>
            </a:xfrm>
            <a:custGeom>
              <a:avLst/>
              <a:gdLst>
                <a:gd name="connsiteX0" fmla="*/ 481534 w 493514"/>
                <a:gd name="connsiteY0" fmla="*/ 135720 h 629029"/>
                <a:gd name="connsiteX1" fmla="*/ 477453 w 493514"/>
                <a:gd name="connsiteY1" fmla="*/ 142158 h 629029"/>
                <a:gd name="connsiteX2" fmla="*/ 165195 w 493514"/>
                <a:gd name="connsiteY2" fmla="*/ 590029 h 629029"/>
                <a:gd name="connsiteX3" fmla="*/ 39001 w 493514"/>
                <a:gd name="connsiteY3" fmla="*/ 612848 h 629029"/>
                <a:gd name="connsiteX4" fmla="*/ 16182 w 493514"/>
                <a:gd name="connsiteY4" fmla="*/ 486653 h 629029"/>
                <a:gd name="connsiteX5" fmla="*/ 16434 w 493514"/>
                <a:gd name="connsiteY5" fmla="*/ 486290 h 629029"/>
                <a:gd name="connsiteX6" fmla="*/ 328692 w 493514"/>
                <a:gd name="connsiteY6" fmla="*/ 38465 h 629029"/>
                <a:gd name="connsiteX7" fmla="*/ 455048 w 493514"/>
                <a:gd name="connsiteY7" fmla="*/ 16555 h 629029"/>
                <a:gd name="connsiteX8" fmla="*/ 481534 w 493514"/>
                <a:gd name="connsiteY8" fmla="*/ 135720 h 62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3514" h="629029">
                  <a:moveTo>
                    <a:pt x="481534" y="135720"/>
                  </a:moveTo>
                  <a:cubicBezTo>
                    <a:pt x="480265" y="137896"/>
                    <a:pt x="478950" y="140254"/>
                    <a:pt x="477453" y="142158"/>
                  </a:cubicBezTo>
                  <a:lnTo>
                    <a:pt x="165195" y="590029"/>
                  </a:lnTo>
                  <a:cubicBezTo>
                    <a:pt x="136649" y="631178"/>
                    <a:pt x="80150" y="641394"/>
                    <a:pt x="39001" y="612848"/>
                  </a:cubicBezTo>
                  <a:cubicBezTo>
                    <a:pt x="-2148" y="584301"/>
                    <a:pt x="-12365" y="527802"/>
                    <a:pt x="16182" y="486653"/>
                  </a:cubicBezTo>
                  <a:cubicBezTo>
                    <a:pt x="16265" y="486532"/>
                    <a:pt x="16350" y="486411"/>
                    <a:pt x="16434" y="486290"/>
                  </a:cubicBezTo>
                  <a:lnTo>
                    <a:pt x="328692" y="38465"/>
                  </a:lnTo>
                  <a:cubicBezTo>
                    <a:pt x="357534" y="-2477"/>
                    <a:pt x="414105" y="-12287"/>
                    <a:pt x="455048" y="16555"/>
                  </a:cubicBezTo>
                  <a:cubicBezTo>
                    <a:pt x="493294" y="43497"/>
                    <a:pt x="504767" y="95113"/>
                    <a:pt x="481534" y="135720"/>
                  </a:cubicBezTo>
                  <a:close/>
                </a:path>
              </a:pathLst>
            </a:custGeom>
            <a:solidFill>
              <a:srgbClr val="FF6242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C4C34EC-5B3A-E0F6-4D86-03E8A6C163CE}"/>
                </a:ext>
              </a:extLst>
            </p:cNvPr>
            <p:cNvSpPr/>
            <p:nvPr/>
          </p:nvSpPr>
          <p:spPr>
            <a:xfrm>
              <a:off x="1829914" y="4737211"/>
              <a:ext cx="651077" cy="598801"/>
            </a:xfrm>
            <a:custGeom>
              <a:avLst/>
              <a:gdLst>
                <a:gd name="connsiteX0" fmla="*/ 597876 w 651077"/>
                <a:gd name="connsiteY0" fmla="*/ 205201 h 598801"/>
                <a:gd name="connsiteX1" fmla="*/ 613247 w 651077"/>
                <a:gd name="connsiteY1" fmla="*/ 73034 h 598801"/>
                <a:gd name="connsiteX2" fmla="*/ 421004 w 651077"/>
                <a:gd name="connsiteY2" fmla="*/ 3845 h 598801"/>
                <a:gd name="connsiteX3" fmla="*/ 370450 w 651077"/>
                <a:gd name="connsiteY3" fmla="*/ 49185 h 598801"/>
                <a:gd name="connsiteX4" fmla="*/ 48325 w 651077"/>
                <a:gd name="connsiteY4" fmla="*/ 89546 h 598801"/>
                <a:gd name="connsiteX5" fmla="*/ 88686 w 651077"/>
                <a:gd name="connsiteY5" fmla="*/ 411670 h 598801"/>
                <a:gd name="connsiteX6" fmla="*/ 138716 w 651077"/>
                <a:gd name="connsiteY6" fmla="*/ 441242 h 598801"/>
                <a:gd name="connsiteX7" fmla="*/ 147149 w 651077"/>
                <a:gd name="connsiteY7" fmla="*/ 513106 h 598801"/>
                <a:gd name="connsiteX8" fmla="*/ 327205 w 651077"/>
                <a:gd name="connsiteY8" fmla="*/ 588449 h 598801"/>
                <a:gd name="connsiteX9" fmla="*/ 327286 w 651077"/>
                <a:gd name="connsiteY9" fmla="*/ 588416 h 598801"/>
                <a:gd name="connsiteX10" fmla="*/ 382918 w 651077"/>
                <a:gd name="connsiteY10" fmla="*/ 545660 h 598801"/>
                <a:gd name="connsiteX11" fmla="*/ 574486 w 651077"/>
                <a:gd name="connsiteY11" fmla="*/ 514053 h 598801"/>
                <a:gd name="connsiteX12" fmla="*/ 599463 w 651077"/>
                <a:gd name="connsiteY12" fmla="*/ 419977 h 598801"/>
                <a:gd name="connsiteX13" fmla="*/ 621571 w 651077"/>
                <a:gd name="connsiteY13" fmla="*/ 228502 h 598801"/>
                <a:gd name="connsiteX14" fmla="*/ 597876 w 651077"/>
                <a:gd name="connsiteY14" fmla="*/ 205155 h 598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1077" h="598801">
                  <a:moveTo>
                    <a:pt x="597876" y="205201"/>
                  </a:moveTo>
                  <a:cubicBezTo>
                    <a:pt x="625391" y="166721"/>
                    <a:pt x="631196" y="116801"/>
                    <a:pt x="613247" y="73034"/>
                  </a:cubicBezTo>
                  <a:cubicBezTo>
                    <a:pt x="605630" y="54399"/>
                    <a:pt x="584410" y="-17238"/>
                    <a:pt x="421004" y="3845"/>
                  </a:cubicBezTo>
                  <a:cubicBezTo>
                    <a:pt x="400617" y="14480"/>
                    <a:pt x="383233" y="30072"/>
                    <a:pt x="370450" y="49185"/>
                  </a:cubicBezTo>
                  <a:cubicBezTo>
                    <a:pt x="270352" y="-28622"/>
                    <a:pt x="126132" y="-10552"/>
                    <a:pt x="48325" y="89546"/>
                  </a:cubicBezTo>
                  <a:cubicBezTo>
                    <a:pt x="-29482" y="189644"/>
                    <a:pt x="-11411" y="333864"/>
                    <a:pt x="88686" y="411670"/>
                  </a:cubicBezTo>
                  <a:cubicBezTo>
                    <a:pt x="104043" y="423607"/>
                    <a:pt x="120854" y="433544"/>
                    <a:pt x="138716" y="441242"/>
                  </a:cubicBezTo>
                  <a:cubicBezTo>
                    <a:pt x="135015" y="465519"/>
                    <a:pt x="137928" y="490345"/>
                    <a:pt x="147149" y="513106"/>
                  </a:cubicBezTo>
                  <a:cubicBezTo>
                    <a:pt x="176065" y="583633"/>
                    <a:pt x="256678" y="617365"/>
                    <a:pt x="327205" y="588449"/>
                  </a:cubicBezTo>
                  <a:cubicBezTo>
                    <a:pt x="327232" y="588438"/>
                    <a:pt x="327259" y="588427"/>
                    <a:pt x="327286" y="588416"/>
                  </a:cubicBezTo>
                  <a:cubicBezTo>
                    <a:pt x="349250" y="579274"/>
                    <a:pt x="368433" y="564532"/>
                    <a:pt x="382918" y="545660"/>
                  </a:cubicBezTo>
                  <a:cubicBezTo>
                    <a:pt x="444546" y="589832"/>
                    <a:pt x="530314" y="575681"/>
                    <a:pt x="574486" y="514053"/>
                  </a:cubicBezTo>
                  <a:cubicBezTo>
                    <a:pt x="594022" y="486797"/>
                    <a:pt x="602906" y="453334"/>
                    <a:pt x="599463" y="419977"/>
                  </a:cubicBezTo>
                  <a:cubicBezTo>
                    <a:pt x="658442" y="373208"/>
                    <a:pt x="668340" y="287481"/>
                    <a:pt x="621571" y="228502"/>
                  </a:cubicBezTo>
                  <a:cubicBezTo>
                    <a:pt x="614656" y="219782"/>
                    <a:pt x="606698" y="211941"/>
                    <a:pt x="597876" y="205155"/>
                  </a:cubicBezTo>
                  <a:close/>
                </a:path>
              </a:pathLst>
            </a:custGeom>
            <a:solidFill>
              <a:srgbClr val="46B000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4FFFACD-4504-8CD0-7BD7-8B7D189DE4F3}"/>
                </a:ext>
              </a:extLst>
            </p:cNvPr>
            <p:cNvSpPr/>
            <p:nvPr/>
          </p:nvSpPr>
          <p:spPr>
            <a:xfrm>
              <a:off x="1966491" y="4871717"/>
              <a:ext cx="523086" cy="273331"/>
            </a:xfrm>
            <a:custGeom>
              <a:avLst/>
              <a:gdLst>
                <a:gd name="connsiteX0" fmla="*/ 440036 w 523086"/>
                <a:gd name="connsiteY0" fmla="*/ 271643 h 273331"/>
                <a:gd name="connsiteX1" fmla="*/ 434595 w 523086"/>
                <a:gd name="connsiteY1" fmla="*/ 269965 h 273331"/>
                <a:gd name="connsiteX2" fmla="*/ 49430 w 523086"/>
                <a:gd name="connsiteY2" fmla="*/ 133446 h 273331"/>
                <a:gd name="connsiteX3" fmla="*/ 2610 w 523086"/>
                <a:gd name="connsiteY3" fmla="*/ 49430 h 273331"/>
                <a:gd name="connsiteX4" fmla="*/ 86626 w 523086"/>
                <a:gd name="connsiteY4" fmla="*/ 2610 h 273331"/>
                <a:gd name="connsiteX5" fmla="*/ 94770 w 523086"/>
                <a:gd name="connsiteY5" fmla="*/ 5496 h 273331"/>
                <a:gd name="connsiteX6" fmla="*/ 479935 w 523086"/>
                <a:gd name="connsiteY6" fmla="*/ 142015 h 273331"/>
                <a:gd name="connsiteX7" fmla="*/ 518355 w 523086"/>
                <a:gd name="connsiteY7" fmla="*/ 230189 h 273331"/>
                <a:gd name="connsiteX8" fmla="*/ 440036 w 523086"/>
                <a:gd name="connsiteY8" fmla="*/ 271643 h 27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86" h="273331">
                  <a:moveTo>
                    <a:pt x="440036" y="271643"/>
                  </a:moveTo>
                  <a:cubicBezTo>
                    <a:pt x="438203" y="271146"/>
                    <a:pt x="436389" y="270586"/>
                    <a:pt x="434595" y="269965"/>
                  </a:cubicBezTo>
                  <a:lnTo>
                    <a:pt x="49430" y="133446"/>
                  </a:lnTo>
                  <a:cubicBezTo>
                    <a:pt x="13300" y="123174"/>
                    <a:pt x="-7662" y="85559"/>
                    <a:pt x="2610" y="49430"/>
                  </a:cubicBezTo>
                  <a:cubicBezTo>
                    <a:pt x="12881" y="13300"/>
                    <a:pt x="50496" y="-7662"/>
                    <a:pt x="86626" y="2610"/>
                  </a:cubicBezTo>
                  <a:cubicBezTo>
                    <a:pt x="89399" y="3398"/>
                    <a:pt x="92119" y="4362"/>
                    <a:pt x="94770" y="5496"/>
                  </a:cubicBezTo>
                  <a:lnTo>
                    <a:pt x="479935" y="142015"/>
                  </a:lnTo>
                  <a:cubicBezTo>
                    <a:pt x="514893" y="155754"/>
                    <a:pt x="532094" y="195231"/>
                    <a:pt x="518355" y="230189"/>
                  </a:cubicBezTo>
                  <a:cubicBezTo>
                    <a:pt x="506068" y="261452"/>
                    <a:pt x="472797" y="279062"/>
                    <a:pt x="440036" y="271643"/>
                  </a:cubicBezTo>
                  <a:close/>
                </a:path>
              </a:pathLst>
            </a:custGeom>
            <a:solidFill>
              <a:srgbClr val="FFD100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7CFE22A-839C-C377-0061-3D93CD9FF098}"/>
                </a:ext>
              </a:extLst>
            </p:cNvPr>
            <p:cNvSpPr/>
            <p:nvPr/>
          </p:nvSpPr>
          <p:spPr>
            <a:xfrm>
              <a:off x="1845135" y="5002195"/>
              <a:ext cx="656749" cy="450673"/>
            </a:xfrm>
            <a:custGeom>
              <a:avLst/>
              <a:gdLst>
                <a:gd name="connsiteX0" fmla="*/ 617432 w 656749"/>
                <a:gd name="connsiteY0" fmla="*/ 165421 h 450673"/>
                <a:gd name="connsiteX1" fmla="*/ 610948 w 656749"/>
                <a:gd name="connsiteY1" fmla="*/ 169457 h 450673"/>
                <a:gd name="connsiteX2" fmla="*/ 135964 w 656749"/>
                <a:gd name="connsiteY2" fmla="*/ 438551 h 450673"/>
                <a:gd name="connsiteX3" fmla="*/ 12123 w 656749"/>
                <a:gd name="connsiteY3" fmla="*/ 405247 h 450673"/>
                <a:gd name="connsiteX4" fmla="*/ 45427 w 656749"/>
                <a:gd name="connsiteY4" fmla="*/ 281405 h 450673"/>
                <a:gd name="connsiteX5" fmla="*/ 46554 w 656749"/>
                <a:gd name="connsiteY5" fmla="*/ 280767 h 450673"/>
                <a:gd name="connsiteX6" fmla="*/ 521583 w 656749"/>
                <a:gd name="connsiteY6" fmla="*/ 11673 h 450673"/>
                <a:gd name="connsiteX7" fmla="*/ 645083 w 656749"/>
                <a:gd name="connsiteY7" fmla="*/ 46220 h 450673"/>
                <a:gd name="connsiteX8" fmla="*/ 617432 w 656749"/>
                <a:gd name="connsiteY8" fmla="*/ 165421 h 45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6749" h="450673">
                  <a:moveTo>
                    <a:pt x="617432" y="165421"/>
                  </a:moveTo>
                  <a:cubicBezTo>
                    <a:pt x="615328" y="166855"/>
                    <a:pt x="613165" y="168202"/>
                    <a:pt x="610948" y="169457"/>
                  </a:cubicBezTo>
                  <a:lnTo>
                    <a:pt x="135964" y="438551"/>
                  </a:lnTo>
                  <a:cubicBezTo>
                    <a:pt x="92570" y="463552"/>
                    <a:pt x="37124" y="448641"/>
                    <a:pt x="12123" y="405247"/>
                  </a:cubicBezTo>
                  <a:cubicBezTo>
                    <a:pt x="-12878" y="361852"/>
                    <a:pt x="2032" y="306407"/>
                    <a:pt x="45427" y="281405"/>
                  </a:cubicBezTo>
                  <a:cubicBezTo>
                    <a:pt x="45801" y="281190"/>
                    <a:pt x="46176" y="280977"/>
                    <a:pt x="46554" y="280767"/>
                  </a:cubicBezTo>
                  <a:lnTo>
                    <a:pt x="521583" y="11673"/>
                  </a:lnTo>
                  <a:cubicBezTo>
                    <a:pt x="565227" y="-12891"/>
                    <a:pt x="620520" y="2576"/>
                    <a:pt x="645083" y="46220"/>
                  </a:cubicBezTo>
                  <a:cubicBezTo>
                    <a:pt x="668104" y="87122"/>
                    <a:pt x="656109" y="138831"/>
                    <a:pt x="617432" y="165421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5885E0D-4BEC-E468-56B8-0CD8C7375F3A}"/>
                </a:ext>
              </a:extLst>
            </p:cNvPr>
            <p:cNvSpPr/>
            <p:nvPr/>
          </p:nvSpPr>
          <p:spPr>
            <a:xfrm>
              <a:off x="2133482" y="4778253"/>
              <a:ext cx="561083" cy="662565"/>
            </a:xfrm>
            <a:custGeom>
              <a:avLst/>
              <a:gdLst>
                <a:gd name="connsiteX0" fmla="*/ 441710 w 561083"/>
                <a:gd name="connsiteY0" fmla="*/ 661088 h 662565"/>
                <a:gd name="connsiteX1" fmla="*/ 409427 w 561083"/>
                <a:gd name="connsiteY1" fmla="*/ 48269 h 662565"/>
                <a:gd name="connsiteX2" fmla="*/ 343095 w 561083"/>
                <a:gd name="connsiteY2" fmla="*/ 4788 h 662565"/>
                <a:gd name="connsiteX3" fmla="*/ 291044 w 561083"/>
                <a:gd name="connsiteY3" fmla="*/ 15715 h 662565"/>
                <a:gd name="connsiteX4" fmla="*/ 271321 w 561083"/>
                <a:gd name="connsiteY4" fmla="*/ 83725 h 662565"/>
                <a:gd name="connsiteX5" fmla="*/ 1131 w 561083"/>
                <a:gd name="connsiteY5" fmla="*/ 306966 h 662565"/>
                <a:gd name="connsiteX6" fmla="*/ 224372 w 561083"/>
                <a:gd name="connsiteY6" fmla="*/ 577156 h 662565"/>
                <a:gd name="connsiteX7" fmla="*/ 287780 w 561083"/>
                <a:gd name="connsiteY7" fmla="*/ 575032 h 662565"/>
                <a:gd name="connsiteX8" fmla="*/ 441710 w 561083"/>
                <a:gd name="connsiteY8" fmla="*/ 661178 h 66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1083" h="662565">
                  <a:moveTo>
                    <a:pt x="441710" y="661088"/>
                  </a:moveTo>
                  <a:cubicBezTo>
                    <a:pt x="624521" y="427767"/>
                    <a:pt x="584350" y="187010"/>
                    <a:pt x="409427" y="48269"/>
                  </a:cubicBezTo>
                  <a:cubicBezTo>
                    <a:pt x="388707" y="31758"/>
                    <a:pt x="366501" y="17202"/>
                    <a:pt x="343095" y="4788"/>
                  </a:cubicBezTo>
                  <a:cubicBezTo>
                    <a:pt x="325369" y="-4518"/>
                    <a:pt x="303532" y="66"/>
                    <a:pt x="291044" y="15715"/>
                  </a:cubicBezTo>
                  <a:cubicBezTo>
                    <a:pt x="277106" y="35569"/>
                    <a:pt x="270167" y="59495"/>
                    <a:pt x="271321" y="83725"/>
                  </a:cubicBezTo>
                  <a:cubicBezTo>
                    <a:pt x="135064" y="70761"/>
                    <a:pt x="14096" y="170709"/>
                    <a:pt x="1131" y="306966"/>
                  </a:cubicBezTo>
                  <a:cubicBezTo>
                    <a:pt x="-11833" y="443223"/>
                    <a:pt x="88115" y="564191"/>
                    <a:pt x="224372" y="577156"/>
                  </a:cubicBezTo>
                  <a:cubicBezTo>
                    <a:pt x="245512" y="579167"/>
                    <a:pt x="266822" y="578454"/>
                    <a:pt x="287780" y="575032"/>
                  </a:cubicBezTo>
                  <a:cubicBezTo>
                    <a:pt x="314030" y="634959"/>
                    <a:pt x="376903" y="670146"/>
                    <a:pt x="441710" y="661178"/>
                  </a:cubicBezTo>
                  <a:close/>
                </a:path>
              </a:pathLst>
            </a:custGeom>
            <a:solidFill>
              <a:srgbClr val="6DD627"/>
            </a:solidFill>
            <a:ln w="45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7786BE2-D338-AB9D-1E01-B636C31E12CA}"/>
                </a:ext>
              </a:extLst>
            </p:cNvPr>
            <p:cNvSpPr/>
            <p:nvPr/>
          </p:nvSpPr>
          <p:spPr>
            <a:xfrm>
              <a:off x="2132896" y="4861570"/>
              <a:ext cx="274854" cy="494570"/>
            </a:xfrm>
            <a:custGeom>
              <a:avLst/>
              <a:gdLst>
                <a:gd name="connsiteX0" fmla="*/ 159917 w 274854"/>
                <a:gd name="connsiteY0" fmla="*/ 131079 h 494570"/>
                <a:gd name="connsiteX1" fmla="*/ 257126 w 274854"/>
                <a:gd name="connsiteY1" fmla="*/ 11924 h 494570"/>
                <a:gd name="connsiteX2" fmla="*/ 247197 w 274854"/>
                <a:gd name="connsiteY2" fmla="*/ 0 h 494570"/>
                <a:gd name="connsiteX3" fmla="*/ 0 w 274854"/>
                <a:gd name="connsiteY3" fmla="*/ 247374 h 494570"/>
                <a:gd name="connsiteX4" fmla="*/ 247374 w 274854"/>
                <a:gd name="connsiteY4" fmla="*/ 494571 h 494570"/>
                <a:gd name="connsiteX5" fmla="*/ 274854 w 274854"/>
                <a:gd name="connsiteY5" fmla="*/ 493029 h 494570"/>
                <a:gd name="connsiteX6" fmla="*/ 207660 w 274854"/>
                <a:gd name="connsiteY6" fmla="*/ 437533 h 494570"/>
                <a:gd name="connsiteX7" fmla="*/ 159917 w 274854"/>
                <a:gd name="connsiteY7" fmla="*/ 131078 h 4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4854" h="494570">
                  <a:moveTo>
                    <a:pt x="159917" y="131079"/>
                  </a:moveTo>
                  <a:cubicBezTo>
                    <a:pt x="180919" y="83283"/>
                    <a:pt x="214521" y="42096"/>
                    <a:pt x="257126" y="11924"/>
                  </a:cubicBezTo>
                  <a:cubicBezTo>
                    <a:pt x="253862" y="8071"/>
                    <a:pt x="250552" y="4171"/>
                    <a:pt x="247197" y="0"/>
                  </a:cubicBezTo>
                  <a:cubicBezTo>
                    <a:pt x="110625" y="49"/>
                    <a:pt x="-49" y="110802"/>
                    <a:pt x="0" y="247374"/>
                  </a:cubicBezTo>
                  <a:cubicBezTo>
                    <a:pt x="49" y="383946"/>
                    <a:pt x="110802" y="494620"/>
                    <a:pt x="247374" y="494571"/>
                  </a:cubicBezTo>
                  <a:cubicBezTo>
                    <a:pt x="256556" y="494568"/>
                    <a:pt x="265730" y="494053"/>
                    <a:pt x="274854" y="493029"/>
                  </a:cubicBezTo>
                  <a:cubicBezTo>
                    <a:pt x="249859" y="477921"/>
                    <a:pt x="227219" y="459222"/>
                    <a:pt x="207660" y="437533"/>
                  </a:cubicBezTo>
                  <a:cubicBezTo>
                    <a:pt x="133382" y="353415"/>
                    <a:pt x="114748" y="233805"/>
                    <a:pt x="159917" y="131078"/>
                  </a:cubicBezTo>
                  <a:close/>
                </a:path>
              </a:pathLst>
            </a:custGeom>
            <a:solidFill>
              <a:srgbClr val="9CEB60"/>
            </a:solidFill>
            <a:ln w="45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DBF4F38-99CC-652B-2EC6-6100E7F589D9}"/>
                </a:ext>
              </a:extLst>
            </p:cNvPr>
            <p:cNvSpPr/>
            <p:nvPr/>
          </p:nvSpPr>
          <p:spPr>
            <a:xfrm>
              <a:off x="2133482" y="4778253"/>
              <a:ext cx="561083" cy="662565"/>
            </a:xfrm>
            <a:custGeom>
              <a:avLst/>
              <a:gdLst>
                <a:gd name="connsiteX0" fmla="*/ 441710 w 561083"/>
                <a:gd name="connsiteY0" fmla="*/ 661088 h 662565"/>
                <a:gd name="connsiteX1" fmla="*/ 409427 w 561083"/>
                <a:gd name="connsiteY1" fmla="*/ 48269 h 662565"/>
                <a:gd name="connsiteX2" fmla="*/ 343095 w 561083"/>
                <a:gd name="connsiteY2" fmla="*/ 4788 h 662565"/>
                <a:gd name="connsiteX3" fmla="*/ 291044 w 561083"/>
                <a:gd name="connsiteY3" fmla="*/ 15715 h 662565"/>
                <a:gd name="connsiteX4" fmla="*/ 271321 w 561083"/>
                <a:gd name="connsiteY4" fmla="*/ 83725 h 662565"/>
                <a:gd name="connsiteX5" fmla="*/ 1131 w 561083"/>
                <a:gd name="connsiteY5" fmla="*/ 306966 h 662565"/>
                <a:gd name="connsiteX6" fmla="*/ 224372 w 561083"/>
                <a:gd name="connsiteY6" fmla="*/ 577156 h 662565"/>
                <a:gd name="connsiteX7" fmla="*/ 287780 w 561083"/>
                <a:gd name="connsiteY7" fmla="*/ 575032 h 662565"/>
                <a:gd name="connsiteX8" fmla="*/ 441710 w 561083"/>
                <a:gd name="connsiteY8" fmla="*/ 661178 h 66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1083" h="662565">
                  <a:moveTo>
                    <a:pt x="441710" y="661088"/>
                  </a:moveTo>
                  <a:cubicBezTo>
                    <a:pt x="624521" y="427767"/>
                    <a:pt x="584350" y="187010"/>
                    <a:pt x="409427" y="48269"/>
                  </a:cubicBezTo>
                  <a:cubicBezTo>
                    <a:pt x="388707" y="31758"/>
                    <a:pt x="366501" y="17202"/>
                    <a:pt x="343095" y="4788"/>
                  </a:cubicBezTo>
                  <a:cubicBezTo>
                    <a:pt x="325369" y="-4518"/>
                    <a:pt x="303532" y="66"/>
                    <a:pt x="291044" y="15715"/>
                  </a:cubicBezTo>
                  <a:cubicBezTo>
                    <a:pt x="277106" y="35569"/>
                    <a:pt x="270167" y="59495"/>
                    <a:pt x="271321" y="83725"/>
                  </a:cubicBezTo>
                  <a:cubicBezTo>
                    <a:pt x="135064" y="70761"/>
                    <a:pt x="14096" y="170709"/>
                    <a:pt x="1131" y="306966"/>
                  </a:cubicBezTo>
                  <a:cubicBezTo>
                    <a:pt x="-11833" y="443223"/>
                    <a:pt x="88115" y="564191"/>
                    <a:pt x="224372" y="577156"/>
                  </a:cubicBezTo>
                  <a:cubicBezTo>
                    <a:pt x="245512" y="579167"/>
                    <a:pt x="266822" y="578454"/>
                    <a:pt x="287780" y="575032"/>
                  </a:cubicBezTo>
                  <a:cubicBezTo>
                    <a:pt x="314030" y="634959"/>
                    <a:pt x="376903" y="670146"/>
                    <a:pt x="441710" y="661178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991524E-3E8A-5356-3F01-45EDE796D592}"/>
                </a:ext>
              </a:extLst>
            </p:cNvPr>
            <p:cNvSpPr/>
            <p:nvPr/>
          </p:nvSpPr>
          <p:spPr>
            <a:xfrm>
              <a:off x="3239426" y="4501841"/>
              <a:ext cx="90680" cy="90680"/>
            </a:xfrm>
            <a:custGeom>
              <a:avLst/>
              <a:gdLst>
                <a:gd name="connsiteX0" fmla="*/ 90680 w 90680"/>
                <a:gd name="connsiteY0" fmla="*/ 45340 h 90680"/>
                <a:gd name="connsiteX1" fmla="*/ 45340 w 90680"/>
                <a:gd name="connsiteY1" fmla="*/ 90680 h 90680"/>
                <a:gd name="connsiteX2" fmla="*/ 0 w 90680"/>
                <a:gd name="connsiteY2" fmla="*/ 45340 h 90680"/>
                <a:gd name="connsiteX3" fmla="*/ 45340 w 90680"/>
                <a:gd name="connsiteY3" fmla="*/ 0 h 90680"/>
                <a:gd name="connsiteX4" fmla="*/ 90680 w 90680"/>
                <a:gd name="connsiteY4" fmla="*/ 45340 h 9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680" h="90680">
                  <a:moveTo>
                    <a:pt x="90680" y="45340"/>
                  </a:moveTo>
                  <a:cubicBezTo>
                    <a:pt x="90680" y="70381"/>
                    <a:pt x="70381" y="90680"/>
                    <a:pt x="45340" y="90680"/>
                  </a:cubicBezTo>
                  <a:cubicBezTo>
                    <a:pt x="20299" y="90680"/>
                    <a:pt x="0" y="70381"/>
                    <a:pt x="0" y="45340"/>
                  </a:cubicBezTo>
                  <a:cubicBezTo>
                    <a:pt x="0" y="20299"/>
                    <a:pt x="20299" y="0"/>
                    <a:pt x="45340" y="0"/>
                  </a:cubicBezTo>
                  <a:cubicBezTo>
                    <a:pt x="70381" y="0"/>
                    <a:pt x="90680" y="20299"/>
                    <a:pt x="90680" y="45340"/>
                  </a:cubicBezTo>
                  <a:close/>
                </a:path>
              </a:pathLst>
            </a:custGeom>
            <a:solidFill>
              <a:srgbClr val="FFD100"/>
            </a:solidFill>
            <a:ln w="45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6F0AD09-0D6D-08AD-EEA8-18F2E3052E85}"/>
                </a:ext>
              </a:extLst>
            </p:cNvPr>
            <p:cNvSpPr/>
            <p:nvPr/>
          </p:nvSpPr>
          <p:spPr>
            <a:xfrm>
              <a:off x="3148745" y="4365820"/>
              <a:ext cx="90680" cy="90680"/>
            </a:xfrm>
            <a:custGeom>
              <a:avLst/>
              <a:gdLst>
                <a:gd name="connsiteX0" fmla="*/ 90680 w 90680"/>
                <a:gd name="connsiteY0" fmla="*/ 45340 h 90680"/>
                <a:gd name="connsiteX1" fmla="*/ 45340 w 90680"/>
                <a:gd name="connsiteY1" fmla="*/ 90680 h 90680"/>
                <a:gd name="connsiteX2" fmla="*/ 0 w 90680"/>
                <a:gd name="connsiteY2" fmla="*/ 45340 h 90680"/>
                <a:gd name="connsiteX3" fmla="*/ 45340 w 90680"/>
                <a:gd name="connsiteY3" fmla="*/ 0 h 90680"/>
                <a:gd name="connsiteX4" fmla="*/ 90680 w 90680"/>
                <a:gd name="connsiteY4" fmla="*/ 45340 h 9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680" h="90680">
                  <a:moveTo>
                    <a:pt x="90680" y="45340"/>
                  </a:moveTo>
                  <a:cubicBezTo>
                    <a:pt x="90680" y="70381"/>
                    <a:pt x="70381" y="90680"/>
                    <a:pt x="45340" y="90680"/>
                  </a:cubicBezTo>
                  <a:cubicBezTo>
                    <a:pt x="20299" y="90680"/>
                    <a:pt x="0" y="70381"/>
                    <a:pt x="0" y="45340"/>
                  </a:cubicBezTo>
                  <a:cubicBezTo>
                    <a:pt x="0" y="20299"/>
                    <a:pt x="20299" y="0"/>
                    <a:pt x="45340" y="0"/>
                  </a:cubicBezTo>
                  <a:cubicBezTo>
                    <a:pt x="70381" y="0"/>
                    <a:pt x="90680" y="20299"/>
                    <a:pt x="90680" y="45340"/>
                  </a:cubicBezTo>
                  <a:close/>
                </a:path>
              </a:pathLst>
            </a:custGeom>
            <a:solidFill>
              <a:srgbClr val="FFD100"/>
            </a:solidFill>
            <a:ln w="45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EDAAE05-962D-9FC1-59CF-9ED76A570347}"/>
                </a:ext>
              </a:extLst>
            </p:cNvPr>
            <p:cNvSpPr/>
            <p:nvPr/>
          </p:nvSpPr>
          <p:spPr>
            <a:xfrm>
              <a:off x="3058065" y="4547181"/>
              <a:ext cx="90680" cy="90680"/>
            </a:xfrm>
            <a:custGeom>
              <a:avLst/>
              <a:gdLst>
                <a:gd name="connsiteX0" fmla="*/ 90680 w 90680"/>
                <a:gd name="connsiteY0" fmla="*/ 45340 h 90680"/>
                <a:gd name="connsiteX1" fmla="*/ 45340 w 90680"/>
                <a:gd name="connsiteY1" fmla="*/ 90680 h 90680"/>
                <a:gd name="connsiteX2" fmla="*/ 0 w 90680"/>
                <a:gd name="connsiteY2" fmla="*/ 45340 h 90680"/>
                <a:gd name="connsiteX3" fmla="*/ 45340 w 90680"/>
                <a:gd name="connsiteY3" fmla="*/ 0 h 90680"/>
                <a:gd name="connsiteX4" fmla="*/ 90680 w 90680"/>
                <a:gd name="connsiteY4" fmla="*/ 45340 h 9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680" h="90680">
                  <a:moveTo>
                    <a:pt x="90680" y="45340"/>
                  </a:moveTo>
                  <a:cubicBezTo>
                    <a:pt x="90680" y="70381"/>
                    <a:pt x="70381" y="90680"/>
                    <a:pt x="45340" y="90680"/>
                  </a:cubicBezTo>
                  <a:cubicBezTo>
                    <a:pt x="20299" y="90680"/>
                    <a:pt x="0" y="70381"/>
                    <a:pt x="0" y="45340"/>
                  </a:cubicBezTo>
                  <a:cubicBezTo>
                    <a:pt x="0" y="20300"/>
                    <a:pt x="20299" y="0"/>
                    <a:pt x="45340" y="0"/>
                  </a:cubicBezTo>
                  <a:cubicBezTo>
                    <a:pt x="70381" y="0"/>
                    <a:pt x="90680" y="20300"/>
                    <a:pt x="90680" y="45340"/>
                  </a:cubicBezTo>
                  <a:close/>
                </a:path>
              </a:pathLst>
            </a:custGeom>
            <a:solidFill>
              <a:srgbClr val="FFD100"/>
            </a:solidFill>
            <a:ln w="45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6A632FE1-A44C-5FF4-1CFC-1353F8CF069F}"/>
              </a:ext>
            </a:extLst>
          </p:cNvPr>
          <p:cNvSpPr txBox="1"/>
          <p:nvPr/>
        </p:nvSpPr>
        <p:spPr>
          <a:xfrm>
            <a:off x="3497847" y="3502077"/>
            <a:ext cx="3909700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F6F293DC-4D0A-70F8-EBD2-662017CF4885}"/>
              </a:ext>
            </a:extLst>
          </p:cNvPr>
          <p:cNvSpPr/>
          <p:nvPr/>
        </p:nvSpPr>
        <p:spPr>
          <a:xfrm>
            <a:off x="2152075" y="5056985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星形: 五角 70">
            <a:extLst>
              <a:ext uri="{FF2B5EF4-FFF2-40B4-BE49-F238E27FC236}">
                <a16:creationId xmlns:a16="http://schemas.microsoft.com/office/drawing/2014/main" id="{565EE234-7F1F-9B42-DD43-C7B6F4F232E3}"/>
              </a:ext>
            </a:extLst>
          </p:cNvPr>
          <p:cNvSpPr/>
          <p:nvPr/>
        </p:nvSpPr>
        <p:spPr>
          <a:xfrm rot="20085097">
            <a:off x="3700473" y="4935408"/>
            <a:ext cx="319297" cy="319297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E91E76"/>
          </a:solidFill>
          <a:ln w="317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星形: 七角 71">
            <a:extLst>
              <a:ext uri="{FF2B5EF4-FFF2-40B4-BE49-F238E27FC236}">
                <a16:creationId xmlns:a16="http://schemas.microsoft.com/office/drawing/2014/main" id="{8BDDACAF-C614-60B4-906B-6DC853574238}"/>
              </a:ext>
            </a:extLst>
          </p:cNvPr>
          <p:cNvSpPr/>
          <p:nvPr/>
        </p:nvSpPr>
        <p:spPr>
          <a:xfrm>
            <a:off x="2907292" y="5613637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星形: 七角 72">
            <a:extLst>
              <a:ext uri="{FF2B5EF4-FFF2-40B4-BE49-F238E27FC236}">
                <a16:creationId xmlns:a16="http://schemas.microsoft.com/office/drawing/2014/main" id="{2C50057F-5909-8715-738E-84A59D40FB8F}"/>
              </a:ext>
            </a:extLst>
          </p:cNvPr>
          <p:cNvSpPr/>
          <p:nvPr/>
        </p:nvSpPr>
        <p:spPr>
          <a:xfrm>
            <a:off x="10773063" y="4137134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9FECC817-9665-CC0A-F465-87E62CC2442C}"/>
              </a:ext>
            </a:extLst>
          </p:cNvPr>
          <p:cNvGrpSpPr/>
          <p:nvPr/>
        </p:nvGrpSpPr>
        <p:grpSpPr>
          <a:xfrm>
            <a:off x="7530946" y="2446456"/>
            <a:ext cx="1918697" cy="1390955"/>
            <a:chOff x="8496956" y="1608985"/>
            <a:chExt cx="1918697" cy="1390955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DF29AF0-9850-5620-45CA-4A8F79265B34}"/>
                </a:ext>
              </a:extLst>
            </p:cNvPr>
            <p:cNvSpPr/>
            <p:nvPr/>
          </p:nvSpPr>
          <p:spPr>
            <a:xfrm>
              <a:off x="8512246" y="1642127"/>
              <a:ext cx="1903367" cy="1357813"/>
            </a:xfrm>
            <a:custGeom>
              <a:avLst/>
              <a:gdLst>
                <a:gd name="connsiteX0" fmla="*/ 1902490 w 1903367"/>
                <a:gd name="connsiteY0" fmla="*/ 676716 h 1357813"/>
                <a:gd name="connsiteX1" fmla="*/ 1741722 w 1903367"/>
                <a:gd name="connsiteY1" fmla="*/ 1006535 h 1357813"/>
                <a:gd name="connsiteX2" fmla="*/ 1440352 w 1903367"/>
                <a:gd name="connsiteY2" fmla="*/ 1223802 h 1357813"/>
                <a:gd name="connsiteX3" fmla="*/ 1094016 w 1903367"/>
                <a:gd name="connsiteY3" fmla="*/ 1357813 h 1357813"/>
                <a:gd name="connsiteX4" fmla="*/ 773458 w 1903367"/>
                <a:gd name="connsiteY4" fmla="*/ 1331367 h 1357813"/>
                <a:gd name="connsiteX5" fmla="*/ 595370 w 1903367"/>
                <a:gd name="connsiteY5" fmla="*/ 1306658 h 1357813"/>
                <a:gd name="connsiteX6" fmla="*/ 406597 w 1903367"/>
                <a:gd name="connsiteY6" fmla="*/ 1227008 h 1357813"/>
                <a:gd name="connsiteX7" fmla="*/ 49175 w 1903367"/>
                <a:gd name="connsiteY7" fmla="*/ 859924 h 1357813"/>
                <a:gd name="connsiteX8" fmla="*/ 22150 w 1903367"/>
                <a:gd name="connsiteY8" fmla="*/ 528636 h 1357813"/>
                <a:gd name="connsiteX9" fmla="*/ 39335 w 1903367"/>
                <a:gd name="connsiteY9" fmla="*/ 496224 h 1357813"/>
                <a:gd name="connsiteX10" fmla="*/ 399340 w 1903367"/>
                <a:gd name="connsiteY10" fmla="*/ 144501 h 1357813"/>
                <a:gd name="connsiteX11" fmla="*/ 607436 w 1903367"/>
                <a:gd name="connsiteY11" fmla="*/ 80745 h 1357813"/>
                <a:gd name="connsiteX12" fmla="*/ 790688 w 1903367"/>
                <a:gd name="connsiteY12" fmla="*/ 5058 h 1357813"/>
                <a:gd name="connsiteX13" fmla="*/ 999630 w 1903367"/>
                <a:gd name="connsiteY13" fmla="*/ 15476 h 1357813"/>
                <a:gd name="connsiteX14" fmla="*/ 1277090 w 1903367"/>
                <a:gd name="connsiteY14" fmla="*/ 50782 h 1357813"/>
                <a:gd name="connsiteX15" fmla="*/ 1554017 w 1903367"/>
                <a:gd name="connsiteY15" fmla="*/ 159995 h 1357813"/>
                <a:gd name="connsiteX16" fmla="*/ 1902268 w 1903367"/>
                <a:gd name="connsiteY16" fmla="*/ 624848 h 1357813"/>
                <a:gd name="connsiteX17" fmla="*/ 1902490 w 1903367"/>
                <a:gd name="connsiteY17" fmla="*/ 676716 h 135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03367" h="1357813">
                  <a:moveTo>
                    <a:pt x="1902490" y="676716"/>
                  </a:moveTo>
                  <a:cubicBezTo>
                    <a:pt x="1887363" y="801562"/>
                    <a:pt x="1830747" y="917710"/>
                    <a:pt x="1741722" y="1006535"/>
                  </a:cubicBezTo>
                  <a:cubicBezTo>
                    <a:pt x="1656462" y="1097983"/>
                    <a:pt x="1534962" y="1144019"/>
                    <a:pt x="1440352" y="1223802"/>
                  </a:cubicBezTo>
                  <a:cubicBezTo>
                    <a:pt x="1344712" y="1308559"/>
                    <a:pt x="1221796" y="1356120"/>
                    <a:pt x="1094016" y="1357813"/>
                  </a:cubicBezTo>
                  <a:cubicBezTo>
                    <a:pt x="986720" y="1355621"/>
                    <a:pt x="879663" y="1346789"/>
                    <a:pt x="773458" y="1331367"/>
                  </a:cubicBezTo>
                  <a:cubicBezTo>
                    <a:pt x="713552" y="1327684"/>
                    <a:pt x="654016" y="1319423"/>
                    <a:pt x="595370" y="1306658"/>
                  </a:cubicBezTo>
                  <a:cubicBezTo>
                    <a:pt x="529730" y="1287069"/>
                    <a:pt x="466429" y="1260361"/>
                    <a:pt x="406597" y="1227008"/>
                  </a:cubicBezTo>
                  <a:cubicBezTo>
                    <a:pt x="248405" y="1149918"/>
                    <a:pt x="122019" y="1020116"/>
                    <a:pt x="49175" y="859924"/>
                  </a:cubicBezTo>
                  <a:cubicBezTo>
                    <a:pt x="9595" y="762377"/>
                    <a:pt x="-23619" y="624893"/>
                    <a:pt x="22150" y="528636"/>
                  </a:cubicBezTo>
                  <a:cubicBezTo>
                    <a:pt x="27404" y="517595"/>
                    <a:pt x="33325" y="506821"/>
                    <a:pt x="39335" y="496224"/>
                  </a:cubicBezTo>
                  <a:cubicBezTo>
                    <a:pt x="123927" y="347476"/>
                    <a:pt x="240263" y="207321"/>
                    <a:pt x="399340" y="144501"/>
                  </a:cubicBezTo>
                  <a:cubicBezTo>
                    <a:pt x="466835" y="117788"/>
                    <a:pt x="539406" y="105989"/>
                    <a:pt x="607436" y="80745"/>
                  </a:cubicBezTo>
                  <a:cubicBezTo>
                    <a:pt x="666824" y="51592"/>
                    <a:pt x="728036" y="26310"/>
                    <a:pt x="790688" y="5058"/>
                  </a:cubicBezTo>
                  <a:cubicBezTo>
                    <a:pt x="860388" y="-4233"/>
                    <a:pt x="931200" y="-703"/>
                    <a:pt x="999630" y="15476"/>
                  </a:cubicBezTo>
                  <a:cubicBezTo>
                    <a:pt x="1092674" y="22350"/>
                    <a:pt x="1185290" y="34135"/>
                    <a:pt x="1277090" y="50782"/>
                  </a:cubicBezTo>
                  <a:cubicBezTo>
                    <a:pt x="1373966" y="74329"/>
                    <a:pt x="1467147" y="111076"/>
                    <a:pt x="1554017" y="159995"/>
                  </a:cubicBezTo>
                  <a:cubicBezTo>
                    <a:pt x="1721731" y="255494"/>
                    <a:pt x="1886017" y="422229"/>
                    <a:pt x="1902268" y="624848"/>
                  </a:cubicBezTo>
                  <a:cubicBezTo>
                    <a:pt x="1903656" y="642107"/>
                    <a:pt x="1903730" y="659446"/>
                    <a:pt x="1902490" y="676716"/>
                  </a:cubicBezTo>
                  <a:close/>
                </a:path>
              </a:pathLst>
            </a:custGeom>
            <a:solidFill>
              <a:srgbClr val="DEA47A"/>
            </a:solidFill>
            <a:ln w="44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C60A254-B725-A0FF-C418-C8FDB7C6BF1D}"/>
                </a:ext>
              </a:extLst>
            </p:cNvPr>
            <p:cNvSpPr/>
            <p:nvPr/>
          </p:nvSpPr>
          <p:spPr>
            <a:xfrm>
              <a:off x="8728067" y="1640462"/>
              <a:ext cx="1568998" cy="1346611"/>
            </a:xfrm>
            <a:custGeom>
              <a:avLst/>
              <a:gdLst>
                <a:gd name="connsiteX0" fmla="*/ 0 w 1568998"/>
                <a:gd name="connsiteY0" fmla="*/ 265707 h 1346611"/>
                <a:gd name="connsiteX1" fmla="*/ 22929 w 1568998"/>
                <a:gd name="connsiteY1" fmla="*/ 281379 h 1346611"/>
                <a:gd name="connsiteX2" fmla="*/ 169094 w 1568998"/>
                <a:gd name="connsiteY2" fmla="*/ 334805 h 1346611"/>
                <a:gd name="connsiteX3" fmla="*/ 444196 w 1568998"/>
                <a:gd name="connsiteY3" fmla="*/ 374652 h 1346611"/>
                <a:gd name="connsiteX4" fmla="*/ 523756 w 1568998"/>
                <a:gd name="connsiteY4" fmla="*/ 401098 h 1346611"/>
                <a:gd name="connsiteX5" fmla="*/ 562045 w 1568998"/>
                <a:gd name="connsiteY5" fmla="*/ 484755 h 1346611"/>
                <a:gd name="connsiteX6" fmla="*/ 560799 w 1568998"/>
                <a:gd name="connsiteY6" fmla="*/ 539695 h 1346611"/>
                <a:gd name="connsiteX7" fmla="*/ 470909 w 1568998"/>
                <a:gd name="connsiteY7" fmla="*/ 628116 h 1346611"/>
                <a:gd name="connsiteX8" fmla="*/ 505280 w 1568998"/>
                <a:gd name="connsiteY8" fmla="*/ 705851 h 1346611"/>
                <a:gd name="connsiteX9" fmla="*/ 567610 w 1568998"/>
                <a:gd name="connsiteY9" fmla="*/ 769518 h 1346611"/>
                <a:gd name="connsiteX10" fmla="*/ 574066 w 1568998"/>
                <a:gd name="connsiteY10" fmla="*/ 844537 h 1346611"/>
                <a:gd name="connsiteX11" fmla="*/ 568991 w 1568998"/>
                <a:gd name="connsiteY11" fmla="*/ 869291 h 1346611"/>
                <a:gd name="connsiteX12" fmla="*/ 543034 w 1568998"/>
                <a:gd name="connsiteY12" fmla="*/ 895025 h 1346611"/>
                <a:gd name="connsiteX13" fmla="*/ 206048 w 1568998"/>
                <a:gd name="connsiteY13" fmla="*/ 1164071 h 1346611"/>
                <a:gd name="connsiteX14" fmla="*/ 167670 w 1568998"/>
                <a:gd name="connsiteY14" fmla="*/ 1216384 h 1346611"/>
                <a:gd name="connsiteX15" fmla="*/ 626736 w 1568998"/>
                <a:gd name="connsiteY15" fmla="*/ 0 h 1346611"/>
                <a:gd name="connsiteX16" fmla="*/ 600868 w 1568998"/>
                <a:gd name="connsiteY16" fmla="*/ 143539 h 1346611"/>
                <a:gd name="connsiteX17" fmla="*/ 604964 w 1568998"/>
                <a:gd name="connsiteY17" fmla="*/ 190999 h 1346611"/>
                <a:gd name="connsiteX18" fmla="*/ 636130 w 1568998"/>
                <a:gd name="connsiteY18" fmla="*/ 230579 h 1346611"/>
                <a:gd name="connsiteX19" fmla="*/ 825704 w 1568998"/>
                <a:gd name="connsiteY19" fmla="*/ 301814 h 1346611"/>
                <a:gd name="connsiteX20" fmla="*/ 993597 w 1568998"/>
                <a:gd name="connsiteY20" fmla="*/ 407287 h 1346611"/>
                <a:gd name="connsiteX21" fmla="*/ 1040033 w 1568998"/>
                <a:gd name="connsiteY21" fmla="*/ 520150 h 1346611"/>
                <a:gd name="connsiteX22" fmla="*/ 1197151 w 1568998"/>
                <a:gd name="connsiteY22" fmla="*/ 578340 h 1346611"/>
                <a:gd name="connsiteX23" fmla="*/ 1375239 w 1568998"/>
                <a:gd name="connsiteY23" fmla="*/ 545350 h 1346611"/>
                <a:gd name="connsiteX24" fmla="*/ 1563166 w 1568998"/>
                <a:gd name="connsiteY24" fmla="*/ 483019 h 1346611"/>
                <a:gd name="connsiteX25" fmla="*/ 1568998 w 1568998"/>
                <a:gd name="connsiteY25" fmla="*/ 482618 h 1346611"/>
                <a:gd name="connsiteX26" fmla="*/ 676200 w 1568998"/>
                <a:gd name="connsiteY26" fmla="*/ 1346611 h 1346611"/>
                <a:gd name="connsiteX27" fmla="*/ 859942 w 1568998"/>
                <a:gd name="connsiteY27" fmla="*/ 989233 h 1346611"/>
                <a:gd name="connsiteX28" fmla="*/ 1052499 w 1568998"/>
                <a:gd name="connsiteY28" fmla="*/ 926814 h 1346611"/>
                <a:gd name="connsiteX29" fmla="*/ 1255876 w 1568998"/>
                <a:gd name="connsiteY29" fmla="*/ 944044 h 1346611"/>
                <a:gd name="connsiteX30" fmla="*/ 1382095 w 1568998"/>
                <a:gd name="connsiteY30" fmla="*/ 963767 h 1346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68998" h="1346611">
                  <a:moveTo>
                    <a:pt x="0" y="265707"/>
                  </a:moveTo>
                  <a:cubicBezTo>
                    <a:pt x="7373" y="271315"/>
                    <a:pt x="15026" y="276545"/>
                    <a:pt x="22929" y="281379"/>
                  </a:cubicBezTo>
                  <a:cubicBezTo>
                    <a:pt x="68374" y="307120"/>
                    <a:pt x="117762" y="325172"/>
                    <a:pt x="169094" y="334805"/>
                  </a:cubicBezTo>
                  <a:cubicBezTo>
                    <a:pt x="259652" y="354751"/>
                    <a:pt x="352258" y="363121"/>
                    <a:pt x="444196" y="374652"/>
                  </a:cubicBezTo>
                  <a:cubicBezTo>
                    <a:pt x="472709" y="375622"/>
                    <a:pt x="500336" y="384805"/>
                    <a:pt x="523756" y="401098"/>
                  </a:cubicBezTo>
                  <a:cubicBezTo>
                    <a:pt x="545649" y="423827"/>
                    <a:pt x="559152" y="453331"/>
                    <a:pt x="562045" y="484755"/>
                  </a:cubicBezTo>
                  <a:cubicBezTo>
                    <a:pt x="566993" y="502799"/>
                    <a:pt x="566560" y="521895"/>
                    <a:pt x="560799" y="539695"/>
                  </a:cubicBezTo>
                  <a:cubicBezTo>
                    <a:pt x="543925" y="579142"/>
                    <a:pt x="483330" y="587067"/>
                    <a:pt x="470909" y="628116"/>
                  </a:cubicBezTo>
                  <a:cubicBezTo>
                    <a:pt x="466626" y="658459"/>
                    <a:pt x="479953" y="688600"/>
                    <a:pt x="505280" y="705851"/>
                  </a:cubicBezTo>
                  <a:cubicBezTo>
                    <a:pt x="530330" y="722421"/>
                    <a:pt x="551576" y="744122"/>
                    <a:pt x="567610" y="769518"/>
                  </a:cubicBezTo>
                  <a:cubicBezTo>
                    <a:pt x="576167" y="793555"/>
                    <a:pt x="578390" y="819391"/>
                    <a:pt x="574066" y="844537"/>
                  </a:cubicBezTo>
                  <a:cubicBezTo>
                    <a:pt x="573851" y="853024"/>
                    <a:pt x="572132" y="861405"/>
                    <a:pt x="568991" y="869291"/>
                  </a:cubicBezTo>
                  <a:cubicBezTo>
                    <a:pt x="562749" y="880000"/>
                    <a:pt x="553796" y="888876"/>
                    <a:pt x="543034" y="895025"/>
                  </a:cubicBezTo>
                  <a:cubicBezTo>
                    <a:pt x="423849" y="976901"/>
                    <a:pt x="289838" y="1046177"/>
                    <a:pt x="206048" y="1164071"/>
                  </a:cubicBezTo>
                  <a:cubicBezTo>
                    <a:pt x="194281" y="1182239"/>
                    <a:pt x="181467" y="1199706"/>
                    <a:pt x="167670" y="1216384"/>
                  </a:cubicBezTo>
                  <a:moveTo>
                    <a:pt x="626736" y="0"/>
                  </a:moveTo>
                  <a:cubicBezTo>
                    <a:pt x="609724" y="45949"/>
                    <a:pt x="600967" y="94542"/>
                    <a:pt x="600868" y="143539"/>
                  </a:cubicBezTo>
                  <a:cubicBezTo>
                    <a:pt x="599063" y="159474"/>
                    <a:pt x="600455" y="175609"/>
                    <a:pt x="604964" y="190999"/>
                  </a:cubicBezTo>
                  <a:cubicBezTo>
                    <a:pt x="611569" y="206776"/>
                    <a:pt x="622343" y="220458"/>
                    <a:pt x="636130" y="230579"/>
                  </a:cubicBezTo>
                  <a:cubicBezTo>
                    <a:pt x="693622" y="267366"/>
                    <a:pt x="758214" y="291637"/>
                    <a:pt x="825704" y="301814"/>
                  </a:cubicBezTo>
                  <a:cubicBezTo>
                    <a:pt x="891597" y="318866"/>
                    <a:pt x="961496" y="347227"/>
                    <a:pt x="993597" y="407287"/>
                  </a:cubicBezTo>
                  <a:cubicBezTo>
                    <a:pt x="1006624" y="445871"/>
                    <a:pt x="1022135" y="483571"/>
                    <a:pt x="1040033" y="520150"/>
                  </a:cubicBezTo>
                  <a:cubicBezTo>
                    <a:pt x="1080054" y="563605"/>
                    <a:pt x="1138479" y="585243"/>
                    <a:pt x="1197151" y="578340"/>
                  </a:cubicBezTo>
                  <a:cubicBezTo>
                    <a:pt x="1257927" y="577242"/>
                    <a:pt x="1318102" y="566094"/>
                    <a:pt x="1375239" y="545350"/>
                  </a:cubicBezTo>
                  <a:cubicBezTo>
                    <a:pt x="1434868" y="516400"/>
                    <a:pt x="1498055" y="495443"/>
                    <a:pt x="1563166" y="483019"/>
                  </a:cubicBezTo>
                  <a:cubicBezTo>
                    <a:pt x="1565081" y="483019"/>
                    <a:pt x="1567040" y="482707"/>
                    <a:pt x="1568998" y="482618"/>
                  </a:cubicBezTo>
                  <a:moveTo>
                    <a:pt x="676200" y="1346611"/>
                  </a:moveTo>
                  <a:cubicBezTo>
                    <a:pt x="693741" y="1209795"/>
                    <a:pt x="745609" y="1066746"/>
                    <a:pt x="859942" y="989233"/>
                  </a:cubicBezTo>
                  <a:cubicBezTo>
                    <a:pt x="917608" y="952038"/>
                    <a:pt x="983978" y="930523"/>
                    <a:pt x="1052499" y="926814"/>
                  </a:cubicBezTo>
                  <a:cubicBezTo>
                    <a:pt x="1120762" y="923130"/>
                    <a:pt x="1189206" y="928928"/>
                    <a:pt x="1255876" y="944044"/>
                  </a:cubicBezTo>
                  <a:cubicBezTo>
                    <a:pt x="1297233" y="954581"/>
                    <a:pt x="1339495" y="961184"/>
                    <a:pt x="1382095" y="963767"/>
                  </a:cubicBezTo>
                </a:path>
              </a:pathLst>
            </a:custGeom>
            <a:noFill/>
            <a:ln w="55483" cap="rnd">
              <a:solidFill>
                <a:srgbClr val="BF825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58246C4-49AF-E596-9C9D-E9FF79346FB5}"/>
                </a:ext>
              </a:extLst>
            </p:cNvPr>
            <p:cNvSpPr/>
            <p:nvPr/>
          </p:nvSpPr>
          <p:spPr>
            <a:xfrm>
              <a:off x="8512291" y="1742818"/>
              <a:ext cx="1903362" cy="1257033"/>
            </a:xfrm>
            <a:custGeom>
              <a:avLst/>
              <a:gdLst>
                <a:gd name="connsiteX0" fmla="*/ 1902312 w 1903362"/>
                <a:gd name="connsiteY0" fmla="*/ 524157 h 1257033"/>
                <a:gd name="connsiteX1" fmla="*/ 1554062 w 1903362"/>
                <a:gd name="connsiteY1" fmla="*/ 59303 h 1257033"/>
                <a:gd name="connsiteX2" fmla="*/ 1430825 w 1903362"/>
                <a:gd name="connsiteY2" fmla="*/ 0 h 1257033"/>
                <a:gd name="connsiteX3" fmla="*/ 1485988 w 1903362"/>
                <a:gd name="connsiteY3" fmla="*/ 28806 h 1257033"/>
                <a:gd name="connsiteX4" fmla="*/ 1794925 w 1903362"/>
                <a:gd name="connsiteY4" fmla="*/ 441124 h 1257033"/>
                <a:gd name="connsiteX5" fmla="*/ 1794925 w 1903362"/>
                <a:gd name="connsiteY5" fmla="*/ 487159 h 1257033"/>
                <a:gd name="connsiteX6" fmla="*/ 1652455 w 1903362"/>
                <a:gd name="connsiteY6" fmla="*/ 779669 h 1257033"/>
                <a:gd name="connsiteX7" fmla="*/ 1385323 w 1903362"/>
                <a:gd name="connsiteY7" fmla="*/ 972404 h 1257033"/>
                <a:gd name="connsiteX8" fmla="*/ 1078122 w 1903362"/>
                <a:gd name="connsiteY8" fmla="*/ 1091278 h 1257033"/>
                <a:gd name="connsiteX9" fmla="*/ 793849 w 1903362"/>
                <a:gd name="connsiteY9" fmla="*/ 1067815 h 1257033"/>
                <a:gd name="connsiteX10" fmla="*/ 635841 w 1903362"/>
                <a:gd name="connsiteY10" fmla="*/ 1045910 h 1257033"/>
                <a:gd name="connsiteX11" fmla="*/ 468394 w 1903362"/>
                <a:gd name="connsiteY11" fmla="*/ 975209 h 1257033"/>
                <a:gd name="connsiteX12" fmla="*/ 151353 w 1903362"/>
                <a:gd name="connsiteY12" fmla="*/ 649664 h 1257033"/>
                <a:gd name="connsiteX13" fmla="*/ 127400 w 1903362"/>
                <a:gd name="connsiteY13" fmla="*/ 355820 h 1257033"/>
                <a:gd name="connsiteX14" fmla="*/ 142671 w 1903362"/>
                <a:gd name="connsiteY14" fmla="*/ 327058 h 1257033"/>
                <a:gd name="connsiteX15" fmla="*/ 407710 w 1903362"/>
                <a:gd name="connsiteY15" fmla="*/ 40871 h 1257033"/>
                <a:gd name="connsiteX16" fmla="*/ 399340 w 1903362"/>
                <a:gd name="connsiteY16" fmla="*/ 43721 h 1257033"/>
                <a:gd name="connsiteX17" fmla="*/ 39335 w 1903362"/>
                <a:gd name="connsiteY17" fmla="*/ 395444 h 1257033"/>
                <a:gd name="connsiteX18" fmla="*/ 22150 w 1903362"/>
                <a:gd name="connsiteY18" fmla="*/ 427811 h 1257033"/>
                <a:gd name="connsiteX19" fmla="*/ 49175 w 1903362"/>
                <a:gd name="connsiteY19" fmla="*/ 759144 h 1257033"/>
                <a:gd name="connsiteX20" fmla="*/ 406553 w 1903362"/>
                <a:gd name="connsiteY20" fmla="*/ 1126183 h 1257033"/>
                <a:gd name="connsiteX21" fmla="*/ 595326 w 1903362"/>
                <a:gd name="connsiteY21" fmla="*/ 1205877 h 1257033"/>
                <a:gd name="connsiteX22" fmla="*/ 773414 w 1903362"/>
                <a:gd name="connsiteY22" fmla="*/ 1230587 h 1257033"/>
                <a:gd name="connsiteX23" fmla="*/ 1093972 w 1903362"/>
                <a:gd name="connsiteY23" fmla="*/ 1257033 h 1257033"/>
                <a:gd name="connsiteX24" fmla="*/ 1440308 w 1903362"/>
                <a:gd name="connsiteY24" fmla="*/ 1123022 h 1257033"/>
                <a:gd name="connsiteX25" fmla="*/ 1741677 w 1903362"/>
                <a:gd name="connsiteY25" fmla="*/ 905755 h 1257033"/>
                <a:gd name="connsiteX26" fmla="*/ 1902446 w 1903362"/>
                <a:gd name="connsiteY26" fmla="*/ 575936 h 1257033"/>
                <a:gd name="connsiteX27" fmla="*/ 1902312 w 1903362"/>
                <a:gd name="connsiteY27" fmla="*/ 524157 h 125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903362" h="1257033">
                  <a:moveTo>
                    <a:pt x="1902312" y="524157"/>
                  </a:moveTo>
                  <a:cubicBezTo>
                    <a:pt x="1886062" y="321538"/>
                    <a:pt x="1721776" y="154625"/>
                    <a:pt x="1554062" y="59303"/>
                  </a:cubicBezTo>
                  <a:cubicBezTo>
                    <a:pt x="1514331" y="36848"/>
                    <a:pt x="1473163" y="17037"/>
                    <a:pt x="1430825" y="0"/>
                  </a:cubicBezTo>
                  <a:cubicBezTo>
                    <a:pt x="1449524" y="8904"/>
                    <a:pt x="1467956" y="18521"/>
                    <a:pt x="1485988" y="28806"/>
                  </a:cubicBezTo>
                  <a:cubicBezTo>
                    <a:pt x="1634735" y="113397"/>
                    <a:pt x="1780500" y="261388"/>
                    <a:pt x="1794925" y="441124"/>
                  </a:cubicBezTo>
                  <a:cubicBezTo>
                    <a:pt x="1796083" y="456447"/>
                    <a:pt x="1796083" y="471836"/>
                    <a:pt x="1794925" y="487159"/>
                  </a:cubicBezTo>
                  <a:cubicBezTo>
                    <a:pt x="1781546" y="597870"/>
                    <a:pt x="1731374" y="700880"/>
                    <a:pt x="1652455" y="779669"/>
                  </a:cubicBezTo>
                  <a:cubicBezTo>
                    <a:pt x="1576768" y="860788"/>
                    <a:pt x="1469069" y="901614"/>
                    <a:pt x="1385323" y="972404"/>
                  </a:cubicBezTo>
                  <a:cubicBezTo>
                    <a:pt x="1300486" y="1047577"/>
                    <a:pt x="1191462" y="1089765"/>
                    <a:pt x="1078122" y="1091278"/>
                  </a:cubicBezTo>
                  <a:cubicBezTo>
                    <a:pt x="982971" y="1089320"/>
                    <a:pt x="888033" y="1081484"/>
                    <a:pt x="793849" y="1067815"/>
                  </a:cubicBezTo>
                  <a:cubicBezTo>
                    <a:pt x="740698" y="1064555"/>
                    <a:pt x="687874" y="1057232"/>
                    <a:pt x="635841" y="1045910"/>
                  </a:cubicBezTo>
                  <a:cubicBezTo>
                    <a:pt x="577607" y="1028539"/>
                    <a:pt x="521455" y="1004830"/>
                    <a:pt x="468394" y="975209"/>
                  </a:cubicBezTo>
                  <a:cubicBezTo>
                    <a:pt x="328069" y="906868"/>
                    <a:pt x="215956" y="791748"/>
                    <a:pt x="151353" y="649664"/>
                  </a:cubicBezTo>
                  <a:cubicBezTo>
                    <a:pt x="116269" y="563158"/>
                    <a:pt x="86796" y="441168"/>
                    <a:pt x="127400" y="355820"/>
                  </a:cubicBezTo>
                  <a:cubicBezTo>
                    <a:pt x="132075" y="346025"/>
                    <a:pt x="137284" y="336497"/>
                    <a:pt x="142671" y="327058"/>
                  </a:cubicBezTo>
                  <a:cubicBezTo>
                    <a:pt x="203544" y="209473"/>
                    <a:pt x="295135" y="110575"/>
                    <a:pt x="407710" y="40871"/>
                  </a:cubicBezTo>
                  <a:cubicBezTo>
                    <a:pt x="404950" y="41895"/>
                    <a:pt x="402100" y="42652"/>
                    <a:pt x="399340" y="43721"/>
                  </a:cubicBezTo>
                  <a:cubicBezTo>
                    <a:pt x="240263" y="106719"/>
                    <a:pt x="123927" y="246874"/>
                    <a:pt x="39335" y="395444"/>
                  </a:cubicBezTo>
                  <a:cubicBezTo>
                    <a:pt x="33325" y="406040"/>
                    <a:pt x="27404" y="416815"/>
                    <a:pt x="22150" y="427811"/>
                  </a:cubicBezTo>
                  <a:cubicBezTo>
                    <a:pt x="-23619" y="524113"/>
                    <a:pt x="9595" y="661596"/>
                    <a:pt x="49175" y="759144"/>
                  </a:cubicBezTo>
                  <a:cubicBezTo>
                    <a:pt x="121982" y="919335"/>
                    <a:pt x="248360" y="1049130"/>
                    <a:pt x="406553" y="1126183"/>
                  </a:cubicBezTo>
                  <a:cubicBezTo>
                    <a:pt x="466374" y="1159569"/>
                    <a:pt x="529677" y="1186293"/>
                    <a:pt x="595326" y="1205877"/>
                  </a:cubicBezTo>
                  <a:cubicBezTo>
                    <a:pt x="653971" y="1218643"/>
                    <a:pt x="713508" y="1226904"/>
                    <a:pt x="773414" y="1230587"/>
                  </a:cubicBezTo>
                  <a:cubicBezTo>
                    <a:pt x="879618" y="1246009"/>
                    <a:pt x="986676" y="1254841"/>
                    <a:pt x="1093972" y="1257033"/>
                  </a:cubicBezTo>
                  <a:cubicBezTo>
                    <a:pt x="1221752" y="1255339"/>
                    <a:pt x="1344668" y="1207778"/>
                    <a:pt x="1440308" y="1123022"/>
                  </a:cubicBezTo>
                  <a:cubicBezTo>
                    <a:pt x="1534917" y="1043194"/>
                    <a:pt x="1656418" y="997203"/>
                    <a:pt x="1741677" y="905755"/>
                  </a:cubicBezTo>
                  <a:cubicBezTo>
                    <a:pt x="1830702" y="816930"/>
                    <a:pt x="1887318" y="700782"/>
                    <a:pt x="1902446" y="575936"/>
                  </a:cubicBezTo>
                  <a:cubicBezTo>
                    <a:pt x="1903711" y="558698"/>
                    <a:pt x="1903666" y="541389"/>
                    <a:pt x="1902312" y="524157"/>
                  </a:cubicBezTo>
                  <a:close/>
                </a:path>
              </a:pathLst>
            </a:custGeom>
            <a:solidFill>
              <a:srgbClr val="BF8256"/>
            </a:solidFill>
            <a:ln w="44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1ABDF5C-95ED-9A76-F928-259B0413A6B0}"/>
                </a:ext>
              </a:extLst>
            </p:cNvPr>
            <p:cNvSpPr/>
            <p:nvPr/>
          </p:nvSpPr>
          <p:spPr>
            <a:xfrm>
              <a:off x="8512246" y="1642127"/>
              <a:ext cx="1903367" cy="1357813"/>
            </a:xfrm>
            <a:custGeom>
              <a:avLst/>
              <a:gdLst>
                <a:gd name="connsiteX0" fmla="*/ 1902490 w 1903367"/>
                <a:gd name="connsiteY0" fmla="*/ 676716 h 1357813"/>
                <a:gd name="connsiteX1" fmla="*/ 1741722 w 1903367"/>
                <a:gd name="connsiteY1" fmla="*/ 1006535 h 1357813"/>
                <a:gd name="connsiteX2" fmla="*/ 1440352 w 1903367"/>
                <a:gd name="connsiteY2" fmla="*/ 1223802 h 1357813"/>
                <a:gd name="connsiteX3" fmla="*/ 1094016 w 1903367"/>
                <a:gd name="connsiteY3" fmla="*/ 1357813 h 1357813"/>
                <a:gd name="connsiteX4" fmla="*/ 773458 w 1903367"/>
                <a:gd name="connsiteY4" fmla="*/ 1331367 h 1357813"/>
                <a:gd name="connsiteX5" fmla="*/ 595370 w 1903367"/>
                <a:gd name="connsiteY5" fmla="*/ 1306658 h 1357813"/>
                <a:gd name="connsiteX6" fmla="*/ 406597 w 1903367"/>
                <a:gd name="connsiteY6" fmla="*/ 1227008 h 1357813"/>
                <a:gd name="connsiteX7" fmla="*/ 49175 w 1903367"/>
                <a:gd name="connsiteY7" fmla="*/ 859924 h 1357813"/>
                <a:gd name="connsiteX8" fmla="*/ 22150 w 1903367"/>
                <a:gd name="connsiteY8" fmla="*/ 528636 h 1357813"/>
                <a:gd name="connsiteX9" fmla="*/ 39335 w 1903367"/>
                <a:gd name="connsiteY9" fmla="*/ 496224 h 1357813"/>
                <a:gd name="connsiteX10" fmla="*/ 399340 w 1903367"/>
                <a:gd name="connsiteY10" fmla="*/ 144501 h 1357813"/>
                <a:gd name="connsiteX11" fmla="*/ 607436 w 1903367"/>
                <a:gd name="connsiteY11" fmla="*/ 80745 h 1357813"/>
                <a:gd name="connsiteX12" fmla="*/ 790688 w 1903367"/>
                <a:gd name="connsiteY12" fmla="*/ 5058 h 1357813"/>
                <a:gd name="connsiteX13" fmla="*/ 999630 w 1903367"/>
                <a:gd name="connsiteY13" fmla="*/ 15476 h 1357813"/>
                <a:gd name="connsiteX14" fmla="*/ 1277090 w 1903367"/>
                <a:gd name="connsiteY14" fmla="*/ 50782 h 1357813"/>
                <a:gd name="connsiteX15" fmla="*/ 1554017 w 1903367"/>
                <a:gd name="connsiteY15" fmla="*/ 159995 h 1357813"/>
                <a:gd name="connsiteX16" fmla="*/ 1902268 w 1903367"/>
                <a:gd name="connsiteY16" fmla="*/ 624848 h 1357813"/>
                <a:gd name="connsiteX17" fmla="*/ 1902490 w 1903367"/>
                <a:gd name="connsiteY17" fmla="*/ 676716 h 135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03367" h="1357813">
                  <a:moveTo>
                    <a:pt x="1902490" y="676716"/>
                  </a:moveTo>
                  <a:cubicBezTo>
                    <a:pt x="1887363" y="801562"/>
                    <a:pt x="1830747" y="917710"/>
                    <a:pt x="1741722" y="1006535"/>
                  </a:cubicBezTo>
                  <a:cubicBezTo>
                    <a:pt x="1656462" y="1097983"/>
                    <a:pt x="1534962" y="1144019"/>
                    <a:pt x="1440352" y="1223802"/>
                  </a:cubicBezTo>
                  <a:cubicBezTo>
                    <a:pt x="1344712" y="1308559"/>
                    <a:pt x="1221796" y="1356120"/>
                    <a:pt x="1094016" y="1357813"/>
                  </a:cubicBezTo>
                  <a:cubicBezTo>
                    <a:pt x="986720" y="1355621"/>
                    <a:pt x="879663" y="1346789"/>
                    <a:pt x="773458" y="1331367"/>
                  </a:cubicBezTo>
                  <a:cubicBezTo>
                    <a:pt x="713552" y="1327684"/>
                    <a:pt x="654016" y="1319423"/>
                    <a:pt x="595370" y="1306658"/>
                  </a:cubicBezTo>
                  <a:cubicBezTo>
                    <a:pt x="529730" y="1287069"/>
                    <a:pt x="466429" y="1260361"/>
                    <a:pt x="406597" y="1227008"/>
                  </a:cubicBezTo>
                  <a:cubicBezTo>
                    <a:pt x="248405" y="1149918"/>
                    <a:pt x="122019" y="1020116"/>
                    <a:pt x="49175" y="859924"/>
                  </a:cubicBezTo>
                  <a:cubicBezTo>
                    <a:pt x="9595" y="762377"/>
                    <a:pt x="-23619" y="624893"/>
                    <a:pt x="22150" y="528636"/>
                  </a:cubicBezTo>
                  <a:cubicBezTo>
                    <a:pt x="27404" y="517595"/>
                    <a:pt x="33325" y="506821"/>
                    <a:pt x="39335" y="496224"/>
                  </a:cubicBezTo>
                  <a:cubicBezTo>
                    <a:pt x="123927" y="347476"/>
                    <a:pt x="240263" y="207321"/>
                    <a:pt x="399340" y="144501"/>
                  </a:cubicBezTo>
                  <a:cubicBezTo>
                    <a:pt x="466835" y="117788"/>
                    <a:pt x="539406" y="105989"/>
                    <a:pt x="607436" y="80745"/>
                  </a:cubicBezTo>
                  <a:cubicBezTo>
                    <a:pt x="666824" y="51592"/>
                    <a:pt x="728036" y="26310"/>
                    <a:pt x="790688" y="5058"/>
                  </a:cubicBezTo>
                  <a:cubicBezTo>
                    <a:pt x="860388" y="-4233"/>
                    <a:pt x="931200" y="-703"/>
                    <a:pt x="999630" y="15476"/>
                  </a:cubicBezTo>
                  <a:cubicBezTo>
                    <a:pt x="1092674" y="22350"/>
                    <a:pt x="1185290" y="34135"/>
                    <a:pt x="1277090" y="50782"/>
                  </a:cubicBezTo>
                  <a:cubicBezTo>
                    <a:pt x="1373966" y="74329"/>
                    <a:pt x="1467147" y="111076"/>
                    <a:pt x="1554017" y="159995"/>
                  </a:cubicBezTo>
                  <a:cubicBezTo>
                    <a:pt x="1721731" y="255494"/>
                    <a:pt x="1886017" y="422229"/>
                    <a:pt x="1902268" y="624848"/>
                  </a:cubicBezTo>
                  <a:cubicBezTo>
                    <a:pt x="1903656" y="642107"/>
                    <a:pt x="1903730" y="659446"/>
                    <a:pt x="1902490" y="676716"/>
                  </a:cubicBezTo>
                  <a:close/>
                </a:path>
              </a:pathLst>
            </a:custGeom>
            <a:noFill/>
            <a:ln w="55483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F7A5D05-93DD-B435-8638-89202672AA1E}"/>
                </a:ext>
              </a:extLst>
            </p:cNvPr>
            <p:cNvSpPr/>
            <p:nvPr/>
          </p:nvSpPr>
          <p:spPr>
            <a:xfrm>
              <a:off x="8835142" y="2184610"/>
              <a:ext cx="311653" cy="222609"/>
            </a:xfrm>
            <a:custGeom>
              <a:avLst/>
              <a:gdLst>
                <a:gd name="connsiteX0" fmla="*/ 311654 w 311653"/>
                <a:gd name="connsiteY0" fmla="*/ 111305 h 222609"/>
                <a:gd name="connsiteX1" fmla="*/ 178088 w 311653"/>
                <a:gd name="connsiteY1" fmla="*/ 222610 h 222609"/>
                <a:gd name="connsiteX2" fmla="*/ 0 w 311653"/>
                <a:gd name="connsiteY2" fmla="*/ 111305 h 222609"/>
                <a:gd name="connsiteX3" fmla="*/ 155827 w 311653"/>
                <a:gd name="connsiteY3" fmla="*/ 0 h 222609"/>
                <a:gd name="connsiteX4" fmla="*/ 311654 w 311653"/>
                <a:gd name="connsiteY4" fmla="*/ 111305 h 22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53" h="222609">
                  <a:moveTo>
                    <a:pt x="311654" y="111305"/>
                  </a:moveTo>
                  <a:cubicBezTo>
                    <a:pt x="311654" y="172790"/>
                    <a:pt x="264149" y="222610"/>
                    <a:pt x="178088" y="222610"/>
                  </a:cubicBezTo>
                  <a:cubicBezTo>
                    <a:pt x="92027" y="222610"/>
                    <a:pt x="0" y="172790"/>
                    <a:pt x="0" y="111305"/>
                  </a:cubicBezTo>
                  <a:cubicBezTo>
                    <a:pt x="0" y="49820"/>
                    <a:pt x="69766" y="0"/>
                    <a:pt x="155827" y="0"/>
                  </a:cubicBezTo>
                  <a:cubicBezTo>
                    <a:pt x="241888" y="0"/>
                    <a:pt x="311654" y="49820"/>
                    <a:pt x="311654" y="111305"/>
                  </a:cubicBezTo>
                  <a:close/>
                </a:path>
              </a:pathLst>
            </a:custGeom>
            <a:solidFill>
              <a:srgbClr val="A86C4D"/>
            </a:solidFill>
            <a:ln w="44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091F1D2-FB29-B260-AF8C-9F3B80C72090}"/>
                </a:ext>
              </a:extLst>
            </p:cNvPr>
            <p:cNvSpPr/>
            <p:nvPr/>
          </p:nvSpPr>
          <p:spPr>
            <a:xfrm>
              <a:off x="8835142" y="2248944"/>
              <a:ext cx="311653" cy="158275"/>
            </a:xfrm>
            <a:custGeom>
              <a:avLst/>
              <a:gdLst>
                <a:gd name="connsiteX0" fmla="*/ 178088 w 311653"/>
                <a:gd name="connsiteY0" fmla="*/ 69232 h 158275"/>
                <a:gd name="connsiteX1" fmla="*/ 15004 w 311653"/>
                <a:gd name="connsiteY1" fmla="*/ 0 h 158275"/>
                <a:gd name="connsiteX2" fmla="*/ 0 w 311653"/>
                <a:gd name="connsiteY2" fmla="*/ 46971 h 158275"/>
                <a:gd name="connsiteX3" fmla="*/ 178088 w 311653"/>
                <a:gd name="connsiteY3" fmla="*/ 158276 h 158275"/>
                <a:gd name="connsiteX4" fmla="*/ 311654 w 311653"/>
                <a:gd name="connsiteY4" fmla="*/ 46971 h 158275"/>
                <a:gd name="connsiteX5" fmla="*/ 300301 w 311653"/>
                <a:gd name="connsiteY5" fmla="*/ 5743 h 158275"/>
                <a:gd name="connsiteX6" fmla="*/ 178088 w 311653"/>
                <a:gd name="connsiteY6" fmla="*/ 69232 h 15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653" h="158275">
                  <a:moveTo>
                    <a:pt x="178088" y="69232"/>
                  </a:moveTo>
                  <a:cubicBezTo>
                    <a:pt x="116245" y="70973"/>
                    <a:pt x="56708" y="45699"/>
                    <a:pt x="15004" y="0"/>
                  </a:cubicBezTo>
                  <a:cubicBezTo>
                    <a:pt x="5476" y="13833"/>
                    <a:pt x="255" y="30176"/>
                    <a:pt x="0" y="46971"/>
                  </a:cubicBezTo>
                  <a:cubicBezTo>
                    <a:pt x="0" y="108456"/>
                    <a:pt x="92027" y="158276"/>
                    <a:pt x="178088" y="158276"/>
                  </a:cubicBezTo>
                  <a:cubicBezTo>
                    <a:pt x="264149" y="158276"/>
                    <a:pt x="311654" y="108456"/>
                    <a:pt x="311654" y="46971"/>
                  </a:cubicBezTo>
                  <a:cubicBezTo>
                    <a:pt x="311499" y="32478"/>
                    <a:pt x="307587" y="18273"/>
                    <a:pt x="300301" y="5743"/>
                  </a:cubicBezTo>
                  <a:cubicBezTo>
                    <a:pt x="275493" y="48994"/>
                    <a:pt x="227738" y="73803"/>
                    <a:pt x="178088" y="69232"/>
                  </a:cubicBezTo>
                  <a:close/>
                </a:path>
              </a:pathLst>
            </a:custGeom>
            <a:solidFill>
              <a:srgbClr val="724F3D"/>
            </a:solidFill>
            <a:ln w="44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8B08485-3CF3-996E-DBF5-B82AB5771147}"/>
                </a:ext>
              </a:extLst>
            </p:cNvPr>
            <p:cNvSpPr/>
            <p:nvPr/>
          </p:nvSpPr>
          <p:spPr>
            <a:xfrm>
              <a:off x="8835142" y="2184610"/>
              <a:ext cx="311653" cy="222609"/>
            </a:xfrm>
            <a:custGeom>
              <a:avLst/>
              <a:gdLst>
                <a:gd name="connsiteX0" fmla="*/ 311654 w 311653"/>
                <a:gd name="connsiteY0" fmla="*/ 111305 h 222609"/>
                <a:gd name="connsiteX1" fmla="*/ 178088 w 311653"/>
                <a:gd name="connsiteY1" fmla="*/ 222610 h 222609"/>
                <a:gd name="connsiteX2" fmla="*/ 0 w 311653"/>
                <a:gd name="connsiteY2" fmla="*/ 111305 h 222609"/>
                <a:gd name="connsiteX3" fmla="*/ 155827 w 311653"/>
                <a:gd name="connsiteY3" fmla="*/ 0 h 222609"/>
                <a:gd name="connsiteX4" fmla="*/ 311654 w 311653"/>
                <a:gd name="connsiteY4" fmla="*/ 111305 h 22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53" h="222609">
                  <a:moveTo>
                    <a:pt x="311654" y="111305"/>
                  </a:moveTo>
                  <a:cubicBezTo>
                    <a:pt x="311654" y="172790"/>
                    <a:pt x="264149" y="222610"/>
                    <a:pt x="178088" y="222610"/>
                  </a:cubicBezTo>
                  <a:cubicBezTo>
                    <a:pt x="92027" y="222610"/>
                    <a:pt x="0" y="172790"/>
                    <a:pt x="0" y="111305"/>
                  </a:cubicBezTo>
                  <a:cubicBezTo>
                    <a:pt x="0" y="49820"/>
                    <a:pt x="69766" y="0"/>
                    <a:pt x="155827" y="0"/>
                  </a:cubicBezTo>
                  <a:cubicBezTo>
                    <a:pt x="241888" y="0"/>
                    <a:pt x="311654" y="49820"/>
                    <a:pt x="311654" y="111305"/>
                  </a:cubicBezTo>
                  <a:close/>
                </a:path>
              </a:pathLst>
            </a:custGeom>
            <a:noFill/>
            <a:ln w="55483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E48CAEE-D121-B7F6-2A7C-FF65976EE220}"/>
                </a:ext>
              </a:extLst>
            </p:cNvPr>
            <p:cNvSpPr/>
            <p:nvPr/>
          </p:nvSpPr>
          <p:spPr>
            <a:xfrm>
              <a:off x="8496956" y="1984680"/>
              <a:ext cx="281403" cy="260959"/>
            </a:xfrm>
            <a:custGeom>
              <a:avLst/>
              <a:gdLst>
                <a:gd name="connsiteX0" fmla="*/ 253951 w 281403"/>
                <a:gd name="connsiteY0" fmla="*/ 29232 h 260959"/>
                <a:gd name="connsiteX1" fmla="*/ 228662 w 281403"/>
                <a:gd name="connsiteY1" fmla="*/ 201221 h 260959"/>
                <a:gd name="connsiteX2" fmla="*/ 21724 w 281403"/>
                <a:gd name="connsiteY2" fmla="*/ 236838 h 260959"/>
                <a:gd name="connsiteX3" fmla="*/ 63619 w 281403"/>
                <a:gd name="connsiteY3" fmla="*/ 49846 h 260959"/>
                <a:gd name="connsiteX4" fmla="*/ 253951 w 281403"/>
                <a:gd name="connsiteY4" fmla="*/ 29232 h 26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403" h="260959">
                  <a:moveTo>
                    <a:pt x="253951" y="29232"/>
                  </a:moveTo>
                  <a:cubicBezTo>
                    <a:pt x="294955" y="75045"/>
                    <a:pt x="292774" y="143832"/>
                    <a:pt x="228662" y="201221"/>
                  </a:cubicBezTo>
                  <a:cubicBezTo>
                    <a:pt x="164551" y="258609"/>
                    <a:pt x="62729" y="282874"/>
                    <a:pt x="21724" y="236838"/>
                  </a:cubicBezTo>
                  <a:cubicBezTo>
                    <a:pt x="-19281" y="190802"/>
                    <a:pt x="-537" y="107368"/>
                    <a:pt x="63619" y="49846"/>
                  </a:cubicBezTo>
                  <a:cubicBezTo>
                    <a:pt x="127775" y="-7676"/>
                    <a:pt x="212946" y="-16581"/>
                    <a:pt x="253951" y="29232"/>
                  </a:cubicBezTo>
                  <a:close/>
                </a:path>
              </a:pathLst>
            </a:custGeom>
            <a:solidFill>
              <a:srgbClr val="A86C4D"/>
            </a:solidFill>
            <a:ln w="44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A2537F7-E0FE-4848-3CA1-6BF4C09A01AB}"/>
                </a:ext>
              </a:extLst>
            </p:cNvPr>
            <p:cNvSpPr/>
            <p:nvPr/>
          </p:nvSpPr>
          <p:spPr>
            <a:xfrm>
              <a:off x="8498556" y="1990984"/>
              <a:ext cx="279817" cy="254735"/>
            </a:xfrm>
            <a:custGeom>
              <a:avLst/>
              <a:gdLst>
                <a:gd name="connsiteX0" fmla="*/ 167670 w 279817"/>
                <a:gd name="connsiteY0" fmla="*/ 128579 h 254735"/>
                <a:gd name="connsiteX1" fmla="*/ 0 w 279817"/>
                <a:gd name="connsiteY1" fmla="*/ 185746 h 254735"/>
                <a:gd name="connsiteX2" fmla="*/ 20124 w 279817"/>
                <a:gd name="connsiteY2" fmla="*/ 230757 h 254735"/>
                <a:gd name="connsiteX3" fmla="*/ 227062 w 279817"/>
                <a:gd name="connsiteY3" fmla="*/ 195140 h 254735"/>
                <a:gd name="connsiteX4" fmla="*/ 252350 w 279817"/>
                <a:gd name="connsiteY4" fmla="*/ 23151 h 254735"/>
                <a:gd name="connsiteX5" fmla="*/ 216421 w 279817"/>
                <a:gd name="connsiteY5" fmla="*/ 0 h 254735"/>
                <a:gd name="connsiteX6" fmla="*/ 167670 w 279817"/>
                <a:gd name="connsiteY6" fmla="*/ 128579 h 254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817" h="254735">
                  <a:moveTo>
                    <a:pt x="167670" y="128579"/>
                  </a:moveTo>
                  <a:cubicBezTo>
                    <a:pt x="122768" y="171138"/>
                    <a:pt x="61547" y="192011"/>
                    <a:pt x="0" y="185746"/>
                  </a:cubicBezTo>
                  <a:cubicBezTo>
                    <a:pt x="2110" y="202409"/>
                    <a:pt x="9113" y="218073"/>
                    <a:pt x="20124" y="230757"/>
                  </a:cubicBezTo>
                  <a:cubicBezTo>
                    <a:pt x="61084" y="276570"/>
                    <a:pt x="162906" y="252351"/>
                    <a:pt x="227062" y="195140"/>
                  </a:cubicBezTo>
                  <a:cubicBezTo>
                    <a:pt x="291218" y="137929"/>
                    <a:pt x="293355" y="68965"/>
                    <a:pt x="252350" y="23151"/>
                  </a:cubicBezTo>
                  <a:cubicBezTo>
                    <a:pt x="242574" y="12461"/>
                    <a:pt x="230196" y="4485"/>
                    <a:pt x="216421" y="0"/>
                  </a:cubicBezTo>
                  <a:cubicBezTo>
                    <a:pt x="226654" y="48701"/>
                    <a:pt x="207619" y="98905"/>
                    <a:pt x="167670" y="128579"/>
                  </a:cubicBezTo>
                  <a:close/>
                </a:path>
              </a:pathLst>
            </a:custGeom>
            <a:solidFill>
              <a:srgbClr val="724F3D"/>
            </a:solidFill>
            <a:ln w="44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7CA4C7B-2682-EEFC-6F67-9CC65B43B247}"/>
                </a:ext>
              </a:extLst>
            </p:cNvPr>
            <p:cNvSpPr/>
            <p:nvPr/>
          </p:nvSpPr>
          <p:spPr>
            <a:xfrm>
              <a:off x="8496956" y="1984680"/>
              <a:ext cx="281403" cy="260959"/>
            </a:xfrm>
            <a:custGeom>
              <a:avLst/>
              <a:gdLst>
                <a:gd name="connsiteX0" fmla="*/ 253951 w 281403"/>
                <a:gd name="connsiteY0" fmla="*/ 29232 h 260959"/>
                <a:gd name="connsiteX1" fmla="*/ 228662 w 281403"/>
                <a:gd name="connsiteY1" fmla="*/ 201221 h 260959"/>
                <a:gd name="connsiteX2" fmla="*/ 21724 w 281403"/>
                <a:gd name="connsiteY2" fmla="*/ 236838 h 260959"/>
                <a:gd name="connsiteX3" fmla="*/ 63619 w 281403"/>
                <a:gd name="connsiteY3" fmla="*/ 49846 h 260959"/>
                <a:gd name="connsiteX4" fmla="*/ 253951 w 281403"/>
                <a:gd name="connsiteY4" fmla="*/ 29232 h 26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403" h="260959">
                  <a:moveTo>
                    <a:pt x="253951" y="29232"/>
                  </a:moveTo>
                  <a:cubicBezTo>
                    <a:pt x="294955" y="75045"/>
                    <a:pt x="292774" y="143832"/>
                    <a:pt x="228662" y="201221"/>
                  </a:cubicBezTo>
                  <a:cubicBezTo>
                    <a:pt x="164551" y="258609"/>
                    <a:pt x="62729" y="282874"/>
                    <a:pt x="21724" y="236838"/>
                  </a:cubicBezTo>
                  <a:cubicBezTo>
                    <a:pt x="-19281" y="190802"/>
                    <a:pt x="-537" y="107368"/>
                    <a:pt x="63619" y="49846"/>
                  </a:cubicBezTo>
                  <a:cubicBezTo>
                    <a:pt x="127775" y="-7676"/>
                    <a:pt x="212946" y="-16581"/>
                    <a:pt x="253951" y="29232"/>
                  </a:cubicBezTo>
                  <a:close/>
                </a:path>
              </a:pathLst>
            </a:custGeom>
            <a:noFill/>
            <a:ln w="55483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B613030-DF39-D416-CA4B-80B36FA3AFAF}"/>
                </a:ext>
              </a:extLst>
            </p:cNvPr>
            <p:cNvSpPr/>
            <p:nvPr/>
          </p:nvSpPr>
          <p:spPr>
            <a:xfrm>
              <a:off x="9302623" y="1608985"/>
              <a:ext cx="623307" cy="349853"/>
            </a:xfrm>
            <a:custGeom>
              <a:avLst/>
              <a:gdLst>
                <a:gd name="connsiteX0" fmla="*/ 178088 w 623307"/>
                <a:gd name="connsiteY0" fmla="*/ 286232 h 349853"/>
                <a:gd name="connsiteX1" fmla="*/ 101777 w 623307"/>
                <a:gd name="connsiteY1" fmla="*/ 349854 h 349853"/>
                <a:gd name="connsiteX2" fmla="*/ 0 w 623307"/>
                <a:gd name="connsiteY2" fmla="*/ 286232 h 349853"/>
                <a:gd name="connsiteX3" fmla="*/ 89044 w 623307"/>
                <a:gd name="connsiteY3" fmla="*/ 222610 h 349853"/>
                <a:gd name="connsiteX4" fmla="*/ 178088 w 623307"/>
                <a:gd name="connsiteY4" fmla="*/ 286232 h 349853"/>
                <a:gd name="connsiteX5" fmla="*/ 623307 w 623307"/>
                <a:gd name="connsiteY5" fmla="*/ 63622 h 349853"/>
                <a:gd name="connsiteX6" fmla="*/ 546997 w 623307"/>
                <a:gd name="connsiteY6" fmla="*/ 127244 h 349853"/>
                <a:gd name="connsiteX7" fmla="*/ 445220 w 623307"/>
                <a:gd name="connsiteY7" fmla="*/ 63622 h 349853"/>
                <a:gd name="connsiteX8" fmla="*/ 534264 w 623307"/>
                <a:gd name="connsiteY8" fmla="*/ 0 h 349853"/>
                <a:gd name="connsiteX9" fmla="*/ 623307 w 623307"/>
                <a:gd name="connsiteY9" fmla="*/ 63622 h 34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3307" h="349853">
                  <a:moveTo>
                    <a:pt x="178088" y="286232"/>
                  </a:moveTo>
                  <a:cubicBezTo>
                    <a:pt x="178088" y="321359"/>
                    <a:pt x="150929" y="349854"/>
                    <a:pt x="101777" y="349854"/>
                  </a:cubicBezTo>
                  <a:cubicBezTo>
                    <a:pt x="52625" y="349854"/>
                    <a:pt x="0" y="321359"/>
                    <a:pt x="0" y="286232"/>
                  </a:cubicBezTo>
                  <a:cubicBezTo>
                    <a:pt x="0" y="251104"/>
                    <a:pt x="40070" y="222610"/>
                    <a:pt x="89044" y="222610"/>
                  </a:cubicBezTo>
                  <a:cubicBezTo>
                    <a:pt x="138018" y="222610"/>
                    <a:pt x="178088" y="251104"/>
                    <a:pt x="178088" y="286232"/>
                  </a:cubicBezTo>
                  <a:close/>
                  <a:moveTo>
                    <a:pt x="623307" y="63622"/>
                  </a:moveTo>
                  <a:cubicBezTo>
                    <a:pt x="623307" y="98750"/>
                    <a:pt x="596149" y="127244"/>
                    <a:pt x="546997" y="127244"/>
                  </a:cubicBezTo>
                  <a:cubicBezTo>
                    <a:pt x="497845" y="127244"/>
                    <a:pt x="445220" y="98750"/>
                    <a:pt x="445220" y="63622"/>
                  </a:cubicBezTo>
                  <a:cubicBezTo>
                    <a:pt x="445220" y="28494"/>
                    <a:pt x="485067" y="0"/>
                    <a:pt x="534264" y="0"/>
                  </a:cubicBezTo>
                  <a:cubicBezTo>
                    <a:pt x="583460" y="0"/>
                    <a:pt x="623307" y="28494"/>
                    <a:pt x="623307" y="63622"/>
                  </a:cubicBezTo>
                  <a:close/>
                </a:path>
              </a:pathLst>
            </a:custGeom>
            <a:solidFill>
              <a:srgbClr val="A86C4D"/>
            </a:solidFill>
            <a:ln w="55483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1845DA24-E960-CBFA-C9C9-253B41C38041}"/>
                </a:ext>
              </a:extLst>
            </p:cNvPr>
            <p:cNvSpPr/>
            <p:nvPr/>
          </p:nvSpPr>
          <p:spPr>
            <a:xfrm>
              <a:off x="8901925" y="1787073"/>
              <a:ext cx="1246614" cy="820495"/>
            </a:xfrm>
            <a:custGeom>
              <a:avLst/>
              <a:gdLst>
                <a:gd name="connsiteX0" fmla="*/ 890439 w 1246614"/>
                <a:gd name="connsiteY0" fmla="*/ 63622 h 820495"/>
                <a:gd name="connsiteX1" fmla="*/ 814129 w 1246614"/>
                <a:gd name="connsiteY1" fmla="*/ 127244 h 820495"/>
                <a:gd name="connsiteX2" fmla="*/ 712351 w 1246614"/>
                <a:gd name="connsiteY2" fmla="*/ 63622 h 820495"/>
                <a:gd name="connsiteX3" fmla="*/ 801395 w 1246614"/>
                <a:gd name="connsiteY3" fmla="*/ 0 h 820495"/>
                <a:gd name="connsiteX4" fmla="*/ 890439 w 1246614"/>
                <a:gd name="connsiteY4" fmla="*/ 63622 h 820495"/>
                <a:gd name="connsiteX5" fmla="*/ 89044 w 1246614"/>
                <a:gd name="connsiteY5" fmla="*/ 165399 h 820495"/>
                <a:gd name="connsiteX6" fmla="*/ 50889 w 1246614"/>
                <a:gd name="connsiteY6" fmla="*/ 197188 h 820495"/>
                <a:gd name="connsiteX7" fmla="*/ 0 w 1246614"/>
                <a:gd name="connsiteY7" fmla="*/ 165399 h 820495"/>
                <a:gd name="connsiteX8" fmla="*/ 44522 w 1246614"/>
                <a:gd name="connsiteY8" fmla="*/ 133566 h 820495"/>
                <a:gd name="connsiteX9" fmla="*/ 89044 w 1246614"/>
                <a:gd name="connsiteY9" fmla="*/ 165399 h 820495"/>
                <a:gd name="connsiteX10" fmla="*/ 1246615 w 1246614"/>
                <a:gd name="connsiteY10" fmla="*/ 566097 h 820495"/>
                <a:gd name="connsiteX11" fmla="*/ 1208460 w 1246614"/>
                <a:gd name="connsiteY11" fmla="*/ 597885 h 820495"/>
                <a:gd name="connsiteX12" fmla="*/ 1157571 w 1246614"/>
                <a:gd name="connsiteY12" fmla="*/ 566097 h 820495"/>
                <a:gd name="connsiteX13" fmla="*/ 1202093 w 1246614"/>
                <a:gd name="connsiteY13" fmla="*/ 534264 h 820495"/>
                <a:gd name="connsiteX14" fmla="*/ 1246615 w 1246614"/>
                <a:gd name="connsiteY14" fmla="*/ 566097 h 820495"/>
                <a:gd name="connsiteX15" fmla="*/ 578786 w 1246614"/>
                <a:gd name="connsiteY15" fmla="*/ 432531 h 820495"/>
                <a:gd name="connsiteX16" fmla="*/ 540630 w 1246614"/>
                <a:gd name="connsiteY16" fmla="*/ 464320 h 820495"/>
                <a:gd name="connsiteX17" fmla="*/ 489742 w 1246614"/>
                <a:gd name="connsiteY17" fmla="*/ 432531 h 820495"/>
                <a:gd name="connsiteX18" fmla="*/ 534264 w 1246614"/>
                <a:gd name="connsiteY18" fmla="*/ 400698 h 820495"/>
                <a:gd name="connsiteX19" fmla="*/ 578786 w 1246614"/>
                <a:gd name="connsiteY19" fmla="*/ 432531 h 820495"/>
                <a:gd name="connsiteX20" fmla="*/ 89044 w 1246614"/>
                <a:gd name="connsiteY20" fmla="*/ 744185 h 820495"/>
                <a:gd name="connsiteX21" fmla="*/ 50889 w 1246614"/>
                <a:gd name="connsiteY21" fmla="*/ 775973 h 820495"/>
                <a:gd name="connsiteX22" fmla="*/ 0 w 1246614"/>
                <a:gd name="connsiteY22" fmla="*/ 744185 h 820495"/>
                <a:gd name="connsiteX23" fmla="*/ 44522 w 1246614"/>
                <a:gd name="connsiteY23" fmla="*/ 712351 h 820495"/>
                <a:gd name="connsiteX24" fmla="*/ 89044 w 1246614"/>
                <a:gd name="connsiteY24" fmla="*/ 744185 h 820495"/>
                <a:gd name="connsiteX25" fmla="*/ 1024005 w 1246614"/>
                <a:gd name="connsiteY25" fmla="*/ 788707 h 820495"/>
                <a:gd name="connsiteX26" fmla="*/ 985850 w 1246614"/>
                <a:gd name="connsiteY26" fmla="*/ 820495 h 820495"/>
                <a:gd name="connsiteX27" fmla="*/ 934961 w 1246614"/>
                <a:gd name="connsiteY27" fmla="*/ 788707 h 820495"/>
                <a:gd name="connsiteX28" fmla="*/ 979483 w 1246614"/>
                <a:gd name="connsiteY28" fmla="*/ 756873 h 820495"/>
                <a:gd name="connsiteX29" fmla="*/ 1024005 w 1246614"/>
                <a:gd name="connsiteY29" fmla="*/ 788707 h 82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614" h="820495">
                  <a:moveTo>
                    <a:pt x="890439" y="63622"/>
                  </a:moveTo>
                  <a:cubicBezTo>
                    <a:pt x="890439" y="98750"/>
                    <a:pt x="863281" y="127244"/>
                    <a:pt x="814129" y="127244"/>
                  </a:cubicBezTo>
                  <a:cubicBezTo>
                    <a:pt x="764976" y="127244"/>
                    <a:pt x="712351" y="98750"/>
                    <a:pt x="712351" y="63622"/>
                  </a:cubicBezTo>
                  <a:cubicBezTo>
                    <a:pt x="712351" y="28494"/>
                    <a:pt x="752421" y="0"/>
                    <a:pt x="801395" y="0"/>
                  </a:cubicBezTo>
                  <a:cubicBezTo>
                    <a:pt x="850369" y="0"/>
                    <a:pt x="890439" y="28494"/>
                    <a:pt x="890439" y="63622"/>
                  </a:cubicBezTo>
                  <a:close/>
                  <a:moveTo>
                    <a:pt x="89044" y="165399"/>
                  </a:moveTo>
                  <a:cubicBezTo>
                    <a:pt x="89044" y="182941"/>
                    <a:pt x="75687" y="197188"/>
                    <a:pt x="50889" y="197188"/>
                  </a:cubicBezTo>
                  <a:cubicBezTo>
                    <a:pt x="26090" y="197188"/>
                    <a:pt x="0" y="182941"/>
                    <a:pt x="0" y="165399"/>
                  </a:cubicBezTo>
                  <a:cubicBezTo>
                    <a:pt x="0" y="147857"/>
                    <a:pt x="19946" y="133566"/>
                    <a:pt x="44522" y="133566"/>
                  </a:cubicBezTo>
                  <a:cubicBezTo>
                    <a:pt x="69098" y="133566"/>
                    <a:pt x="89044" y="147991"/>
                    <a:pt x="89044" y="165399"/>
                  </a:cubicBezTo>
                  <a:close/>
                  <a:moveTo>
                    <a:pt x="1246615" y="566097"/>
                  </a:moveTo>
                  <a:cubicBezTo>
                    <a:pt x="1246615" y="583638"/>
                    <a:pt x="1233258" y="597885"/>
                    <a:pt x="1208460" y="597885"/>
                  </a:cubicBezTo>
                  <a:cubicBezTo>
                    <a:pt x="1183661" y="597885"/>
                    <a:pt x="1157571" y="583638"/>
                    <a:pt x="1157571" y="566097"/>
                  </a:cubicBezTo>
                  <a:cubicBezTo>
                    <a:pt x="1157571" y="548555"/>
                    <a:pt x="1177517" y="534264"/>
                    <a:pt x="1202093" y="534264"/>
                  </a:cubicBezTo>
                  <a:cubicBezTo>
                    <a:pt x="1226669" y="534264"/>
                    <a:pt x="1246615" y="548689"/>
                    <a:pt x="1246615" y="566097"/>
                  </a:cubicBezTo>
                  <a:close/>
                  <a:moveTo>
                    <a:pt x="578786" y="432531"/>
                  </a:moveTo>
                  <a:cubicBezTo>
                    <a:pt x="578786" y="450073"/>
                    <a:pt x="565429" y="464320"/>
                    <a:pt x="540630" y="464320"/>
                  </a:cubicBezTo>
                  <a:cubicBezTo>
                    <a:pt x="515831" y="464320"/>
                    <a:pt x="489742" y="450073"/>
                    <a:pt x="489742" y="432531"/>
                  </a:cubicBezTo>
                  <a:cubicBezTo>
                    <a:pt x="489742" y="414989"/>
                    <a:pt x="509687" y="400698"/>
                    <a:pt x="534264" y="400698"/>
                  </a:cubicBezTo>
                  <a:cubicBezTo>
                    <a:pt x="558840" y="400698"/>
                    <a:pt x="578786" y="415123"/>
                    <a:pt x="578786" y="432531"/>
                  </a:cubicBezTo>
                  <a:close/>
                  <a:moveTo>
                    <a:pt x="89044" y="744185"/>
                  </a:moveTo>
                  <a:cubicBezTo>
                    <a:pt x="89044" y="761726"/>
                    <a:pt x="75687" y="775973"/>
                    <a:pt x="50889" y="775973"/>
                  </a:cubicBezTo>
                  <a:cubicBezTo>
                    <a:pt x="26090" y="775973"/>
                    <a:pt x="0" y="761726"/>
                    <a:pt x="0" y="744185"/>
                  </a:cubicBezTo>
                  <a:cubicBezTo>
                    <a:pt x="0" y="726643"/>
                    <a:pt x="19946" y="712351"/>
                    <a:pt x="44522" y="712351"/>
                  </a:cubicBezTo>
                  <a:cubicBezTo>
                    <a:pt x="69098" y="712351"/>
                    <a:pt x="89044" y="726777"/>
                    <a:pt x="89044" y="744185"/>
                  </a:cubicBezTo>
                  <a:close/>
                  <a:moveTo>
                    <a:pt x="1024005" y="788707"/>
                  </a:moveTo>
                  <a:cubicBezTo>
                    <a:pt x="1024005" y="806248"/>
                    <a:pt x="1010649" y="820495"/>
                    <a:pt x="985850" y="820495"/>
                  </a:cubicBezTo>
                  <a:cubicBezTo>
                    <a:pt x="961051" y="820495"/>
                    <a:pt x="934961" y="806248"/>
                    <a:pt x="934961" y="788707"/>
                  </a:cubicBezTo>
                  <a:cubicBezTo>
                    <a:pt x="934961" y="771165"/>
                    <a:pt x="954907" y="756873"/>
                    <a:pt x="979483" y="756873"/>
                  </a:cubicBezTo>
                  <a:cubicBezTo>
                    <a:pt x="1004059" y="756873"/>
                    <a:pt x="1024005" y="771298"/>
                    <a:pt x="1024005" y="788707"/>
                  </a:cubicBezTo>
                  <a:close/>
                </a:path>
              </a:pathLst>
            </a:custGeom>
            <a:solidFill>
              <a:srgbClr val="FFE3CF"/>
            </a:solidFill>
            <a:ln w="44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41D53E8-2E1E-42F8-8316-4C0BA34EB1D5}"/>
                </a:ext>
              </a:extLst>
            </p:cNvPr>
            <p:cNvSpPr/>
            <p:nvPr/>
          </p:nvSpPr>
          <p:spPr>
            <a:xfrm>
              <a:off x="9169918" y="2276815"/>
              <a:ext cx="711489" cy="527941"/>
            </a:xfrm>
            <a:custGeom>
              <a:avLst/>
              <a:gdLst>
                <a:gd name="connsiteX0" fmla="*/ 577924 w 711489"/>
                <a:gd name="connsiteY0" fmla="*/ 63622 h 527941"/>
                <a:gd name="connsiteX1" fmla="*/ 501613 w 711489"/>
                <a:gd name="connsiteY1" fmla="*/ 127244 h 527941"/>
                <a:gd name="connsiteX2" fmla="*/ 399836 w 711489"/>
                <a:gd name="connsiteY2" fmla="*/ 63622 h 527941"/>
                <a:gd name="connsiteX3" fmla="*/ 488880 w 711489"/>
                <a:gd name="connsiteY3" fmla="*/ 0 h 527941"/>
                <a:gd name="connsiteX4" fmla="*/ 577924 w 711489"/>
                <a:gd name="connsiteY4" fmla="*/ 63622 h 527941"/>
                <a:gd name="connsiteX5" fmla="*/ 711490 w 711489"/>
                <a:gd name="connsiteY5" fmla="*/ 464320 h 527941"/>
                <a:gd name="connsiteX6" fmla="*/ 635179 w 711489"/>
                <a:gd name="connsiteY6" fmla="*/ 527942 h 527941"/>
                <a:gd name="connsiteX7" fmla="*/ 533402 w 711489"/>
                <a:gd name="connsiteY7" fmla="*/ 464320 h 527941"/>
                <a:gd name="connsiteX8" fmla="*/ 622446 w 711489"/>
                <a:gd name="connsiteY8" fmla="*/ 400698 h 527941"/>
                <a:gd name="connsiteX9" fmla="*/ 711490 w 711489"/>
                <a:gd name="connsiteY9" fmla="*/ 464320 h 527941"/>
                <a:gd name="connsiteX10" fmla="*/ 2344 w 711489"/>
                <a:gd name="connsiteY10" fmla="*/ 399006 h 527941"/>
                <a:gd name="connsiteX11" fmla="*/ 58976 w 711489"/>
                <a:gd name="connsiteY11" fmla="*/ 317353 h 527941"/>
                <a:gd name="connsiteX12" fmla="*/ 173976 w 711489"/>
                <a:gd name="connsiteY12" fmla="*/ 351545 h 527941"/>
                <a:gd name="connsiteX13" fmla="*/ 105145 w 711489"/>
                <a:gd name="connsiteY13" fmla="*/ 436582 h 527941"/>
                <a:gd name="connsiteX14" fmla="*/ 2344 w 711489"/>
                <a:gd name="connsiteY14" fmla="*/ 399006 h 52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1489" h="527941">
                  <a:moveTo>
                    <a:pt x="577924" y="63622"/>
                  </a:moveTo>
                  <a:cubicBezTo>
                    <a:pt x="577924" y="98750"/>
                    <a:pt x="550766" y="127244"/>
                    <a:pt x="501613" y="127244"/>
                  </a:cubicBezTo>
                  <a:cubicBezTo>
                    <a:pt x="452461" y="127244"/>
                    <a:pt x="399836" y="98750"/>
                    <a:pt x="399836" y="63622"/>
                  </a:cubicBezTo>
                  <a:cubicBezTo>
                    <a:pt x="399836" y="28494"/>
                    <a:pt x="439906" y="0"/>
                    <a:pt x="488880" y="0"/>
                  </a:cubicBezTo>
                  <a:cubicBezTo>
                    <a:pt x="537854" y="0"/>
                    <a:pt x="577924" y="28494"/>
                    <a:pt x="577924" y="63622"/>
                  </a:cubicBezTo>
                  <a:close/>
                  <a:moveTo>
                    <a:pt x="711490" y="464320"/>
                  </a:moveTo>
                  <a:cubicBezTo>
                    <a:pt x="711490" y="499447"/>
                    <a:pt x="684332" y="527942"/>
                    <a:pt x="635179" y="527942"/>
                  </a:cubicBezTo>
                  <a:cubicBezTo>
                    <a:pt x="586027" y="527942"/>
                    <a:pt x="533402" y="499447"/>
                    <a:pt x="533402" y="464320"/>
                  </a:cubicBezTo>
                  <a:cubicBezTo>
                    <a:pt x="533402" y="429192"/>
                    <a:pt x="573472" y="400698"/>
                    <a:pt x="622446" y="400698"/>
                  </a:cubicBezTo>
                  <a:cubicBezTo>
                    <a:pt x="671420" y="400698"/>
                    <a:pt x="711490" y="429192"/>
                    <a:pt x="711490" y="464320"/>
                  </a:cubicBezTo>
                  <a:close/>
                  <a:moveTo>
                    <a:pt x="2344" y="399006"/>
                  </a:moveTo>
                  <a:cubicBezTo>
                    <a:pt x="-7005" y="365169"/>
                    <a:pt x="11560" y="330487"/>
                    <a:pt x="58976" y="317353"/>
                  </a:cubicBezTo>
                  <a:cubicBezTo>
                    <a:pt x="106392" y="304219"/>
                    <a:pt x="164627" y="317664"/>
                    <a:pt x="173976" y="351545"/>
                  </a:cubicBezTo>
                  <a:cubicBezTo>
                    <a:pt x="183326" y="385427"/>
                    <a:pt x="152561" y="423448"/>
                    <a:pt x="105145" y="436582"/>
                  </a:cubicBezTo>
                  <a:cubicBezTo>
                    <a:pt x="66336" y="453314"/>
                    <a:pt x="21215" y="436821"/>
                    <a:pt x="2344" y="399006"/>
                  </a:cubicBezTo>
                  <a:close/>
                </a:path>
              </a:pathLst>
            </a:custGeom>
            <a:solidFill>
              <a:srgbClr val="A86C4D"/>
            </a:solidFill>
            <a:ln w="55483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37246B9-7311-15DB-891D-27374B706ACC}"/>
                </a:ext>
              </a:extLst>
            </p:cNvPr>
            <p:cNvSpPr/>
            <p:nvPr/>
          </p:nvSpPr>
          <p:spPr>
            <a:xfrm>
              <a:off x="9770134" y="1917472"/>
              <a:ext cx="311596" cy="223110"/>
            </a:xfrm>
            <a:custGeom>
              <a:avLst/>
              <a:gdLst>
                <a:gd name="connsiteX0" fmla="*/ 311578 w 311596"/>
                <a:gd name="connsiteY0" fmla="*/ 114605 h 223110"/>
                <a:gd name="connsiteX1" fmla="*/ 175697 w 311596"/>
                <a:gd name="connsiteY1" fmla="*/ 223061 h 223110"/>
                <a:gd name="connsiteX2" fmla="*/ 14 w 311596"/>
                <a:gd name="connsiteY2" fmla="*/ 108016 h 223110"/>
                <a:gd name="connsiteX3" fmla="*/ 158111 w 311596"/>
                <a:gd name="connsiteY3" fmla="*/ 50 h 223110"/>
                <a:gd name="connsiteX4" fmla="*/ 311578 w 311596"/>
                <a:gd name="connsiteY4" fmla="*/ 114605 h 22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596" h="223110">
                  <a:moveTo>
                    <a:pt x="311578" y="114605"/>
                  </a:moveTo>
                  <a:cubicBezTo>
                    <a:pt x="310287" y="176046"/>
                    <a:pt x="261758" y="224886"/>
                    <a:pt x="175697" y="223061"/>
                  </a:cubicBezTo>
                  <a:cubicBezTo>
                    <a:pt x="89636" y="221235"/>
                    <a:pt x="-1278" y="169634"/>
                    <a:pt x="14" y="108016"/>
                  </a:cubicBezTo>
                  <a:cubicBezTo>
                    <a:pt x="1305" y="46398"/>
                    <a:pt x="72095" y="-1775"/>
                    <a:pt x="158111" y="50"/>
                  </a:cubicBezTo>
                  <a:cubicBezTo>
                    <a:pt x="244128" y="1876"/>
                    <a:pt x="312869" y="53209"/>
                    <a:pt x="311578" y="114605"/>
                  </a:cubicBezTo>
                  <a:close/>
                </a:path>
              </a:pathLst>
            </a:custGeom>
            <a:solidFill>
              <a:srgbClr val="A86C4D"/>
            </a:solidFill>
            <a:ln w="44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705EEF2E-FD2E-8555-33EB-DC8D085B4F1F}"/>
                </a:ext>
              </a:extLst>
            </p:cNvPr>
            <p:cNvSpPr/>
            <p:nvPr/>
          </p:nvSpPr>
          <p:spPr>
            <a:xfrm>
              <a:off x="9770134" y="1980254"/>
              <a:ext cx="311587" cy="160373"/>
            </a:xfrm>
            <a:custGeom>
              <a:avLst/>
              <a:gdLst>
                <a:gd name="connsiteX0" fmla="*/ 175697 w 311587"/>
                <a:gd name="connsiteY0" fmla="*/ 71235 h 160373"/>
                <a:gd name="connsiteX1" fmla="*/ 14928 w 311587"/>
                <a:gd name="connsiteY1" fmla="*/ 0 h 160373"/>
                <a:gd name="connsiteX2" fmla="*/ 14 w 311587"/>
                <a:gd name="connsiteY2" fmla="*/ 45279 h 160373"/>
                <a:gd name="connsiteX3" fmla="*/ 175697 w 311587"/>
                <a:gd name="connsiteY3" fmla="*/ 160324 h 160373"/>
                <a:gd name="connsiteX4" fmla="*/ 311578 w 311587"/>
                <a:gd name="connsiteY4" fmla="*/ 51824 h 160373"/>
                <a:gd name="connsiteX5" fmla="*/ 300359 w 311587"/>
                <a:gd name="connsiteY5" fmla="*/ 8548 h 160373"/>
                <a:gd name="connsiteX6" fmla="*/ 175697 w 311587"/>
                <a:gd name="connsiteY6" fmla="*/ 71235 h 160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87" h="160373">
                  <a:moveTo>
                    <a:pt x="175697" y="71235"/>
                  </a:moveTo>
                  <a:cubicBezTo>
                    <a:pt x="114383" y="71590"/>
                    <a:pt x="55855" y="45657"/>
                    <a:pt x="14928" y="0"/>
                  </a:cubicBezTo>
                  <a:cubicBezTo>
                    <a:pt x="5732" y="13358"/>
                    <a:pt x="557" y="29071"/>
                    <a:pt x="14" y="45279"/>
                  </a:cubicBezTo>
                  <a:cubicBezTo>
                    <a:pt x="-1278" y="106764"/>
                    <a:pt x="89681" y="158498"/>
                    <a:pt x="175697" y="160324"/>
                  </a:cubicBezTo>
                  <a:cubicBezTo>
                    <a:pt x="261714" y="162149"/>
                    <a:pt x="310287" y="113308"/>
                    <a:pt x="311578" y="51824"/>
                  </a:cubicBezTo>
                  <a:cubicBezTo>
                    <a:pt x="311805" y="36651"/>
                    <a:pt x="307928" y="21699"/>
                    <a:pt x="300359" y="8548"/>
                  </a:cubicBezTo>
                  <a:cubicBezTo>
                    <a:pt x="275038" y="52449"/>
                    <a:pt x="226038" y="77090"/>
                    <a:pt x="175697" y="71235"/>
                  </a:cubicBezTo>
                  <a:close/>
                </a:path>
              </a:pathLst>
            </a:custGeom>
            <a:solidFill>
              <a:srgbClr val="724F3D"/>
            </a:solidFill>
            <a:ln w="44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42AF97A-86C5-A8B1-D94B-36760FDBCB48}"/>
                </a:ext>
              </a:extLst>
            </p:cNvPr>
            <p:cNvSpPr/>
            <p:nvPr/>
          </p:nvSpPr>
          <p:spPr>
            <a:xfrm>
              <a:off x="9770134" y="1917472"/>
              <a:ext cx="311596" cy="223110"/>
            </a:xfrm>
            <a:custGeom>
              <a:avLst/>
              <a:gdLst>
                <a:gd name="connsiteX0" fmla="*/ 311578 w 311596"/>
                <a:gd name="connsiteY0" fmla="*/ 114605 h 223110"/>
                <a:gd name="connsiteX1" fmla="*/ 175697 w 311596"/>
                <a:gd name="connsiteY1" fmla="*/ 223061 h 223110"/>
                <a:gd name="connsiteX2" fmla="*/ 14 w 311596"/>
                <a:gd name="connsiteY2" fmla="*/ 108016 h 223110"/>
                <a:gd name="connsiteX3" fmla="*/ 158111 w 311596"/>
                <a:gd name="connsiteY3" fmla="*/ 50 h 223110"/>
                <a:gd name="connsiteX4" fmla="*/ 311578 w 311596"/>
                <a:gd name="connsiteY4" fmla="*/ 114605 h 22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596" h="223110">
                  <a:moveTo>
                    <a:pt x="311578" y="114605"/>
                  </a:moveTo>
                  <a:cubicBezTo>
                    <a:pt x="310287" y="176046"/>
                    <a:pt x="261758" y="224886"/>
                    <a:pt x="175697" y="223061"/>
                  </a:cubicBezTo>
                  <a:cubicBezTo>
                    <a:pt x="89636" y="221235"/>
                    <a:pt x="-1278" y="169634"/>
                    <a:pt x="14" y="108016"/>
                  </a:cubicBezTo>
                  <a:cubicBezTo>
                    <a:pt x="1305" y="46398"/>
                    <a:pt x="72095" y="-1775"/>
                    <a:pt x="158111" y="50"/>
                  </a:cubicBezTo>
                  <a:cubicBezTo>
                    <a:pt x="244128" y="1876"/>
                    <a:pt x="312869" y="53209"/>
                    <a:pt x="311578" y="114605"/>
                  </a:cubicBezTo>
                  <a:close/>
                </a:path>
              </a:pathLst>
            </a:custGeom>
            <a:noFill/>
            <a:ln w="55483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F100946-1F9B-0696-8EC2-D75F893A5271}"/>
                </a:ext>
              </a:extLst>
            </p:cNvPr>
            <p:cNvSpPr/>
            <p:nvPr/>
          </p:nvSpPr>
          <p:spPr>
            <a:xfrm>
              <a:off x="10101852" y="2383396"/>
              <a:ext cx="277363" cy="265728"/>
            </a:xfrm>
            <a:custGeom>
              <a:avLst/>
              <a:gdLst>
                <a:gd name="connsiteX0" fmla="*/ 246324 w 277363"/>
                <a:gd name="connsiteY0" fmla="*/ 25559 h 265728"/>
                <a:gd name="connsiteX1" fmla="*/ 229673 w 277363"/>
                <a:gd name="connsiteY1" fmla="*/ 198661 h 265728"/>
                <a:gd name="connsiteX2" fmla="*/ 24872 w 277363"/>
                <a:gd name="connsiteY2" fmla="*/ 244830 h 265728"/>
                <a:gd name="connsiteX3" fmla="*/ 57284 w 277363"/>
                <a:gd name="connsiteY3" fmla="*/ 56102 h 265728"/>
                <a:gd name="connsiteX4" fmla="*/ 246324 w 277363"/>
                <a:gd name="connsiteY4" fmla="*/ 25559 h 265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363" h="265728">
                  <a:moveTo>
                    <a:pt x="246324" y="25559"/>
                  </a:moveTo>
                  <a:cubicBezTo>
                    <a:pt x="289555" y="69280"/>
                    <a:pt x="290846" y="138111"/>
                    <a:pt x="229673" y="198661"/>
                  </a:cubicBezTo>
                  <a:cubicBezTo>
                    <a:pt x="168500" y="259211"/>
                    <a:pt x="68058" y="288506"/>
                    <a:pt x="24872" y="244830"/>
                  </a:cubicBezTo>
                  <a:cubicBezTo>
                    <a:pt x="-18314" y="201154"/>
                    <a:pt x="-3845" y="116651"/>
                    <a:pt x="57284" y="56102"/>
                  </a:cubicBezTo>
                  <a:cubicBezTo>
                    <a:pt x="118413" y="-4448"/>
                    <a:pt x="203049" y="-18117"/>
                    <a:pt x="246324" y="25559"/>
                  </a:cubicBezTo>
                  <a:close/>
                </a:path>
              </a:pathLst>
            </a:custGeom>
            <a:solidFill>
              <a:srgbClr val="A86C4D"/>
            </a:solidFill>
            <a:ln w="44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2152D5E-64ED-5A35-BEDB-FB311D480C9B}"/>
                </a:ext>
              </a:extLst>
            </p:cNvPr>
            <p:cNvSpPr/>
            <p:nvPr/>
          </p:nvSpPr>
          <p:spPr>
            <a:xfrm>
              <a:off x="10104508" y="2386695"/>
              <a:ext cx="274729" cy="262420"/>
            </a:xfrm>
            <a:custGeom>
              <a:avLst/>
              <a:gdLst>
                <a:gd name="connsiteX0" fmla="*/ 163084 w 274729"/>
                <a:gd name="connsiteY0" fmla="*/ 133388 h 262420"/>
                <a:gd name="connsiteX1" fmla="*/ 0 w 274729"/>
                <a:gd name="connsiteY1" fmla="*/ 199325 h 262420"/>
                <a:gd name="connsiteX2" fmla="*/ 22261 w 274729"/>
                <a:gd name="connsiteY2" fmla="*/ 241532 h 262420"/>
                <a:gd name="connsiteX3" fmla="*/ 227062 w 274729"/>
                <a:gd name="connsiteY3" fmla="*/ 195362 h 262420"/>
                <a:gd name="connsiteX4" fmla="*/ 243669 w 274729"/>
                <a:gd name="connsiteY4" fmla="*/ 22261 h 262420"/>
                <a:gd name="connsiteX5" fmla="*/ 204756 w 274729"/>
                <a:gd name="connsiteY5" fmla="*/ 0 h 262420"/>
                <a:gd name="connsiteX6" fmla="*/ 163084 w 274729"/>
                <a:gd name="connsiteY6" fmla="*/ 133388 h 26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729" h="262420">
                  <a:moveTo>
                    <a:pt x="163084" y="133388"/>
                  </a:moveTo>
                  <a:cubicBezTo>
                    <a:pt x="120662" y="177690"/>
                    <a:pt x="61292" y="201695"/>
                    <a:pt x="0" y="199325"/>
                  </a:cubicBezTo>
                  <a:cubicBezTo>
                    <a:pt x="3233" y="215233"/>
                    <a:pt x="10958" y="229880"/>
                    <a:pt x="22261" y="241532"/>
                  </a:cubicBezTo>
                  <a:cubicBezTo>
                    <a:pt x="65492" y="285208"/>
                    <a:pt x="165933" y="255868"/>
                    <a:pt x="227062" y="195362"/>
                  </a:cubicBezTo>
                  <a:cubicBezTo>
                    <a:pt x="288191" y="134857"/>
                    <a:pt x="286944" y="65982"/>
                    <a:pt x="243669" y="22261"/>
                  </a:cubicBezTo>
                  <a:cubicBezTo>
                    <a:pt x="232955" y="11451"/>
                    <a:pt x="219505" y="3757"/>
                    <a:pt x="204756" y="0"/>
                  </a:cubicBezTo>
                  <a:cubicBezTo>
                    <a:pt x="218807" y="48796"/>
                    <a:pt x="202413" y="101269"/>
                    <a:pt x="163084" y="133388"/>
                  </a:cubicBezTo>
                  <a:close/>
                </a:path>
              </a:pathLst>
            </a:custGeom>
            <a:solidFill>
              <a:srgbClr val="724F3D"/>
            </a:solidFill>
            <a:ln w="44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2B596C84-9279-F033-A303-6C76F9E8C306}"/>
                </a:ext>
              </a:extLst>
            </p:cNvPr>
            <p:cNvSpPr/>
            <p:nvPr/>
          </p:nvSpPr>
          <p:spPr>
            <a:xfrm>
              <a:off x="10101852" y="2383396"/>
              <a:ext cx="277363" cy="265728"/>
            </a:xfrm>
            <a:custGeom>
              <a:avLst/>
              <a:gdLst>
                <a:gd name="connsiteX0" fmla="*/ 246324 w 277363"/>
                <a:gd name="connsiteY0" fmla="*/ 25559 h 265728"/>
                <a:gd name="connsiteX1" fmla="*/ 229673 w 277363"/>
                <a:gd name="connsiteY1" fmla="*/ 198661 h 265728"/>
                <a:gd name="connsiteX2" fmla="*/ 24872 w 277363"/>
                <a:gd name="connsiteY2" fmla="*/ 244830 h 265728"/>
                <a:gd name="connsiteX3" fmla="*/ 57284 w 277363"/>
                <a:gd name="connsiteY3" fmla="*/ 56102 h 265728"/>
                <a:gd name="connsiteX4" fmla="*/ 246324 w 277363"/>
                <a:gd name="connsiteY4" fmla="*/ 25559 h 265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363" h="265728">
                  <a:moveTo>
                    <a:pt x="246324" y="25559"/>
                  </a:moveTo>
                  <a:cubicBezTo>
                    <a:pt x="289555" y="69280"/>
                    <a:pt x="290846" y="138111"/>
                    <a:pt x="229673" y="198661"/>
                  </a:cubicBezTo>
                  <a:cubicBezTo>
                    <a:pt x="168500" y="259211"/>
                    <a:pt x="68058" y="288506"/>
                    <a:pt x="24872" y="244830"/>
                  </a:cubicBezTo>
                  <a:cubicBezTo>
                    <a:pt x="-18314" y="201154"/>
                    <a:pt x="-3845" y="116651"/>
                    <a:pt x="57284" y="56102"/>
                  </a:cubicBezTo>
                  <a:cubicBezTo>
                    <a:pt x="118413" y="-4448"/>
                    <a:pt x="203049" y="-18117"/>
                    <a:pt x="246324" y="25559"/>
                  </a:cubicBezTo>
                  <a:close/>
                </a:path>
              </a:pathLst>
            </a:custGeom>
            <a:noFill/>
            <a:ln w="55483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5" name="圆: 空心 104">
            <a:extLst>
              <a:ext uri="{FF2B5EF4-FFF2-40B4-BE49-F238E27FC236}">
                <a16:creationId xmlns:a16="http://schemas.microsoft.com/office/drawing/2014/main" id="{7E429A21-F781-4D69-0DF8-10D08256C170}"/>
              </a:ext>
            </a:extLst>
          </p:cNvPr>
          <p:cNvSpPr/>
          <p:nvPr/>
        </p:nvSpPr>
        <p:spPr>
          <a:xfrm>
            <a:off x="6589504" y="4335607"/>
            <a:ext cx="935212" cy="935212"/>
          </a:xfrm>
          <a:prstGeom prst="donut">
            <a:avLst/>
          </a:prstGeom>
          <a:solidFill>
            <a:srgbClr val="E91E7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F476C3A6-4DC5-1E21-BCB5-44A23773581C}"/>
              </a:ext>
            </a:extLst>
          </p:cNvPr>
          <p:cNvSpPr txBox="1"/>
          <p:nvPr/>
        </p:nvSpPr>
        <p:spPr>
          <a:xfrm>
            <a:off x="5542712" y="948935"/>
            <a:ext cx="416237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36D78C18-963F-27DD-FF39-DAA7FAF960F8}"/>
              </a:ext>
            </a:extLst>
          </p:cNvPr>
          <p:cNvSpPr/>
          <p:nvPr/>
        </p:nvSpPr>
        <p:spPr>
          <a:xfrm>
            <a:off x="9463294" y="1744280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6" name="星形: 五角 165">
            <a:extLst>
              <a:ext uri="{FF2B5EF4-FFF2-40B4-BE49-F238E27FC236}">
                <a16:creationId xmlns:a16="http://schemas.microsoft.com/office/drawing/2014/main" id="{84E558E7-2C9C-0652-E1A5-0A3031B5632E}"/>
              </a:ext>
            </a:extLst>
          </p:cNvPr>
          <p:cNvSpPr/>
          <p:nvPr/>
        </p:nvSpPr>
        <p:spPr>
          <a:xfrm rot="20085097">
            <a:off x="10824895" y="1313271"/>
            <a:ext cx="319297" cy="319297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E91E76"/>
          </a:solidFill>
          <a:ln w="317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30EE004F-0195-B37B-6D8C-10896EB1DBAC}"/>
              </a:ext>
            </a:extLst>
          </p:cNvPr>
          <p:cNvGrpSpPr/>
          <p:nvPr/>
        </p:nvGrpSpPr>
        <p:grpSpPr>
          <a:xfrm rot="3500591">
            <a:off x="10869197" y="2214778"/>
            <a:ext cx="541620" cy="547107"/>
            <a:chOff x="4123069" y="3411229"/>
            <a:chExt cx="1507377" cy="1522649"/>
          </a:xfrm>
        </p:grpSpPr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28CFA3F9-FEC9-74BB-0280-A8FF923EF560}"/>
                </a:ext>
              </a:extLst>
            </p:cNvPr>
            <p:cNvSpPr/>
            <p:nvPr/>
          </p:nvSpPr>
          <p:spPr>
            <a:xfrm>
              <a:off x="4123069" y="3921798"/>
              <a:ext cx="560364" cy="291316"/>
            </a:xfrm>
            <a:custGeom>
              <a:avLst/>
              <a:gdLst>
                <a:gd name="connsiteX0" fmla="*/ 248497 w 560364"/>
                <a:gd name="connsiteY0" fmla="*/ 87661 h 291316"/>
                <a:gd name="connsiteX1" fmla="*/ 489869 w 560364"/>
                <a:gd name="connsiteY1" fmla="*/ 2486 h 291316"/>
                <a:gd name="connsiteX2" fmla="*/ 461380 w 560364"/>
                <a:gd name="connsiteY2" fmla="*/ 229778 h 291316"/>
                <a:gd name="connsiteX3" fmla="*/ 26178 w 560364"/>
                <a:gd name="connsiteY3" fmla="*/ 268434 h 291316"/>
                <a:gd name="connsiteX4" fmla="*/ 1711 w 560364"/>
                <a:gd name="connsiteY4" fmla="*/ 221697 h 291316"/>
                <a:gd name="connsiteX5" fmla="*/ 26178 w 560364"/>
                <a:gd name="connsiteY5" fmla="*/ 197229 h 291316"/>
                <a:gd name="connsiteX6" fmla="*/ 248497 w 560364"/>
                <a:gd name="connsiteY6" fmla="*/ 87661 h 291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0364" h="291316">
                  <a:moveTo>
                    <a:pt x="248497" y="87661"/>
                  </a:moveTo>
                  <a:cubicBezTo>
                    <a:pt x="392918" y="-1976"/>
                    <a:pt x="433183" y="-4646"/>
                    <a:pt x="489869" y="2486"/>
                  </a:cubicBezTo>
                  <a:cubicBezTo>
                    <a:pt x="605874" y="17115"/>
                    <a:pt x="566194" y="168301"/>
                    <a:pt x="461380" y="229778"/>
                  </a:cubicBezTo>
                  <a:cubicBezTo>
                    <a:pt x="327455" y="308297"/>
                    <a:pt x="135893" y="300288"/>
                    <a:pt x="26178" y="268434"/>
                  </a:cubicBezTo>
                  <a:cubicBezTo>
                    <a:pt x="6516" y="262285"/>
                    <a:pt x="-4439" y="241360"/>
                    <a:pt x="1711" y="221697"/>
                  </a:cubicBezTo>
                  <a:cubicBezTo>
                    <a:pt x="5362" y="210023"/>
                    <a:pt x="14504" y="200880"/>
                    <a:pt x="26178" y="197229"/>
                  </a:cubicBezTo>
                  <a:cubicBezTo>
                    <a:pt x="106116" y="173974"/>
                    <a:pt x="181360" y="136891"/>
                    <a:pt x="248497" y="87661"/>
                  </a:cubicBezTo>
                  <a:close/>
                </a:path>
              </a:pathLst>
            </a:custGeom>
            <a:solidFill>
              <a:srgbClr val="46B000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4AB89FA8-B743-9743-307D-42CB0C593A51}"/>
                </a:ext>
              </a:extLst>
            </p:cNvPr>
            <p:cNvSpPr/>
            <p:nvPr/>
          </p:nvSpPr>
          <p:spPr>
            <a:xfrm>
              <a:off x="4410950" y="3714324"/>
              <a:ext cx="1219496" cy="1219482"/>
            </a:xfrm>
            <a:custGeom>
              <a:avLst/>
              <a:gdLst>
                <a:gd name="connsiteX0" fmla="*/ 389051 w 1219496"/>
                <a:gd name="connsiteY0" fmla="*/ 156858 h 1219482"/>
                <a:gd name="connsiteX1" fmla="*/ 156858 w 1219496"/>
                <a:gd name="connsiteY1" fmla="*/ 389051 h 1219482"/>
                <a:gd name="connsiteX2" fmla="*/ 144424 w 1219496"/>
                <a:gd name="connsiteY2" fmla="*/ 995700 h 1219482"/>
                <a:gd name="connsiteX3" fmla="*/ 896189 w 1219496"/>
                <a:gd name="connsiteY3" fmla="*/ 1209936 h 1219482"/>
                <a:gd name="connsiteX4" fmla="*/ 1209936 w 1219496"/>
                <a:gd name="connsiteY4" fmla="*/ 896189 h 1219482"/>
                <a:gd name="connsiteX5" fmla="*/ 995700 w 1219496"/>
                <a:gd name="connsiteY5" fmla="*/ 144424 h 1219482"/>
                <a:gd name="connsiteX6" fmla="*/ 389051 w 1219496"/>
                <a:gd name="connsiteY6" fmla="*/ 156858 h 121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496" h="1219482">
                  <a:moveTo>
                    <a:pt x="389051" y="156858"/>
                  </a:moveTo>
                  <a:cubicBezTo>
                    <a:pt x="325509" y="246971"/>
                    <a:pt x="246971" y="325509"/>
                    <a:pt x="156858" y="389051"/>
                  </a:cubicBezTo>
                  <a:cubicBezTo>
                    <a:pt x="-36715" y="525683"/>
                    <a:pt x="-62790" y="788522"/>
                    <a:pt x="144424" y="995700"/>
                  </a:cubicBezTo>
                  <a:cubicBezTo>
                    <a:pt x="370217" y="1221529"/>
                    <a:pt x="679722" y="1236121"/>
                    <a:pt x="896189" y="1209936"/>
                  </a:cubicBezTo>
                  <a:cubicBezTo>
                    <a:pt x="1060676" y="1190355"/>
                    <a:pt x="1190355" y="1060676"/>
                    <a:pt x="1209936" y="896189"/>
                  </a:cubicBezTo>
                  <a:cubicBezTo>
                    <a:pt x="1236158" y="679722"/>
                    <a:pt x="1221529" y="370217"/>
                    <a:pt x="995700" y="144424"/>
                  </a:cubicBezTo>
                  <a:cubicBezTo>
                    <a:pt x="788376" y="-62790"/>
                    <a:pt x="525536" y="-36715"/>
                    <a:pt x="389051" y="156858"/>
                  </a:cubicBezTo>
                  <a:close/>
                </a:path>
              </a:pathLst>
            </a:custGeom>
            <a:solidFill>
              <a:srgbClr val="E91E76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3CC6231-7E49-1813-05D4-38C82D545082}"/>
                </a:ext>
              </a:extLst>
            </p:cNvPr>
            <p:cNvSpPr/>
            <p:nvPr/>
          </p:nvSpPr>
          <p:spPr>
            <a:xfrm>
              <a:off x="4508014" y="3811607"/>
              <a:ext cx="1122286" cy="1122271"/>
            </a:xfrm>
            <a:custGeom>
              <a:avLst/>
              <a:gdLst>
                <a:gd name="connsiteX0" fmla="*/ 1006302 w 1122286"/>
                <a:gd name="connsiteY0" fmla="*/ 692482 h 1122271"/>
                <a:gd name="connsiteX1" fmla="*/ 692555 w 1122286"/>
                <a:gd name="connsiteY1" fmla="*/ 1006229 h 1122271"/>
                <a:gd name="connsiteX2" fmla="*/ 0 w 1122286"/>
                <a:gd name="connsiteY2" fmla="*/ 844364 h 1122271"/>
                <a:gd name="connsiteX3" fmla="*/ 47214 w 1122286"/>
                <a:gd name="connsiteY3" fmla="*/ 898490 h 1122271"/>
                <a:gd name="connsiteX4" fmla="*/ 798978 w 1122286"/>
                <a:gd name="connsiteY4" fmla="*/ 1112726 h 1122271"/>
                <a:gd name="connsiteX5" fmla="*/ 1112726 w 1122286"/>
                <a:gd name="connsiteY5" fmla="*/ 798978 h 1122271"/>
                <a:gd name="connsiteX6" fmla="*/ 898490 w 1122286"/>
                <a:gd name="connsiteY6" fmla="*/ 47214 h 1122271"/>
                <a:gd name="connsiteX7" fmla="*/ 844473 w 1122286"/>
                <a:gd name="connsiteY7" fmla="*/ 0 h 1122271"/>
                <a:gd name="connsiteX8" fmla="*/ 1006302 w 1122286"/>
                <a:gd name="connsiteY8" fmla="*/ 692482 h 112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2286" h="1122271">
                  <a:moveTo>
                    <a:pt x="1006302" y="692482"/>
                  </a:moveTo>
                  <a:cubicBezTo>
                    <a:pt x="986735" y="856975"/>
                    <a:pt x="857048" y="986662"/>
                    <a:pt x="692555" y="1006229"/>
                  </a:cubicBezTo>
                  <a:cubicBezTo>
                    <a:pt x="494411" y="1030220"/>
                    <a:pt x="218515" y="1019468"/>
                    <a:pt x="0" y="844364"/>
                  </a:cubicBezTo>
                  <a:cubicBezTo>
                    <a:pt x="14593" y="863373"/>
                    <a:pt x="30362" y="881450"/>
                    <a:pt x="47214" y="898490"/>
                  </a:cubicBezTo>
                  <a:cubicBezTo>
                    <a:pt x="273007" y="1124319"/>
                    <a:pt x="582512" y="1138911"/>
                    <a:pt x="798978" y="1112726"/>
                  </a:cubicBezTo>
                  <a:cubicBezTo>
                    <a:pt x="963465" y="1093145"/>
                    <a:pt x="1093145" y="963465"/>
                    <a:pt x="1112726" y="798978"/>
                  </a:cubicBezTo>
                  <a:cubicBezTo>
                    <a:pt x="1138947" y="582512"/>
                    <a:pt x="1124319" y="273007"/>
                    <a:pt x="898490" y="47214"/>
                  </a:cubicBezTo>
                  <a:cubicBezTo>
                    <a:pt x="881486" y="30365"/>
                    <a:pt x="863445" y="14597"/>
                    <a:pt x="844473" y="0"/>
                  </a:cubicBezTo>
                  <a:cubicBezTo>
                    <a:pt x="1019541" y="218259"/>
                    <a:pt x="1030293" y="494338"/>
                    <a:pt x="1006302" y="692482"/>
                  </a:cubicBezTo>
                  <a:close/>
                </a:path>
              </a:pathLst>
            </a:custGeom>
            <a:solidFill>
              <a:srgbClr val="FF6196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EA61E249-CD29-E296-FD82-ECDD4599E8D9}"/>
                </a:ext>
              </a:extLst>
            </p:cNvPr>
            <p:cNvSpPr/>
            <p:nvPr/>
          </p:nvSpPr>
          <p:spPr>
            <a:xfrm>
              <a:off x="4410950" y="3714324"/>
              <a:ext cx="1219496" cy="1219482"/>
            </a:xfrm>
            <a:custGeom>
              <a:avLst/>
              <a:gdLst>
                <a:gd name="connsiteX0" fmla="*/ 389051 w 1219496"/>
                <a:gd name="connsiteY0" fmla="*/ 156858 h 1219482"/>
                <a:gd name="connsiteX1" fmla="*/ 156858 w 1219496"/>
                <a:gd name="connsiteY1" fmla="*/ 389051 h 1219482"/>
                <a:gd name="connsiteX2" fmla="*/ 144424 w 1219496"/>
                <a:gd name="connsiteY2" fmla="*/ 995700 h 1219482"/>
                <a:gd name="connsiteX3" fmla="*/ 896189 w 1219496"/>
                <a:gd name="connsiteY3" fmla="*/ 1209936 h 1219482"/>
                <a:gd name="connsiteX4" fmla="*/ 1209936 w 1219496"/>
                <a:gd name="connsiteY4" fmla="*/ 896189 h 1219482"/>
                <a:gd name="connsiteX5" fmla="*/ 995700 w 1219496"/>
                <a:gd name="connsiteY5" fmla="*/ 144424 h 1219482"/>
                <a:gd name="connsiteX6" fmla="*/ 389051 w 1219496"/>
                <a:gd name="connsiteY6" fmla="*/ 156858 h 121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496" h="1219482">
                  <a:moveTo>
                    <a:pt x="389051" y="156858"/>
                  </a:moveTo>
                  <a:cubicBezTo>
                    <a:pt x="325509" y="246971"/>
                    <a:pt x="246971" y="325509"/>
                    <a:pt x="156858" y="389051"/>
                  </a:cubicBezTo>
                  <a:cubicBezTo>
                    <a:pt x="-36715" y="525683"/>
                    <a:pt x="-62790" y="788522"/>
                    <a:pt x="144424" y="995700"/>
                  </a:cubicBezTo>
                  <a:cubicBezTo>
                    <a:pt x="370217" y="1221529"/>
                    <a:pt x="679722" y="1236121"/>
                    <a:pt x="896189" y="1209936"/>
                  </a:cubicBezTo>
                  <a:cubicBezTo>
                    <a:pt x="1060676" y="1190355"/>
                    <a:pt x="1190355" y="1060676"/>
                    <a:pt x="1209936" y="896189"/>
                  </a:cubicBezTo>
                  <a:cubicBezTo>
                    <a:pt x="1236158" y="679722"/>
                    <a:pt x="1221529" y="370217"/>
                    <a:pt x="995700" y="144424"/>
                  </a:cubicBezTo>
                  <a:cubicBezTo>
                    <a:pt x="788376" y="-62790"/>
                    <a:pt x="525536" y="-36715"/>
                    <a:pt x="389051" y="156858"/>
                  </a:cubicBez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77B7821C-35A7-1C99-7683-9695A186B200}"/>
                </a:ext>
              </a:extLst>
            </p:cNvPr>
            <p:cNvSpPr/>
            <p:nvPr/>
          </p:nvSpPr>
          <p:spPr>
            <a:xfrm>
              <a:off x="4311734" y="3989043"/>
              <a:ext cx="432851" cy="481293"/>
            </a:xfrm>
            <a:custGeom>
              <a:avLst/>
              <a:gdLst>
                <a:gd name="connsiteX0" fmla="*/ 255087 w 432851"/>
                <a:gd name="connsiteY0" fmla="*/ 289217 h 481293"/>
                <a:gd name="connsiteX1" fmla="*/ 428289 w 432851"/>
                <a:gd name="connsiteY1" fmla="*/ 104384 h 481293"/>
                <a:gd name="connsiteX2" fmla="*/ 211164 w 432851"/>
                <a:gd name="connsiteY2" fmla="*/ 39725 h 481293"/>
                <a:gd name="connsiteX3" fmla="*/ 0 w 432851"/>
                <a:gd name="connsiteY3" fmla="*/ 456275 h 481293"/>
                <a:gd name="connsiteX4" fmla="*/ 26175 w 432851"/>
                <a:gd name="connsiteY4" fmla="*/ 481287 h 481293"/>
                <a:gd name="connsiteX5" fmla="*/ 45020 w 432851"/>
                <a:gd name="connsiteY5" fmla="*/ 472367 h 481293"/>
                <a:gd name="connsiteX6" fmla="*/ 255087 w 432851"/>
                <a:gd name="connsiteY6" fmla="*/ 289217 h 48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851" h="481293">
                  <a:moveTo>
                    <a:pt x="255087" y="289217"/>
                  </a:moveTo>
                  <a:cubicBezTo>
                    <a:pt x="393693" y="194131"/>
                    <a:pt x="412125" y="158693"/>
                    <a:pt x="428289" y="104384"/>
                  </a:cubicBezTo>
                  <a:cubicBezTo>
                    <a:pt x="461204" y="-6464"/>
                    <a:pt x="308518" y="-30711"/>
                    <a:pt x="211164" y="39725"/>
                  </a:cubicBezTo>
                  <a:cubicBezTo>
                    <a:pt x="71351" y="140773"/>
                    <a:pt x="1865" y="350949"/>
                    <a:pt x="0" y="456275"/>
                  </a:cubicBezTo>
                  <a:cubicBezTo>
                    <a:pt x="321" y="470410"/>
                    <a:pt x="12040" y="481608"/>
                    <a:pt x="26175" y="481287"/>
                  </a:cubicBezTo>
                  <a:cubicBezTo>
                    <a:pt x="33438" y="481122"/>
                    <a:pt x="40288" y="477879"/>
                    <a:pt x="45020" y="472367"/>
                  </a:cubicBezTo>
                  <a:cubicBezTo>
                    <a:pt x="102670" y="398430"/>
                    <a:pt x="173984" y="336254"/>
                    <a:pt x="255087" y="289217"/>
                  </a:cubicBezTo>
                  <a:close/>
                </a:path>
              </a:pathLst>
            </a:custGeom>
            <a:solidFill>
              <a:srgbClr val="6DD627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79562B85-E4B0-4CC1-360A-9F0CD6273450}"/>
                </a:ext>
              </a:extLst>
            </p:cNvPr>
            <p:cNvSpPr/>
            <p:nvPr/>
          </p:nvSpPr>
          <p:spPr>
            <a:xfrm>
              <a:off x="4633930" y="3411229"/>
              <a:ext cx="291320" cy="560087"/>
            </a:xfrm>
            <a:custGeom>
              <a:avLst/>
              <a:gdLst>
                <a:gd name="connsiteX0" fmla="*/ 87625 w 291320"/>
                <a:gd name="connsiteY0" fmla="*/ 248204 h 560087"/>
                <a:gd name="connsiteX1" fmla="*/ 2486 w 291320"/>
                <a:gd name="connsiteY1" fmla="*/ 489576 h 560087"/>
                <a:gd name="connsiteX2" fmla="*/ 229742 w 291320"/>
                <a:gd name="connsiteY2" fmla="*/ 461087 h 560087"/>
                <a:gd name="connsiteX3" fmla="*/ 268471 w 291320"/>
                <a:gd name="connsiteY3" fmla="*/ 26178 h 560087"/>
                <a:gd name="connsiteX4" fmla="*/ 221734 w 291320"/>
                <a:gd name="connsiteY4" fmla="*/ 1711 h 560087"/>
                <a:gd name="connsiteX5" fmla="*/ 197266 w 291320"/>
                <a:gd name="connsiteY5" fmla="*/ 26178 h 560087"/>
                <a:gd name="connsiteX6" fmla="*/ 87625 w 291320"/>
                <a:gd name="connsiteY6" fmla="*/ 248204 h 560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320" h="560087">
                  <a:moveTo>
                    <a:pt x="87625" y="248204"/>
                  </a:moveTo>
                  <a:cubicBezTo>
                    <a:pt x="-1976" y="392625"/>
                    <a:pt x="-4645" y="432890"/>
                    <a:pt x="2486" y="489576"/>
                  </a:cubicBezTo>
                  <a:cubicBezTo>
                    <a:pt x="17115" y="605618"/>
                    <a:pt x="168302" y="565901"/>
                    <a:pt x="229742" y="461087"/>
                  </a:cubicBezTo>
                  <a:cubicBezTo>
                    <a:pt x="308297" y="327308"/>
                    <a:pt x="300288" y="135893"/>
                    <a:pt x="268471" y="26178"/>
                  </a:cubicBezTo>
                  <a:cubicBezTo>
                    <a:pt x="262322" y="6516"/>
                    <a:pt x="241397" y="-4439"/>
                    <a:pt x="221734" y="1711"/>
                  </a:cubicBezTo>
                  <a:cubicBezTo>
                    <a:pt x="210060" y="5362"/>
                    <a:pt x="200917" y="14504"/>
                    <a:pt x="197266" y="26178"/>
                  </a:cubicBezTo>
                  <a:cubicBezTo>
                    <a:pt x="173966" y="106022"/>
                    <a:pt x="136858" y="181167"/>
                    <a:pt x="87625" y="248204"/>
                  </a:cubicBezTo>
                  <a:close/>
                </a:path>
              </a:pathLst>
            </a:custGeom>
            <a:solidFill>
              <a:srgbClr val="46B000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BFC9997-EF3A-6EBD-6D00-3F285647B83B}"/>
                </a:ext>
              </a:extLst>
            </p:cNvPr>
            <p:cNvSpPr/>
            <p:nvPr/>
          </p:nvSpPr>
          <p:spPr>
            <a:xfrm>
              <a:off x="4701160" y="3599602"/>
              <a:ext cx="481309" cy="432887"/>
            </a:xfrm>
            <a:custGeom>
              <a:avLst/>
              <a:gdLst>
                <a:gd name="connsiteX0" fmla="*/ 289196 w 481309"/>
                <a:gd name="connsiteY0" fmla="*/ 255086 h 432887"/>
                <a:gd name="connsiteX1" fmla="*/ 104400 w 481309"/>
                <a:gd name="connsiteY1" fmla="*/ 428326 h 432887"/>
                <a:gd name="connsiteX2" fmla="*/ 39742 w 481309"/>
                <a:gd name="connsiteY2" fmla="*/ 211164 h 432887"/>
                <a:gd name="connsiteX3" fmla="*/ 456255 w 481309"/>
                <a:gd name="connsiteY3" fmla="*/ 0 h 432887"/>
                <a:gd name="connsiteX4" fmla="*/ 481303 w 481309"/>
                <a:gd name="connsiteY4" fmla="*/ 26140 h 432887"/>
                <a:gd name="connsiteX5" fmla="*/ 472383 w 481309"/>
                <a:gd name="connsiteY5" fmla="*/ 45020 h 432887"/>
                <a:gd name="connsiteX6" fmla="*/ 289196 w 481309"/>
                <a:gd name="connsiteY6" fmla="*/ 255086 h 43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1309" h="432887">
                  <a:moveTo>
                    <a:pt x="289196" y="255086"/>
                  </a:moveTo>
                  <a:cubicBezTo>
                    <a:pt x="194110" y="393693"/>
                    <a:pt x="158672" y="412344"/>
                    <a:pt x="104400" y="428326"/>
                  </a:cubicBezTo>
                  <a:cubicBezTo>
                    <a:pt x="-6448" y="461240"/>
                    <a:pt x="-30732" y="308518"/>
                    <a:pt x="39742" y="211164"/>
                  </a:cubicBezTo>
                  <a:cubicBezTo>
                    <a:pt x="140789" y="71534"/>
                    <a:pt x="350965" y="1719"/>
                    <a:pt x="456255" y="0"/>
                  </a:cubicBezTo>
                  <a:cubicBezTo>
                    <a:pt x="470390" y="302"/>
                    <a:pt x="481605" y="12005"/>
                    <a:pt x="481303" y="26140"/>
                  </a:cubicBezTo>
                  <a:cubicBezTo>
                    <a:pt x="481148" y="33415"/>
                    <a:pt x="477904" y="40280"/>
                    <a:pt x="472383" y="45020"/>
                  </a:cubicBezTo>
                  <a:cubicBezTo>
                    <a:pt x="398456" y="102690"/>
                    <a:pt x="336271" y="174000"/>
                    <a:pt x="289196" y="255086"/>
                  </a:cubicBezTo>
                  <a:close/>
                </a:path>
              </a:pathLst>
            </a:custGeom>
            <a:solidFill>
              <a:srgbClr val="6DD627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39B3D216-B2A0-FDC7-70C4-82DA128004D9}"/>
                </a:ext>
              </a:extLst>
            </p:cNvPr>
            <p:cNvSpPr/>
            <p:nvPr/>
          </p:nvSpPr>
          <p:spPr>
            <a:xfrm>
              <a:off x="4440745" y="3721798"/>
              <a:ext cx="303778" cy="317635"/>
            </a:xfrm>
            <a:custGeom>
              <a:avLst/>
              <a:gdLst>
                <a:gd name="connsiteX0" fmla="*/ 107314 w 303778"/>
                <a:gd name="connsiteY0" fmla="*/ 14655 h 317635"/>
                <a:gd name="connsiteX1" fmla="*/ 81714 w 303778"/>
                <a:gd name="connsiteY1" fmla="*/ 26 h 317635"/>
                <a:gd name="connsiteX2" fmla="*/ 25394 w 303778"/>
                <a:gd name="connsiteY2" fmla="*/ 29027 h 317635"/>
                <a:gd name="connsiteX3" fmla="*/ 4951 w 303778"/>
                <a:gd name="connsiteY3" fmla="*/ 110874 h 317635"/>
                <a:gd name="connsiteX4" fmla="*/ 224014 w 303778"/>
                <a:gd name="connsiteY4" fmla="*/ 314066 h 317635"/>
                <a:gd name="connsiteX5" fmla="*/ 300218 w 303778"/>
                <a:gd name="connsiteY5" fmla="*/ 278373 h 317635"/>
                <a:gd name="connsiteX6" fmla="*/ 275836 w 303778"/>
                <a:gd name="connsiteY6" fmla="*/ 207679 h 317635"/>
                <a:gd name="connsiteX7" fmla="*/ 174752 w 303778"/>
                <a:gd name="connsiteY7" fmla="*/ 130477 h 317635"/>
                <a:gd name="connsiteX8" fmla="*/ 134121 w 303778"/>
                <a:gd name="connsiteY8" fmla="*/ 80191 h 317635"/>
                <a:gd name="connsiteX9" fmla="*/ 110569 w 303778"/>
                <a:gd name="connsiteY9" fmla="*/ 21237 h 317635"/>
                <a:gd name="connsiteX10" fmla="*/ 107314 w 303778"/>
                <a:gd name="connsiteY10" fmla="*/ 14655 h 31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3778" h="317635">
                  <a:moveTo>
                    <a:pt x="107314" y="14655"/>
                  </a:moveTo>
                  <a:cubicBezTo>
                    <a:pt x="102310" y="5255"/>
                    <a:pt x="92353" y="-434"/>
                    <a:pt x="81714" y="26"/>
                  </a:cubicBezTo>
                  <a:cubicBezTo>
                    <a:pt x="60004" y="2406"/>
                    <a:pt x="39942" y="12737"/>
                    <a:pt x="25394" y="29027"/>
                  </a:cubicBezTo>
                  <a:cubicBezTo>
                    <a:pt x="1948" y="49236"/>
                    <a:pt x="-6240" y="82015"/>
                    <a:pt x="4951" y="110874"/>
                  </a:cubicBezTo>
                  <a:cubicBezTo>
                    <a:pt x="35634" y="182518"/>
                    <a:pt x="68585" y="256831"/>
                    <a:pt x="224014" y="314066"/>
                  </a:cubicBezTo>
                  <a:cubicBezTo>
                    <a:pt x="254913" y="325253"/>
                    <a:pt x="289031" y="309273"/>
                    <a:pt x="300218" y="278373"/>
                  </a:cubicBezTo>
                  <a:cubicBezTo>
                    <a:pt x="309764" y="252007"/>
                    <a:pt x="299606" y="222555"/>
                    <a:pt x="275836" y="207679"/>
                  </a:cubicBezTo>
                  <a:cubicBezTo>
                    <a:pt x="239220" y="186014"/>
                    <a:pt x="205290" y="160100"/>
                    <a:pt x="174752" y="130477"/>
                  </a:cubicBezTo>
                  <a:cubicBezTo>
                    <a:pt x="159245" y="115401"/>
                    <a:pt x="145604" y="98518"/>
                    <a:pt x="134121" y="80191"/>
                  </a:cubicBezTo>
                  <a:cubicBezTo>
                    <a:pt x="124993" y="61075"/>
                    <a:pt x="117125" y="41382"/>
                    <a:pt x="110569" y="21237"/>
                  </a:cubicBezTo>
                  <a:cubicBezTo>
                    <a:pt x="109635" y="18972"/>
                    <a:pt x="108547" y="16772"/>
                    <a:pt x="107314" y="14655"/>
                  </a:cubicBezTo>
                  <a:close/>
                </a:path>
              </a:pathLst>
            </a:custGeom>
            <a:solidFill>
              <a:srgbClr val="6DD627"/>
            </a:solidFill>
            <a:ln w="4548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EF90451-9C44-9704-C28C-50D5590270F8}"/>
                </a:ext>
              </a:extLst>
            </p:cNvPr>
            <p:cNvSpPr/>
            <p:nvPr/>
          </p:nvSpPr>
          <p:spPr>
            <a:xfrm rot="18900000">
              <a:off x="4424656" y="3737999"/>
              <a:ext cx="144677" cy="86820"/>
            </a:xfrm>
            <a:custGeom>
              <a:avLst/>
              <a:gdLst>
                <a:gd name="connsiteX0" fmla="*/ 144677 w 144677"/>
                <a:gd name="connsiteY0" fmla="*/ 43410 h 86820"/>
                <a:gd name="connsiteX1" fmla="*/ 72339 w 144677"/>
                <a:gd name="connsiteY1" fmla="*/ 86821 h 86820"/>
                <a:gd name="connsiteX2" fmla="*/ 0 w 144677"/>
                <a:gd name="connsiteY2" fmla="*/ 43410 h 86820"/>
                <a:gd name="connsiteX3" fmla="*/ 72339 w 144677"/>
                <a:gd name="connsiteY3" fmla="*/ 0 h 86820"/>
                <a:gd name="connsiteX4" fmla="*/ 144677 w 144677"/>
                <a:gd name="connsiteY4" fmla="*/ 43410 h 86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77" h="86820">
                  <a:moveTo>
                    <a:pt x="144677" y="43410"/>
                  </a:moveTo>
                  <a:cubicBezTo>
                    <a:pt x="144677" y="67385"/>
                    <a:pt x="112290" y="86821"/>
                    <a:pt x="72339" y="86821"/>
                  </a:cubicBezTo>
                  <a:cubicBezTo>
                    <a:pt x="32387" y="86821"/>
                    <a:pt x="0" y="67385"/>
                    <a:pt x="0" y="43410"/>
                  </a:cubicBezTo>
                  <a:cubicBezTo>
                    <a:pt x="0" y="19435"/>
                    <a:pt x="32387" y="0"/>
                    <a:pt x="72339" y="0"/>
                  </a:cubicBezTo>
                  <a:cubicBezTo>
                    <a:pt x="112290" y="0"/>
                    <a:pt x="144677" y="19435"/>
                    <a:pt x="144677" y="43410"/>
                  </a:cubicBezTo>
                  <a:close/>
                </a:path>
              </a:pathLst>
            </a:custGeom>
            <a:solidFill>
              <a:srgbClr val="9CEB60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6E5DFCD4-70E7-38EE-4AAE-F4F8B74303A2}"/>
                </a:ext>
              </a:extLst>
            </p:cNvPr>
            <p:cNvSpPr/>
            <p:nvPr/>
          </p:nvSpPr>
          <p:spPr>
            <a:xfrm>
              <a:off x="4523232" y="4017059"/>
              <a:ext cx="253421" cy="598025"/>
            </a:xfrm>
            <a:custGeom>
              <a:avLst/>
              <a:gdLst>
                <a:gd name="connsiteX0" fmla="*/ 199969 w 253421"/>
                <a:gd name="connsiteY0" fmla="*/ 307281 h 598025"/>
                <a:gd name="connsiteX1" fmla="*/ 243123 w 253421"/>
                <a:gd name="connsiteY1" fmla="*/ 57680 h 598025"/>
                <a:gd name="connsiteX2" fmla="*/ 26181 w 253421"/>
                <a:gd name="connsiteY2" fmla="*/ 122997 h 598025"/>
                <a:gd name="connsiteX3" fmla="*/ 78844 w 253421"/>
                <a:gd name="connsiteY3" fmla="*/ 586980 h 598025"/>
                <a:gd name="connsiteX4" fmla="*/ 114459 w 253421"/>
                <a:gd name="connsiteY4" fmla="*/ 593481 h 598025"/>
                <a:gd name="connsiteX5" fmla="*/ 125290 w 253421"/>
                <a:gd name="connsiteY5" fmla="*/ 575716 h 598025"/>
                <a:gd name="connsiteX6" fmla="*/ 199969 w 253421"/>
                <a:gd name="connsiteY6" fmla="*/ 307281 h 59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421" h="598025">
                  <a:moveTo>
                    <a:pt x="199969" y="307281"/>
                  </a:moveTo>
                  <a:cubicBezTo>
                    <a:pt x="263530" y="151632"/>
                    <a:pt x="259471" y="111916"/>
                    <a:pt x="243123" y="57680"/>
                  </a:cubicBezTo>
                  <a:cubicBezTo>
                    <a:pt x="209807" y="-53095"/>
                    <a:pt x="68823" y="10613"/>
                    <a:pt x="26181" y="122997"/>
                  </a:cubicBezTo>
                  <a:cubicBezTo>
                    <a:pt x="-34784" y="284168"/>
                    <a:pt x="22414" y="498111"/>
                    <a:pt x="78844" y="586980"/>
                  </a:cubicBezTo>
                  <a:cubicBezTo>
                    <a:pt x="86884" y="598610"/>
                    <a:pt x="102829" y="601521"/>
                    <a:pt x="114459" y="593481"/>
                  </a:cubicBezTo>
                  <a:cubicBezTo>
                    <a:pt x="120422" y="589360"/>
                    <a:pt x="124357" y="582904"/>
                    <a:pt x="125290" y="575716"/>
                  </a:cubicBezTo>
                  <a:cubicBezTo>
                    <a:pt x="132804" y="482288"/>
                    <a:pt x="158154" y="391166"/>
                    <a:pt x="199969" y="307281"/>
                  </a:cubicBezTo>
                  <a:close/>
                </a:path>
              </a:pathLst>
            </a:custGeom>
            <a:solidFill>
              <a:srgbClr val="9CEB60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F01A7691-8DF8-55BC-FEF2-98E91179581C}"/>
                </a:ext>
              </a:extLst>
            </p:cNvPr>
            <p:cNvSpPr/>
            <p:nvPr/>
          </p:nvSpPr>
          <p:spPr>
            <a:xfrm>
              <a:off x="4729180" y="3811161"/>
              <a:ext cx="598112" cy="253517"/>
            </a:xfrm>
            <a:custGeom>
              <a:avLst/>
              <a:gdLst>
                <a:gd name="connsiteX0" fmla="*/ 307255 w 598112"/>
                <a:gd name="connsiteY0" fmla="*/ 200090 h 253517"/>
                <a:gd name="connsiteX1" fmla="*/ 57655 w 598112"/>
                <a:gd name="connsiteY1" fmla="*/ 243245 h 253517"/>
                <a:gd name="connsiteX2" fmla="*/ 122972 w 598112"/>
                <a:gd name="connsiteY2" fmla="*/ 26302 h 253517"/>
                <a:gd name="connsiteX3" fmla="*/ 587028 w 598112"/>
                <a:gd name="connsiteY3" fmla="*/ 78783 h 253517"/>
                <a:gd name="connsiteX4" fmla="*/ 593595 w 598112"/>
                <a:gd name="connsiteY4" fmla="*/ 114386 h 253517"/>
                <a:gd name="connsiteX5" fmla="*/ 575727 w 598112"/>
                <a:gd name="connsiteY5" fmla="*/ 125265 h 253517"/>
                <a:gd name="connsiteX6" fmla="*/ 307255 w 598112"/>
                <a:gd name="connsiteY6" fmla="*/ 200090 h 25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8112" h="253517">
                  <a:moveTo>
                    <a:pt x="307255" y="200090"/>
                  </a:moveTo>
                  <a:cubicBezTo>
                    <a:pt x="151644" y="263615"/>
                    <a:pt x="111890" y="259556"/>
                    <a:pt x="57655" y="243245"/>
                  </a:cubicBezTo>
                  <a:cubicBezTo>
                    <a:pt x="-53084" y="209891"/>
                    <a:pt x="10624" y="68908"/>
                    <a:pt x="122972" y="26302"/>
                  </a:cubicBezTo>
                  <a:cubicBezTo>
                    <a:pt x="284142" y="-34845"/>
                    <a:pt x="498122" y="22353"/>
                    <a:pt x="587028" y="78783"/>
                  </a:cubicBezTo>
                  <a:cubicBezTo>
                    <a:pt x="598673" y="86801"/>
                    <a:pt x="601613" y="102741"/>
                    <a:pt x="593595" y="114386"/>
                  </a:cubicBezTo>
                  <a:cubicBezTo>
                    <a:pt x="589460" y="120391"/>
                    <a:pt x="582961" y="124349"/>
                    <a:pt x="575727" y="125265"/>
                  </a:cubicBezTo>
                  <a:cubicBezTo>
                    <a:pt x="482272" y="132790"/>
                    <a:pt x="391131" y="158191"/>
                    <a:pt x="307255" y="200090"/>
                  </a:cubicBezTo>
                  <a:close/>
                </a:path>
              </a:pathLst>
            </a:custGeom>
            <a:solidFill>
              <a:srgbClr val="9CEB60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09D2A39B-1407-2636-86A0-15CEE5F989A4}"/>
                </a:ext>
              </a:extLst>
            </p:cNvPr>
            <p:cNvSpPr/>
            <p:nvPr/>
          </p:nvSpPr>
          <p:spPr>
            <a:xfrm rot="18900000">
              <a:off x="5365663" y="4614780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D417361D-D2E8-5FDA-F4AF-0933D567BDF1}"/>
                </a:ext>
              </a:extLst>
            </p:cNvPr>
            <p:cNvSpPr/>
            <p:nvPr/>
          </p:nvSpPr>
          <p:spPr>
            <a:xfrm rot="18900000">
              <a:off x="5126255" y="4375372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4" y="150455"/>
                    <a:pt x="0" y="116775"/>
                    <a:pt x="0" y="75228"/>
                  </a:cubicBezTo>
                  <a:cubicBezTo>
                    <a:pt x="0" y="33681"/>
                    <a:pt x="22464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06F48B88-3513-57DE-5B91-F7872FFAE9A3}"/>
                </a:ext>
              </a:extLst>
            </p:cNvPr>
            <p:cNvSpPr/>
            <p:nvPr/>
          </p:nvSpPr>
          <p:spPr>
            <a:xfrm rot="18900000">
              <a:off x="4886785" y="4135923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2B9BD65-C0A7-2960-EE56-375809E23D99}"/>
                </a:ext>
              </a:extLst>
            </p:cNvPr>
            <p:cNvSpPr/>
            <p:nvPr/>
          </p:nvSpPr>
          <p:spPr>
            <a:xfrm rot="18900000">
              <a:off x="5365627" y="4295532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AD38F293-1E42-02EE-B002-9396307A4A7D}"/>
                </a:ext>
              </a:extLst>
            </p:cNvPr>
            <p:cNvSpPr/>
            <p:nvPr/>
          </p:nvSpPr>
          <p:spPr>
            <a:xfrm rot="18900000">
              <a:off x="5152843" y="4082712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BCB2E0C1-F828-2EC4-8E72-E5002DE460FC}"/>
                </a:ext>
              </a:extLst>
            </p:cNvPr>
            <p:cNvSpPr/>
            <p:nvPr/>
          </p:nvSpPr>
          <p:spPr>
            <a:xfrm rot="18900000">
              <a:off x="5365653" y="3976289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44D3AA2-75CB-6419-6DD5-580AFEDFF8BC}"/>
                </a:ext>
              </a:extLst>
            </p:cNvPr>
            <p:cNvSpPr/>
            <p:nvPr/>
          </p:nvSpPr>
          <p:spPr>
            <a:xfrm rot="18900000">
              <a:off x="5046420" y="4614755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1B1A98F7-A76A-08E6-E2E1-7467B6315DE1}"/>
                </a:ext>
              </a:extLst>
            </p:cNvPr>
            <p:cNvSpPr/>
            <p:nvPr/>
          </p:nvSpPr>
          <p:spPr>
            <a:xfrm rot="18900000">
              <a:off x="4833636" y="4401934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097A3811-8B7C-2071-B6D3-EE50CC1FD066}"/>
                </a:ext>
              </a:extLst>
            </p:cNvPr>
            <p:cNvSpPr/>
            <p:nvPr/>
          </p:nvSpPr>
          <p:spPr>
            <a:xfrm rot="18900000">
              <a:off x="4727150" y="4614739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B8FFA789-63A2-8317-9AEC-FC39E78E40CE}"/>
              </a:ext>
            </a:extLst>
          </p:cNvPr>
          <p:cNvGrpSpPr/>
          <p:nvPr/>
        </p:nvGrpSpPr>
        <p:grpSpPr>
          <a:xfrm>
            <a:off x="2354622" y="737204"/>
            <a:ext cx="1878620" cy="1878620"/>
            <a:chOff x="6708133" y="1032939"/>
            <a:chExt cx="1878620" cy="1878620"/>
          </a:xfrm>
        </p:grpSpPr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F578D9FE-C89B-2228-B777-3108267E7514}"/>
                </a:ext>
              </a:extLst>
            </p:cNvPr>
            <p:cNvSpPr/>
            <p:nvPr/>
          </p:nvSpPr>
          <p:spPr>
            <a:xfrm>
              <a:off x="7501910" y="1826716"/>
              <a:ext cx="291066" cy="291066"/>
            </a:xfrm>
            <a:prstGeom prst="ellipse">
              <a:avLst/>
            </a:prstGeom>
            <a:noFill/>
            <a:ln w="38100">
              <a:solidFill>
                <a:srgbClr val="E91E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AB2FAD42-3D18-E077-9E89-02EFDF85B026}"/>
                </a:ext>
              </a:extLst>
            </p:cNvPr>
            <p:cNvSpPr/>
            <p:nvPr/>
          </p:nvSpPr>
          <p:spPr>
            <a:xfrm>
              <a:off x="7369614" y="1694420"/>
              <a:ext cx="555658" cy="555658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065294F9-C848-1A37-5793-83FAA6C147D2}"/>
                </a:ext>
              </a:extLst>
            </p:cNvPr>
            <p:cNvSpPr/>
            <p:nvPr/>
          </p:nvSpPr>
          <p:spPr>
            <a:xfrm>
              <a:off x="7237318" y="1562124"/>
              <a:ext cx="820251" cy="820251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00BDC5D4-AAA7-B66C-90D4-59D3F7C91FB8}"/>
                </a:ext>
              </a:extLst>
            </p:cNvPr>
            <p:cNvSpPr/>
            <p:nvPr/>
          </p:nvSpPr>
          <p:spPr>
            <a:xfrm>
              <a:off x="7105022" y="1429827"/>
              <a:ext cx="1084843" cy="1084843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E3B23946-4CC9-7629-0CBD-FA93FF4A7A2E}"/>
                </a:ext>
              </a:extLst>
            </p:cNvPr>
            <p:cNvSpPr/>
            <p:nvPr/>
          </p:nvSpPr>
          <p:spPr>
            <a:xfrm>
              <a:off x="6972726" y="1297531"/>
              <a:ext cx="1349435" cy="1349435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1C32A5CC-7054-A648-8332-FBD7ED19B337}"/>
                </a:ext>
              </a:extLst>
            </p:cNvPr>
            <p:cNvSpPr/>
            <p:nvPr/>
          </p:nvSpPr>
          <p:spPr>
            <a:xfrm>
              <a:off x="6840429" y="1165235"/>
              <a:ext cx="1614028" cy="1614028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C58C44F7-85DC-55A7-9634-C58B0CE6165B}"/>
                </a:ext>
              </a:extLst>
            </p:cNvPr>
            <p:cNvSpPr/>
            <p:nvPr/>
          </p:nvSpPr>
          <p:spPr>
            <a:xfrm>
              <a:off x="6708133" y="1032939"/>
              <a:ext cx="1878620" cy="1878620"/>
            </a:xfrm>
            <a:prstGeom prst="ellipse">
              <a:avLst/>
            </a:prstGeom>
            <a:noFill/>
            <a:ln w="38100">
              <a:solidFill>
                <a:srgbClr val="E91E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36BD74E5-051C-A8ED-8163-5ABA778F4437}"/>
              </a:ext>
            </a:extLst>
          </p:cNvPr>
          <p:cNvGrpSpPr/>
          <p:nvPr/>
        </p:nvGrpSpPr>
        <p:grpSpPr>
          <a:xfrm>
            <a:off x="2604079" y="980773"/>
            <a:ext cx="1728610" cy="1843958"/>
            <a:chOff x="5136926" y="1800688"/>
            <a:chExt cx="1728610" cy="1843958"/>
          </a:xfrm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7416784-2AAD-8E0B-F493-2ED9ED7CACA1}"/>
                </a:ext>
              </a:extLst>
            </p:cNvPr>
            <p:cNvSpPr/>
            <p:nvPr/>
          </p:nvSpPr>
          <p:spPr>
            <a:xfrm rot="18900000">
              <a:off x="6260067" y="2469458"/>
              <a:ext cx="282487" cy="1175188"/>
            </a:xfrm>
            <a:custGeom>
              <a:avLst/>
              <a:gdLst>
                <a:gd name="connsiteX0" fmla="*/ 0 w 282487"/>
                <a:gd name="connsiteY0" fmla="*/ 0 h 1175188"/>
                <a:gd name="connsiteX1" fmla="*/ 282488 w 282487"/>
                <a:gd name="connsiteY1" fmla="*/ 0 h 1175188"/>
                <a:gd name="connsiteX2" fmla="*/ 282488 w 282487"/>
                <a:gd name="connsiteY2" fmla="*/ 1051723 h 1175188"/>
                <a:gd name="connsiteX3" fmla="*/ 159023 w 282487"/>
                <a:gd name="connsiteY3" fmla="*/ 1175188 h 1175188"/>
                <a:gd name="connsiteX4" fmla="*/ 123465 w 282487"/>
                <a:gd name="connsiteY4" fmla="*/ 1175188 h 1175188"/>
                <a:gd name="connsiteX5" fmla="*/ 0 w 282487"/>
                <a:gd name="connsiteY5" fmla="*/ 1051723 h 1175188"/>
                <a:gd name="connsiteX6" fmla="*/ 0 w 282487"/>
                <a:gd name="connsiteY6" fmla="*/ 0 h 117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487" h="1175188">
                  <a:moveTo>
                    <a:pt x="0" y="0"/>
                  </a:moveTo>
                  <a:lnTo>
                    <a:pt x="282488" y="0"/>
                  </a:lnTo>
                  <a:lnTo>
                    <a:pt x="282488" y="1051723"/>
                  </a:lnTo>
                  <a:cubicBezTo>
                    <a:pt x="282488" y="1119911"/>
                    <a:pt x="227211" y="1175188"/>
                    <a:pt x="159023" y="1175188"/>
                  </a:cubicBezTo>
                  <a:lnTo>
                    <a:pt x="123465" y="1175188"/>
                  </a:lnTo>
                  <a:cubicBezTo>
                    <a:pt x="55277" y="1175188"/>
                    <a:pt x="0" y="1119911"/>
                    <a:pt x="0" y="10517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F8256"/>
            </a:solidFill>
            <a:ln w="394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68E4BD3-CEF9-F334-0E25-897C33AEF7FC}"/>
                </a:ext>
              </a:extLst>
            </p:cNvPr>
            <p:cNvSpPr/>
            <p:nvPr/>
          </p:nvSpPr>
          <p:spPr>
            <a:xfrm>
              <a:off x="5885973" y="2541674"/>
              <a:ext cx="653751" cy="652092"/>
            </a:xfrm>
            <a:custGeom>
              <a:avLst/>
              <a:gdLst>
                <a:gd name="connsiteX0" fmla="*/ 452257 w 653751"/>
                <a:gd name="connsiteY0" fmla="*/ 652092 h 652092"/>
                <a:gd name="connsiteX1" fmla="*/ 653751 w 653751"/>
                <a:gd name="connsiteY1" fmla="*/ 453995 h 652092"/>
                <a:gd name="connsiteX2" fmla="*/ 199756 w 653751"/>
                <a:gd name="connsiteY2" fmla="*/ 0 h 652092"/>
                <a:gd name="connsiteX3" fmla="*/ 0 w 653751"/>
                <a:gd name="connsiteY3" fmla="*/ 199756 h 65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3751" h="652092">
                  <a:moveTo>
                    <a:pt x="452257" y="652092"/>
                  </a:moveTo>
                  <a:cubicBezTo>
                    <a:pt x="532291" y="600570"/>
                    <a:pt x="600876" y="533141"/>
                    <a:pt x="653751" y="453995"/>
                  </a:cubicBezTo>
                  <a:lnTo>
                    <a:pt x="199756" y="0"/>
                  </a:lnTo>
                  <a:lnTo>
                    <a:pt x="0" y="199756"/>
                  </a:lnTo>
                  <a:close/>
                </a:path>
              </a:pathLst>
            </a:custGeom>
            <a:solidFill>
              <a:srgbClr val="915E3A"/>
            </a:solidFill>
            <a:ln w="394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0DD0FD9-1A78-984D-13CA-6754917957D1}"/>
                </a:ext>
              </a:extLst>
            </p:cNvPr>
            <p:cNvSpPr/>
            <p:nvPr/>
          </p:nvSpPr>
          <p:spPr>
            <a:xfrm>
              <a:off x="5885933" y="2541714"/>
              <a:ext cx="979603" cy="979603"/>
            </a:xfrm>
            <a:custGeom>
              <a:avLst/>
              <a:gdLst>
                <a:gd name="connsiteX0" fmla="*/ 0 w 979603"/>
                <a:gd name="connsiteY0" fmla="*/ 199717 h 979603"/>
                <a:gd name="connsiteX1" fmla="*/ 199756 w 979603"/>
                <a:gd name="connsiteY1" fmla="*/ 0 h 979603"/>
                <a:gd name="connsiteX2" fmla="*/ 199756 w 979603"/>
                <a:gd name="connsiteY2" fmla="*/ 0 h 979603"/>
                <a:gd name="connsiteX3" fmla="*/ 943430 w 979603"/>
                <a:gd name="connsiteY3" fmla="*/ 743673 h 979603"/>
                <a:gd name="connsiteX4" fmla="*/ 943453 w 979603"/>
                <a:gd name="connsiteY4" fmla="*/ 918279 h 979603"/>
                <a:gd name="connsiteX5" fmla="*/ 943430 w 979603"/>
                <a:gd name="connsiteY5" fmla="*/ 918302 h 979603"/>
                <a:gd name="connsiteX6" fmla="*/ 918302 w 979603"/>
                <a:gd name="connsiteY6" fmla="*/ 943430 h 979603"/>
                <a:gd name="connsiteX7" fmla="*/ 743696 w 979603"/>
                <a:gd name="connsiteY7" fmla="*/ 943453 h 979603"/>
                <a:gd name="connsiteX8" fmla="*/ 743673 w 979603"/>
                <a:gd name="connsiteY8" fmla="*/ 943430 h 979603"/>
                <a:gd name="connsiteX9" fmla="*/ 0 w 979603"/>
                <a:gd name="connsiteY9" fmla="*/ 199717 h 979603"/>
                <a:gd name="connsiteX10" fmla="*/ 0 w 979603"/>
                <a:gd name="connsiteY10" fmla="*/ 199717 h 97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9603" h="979603">
                  <a:moveTo>
                    <a:pt x="0" y="199717"/>
                  </a:moveTo>
                  <a:lnTo>
                    <a:pt x="199756" y="0"/>
                  </a:lnTo>
                  <a:lnTo>
                    <a:pt x="199756" y="0"/>
                  </a:lnTo>
                  <a:lnTo>
                    <a:pt x="943430" y="743673"/>
                  </a:lnTo>
                  <a:cubicBezTo>
                    <a:pt x="991652" y="791883"/>
                    <a:pt x="991662" y="870057"/>
                    <a:pt x="943453" y="918279"/>
                  </a:cubicBezTo>
                  <a:cubicBezTo>
                    <a:pt x="943445" y="918287"/>
                    <a:pt x="943437" y="918294"/>
                    <a:pt x="943430" y="918302"/>
                  </a:cubicBezTo>
                  <a:lnTo>
                    <a:pt x="918302" y="943430"/>
                  </a:lnTo>
                  <a:cubicBezTo>
                    <a:pt x="870092" y="991652"/>
                    <a:pt x="791919" y="991662"/>
                    <a:pt x="743696" y="943453"/>
                  </a:cubicBezTo>
                  <a:cubicBezTo>
                    <a:pt x="743689" y="943445"/>
                    <a:pt x="743681" y="943437"/>
                    <a:pt x="743673" y="943430"/>
                  </a:cubicBezTo>
                  <a:lnTo>
                    <a:pt x="0" y="199717"/>
                  </a:lnTo>
                  <a:lnTo>
                    <a:pt x="0" y="199717"/>
                  </a:lnTo>
                  <a:close/>
                </a:path>
              </a:pathLst>
            </a:custGeom>
            <a:noFill/>
            <a:ln w="4929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EAF9D56-8ABE-12A7-9683-2C61A239D25D}"/>
                </a:ext>
              </a:extLst>
            </p:cNvPr>
            <p:cNvSpPr/>
            <p:nvPr/>
          </p:nvSpPr>
          <p:spPr>
            <a:xfrm>
              <a:off x="5137479" y="1801161"/>
              <a:ext cx="1401138" cy="1401138"/>
            </a:xfrm>
            <a:custGeom>
              <a:avLst/>
              <a:gdLst>
                <a:gd name="connsiteX0" fmla="*/ 1401139 w 1401138"/>
                <a:gd name="connsiteY0" fmla="*/ 700569 h 1401138"/>
                <a:gd name="connsiteX1" fmla="*/ 700569 w 1401138"/>
                <a:gd name="connsiteY1" fmla="*/ 1401139 h 1401138"/>
                <a:gd name="connsiteX2" fmla="*/ 0 w 1401138"/>
                <a:gd name="connsiteY2" fmla="*/ 700569 h 1401138"/>
                <a:gd name="connsiteX3" fmla="*/ 700569 w 1401138"/>
                <a:gd name="connsiteY3" fmla="*/ 0 h 1401138"/>
                <a:gd name="connsiteX4" fmla="*/ 1401139 w 1401138"/>
                <a:gd name="connsiteY4" fmla="*/ 700569 h 140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138" h="1401138">
                  <a:moveTo>
                    <a:pt x="1401139" y="700569"/>
                  </a:moveTo>
                  <a:cubicBezTo>
                    <a:pt x="1401139" y="1087483"/>
                    <a:pt x="1087483" y="1401139"/>
                    <a:pt x="700569" y="1401139"/>
                  </a:cubicBezTo>
                  <a:cubicBezTo>
                    <a:pt x="313656" y="1401139"/>
                    <a:pt x="0" y="1087483"/>
                    <a:pt x="0" y="700569"/>
                  </a:cubicBezTo>
                  <a:cubicBezTo>
                    <a:pt x="0" y="313656"/>
                    <a:pt x="313655" y="0"/>
                    <a:pt x="700569" y="0"/>
                  </a:cubicBezTo>
                  <a:cubicBezTo>
                    <a:pt x="1087483" y="0"/>
                    <a:pt x="1401139" y="313655"/>
                    <a:pt x="1401139" y="700569"/>
                  </a:cubicBezTo>
                  <a:close/>
                </a:path>
              </a:pathLst>
            </a:custGeom>
            <a:solidFill>
              <a:srgbClr val="E91E76"/>
            </a:solidFill>
            <a:ln w="394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71C3052-1127-BB79-D1E3-D6202C4ADB34}"/>
                </a:ext>
              </a:extLst>
            </p:cNvPr>
            <p:cNvSpPr/>
            <p:nvPr/>
          </p:nvSpPr>
          <p:spPr>
            <a:xfrm>
              <a:off x="5292265" y="2084399"/>
              <a:ext cx="1169321" cy="1118046"/>
            </a:xfrm>
            <a:custGeom>
              <a:avLst/>
              <a:gdLst>
                <a:gd name="connsiteX0" fmla="*/ 314064 w 1169321"/>
                <a:gd name="connsiteY0" fmla="*/ 73764 h 1118046"/>
                <a:gd name="connsiteX1" fmla="*/ 12889 w 1169321"/>
                <a:gd name="connsiteY1" fmla="*/ 871327 h 1118046"/>
                <a:gd name="connsiteX2" fmla="*/ 50383 w 1169321"/>
                <a:gd name="connsiteY2" fmla="*/ 912851 h 1118046"/>
                <a:gd name="connsiteX3" fmla="*/ 1041138 w 1169321"/>
                <a:gd name="connsiteY3" fmla="*/ 912858 h 1118046"/>
                <a:gd name="connsiteX4" fmla="*/ 1041144 w 1169321"/>
                <a:gd name="connsiteY4" fmla="*/ 912851 h 1118046"/>
                <a:gd name="connsiteX5" fmla="*/ 1043475 w 1169321"/>
                <a:gd name="connsiteY5" fmla="*/ 910481 h 1118046"/>
                <a:gd name="connsiteX6" fmla="*/ 1065047 w 1169321"/>
                <a:gd name="connsiteY6" fmla="*/ 316071 h 1118046"/>
                <a:gd name="connsiteX7" fmla="*/ 967302 w 1169321"/>
                <a:gd name="connsiteY7" fmla="*/ 224372 h 1118046"/>
                <a:gd name="connsiteX8" fmla="*/ 314064 w 1169321"/>
                <a:gd name="connsiteY8" fmla="*/ 73764 h 111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9321" h="1118046">
                  <a:moveTo>
                    <a:pt x="314064" y="73764"/>
                  </a:moveTo>
                  <a:cubicBezTo>
                    <a:pt x="112372" y="233814"/>
                    <a:pt x="-47401" y="646128"/>
                    <a:pt x="12889" y="871327"/>
                  </a:cubicBezTo>
                  <a:cubicBezTo>
                    <a:pt x="24742" y="885432"/>
                    <a:pt x="37029" y="899497"/>
                    <a:pt x="50383" y="912851"/>
                  </a:cubicBezTo>
                  <a:cubicBezTo>
                    <a:pt x="323970" y="1186442"/>
                    <a:pt x="767546" y="1186445"/>
                    <a:pt x="1041138" y="912858"/>
                  </a:cubicBezTo>
                  <a:cubicBezTo>
                    <a:pt x="1041140" y="912856"/>
                    <a:pt x="1041142" y="912853"/>
                    <a:pt x="1041144" y="912851"/>
                  </a:cubicBezTo>
                  <a:lnTo>
                    <a:pt x="1043475" y="910481"/>
                  </a:lnTo>
                  <a:cubicBezTo>
                    <a:pt x="1202617" y="747443"/>
                    <a:pt x="1211952" y="490216"/>
                    <a:pt x="1065047" y="316071"/>
                  </a:cubicBezTo>
                  <a:cubicBezTo>
                    <a:pt x="1035862" y="282075"/>
                    <a:pt x="1003090" y="251330"/>
                    <a:pt x="967302" y="224372"/>
                  </a:cubicBezTo>
                  <a:cubicBezTo>
                    <a:pt x="748937" y="59185"/>
                    <a:pt x="528399" y="-96400"/>
                    <a:pt x="314064" y="73764"/>
                  </a:cubicBezTo>
                  <a:close/>
                </a:path>
              </a:pathLst>
            </a:custGeom>
            <a:solidFill>
              <a:srgbClr val="10C0DD"/>
            </a:solidFill>
            <a:ln w="394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E453D6F8-1A0A-68A6-7F91-CCEEFFD242FD}"/>
                </a:ext>
              </a:extLst>
            </p:cNvPr>
            <p:cNvSpPr/>
            <p:nvPr/>
          </p:nvSpPr>
          <p:spPr>
            <a:xfrm>
              <a:off x="5136926" y="1800688"/>
              <a:ext cx="1282928" cy="1282928"/>
            </a:xfrm>
            <a:custGeom>
              <a:avLst/>
              <a:gdLst>
                <a:gd name="connsiteX0" fmla="*/ 397497 w 1282928"/>
                <a:gd name="connsiteY0" fmla="*/ 397418 h 1282928"/>
                <a:gd name="connsiteX1" fmla="*/ 1282928 w 1282928"/>
                <a:gd name="connsiteY1" fmla="*/ 311013 h 1282928"/>
                <a:gd name="connsiteX2" fmla="*/ 311013 w 1282928"/>
                <a:gd name="connsiteY2" fmla="*/ 118436 h 1282928"/>
                <a:gd name="connsiteX3" fmla="*/ 118436 w 1282928"/>
                <a:gd name="connsiteY3" fmla="*/ 1090352 h 1282928"/>
                <a:gd name="connsiteX4" fmla="*/ 311013 w 1282928"/>
                <a:gd name="connsiteY4" fmla="*/ 1282928 h 1282928"/>
                <a:gd name="connsiteX5" fmla="*/ 397497 w 1282928"/>
                <a:gd name="connsiteY5" fmla="*/ 397418 h 128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928" h="1282928">
                  <a:moveTo>
                    <a:pt x="397497" y="397418"/>
                  </a:moveTo>
                  <a:cubicBezTo>
                    <a:pt x="634144" y="160884"/>
                    <a:pt x="1005017" y="124692"/>
                    <a:pt x="1282928" y="311013"/>
                  </a:cubicBezTo>
                  <a:cubicBezTo>
                    <a:pt x="1067720" y="-10553"/>
                    <a:pt x="632578" y="-96772"/>
                    <a:pt x="311013" y="118436"/>
                  </a:cubicBezTo>
                  <a:cubicBezTo>
                    <a:pt x="-10553" y="333645"/>
                    <a:pt x="-96772" y="768786"/>
                    <a:pt x="118436" y="1090352"/>
                  </a:cubicBezTo>
                  <a:cubicBezTo>
                    <a:pt x="169414" y="1166523"/>
                    <a:pt x="234842" y="1231951"/>
                    <a:pt x="311013" y="1282928"/>
                  </a:cubicBezTo>
                  <a:cubicBezTo>
                    <a:pt x="124669" y="1004982"/>
                    <a:pt x="160895" y="634057"/>
                    <a:pt x="397497" y="397418"/>
                  </a:cubicBezTo>
                  <a:close/>
                </a:path>
              </a:pathLst>
            </a:custGeom>
            <a:solidFill>
              <a:srgbClr val="F595BE"/>
            </a:solidFill>
            <a:ln w="394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68471B6-476C-A7F1-F74B-E4A28140CD0D}"/>
                </a:ext>
              </a:extLst>
            </p:cNvPr>
            <p:cNvSpPr/>
            <p:nvPr/>
          </p:nvSpPr>
          <p:spPr>
            <a:xfrm>
              <a:off x="5226048" y="1959696"/>
              <a:ext cx="1157201" cy="1241902"/>
            </a:xfrm>
            <a:custGeom>
              <a:avLst/>
              <a:gdLst>
                <a:gd name="connsiteX0" fmla="*/ 181395 w 1157201"/>
                <a:gd name="connsiteY0" fmla="*/ 1094051 h 1241902"/>
                <a:gd name="connsiteX1" fmla="*/ 1025262 w 1157201"/>
                <a:gd name="connsiteY1" fmla="*/ 1106655 h 1241902"/>
                <a:gd name="connsiteX2" fmla="*/ 908988 w 1157201"/>
                <a:gd name="connsiteY2" fmla="*/ 1136049 h 1241902"/>
                <a:gd name="connsiteX3" fmla="*/ 367718 w 1157201"/>
                <a:gd name="connsiteY3" fmla="*/ 942140 h 1241902"/>
                <a:gd name="connsiteX4" fmla="*/ 291269 w 1157201"/>
                <a:gd name="connsiteY4" fmla="*/ 420624 h 1241902"/>
                <a:gd name="connsiteX5" fmla="*/ 368943 w 1157201"/>
                <a:gd name="connsiteY5" fmla="*/ 301624 h 1241902"/>
                <a:gd name="connsiteX6" fmla="*/ 477552 w 1157201"/>
                <a:gd name="connsiteY6" fmla="*/ 219327 h 1241902"/>
                <a:gd name="connsiteX7" fmla="*/ 899386 w 1157201"/>
                <a:gd name="connsiteY7" fmla="*/ 350245 h 1241902"/>
                <a:gd name="connsiteX8" fmla="*/ 921117 w 1157201"/>
                <a:gd name="connsiteY8" fmla="*/ 402569 h 1241902"/>
                <a:gd name="connsiteX9" fmla="*/ 893461 w 1157201"/>
                <a:gd name="connsiteY9" fmla="*/ 641557 h 1241902"/>
                <a:gd name="connsiteX10" fmla="*/ 804527 w 1157201"/>
                <a:gd name="connsiteY10" fmla="*/ 721563 h 1241902"/>
                <a:gd name="connsiteX11" fmla="*/ 685408 w 1157201"/>
                <a:gd name="connsiteY11" fmla="*/ 737129 h 1241902"/>
                <a:gd name="connsiteX12" fmla="*/ 626145 w 1157201"/>
                <a:gd name="connsiteY12" fmla="*/ 717375 h 1241902"/>
                <a:gd name="connsiteX13" fmla="*/ 574784 w 1157201"/>
                <a:gd name="connsiteY13" fmla="*/ 681303 h 1241902"/>
                <a:gd name="connsiteX14" fmla="*/ 526859 w 1157201"/>
                <a:gd name="connsiteY14" fmla="*/ 573642 h 1241902"/>
                <a:gd name="connsiteX15" fmla="*/ 567395 w 1157201"/>
                <a:gd name="connsiteY15" fmla="*/ 455115 h 1241902"/>
                <a:gd name="connsiteX16" fmla="*/ 761831 w 1157201"/>
                <a:gd name="connsiteY16" fmla="*/ 441846 h 1241902"/>
                <a:gd name="connsiteX17" fmla="*/ 789672 w 1157201"/>
                <a:gd name="connsiteY17" fmla="*/ 475225 h 1241902"/>
                <a:gd name="connsiteX18" fmla="*/ 774737 w 1157201"/>
                <a:gd name="connsiteY18" fmla="*/ 609160 h 1241902"/>
                <a:gd name="connsiteX19" fmla="*/ 777379 w 1157201"/>
                <a:gd name="connsiteY19" fmla="*/ 641123 h 1241902"/>
                <a:gd name="connsiteX20" fmla="*/ 806700 w 1157201"/>
                <a:gd name="connsiteY20" fmla="*/ 641123 h 1241902"/>
                <a:gd name="connsiteX21" fmla="*/ 856876 w 1157201"/>
                <a:gd name="connsiteY21" fmla="*/ 447530 h 1241902"/>
                <a:gd name="connsiteX22" fmla="*/ 793148 w 1157201"/>
                <a:gd name="connsiteY22" fmla="*/ 359307 h 1241902"/>
                <a:gd name="connsiteX23" fmla="*/ 694693 w 1157201"/>
                <a:gd name="connsiteY23" fmla="*/ 311896 h 1241902"/>
                <a:gd name="connsiteX24" fmla="*/ 482372 w 1157201"/>
                <a:gd name="connsiteY24" fmla="*/ 370172 h 1241902"/>
                <a:gd name="connsiteX25" fmla="*/ 386208 w 1157201"/>
                <a:gd name="connsiteY25" fmla="*/ 569296 h 1241902"/>
                <a:gd name="connsiteX26" fmla="*/ 455664 w 1157201"/>
                <a:gd name="connsiteY26" fmla="*/ 786594 h 1241902"/>
                <a:gd name="connsiteX27" fmla="*/ 645109 w 1157201"/>
                <a:gd name="connsiteY27" fmla="*/ 908241 h 1241902"/>
                <a:gd name="connsiteX28" fmla="*/ 873904 w 1157201"/>
                <a:gd name="connsiteY28" fmla="*/ 899787 h 1241902"/>
                <a:gd name="connsiteX29" fmla="*/ 977773 w 1157201"/>
                <a:gd name="connsiteY29" fmla="*/ 844474 h 1241902"/>
                <a:gd name="connsiteX30" fmla="*/ 1058805 w 1157201"/>
                <a:gd name="connsiteY30" fmla="*/ 763363 h 1241902"/>
                <a:gd name="connsiteX31" fmla="*/ 1150979 w 1157201"/>
                <a:gd name="connsiteY31" fmla="*/ 556890 h 1241902"/>
                <a:gd name="connsiteX32" fmla="*/ 818118 w 1157201"/>
                <a:gd name="connsiteY32" fmla="*/ 39207 h 1241902"/>
                <a:gd name="connsiteX33" fmla="*/ 216518 w 1157201"/>
                <a:gd name="connsiteY33" fmla="*/ 148212 h 1241902"/>
                <a:gd name="connsiteX34" fmla="*/ 84954 w 1157201"/>
                <a:gd name="connsiteY34" fmla="*/ 313516 h 1241902"/>
                <a:gd name="connsiteX35" fmla="*/ 11863 w 1157201"/>
                <a:gd name="connsiteY35" fmla="*/ 513786 h 1241902"/>
                <a:gd name="connsiteX36" fmla="*/ 181395 w 1157201"/>
                <a:gd name="connsiteY36" fmla="*/ 1094051 h 124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57201" h="1241902">
                  <a:moveTo>
                    <a:pt x="181395" y="1094051"/>
                  </a:moveTo>
                  <a:cubicBezTo>
                    <a:pt x="428244" y="1286408"/>
                    <a:pt x="772779" y="1291554"/>
                    <a:pt x="1025262" y="1106655"/>
                  </a:cubicBezTo>
                  <a:cubicBezTo>
                    <a:pt x="987508" y="1120063"/>
                    <a:pt x="948579" y="1129904"/>
                    <a:pt x="908988" y="1136049"/>
                  </a:cubicBezTo>
                  <a:cubicBezTo>
                    <a:pt x="707660" y="1164310"/>
                    <a:pt x="505301" y="1091815"/>
                    <a:pt x="367718" y="942140"/>
                  </a:cubicBezTo>
                  <a:cubicBezTo>
                    <a:pt x="242978" y="797963"/>
                    <a:pt x="213158" y="594537"/>
                    <a:pt x="291269" y="420624"/>
                  </a:cubicBezTo>
                  <a:cubicBezTo>
                    <a:pt x="311630" y="377611"/>
                    <a:pt x="337762" y="337575"/>
                    <a:pt x="368943" y="301624"/>
                  </a:cubicBezTo>
                  <a:cubicBezTo>
                    <a:pt x="399459" y="267400"/>
                    <a:pt x="436349" y="239447"/>
                    <a:pt x="477552" y="219327"/>
                  </a:cubicBezTo>
                  <a:cubicBezTo>
                    <a:pt x="630191" y="138993"/>
                    <a:pt x="819052" y="197607"/>
                    <a:pt x="899386" y="350245"/>
                  </a:cubicBezTo>
                  <a:cubicBezTo>
                    <a:pt x="908200" y="366992"/>
                    <a:pt x="915474" y="384505"/>
                    <a:pt x="921117" y="402569"/>
                  </a:cubicBezTo>
                  <a:cubicBezTo>
                    <a:pt x="949636" y="482190"/>
                    <a:pt x="939410" y="570554"/>
                    <a:pt x="893461" y="641557"/>
                  </a:cubicBezTo>
                  <a:cubicBezTo>
                    <a:pt x="871960" y="676084"/>
                    <a:pt x="841127" y="703821"/>
                    <a:pt x="804527" y="721563"/>
                  </a:cubicBezTo>
                  <a:cubicBezTo>
                    <a:pt x="767318" y="738711"/>
                    <a:pt x="725774" y="744140"/>
                    <a:pt x="685408" y="737129"/>
                  </a:cubicBezTo>
                  <a:cubicBezTo>
                    <a:pt x="664689" y="733900"/>
                    <a:pt x="644657" y="727223"/>
                    <a:pt x="626145" y="717375"/>
                  </a:cubicBezTo>
                  <a:cubicBezTo>
                    <a:pt x="607204" y="708178"/>
                    <a:pt x="589863" y="695999"/>
                    <a:pt x="574784" y="681303"/>
                  </a:cubicBezTo>
                  <a:cubicBezTo>
                    <a:pt x="545593" y="652890"/>
                    <a:pt x="528437" y="614347"/>
                    <a:pt x="526859" y="573642"/>
                  </a:cubicBezTo>
                  <a:cubicBezTo>
                    <a:pt x="524892" y="530428"/>
                    <a:pt x="539377" y="488074"/>
                    <a:pt x="567395" y="455115"/>
                  </a:cubicBezTo>
                  <a:cubicBezTo>
                    <a:pt x="617423" y="397759"/>
                    <a:pt x="704475" y="391818"/>
                    <a:pt x="761831" y="441846"/>
                  </a:cubicBezTo>
                  <a:cubicBezTo>
                    <a:pt x="772819" y="451430"/>
                    <a:pt x="782216" y="462696"/>
                    <a:pt x="789672" y="475225"/>
                  </a:cubicBezTo>
                  <a:cubicBezTo>
                    <a:pt x="811911" y="518842"/>
                    <a:pt x="806038" y="571513"/>
                    <a:pt x="774737" y="609160"/>
                  </a:cubicBezTo>
                  <a:cubicBezTo>
                    <a:pt x="766641" y="618716"/>
                    <a:pt x="767823" y="633026"/>
                    <a:pt x="777379" y="641123"/>
                  </a:cubicBezTo>
                  <a:cubicBezTo>
                    <a:pt x="785839" y="648290"/>
                    <a:pt x="798240" y="648290"/>
                    <a:pt x="806700" y="641123"/>
                  </a:cubicBezTo>
                  <a:cubicBezTo>
                    <a:pt x="861496" y="592959"/>
                    <a:pt x="881379" y="516247"/>
                    <a:pt x="856876" y="447530"/>
                  </a:cubicBezTo>
                  <a:cubicBezTo>
                    <a:pt x="844274" y="412756"/>
                    <a:pt x="822200" y="382198"/>
                    <a:pt x="793148" y="359307"/>
                  </a:cubicBezTo>
                  <a:cubicBezTo>
                    <a:pt x="764682" y="335718"/>
                    <a:pt x="730883" y="319443"/>
                    <a:pt x="694693" y="311896"/>
                  </a:cubicBezTo>
                  <a:cubicBezTo>
                    <a:pt x="618657" y="295759"/>
                    <a:pt x="539517" y="317481"/>
                    <a:pt x="482372" y="370172"/>
                  </a:cubicBezTo>
                  <a:cubicBezTo>
                    <a:pt x="426050" y="421819"/>
                    <a:pt x="391639" y="493071"/>
                    <a:pt x="386208" y="569296"/>
                  </a:cubicBezTo>
                  <a:cubicBezTo>
                    <a:pt x="380816" y="647934"/>
                    <a:pt x="405661" y="725662"/>
                    <a:pt x="455664" y="786594"/>
                  </a:cubicBezTo>
                  <a:cubicBezTo>
                    <a:pt x="504472" y="846030"/>
                    <a:pt x="570754" y="888591"/>
                    <a:pt x="645109" y="908241"/>
                  </a:cubicBezTo>
                  <a:cubicBezTo>
                    <a:pt x="720476" y="928609"/>
                    <a:pt x="800246" y="925661"/>
                    <a:pt x="873904" y="899787"/>
                  </a:cubicBezTo>
                  <a:cubicBezTo>
                    <a:pt x="911065" y="886571"/>
                    <a:pt x="946067" y="867932"/>
                    <a:pt x="977773" y="844474"/>
                  </a:cubicBezTo>
                  <a:cubicBezTo>
                    <a:pt x="1008114" y="820983"/>
                    <a:pt x="1035344" y="793727"/>
                    <a:pt x="1058805" y="763363"/>
                  </a:cubicBezTo>
                  <a:cubicBezTo>
                    <a:pt x="1106110" y="703207"/>
                    <a:pt x="1137778" y="632270"/>
                    <a:pt x="1150979" y="556890"/>
                  </a:cubicBezTo>
                  <a:cubicBezTo>
                    <a:pt x="1191199" y="322761"/>
                    <a:pt x="1031347" y="121227"/>
                    <a:pt x="818118" y="39207"/>
                  </a:cubicBezTo>
                  <a:cubicBezTo>
                    <a:pt x="612965" y="-39672"/>
                    <a:pt x="380953" y="2367"/>
                    <a:pt x="216518" y="148212"/>
                  </a:cubicBezTo>
                  <a:cubicBezTo>
                    <a:pt x="164955" y="196711"/>
                    <a:pt x="120645" y="252384"/>
                    <a:pt x="84954" y="313516"/>
                  </a:cubicBezTo>
                  <a:cubicBezTo>
                    <a:pt x="50522" y="376156"/>
                    <a:pt x="25873" y="443693"/>
                    <a:pt x="11863" y="513786"/>
                  </a:cubicBezTo>
                  <a:cubicBezTo>
                    <a:pt x="-28294" y="723219"/>
                    <a:pt x="34802" y="939179"/>
                    <a:pt x="181395" y="1094051"/>
                  </a:cubicBezTo>
                  <a:close/>
                </a:path>
              </a:pathLst>
            </a:custGeom>
            <a:solidFill>
              <a:srgbClr val="E91E76"/>
            </a:solidFill>
            <a:ln w="394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D17AEFA-4039-5E0E-688D-0DB5A649DF4E}"/>
                </a:ext>
              </a:extLst>
            </p:cNvPr>
            <p:cNvSpPr/>
            <p:nvPr/>
          </p:nvSpPr>
          <p:spPr>
            <a:xfrm>
              <a:off x="5611650" y="2176443"/>
              <a:ext cx="771675" cy="704974"/>
            </a:xfrm>
            <a:custGeom>
              <a:avLst/>
              <a:gdLst>
                <a:gd name="connsiteX0" fmla="*/ 747756 w 771675"/>
                <a:gd name="connsiteY0" fmla="*/ 129601 h 704974"/>
                <a:gd name="connsiteX1" fmla="*/ 403714 w 771675"/>
                <a:gd name="connsiteY1" fmla="*/ 12 h 704974"/>
                <a:gd name="connsiteX2" fmla="*/ 379140 w 771675"/>
                <a:gd name="connsiteY2" fmla="*/ 1158 h 704974"/>
                <a:gd name="connsiteX3" fmla="*/ 535634 w 771675"/>
                <a:gd name="connsiteY3" fmla="*/ 185940 h 704974"/>
                <a:gd name="connsiteX4" fmla="*/ 507978 w 771675"/>
                <a:gd name="connsiteY4" fmla="*/ 424929 h 704974"/>
                <a:gd name="connsiteX5" fmla="*/ 419044 w 771675"/>
                <a:gd name="connsiteY5" fmla="*/ 504934 h 704974"/>
                <a:gd name="connsiteX6" fmla="*/ 299925 w 771675"/>
                <a:gd name="connsiteY6" fmla="*/ 520500 h 704974"/>
                <a:gd name="connsiteX7" fmla="*/ 240661 w 771675"/>
                <a:gd name="connsiteY7" fmla="*/ 500746 h 704974"/>
                <a:gd name="connsiteX8" fmla="*/ 189300 w 771675"/>
                <a:gd name="connsiteY8" fmla="*/ 464674 h 704974"/>
                <a:gd name="connsiteX9" fmla="*/ 141376 w 771675"/>
                <a:gd name="connsiteY9" fmla="*/ 357013 h 704974"/>
                <a:gd name="connsiteX10" fmla="*/ 181952 w 771675"/>
                <a:gd name="connsiteY10" fmla="*/ 238487 h 704974"/>
                <a:gd name="connsiteX11" fmla="*/ 376330 w 771675"/>
                <a:gd name="connsiteY11" fmla="*/ 225195 h 704974"/>
                <a:gd name="connsiteX12" fmla="*/ 404188 w 771675"/>
                <a:gd name="connsiteY12" fmla="*/ 258597 h 704974"/>
                <a:gd name="connsiteX13" fmla="*/ 389254 w 771675"/>
                <a:gd name="connsiteY13" fmla="*/ 392531 h 704974"/>
                <a:gd name="connsiteX14" fmla="*/ 391896 w 771675"/>
                <a:gd name="connsiteY14" fmla="*/ 424494 h 704974"/>
                <a:gd name="connsiteX15" fmla="*/ 421217 w 771675"/>
                <a:gd name="connsiteY15" fmla="*/ 424494 h 704974"/>
                <a:gd name="connsiteX16" fmla="*/ 471393 w 771675"/>
                <a:gd name="connsiteY16" fmla="*/ 230901 h 704974"/>
                <a:gd name="connsiteX17" fmla="*/ 407665 w 771675"/>
                <a:gd name="connsiteY17" fmla="*/ 142678 h 704974"/>
                <a:gd name="connsiteX18" fmla="*/ 309209 w 771675"/>
                <a:gd name="connsiteY18" fmla="*/ 95267 h 704974"/>
                <a:gd name="connsiteX19" fmla="*/ 96889 w 771675"/>
                <a:gd name="connsiteY19" fmla="*/ 153543 h 704974"/>
                <a:gd name="connsiteX20" fmla="*/ 725 w 771675"/>
                <a:gd name="connsiteY20" fmla="*/ 352667 h 704974"/>
                <a:gd name="connsiteX21" fmla="*/ 70181 w 771675"/>
                <a:gd name="connsiteY21" fmla="*/ 569965 h 704974"/>
                <a:gd name="connsiteX22" fmla="*/ 259626 w 771675"/>
                <a:gd name="connsiteY22" fmla="*/ 691613 h 704974"/>
                <a:gd name="connsiteX23" fmla="*/ 488421 w 771675"/>
                <a:gd name="connsiteY23" fmla="*/ 683158 h 704974"/>
                <a:gd name="connsiteX24" fmla="*/ 592289 w 771675"/>
                <a:gd name="connsiteY24" fmla="*/ 627648 h 704974"/>
                <a:gd name="connsiteX25" fmla="*/ 673322 w 771675"/>
                <a:gd name="connsiteY25" fmla="*/ 546576 h 704974"/>
                <a:gd name="connsiteX26" fmla="*/ 765496 w 771675"/>
                <a:gd name="connsiteY26" fmla="*/ 340103 h 704974"/>
                <a:gd name="connsiteX27" fmla="*/ 747756 w 771675"/>
                <a:gd name="connsiteY27" fmla="*/ 129601 h 70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71675" h="704974">
                  <a:moveTo>
                    <a:pt x="747756" y="129601"/>
                  </a:moveTo>
                  <a:cubicBezTo>
                    <a:pt x="653062" y="45320"/>
                    <a:pt x="530479" y="-852"/>
                    <a:pt x="403714" y="12"/>
                  </a:cubicBezTo>
                  <a:cubicBezTo>
                    <a:pt x="395417" y="12"/>
                    <a:pt x="387318" y="802"/>
                    <a:pt x="379140" y="1158"/>
                  </a:cubicBezTo>
                  <a:cubicBezTo>
                    <a:pt x="453553" y="39803"/>
                    <a:pt x="509768" y="106180"/>
                    <a:pt x="535634" y="185940"/>
                  </a:cubicBezTo>
                  <a:cubicBezTo>
                    <a:pt x="564152" y="265561"/>
                    <a:pt x="553927" y="353925"/>
                    <a:pt x="507978" y="424929"/>
                  </a:cubicBezTo>
                  <a:cubicBezTo>
                    <a:pt x="486455" y="459437"/>
                    <a:pt x="455628" y="487168"/>
                    <a:pt x="419044" y="504934"/>
                  </a:cubicBezTo>
                  <a:cubicBezTo>
                    <a:pt x="381835" y="522082"/>
                    <a:pt x="340291" y="527511"/>
                    <a:pt x="299925" y="520500"/>
                  </a:cubicBezTo>
                  <a:cubicBezTo>
                    <a:pt x="279206" y="517271"/>
                    <a:pt x="259174" y="510594"/>
                    <a:pt x="240661" y="500746"/>
                  </a:cubicBezTo>
                  <a:cubicBezTo>
                    <a:pt x="221721" y="491549"/>
                    <a:pt x="204379" y="479370"/>
                    <a:pt x="189300" y="464674"/>
                  </a:cubicBezTo>
                  <a:cubicBezTo>
                    <a:pt x="160110" y="436261"/>
                    <a:pt x="142953" y="397718"/>
                    <a:pt x="141376" y="357013"/>
                  </a:cubicBezTo>
                  <a:cubicBezTo>
                    <a:pt x="139404" y="313791"/>
                    <a:pt x="153905" y="271432"/>
                    <a:pt x="181952" y="238487"/>
                  </a:cubicBezTo>
                  <a:cubicBezTo>
                    <a:pt x="231957" y="181140"/>
                    <a:pt x="318983" y="175189"/>
                    <a:pt x="376330" y="225195"/>
                  </a:cubicBezTo>
                  <a:cubicBezTo>
                    <a:pt x="387326" y="234783"/>
                    <a:pt x="396729" y="246058"/>
                    <a:pt x="404188" y="258597"/>
                  </a:cubicBezTo>
                  <a:cubicBezTo>
                    <a:pt x="426427" y="302214"/>
                    <a:pt x="420554" y="354884"/>
                    <a:pt x="389254" y="392531"/>
                  </a:cubicBezTo>
                  <a:cubicBezTo>
                    <a:pt x="381157" y="402087"/>
                    <a:pt x="382340" y="416397"/>
                    <a:pt x="391896" y="424494"/>
                  </a:cubicBezTo>
                  <a:cubicBezTo>
                    <a:pt x="400355" y="431662"/>
                    <a:pt x="412757" y="431662"/>
                    <a:pt x="421217" y="424494"/>
                  </a:cubicBezTo>
                  <a:cubicBezTo>
                    <a:pt x="476013" y="376330"/>
                    <a:pt x="495895" y="299618"/>
                    <a:pt x="471393" y="230901"/>
                  </a:cubicBezTo>
                  <a:cubicBezTo>
                    <a:pt x="458781" y="196132"/>
                    <a:pt x="436709" y="165577"/>
                    <a:pt x="407665" y="142678"/>
                  </a:cubicBezTo>
                  <a:cubicBezTo>
                    <a:pt x="379189" y="119104"/>
                    <a:pt x="345395" y="102831"/>
                    <a:pt x="309209" y="95267"/>
                  </a:cubicBezTo>
                  <a:cubicBezTo>
                    <a:pt x="233174" y="79130"/>
                    <a:pt x="154033" y="100852"/>
                    <a:pt x="96889" y="153543"/>
                  </a:cubicBezTo>
                  <a:cubicBezTo>
                    <a:pt x="40566" y="205190"/>
                    <a:pt x="6156" y="276442"/>
                    <a:pt x="725" y="352667"/>
                  </a:cubicBezTo>
                  <a:cubicBezTo>
                    <a:pt x="-4667" y="431305"/>
                    <a:pt x="20178" y="509034"/>
                    <a:pt x="70181" y="569965"/>
                  </a:cubicBezTo>
                  <a:cubicBezTo>
                    <a:pt x="118989" y="629401"/>
                    <a:pt x="185270" y="671962"/>
                    <a:pt x="259626" y="691613"/>
                  </a:cubicBezTo>
                  <a:cubicBezTo>
                    <a:pt x="334995" y="711960"/>
                    <a:pt x="414759" y="709013"/>
                    <a:pt x="488421" y="683158"/>
                  </a:cubicBezTo>
                  <a:cubicBezTo>
                    <a:pt x="525593" y="669880"/>
                    <a:pt x="560595" y="651174"/>
                    <a:pt x="592289" y="627648"/>
                  </a:cubicBezTo>
                  <a:cubicBezTo>
                    <a:pt x="622639" y="604182"/>
                    <a:pt x="649870" y="576937"/>
                    <a:pt x="673322" y="546576"/>
                  </a:cubicBezTo>
                  <a:cubicBezTo>
                    <a:pt x="720627" y="486420"/>
                    <a:pt x="752295" y="415484"/>
                    <a:pt x="765496" y="340103"/>
                  </a:cubicBezTo>
                  <a:cubicBezTo>
                    <a:pt x="777787" y="269578"/>
                    <a:pt x="771677" y="197074"/>
                    <a:pt x="747756" y="129601"/>
                  </a:cubicBezTo>
                  <a:close/>
                </a:path>
              </a:pathLst>
            </a:custGeom>
            <a:solidFill>
              <a:srgbClr val="FFD100"/>
            </a:solidFill>
            <a:ln w="394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C819C7AC-3E32-DCEA-ADB5-080010E11DF7}"/>
                </a:ext>
              </a:extLst>
            </p:cNvPr>
            <p:cNvSpPr/>
            <p:nvPr/>
          </p:nvSpPr>
          <p:spPr>
            <a:xfrm>
              <a:off x="5226048" y="1959818"/>
              <a:ext cx="801129" cy="1122138"/>
            </a:xfrm>
            <a:custGeom>
              <a:avLst/>
              <a:gdLst>
                <a:gd name="connsiteX0" fmla="*/ 308376 w 801129"/>
                <a:gd name="connsiteY0" fmla="*/ 238288 h 1122138"/>
                <a:gd name="connsiteX1" fmla="*/ 801129 w 801129"/>
                <a:gd name="connsiteY1" fmla="*/ 33238 h 1122138"/>
                <a:gd name="connsiteX2" fmla="*/ 216399 w 801129"/>
                <a:gd name="connsiteY2" fmla="*/ 148090 h 1122138"/>
                <a:gd name="connsiteX3" fmla="*/ 84954 w 801129"/>
                <a:gd name="connsiteY3" fmla="*/ 313394 h 1122138"/>
                <a:gd name="connsiteX4" fmla="*/ 11863 w 801129"/>
                <a:gd name="connsiteY4" fmla="*/ 513664 h 1122138"/>
                <a:gd name="connsiteX5" fmla="*/ 181395 w 801129"/>
                <a:gd name="connsiteY5" fmla="*/ 1093929 h 1122138"/>
                <a:gd name="connsiteX6" fmla="*/ 220904 w 801129"/>
                <a:gd name="connsiteY6" fmla="*/ 1122139 h 1122138"/>
                <a:gd name="connsiteX7" fmla="*/ 308376 w 801129"/>
                <a:gd name="connsiteY7" fmla="*/ 238288 h 112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1129" h="1122138">
                  <a:moveTo>
                    <a:pt x="308376" y="238288"/>
                  </a:moveTo>
                  <a:cubicBezTo>
                    <a:pt x="438996" y="107387"/>
                    <a:pt x="616206" y="33644"/>
                    <a:pt x="801129" y="33238"/>
                  </a:cubicBezTo>
                  <a:cubicBezTo>
                    <a:pt x="599825" y="-37503"/>
                    <a:pt x="375991" y="6462"/>
                    <a:pt x="216399" y="148090"/>
                  </a:cubicBezTo>
                  <a:cubicBezTo>
                    <a:pt x="164878" y="196597"/>
                    <a:pt x="120609" y="252270"/>
                    <a:pt x="84954" y="313394"/>
                  </a:cubicBezTo>
                  <a:cubicBezTo>
                    <a:pt x="50522" y="376034"/>
                    <a:pt x="25873" y="443572"/>
                    <a:pt x="11863" y="513664"/>
                  </a:cubicBezTo>
                  <a:cubicBezTo>
                    <a:pt x="-28294" y="723097"/>
                    <a:pt x="34802" y="939058"/>
                    <a:pt x="181395" y="1093929"/>
                  </a:cubicBezTo>
                  <a:cubicBezTo>
                    <a:pt x="194196" y="1103925"/>
                    <a:pt x="207471" y="1113131"/>
                    <a:pt x="220904" y="1122139"/>
                  </a:cubicBezTo>
                  <a:cubicBezTo>
                    <a:pt x="35752" y="844311"/>
                    <a:pt x="72358" y="474434"/>
                    <a:pt x="308376" y="238288"/>
                  </a:cubicBezTo>
                  <a:close/>
                </a:path>
              </a:pathLst>
            </a:custGeom>
            <a:solidFill>
              <a:srgbClr val="8DE8F7"/>
            </a:solidFill>
            <a:ln w="394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74E40F8B-38BF-A3F8-A1A7-173FFDFCD0D3}"/>
                </a:ext>
              </a:extLst>
            </p:cNvPr>
            <p:cNvSpPr/>
            <p:nvPr/>
          </p:nvSpPr>
          <p:spPr>
            <a:xfrm>
              <a:off x="5226048" y="1959696"/>
              <a:ext cx="1157201" cy="1241902"/>
            </a:xfrm>
            <a:custGeom>
              <a:avLst/>
              <a:gdLst>
                <a:gd name="connsiteX0" fmla="*/ 181395 w 1157201"/>
                <a:gd name="connsiteY0" fmla="*/ 1094051 h 1241902"/>
                <a:gd name="connsiteX1" fmla="*/ 1025262 w 1157201"/>
                <a:gd name="connsiteY1" fmla="*/ 1106655 h 1241902"/>
                <a:gd name="connsiteX2" fmla="*/ 908988 w 1157201"/>
                <a:gd name="connsiteY2" fmla="*/ 1136049 h 1241902"/>
                <a:gd name="connsiteX3" fmla="*/ 367718 w 1157201"/>
                <a:gd name="connsiteY3" fmla="*/ 942140 h 1241902"/>
                <a:gd name="connsiteX4" fmla="*/ 291269 w 1157201"/>
                <a:gd name="connsiteY4" fmla="*/ 420624 h 1241902"/>
                <a:gd name="connsiteX5" fmla="*/ 368943 w 1157201"/>
                <a:gd name="connsiteY5" fmla="*/ 301624 h 1241902"/>
                <a:gd name="connsiteX6" fmla="*/ 477552 w 1157201"/>
                <a:gd name="connsiteY6" fmla="*/ 219327 h 1241902"/>
                <a:gd name="connsiteX7" fmla="*/ 899386 w 1157201"/>
                <a:gd name="connsiteY7" fmla="*/ 350245 h 1241902"/>
                <a:gd name="connsiteX8" fmla="*/ 921117 w 1157201"/>
                <a:gd name="connsiteY8" fmla="*/ 402569 h 1241902"/>
                <a:gd name="connsiteX9" fmla="*/ 893461 w 1157201"/>
                <a:gd name="connsiteY9" fmla="*/ 641557 h 1241902"/>
                <a:gd name="connsiteX10" fmla="*/ 804527 w 1157201"/>
                <a:gd name="connsiteY10" fmla="*/ 721563 h 1241902"/>
                <a:gd name="connsiteX11" fmla="*/ 685408 w 1157201"/>
                <a:gd name="connsiteY11" fmla="*/ 737129 h 1241902"/>
                <a:gd name="connsiteX12" fmla="*/ 626145 w 1157201"/>
                <a:gd name="connsiteY12" fmla="*/ 717375 h 1241902"/>
                <a:gd name="connsiteX13" fmla="*/ 574784 w 1157201"/>
                <a:gd name="connsiteY13" fmla="*/ 681303 h 1241902"/>
                <a:gd name="connsiteX14" fmla="*/ 526859 w 1157201"/>
                <a:gd name="connsiteY14" fmla="*/ 573642 h 1241902"/>
                <a:gd name="connsiteX15" fmla="*/ 567395 w 1157201"/>
                <a:gd name="connsiteY15" fmla="*/ 455115 h 1241902"/>
                <a:gd name="connsiteX16" fmla="*/ 761831 w 1157201"/>
                <a:gd name="connsiteY16" fmla="*/ 441846 h 1241902"/>
                <a:gd name="connsiteX17" fmla="*/ 789672 w 1157201"/>
                <a:gd name="connsiteY17" fmla="*/ 475225 h 1241902"/>
                <a:gd name="connsiteX18" fmla="*/ 774737 w 1157201"/>
                <a:gd name="connsiteY18" fmla="*/ 609160 h 1241902"/>
                <a:gd name="connsiteX19" fmla="*/ 777379 w 1157201"/>
                <a:gd name="connsiteY19" fmla="*/ 641123 h 1241902"/>
                <a:gd name="connsiteX20" fmla="*/ 806700 w 1157201"/>
                <a:gd name="connsiteY20" fmla="*/ 641123 h 1241902"/>
                <a:gd name="connsiteX21" fmla="*/ 856876 w 1157201"/>
                <a:gd name="connsiteY21" fmla="*/ 447530 h 1241902"/>
                <a:gd name="connsiteX22" fmla="*/ 793148 w 1157201"/>
                <a:gd name="connsiteY22" fmla="*/ 359307 h 1241902"/>
                <a:gd name="connsiteX23" fmla="*/ 694693 w 1157201"/>
                <a:gd name="connsiteY23" fmla="*/ 311896 h 1241902"/>
                <a:gd name="connsiteX24" fmla="*/ 482372 w 1157201"/>
                <a:gd name="connsiteY24" fmla="*/ 370172 h 1241902"/>
                <a:gd name="connsiteX25" fmla="*/ 386208 w 1157201"/>
                <a:gd name="connsiteY25" fmla="*/ 569296 h 1241902"/>
                <a:gd name="connsiteX26" fmla="*/ 455664 w 1157201"/>
                <a:gd name="connsiteY26" fmla="*/ 786594 h 1241902"/>
                <a:gd name="connsiteX27" fmla="*/ 645109 w 1157201"/>
                <a:gd name="connsiteY27" fmla="*/ 908241 h 1241902"/>
                <a:gd name="connsiteX28" fmla="*/ 873904 w 1157201"/>
                <a:gd name="connsiteY28" fmla="*/ 899787 h 1241902"/>
                <a:gd name="connsiteX29" fmla="*/ 977773 w 1157201"/>
                <a:gd name="connsiteY29" fmla="*/ 844474 h 1241902"/>
                <a:gd name="connsiteX30" fmla="*/ 1058805 w 1157201"/>
                <a:gd name="connsiteY30" fmla="*/ 763363 h 1241902"/>
                <a:gd name="connsiteX31" fmla="*/ 1150979 w 1157201"/>
                <a:gd name="connsiteY31" fmla="*/ 556890 h 1241902"/>
                <a:gd name="connsiteX32" fmla="*/ 818118 w 1157201"/>
                <a:gd name="connsiteY32" fmla="*/ 39207 h 1241902"/>
                <a:gd name="connsiteX33" fmla="*/ 216518 w 1157201"/>
                <a:gd name="connsiteY33" fmla="*/ 148212 h 1241902"/>
                <a:gd name="connsiteX34" fmla="*/ 84954 w 1157201"/>
                <a:gd name="connsiteY34" fmla="*/ 313516 h 1241902"/>
                <a:gd name="connsiteX35" fmla="*/ 11863 w 1157201"/>
                <a:gd name="connsiteY35" fmla="*/ 513786 h 1241902"/>
                <a:gd name="connsiteX36" fmla="*/ 181395 w 1157201"/>
                <a:gd name="connsiteY36" fmla="*/ 1094051 h 124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57201" h="1241902">
                  <a:moveTo>
                    <a:pt x="181395" y="1094051"/>
                  </a:moveTo>
                  <a:cubicBezTo>
                    <a:pt x="428244" y="1286408"/>
                    <a:pt x="772779" y="1291554"/>
                    <a:pt x="1025262" y="1106655"/>
                  </a:cubicBezTo>
                  <a:cubicBezTo>
                    <a:pt x="987508" y="1120063"/>
                    <a:pt x="948579" y="1129904"/>
                    <a:pt x="908988" y="1136049"/>
                  </a:cubicBezTo>
                  <a:cubicBezTo>
                    <a:pt x="707660" y="1164310"/>
                    <a:pt x="505301" y="1091815"/>
                    <a:pt x="367718" y="942140"/>
                  </a:cubicBezTo>
                  <a:cubicBezTo>
                    <a:pt x="242978" y="797963"/>
                    <a:pt x="213158" y="594537"/>
                    <a:pt x="291269" y="420624"/>
                  </a:cubicBezTo>
                  <a:cubicBezTo>
                    <a:pt x="311630" y="377611"/>
                    <a:pt x="337762" y="337575"/>
                    <a:pt x="368943" y="301624"/>
                  </a:cubicBezTo>
                  <a:cubicBezTo>
                    <a:pt x="399459" y="267400"/>
                    <a:pt x="436349" y="239447"/>
                    <a:pt x="477552" y="219327"/>
                  </a:cubicBezTo>
                  <a:cubicBezTo>
                    <a:pt x="630191" y="138993"/>
                    <a:pt x="819052" y="197607"/>
                    <a:pt x="899386" y="350245"/>
                  </a:cubicBezTo>
                  <a:cubicBezTo>
                    <a:pt x="908200" y="366992"/>
                    <a:pt x="915474" y="384505"/>
                    <a:pt x="921117" y="402569"/>
                  </a:cubicBezTo>
                  <a:cubicBezTo>
                    <a:pt x="949636" y="482190"/>
                    <a:pt x="939410" y="570554"/>
                    <a:pt x="893461" y="641557"/>
                  </a:cubicBezTo>
                  <a:cubicBezTo>
                    <a:pt x="871960" y="676084"/>
                    <a:pt x="841127" y="703821"/>
                    <a:pt x="804527" y="721563"/>
                  </a:cubicBezTo>
                  <a:cubicBezTo>
                    <a:pt x="767318" y="738711"/>
                    <a:pt x="725774" y="744140"/>
                    <a:pt x="685408" y="737129"/>
                  </a:cubicBezTo>
                  <a:cubicBezTo>
                    <a:pt x="664689" y="733900"/>
                    <a:pt x="644657" y="727223"/>
                    <a:pt x="626145" y="717375"/>
                  </a:cubicBezTo>
                  <a:cubicBezTo>
                    <a:pt x="607204" y="708178"/>
                    <a:pt x="589863" y="695999"/>
                    <a:pt x="574784" y="681303"/>
                  </a:cubicBezTo>
                  <a:cubicBezTo>
                    <a:pt x="545593" y="652890"/>
                    <a:pt x="528437" y="614347"/>
                    <a:pt x="526859" y="573642"/>
                  </a:cubicBezTo>
                  <a:cubicBezTo>
                    <a:pt x="524892" y="530428"/>
                    <a:pt x="539377" y="488074"/>
                    <a:pt x="567395" y="455115"/>
                  </a:cubicBezTo>
                  <a:cubicBezTo>
                    <a:pt x="617423" y="397759"/>
                    <a:pt x="704475" y="391818"/>
                    <a:pt x="761831" y="441846"/>
                  </a:cubicBezTo>
                  <a:cubicBezTo>
                    <a:pt x="772819" y="451430"/>
                    <a:pt x="782216" y="462696"/>
                    <a:pt x="789672" y="475225"/>
                  </a:cubicBezTo>
                  <a:cubicBezTo>
                    <a:pt x="811911" y="518842"/>
                    <a:pt x="806038" y="571513"/>
                    <a:pt x="774737" y="609160"/>
                  </a:cubicBezTo>
                  <a:cubicBezTo>
                    <a:pt x="766641" y="618716"/>
                    <a:pt x="767823" y="633026"/>
                    <a:pt x="777379" y="641123"/>
                  </a:cubicBezTo>
                  <a:cubicBezTo>
                    <a:pt x="785839" y="648290"/>
                    <a:pt x="798240" y="648290"/>
                    <a:pt x="806700" y="641123"/>
                  </a:cubicBezTo>
                  <a:cubicBezTo>
                    <a:pt x="861496" y="592959"/>
                    <a:pt x="881379" y="516247"/>
                    <a:pt x="856876" y="447530"/>
                  </a:cubicBezTo>
                  <a:cubicBezTo>
                    <a:pt x="844274" y="412756"/>
                    <a:pt x="822200" y="382198"/>
                    <a:pt x="793148" y="359307"/>
                  </a:cubicBezTo>
                  <a:cubicBezTo>
                    <a:pt x="764682" y="335718"/>
                    <a:pt x="730883" y="319443"/>
                    <a:pt x="694693" y="311896"/>
                  </a:cubicBezTo>
                  <a:cubicBezTo>
                    <a:pt x="618657" y="295759"/>
                    <a:pt x="539517" y="317481"/>
                    <a:pt x="482372" y="370172"/>
                  </a:cubicBezTo>
                  <a:cubicBezTo>
                    <a:pt x="426050" y="421819"/>
                    <a:pt x="391639" y="493071"/>
                    <a:pt x="386208" y="569296"/>
                  </a:cubicBezTo>
                  <a:cubicBezTo>
                    <a:pt x="380816" y="647934"/>
                    <a:pt x="405661" y="725662"/>
                    <a:pt x="455664" y="786594"/>
                  </a:cubicBezTo>
                  <a:cubicBezTo>
                    <a:pt x="504472" y="846030"/>
                    <a:pt x="570754" y="888591"/>
                    <a:pt x="645109" y="908241"/>
                  </a:cubicBezTo>
                  <a:cubicBezTo>
                    <a:pt x="720476" y="928609"/>
                    <a:pt x="800246" y="925661"/>
                    <a:pt x="873904" y="899787"/>
                  </a:cubicBezTo>
                  <a:cubicBezTo>
                    <a:pt x="911065" y="886571"/>
                    <a:pt x="946067" y="867932"/>
                    <a:pt x="977773" y="844474"/>
                  </a:cubicBezTo>
                  <a:cubicBezTo>
                    <a:pt x="1008114" y="820983"/>
                    <a:pt x="1035344" y="793727"/>
                    <a:pt x="1058805" y="763363"/>
                  </a:cubicBezTo>
                  <a:cubicBezTo>
                    <a:pt x="1106110" y="703207"/>
                    <a:pt x="1137778" y="632270"/>
                    <a:pt x="1150979" y="556890"/>
                  </a:cubicBezTo>
                  <a:cubicBezTo>
                    <a:pt x="1191199" y="322761"/>
                    <a:pt x="1031347" y="121227"/>
                    <a:pt x="818118" y="39207"/>
                  </a:cubicBezTo>
                  <a:cubicBezTo>
                    <a:pt x="612965" y="-39672"/>
                    <a:pt x="380953" y="2367"/>
                    <a:pt x="216518" y="148212"/>
                  </a:cubicBezTo>
                  <a:cubicBezTo>
                    <a:pt x="164955" y="196711"/>
                    <a:pt x="120645" y="252384"/>
                    <a:pt x="84954" y="313516"/>
                  </a:cubicBezTo>
                  <a:cubicBezTo>
                    <a:pt x="50522" y="376156"/>
                    <a:pt x="25873" y="443693"/>
                    <a:pt x="11863" y="513786"/>
                  </a:cubicBezTo>
                  <a:cubicBezTo>
                    <a:pt x="-28294" y="723219"/>
                    <a:pt x="34802" y="939179"/>
                    <a:pt x="181395" y="1094051"/>
                  </a:cubicBezTo>
                  <a:close/>
                </a:path>
              </a:pathLst>
            </a:custGeom>
            <a:noFill/>
            <a:ln w="4929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0404B9B1-DEDF-44D0-7CD9-D5098AB7DDE3}"/>
                </a:ext>
              </a:extLst>
            </p:cNvPr>
            <p:cNvSpPr/>
            <p:nvPr/>
          </p:nvSpPr>
          <p:spPr>
            <a:xfrm>
              <a:off x="5137479" y="1801161"/>
              <a:ext cx="1401138" cy="1401138"/>
            </a:xfrm>
            <a:custGeom>
              <a:avLst/>
              <a:gdLst>
                <a:gd name="connsiteX0" fmla="*/ 1401139 w 1401138"/>
                <a:gd name="connsiteY0" fmla="*/ 700569 h 1401138"/>
                <a:gd name="connsiteX1" fmla="*/ 700569 w 1401138"/>
                <a:gd name="connsiteY1" fmla="*/ 1401139 h 1401138"/>
                <a:gd name="connsiteX2" fmla="*/ 0 w 1401138"/>
                <a:gd name="connsiteY2" fmla="*/ 700569 h 1401138"/>
                <a:gd name="connsiteX3" fmla="*/ 700569 w 1401138"/>
                <a:gd name="connsiteY3" fmla="*/ 0 h 1401138"/>
                <a:gd name="connsiteX4" fmla="*/ 1401139 w 1401138"/>
                <a:gd name="connsiteY4" fmla="*/ 700569 h 140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138" h="1401138">
                  <a:moveTo>
                    <a:pt x="1401139" y="700569"/>
                  </a:moveTo>
                  <a:cubicBezTo>
                    <a:pt x="1401139" y="1087483"/>
                    <a:pt x="1087483" y="1401139"/>
                    <a:pt x="700569" y="1401139"/>
                  </a:cubicBezTo>
                  <a:cubicBezTo>
                    <a:pt x="313656" y="1401139"/>
                    <a:pt x="0" y="1087483"/>
                    <a:pt x="0" y="700569"/>
                  </a:cubicBezTo>
                  <a:cubicBezTo>
                    <a:pt x="0" y="313656"/>
                    <a:pt x="313655" y="0"/>
                    <a:pt x="700569" y="0"/>
                  </a:cubicBezTo>
                  <a:cubicBezTo>
                    <a:pt x="1087483" y="0"/>
                    <a:pt x="1401139" y="313655"/>
                    <a:pt x="1401139" y="700569"/>
                  </a:cubicBezTo>
                  <a:close/>
                </a:path>
              </a:pathLst>
            </a:custGeom>
            <a:noFill/>
            <a:ln w="4929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6" name="星形: 五角 195">
            <a:extLst>
              <a:ext uri="{FF2B5EF4-FFF2-40B4-BE49-F238E27FC236}">
                <a16:creationId xmlns:a16="http://schemas.microsoft.com/office/drawing/2014/main" id="{CF72ECA8-6414-7884-7656-268CAFAFC2C2}"/>
              </a:ext>
            </a:extLst>
          </p:cNvPr>
          <p:cNvSpPr/>
          <p:nvPr/>
        </p:nvSpPr>
        <p:spPr>
          <a:xfrm rot="4257150">
            <a:off x="5885190" y="1810804"/>
            <a:ext cx="319297" cy="319297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10C0DD"/>
          </a:solidFill>
          <a:ln w="317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id="{792A4F9D-D42E-562A-DAB4-FA6A7CB831CB}"/>
              </a:ext>
            </a:extLst>
          </p:cNvPr>
          <p:cNvSpPr/>
          <p:nvPr/>
        </p:nvSpPr>
        <p:spPr>
          <a:xfrm>
            <a:off x="1340672" y="889864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7B728C92-F9F5-B4E8-8CAD-54E8FEF277F1}"/>
              </a:ext>
            </a:extLst>
          </p:cNvPr>
          <p:cNvGrpSpPr/>
          <p:nvPr/>
        </p:nvGrpSpPr>
        <p:grpSpPr>
          <a:xfrm>
            <a:off x="5017339" y="2201671"/>
            <a:ext cx="1025580" cy="1024296"/>
            <a:chOff x="3652479" y="3401555"/>
            <a:chExt cx="1025580" cy="1024296"/>
          </a:xfrm>
        </p:grpSpPr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2CAAA6C4-4762-6E51-9652-6C124C63EB98}"/>
                </a:ext>
              </a:extLst>
            </p:cNvPr>
            <p:cNvSpPr/>
            <p:nvPr/>
          </p:nvSpPr>
          <p:spPr>
            <a:xfrm>
              <a:off x="3702723" y="3910816"/>
              <a:ext cx="920204" cy="515035"/>
            </a:xfrm>
            <a:custGeom>
              <a:avLst/>
              <a:gdLst>
                <a:gd name="connsiteX0" fmla="*/ 918419 w 920204"/>
                <a:gd name="connsiteY0" fmla="*/ 337080 h 515035"/>
                <a:gd name="connsiteX1" fmla="*/ 920162 w 920204"/>
                <a:gd name="connsiteY1" fmla="*/ 322368 h 515035"/>
                <a:gd name="connsiteX2" fmla="*/ 917653 w 920204"/>
                <a:gd name="connsiteY2" fmla="*/ 310509 h 515035"/>
                <a:gd name="connsiteX3" fmla="*/ 901963 w 920204"/>
                <a:gd name="connsiteY3" fmla="*/ 64101 h 515035"/>
                <a:gd name="connsiteX4" fmla="*/ 815909 w 920204"/>
                <a:gd name="connsiteY4" fmla="*/ 709 h 515035"/>
                <a:gd name="connsiteX5" fmla="*/ 13981 w 920204"/>
                <a:gd name="connsiteY5" fmla="*/ 227862 h 515035"/>
                <a:gd name="connsiteX6" fmla="*/ 2007 w 920204"/>
                <a:gd name="connsiteY6" fmla="*/ 258796 h 515035"/>
                <a:gd name="connsiteX7" fmla="*/ 2438 w 920204"/>
                <a:gd name="connsiteY7" fmla="*/ 259716 h 515035"/>
                <a:gd name="connsiteX8" fmla="*/ 16807 w 920204"/>
                <a:gd name="connsiteY8" fmla="*/ 388612 h 515035"/>
                <a:gd name="connsiteX9" fmla="*/ 841688 w 920204"/>
                <a:gd name="connsiteY9" fmla="*/ 515026 h 515035"/>
                <a:gd name="connsiteX10" fmla="*/ 920162 w 920204"/>
                <a:gd name="connsiteY10" fmla="*/ 438982 h 515035"/>
                <a:gd name="connsiteX11" fmla="*/ 918419 w 920204"/>
                <a:gd name="connsiteY11" fmla="*/ 337080 h 51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0204" h="515035">
                  <a:moveTo>
                    <a:pt x="918419" y="337080"/>
                  </a:moveTo>
                  <a:cubicBezTo>
                    <a:pt x="919482" y="332246"/>
                    <a:pt x="920066" y="327318"/>
                    <a:pt x="920162" y="322368"/>
                  </a:cubicBezTo>
                  <a:cubicBezTo>
                    <a:pt x="920169" y="318283"/>
                    <a:pt x="919314" y="314242"/>
                    <a:pt x="917653" y="310509"/>
                  </a:cubicBezTo>
                  <a:cubicBezTo>
                    <a:pt x="914853" y="221180"/>
                    <a:pt x="909729" y="111301"/>
                    <a:pt x="901963" y="64101"/>
                  </a:cubicBezTo>
                  <a:cubicBezTo>
                    <a:pt x="895119" y="23189"/>
                    <a:pt x="857011" y="-4884"/>
                    <a:pt x="815909" y="709"/>
                  </a:cubicBezTo>
                  <a:cubicBezTo>
                    <a:pt x="539463" y="39367"/>
                    <a:pt x="269634" y="115798"/>
                    <a:pt x="13981" y="227862"/>
                  </a:cubicBezTo>
                  <a:cubicBezTo>
                    <a:pt x="2132" y="233098"/>
                    <a:pt x="-3229" y="246947"/>
                    <a:pt x="2007" y="258796"/>
                  </a:cubicBezTo>
                  <a:cubicBezTo>
                    <a:pt x="2144" y="259106"/>
                    <a:pt x="2288" y="259413"/>
                    <a:pt x="2438" y="259716"/>
                  </a:cubicBezTo>
                  <a:cubicBezTo>
                    <a:pt x="-1181" y="287371"/>
                    <a:pt x="-1815" y="383224"/>
                    <a:pt x="16807" y="388612"/>
                  </a:cubicBezTo>
                  <a:cubicBezTo>
                    <a:pt x="285141" y="466255"/>
                    <a:pt x="562417" y="508748"/>
                    <a:pt x="841688" y="515026"/>
                  </a:cubicBezTo>
                  <a:cubicBezTo>
                    <a:pt x="884353" y="515687"/>
                    <a:pt x="919482" y="481647"/>
                    <a:pt x="920162" y="438982"/>
                  </a:cubicBezTo>
                  <a:cubicBezTo>
                    <a:pt x="920373" y="426806"/>
                    <a:pt x="919792" y="386922"/>
                    <a:pt x="918419" y="337080"/>
                  </a:cubicBezTo>
                  <a:close/>
                </a:path>
              </a:pathLst>
            </a:custGeom>
            <a:solidFill>
              <a:srgbClr val="FFDA8F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20380FC-6C45-7A78-FCD6-7AC9BB2AB063}"/>
                </a:ext>
              </a:extLst>
            </p:cNvPr>
            <p:cNvSpPr/>
            <p:nvPr/>
          </p:nvSpPr>
          <p:spPr>
            <a:xfrm>
              <a:off x="3702656" y="3910736"/>
              <a:ext cx="920513" cy="398421"/>
            </a:xfrm>
            <a:custGeom>
              <a:avLst/>
              <a:gdLst>
                <a:gd name="connsiteX0" fmla="*/ 14048 w 920513"/>
                <a:gd name="connsiteY0" fmla="*/ 227862 h 398421"/>
                <a:gd name="connsiteX1" fmla="*/ 815976 w 920513"/>
                <a:gd name="connsiteY1" fmla="*/ 709 h 398421"/>
                <a:gd name="connsiteX2" fmla="*/ 902030 w 920513"/>
                <a:gd name="connsiteY2" fmla="*/ 64101 h 398421"/>
                <a:gd name="connsiteX3" fmla="*/ 920229 w 920513"/>
                <a:gd name="connsiteY3" fmla="*/ 322368 h 398421"/>
                <a:gd name="connsiteX4" fmla="*/ 841756 w 920513"/>
                <a:gd name="connsiteY4" fmla="*/ 398412 h 398421"/>
                <a:gd name="connsiteX5" fmla="*/ 16874 w 920513"/>
                <a:gd name="connsiteY5" fmla="*/ 272078 h 398421"/>
                <a:gd name="connsiteX6" fmla="*/ 990 w 920513"/>
                <a:gd name="connsiteY6" fmla="*/ 242703 h 398421"/>
                <a:gd name="connsiteX7" fmla="*/ 14048 w 920513"/>
                <a:gd name="connsiteY7" fmla="*/ 227862 h 39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0513" h="398421">
                  <a:moveTo>
                    <a:pt x="14048" y="227862"/>
                  </a:moveTo>
                  <a:cubicBezTo>
                    <a:pt x="269701" y="115798"/>
                    <a:pt x="539530" y="39367"/>
                    <a:pt x="815976" y="709"/>
                  </a:cubicBezTo>
                  <a:cubicBezTo>
                    <a:pt x="857078" y="-4884"/>
                    <a:pt x="895187" y="23189"/>
                    <a:pt x="902030" y="64101"/>
                  </a:cubicBezTo>
                  <a:cubicBezTo>
                    <a:pt x="915859" y="149467"/>
                    <a:pt x="921950" y="235907"/>
                    <a:pt x="920229" y="322368"/>
                  </a:cubicBezTo>
                  <a:cubicBezTo>
                    <a:pt x="919549" y="365033"/>
                    <a:pt x="884420" y="399073"/>
                    <a:pt x="841756" y="398412"/>
                  </a:cubicBezTo>
                  <a:cubicBezTo>
                    <a:pt x="562488" y="392160"/>
                    <a:pt x="285212" y="349694"/>
                    <a:pt x="16874" y="272078"/>
                  </a:cubicBezTo>
                  <a:cubicBezTo>
                    <a:pt x="4376" y="268352"/>
                    <a:pt x="-2735" y="255201"/>
                    <a:pt x="990" y="242703"/>
                  </a:cubicBezTo>
                  <a:cubicBezTo>
                    <a:pt x="2963" y="236084"/>
                    <a:pt x="7734" y="230662"/>
                    <a:pt x="14048" y="227862"/>
                  </a:cubicBezTo>
                  <a:close/>
                </a:path>
              </a:pathLst>
            </a:custGeom>
            <a:solidFill>
              <a:srgbClr val="FFDA8F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78B6314F-A638-455D-C053-EC7D7E4916F0}"/>
                </a:ext>
              </a:extLst>
            </p:cNvPr>
            <p:cNvSpPr/>
            <p:nvPr/>
          </p:nvSpPr>
          <p:spPr>
            <a:xfrm>
              <a:off x="3702758" y="3910816"/>
              <a:ext cx="921115" cy="515035"/>
            </a:xfrm>
            <a:custGeom>
              <a:avLst/>
              <a:gdLst>
                <a:gd name="connsiteX0" fmla="*/ 921025 w 921115"/>
                <a:gd name="connsiteY0" fmla="*/ 337080 h 515035"/>
                <a:gd name="connsiteX1" fmla="*/ 901928 w 921115"/>
                <a:gd name="connsiteY1" fmla="*/ 64101 h 515035"/>
                <a:gd name="connsiteX2" fmla="*/ 815874 w 921115"/>
                <a:gd name="connsiteY2" fmla="*/ 709 h 515035"/>
                <a:gd name="connsiteX3" fmla="*/ 13945 w 921115"/>
                <a:gd name="connsiteY3" fmla="*/ 227862 h 515035"/>
                <a:gd name="connsiteX4" fmla="*/ 16772 w 921115"/>
                <a:gd name="connsiteY4" fmla="*/ 388612 h 515035"/>
                <a:gd name="connsiteX5" fmla="*/ 841653 w 921115"/>
                <a:gd name="connsiteY5" fmla="*/ 515026 h 515035"/>
                <a:gd name="connsiteX6" fmla="*/ 920127 w 921115"/>
                <a:gd name="connsiteY6" fmla="*/ 438982 h 515035"/>
                <a:gd name="connsiteX7" fmla="*/ 921025 w 921115"/>
                <a:gd name="connsiteY7" fmla="*/ 337080 h 51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1115" h="515035">
                  <a:moveTo>
                    <a:pt x="921025" y="337080"/>
                  </a:moveTo>
                  <a:cubicBezTo>
                    <a:pt x="921964" y="245723"/>
                    <a:pt x="915578" y="154437"/>
                    <a:pt x="901928" y="64101"/>
                  </a:cubicBezTo>
                  <a:cubicBezTo>
                    <a:pt x="895084" y="23189"/>
                    <a:pt x="856975" y="-4884"/>
                    <a:pt x="815874" y="709"/>
                  </a:cubicBezTo>
                  <a:cubicBezTo>
                    <a:pt x="539428" y="39367"/>
                    <a:pt x="269599" y="115798"/>
                    <a:pt x="13945" y="227862"/>
                  </a:cubicBezTo>
                  <a:cubicBezTo>
                    <a:pt x="-6287" y="236658"/>
                    <a:pt x="-3778" y="382669"/>
                    <a:pt x="16772" y="388612"/>
                  </a:cubicBezTo>
                  <a:cubicBezTo>
                    <a:pt x="285106" y="466255"/>
                    <a:pt x="562382" y="508748"/>
                    <a:pt x="841653" y="515026"/>
                  </a:cubicBezTo>
                  <a:cubicBezTo>
                    <a:pt x="884318" y="515687"/>
                    <a:pt x="919446" y="481647"/>
                    <a:pt x="920127" y="438982"/>
                  </a:cubicBezTo>
                  <a:cubicBezTo>
                    <a:pt x="920708" y="405015"/>
                    <a:pt x="921130" y="371048"/>
                    <a:pt x="921025" y="337080"/>
                  </a:cubicBezTo>
                  <a:close/>
                </a:path>
              </a:pathLst>
            </a:custGeom>
            <a:noFill/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37C0FF59-50C6-0FF6-30D0-0BD8158F0903}"/>
                </a:ext>
              </a:extLst>
            </p:cNvPr>
            <p:cNvSpPr/>
            <p:nvPr/>
          </p:nvSpPr>
          <p:spPr>
            <a:xfrm>
              <a:off x="3652479" y="3917073"/>
              <a:ext cx="995924" cy="424604"/>
            </a:xfrm>
            <a:custGeom>
              <a:avLst/>
              <a:gdLst>
                <a:gd name="connsiteX0" fmla="*/ 995656 w 995924"/>
                <a:gd name="connsiteY0" fmla="*/ 231113 h 424604"/>
                <a:gd name="connsiteX1" fmla="*/ 518028 w 995924"/>
                <a:gd name="connsiteY1" fmla="*/ 4515 h 424604"/>
                <a:gd name="connsiteX2" fmla="*/ 8255 w 995924"/>
                <a:gd name="connsiteY2" fmla="*/ 144505 h 424604"/>
                <a:gd name="connsiteX3" fmla="*/ 53071 w 995924"/>
                <a:gd name="connsiteY3" fmla="*/ 264893 h 424604"/>
                <a:gd name="connsiteX4" fmla="*/ 72676 w 995924"/>
                <a:gd name="connsiteY4" fmla="*/ 271288 h 424604"/>
                <a:gd name="connsiteX5" fmla="*/ 73099 w 995924"/>
                <a:gd name="connsiteY5" fmla="*/ 271288 h 424604"/>
                <a:gd name="connsiteX6" fmla="*/ 128566 w 995924"/>
                <a:gd name="connsiteY6" fmla="*/ 301980 h 424604"/>
                <a:gd name="connsiteX7" fmla="*/ 188471 w 995924"/>
                <a:gd name="connsiteY7" fmla="*/ 335366 h 424604"/>
                <a:gd name="connsiteX8" fmla="*/ 230389 w 995924"/>
                <a:gd name="connsiteY8" fmla="*/ 333543 h 424604"/>
                <a:gd name="connsiteX9" fmla="*/ 285698 w 995924"/>
                <a:gd name="connsiteY9" fmla="*/ 339645 h 424604"/>
                <a:gd name="connsiteX10" fmla="*/ 318318 w 995924"/>
                <a:gd name="connsiteY10" fmla="*/ 350923 h 424604"/>
                <a:gd name="connsiteX11" fmla="*/ 320273 w 995924"/>
                <a:gd name="connsiteY11" fmla="*/ 351214 h 424604"/>
                <a:gd name="connsiteX12" fmla="*/ 378382 w 995924"/>
                <a:gd name="connsiteY12" fmla="*/ 382064 h 424604"/>
                <a:gd name="connsiteX13" fmla="*/ 528936 w 995924"/>
                <a:gd name="connsiteY13" fmla="*/ 406047 h 424604"/>
                <a:gd name="connsiteX14" fmla="*/ 607040 w 995924"/>
                <a:gd name="connsiteY14" fmla="*/ 395825 h 424604"/>
                <a:gd name="connsiteX15" fmla="*/ 630336 w 995924"/>
                <a:gd name="connsiteY15" fmla="*/ 401900 h 424604"/>
                <a:gd name="connsiteX16" fmla="*/ 717500 w 995924"/>
                <a:gd name="connsiteY16" fmla="*/ 384256 h 424604"/>
                <a:gd name="connsiteX17" fmla="*/ 788340 w 995924"/>
                <a:gd name="connsiteY17" fmla="*/ 379449 h 424604"/>
                <a:gd name="connsiteX18" fmla="*/ 813617 w 995924"/>
                <a:gd name="connsiteY18" fmla="*/ 386634 h 424604"/>
                <a:gd name="connsiteX19" fmla="*/ 995656 w 995924"/>
                <a:gd name="connsiteY19" fmla="*/ 231113 h 42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95924" h="424604">
                  <a:moveTo>
                    <a:pt x="995656" y="231113"/>
                  </a:moveTo>
                  <a:cubicBezTo>
                    <a:pt x="1004557" y="129872"/>
                    <a:pt x="790690" y="28392"/>
                    <a:pt x="518028" y="4515"/>
                  </a:cubicBezTo>
                  <a:cubicBezTo>
                    <a:pt x="245365" y="-19362"/>
                    <a:pt x="56300" y="54991"/>
                    <a:pt x="8255" y="144505"/>
                  </a:cubicBezTo>
                  <a:cubicBezTo>
                    <a:pt x="-12614" y="190125"/>
                    <a:pt x="7451" y="244024"/>
                    <a:pt x="53071" y="264893"/>
                  </a:cubicBezTo>
                  <a:cubicBezTo>
                    <a:pt x="59342" y="267762"/>
                    <a:pt x="65919" y="269907"/>
                    <a:pt x="72676" y="271288"/>
                  </a:cubicBezTo>
                  <a:lnTo>
                    <a:pt x="73099" y="271288"/>
                  </a:lnTo>
                  <a:cubicBezTo>
                    <a:pt x="94741" y="274326"/>
                    <a:pt x="114496" y="285257"/>
                    <a:pt x="128566" y="301980"/>
                  </a:cubicBezTo>
                  <a:cubicBezTo>
                    <a:pt x="143846" y="319979"/>
                    <a:pt x="165126" y="331839"/>
                    <a:pt x="188471" y="335366"/>
                  </a:cubicBezTo>
                  <a:cubicBezTo>
                    <a:pt x="202419" y="337676"/>
                    <a:pt x="216694" y="337055"/>
                    <a:pt x="230389" y="333543"/>
                  </a:cubicBezTo>
                  <a:cubicBezTo>
                    <a:pt x="248927" y="328425"/>
                    <a:pt x="268722" y="330608"/>
                    <a:pt x="285698" y="339645"/>
                  </a:cubicBezTo>
                  <a:cubicBezTo>
                    <a:pt x="295839" y="345260"/>
                    <a:pt x="306875" y="349075"/>
                    <a:pt x="318318" y="350923"/>
                  </a:cubicBezTo>
                  <a:lnTo>
                    <a:pt x="320273" y="351214"/>
                  </a:lnTo>
                  <a:cubicBezTo>
                    <a:pt x="342963" y="353397"/>
                    <a:pt x="363861" y="364492"/>
                    <a:pt x="378382" y="382064"/>
                  </a:cubicBezTo>
                  <a:cubicBezTo>
                    <a:pt x="414863" y="427705"/>
                    <a:pt x="480080" y="438094"/>
                    <a:pt x="528936" y="406047"/>
                  </a:cubicBezTo>
                  <a:cubicBezTo>
                    <a:pt x="551683" y="389945"/>
                    <a:pt x="580916" y="386119"/>
                    <a:pt x="607040" y="395825"/>
                  </a:cubicBezTo>
                  <a:cubicBezTo>
                    <a:pt x="614596" y="398582"/>
                    <a:pt x="622396" y="400617"/>
                    <a:pt x="630336" y="401900"/>
                  </a:cubicBezTo>
                  <a:cubicBezTo>
                    <a:pt x="660576" y="407230"/>
                    <a:pt x="691713" y="400927"/>
                    <a:pt x="717500" y="384256"/>
                  </a:cubicBezTo>
                  <a:cubicBezTo>
                    <a:pt x="738921" y="371212"/>
                    <a:pt x="765353" y="369418"/>
                    <a:pt x="788340" y="379449"/>
                  </a:cubicBezTo>
                  <a:cubicBezTo>
                    <a:pt x="796536" y="382589"/>
                    <a:pt x="804995" y="384994"/>
                    <a:pt x="813617" y="386634"/>
                  </a:cubicBezTo>
                  <a:cubicBezTo>
                    <a:pt x="1008731" y="424325"/>
                    <a:pt x="994520" y="244240"/>
                    <a:pt x="995656" y="231113"/>
                  </a:cubicBezTo>
                  <a:close/>
                </a:path>
              </a:pathLst>
            </a:custGeom>
            <a:solidFill>
              <a:srgbClr val="6DD627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3CC2C85B-D6F1-8B54-33CE-36D3903FC3D3}"/>
                </a:ext>
              </a:extLst>
            </p:cNvPr>
            <p:cNvSpPr/>
            <p:nvPr/>
          </p:nvSpPr>
          <p:spPr>
            <a:xfrm>
              <a:off x="3652559" y="4056295"/>
              <a:ext cx="995732" cy="285673"/>
            </a:xfrm>
            <a:custGeom>
              <a:avLst/>
              <a:gdLst>
                <a:gd name="connsiteX0" fmla="*/ 813643 w 995732"/>
                <a:gd name="connsiteY0" fmla="*/ 160169 h 285673"/>
                <a:gd name="connsiteX1" fmla="*/ 788366 w 995732"/>
                <a:gd name="connsiteY1" fmla="*/ 152985 h 285673"/>
                <a:gd name="connsiteX2" fmla="*/ 717526 w 995732"/>
                <a:gd name="connsiteY2" fmla="*/ 157792 h 285673"/>
                <a:gd name="connsiteX3" fmla="*/ 630363 w 995732"/>
                <a:gd name="connsiteY3" fmla="*/ 175436 h 285673"/>
                <a:gd name="connsiteX4" fmla="*/ 607066 w 995732"/>
                <a:gd name="connsiteY4" fmla="*/ 169361 h 285673"/>
                <a:gd name="connsiteX5" fmla="*/ 528963 w 995732"/>
                <a:gd name="connsiteY5" fmla="*/ 179583 h 285673"/>
                <a:gd name="connsiteX6" fmla="*/ 378408 w 995732"/>
                <a:gd name="connsiteY6" fmla="*/ 155600 h 285673"/>
                <a:gd name="connsiteX7" fmla="*/ 320299 w 995732"/>
                <a:gd name="connsiteY7" fmla="*/ 124776 h 285673"/>
                <a:gd name="connsiteX8" fmla="*/ 318345 w 995732"/>
                <a:gd name="connsiteY8" fmla="*/ 124459 h 285673"/>
                <a:gd name="connsiteX9" fmla="*/ 285724 w 995732"/>
                <a:gd name="connsiteY9" fmla="*/ 113180 h 285673"/>
                <a:gd name="connsiteX10" fmla="*/ 230415 w 995732"/>
                <a:gd name="connsiteY10" fmla="*/ 107079 h 285673"/>
                <a:gd name="connsiteX11" fmla="*/ 188498 w 995732"/>
                <a:gd name="connsiteY11" fmla="*/ 108901 h 285673"/>
                <a:gd name="connsiteX12" fmla="*/ 128593 w 995732"/>
                <a:gd name="connsiteY12" fmla="*/ 75515 h 285673"/>
                <a:gd name="connsiteX13" fmla="*/ 73019 w 995732"/>
                <a:gd name="connsiteY13" fmla="*/ 44902 h 285673"/>
                <a:gd name="connsiteX14" fmla="*/ 72597 w 995732"/>
                <a:gd name="connsiteY14" fmla="*/ 44902 h 285673"/>
                <a:gd name="connsiteX15" fmla="*/ 11847 w 995732"/>
                <a:gd name="connsiteY15" fmla="*/ 0 h 285673"/>
                <a:gd name="connsiteX16" fmla="*/ 8255 w 995732"/>
                <a:gd name="connsiteY16" fmla="*/ 5573 h 285673"/>
                <a:gd name="connsiteX17" fmla="*/ 53071 w 995732"/>
                <a:gd name="connsiteY17" fmla="*/ 125962 h 285673"/>
                <a:gd name="connsiteX18" fmla="*/ 72676 w 995732"/>
                <a:gd name="connsiteY18" fmla="*/ 132356 h 285673"/>
                <a:gd name="connsiteX19" fmla="*/ 73099 w 995732"/>
                <a:gd name="connsiteY19" fmla="*/ 132356 h 285673"/>
                <a:gd name="connsiteX20" fmla="*/ 128566 w 995732"/>
                <a:gd name="connsiteY20" fmla="*/ 163048 h 285673"/>
                <a:gd name="connsiteX21" fmla="*/ 188471 w 995732"/>
                <a:gd name="connsiteY21" fmla="*/ 196434 h 285673"/>
                <a:gd name="connsiteX22" fmla="*/ 230389 w 995732"/>
                <a:gd name="connsiteY22" fmla="*/ 194612 h 285673"/>
                <a:gd name="connsiteX23" fmla="*/ 285698 w 995732"/>
                <a:gd name="connsiteY23" fmla="*/ 200713 h 285673"/>
                <a:gd name="connsiteX24" fmla="*/ 318318 w 995732"/>
                <a:gd name="connsiteY24" fmla="*/ 211992 h 285673"/>
                <a:gd name="connsiteX25" fmla="*/ 320273 w 995732"/>
                <a:gd name="connsiteY25" fmla="*/ 212282 h 285673"/>
                <a:gd name="connsiteX26" fmla="*/ 378382 w 995732"/>
                <a:gd name="connsiteY26" fmla="*/ 243133 h 285673"/>
                <a:gd name="connsiteX27" fmla="*/ 528936 w 995732"/>
                <a:gd name="connsiteY27" fmla="*/ 267116 h 285673"/>
                <a:gd name="connsiteX28" fmla="*/ 607040 w 995732"/>
                <a:gd name="connsiteY28" fmla="*/ 256894 h 285673"/>
                <a:gd name="connsiteX29" fmla="*/ 630336 w 995732"/>
                <a:gd name="connsiteY29" fmla="*/ 262969 h 285673"/>
                <a:gd name="connsiteX30" fmla="*/ 717500 w 995732"/>
                <a:gd name="connsiteY30" fmla="*/ 245325 h 285673"/>
                <a:gd name="connsiteX31" fmla="*/ 788340 w 995732"/>
                <a:gd name="connsiteY31" fmla="*/ 240518 h 285673"/>
                <a:gd name="connsiteX32" fmla="*/ 813617 w 995732"/>
                <a:gd name="connsiteY32" fmla="*/ 247702 h 285673"/>
                <a:gd name="connsiteX33" fmla="*/ 995577 w 995732"/>
                <a:gd name="connsiteY33" fmla="*/ 92023 h 285673"/>
                <a:gd name="connsiteX34" fmla="*/ 990796 w 995732"/>
                <a:gd name="connsiteY34" fmla="*/ 60618 h 285673"/>
                <a:gd name="connsiteX35" fmla="*/ 813643 w 995732"/>
                <a:gd name="connsiteY35" fmla="*/ 160169 h 285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95732" h="285673">
                  <a:moveTo>
                    <a:pt x="813643" y="160169"/>
                  </a:moveTo>
                  <a:cubicBezTo>
                    <a:pt x="805018" y="158542"/>
                    <a:pt x="796558" y="156137"/>
                    <a:pt x="788366" y="152985"/>
                  </a:cubicBezTo>
                  <a:cubicBezTo>
                    <a:pt x="765379" y="142954"/>
                    <a:pt x="738947" y="144748"/>
                    <a:pt x="717526" y="157792"/>
                  </a:cubicBezTo>
                  <a:cubicBezTo>
                    <a:pt x="691745" y="174477"/>
                    <a:pt x="660603" y="180781"/>
                    <a:pt x="630363" y="175436"/>
                  </a:cubicBezTo>
                  <a:cubicBezTo>
                    <a:pt x="622423" y="174152"/>
                    <a:pt x="614622" y="172118"/>
                    <a:pt x="607066" y="169361"/>
                  </a:cubicBezTo>
                  <a:cubicBezTo>
                    <a:pt x="580942" y="159654"/>
                    <a:pt x="551709" y="163480"/>
                    <a:pt x="528963" y="179583"/>
                  </a:cubicBezTo>
                  <a:cubicBezTo>
                    <a:pt x="480106" y="211629"/>
                    <a:pt x="414889" y="201240"/>
                    <a:pt x="378408" y="155600"/>
                  </a:cubicBezTo>
                  <a:cubicBezTo>
                    <a:pt x="363884" y="138035"/>
                    <a:pt x="342986" y="126950"/>
                    <a:pt x="320299" y="124776"/>
                  </a:cubicBezTo>
                  <a:lnTo>
                    <a:pt x="318345" y="124459"/>
                  </a:lnTo>
                  <a:cubicBezTo>
                    <a:pt x="306898" y="122624"/>
                    <a:pt x="295859" y="118807"/>
                    <a:pt x="285724" y="113180"/>
                  </a:cubicBezTo>
                  <a:cubicBezTo>
                    <a:pt x="268748" y="104144"/>
                    <a:pt x="248953" y="101960"/>
                    <a:pt x="230415" y="107079"/>
                  </a:cubicBezTo>
                  <a:cubicBezTo>
                    <a:pt x="216725" y="110617"/>
                    <a:pt x="202444" y="111238"/>
                    <a:pt x="188498" y="108901"/>
                  </a:cubicBezTo>
                  <a:cubicBezTo>
                    <a:pt x="165152" y="105374"/>
                    <a:pt x="143872" y="93515"/>
                    <a:pt x="128593" y="75515"/>
                  </a:cubicBezTo>
                  <a:cubicBezTo>
                    <a:pt x="114469" y="58818"/>
                    <a:pt x="94681" y="47917"/>
                    <a:pt x="73019" y="44902"/>
                  </a:cubicBezTo>
                  <a:lnTo>
                    <a:pt x="72597" y="44902"/>
                  </a:lnTo>
                  <a:cubicBezTo>
                    <a:pt x="46413" y="40321"/>
                    <a:pt x="23909" y="23688"/>
                    <a:pt x="11847" y="0"/>
                  </a:cubicBezTo>
                  <a:cubicBezTo>
                    <a:pt x="10711" y="1875"/>
                    <a:pt x="9205" y="3698"/>
                    <a:pt x="8255" y="5573"/>
                  </a:cubicBezTo>
                  <a:cubicBezTo>
                    <a:pt x="-12614" y="51193"/>
                    <a:pt x="7451" y="105093"/>
                    <a:pt x="53071" y="125962"/>
                  </a:cubicBezTo>
                  <a:cubicBezTo>
                    <a:pt x="59342" y="128831"/>
                    <a:pt x="65919" y="130976"/>
                    <a:pt x="72676" y="132356"/>
                  </a:cubicBezTo>
                  <a:lnTo>
                    <a:pt x="73099" y="132356"/>
                  </a:lnTo>
                  <a:cubicBezTo>
                    <a:pt x="94741" y="135395"/>
                    <a:pt x="114496" y="146326"/>
                    <a:pt x="128566" y="163048"/>
                  </a:cubicBezTo>
                  <a:cubicBezTo>
                    <a:pt x="143846" y="181048"/>
                    <a:pt x="165126" y="192907"/>
                    <a:pt x="188471" y="196434"/>
                  </a:cubicBezTo>
                  <a:cubicBezTo>
                    <a:pt x="202419" y="198744"/>
                    <a:pt x="216694" y="198124"/>
                    <a:pt x="230389" y="194612"/>
                  </a:cubicBezTo>
                  <a:cubicBezTo>
                    <a:pt x="248927" y="189493"/>
                    <a:pt x="268722" y="191677"/>
                    <a:pt x="285698" y="200713"/>
                  </a:cubicBezTo>
                  <a:cubicBezTo>
                    <a:pt x="295839" y="206328"/>
                    <a:pt x="306875" y="210144"/>
                    <a:pt x="318318" y="211992"/>
                  </a:cubicBezTo>
                  <a:lnTo>
                    <a:pt x="320273" y="212282"/>
                  </a:lnTo>
                  <a:cubicBezTo>
                    <a:pt x="342963" y="214466"/>
                    <a:pt x="363861" y="225561"/>
                    <a:pt x="378382" y="243133"/>
                  </a:cubicBezTo>
                  <a:cubicBezTo>
                    <a:pt x="414863" y="288773"/>
                    <a:pt x="480080" y="299162"/>
                    <a:pt x="528936" y="267116"/>
                  </a:cubicBezTo>
                  <a:cubicBezTo>
                    <a:pt x="551683" y="251013"/>
                    <a:pt x="580916" y="247187"/>
                    <a:pt x="607040" y="256894"/>
                  </a:cubicBezTo>
                  <a:cubicBezTo>
                    <a:pt x="614596" y="259651"/>
                    <a:pt x="622396" y="261685"/>
                    <a:pt x="630336" y="262969"/>
                  </a:cubicBezTo>
                  <a:cubicBezTo>
                    <a:pt x="660576" y="268298"/>
                    <a:pt x="691713" y="261995"/>
                    <a:pt x="717500" y="245325"/>
                  </a:cubicBezTo>
                  <a:cubicBezTo>
                    <a:pt x="738921" y="232281"/>
                    <a:pt x="765353" y="230487"/>
                    <a:pt x="788340" y="240518"/>
                  </a:cubicBezTo>
                  <a:cubicBezTo>
                    <a:pt x="796536" y="243658"/>
                    <a:pt x="804995" y="246062"/>
                    <a:pt x="813617" y="247702"/>
                  </a:cubicBezTo>
                  <a:cubicBezTo>
                    <a:pt x="1008651" y="285235"/>
                    <a:pt x="994441" y="105071"/>
                    <a:pt x="995577" y="92023"/>
                  </a:cubicBezTo>
                  <a:cubicBezTo>
                    <a:pt x="996269" y="81333"/>
                    <a:pt x="994638" y="70619"/>
                    <a:pt x="990796" y="60618"/>
                  </a:cubicBezTo>
                  <a:cubicBezTo>
                    <a:pt x="979861" y="114765"/>
                    <a:pt x="942566" y="184892"/>
                    <a:pt x="813643" y="160169"/>
                  </a:cubicBezTo>
                  <a:close/>
                </a:path>
              </a:pathLst>
            </a:custGeom>
            <a:solidFill>
              <a:srgbClr val="9CEB60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AE8F72D8-1FA6-12C1-A167-19007D8E031A}"/>
                </a:ext>
              </a:extLst>
            </p:cNvPr>
            <p:cNvSpPr/>
            <p:nvPr/>
          </p:nvSpPr>
          <p:spPr>
            <a:xfrm>
              <a:off x="3652479" y="3917073"/>
              <a:ext cx="995924" cy="424604"/>
            </a:xfrm>
            <a:custGeom>
              <a:avLst/>
              <a:gdLst>
                <a:gd name="connsiteX0" fmla="*/ 995656 w 995924"/>
                <a:gd name="connsiteY0" fmla="*/ 231113 h 424604"/>
                <a:gd name="connsiteX1" fmla="*/ 518028 w 995924"/>
                <a:gd name="connsiteY1" fmla="*/ 4515 h 424604"/>
                <a:gd name="connsiteX2" fmla="*/ 8255 w 995924"/>
                <a:gd name="connsiteY2" fmla="*/ 144505 h 424604"/>
                <a:gd name="connsiteX3" fmla="*/ 53071 w 995924"/>
                <a:gd name="connsiteY3" fmla="*/ 264893 h 424604"/>
                <a:gd name="connsiteX4" fmla="*/ 72676 w 995924"/>
                <a:gd name="connsiteY4" fmla="*/ 271288 h 424604"/>
                <a:gd name="connsiteX5" fmla="*/ 73099 w 995924"/>
                <a:gd name="connsiteY5" fmla="*/ 271288 h 424604"/>
                <a:gd name="connsiteX6" fmla="*/ 128566 w 995924"/>
                <a:gd name="connsiteY6" fmla="*/ 301980 h 424604"/>
                <a:gd name="connsiteX7" fmla="*/ 188471 w 995924"/>
                <a:gd name="connsiteY7" fmla="*/ 335366 h 424604"/>
                <a:gd name="connsiteX8" fmla="*/ 230389 w 995924"/>
                <a:gd name="connsiteY8" fmla="*/ 333543 h 424604"/>
                <a:gd name="connsiteX9" fmla="*/ 285698 w 995924"/>
                <a:gd name="connsiteY9" fmla="*/ 339645 h 424604"/>
                <a:gd name="connsiteX10" fmla="*/ 318318 w 995924"/>
                <a:gd name="connsiteY10" fmla="*/ 350923 h 424604"/>
                <a:gd name="connsiteX11" fmla="*/ 320273 w 995924"/>
                <a:gd name="connsiteY11" fmla="*/ 351214 h 424604"/>
                <a:gd name="connsiteX12" fmla="*/ 378382 w 995924"/>
                <a:gd name="connsiteY12" fmla="*/ 382064 h 424604"/>
                <a:gd name="connsiteX13" fmla="*/ 528936 w 995924"/>
                <a:gd name="connsiteY13" fmla="*/ 406047 h 424604"/>
                <a:gd name="connsiteX14" fmla="*/ 607040 w 995924"/>
                <a:gd name="connsiteY14" fmla="*/ 395825 h 424604"/>
                <a:gd name="connsiteX15" fmla="*/ 630336 w 995924"/>
                <a:gd name="connsiteY15" fmla="*/ 401900 h 424604"/>
                <a:gd name="connsiteX16" fmla="*/ 717500 w 995924"/>
                <a:gd name="connsiteY16" fmla="*/ 384256 h 424604"/>
                <a:gd name="connsiteX17" fmla="*/ 788340 w 995924"/>
                <a:gd name="connsiteY17" fmla="*/ 379449 h 424604"/>
                <a:gd name="connsiteX18" fmla="*/ 813617 w 995924"/>
                <a:gd name="connsiteY18" fmla="*/ 386634 h 424604"/>
                <a:gd name="connsiteX19" fmla="*/ 995656 w 995924"/>
                <a:gd name="connsiteY19" fmla="*/ 231113 h 42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95924" h="424604">
                  <a:moveTo>
                    <a:pt x="995656" y="231113"/>
                  </a:moveTo>
                  <a:cubicBezTo>
                    <a:pt x="1004557" y="129872"/>
                    <a:pt x="790690" y="28392"/>
                    <a:pt x="518028" y="4515"/>
                  </a:cubicBezTo>
                  <a:cubicBezTo>
                    <a:pt x="245365" y="-19362"/>
                    <a:pt x="56300" y="54991"/>
                    <a:pt x="8255" y="144505"/>
                  </a:cubicBezTo>
                  <a:cubicBezTo>
                    <a:pt x="-12614" y="190125"/>
                    <a:pt x="7451" y="244024"/>
                    <a:pt x="53071" y="264893"/>
                  </a:cubicBezTo>
                  <a:cubicBezTo>
                    <a:pt x="59342" y="267762"/>
                    <a:pt x="65919" y="269907"/>
                    <a:pt x="72676" y="271288"/>
                  </a:cubicBezTo>
                  <a:lnTo>
                    <a:pt x="73099" y="271288"/>
                  </a:lnTo>
                  <a:cubicBezTo>
                    <a:pt x="94741" y="274326"/>
                    <a:pt x="114496" y="285257"/>
                    <a:pt x="128566" y="301980"/>
                  </a:cubicBezTo>
                  <a:cubicBezTo>
                    <a:pt x="143846" y="319979"/>
                    <a:pt x="165126" y="331839"/>
                    <a:pt x="188471" y="335366"/>
                  </a:cubicBezTo>
                  <a:cubicBezTo>
                    <a:pt x="202419" y="337676"/>
                    <a:pt x="216694" y="337055"/>
                    <a:pt x="230389" y="333543"/>
                  </a:cubicBezTo>
                  <a:cubicBezTo>
                    <a:pt x="248927" y="328425"/>
                    <a:pt x="268722" y="330608"/>
                    <a:pt x="285698" y="339645"/>
                  </a:cubicBezTo>
                  <a:cubicBezTo>
                    <a:pt x="295839" y="345260"/>
                    <a:pt x="306875" y="349075"/>
                    <a:pt x="318318" y="350923"/>
                  </a:cubicBezTo>
                  <a:lnTo>
                    <a:pt x="320273" y="351214"/>
                  </a:lnTo>
                  <a:cubicBezTo>
                    <a:pt x="342963" y="353397"/>
                    <a:pt x="363861" y="364492"/>
                    <a:pt x="378382" y="382064"/>
                  </a:cubicBezTo>
                  <a:cubicBezTo>
                    <a:pt x="414863" y="427705"/>
                    <a:pt x="480080" y="438094"/>
                    <a:pt x="528936" y="406047"/>
                  </a:cubicBezTo>
                  <a:cubicBezTo>
                    <a:pt x="551683" y="389945"/>
                    <a:pt x="580916" y="386119"/>
                    <a:pt x="607040" y="395825"/>
                  </a:cubicBezTo>
                  <a:cubicBezTo>
                    <a:pt x="614596" y="398582"/>
                    <a:pt x="622396" y="400617"/>
                    <a:pt x="630336" y="401900"/>
                  </a:cubicBezTo>
                  <a:cubicBezTo>
                    <a:pt x="660576" y="407230"/>
                    <a:pt x="691713" y="400927"/>
                    <a:pt x="717500" y="384256"/>
                  </a:cubicBezTo>
                  <a:cubicBezTo>
                    <a:pt x="738921" y="371212"/>
                    <a:pt x="765353" y="369418"/>
                    <a:pt x="788340" y="379449"/>
                  </a:cubicBezTo>
                  <a:cubicBezTo>
                    <a:pt x="796536" y="382589"/>
                    <a:pt x="804995" y="384994"/>
                    <a:pt x="813617" y="386634"/>
                  </a:cubicBezTo>
                  <a:cubicBezTo>
                    <a:pt x="1008731" y="424325"/>
                    <a:pt x="994520" y="244240"/>
                    <a:pt x="995656" y="231113"/>
                  </a:cubicBezTo>
                  <a:close/>
                </a:path>
              </a:pathLst>
            </a:custGeom>
            <a:noFill/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3E8E45ED-6DB4-20E9-8940-2A072D0AAE5B}"/>
                </a:ext>
              </a:extLst>
            </p:cNvPr>
            <p:cNvSpPr/>
            <p:nvPr/>
          </p:nvSpPr>
          <p:spPr>
            <a:xfrm>
              <a:off x="3702159" y="3780383"/>
              <a:ext cx="900991" cy="480177"/>
            </a:xfrm>
            <a:custGeom>
              <a:avLst/>
              <a:gdLst>
                <a:gd name="connsiteX0" fmla="*/ 19193 w 900991"/>
                <a:gd name="connsiteY0" fmla="*/ 243424 h 480177"/>
                <a:gd name="connsiteX1" fmla="*/ 292331 w 900991"/>
                <a:gd name="connsiteY1" fmla="*/ 464211 h 480177"/>
                <a:gd name="connsiteX2" fmla="*/ 341548 w 900991"/>
                <a:gd name="connsiteY2" fmla="*/ 474301 h 480177"/>
                <a:gd name="connsiteX3" fmla="*/ 348881 w 900991"/>
                <a:gd name="connsiteY3" fmla="*/ 467856 h 480177"/>
                <a:gd name="connsiteX4" fmla="*/ 828649 w 900991"/>
                <a:gd name="connsiteY4" fmla="*/ 438088 h 480177"/>
                <a:gd name="connsiteX5" fmla="*/ 874959 w 900991"/>
                <a:gd name="connsiteY5" fmla="*/ 417942 h 480177"/>
                <a:gd name="connsiteX6" fmla="*/ 877355 w 900991"/>
                <a:gd name="connsiteY6" fmla="*/ 407344 h 480177"/>
                <a:gd name="connsiteX7" fmla="*/ 900916 w 900991"/>
                <a:gd name="connsiteY7" fmla="*/ 53857 h 480177"/>
                <a:gd name="connsiteX8" fmla="*/ 869378 w 900991"/>
                <a:gd name="connsiteY8" fmla="*/ 15848 h 480177"/>
                <a:gd name="connsiteX9" fmla="*/ 12273 w 900991"/>
                <a:gd name="connsiteY9" fmla="*/ 184681 h 480177"/>
                <a:gd name="connsiteX10" fmla="*/ 8841 w 900991"/>
                <a:gd name="connsiteY10" fmla="*/ 235254 h 480177"/>
                <a:gd name="connsiteX11" fmla="*/ 19193 w 900991"/>
                <a:gd name="connsiteY11" fmla="*/ 243424 h 48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0991" h="480177">
                  <a:moveTo>
                    <a:pt x="19193" y="243424"/>
                  </a:moveTo>
                  <a:cubicBezTo>
                    <a:pt x="92384" y="281142"/>
                    <a:pt x="225955" y="368913"/>
                    <a:pt x="292331" y="464211"/>
                  </a:cubicBezTo>
                  <a:cubicBezTo>
                    <a:pt x="303136" y="480588"/>
                    <a:pt x="325171" y="485106"/>
                    <a:pt x="341548" y="474301"/>
                  </a:cubicBezTo>
                  <a:cubicBezTo>
                    <a:pt x="344277" y="472501"/>
                    <a:pt x="346745" y="470332"/>
                    <a:pt x="348881" y="467856"/>
                  </a:cubicBezTo>
                  <a:cubicBezTo>
                    <a:pt x="399066" y="406314"/>
                    <a:pt x="528491" y="319943"/>
                    <a:pt x="828649" y="438088"/>
                  </a:cubicBezTo>
                  <a:cubicBezTo>
                    <a:pt x="847001" y="445313"/>
                    <a:pt x="867734" y="436293"/>
                    <a:pt x="874959" y="417942"/>
                  </a:cubicBezTo>
                  <a:cubicBezTo>
                    <a:pt x="876294" y="414552"/>
                    <a:pt x="877102" y="410978"/>
                    <a:pt x="877355" y="407344"/>
                  </a:cubicBezTo>
                  <a:lnTo>
                    <a:pt x="900916" y="53857"/>
                  </a:lnTo>
                  <a:cubicBezTo>
                    <a:pt x="902148" y="34828"/>
                    <a:pt x="888308" y="18148"/>
                    <a:pt x="869378" y="15848"/>
                  </a:cubicBezTo>
                  <a:cubicBezTo>
                    <a:pt x="519114" y="-24960"/>
                    <a:pt x="217106" y="6815"/>
                    <a:pt x="12273" y="184681"/>
                  </a:cubicBezTo>
                  <a:cubicBezTo>
                    <a:pt x="-2640" y="197699"/>
                    <a:pt x="-4177" y="220341"/>
                    <a:pt x="8841" y="235254"/>
                  </a:cubicBezTo>
                  <a:cubicBezTo>
                    <a:pt x="11756" y="238594"/>
                    <a:pt x="15267" y="241364"/>
                    <a:pt x="19193" y="243424"/>
                  </a:cubicBezTo>
                  <a:close/>
                </a:path>
              </a:pathLst>
            </a:custGeom>
            <a:solidFill>
              <a:srgbClr val="FFD100"/>
            </a:solidFill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D319BAA-601B-C2DF-BC36-C226EB9A3774}"/>
                </a:ext>
              </a:extLst>
            </p:cNvPr>
            <p:cNvSpPr/>
            <p:nvPr/>
          </p:nvSpPr>
          <p:spPr>
            <a:xfrm>
              <a:off x="3707485" y="3785825"/>
              <a:ext cx="531423" cy="236238"/>
            </a:xfrm>
            <a:custGeom>
              <a:avLst/>
              <a:gdLst>
                <a:gd name="connsiteX0" fmla="*/ 266614 w 531423"/>
                <a:gd name="connsiteY0" fmla="*/ 0 h 236238"/>
                <a:gd name="connsiteX1" fmla="*/ 0 w 531423"/>
                <a:gd name="connsiteY1" fmla="*/ 131247 h 236238"/>
                <a:gd name="connsiteX2" fmla="*/ 266614 w 531423"/>
                <a:gd name="connsiteY2" fmla="*/ 236239 h 236238"/>
                <a:gd name="connsiteX3" fmla="*/ 531141 w 531423"/>
                <a:gd name="connsiteY3" fmla="*/ 113735 h 236238"/>
                <a:gd name="connsiteX4" fmla="*/ 266614 w 531423"/>
                <a:gd name="connsiteY4" fmla="*/ 0 h 23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423" h="236238">
                  <a:moveTo>
                    <a:pt x="266614" y="0"/>
                  </a:moveTo>
                  <a:cubicBezTo>
                    <a:pt x="120523" y="0"/>
                    <a:pt x="0" y="61252"/>
                    <a:pt x="0" y="131247"/>
                  </a:cubicBezTo>
                  <a:cubicBezTo>
                    <a:pt x="0" y="181986"/>
                    <a:pt x="15663" y="236239"/>
                    <a:pt x="266614" y="236239"/>
                  </a:cubicBezTo>
                  <a:cubicBezTo>
                    <a:pt x="503989" y="236239"/>
                    <a:pt x="534892" y="164210"/>
                    <a:pt x="531141" y="113735"/>
                  </a:cubicBezTo>
                  <a:cubicBezTo>
                    <a:pt x="525912" y="43740"/>
                    <a:pt x="412705" y="0"/>
                    <a:pt x="266614" y="0"/>
                  </a:cubicBezTo>
                  <a:close/>
                </a:path>
              </a:pathLst>
            </a:custGeom>
            <a:solidFill>
              <a:srgbClr val="E91E76"/>
            </a:solidFill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A3057F96-4760-ED4F-4486-F14D74938C3E}"/>
                </a:ext>
              </a:extLst>
            </p:cNvPr>
            <p:cNvSpPr/>
            <p:nvPr/>
          </p:nvSpPr>
          <p:spPr>
            <a:xfrm>
              <a:off x="4182816" y="3873200"/>
              <a:ext cx="495243" cy="236265"/>
            </a:xfrm>
            <a:custGeom>
              <a:avLst/>
              <a:gdLst>
                <a:gd name="connsiteX0" fmla="*/ 248468 w 495243"/>
                <a:gd name="connsiteY0" fmla="*/ 0 h 236265"/>
                <a:gd name="connsiteX1" fmla="*/ 0 w 495243"/>
                <a:gd name="connsiteY1" fmla="*/ 131273 h 236265"/>
                <a:gd name="connsiteX2" fmla="*/ 248468 w 495243"/>
                <a:gd name="connsiteY2" fmla="*/ 236265 h 236265"/>
                <a:gd name="connsiteX3" fmla="*/ 494982 w 495243"/>
                <a:gd name="connsiteY3" fmla="*/ 113761 h 236265"/>
                <a:gd name="connsiteX4" fmla="*/ 248468 w 495243"/>
                <a:gd name="connsiteY4" fmla="*/ 0 h 23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43" h="236265">
                  <a:moveTo>
                    <a:pt x="248468" y="0"/>
                  </a:moveTo>
                  <a:cubicBezTo>
                    <a:pt x="112335" y="0"/>
                    <a:pt x="0" y="61252"/>
                    <a:pt x="0" y="131273"/>
                  </a:cubicBezTo>
                  <a:cubicBezTo>
                    <a:pt x="0" y="182013"/>
                    <a:pt x="14606" y="236265"/>
                    <a:pt x="248468" y="236265"/>
                  </a:cubicBezTo>
                  <a:cubicBezTo>
                    <a:pt x="469705" y="236265"/>
                    <a:pt x="498468" y="164237"/>
                    <a:pt x="494982" y="113761"/>
                  </a:cubicBezTo>
                  <a:cubicBezTo>
                    <a:pt x="490122" y="43767"/>
                    <a:pt x="384601" y="0"/>
                    <a:pt x="248468" y="0"/>
                  </a:cubicBezTo>
                  <a:close/>
                </a:path>
              </a:pathLst>
            </a:custGeom>
            <a:solidFill>
              <a:srgbClr val="E91E76"/>
            </a:solidFill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756D1436-ADD4-A2A9-FD83-02D0A736A45D}"/>
                </a:ext>
              </a:extLst>
            </p:cNvPr>
            <p:cNvSpPr/>
            <p:nvPr/>
          </p:nvSpPr>
          <p:spPr>
            <a:xfrm>
              <a:off x="3882129" y="3873200"/>
              <a:ext cx="531555" cy="236265"/>
            </a:xfrm>
            <a:custGeom>
              <a:avLst/>
              <a:gdLst>
                <a:gd name="connsiteX0" fmla="*/ 266773 w 531555"/>
                <a:gd name="connsiteY0" fmla="*/ 0 h 236265"/>
                <a:gd name="connsiteX1" fmla="*/ 0 w 531555"/>
                <a:gd name="connsiteY1" fmla="*/ 131273 h 236265"/>
                <a:gd name="connsiteX2" fmla="*/ 266773 w 531555"/>
                <a:gd name="connsiteY2" fmla="*/ 236265 h 236265"/>
                <a:gd name="connsiteX3" fmla="*/ 531274 w 531555"/>
                <a:gd name="connsiteY3" fmla="*/ 113761 h 236265"/>
                <a:gd name="connsiteX4" fmla="*/ 266773 w 531555"/>
                <a:gd name="connsiteY4" fmla="*/ 0 h 23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555" h="236265">
                  <a:moveTo>
                    <a:pt x="266773" y="0"/>
                  </a:moveTo>
                  <a:cubicBezTo>
                    <a:pt x="120682" y="0"/>
                    <a:pt x="0" y="61252"/>
                    <a:pt x="0" y="131273"/>
                  </a:cubicBezTo>
                  <a:cubicBezTo>
                    <a:pt x="0" y="182013"/>
                    <a:pt x="15689" y="236265"/>
                    <a:pt x="266773" y="236265"/>
                  </a:cubicBezTo>
                  <a:cubicBezTo>
                    <a:pt x="504147" y="236265"/>
                    <a:pt x="535024" y="164237"/>
                    <a:pt x="531274" y="113761"/>
                  </a:cubicBezTo>
                  <a:cubicBezTo>
                    <a:pt x="525965" y="43767"/>
                    <a:pt x="412837" y="0"/>
                    <a:pt x="266773" y="0"/>
                  </a:cubicBezTo>
                  <a:close/>
                </a:path>
              </a:pathLst>
            </a:custGeom>
            <a:solidFill>
              <a:srgbClr val="E91E76"/>
            </a:solidFill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CD44678F-137B-19B5-AE93-B4C4BEEC6B7F}"/>
                </a:ext>
              </a:extLst>
            </p:cNvPr>
            <p:cNvSpPr/>
            <p:nvPr/>
          </p:nvSpPr>
          <p:spPr>
            <a:xfrm>
              <a:off x="3731213" y="3605593"/>
              <a:ext cx="900994" cy="480165"/>
            </a:xfrm>
            <a:custGeom>
              <a:avLst/>
              <a:gdLst>
                <a:gd name="connsiteX0" fmla="*/ 19194 w 900994"/>
                <a:gd name="connsiteY0" fmla="*/ 243412 h 480165"/>
                <a:gd name="connsiteX1" fmla="*/ 292332 w 900994"/>
                <a:gd name="connsiteY1" fmla="*/ 464199 h 480165"/>
                <a:gd name="connsiteX2" fmla="*/ 341549 w 900994"/>
                <a:gd name="connsiteY2" fmla="*/ 474290 h 480165"/>
                <a:gd name="connsiteX3" fmla="*/ 348883 w 900994"/>
                <a:gd name="connsiteY3" fmla="*/ 467844 h 480165"/>
                <a:gd name="connsiteX4" fmla="*/ 828650 w 900994"/>
                <a:gd name="connsiteY4" fmla="*/ 438077 h 480165"/>
                <a:gd name="connsiteX5" fmla="*/ 874961 w 900994"/>
                <a:gd name="connsiteY5" fmla="*/ 417933 h 480165"/>
                <a:gd name="connsiteX6" fmla="*/ 877356 w 900994"/>
                <a:gd name="connsiteY6" fmla="*/ 407358 h 480165"/>
                <a:gd name="connsiteX7" fmla="*/ 900917 w 900994"/>
                <a:gd name="connsiteY7" fmla="*/ 53845 h 480165"/>
                <a:gd name="connsiteX8" fmla="*/ 869379 w 900994"/>
                <a:gd name="connsiteY8" fmla="*/ 15863 h 480165"/>
                <a:gd name="connsiteX9" fmla="*/ 12274 w 900994"/>
                <a:gd name="connsiteY9" fmla="*/ 184696 h 480165"/>
                <a:gd name="connsiteX10" fmla="*/ 8825 w 900994"/>
                <a:gd name="connsiteY10" fmla="*/ 235230 h 480165"/>
                <a:gd name="connsiteX11" fmla="*/ 19194 w 900994"/>
                <a:gd name="connsiteY11" fmla="*/ 243412 h 480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0994" h="480165">
                  <a:moveTo>
                    <a:pt x="19194" y="243412"/>
                  </a:moveTo>
                  <a:cubicBezTo>
                    <a:pt x="92385" y="281157"/>
                    <a:pt x="225956" y="368927"/>
                    <a:pt x="292332" y="464199"/>
                  </a:cubicBezTo>
                  <a:cubicBezTo>
                    <a:pt x="303137" y="480577"/>
                    <a:pt x="325172" y="485094"/>
                    <a:pt x="341549" y="474290"/>
                  </a:cubicBezTo>
                  <a:cubicBezTo>
                    <a:pt x="344279" y="472489"/>
                    <a:pt x="346746" y="470320"/>
                    <a:pt x="348883" y="467844"/>
                  </a:cubicBezTo>
                  <a:cubicBezTo>
                    <a:pt x="399067" y="406328"/>
                    <a:pt x="528492" y="319931"/>
                    <a:pt x="828650" y="438077"/>
                  </a:cubicBezTo>
                  <a:cubicBezTo>
                    <a:pt x="847001" y="445303"/>
                    <a:pt x="867736" y="436284"/>
                    <a:pt x="874961" y="417933"/>
                  </a:cubicBezTo>
                  <a:cubicBezTo>
                    <a:pt x="876293" y="414551"/>
                    <a:pt x="877101" y="410985"/>
                    <a:pt x="877356" y="407358"/>
                  </a:cubicBezTo>
                  <a:lnTo>
                    <a:pt x="900917" y="53845"/>
                  </a:lnTo>
                  <a:cubicBezTo>
                    <a:pt x="902161" y="34818"/>
                    <a:pt x="888312" y="18138"/>
                    <a:pt x="869379" y="15863"/>
                  </a:cubicBezTo>
                  <a:cubicBezTo>
                    <a:pt x="519115" y="-24972"/>
                    <a:pt x="217107" y="6803"/>
                    <a:pt x="12274" y="184696"/>
                  </a:cubicBezTo>
                  <a:cubicBezTo>
                    <a:pt x="-2633" y="197698"/>
                    <a:pt x="-4177" y="220323"/>
                    <a:pt x="8825" y="235230"/>
                  </a:cubicBezTo>
                  <a:cubicBezTo>
                    <a:pt x="11745" y="238577"/>
                    <a:pt x="15260" y="241351"/>
                    <a:pt x="19194" y="243412"/>
                  </a:cubicBezTo>
                  <a:close/>
                </a:path>
              </a:pathLst>
            </a:custGeom>
            <a:solidFill>
              <a:srgbClr val="FFD100"/>
            </a:solidFill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13AC1C9D-95D2-F4B5-8EC6-AC16AC389D26}"/>
                </a:ext>
              </a:extLst>
            </p:cNvPr>
            <p:cNvSpPr/>
            <p:nvPr/>
          </p:nvSpPr>
          <p:spPr>
            <a:xfrm>
              <a:off x="3677548" y="3401581"/>
              <a:ext cx="970469" cy="542996"/>
            </a:xfrm>
            <a:custGeom>
              <a:avLst/>
              <a:gdLst>
                <a:gd name="connsiteX0" fmla="*/ 968580 w 970469"/>
                <a:gd name="connsiteY0" fmla="*/ 355427 h 542996"/>
                <a:gd name="connsiteX1" fmla="*/ 970429 w 970469"/>
                <a:gd name="connsiteY1" fmla="*/ 339923 h 542996"/>
                <a:gd name="connsiteX2" fmla="*/ 967788 w 970469"/>
                <a:gd name="connsiteY2" fmla="*/ 327429 h 542996"/>
                <a:gd name="connsiteX3" fmla="*/ 951253 w 970469"/>
                <a:gd name="connsiteY3" fmla="*/ 67551 h 542996"/>
                <a:gd name="connsiteX4" fmla="*/ 860498 w 970469"/>
                <a:gd name="connsiteY4" fmla="*/ 752 h 542996"/>
                <a:gd name="connsiteX5" fmla="*/ 14749 w 970469"/>
                <a:gd name="connsiteY5" fmla="*/ 240187 h 542996"/>
                <a:gd name="connsiteX6" fmla="*/ 2082 w 970469"/>
                <a:gd name="connsiteY6" fmla="*/ 272654 h 542996"/>
                <a:gd name="connsiteX7" fmla="*/ 2599 w 970469"/>
                <a:gd name="connsiteY7" fmla="*/ 273758 h 542996"/>
                <a:gd name="connsiteX8" fmla="*/ 17708 w 970469"/>
                <a:gd name="connsiteY8" fmla="*/ 409680 h 542996"/>
                <a:gd name="connsiteX9" fmla="*/ 887650 w 970469"/>
                <a:gd name="connsiteY9" fmla="*/ 542987 h 542996"/>
                <a:gd name="connsiteX10" fmla="*/ 970429 w 970469"/>
                <a:gd name="connsiteY10" fmla="*/ 462797 h 542996"/>
                <a:gd name="connsiteX11" fmla="*/ 968580 w 970469"/>
                <a:gd name="connsiteY11" fmla="*/ 355427 h 54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0469" h="542996">
                  <a:moveTo>
                    <a:pt x="968580" y="355427"/>
                  </a:moveTo>
                  <a:cubicBezTo>
                    <a:pt x="969681" y="350328"/>
                    <a:pt x="970300" y="345137"/>
                    <a:pt x="970429" y="339923"/>
                  </a:cubicBezTo>
                  <a:cubicBezTo>
                    <a:pt x="970431" y="335619"/>
                    <a:pt x="969531" y="331363"/>
                    <a:pt x="967788" y="327429"/>
                  </a:cubicBezTo>
                  <a:cubicBezTo>
                    <a:pt x="964829" y="233187"/>
                    <a:pt x="959441" y="117339"/>
                    <a:pt x="951253" y="67551"/>
                  </a:cubicBezTo>
                  <a:cubicBezTo>
                    <a:pt x="944018" y="24421"/>
                    <a:pt x="903829" y="-5160"/>
                    <a:pt x="860498" y="752"/>
                  </a:cubicBezTo>
                  <a:cubicBezTo>
                    <a:pt x="568948" y="41461"/>
                    <a:pt x="284372" y="122025"/>
                    <a:pt x="14749" y="240187"/>
                  </a:cubicBezTo>
                  <a:cubicBezTo>
                    <a:pt x="2286" y="245654"/>
                    <a:pt x="-3385" y="260191"/>
                    <a:pt x="2082" y="272654"/>
                  </a:cubicBezTo>
                  <a:cubicBezTo>
                    <a:pt x="2246" y="273026"/>
                    <a:pt x="2418" y="273394"/>
                    <a:pt x="2599" y="273758"/>
                  </a:cubicBezTo>
                  <a:cubicBezTo>
                    <a:pt x="-1257" y="302944"/>
                    <a:pt x="-1891" y="404001"/>
                    <a:pt x="17708" y="409680"/>
                  </a:cubicBezTo>
                  <a:cubicBezTo>
                    <a:pt x="300702" y="491555"/>
                    <a:pt x="593124" y="536365"/>
                    <a:pt x="887650" y="542987"/>
                  </a:cubicBezTo>
                  <a:cubicBezTo>
                    <a:pt x="932644" y="543678"/>
                    <a:pt x="969691" y="507789"/>
                    <a:pt x="970429" y="462797"/>
                  </a:cubicBezTo>
                  <a:cubicBezTo>
                    <a:pt x="970640" y="450039"/>
                    <a:pt x="970033" y="407989"/>
                    <a:pt x="968580" y="355427"/>
                  </a:cubicBezTo>
                  <a:close/>
                </a:path>
              </a:pathLst>
            </a:custGeom>
            <a:solidFill>
              <a:srgbClr val="FFDA8F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D7D9B09E-499C-95BA-6029-F2E0E7AA3643}"/>
                </a:ext>
              </a:extLst>
            </p:cNvPr>
            <p:cNvSpPr/>
            <p:nvPr/>
          </p:nvSpPr>
          <p:spPr>
            <a:xfrm>
              <a:off x="3677519" y="3401581"/>
              <a:ext cx="970735" cy="420122"/>
            </a:xfrm>
            <a:custGeom>
              <a:avLst/>
              <a:gdLst>
                <a:gd name="connsiteX0" fmla="*/ 14779 w 970735"/>
                <a:gd name="connsiteY0" fmla="*/ 240187 h 420122"/>
                <a:gd name="connsiteX1" fmla="*/ 860500 w 970735"/>
                <a:gd name="connsiteY1" fmla="*/ 752 h 420122"/>
                <a:gd name="connsiteX2" fmla="*/ 951256 w 970735"/>
                <a:gd name="connsiteY2" fmla="*/ 67551 h 420122"/>
                <a:gd name="connsiteX3" fmla="*/ 970432 w 970735"/>
                <a:gd name="connsiteY3" fmla="*/ 339923 h 420122"/>
                <a:gd name="connsiteX4" fmla="*/ 887680 w 970735"/>
                <a:gd name="connsiteY4" fmla="*/ 420113 h 420122"/>
                <a:gd name="connsiteX5" fmla="*/ 17790 w 970735"/>
                <a:gd name="connsiteY5" fmla="*/ 286806 h 420122"/>
                <a:gd name="connsiteX6" fmla="*/ 1047 w 970735"/>
                <a:gd name="connsiteY6" fmla="*/ 255815 h 420122"/>
                <a:gd name="connsiteX7" fmla="*/ 14779 w 970735"/>
                <a:gd name="connsiteY7" fmla="*/ 240187 h 420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0735" h="420122">
                  <a:moveTo>
                    <a:pt x="14779" y="240187"/>
                  </a:moveTo>
                  <a:cubicBezTo>
                    <a:pt x="284393" y="122028"/>
                    <a:pt x="568960" y="41463"/>
                    <a:pt x="860500" y="752"/>
                  </a:cubicBezTo>
                  <a:cubicBezTo>
                    <a:pt x="903832" y="-5160"/>
                    <a:pt x="944021" y="24421"/>
                    <a:pt x="951256" y="67551"/>
                  </a:cubicBezTo>
                  <a:cubicBezTo>
                    <a:pt x="965841" y="157578"/>
                    <a:pt x="972259" y="248740"/>
                    <a:pt x="970432" y="339923"/>
                  </a:cubicBezTo>
                  <a:cubicBezTo>
                    <a:pt x="969708" y="384911"/>
                    <a:pt x="932668" y="420804"/>
                    <a:pt x="887680" y="420113"/>
                  </a:cubicBezTo>
                  <a:cubicBezTo>
                    <a:pt x="593171" y="413486"/>
                    <a:pt x="300767" y="368677"/>
                    <a:pt x="17790" y="286806"/>
                  </a:cubicBezTo>
                  <a:cubicBezTo>
                    <a:pt x="4609" y="282871"/>
                    <a:pt x="-2887" y="268996"/>
                    <a:pt x="1047" y="255815"/>
                  </a:cubicBezTo>
                  <a:cubicBezTo>
                    <a:pt x="3126" y="248852"/>
                    <a:pt x="8141" y="243144"/>
                    <a:pt x="14779" y="240187"/>
                  </a:cubicBezTo>
                  <a:close/>
                </a:path>
              </a:pathLst>
            </a:custGeom>
            <a:solidFill>
              <a:srgbClr val="FFFBE5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1CAFF9B7-5B05-0A48-7CD0-BD1ADE79BAB3}"/>
                </a:ext>
              </a:extLst>
            </p:cNvPr>
            <p:cNvSpPr/>
            <p:nvPr/>
          </p:nvSpPr>
          <p:spPr>
            <a:xfrm>
              <a:off x="3677583" y="3401555"/>
              <a:ext cx="971414" cy="543022"/>
            </a:xfrm>
            <a:custGeom>
              <a:avLst/>
              <a:gdLst>
                <a:gd name="connsiteX0" fmla="*/ 971318 w 971414"/>
                <a:gd name="connsiteY0" fmla="*/ 355454 h 543022"/>
                <a:gd name="connsiteX1" fmla="*/ 951191 w 971414"/>
                <a:gd name="connsiteY1" fmla="*/ 67551 h 543022"/>
                <a:gd name="connsiteX2" fmla="*/ 860436 w 971414"/>
                <a:gd name="connsiteY2" fmla="*/ 752 h 543022"/>
                <a:gd name="connsiteX3" fmla="*/ 14714 w 971414"/>
                <a:gd name="connsiteY3" fmla="*/ 240213 h 543022"/>
                <a:gd name="connsiteX4" fmla="*/ 17673 w 971414"/>
                <a:gd name="connsiteY4" fmla="*/ 409706 h 543022"/>
                <a:gd name="connsiteX5" fmla="*/ 887615 w 971414"/>
                <a:gd name="connsiteY5" fmla="*/ 543013 h 543022"/>
                <a:gd name="connsiteX6" fmla="*/ 970394 w 971414"/>
                <a:gd name="connsiteY6" fmla="*/ 462823 h 543022"/>
                <a:gd name="connsiteX7" fmla="*/ 971318 w 971414"/>
                <a:gd name="connsiteY7" fmla="*/ 355454 h 54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1414" h="543022">
                  <a:moveTo>
                    <a:pt x="971318" y="355454"/>
                  </a:moveTo>
                  <a:cubicBezTo>
                    <a:pt x="972313" y="259102"/>
                    <a:pt x="965582" y="162826"/>
                    <a:pt x="951191" y="67551"/>
                  </a:cubicBezTo>
                  <a:cubicBezTo>
                    <a:pt x="943957" y="24421"/>
                    <a:pt x="903767" y="-5160"/>
                    <a:pt x="860436" y="752"/>
                  </a:cubicBezTo>
                  <a:cubicBezTo>
                    <a:pt x="568894" y="41471"/>
                    <a:pt x="284327" y="122045"/>
                    <a:pt x="14714" y="240213"/>
                  </a:cubicBezTo>
                  <a:cubicBezTo>
                    <a:pt x="-6628" y="249458"/>
                    <a:pt x="-3986" y="403446"/>
                    <a:pt x="17673" y="409706"/>
                  </a:cubicBezTo>
                  <a:cubicBezTo>
                    <a:pt x="300667" y="491581"/>
                    <a:pt x="593089" y="536391"/>
                    <a:pt x="887615" y="543013"/>
                  </a:cubicBezTo>
                  <a:cubicBezTo>
                    <a:pt x="932608" y="543704"/>
                    <a:pt x="969656" y="507815"/>
                    <a:pt x="970394" y="462823"/>
                  </a:cubicBezTo>
                  <a:cubicBezTo>
                    <a:pt x="970869" y="427086"/>
                    <a:pt x="971424" y="391270"/>
                    <a:pt x="971318" y="355454"/>
                  </a:cubicBezTo>
                  <a:close/>
                </a:path>
              </a:pathLst>
            </a:custGeom>
            <a:noFill/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89AD9F18-CD83-A609-4054-C5B059A61131}"/>
                </a:ext>
              </a:extLst>
            </p:cNvPr>
            <p:cNvSpPr/>
            <p:nvPr/>
          </p:nvSpPr>
          <p:spPr>
            <a:xfrm>
              <a:off x="3891505" y="3640183"/>
              <a:ext cx="58267" cy="29107"/>
            </a:xfrm>
            <a:custGeom>
              <a:avLst/>
              <a:gdLst>
                <a:gd name="connsiteX0" fmla="*/ 58267 w 58267"/>
                <a:gd name="connsiteY0" fmla="*/ 14554 h 29107"/>
                <a:gd name="connsiteX1" fmla="*/ 29134 w 58267"/>
                <a:gd name="connsiteY1" fmla="*/ 29107 h 29107"/>
                <a:gd name="connsiteX2" fmla="*/ 0 w 58267"/>
                <a:gd name="connsiteY2" fmla="*/ 14554 h 29107"/>
                <a:gd name="connsiteX3" fmla="*/ 29134 w 58267"/>
                <a:gd name="connsiteY3" fmla="*/ 0 h 29107"/>
                <a:gd name="connsiteX4" fmla="*/ 58267 w 58267"/>
                <a:gd name="connsiteY4" fmla="*/ 14554 h 2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67" h="29107">
                  <a:moveTo>
                    <a:pt x="58267" y="14554"/>
                  </a:moveTo>
                  <a:cubicBezTo>
                    <a:pt x="58267" y="22591"/>
                    <a:pt x="45224" y="29107"/>
                    <a:pt x="29134" y="29107"/>
                  </a:cubicBezTo>
                  <a:cubicBezTo>
                    <a:pt x="13044" y="29107"/>
                    <a:pt x="0" y="22591"/>
                    <a:pt x="0" y="14554"/>
                  </a:cubicBezTo>
                  <a:cubicBezTo>
                    <a:pt x="0" y="6516"/>
                    <a:pt x="13044" y="0"/>
                    <a:pt x="29134" y="0"/>
                  </a:cubicBezTo>
                  <a:cubicBezTo>
                    <a:pt x="45224" y="0"/>
                    <a:pt x="58267" y="6516"/>
                    <a:pt x="58267" y="14554"/>
                  </a:cubicBezTo>
                  <a:close/>
                </a:path>
              </a:pathLst>
            </a:custGeom>
            <a:solidFill>
              <a:srgbClr val="FFBE3D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418AE967-C292-6D55-4E80-9A6D524DD419}"/>
                </a:ext>
              </a:extLst>
            </p:cNvPr>
            <p:cNvSpPr/>
            <p:nvPr/>
          </p:nvSpPr>
          <p:spPr>
            <a:xfrm>
              <a:off x="4008040" y="3581916"/>
              <a:ext cx="58267" cy="29107"/>
            </a:xfrm>
            <a:custGeom>
              <a:avLst/>
              <a:gdLst>
                <a:gd name="connsiteX0" fmla="*/ 58267 w 58267"/>
                <a:gd name="connsiteY0" fmla="*/ 14554 h 29107"/>
                <a:gd name="connsiteX1" fmla="*/ 29134 w 58267"/>
                <a:gd name="connsiteY1" fmla="*/ 29107 h 29107"/>
                <a:gd name="connsiteX2" fmla="*/ 0 w 58267"/>
                <a:gd name="connsiteY2" fmla="*/ 14554 h 29107"/>
                <a:gd name="connsiteX3" fmla="*/ 29134 w 58267"/>
                <a:gd name="connsiteY3" fmla="*/ 0 h 29107"/>
                <a:gd name="connsiteX4" fmla="*/ 58267 w 58267"/>
                <a:gd name="connsiteY4" fmla="*/ 14554 h 2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67" h="29107">
                  <a:moveTo>
                    <a:pt x="58267" y="14554"/>
                  </a:moveTo>
                  <a:cubicBezTo>
                    <a:pt x="58267" y="22591"/>
                    <a:pt x="45224" y="29107"/>
                    <a:pt x="29134" y="29107"/>
                  </a:cubicBezTo>
                  <a:cubicBezTo>
                    <a:pt x="13044" y="29107"/>
                    <a:pt x="0" y="22591"/>
                    <a:pt x="0" y="14554"/>
                  </a:cubicBezTo>
                  <a:cubicBezTo>
                    <a:pt x="0" y="6516"/>
                    <a:pt x="13044" y="0"/>
                    <a:pt x="29134" y="0"/>
                  </a:cubicBezTo>
                  <a:cubicBezTo>
                    <a:pt x="45224" y="0"/>
                    <a:pt x="58267" y="6516"/>
                    <a:pt x="58267" y="14554"/>
                  </a:cubicBezTo>
                  <a:close/>
                </a:path>
              </a:pathLst>
            </a:custGeom>
            <a:solidFill>
              <a:srgbClr val="FFBE3D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47FEF8D-B3AA-B4B8-D12C-0E6DCE077E8B}"/>
                </a:ext>
              </a:extLst>
            </p:cNvPr>
            <p:cNvSpPr/>
            <p:nvPr/>
          </p:nvSpPr>
          <p:spPr>
            <a:xfrm>
              <a:off x="4037174" y="3669317"/>
              <a:ext cx="58267" cy="29107"/>
            </a:xfrm>
            <a:custGeom>
              <a:avLst/>
              <a:gdLst>
                <a:gd name="connsiteX0" fmla="*/ 58267 w 58267"/>
                <a:gd name="connsiteY0" fmla="*/ 14554 h 29107"/>
                <a:gd name="connsiteX1" fmla="*/ 29134 w 58267"/>
                <a:gd name="connsiteY1" fmla="*/ 29107 h 29107"/>
                <a:gd name="connsiteX2" fmla="*/ 0 w 58267"/>
                <a:gd name="connsiteY2" fmla="*/ 14554 h 29107"/>
                <a:gd name="connsiteX3" fmla="*/ 29134 w 58267"/>
                <a:gd name="connsiteY3" fmla="*/ 0 h 29107"/>
                <a:gd name="connsiteX4" fmla="*/ 58267 w 58267"/>
                <a:gd name="connsiteY4" fmla="*/ 14554 h 2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67" h="29107">
                  <a:moveTo>
                    <a:pt x="58267" y="14554"/>
                  </a:moveTo>
                  <a:cubicBezTo>
                    <a:pt x="58267" y="22591"/>
                    <a:pt x="45224" y="29107"/>
                    <a:pt x="29134" y="29107"/>
                  </a:cubicBezTo>
                  <a:cubicBezTo>
                    <a:pt x="13044" y="29107"/>
                    <a:pt x="0" y="22591"/>
                    <a:pt x="0" y="14554"/>
                  </a:cubicBezTo>
                  <a:cubicBezTo>
                    <a:pt x="0" y="6516"/>
                    <a:pt x="13044" y="0"/>
                    <a:pt x="29134" y="0"/>
                  </a:cubicBezTo>
                  <a:cubicBezTo>
                    <a:pt x="45224" y="0"/>
                    <a:pt x="58267" y="6516"/>
                    <a:pt x="58267" y="14554"/>
                  </a:cubicBezTo>
                  <a:close/>
                </a:path>
              </a:pathLst>
            </a:custGeom>
            <a:solidFill>
              <a:srgbClr val="FFBE3D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1851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id="{90FD150C-97DC-B0DF-7F83-41B7E9DE9E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13BD47E-0B63-4F12-9B67-1047F5B791F3}"/>
              </a:ext>
            </a:extLst>
          </p:cNvPr>
          <p:cNvSpPr txBox="1"/>
          <p:nvPr/>
        </p:nvSpPr>
        <p:spPr>
          <a:xfrm>
            <a:off x="2383292" y="1602222"/>
            <a:ext cx="7425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POWERPOINTTEMPLET</a:t>
            </a:r>
            <a:endParaRPr lang="zh-CN" altLang="en-US" sz="48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7EEFD17-00C3-2917-3C76-BFF997B869B5}"/>
              </a:ext>
            </a:extLst>
          </p:cNvPr>
          <p:cNvSpPr txBox="1"/>
          <p:nvPr/>
        </p:nvSpPr>
        <p:spPr>
          <a:xfrm>
            <a:off x="2537361" y="4690774"/>
            <a:ext cx="7117278" cy="858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D9C9B31-86A6-9A94-8A98-2B4CB64D65BB}"/>
              </a:ext>
            </a:extLst>
          </p:cNvPr>
          <p:cNvSpPr txBox="1"/>
          <p:nvPr/>
        </p:nvSpPr>
        <p:spPr>
          <a:xfrm>
            <a:off x="2777665" y="1308978"/>
            <a:ext cx="6636670" cy="28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21BE217-1786-2A7E-835B-7CD4F5ED7D19}"/>
              </a:ext>
            </a:extLst>
          </p:cNvPr>
          <p:cNvGrpSpPr/>
          <p:nvPr/>
        </p:nvGrpSpPr>
        <p:grpSpPr>
          <a:xfrm>
            <a:off x="5491069" y="2763377"/>
            <a:ext cx="1209862" cy="1597238"/>
            <a:chOff x="1675078" y="900942"/>
            <a:chExt cx="1866694" cy="2464378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5F36EC4-2F07-2553-860B-C6DBF7BC5576}"/>
                </a:ext>
              </a:extLst>
            </p:cNvPr>
            <p:cNvSpPr/>
            <p:nvPr/>
          </p:nvSpPr>
          <p:spPr>
            <a:xfrm rot="2252700">
              <a:off x="2957535" y="900942"/>
              <a:ext cx="201168" cy="1458469"/>
            </a:xfrm>
            <a:custGeom>
              <a:avLst/>
              <a:gdLst>
                <a:gd name="connsiteX0" fmla="*/ 100584 w 201168"/>
                <a:gd name="connsiteY0" fmla="*/ 0 h 1458469"/>
                <a:gd name="connsiteX1" fmla="*/ 201168 w 201168"/>
                <a:gd name="connsiteY1" fmla="*/ 100584 h 1458469"/>
                <a:gd name="connsiteX2" fmla="*/ 201168 w 201168"/>
                <a:gd name="connsiteY2" fmla="*/ 1357885 h 1458469"/>
                <a:gd name="connsiteX3" fmla="*/ 100584 w 201168"/>
                <a:gd name="connsiteY3" fmla="*/ 1458469 h 1458469"/>
                <a:gd name="connsiteX4" fmla="*/ 100584 w 201168"/>
                <a:gd name="connsiteY4" fmla="*/ 1458469 h 1458469"/>
                <a:gd name="connsiteX5" fmla="*/ 0 w 201168"/>
                <a:gd name="connsiteY5" fmla="*/ 1357885 h 1458469"/>
                <a:gd name="connsiteX6" fmla="*/ 0 w 201168"/>
                <a:gd name="connsiteY6" fmla="*/ 100584 h 1458469"/>
                <a:gd name="connsiteX7" fmla="*/ 100584 w 201168"/>
                <a:gd name="connsiteY7" fmla="*/ 0 h 145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168" h="1458469">
                  <a:moveTo>
                    <a:pt x="100584" y="0"/>
                  </a:moveTo>
                  <a:cubicBezTo>
                    <a:pt x="156135" y="0"/>
                    <a:pt x="201168" y="45033"/>
                    <a:pt x="201168" y="100584"/>
                  </a:cubicBezTo>
                  <a:lnTo>
                    <a:pt x="201168" y="1357885"/>
                  </a:lnTo>
                  <a:cubicBezTo>
                    <a:pt x="201168" y="1413436"/>
                    <a:pt x="156135" y="1458469"/>
                    <a:pt x="100584" y="1458469"/>
                  </a:cubicBezTo>
                  <a:lnTo>
                    <a:pt x="100584" y="1458469"/>
                  </a:lnTo>
                  <a:cubicBezTo>
                    <a:pt x="45033" y="1458469"/>
                    <a:pt x="0" y="1413436"/>
                    <a:pt x="0" y="1357885"/>
                  </a:cubicBezTo>
                  <a:lnTo>
                    <a:pt x="0" y="100584"/>
                  </a:lnTo>
                  <a:cubicBezTo>
                    <a:pt x="0" y="45033"/>
                    <a:pt x="45033" y="0"/>
                    <a:pt x="100584" y="0"/>
                  </a:cubicBezTo>
                  <a:close/>
                </a:path>
              </a:pathLst>
            </a:custGeom>
            <a:solidFill>
              <a:srgbClr val="F0D5A8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8FE82FA-D538-B001-F2B8-7D17B8C1F87A}"/>
                </a:ext>
              </a:extLst>
            </p:cNvPr>
            <p:cNvSpPr/>
            <p:nvPr/>
          </p:nvSpPr>
          <p:spPr>
            <a:xfrm>
              <a:off x="2574800" y="1044405"/>
              <a:ext cx="966972" cy="1184858"/>
            </a:xfrm>
            <a:custGeom>
              <a:avLst/>
              <a:gdLst>
                <a:gd name="connsiteX0" fmla="*/ 927689 w 966972"/>
                <a:gd name="connsiteY0" fmla="*/ 7644 h 1184858"/>
                <a:gd name="connsiteX1" fmla="*/ 915418 w 966972"/>
                <a:gd name="connsiteY1" fmla="*/ 0 h 1184858"/>
                <a:gd name="connsiteX2" fmla="*/ 895855 w 966972"/>
                <a:gd name="connsiteY2" fmla="*/ 48079 h 1184858"/>
                <a:gd name="connsiteX3" fmla="*/ 129706 w 966972"/>
                <a:gd name="connsiteY3" fmla="*/ 1044968 h 1184858"/>
                <a:gd name="connsiteX4" fmla="*/ 908 w 966972"/>
                <a:gd name="connsiteY4" fmla="*/ 1071070 h 1184858"/>
                <a:gd name="connsiteX5" fmla="*/ 38928 w 966972"/>
                <a:gd name="connsiteY5" fmla="*/ 1164009 h 1184858"/>
                <a:gd name="connsiteX6" fmla="*/ 179977 w 966972"/>
                <a:gd name="connsiteY6" fmla="*/ 1145579 h 1184858"/>
                <a:gd name="connsiteX7" fmla="*/ 179998 w 966972"/>
                <a:gd name="connsiteY7" fmla="*/ 1145552 h 1184858"/>
                <a:gd name="connsiteX8" fmla="*/ 946147 w 966972"/>
                <a:gd name="connsiteY8" fmla="*/ 148663 h 1184858"/>
                <a:gd name="connsiteX9" fmla="*/ 927689 w 966972"/>
                <a:gd name="connsiteY9" fmla="*/ 7644 h 118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6972" h="1184858">
                  <a:moveTo>
                    <a:pt x="927689" y="7644"/>
                  </a:moveTo>
                  <a:cubicBezTo>
                    <a:pt x="923794" y="4797"/>
                    <a:pt x="919692" y="2241"/>
                    <a:pt x="915418" y="0"/>
                  </a:cubicBezTo>
                  <a:cubicBezTo>
                    <a:pt x="913283" y="17480"/>
                    <a:pt x="906531" y="34075"/>
                    <a:pt x="895855" y="48079"/>
                  </a:cubicBezTo>
                  <a:lnTo>
                    <a:pt x="129706" y="1044968"/>
                  </a:lnTo>
                  <a:cubicBezTo>
                    <a:pt x="99177" y="1084389"/>
                    <a:pt x="44376" y="1095495"/>
                    <a:pt x="908" y="1071070"/>
                  </a:cubicBezTo>
                  <a:cubicBezTo>
                    <a:pt x="-3895" y="1106612"/>
                    <a:pt x="10591" y="1142024"/>
                    <a:pt x="38928" y="1164009"/>
                  </a:cubicBezTo>
                  <a:cubicBezTo>
                    <a:pt x="82967" y="1197869"/>
                    <a:pt x="146117" y="1189618"/>
                    <a:pt x="179977" y="1145579"/>
                  </a:cubicBezTo>
                  <a:cubicBezTo>
                    <a:pt x="179984" y="1145570"/>
                    <a:pt x="179991" y="1145561"/>
                    <a:pt x="179998" y="1145552"/>
                  </a:cubicBezTo>
                  <a:lnTo>
                    <a:pt x="946147" y="148663"/>
                  </a:lnTo>
                  <a:cubicBezTo>
                    <a:pt x="979981" y="104622"/>
                    <a:pt x="971718" y="41494"/>
                    <a:pt x="927689" y="7644"/>
                  </a:cubicBezTo>
                  <a:close/>
                </a:path>
              </a:pathLst>
            </a:custGeom>
            <a:solidFill>
              <a:srgbClr val="DEBB7E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F3D4F08-D446-69E9-0771-B55CBAAAC23A}"/>
                </a:ext>
              </a:extLst>
            </p:cNvPr>
            <p:cNvSpPr/>
            <p:nvPr/>
          </p:nvSpPr>
          <p:spPr>
            <a:xfrm>
              <a:off x="3027028" y="1148057"/>
              <a:ext cx="513380" cy="358311"/>
            </a:xfrm>
            <a:custGeom>
              <a:avLst/>
              <a:gdLst>
                <a:gd name="connsiteX0" fmla="*/ 129603 w 513380"/>
                <a:gd name="connsiteY0" fmla="*/ 188998 h 358311"/>
                <a:gd name="connsiteX1" fmla="*/ 394893 w 513380"/>
                <a:gd name="connsiteY1" fmla="*/ 173910 h 358311"/>
                <a:gd name="connsiteX2" fmla="*/ 275449 w 513380"/>
                <a:gd name="connsiteY2" fmla="*/ 4476 h 358311"/>
                <a:gd name="connsiteX3" fmla="*/ 513381 w 513380"/>
                <a:gd name="connsiteY3" fmla="*/ 0 h 358311"/>
                <a:gd name="connsiteX4" fmla="*/ 0 w 513380"/>
                <a:gd name="connsiteY4" fmla="*/ 357576 h 358311"/>
                <a:gd name="connsiteX5" fmla="*/ 261519 w 513380"/>
                <a:gd name="connsiteY5" fmla="*/ 347518 h 35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380" h="358311">
                  <a:moveTo>
                    <a:pt x="129603" y="188998"/>
                  </a:moveTo>
                  <a:cubicBezTo>
                    <a:pt x="218263" y="189583"/>
                    <a:pt x="306871" y="184543"/>
                    <a:pt x="394893" y="173910"/>
                  </a:cubicBezTo>
                  <a:moveTo>
                    <a:pt x="275449" y="4476"/>
                  </a:moveTo>
                  <a:cubicBezTo>
                    <a:pt x="354775" y="7980"/>
                    <a:pt x="434243" y="6485"/>
                    <a:pt x="513381" y="0"/>
                  </a:cubicBezTo>
                  <a:moveTo>
                    <a:pt x="0" y="357576"/>
                  </a:moveTo>
                  <a:cubicBezTo>
                    <a:pt x="87299" y="359945"/>
                    <a:pt x="174659" y="356585"/>
                    <a:pt x="261519" y="347518"/>
                  </a:cubicBezTo>
                </a:path>
              </a:pathLst>
            </a:custGeom>
            <a:noFill/>
            <a:ln w="38100" cap="rnd">
              <a:solidFill>
                <a:srgbClr val="B8955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6C0E0E-C314-0635-A7D1-9BA026B3B5E1}"/>
                </a:ext>
              </a:extLst>
            </p:cNvPr>
            <p:cNvSpPr/>
            <p:nvPr/>
          </p:nvSpPr>
          <p:spPr>
            <a:xfrm rot="2252700">
              <a:off x="2957535" y="900942"/>
              <a:ext cx="201168" cy="1458469"/>
            </a:xfrm>
            <a:custGeom>
              <a:avLst/>
              <a:gdLst>
                <a:gd name="connsiteX0" fmla="*/ 100584 w 201168"/>
                <a:gd name="connsiteY0" fmla="*/ 0 h 1458469"/>
                <a:gd name="connsiteX1" fmla="*/ 201168 w 201168"/>
                <a:gd name="connsiteY1" fmla="*/ 100584 h 1458469"/>
                <a:gd name="connsiteX2" fmla="*/ 201168 w 201168"/>
                <a:gd name="connsiteY2" fmla="*/ 1357885 h 1458469"/>
                <a:gd name="connsiteX3" fmla="*/ 100584 w 201168"/>
                <a:gd name="connsiteY3" fmla="*/ 1458469 h 1458469"/>
                <a:gd name="connsiteX4" fmla="*/ 100584 w 201168"/>
                <a:gd name="connsiteY4" fmla="*/ 1458469 h 1458469"/>
                <a:gd name="connsiteX5" fmla="*/ 0 w 201168"/>
                <a:gd name="connsiteY5" fmla="*/ 1357885 h 1458469"/>
                <a:gd name="connsiteX6" fmla="*/ 0 w 201168"/>
                <a:gd name="connsiteY6" fmla="*/ 100584 h 1458469"/>
                <a:gd name="connsiteX7" fmla="*/ 100584 w 201168"/>
                <a:gd name="connsiteY7" fmla="*/ 0 h 145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168" h="1458469">
                  <a:moveTo>
                    <a:pt x="100584" y="0"/>
                  </a:moveTo>
                  <a:cubicBezTo>
                    <a:pt x="156135" y="0"/>
                    <a:pt x="201168" y="45033"/>
                    <a:pt x="201168" y="100584"/>
                  </a:cubicBezTo>
                  <a:lnTo>
                    <a:pt x="201168" y="1357885"/>
                  </a:lnTo>
                  <a:cubicBezTo>
                    <a:pt x="201168" y="1413436"/>
                    <a:pt x="156135" y="1458469"/>
                    <a:pt x="100584" y="1458469"/>
                  </a:cubicBezTo>
                  <a:lnTo>
                    <a:pt x="100584" y="1458469"/>
                  </a:lnTo>
                  <a:cubicBezTo>
                    <a:pt x="45033" y="1458469"/>
                    <a:pt x="0" y="1413436"/>
                    <a:pt x="0" y="1357885"/>
                  </a:cubicBezTo>
                  <a:lnTo>
                    <a:pt x="0" y="100584"/>
                  </a:lnTo>
                  <a:cubicBezTo>
                    <a:pt x="0" y="45033"/>
                    <a:pt x="45033" y="0"/>
                    <a:pt x="100584" y="0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0A2913D-9514-6A07-BF49-F0B6340A67D2}"/>
                </a:ext>
              </a:extLst>
            </p:cNvPr>
            <p:cNvSpPr/>
            <p:nvPr/>
          </p:nvSpPr>
          <p:spPr>
            <a:xfrm>
              <a:off x="1999361" y="1076994"/>
              <a:ext cx="983309" cy="983309"/>
            </a:xfrm>
            <a:custGeom>
              <a:avLst/>
              <a:gdLst>
                <a:gd name="connsiteX0" fmla="*/ 983310 w 983309"/>
                <a:gd name="connsiteY0" fmla="*/ 491655 h 983309"/>
                <a:gd name="connsiteX1" fmla="*/ 491655 w 983309"/>
                <a:gd name="connsiteY1" fmla="*/ 983310 h 983309"/>
                <a:gd name="connsiteX2" fmla="*/ 0 w 983309"/>
                <a:gd name="connsiteY2" fmla="*/ 491655 h 983309"/>
                <a:gd name="connsiteX3" fmla="*/ 491655 w 983309"/>
                <a:gd name="connsiteY3" fmla="*/ 0 h 983309"/>
                <a:gd name="connsiteX4" fmla="*/ 983310 w 983309"/>
                <a:gd name="connsiteY4" fmla="*/ 491655 h 98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309" h="983309">
                  <a:moveTo>
                    <a:pt x="983310" y="491655"/>
                  </a:moveTo>
                  <a:cubicBezTo>
                    <a:pt x="983310" y="763189"/>
                    <a:pt x="763189" y="983310"/>
                    <a:pt x="491655" y="983310"/>
                  </a:cubicBezTo>
                  <a:cubicBezTo>
                    <a:pt x="220122" y="983310"/>
                    <a:pt x="0" y="763189"/>
                    <a:pt x="0" y="491655"/>
                  </a:cubicBezTo>
                  <a:cubicBezTo>
                    <a:pt x="0" y="220121"/>
                    <a:pt x="220122" y="0"/>
                    <a:pt x="491655" y="0"/>
                  </a:cubicBezTo>
                  <a:cubicBezTo>
                    <a:pt x="763189" y="0"/>
                    <a:pt x="983310" y="220121"/>
                    <a:pt x="983310" y="491655"/>
                  </a:cubicBezTo>
                  <a:close/>
                </a:path>
              </a:pathLst>
            </a:custGeom>
            <a:solidFill>
              <a:srgbClr val="FFCCDD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261A69C-D622-1F8D-AEB0-04DE04258056}"/>
                </a:ext>
              </a:extLst>
            </p:cNvPr>
            <p:cNvSpPr/>
            <p:nvPr/>
          </p:nvSpPr>
          <p:spPr>
            <a:xfrm>
              <a:off x="2003032" y="1536964"/>
              <a:ext cx="979547" cy="523468"/>
            </a:xfrm>
            <a:custGeom>
              <a:avLst/>
              <a:gdLst>
                <a:gd name="connsiteX0" fmla="*/ 596011 w 979547"/>
                <a:gd name="connsiteY0" fmla="*/ 97066 h 523468"/>
                <a:gd name="connsiteX1" fmla="*/ 455193 w 979547"/>
                <a:gd name="connsiteY1" fmla="*/ 103201 h 523468"/>
                <a:gd name="connsiteX2" fmla="*/ 0 w 979547"/>
                <a:gd name="connsiteY2" fmla="*/ 90226 h 523468"/>
                <a:gd name="connsiteX3" fmla="*/ 546343 w 979547"/>
                <a:gd name="connsiteY3" fmla="*/ 519949 h 523468"/>
                <a:gd name="connsiteX4" fmla="*/ 978834 w 979547"/>
                <a:gd name="connsiteY4" fmla="*/ 5635 h 523468"/>
                <a:gd name="connsiteX5" fmla="*/ 978130 w 979547"/>
                <a:gd name="connsiteY5" fmla="*/ 4880 h 523468"/>
                <a:gd name="connsiteX6" fmla="*/ 595910 w 979547"/>
                <a:gd name="connsiteY6" fmla="*/ 97066 h 52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547" h="523468">
                  <a:moveTo>
                    <a:pt x="596011" y="97066"/>
                  </a:moveTo>
                  <a:cubicBezTo>
                    <a:pt x="554227" y="126228"/>
                    <a:pt x="499355" y="128619"/>
                    <a:pt x="455193" y="103201"/>
                  </a:cubicBezTo>
                  <a:cubicBezTo>
                    <a:pt x="314824" y="24299"/>
                    <a:pt x="144636" y="19448"/>
                    <a:pt x="0" y="90226"/>
                  </a:cubicBezTo>
                  <a:cubicBezTo>
                    <a:pt x="32204" y="359759"/>
                    <a:pt x="276810" y="552152"/>
                    <a:pt x="546343" y="519949"/>
                  </a:cubicBezTo>
                  <a:cubicBezTo>
                    <a:pt x="803491" y="489225"/>
                    <a:pt x="992682" y="264241"/>
                    <a:pt x="978834" y="5635"/>
                  </a:cubicBezTo>
                  <a:lnTo>
                    <a:pt x="978130" y="4880"/>
                  </a:lnTo>
                  <a:cubicBezTo>
                    <a:pt x="843678" y="-13276"/>
                    <a:pt x="707304" y="19616"/>
                    <a:pt x="595910" y="97066"/>
                  </a:cubicBezTo>
                  <a:close/>
                </a:path>
              </a:pathLst>
            </a:custGeom>
            <a:solidFill>
              <a:srgbClr val="FFB0CA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5BDCB09-4236-1D66-29FD-2918523EE4DC}"/>
                </a:ext>
              </a:extLst>
            </p:cNvPr>
            <p:cNvSpPr/>
            <p:nvPr/>
          </p:nvSpPr>
          <p:spPr>
            <a:xfrm>
              <a:off x="1999361" y="1076994"/>
              <a:ext cx="983309" cy="983309"/>
            </a:xfrm>
            <a:custGeom>
              <a:avLst/>
              <a:gdLst>
                <a:gd name="connsiteX0" fmla="*/ 983310 w 983309"/>
                <a:gd name="connsiteY0" fmla="*/ 491655 h 983309"/>
                <a:gd name="connsiteX1" fmla="*/ 491655 w 983309"/>
                <a:gd name="connsiteY1" fmla="*/ 983310 h 983309"/>
                <a:gd name="connsiteX2" fmla="*/ 0 w 983309"/>
                <a:gd name="connsiteY2" fmla="*/ 491655 h 983309"/>
                <a:gd name="connsiteX3" fmla="*/ 491655 w 983309"/>
                <a:gd name="connsiteY3" fmla="*/ 0 h 983309"/>
                <a:gd name="connsiteX4" fmla="*/ 983310 w 983309"/>
                <a:gd name="connsiteY4" fmla="*/ 491655 h 98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309" h="983309">
                  <a:moveTo>
                    <a:pt x="983310" y="491655"/>
                  </a:moveTo>
                  <a:cubicBezTo>
                    <a:pt x="983310" y="763189"/>
                    <a:pt x="763189" y="983310"/>
                    <a:pt x="491655" y="983310"/>
                  </a:cubicBezTo>
                  <a:cubicBezTo>
                    <a:pt x="220122" y="983310"/>
                    <a:pt x="0" y="763189"/>
                    <a:pt x="0" y="491655"/>
                  </a:cubicBezTo>
                  <a:cubicBezTo>
                    <a:pt x="0" y="220121"/>
                    <a:pt x="220122" y="0"/>
                    <a:pt x="491655" y="0"/>
                  </a:cubicBezTo>
                  <a:cubicBezTo>
                    <a:pt x="763189" y="0"/>
                    <a:pt x="983310" y="220121"/>
                    <a:pt x="983310" y="491655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36D65F6-119B-6800-1A4D-0688B7E6946D}"/>
                </a:ext>
              </a:extLst>
            </p:cNvPr>
            <p:cNvSpPr/>
            <p:nvPr/>
          </p:nvSpPr>
          <p:spPr>
            <a:xfrm>
              <a:off x="1726225" y="1677934"/>
              <a:ext cx="983309" cy="983309"/>
            </a:xfrm>
            <a:custGeom>
              <a:avLst/>
              <a:gdLst>
                <a:gd name="connsiteX0" fmla="*/ 983310 w 983309"/>
                <a:gd name="connsiteY0" fmla="*/ 491655 h 983309"/>
                <a:gd name="connsiteX1" fmla="*/ 491655 w 983309"/>
                <a:gd name="connsiteY1" fmla="*/ 983310 h 983309"/>
                <a:gd name="connsiteX2" fmla="*/ 0 w 983309"/>
                <a:gd name="connsiteY2" fmla="*/ 491655 h 983309"/>
                <a:gd name="connsiteX3" fmla="*/ 491655 w 983309"/>
                <a:gd name="connsiteY3" fmla="*/ 0 h 983309"/>
                <a:gd name="connsiteX4" fmla="*/ 983310 w 983309"/>
                <a:gd name="connsiteY4" fmla="*/ 491655 h 98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309" h="983309">
                  <a:moveTo>
                    <a:pt x="983310" y="491655"/>
                  </a:moveTo>
                  <a:cubicBezTo>
                    <a:pt x="983310" y="763189"/>
                    <a:pt x="763189" y="983310"/>
                    <a:pt x="491655" y="983310"/>
                  </a:cubicBezTo>
                  <a:cubicBezTo>
                    <a:pt x="220122" y="983310"/>
                    <a:pt x="0" y="763189"/>
                    <a:pt x="0" y="491655"/>
                  </a:cubicBezTo>
                  <a:cubicBezTo>
                    <a:pt x="0" y="220122"/>
                    <a:pt x="220122" y="0"/>
                    <a:pt x="491655" y="0"/>
                  </a:cubicBezTo>
                  <a:cubicBezTo>
                    <a:pt x="763189" y="0"/>
                    <a:pt x="983310" y="220122"/>
                    <a:pt x="983310" y="491655"/>
                  </a:cubicBezTo>
                  <a:close/>
                </a:path>
              </a:pathLst>
            </a:custGeom>
            <a:solidFill>
              <a:srgbClr val="FFD100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43C3C95-C8F1-8083-3A1B-96643F5C025C}"/>
                </a:ext>
              </a:extLst>
            </p:cNvPr>
            <p:cNvSpPr/>
            <p:nvPr/>
          </p:nvSpPr>
          <p:spPr>
            <a:xfrm>
              <a:off x="1725998" y="1677603"/>
              <a:ext cx="983509" cy="592569"/>
            </a:xfrm>
            <a:custGeom>
              <a:avLst/>
              <a:gdLst>
                <a:gd name="connsiteX0" fmla="*/ 491881 w 983509"/>
                <a:gd name="connsiteY0" fmla="*/ 201499 h 592569"/>
                <a:gd name="connsiteX1" fmla="*/ 972975 w 983509"/>
                <a:gd name="connsiteY1" fmla="*/ 592570 h 592569"/>
                <a:gd name="connsiteX2" fmla="*/ 592470 w 983509"/>
                <a:gd name="connsiteY2" fmla="*/ 10535 h 592569"/>
                <a:gd name="connsiteX3" fmla="*/ 10436 w 983509"/>
                <a:gd name="connsiteY3" fmla="*/ 391040 h 592569"/>
                <a:gd name="connsiteX4" fmla="*/ 10436 w 983509"/>
                <a:gd name="connsiteY4" fmla="*/ 592570 h 592569"/>
                <a:gd name="connsiteX5" fmla="*/ 491881 w 983509"/>
                <a:gd name="connsiteY5" fmla="*/ 201499 h 59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509" h="592569">
                  <a:moveTo>
                    <a:pt x="491881" y="201499"/>
                  </a:moveTo>
                  <a:cubicBezTo>
                    <a:pt x="724573" y="201614"/>
                    <a:pt x="925332" y="364807"/>
                    <a:pt x="972975" y="592570"/>
                  </a:cubicBezTo>
                  <a:cubicBezTo>
                    <a:pt x="1028626" y="326772"/>
                    <a:pt x="858268" y="66186"/>
                    <a:pt x="592470" y="10535"/>
                  </a:cubicBezTo>
                  <a:cubicBezTo>
                    <a:pt x="326672" y="-45116"/>
                    <a:pt x="66087" y="125242"/>
                    <a:pt x="10436" y="391040"/>
                  </a:cubicBezTo>
                  <a:cubicBezTo>
                    <a:pt x="-3479" y="457496"/>
                    <a:pt x="-3479" y="526114"/>
                    <a:pt x="10436" y="592570"/>
                  </a:cubicBezTo>
                  <a:cubicBezTo>
                    <a:pt x="58088" y="364667"/>
                    <a:pt x="259050" y="201428"/>
                    <a:pt x="491881" y="201499"/>
                  </a:cubicBezTo>
                  <a:close/>
                </a:path>
              </a:pathLst>
            </a:custGeom>
            <a:solidFill>
              <a:srgbClr val="FFF48C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89CCD89-83A8-B8A6-F1C8-7EBF77683EFB}"/>
                </a:ext>
              </a:extLst>
            </p:cNvPr>
            <p:cNvSpPr/>
            <p:nvPr/>
          </p:nvSpPr>
          <p:spPr>
            <a:xfrm>
              <a:off x="1726225" y="1677934"/>
              <a:ext cx="983309" cy="983309"/>
            </a:xfrm>
            <a:custGeom>
              <a:avLst/>
              <a:gdLst>
                <a:gd name="connsiteX0" fmla="*/ 983310 w 983309"/>
                <a:gd name="connsiteY0" fmla="*/ 491655 h 983309"/>
                <a:gd name="connsiteX1" fmla="*/ 491655 w 983309"/>
                <a:gd name="connsiteY1" fmla="*/ 983310 h 983309"/>
                <a:gd name="connsiteX2" fmla="*/ 0 w 983309"/>
                <a:gd name="connsiteY2" fmla="*/ 491655 h 983309"/>
                <a:gd name="connsiteX3" fmla="*/ 491655 w 983309"/>
                <a:gd name="connsiteY3" fmla="*/ 0 h 983309"/>
                <a:gd name="connsiteX4" fmla="*/ 983310 w 983309"/>
                <a:gd name="connsiteY4" fmla="*/ 491655 h 98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309" h="983309">
                  <a:moveTo>
                    <a:pt x="983310" y="491655"/>
                  </a:moveTo>
                  <a:cubicBezTo>
                    <a:pt x="983310" y="763189"/>
                    <a:pt x="763189" y="983310"/>
                    <a:pt x="491655" y="983310"/>
                  </a:cubicBezTo>
                  <a:cubicBezTo>
                    <a:pt x="220122" y="983310"/>
                    <a:pt x="0" y="763189"/>
                    <a:pt x="0" y="491655"/>
                  </a:cubicBezTo>
                  <a:cubicBezTo>
                    <a:pt x="0" y="220122"/>
                    <a:pt x="220122" y="0"/>
                    <a:pt x="491655" y="0"/>
                  </a:cubicBezTo>
                  <a:cubicBezTo>
                    <a:pt x="763189" y="0"/>
                    <a:pt x="983310" y="220122"/>
                    <a:pt x="983310" y="491655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265638E-CFA2-6385-4D77-BE619EA422C8}"/>
                </a:ext>
              </a:extLst>
            </p:cNvPr>
            <p:cNvSpPr/>
            <p:nvPr/>
          </p:nvSpPr>
          <p:spPr>
            <a:xfrm>
              <a:off x="1725370" y="2384588"/>
              <a:ext cx="1659637" cy="980732"/>
            </a:xfrm>
            <a:custGeom>
              <a:avLst/>
              <a:gdLst>
                <a:gd name="connsiteX0" fmla="*/ 1380215 w 1659637"/>
                <a:gd name="connsiteY0" fmla="*/ 960779 h 980732"/>
                <a:gd name="connsiteX1" fmla="*/ 279473 w 1659637"/>
                <a:gd name="connsiteY1" fmla="*/ 960779 h 980732"/>
                <a:gd name="connsiteX2" fmla="*/ 187137 w 1659637"/>
                <a:gd name="connsiteY2" fmla="*/ 878401 h 980732"/>
                <a:gd name="connsiteX3" fmla="*/ 0 w 1659637"/>
                <a:gd name="connsiteY3" fmla="*/ 0 h 980732"/>
                <a:gd name="connsiteX4" fmla="*/ 1659637 w 1659637"/>
                <a:gd name="connsiteY4" fmla="*/ 0 h 980732"/>
                <a:gd name="connsiteX5" fmla="*/ 1472501 w 1659637"/>
                <a:gd name="connsiteY5" fmla="*/ 878401 h 980732"/>
                <a:gd name="connsiteX6" fmla="*/ 1380215 w 1659637"/>
                <a:gd name="connsiteY6" fmla="*/ 960779 h 98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9637" h="980732">
                  <a:moveTo>
                    <a:pt x="1380215" y="960779"/>
                  </a:moveTo>
                  <a:cubicBezTo>
                    <a:pt x="1013783" y="987384"/>
                    <a:pt x="645904" y="987384"/>
                    <a:pt x="279473" y="960779"/>
                  </a:cubicBezTo>
                  <a:cubicBezTo>
                    <a:pt x="233446" y="957740"/>
                    <a:pt x="195385" y="923784"/>
                    <a:pt x="187137" y="878401"/>
                  </a:cubicBezTo>
                  <a:lnTo>
                    <a:pt x="0" y="0"/>
                  </a:lnTo>
                  <a:lnTo>
                    <a:pt x="1659637" y="0"/>
                  </a:lnTo>
                  <a:lnTo>
                    <a:pt x="1472501" y="878401"/>
                  </a:lnTo>
                  <a:cubicBezTo>
                    <a:pt x="1464257" y="923767"/>
                    <a:pt x="1426222" y="957718"/>
                    <a:pt x="1380215" y="960779"/>
                  </a:cubicBezTo>
                  <a:close/>
                </a:path>
              </a:pathLst>
            </a:custGeom>
            <a:solidFill>
              <a:srgbClr val="FFF2D9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E7E4F8C-4DCE-8AE9-6BE0-6D8D1326065D}"/>
                </a:ext>
              </a:extLst>
            </p:cNvPr>
            <p:cNvSpPr/>
            <p:nvPr/>
          </p:nvSpPr>
          <p:spPr>
            <a:xfrm>
              <a:off x="1872625" y="3074645"/>
              <a:ext cx="1365630" cy="290675"/>
            </a:xfrm>
            <a:custGeom>
              <a:avLst/>
              <a:gdLst>
                <a:gd name="connsiteX0" fmla="*/ 1316344 w 1365630"/>
                <a:gd name="connsiteY0" fmla="*/ 15088 h 290675"/>
                <a:gd name="connsiteX1" fmla="*/ 48984 w 1365630"/>
                <a:gd name="connsiteY1" fmla="*/ 15088 h 290675"/>
                <a:gd name="connsiteX2" fmla="*/ 0 w 1365630"/>
                <a:gd name="connsiteY2" fmla="*/ 0 h 290675"/>
                <a:gd name="connsiteX3" fmla="*/ 40234 w 1365630"/>
                <a:gd name="connsiteY3" fmla="*/ 188092 h 290675"/>
                <a:gd name="connsiteX4" fmla="*/ 132318 w 1365630"/>
                <a:gd name="connsiteY4" fmla="*/ 270722 h 290675"/>
                <a:gd name="connsiteX5" fmla="*/ 1233111 w 1365630"/>
                <a:gd name="connsiteY5" fmla="*/ 270722 h 290675"/>
                <a:gd name="connsiteX6" fmla="*/ 1325396 w 1365630"/>
                <a:gd name="connsiteY6" fmla="*/ 188344 h 290675"/>
                <a:gd name="connsiteX7" fmla="*/ 1365630 w 1365630"/>
                <a:gd name="connsiteY7" fmla="*/ 251 h 290675"/>
                <a:gd name="connsiteX8" fmla="*/ 1316344 w 1365630"/>
                <a:gd name="connsiteY8" fmla="*/ 15087 h 29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5630" h="290675">
                  <a:moveTo>
                    <a:pt x="1316344" y="15088"/>
                  </a:moveTo>
                  <a:cubicBezTo>
                    <a:pt x="894445" y="45706"/>
                    <a:pt x="470883" y="45706"/>
                    <a:pt x="48984" y="15088"/>
                  </a:cubicBezTo>
                  <a:cubicBezTo>
                    <a:pt x="31724" y="13834"/>
                    <a:pt x="14974" y="8675"/>
                    <a:pt x="0" y="0"/>
                  </a:cubicBezTo>
                  <a:lnTo>
                    <a:pt x="40234" y="188092"/>
                  </a:lnTo>
                  <a:cubicBezTo>
                    <a:pt x="48356" y="233489"/>
                    <a:pt x="86310" y="267546"/>
                    <a:pt x="132318" y="270722"/>
                  </a:cubicBezTo>
                  <a:cubicBezTo>
                    <a:pt x="498767" y="297326"/>
                    <a:pt x="866662" y="297326"/>
                    <a:pt x="1233111" y="270722"/>
                  </a:cubicBezTo>
                  <a:cubicBezTo>
                    <a:pt x="1279118" y="267661"/>
                    <a:pt x="1317153" y="233710"/>
                    <a:pt x="1325396" y="188344"/>
                  </a:cubicBezTo>
                  <a:lnTo>
                    <a:pt x="1365630" y="251"/>
                  </a:lnTo>
                  <a:cubicBezTo>
                    <a:pt x="1350547" y="8889"/>
                    <a:pt x="1333689" y="13964"/>
                    <a:pt x="1316344" y="15087"/>
                  </a:cubicBezTo>
                  <a:close/>
                </a:path>
              </a:pathLst>
            </a:custGeom>
            <a:solidFill>
              <a:srgbClr val="FFE9BD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74A4D13-DD32-DB7C-7BF6-E7318BFFC0D9}"/>
                </a:ext>
              </a:extLst>
            </p:cNvPr>
            <p:cNvSpPr/>
            <p:nvPr/>
          </p:nvSpPr>
          <p:spPr>
            <a:xfrm>
              <a:off x="2187503" y="2407219"/>
              <a:ext cx="1178845" cy="958021"/>
            </a:xfrm>
            <a:custGeom>
              <a:avLst/>
              <a:gdLst>
                <a:gd name="connsiteX0" fmla="*/ 820314 w 1178845"/>
                <a:gd name="connsiteY0" fmla="*/ 2515 h 958021"/>
                <a:gd name="connsiteX1" fmla="*/ 0 w 1178845"/>
                <a:gd name="connsiteY1" fmla="*/ 948508 h 958021"/>
                <a:gd name="connsiteX2" fmla="*/ 532794 w 1178845"/>
                <a:gd name="connsiteY2" fmla="*/ 956001 h 958021"/>
                <a:gd name="connsiteX3" fmla="*/ 1178846 w 1178845"/>
                <a:gd name="connsiteY3" fmla="*/ 0 h 95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8845" h="958021">
                  <a:moveTo>
                    <a:pt x="820314" y="2515"/>
                  </a:moveTo>
                  <a:cubicBezTo>
                    <a:pt x="647259" y="342036"/>
                    <a:pt x="305273" y="722646"/>
                    <a:pt x="0" y="948508"/>
                  </a:cubicBezTo>
                  <a:cubicBezTo>
                    <a:pt x="190255" y="957762"/>
                    <a:pt x="356017" y="960276"/>
                    <a:pt x="532794" y="956001"/>
                  </a:cubicBezTo>
                  <a:cubicBezTo>
                    <a:pt x="812018" y="685507"/>
                    <a:pt x="1032015" y="359964"/>
                    <a:pt x="1178846" y="0"/>
                  </a:cubicBezTo>
                  <a:close/>
                </a:path>
              </a:pathLst>
            </a:custGeom>
            <a:solidFill>
              <a:srgbClr val="E91E7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5A75EC5-712E-2D38-765B-A63FEC3964F6}"/>
                </a:ext>
              </a:extLst>
            </p:cNvPr>
            <p:cNvSpPr/>
            <p:nvPr/>
          </p:nvSpPr>
          <p:spPr>
            <a:xfrm>
              <a:off x="2187503" y="3102708"/>
              <a:ext cx="769920" cy="262532"/>
            </a:xfrm>
            <a:custGeom>
              <a:avLst/>
              <a:gdLst>
                <a:gd name="connsiteX0" fmla="*/ 282692 w 769920"/>
                <a:gd name="connsiteY0" fmla="*/ 9455 h 262532"/>
                <a:gd name="connsiteX1" fmla="*/ 0 w 769920"/>
                <a:gd name="connsiteY1" fmla="*/ 253019 h 262532"/>
                <a:gd name="connsiteX2" fmla="*/ 532794 w 769920"/>
                <a:gd name="connsiteY2" fmla="*/ 260513 h 262532"/>
                <a:gd name="connsiteX3" fmla="*/ 769921 w 769920"/>
                <a:gd name="connsiteY3" fmla="*/ 0 h 262532"/>
                <a:gd name="connsiteX4" fmla="*/ 282692 w 769920"/>
                <a:gd name="connsiteY4" fmla="*/ 9455 h 26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920" h="262532">
                  <a:moveTo>
                    <a:pt x="282692" y="9455"/>
                  </a:moveTo>
                  <a:cubicBezTo>
                    <a:pt x="194059" y="96922"/>
                    <a:pt x="99613" y="178296"/>
                    <a:pt x="0" y="253019"/>
                  </a:cubicBezTo>
                  <a:cubicBezTo>
                    <a:pt x="190255" y="262273"/>
                    <a:pt x="356017" y="264788"/>
                    <a:pt x="532794" y="260513"/>
                  </a:cubicBezTo>
                  <a:cubicBezTo>
                    <a:pt x="617701" y="179200"/>
                    <a:pt x="696929" y="92158"/>
                    <a:pt x="769921" y="0"/>
                  </a:cubicBezTo>
                  <a:cubicBezTo>
                    <a:pt x="597319" y="8047"/>
                    <a:pt x="441715" y="11215"/>
                    <a:pt x="282692" y="9455"/>
                  </a:cubicBezTo>
                  <a:close/>
                </a:path>
              </a:pathLst>
            </a:custGeom>
            <a:solidFill>
              <a:srgbClr val="FF619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F1A620E-C970-460D-8156-56208B8F7C3F}"/>
                </a:ext>
              </a:extLst>
            </p:cNvPr>
            <p:cNvSpPr/>
            <p:nvPr/>
          </p:nvSpPr>
          <p:spPr>
            <a:xfrm>
              <a:off x="1819567" y="2384588"/>
              <a:ext cx="809551" cy="829265"/>
            </a:xfrm>
            <a:custGeom>
              <a:avLst/>
              <a:gdLst>
                <a:gd name="connsiteX0" fmla="*/ 82479 w 809551"/>
                <a:gd name="connsiteY0" fmla="*/ 829265 h 829265"/>
                <a:gd name="connsiteX1" fmla="*/ 809551 w 809551"/>
                <a:gd name="connsiteY1" fmla="*/ 0 h 829265"/>
                <a:gd name="connsiteX2" fmla="*/ 417273 w 809551"/>
                <a:gd name="connsiteY2" fmla="*/ 0 h 829265"/>
                <a:gd name="connsiteX3" fmla="*/ 0 w 809551"/>
                <a:gd name="connsiteY3" fmla="*/ 442319 h 82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551" h="829265">
                  <a:moveTo>
                    <a:pt x="82479" y="829265"/>
                  </a:moveTo>
                  <a:cubicBezTo>
                    <a:pt x="369270" y="595205"/>
                    <a:pt x="615001" y="314935"/>
                    <a:pt x="809551" y="0"/>
                  </a:cubicBezTo>
                  <a:lnTo>
                    <a:pt x="417273" y="0"/>
                  </a:lnTo>
                  <a:cubicBezTo>
                    <a:pt x="293117" y="160846"/>
                    <a:pt x="153345" y="309008"/>
                    <a:pt x="0" y="442319"/>
                  </a:cubicBezTo>
                  <a:close/>
                </a:path>
              </a:pathLst>
            </a:custGeom>
            <a:solidFill>
              <a:srgbClr val="E91E7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F91D396-E7FE-4069-2FBD-22ABF31140C4}"/>
                </a:ext>
              </a:extLst>
            </p:cNvPr>
            <p:cNvSpPr/>
            <p:nvPr/>
          </p:nvSpPr>
          <p:spPr>
            <a:xfrm>
              <a:off x="1872423" y="3074645"/>
              <a:ext cx="165008" cy="139007"/>
            </a:xfrm>
            <a:custGeom>
              <a:avLst/>
              <a:gdLst>
                <a:gd name="connsiteX0" fmla="*/ 48984 w 165008"/>
                <a:gd name="connsiteY0" fmla="*/ 15088 h 139007"/>
                <a:gd name="connsiteX1" fmla="*/ 0 w 165008"/>
                <a:gd name="connsiteY1" fmla="*/ 0 h 139007"/>
                <a:gd name="connsiteX2" fmla="*/ 29622 w 165008"/>
                <a:gd name="connsiteY2" fmla="*/ 139007 h 139007"/>
                <a:gd name="connsiteX3" fmla="*/ 165008 w 165008"/>
                <a:gd name="connsiteY3" fmla="*/ 21877 h 139007"/>
                <a:gd name="connsiteX4" fmla="*/ 48984 w 165008"/>
                <a:gd name="connsiteY4" fmla="*/ 15088 h 139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008" h="139007">
                  <a:moveTo>
                    <a:pt x="48984" y="15088"/>
                  </a:moveTo>
                  <a:cubicBezTo>
                    <a:pt x="31720" y="13857"/>
                    <a:pt x="14965" y="8697"/>
                    <a:pt x="0" y="0"/>
                  </a:cubicBezTo>
                  <a:lnTo>
                    <a:pt x="29622" y="139007"/>
                  </a:lnTo>
                  <a:cubicBezTo>
                    <a:pt x="75921" y="101337"/>
                    <a:pt x="121071" y="62276"/>
                    <a:pt x="165008" y="21877"/>
                  </a:cubicBezTo>
                  <a:cubicBezTo>
                    <a:pt x="127490" y="19915"/>
                    <a:pt x="88866" y="17652"/>
                    <a:pt x="48984" y="15088"/>
                  </a:cubicBezTo>
                  <a:close/>
                </a:path>
              </a:pathLst>
            </a:custGeom>
            <a:solidFill>
              <a:srgbClr val="FF619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6B9E3C4-B4A7-5E88-6D36-AC14D9E6E183}"/>
                </a:ext>
              </a:extLst>
            </p:cNvPr>
            <p:cNvSpPr/>
            <p:nvPr/>
          </p:nvSpPr>
          <p:spPr>
            <a:xfrm>
              <a:off x="1725370" y="2384588"/>
              <a:ext cx="1659637" cy="980732"/>
            </a:xfrm>
            <a:custGeom>
              <a:avLst/>
              <a:gdLst>
                <a:gd name="connsiteX0" fmla="*/ 1380215 w 1659637"/>
                <a:gd name="connsiteY0" fmla="*/ 960779 h 980732"/>
                <a:gd name="connsiteX1" fmla="*/ 279473 w 1659637"/>
                <a:gd name="connsiteY1" fmla="*/ 960779 h 980732"/>
                <a:gd name="connsiteX2" fmla="*/ 187137 w 1659637"/>
                <a:gd name="connsiteY2" fmla="*/ 878401 h 980732"/>
                <a:gd name="connsiteX3" fmla="*/ 0 w 1659637"/>
                <a:gd name="connsiteY3" fmla="*/ 0 h 980732"/>
                <a:gd name="connsiteX4" fmla="*/ 1659637 w 1659637"/>
                <a:gd name="connsiteY4" fmla="*/ 0 h 980732"/>
                <a:gd name="connsiteX5" fmla="*/ 1472501 w 1659637"/>
                <a:gd name="connsiteY5" fmla="*/ 878401 h 980732"/>
                <a:gd name="connsiteX6" fmla="*/ 1380215 w 1659637"/>
                <a:gd name="connsiteY6" fmla="*/ 960779 h 98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9637" h="980732">
                  <a:moveTo>
                    <a:pt x="1380215" y="960779"/>
                  </a:moveTo>
                  <a:cubicBezTo>
                    <a:pt x="1013783" y="987384"/>
                    <a:pt x="645904" y="987384"/>
                    <a:pt x="279473" y="960779"/>
                  </a:cubicBezTo>
                  <a:cubicBezTo>
                    <a:pt x="233446" y="957740"/>
                    <a:pt x="195385" y="923784"/>
                    <a:pt x="187137" y="878401"/>
                  </a:cubicBezTo>
                  <a:lnTo>
                    <a:pt x="0" y="0"/>
                  </a:lnTo>
                  <a:lnTo>
                    <a:pt x="1659637" y="0"/>
                  </a:lnTo>
                  <a:lnTo>
                    <a:pt x="1472501" y="878401"/>
                  </a:lnTo>
                  <a:cubicBezTo>
                    <a:pt x="1464257" y="923767"/>
                    <a:pt x="1426222" y="957718"/>
                    <a:pt x="1380215" y="960779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2F22E84-7F72-4C2D-FA39-368BA8022817}"/>
                </a:ext>
              </a:extLst>
            </p:cNvPr>
            <p:cNvSpPr/>
            <p:nvPr/>
          </p:nvSpPr>
          <p:spPr>
            <a:xfrm>
              <a:off x="1675078" y="2284003"/>
              <a:ext cx="1760221" cy="251460"/>
            </a:xfrm>
            <a:custGeom>
              <a:avLst/>
              <a:gdLst>
                <a:gd name="connsiteX0" fmla="*/ 1634491 w 1760221"/>
                <a:gd name="connsiteY0" fmla="*/ 0 h 251460"/>
                <a:gd name="connsiteX1" fmla="*/ 1760222 w 1760221"/>
                <a:gd name="connsiteY1" fmla="*/ 125730 h 251460"/>
                <a:gd name="connsiteX2" fmla="*/ 1760222 w 1760221"/>
                <a:gd name="connsiteY2" fmla="*/ 125730 h 251460"/>
                <a:gd name="connsiteX3" fmla="*/ 1634491 w 1760221"/>
                <a:gd name="connsiteY3" fmla="*/ 251460 h 251460"/>
                <a:gd name="connsiteX4" fmla="*/ 125730 w 1760221"/>
                <a:gd name="connsiteY4" fmla="*/ 251460 h 251460"/>
                <a:gd name="connsiteX5" fmla="*/ 0 w 1760221"/>
                <a:gd name="connsiteY5" fmla="*/ 125730 h 251460"/>
                <a:gd name="connsiteX6" fmla="*/ 0 w 1760221"/>
                <a:gd name="connsiteY6" fmla="*/ 125730 h 251460"/>
                <a:gd name="connsiteX7" fmla="*/ 125730 w 1760221"/>
                <a:gd name="connsiteY7" fmla="*/ 0 h 25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0221" h="251460">
                  <a:moveTo>
                    <a:pt x="1634491" y="0"/>
                  </a:moveTo>
                  <a:cubicBezTo>
                    <a:pt x="1703930" y="0"/>
                    <a:pt x="1760222" y="56291"/>
                    <a:pt x="1760222" y="125730"/>
                  </a:cubicBezTo>
                  <a:lnTo>
                    <a:pt x="1760222" y="125730"/>
                  </a:lnTo>
                  <a:cubicBezTo>
                    <a:pt x="1760222" y="195169"/>
                    <a:pt x="1703930" y="251460"/>
                    <a:pt x="1634491" y="251460"/>
                  </a:cubicBezTo>
                  <a:lnTo>
                    <a:pt x="125730" y="251460"/>
                  </a:lnTo>
                  <a:cubicBezTo>
                    <a:pt x="56291" y="251460"/>
                    <a:pt x="0" y="195169"/>
                    <a:pt x="0" y="125730"/>
                  </a:cubicBezTo>
                  <a:lnTo>
                    <a:pt x="0" y="125730"/>
                  </a:lnTo>
                  <a:cubicBezTo>
                    <a:pt x="0" y="56291"/>
                    <a:pt x="56291" y="0"/>
                    <a:pt x="125730" y="0"/>
                  </a:cubicBezTo>
                  <a:close/>
                </a:path>
              </a:pathLst>
            </a:custGeom>
            <a:solidFill>
              <a:srgbClr val="FFFB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9807645-4A75-CF86-006D-2D67D835BA26}"/>
                </a:ext>
              </a:extLst>
            </p:cNvPr>
            <p:cNvSpPr/>
            <p:nvPr/>
          </p:nvSpPr>
          <p:spPr>
            <a:xfrm>
              <a:off x="2423390" y="1637550"/>
              <a:ext cx="980843" cy="1074386"/>
            </a:xfrm>
            <a:custGeom>
              <a:avLst/>
              <a:gdLst>
                <a:gd name="connsiteX0" fmla="*/ 83 w 980843"/>
                <a:gd name="connsiteY0" fmla="*/ 424113 h 1074386"/>
                <a:gd name="connsiteX1" fmla="*/ 487916 w 980843"/>
                <a:gd name="connsiteY1" fmla="*/ 0 h 1074386"/>
                <a:gd name="connsiteX2" fmla="*/ 967350 w 980843"/>
                <a:gd name="connsiteY2" fmla="*/ 344802 h 1074386"/>
                <a:gd name="connsiteX3" fmla="*/ 956588 w 980843"/>
                <a:gd name="connsiteY3" fmla="*/ 584394 h 1074386"/>
                <a:gd name="connsiteX4" fmla="*/ 936471 w 980843"/>
                <a:gd name="connsiteY4" fmla="*/ 623269 h 1074386"/>
                <a:gd name="connsiteX5" fmla="*/ 910067 w 980843"/>
                <a:gd name="connsiteY5" fmla="*/ 658021 h 1074386"/>
                <a:gd name="connsiteX6" fmla="*/ 910067 w 980843"/>
                <a:gd name="connsiteY6" fmla="*/ 672807 h 1074386"/>
                <a:gd name="connsiteX7" fmla="*/ 828795 w 980843"/>
                <a:gd name="connsiteY7" fmla="*/ 988188 h 1074386"/>
                <a:gd name="connsiteX8" fmla="*/ 731078 w 980843"/>
                <a:gd name="connsiteY8" fmla="*/ 1068656 h 1074386"/>
                <a:gd name="connsiteX9" fmla="*/ 615406 w 980843"/>
                <a:gd name="connsiteY9" fmla="*/ 1034809 h 1074386"/>
                <a:gd name="connsiteX10" fmla="*/ 590663 w 980843"/>
                <a:gd name="connsiteY10" fmla="*/ 969429 h 1074386"/>
                <a:gd name="connsiteX11" fmla="*/ 548367 w 980843"/>
                <a:gd name="connsiteY11" fmla="*/ 916421 h 1074386"/>
                <a:gd name="connsiteX12" fmla="*/ 475796 w 980843"/>
                <a:gd name="connsiteY12" fmla="*/ 925273 h 1074386"/>
                <a:gd name="connsiteX13" fmla="*/ 302571 w 980843"/>
                <a:gd name="connsiteY13" fmla="*/ 848680 h 1074386"/>
                <a:gd name="connsiteX14" fmla="*/ 295348 w 980843"/>
                <a:gd name="connsiteY14" fmla="*/ 822224 h 1074386"/>
                <a:gd name="connsiteX15" fmla="*/ 294694 w 980843"/>
                <a:gd name="connsiteY15" fmla="*/ 780583 h 1074386"/>
                <a:gd name="connsiteX16" fmla="*/ 181084 w 980843"/>
                <a:gd name="connsiteY16" fmla="*/ 652740 h 1074386"/>
                <a:gd name="connsiteX17" fmla="*/ 83 w 980843"/>
                <a:gd name="connsiteY17" fmla="*/ 424113 h 107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80843" h="1074386">
                  <a:moveTo>
                    <a:pt x="83" y="424113"/>
                  </a:moveTo>
                  <a:cubicBezTo>
                    <a:pt x="-4946" y="189953"/>
                    <a:pt x="218451" y="0"/>
                    <a:pt x="487916" y="0"/>
                  </a:cubicBezTo>
                  <a:cubicBezTo>
                    <a:pt x="701205" y="0"/>
                    <a:pt x="916203" y="129200"/>
                    <a:pt x="967350" y="344802"/>
                  </a:cubicBezTo>
                  <a:cubicBezTo>
                    <a:pt x="988479" y="423873"/>
                    <a:pt x="984721" y="507535"/>
                    <a:pt x="956588" y="584394"/>
                  </a:cubicBezTo>
                  <a:cubicBezTo>
                    <a:pt x="950989" y="597896"/>
                    <a:pt x="944259" y="610901"/>
                    <a:pt x="936471" y="623269"/>
                  </a:cubicBezTo>
                  <a:cubicBezTo>
                    <a:pt x="932196" y="629958"/>
                    <a:pt x="910067" y="651433"/>
                    <a:pt x="910067" y="658021"/>
                  </a:cubicBezTo>
                  <a:lnTo>
                    <a:pt x="910067" y="672807"/>
                  </a:lnTo>
                  <a:cubicBezTo>
                    <a:pt x="912500" y="783408"/>
                    <a:pt x="884378" y="892537"/>
                    <a:pt x="828795" y="988188"/>
                  </a:cubicBezTo>
                  <a:cubicBezTo>
                    <a:pt x="806161" y="1025204"/>
                    <a:pt x="771748" y="1053542"/>
                    <a:pt x="731078" y="1068656"/>
                  </a:cubicBezTo>
                  <a:cubicBezTo>
                    <a:pt x="689247" y="1083140"/>
                    <a:pt x="642831" y="1069559"/>
                    <a:pt x="615406" y="1034809"/>
                  </a:cubicBezTo>
                  <a:cubicBezTo>
                    <a:pt x="604249" y="1014231"/>
                    <a:pt x="595925" y="992238"/>
                    <a:pt x="590663" y="969429"/>
                  </a:cubicBezTo>
                  <a:cubicBezTo>
                    <a:pt x="585197" y="946326"/>
                    <a:pt x="569681" y="926880"/>
                    <a:pt x="548367" y="916421"/>
                  </a:cubicBezTo>
                  <a:cubicBezTo>
                    <a:pt x="523839" y="911924"/>
                    <a:pt x="498523" y="915011"/>
                    <a:pt x="475796" y="925273"/>
                  </a:cubicBezTo>
                  <a:cubicBezTo>
                    <a:pt x="406810" y="951957"/>
                    <a:pt x="329255" y="917666"/>
                    <a:pt x="302571" y="848680"/>
                  </a:cubicBezTo>
                  <a:cubicBezTo>
                    <a:pt x="299264" y="840132"/>
                    <a:pt x="296844" y="831267"/>
                    <a:pt x="295348" y="822224"/>
                  </a:cubicBezTo>
                  <a:cubicBezTo>
                    <a:pt x="294893" y="808349"/>
                    <a:pt x="294675" y="794466"/>
                    <a:pt x="294694" y="780583"/>
                  </a:cubicBezTo>
                  <a:cubicBezTo>
                    <a:pt x="295193" y="715146"/>
                    <a:pt x="246126" y="659932"/>
                    <a:pt x="181084" y="652740"/>
                  </a:cubicBezTo>
                  <a:cubicBezTo>
                    <a:pt x="106652" y="646454"/>
                    <a:pt x="6068" y="696746"/>
                    <a:pt x="83" y="424113"/>
                  </a:cubicBezTo>
                  <a:close/>
                </a:path>
              </a:pathLst>
            </a:custGeom>
            <a:solidFill>
              <a:srgbClr val="10C0DD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9CB4CFC-C8E4-C6CC-709C-8FE747217B15}"/>
                </a:ext>
              </a:extLst>
            </p:cNvPr>
            <p:cNvSpPr/>
            <p:nvPr/>
          </p:nvSpPr>
          <p:spPr>
            <a:xfrm>
              <a:off x="2423290" y="1637550"/>
              <a:ext cx="980429" cy="549993"/>
            </a:xfrm>
            <a:custGeom>
              <a:avLst/>
              <a:gdLst>
                <a:gd name="connsiteX0" fmla="*/ 487916 w 980429"/>
                <a:gd name="connsiteY0" fmla="*/ 201168 h 549993"/>
                <a:gd name="connsiteX1" fmla="*/ 967350 w 980429"/>
                <a:gd name="connsiteY1" fmla="*/ 545970 h 549993"/>
                <a:gd name="connsiteX2" fmla="*/ 968155 w 980429"/>
                <a:gd name="connsiteY2" fmla="*/ 549994 h 549993"/>
                <a:gd name="connsiteX3" fmla="*/ 967350 w 980429"/>
                <a:gd name="connsiteY3" fmla="*/ 344802 h 549993"/>
                <a:gd name="connsiteX4" fmla="*/ 487916 w 980429"/>
                <a:gd name="connsiteY4" fmla="*/ 0 h 549993"/>
                <a:gd name="connsiteX5" fmla="*/ 83 w 980429"/>
                <a:gd name="connsiteY5" fmla="*/ 424113 h 549993"/>
                <a:gd name="connsiteX6" fmla="*/ 10142 w 980429"/>
                <a:gd name="connsiteY6" fmla="*/ 533297 h 549993"/>
                <a:gd name="connsiteX7" fmla="*/ 487916 w 980429"/>
                <a:gd name="connsiteY7" fmla="*/ 201168 h 54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0429" h="549993">
                  <a:moveTo>
                    <a:pt x="487916" y="201168"/>
                  </a:moveTo>
                  <a:cubicBezTo>
                    <a:pt x="701205" y="201168"/>
                    <a:pt x="916203" y="330368"/>
                    <a:pt x="967350" y="545970"/>
                  </a:cubicBezTo>
                  <a:lnTo>
                    <a:pt x="968155" y="549994"/>
                  </a:lnTo>
                  <a:cubicBezTo>
                    <a:pt x="984789" y="482574"/>
                    <a:pt x="984513" y="412089"/>
                    <a:pt x="967350" y="344802"/>
                  </a:cubicBezTo>
                  <a:cubicBezTo>
                    <a:pt x="916203" y="129200"/>
                    <a:pt x="701205" y="0"/>
                    <a:pt x="487916" y="0"/>
                  </a:cubicBezTo>
                  <a:cubicBezTo>
                    <a:pt x="218552" y="0"/>
                    <a:pt x="-4946" y="189953"/>
                    <a:pt x="83" y="424113"/>
                  </a:cubicBezTo>
                  <a:cubicBezTo>
                    <a:pt x="420" y="460723"/>
                    <a:pt x="3784" y="497242"/>
                    <a:pt x="10142" y="533297"/>
                  </a:cubicBezTo>
                  <a:cubicBezTo>
                    <a:pt x="56561" y="343394"/>
                    <a:pt x="254913" y="201168"/>
                    <a:pt x="487916" y="201168"/>
                  </a:cubicBezTo>
                  <a:close/>
                </a:path>
              </a:pathLst>
            </a:custGeom>
            <a:solidFill>
              <a:srgbClr val="8DE8F7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68B4B5E-15E2-288E-B7BF-8DF97A5F890E}"/>
                </a:ext>
              </a:extLst>
            </p:cNvPr>
            <p:cNvSpPr/>
            <p:nvPr/>
          </p:nvSpPr>
          <p:spPr>
            <a:xfrm>
              <a:off x="2423390" y="1637550"/>
              <a:ext cx="980843" cy="1074386"/>
            </a:xfrm>
            <a:custGeom>
              <a:avLst/>
              <a:gdLst>
                <a:gd name="connsiteX0" fmla="*/ 83 w 980843"/>
                <a:gd name="connsiteY0" fmla="*/ 424113 h 1074386"/>
                <a:gd name="connsiteX1" fmla="*/ 487916 w 980843"/>
                <a:gd name="connsiteY1" fmla="*/ 0 h 1074386"/>
                <a:gd name="connsiteX2" fmla="*/ 967350 w 980843"/>
                <a:gd name="connsiteY2" fmla="*/ 344802 h 1074386"/>
                <a:gd name="connsiteX3" fmla="*/ 956588 w 980843"/>
                <a:gd name="connsiteY3" fmla="*/ 584394 h 1074386"/>
                <a:gd name="connsiteX4" fmla="*/ 936471 w 980843"/>
                <a:gd name="connsiteY4" fmla="*/ 623269 h 1074386"/>
                <a:gd name="connsiteX5" fmla="*/ 910067 w 980843"/>
                <a:gd name="connsiteY5" fmla="*/ 658021 h 1074386"/>
                <a:gd name="connsiteX6" fmla="*/ 910067 w 980843"/>
                <a:gd name="connsiteY6" fmla="*/ 672807 h 1074386"/>
                <a:gd name="connsiteX7" fmla="*/ 828795 w 980843"/>
                <a:gd name="connsiteY7" fmla="*/ 988188 h 1074386"/>
                <a:gd name="connsiteX8" fmla="*/ 731078 w 980843"/>
                <a:gd name="connsiteY8" fmla="*/ 1068656 h 1074386"/>
                <a:gd name="connsiteX9" fmla="*/ 615406 w 980843"/>
                <a:gd name="connsiteY9" fmla="*/ 1034809 h 1074386"/>
                <a:gd name="connsiteX10" fmla="*/ 590663 w 980843"/>
                <a:gd name="connsiteY10" fmla="*/ 969429 h 1074386"/>
                <a:gd name="connsiteX11" fmla="*/ 548367 w 980843"/>
                <a:gd name="connsiteY11" fmla="*/ 916421 h 1074386"/>
                <a:gd name="connsiteX12" fmla="*/ 475796 w 980843"/>
                <a:gd name="connsiteY12" fmla="*/ 925273 h 1074386"/>
                <a:gd name="connsiteX13" fmla="*/ 302571 w 980843"/>
                <a:gd name="connsiteY13" fmla="*/ 848680 h 1074386"/>
                <a:gd name="connsiteX14" fmla="*/ 295348 w 980843"/>
                <a:gd name="connsiteY14" fmla="*/ 822224 h 1074386"/>
                <a:gd name="connsiteX15" fmla="*/ 294694 w 980843"/>
                <a:gd name="connsiteY15" fmla="*/ 780583 h 1074386"/>
                <a:gd name="connsiteX16" fmla="*/ 181084 w 980843"/>
                <a:gd name="connsiteY16" fmla="*/ 652740 h 1074386"/>
                <a:gd name="connsiteX17" fmla="*/ 83 w 980843"/>
                <a:gd name="connsiteY17" fmla="*/ 424113 h 107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80843" h="1074386">
                  <a:moveTo>
                    <a:pt x="83" y="424113"/>
                  </a:moveTo>
                  <a:cubicBezTo>
                    <a:pt x="-4946" y="189953"/>
                    <a:pt x="218451" y="0"/>
                    <a:pt x="487916" y="0"/>
                  </a:cubicBezTo>
                  <a:cubicBezTo>
                    <a:pt x="701205" y="0"/>
                    <a:pt x="916203" y="129200"/>
                    <a:pt x="967350" y="344802"/>
                  </a:cubicBezTo>
                  <a:cubicBezTo>
                    <a:pt x="988479" y="423873"/>
                    <a:pt x="984721" y="507535"/>
                    <a:pt x="956588" y="584394"/>
                  </a:cubicBezTo>
                  <a:cubicBezTo>
                    <a:pt x="950989" y="597896"/>
                    <a:pt x="944259" y="610901"/>
                    <a:pt x="936471" y="623269"/>
                  </a:cubicBezTo>
                  <a:cubicBezTo>
                    <a:pt x="932196" y="629958"/>
                    <a:pt x="910067" y="651433"/>
                    <a:pt x="910067" y="658021"/>
                  </a:cubicBezTo>
                  <a:lnTo>
                    <a:pt x="910067" y="672807"/>
                  </a:lnTo>
                  <a:cubicBezTo>
                    <a:pt x="912500" y="783408"/>
                    <a:pt x="884378" y="892537"/>
                    <a:pt x="828795" y="988188"/>
                  </a:cubicBezTo>
                  <a:cubicBezTo>
                    <a:pt x="806161" y="1025204"/>
                    <a:pt x="771748" y="1053542"/>
                    <a:pt x="731078" y="1068656"/>
                  </a:cubicBezTo>
                  <a:cubicBezTo>
                    <a:pt x="689247" y="1083140"/>
                    <a:pt x="642831" y="1069559"/>
                    <a:pt x="615406" y="1034809"/>
                  </a:cubicBezTo>
                  <a:cubicBezTo>
                    <a:pt x="604249" y="1014231"/>
                    <a:pt x="595925" y="992238"/>
                    <a:pt x="590663" y="969429"/>
                  </a:cubicBezTo>
                  <a:cubicBezTo>
                    <a:pt x="585197" y="946326"/>
                    <a:pt x="569681" y="926880"/>
                    <a:pt x="548367" y="916421"/>
                  </a:cubicBezTo>
                  <a:cubicBezTo>
                    <a:pt x="523839" y="911924"/>
                    <a:pt x="498523" y="915011"/>
                    <a:pt x="475796" y="925273"/>
                  </a:cubicBezTo>
                  <a:cubicBezTo>
                    <a:pt x="406810" y="951957"/>
                    <a:pt x="329255" y="917666"/>
                    <a:pt x="302571" y="848680"/>
                  </a:cubicBezTo>
                  <a:cubicBezTo>
                    <a:pt x="299264" y="840132"/>
                    <a:pt x="296844" y="831267"/>
                    <a:pt x="295348" y="822224"/>
                  </a:cubicBezTo>
                  <a:cubicBezTo>
                    <a:pt x="294893" y="808349"/>
                    <a:pt x="294675" y="794466"/>
                    <a:pt x="294694" y="780583"/>
                  </a:cubicBezTo>
                  <a:cubicBezTo>
                    <a:pt x="295193" y="715146"/>
                    <a:pt x="246126" y="659932"/>
                    <a:pt x="181084" y="652740"/>
                  </a:cubicBezTo>
                  <a:cubicBezTo>
                    <a:pt x="106652" y="646454"/>
                    <a:pt x="6068" y="696746"/>
                    <a:pt x="83" y="424113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8BAABBD-6FBF-9B22-AEEF-C076CF50E212}"/>
                </a:ext>
              </a:extLst>
            </p:cNvPr>
            <p:cNvSpPr/>
            <p:nvPr/>
          </p:nvSpPr>
          <p:spPr>
            <a:xfrm>
              <a:off x="2203144" y="1353601"/>
              <a:ext cx="100584" cy="100584"/>
            </a:xfrm>
            <a:custGeom>
              <a:avLst/>
              <a:gdLst>
                <a:gd name="connsiteX0" fmla="*/ 100584 w 100584"/>
                <a:gd name="connsiteY0" fmla="*/ 50292 h 100584"/>
                <a:gd name="connsiteX1" fmla="*/ 50292 w 100584"/>
                <a:gd name="connsiteY1" fmla="*/ 100584 h 100584"/>
                <a:gd name="connsiteX2" fmla="*/ 0 w 100584"/>
                <a:gd name="connsiteY2" fmla="*/ 50292 h 100584"/>
                <a:gd name="connsiteX3" fmla="*/ 50292 w 100584"/>
                <a:gd name="connsiteY3" fmla="*/ 0 h 100584"/>
                <a:gd name="connsiteX4" fmla="*/ 100584 w 100584"/>
                <a:gd name="connsiteY4" fmla="*/ 50292 h 10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84" h="100584">
                  <a:moveTo>
                    <a:pt x="100584" y="50292"/>
                  </a:moveTo>
                  <a:cubicBezTo>
                    <a:pt x="100584" y="78068"/>
                    <a:pt x="78068" y="100584"/>
                    <a:pt x="50292" y="100584"/>
                  </a:cubicBezTo>
                  <a:cubicBezTo>
                    <a:pt x="22517" y="100584"/>
                    <a:pt x="0" y="78068"/>
                    <a:pt x="0" y="50292"/>
                  </a:cubicBezTo>
                  <a:cubicBezTo>
                    <a:pt x="0" y="22516"/>
                    <a:pt x="22517" y="0"/>
                    <a:pt x="50292" y="0"/>
                  </a:cubicBezTo>
                  <a:cubicBezTo>
                    <a:pt x="78068" y="0"/>
                    <a:pt x="100584" y="22516"/>
                    <a:pt x="100584" y="50292"/>
                  </a:cubicBezTo>
                  <a:close/>
                </a:path>
              </a:pathLst>
            </a:custGeom>
            <a:solidFill>
              <a:srgbClr val="E91E7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089B7B6-4F50-D9C3-D425-B9A04D429A30}"/>
                </a:ext>
              </a:extLst>
            </p:cNvPr>
            <p:cNvSpPr/>
            <p:nvPr/>
          </p:nvSpPr>
          <p:spPr>
            <a:xfrm>
              <a:off x="2354020" y="1202725"/>
              <a:ext cx="100584" cy="100584"/>
            </a:xfrm>
            <a:custGeom>
              <a:avLst/>
              <a:gdLst>
                <a:gd name="connsiteX0" fmla="*/ 100584 w 100584"/>
                <a:gd name="connsiteY0" fmla="*/ 50292 h 100584"/>
                <a:gd name="connsiteX1" fmla="*/ 50292 w 100584"/>
                <a:gd name="connsiteY1" fmla="*/ 100584 h 100584"/>
                <a:gd name="connsiteX2" fmla="*/ 0 w 100584"/>
                <a:gd name="connsiteY2" fmla="*/ 50292 h 100584"/>
                <a:gd name="connsiteX3" fmla="*/ 50292 w 100584"/>
                <a:gd name="connsiteY3" fmla="*/ 0 h 100584"/>
                <a:gd name="connsiteX4" fmla="*/ 100584 w 100584"/>
                <a:gd name="connsiteY4" fmla="*/ 50292 h 10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84" h="100584">
                  <a:moveTo>
                    <a:pt x="100584" y="50292"/>
                  </a:moveTo>
                  <a:cubicBezTo>
                    <a:pt x="100584" y="78068"/>
                    <a:pt x="78068" y="100584"/>
                    <a:pt x="50292" y="100584"/>
                  </a:cubicBezTo>
                  <a:cubicBezTo>
                    <a:pt x="22517" y="100584"/>
                    <a:pt x="0" y="78068"/>
                    <a:pt x="0" y="50292"/>
                  </a:cubicBezTo>
                  <a:cubicBezTo>
                    <a:pt x="0" y="22517"/>
                    <a:pt x="22517" y="0"/>
                    <a:pt x="50292" y="0"/>
                  </a:cubicBezTo>
                  <a:cubicBezTo>
                    <a:pt x="78068" y="0"/>
                    <a:pt x="100584" y="22517"/>
                    <a:pt x="100584" y="50292"/>
                  </a:cubicBezTo>
                  <a:close/>
                </a:path>
              </a:pathLst>
            </a:custGeom>
            <a:solidFill>
              <a:srgbClr val="E91E7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E6DC53F-A880-7FA8-B0B9-A68171848AF0}"/>
                </a:ext>
              </a:extLst>
            </p:cNvPr>
            <p:cNvSpPr/>
            <p:nvPr/>
          </p:nvSpPr>
          <p:spPr>
            <a:xfrm>
              <a:off x="2504896" y="1403893"/>
              <a:ext cx="100584" cy="100584"/>
            </a:xfrm>
            <a:custGeom>
              <a:avLst/>
              <a:gdLst>
                <a:gd name="connsiteX0" fmla="*/ 100584 w 100584"/>
                <a:gd name="connsiteY0" fmla="*/ 50292 h 100584"/>
                <a:gd name="connsiteX1" fmla="*/ 50292 w 100584"/>
                <a:gd name="connsiteY1" fmla="*/ 100584 h 100584"/>
                <a:gd name="connsiteX2" fmla="*/ 0 w 100584"/>
                <a:gd name="connsiteY2" fmla="*/ 50292 h 100584"/>
                <a:gd name="connsiteX3" fmla="*/ 50292 w 100584"/>
                <a:gd name="connsiteY3" fmla="*/ 0 h 100584"/>
                <a:gd name="connsiteX4" fmla="*/ 100584 w 100584"/>
                <a:gd name="connsiteY4" fmla="*/ 50292 h 10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84" h="100584">
                  <a:moveTo>
                    <a:pt x="100584" y="50292"/>
                  </a:moveTo>
                  <a:cubicBezTo>
                    <a:pt x="100584" y="78068"/>
                    <a:pt x="78068" y="100584"/>
                    <a:pt x="50292" y="100584"/>
                  </a:cubicBezTo>
                  <a:cubicBezTo>
                    <a:pt x="22517" y="100584"/>
                    <a:pt x="0" y="78068"/>
                    <a:pt x="0" y="50292"/>
                  </a:cubicBezTo>
                  <a:cubicBezTo>
                    <a:pt x="0" y="22516"/>
                    <a:pt x="22517" y="0"/>
                    <a:pt x="50292" y="0"/>
                  </a:cubicBezTo>
                  <a:cubicBezTo>
                    <a:pt x="78068" y="0"/>
                    <a:pt x="100584" y="22516"/>
                    <a:pt x="100584" y="50292"/>
                  </a:cubicBezTo>
                  <a:close/>
                </a:path>
              </a:pathLst>
            </a:custGeom>
            <a:solidFill>
              <a:srgbClr val="E91E7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2B2E877-F555-F84E-0EB0-FDD83998657B}"/>
                </a:ext>
              </a:extLst>
            </p:cNvPr>
            <p:cNvSpPr/>
            <p:nvPr/>
          </p:nvSpPr>
          <p:spPr>
            <a:xfrm>
              <a:off x="2605480" y="1202725"/>
              <a:ext cx="100584" cy="100584"/>
            </a:xfrm>
            <a:custGeom>
              <a:avLst/>
              <a:gdLst>
                <a:gd name="connsiteX0" fmla="*/ 100584 w 100584"/>
                <a:gd name="connsiteY0" fmla="*/ 50292 h 100584"/>
                <a:gd name="connsiteX1" fmla="*/ 50292 w 100584"/>
                <a:gd name="connsiteY1" fmla="*/ 100584 h 100584"/>
                <a:gd name="connsiteX2" fmla="*/ 0 w 100584"/>
                <a:gd name="connsiteY2" fmla="*/ 50292 h 100584"/>
                <a:gd name="connsiteX3" fmla="*/ 50292 w 100584"/>
                <a:gd name="connsiteY3" fmla="*/ 0 h 100584"/>
                <a:gd name="connsiteX4" fmla="*/ 100584 w 100584"/>
                <a:gd name="connsiteY4" fmla="*/ 50292 h 10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84" h="100584">
                  <a:moveTo>
                    <a:pt x="100584" y="50292"/>
                  </a:moveTo>
                  <a:cubicBezTo>
                    <a:pt x="100584" y="78068"/>
                    <a:pt x="78068" y="100584"/>
                    <a:pt x="50292" y="100584"/>
                  </a:cubicBezTo>
                  <a:cubicBezTo>
                    <a:pt x="22517" y="100584"/>
                    <a:pt x="0" y="78068"/>
                    <a:pt x="0" y="50292"/>
                  </a:cubicBezTo>
                  <a:cubicBezTo>
                    <a:pt x="0" y="22517"/>
                    <a:pt x="22517" y="0"/>
                    <a:pt x="50292" y="0"/>
                  </a:cubicBezTo>
                  <a:cubicBezTo>
                    <a:pt x="78068" y="0"/>
                    <a:pt x="100584" y="22517"/>
                    <a:pt x="100584" y="50292"/>
                  </a:cubicBezTo>
                  <a:close/>
                </a:path>
              </a:pathLst>
            </a:custGeom>
            <a:solidFill>
              <a:srgbClr val="E91E7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2669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8842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2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id="{B654C8A2-E9B7-7A99-AAFB-7EFD15ACDB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13BD47E-0B63-4F12-9B67-1047F5B791F3}"/>
              </a:ext>
            </a:extLst>
          </p:cNvPr>
          <p:cNvSpPr txBox="1"/>
          <p:nvPr/>
        </p:nvSpPr>
        <p:spPr>
          <a:xfrm>
            <a:off x="2383292" y="1602222"/>
            <a:ext cx="7425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POWERPOINTTEMPLET</a:t>
            </a:r>
            <a:endParaRPr lang="zh-CN" altLang="en-US" sz="48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9D17EF1-CE96-6EDB-AE54-ACAD9E662CD4}"/>
              </a:ext>
            </a:extLst>
          </p:cNvPr>
          <p:cNvGrpSpPr/>
          <p:nvPr/>
        </p:nvGrpSpPr>
        <p:grpSpPr>
          <a:xfrm flipV="1">
            <a:off x="5502474" y="2638429"/>
            <a:ext cx="1187053" cy="1847136"/>
            <a:chOff x="8589584" y="3193087"/>
            <a:chExt cx="1187053" cy="1847136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229405E-AEF7-DAE7-B75D-6CF0222629EF}"/>
                </a:ext>
              </a:extLst>
            </p:cNvPr>
            <p:cNvSpPr/>
            <p:nvPr/>
          </p:nvSpPr>
          <p:spPr>
            <a:xfrm rot="18900000">
              <a:off x="9165329" y="3193087"/>
              <a:ext cx="103653" cy="1847136"/>
            </a:xfrm>
            <a:custGeom>
              <a:avLst/>
              <a:gdLst>
                <a:gd name="connsiteX0" fmla="*/ 56430 w 103653"/>
                <a:gd name="connsiteY0" fmla="*/ 0 h 1847136"/>
                <a:gd name="connsiteX1" fmla="*/ 103654 w 103653"/>
                <a:gd name="connsiteY1" fmla="*/ 47224 h 1847136"/>
                <a:gd name="connsiteX2" fmla="*/ 103654 w 103653"/>
                <a:gd name="connsiteY2" fmla="*/ 1799913 h 1847136"/>
                <a:gd name="connsiteX3" fmla="*/ 56430 w 103653"/>
                <a:gd name="connsiteY3" fmla="*/ 1847137 h 1847136"/>
                <a:gd name="connsiteX4" fmla="*/ 47224 w 103653"/>
                <a:gd name="connsiteY4" fmla="*/ 1847137 h 1847136"/>
                <a:gd name="connsiteX5" fmla="*/ 0 w 103653"/>
                <a:gd name="connsiteY5" fmla="*/ 1799913 h 1847136"/>
                <a:gd name="connsiteX6" fmla="*/ 0 w 103653"/>
                <a:gd name="connsiteY6" fmla="*/ 47224 h 1847136"/>
                <a:gd name="connsiteX7" fmla="*/ 47224 w 103653"/>
                <a:gd name="connsiteY7" fmla="*/ 0 h 184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653" h="1847136">
                  <a:moveTo>
                    <a:pt x="56430" y="0"/>
                  </a:moveTo>
                  <a:cubicBezTo>
                    <a:pt x="82511" y="0"/>
                    <a:pt x="103654" y="21143"/>
                    <a:pt x="103654" y="47224"/>
                  </a:cubicBezTo>
                  <a:lnTo>
                    <a:pt x="103654" y="1799913"/>
                  </a:lnTo>
                  <a:cubicBezTo>
                    <a:pt x="103654" y="1825994"/>
                    <a:pt x="82511" y="1847137"/>
                    <a:pt x="56430" y="1847137"/>
                  </a:cubicBezTo>
                  <a:lnTo>
                    <a:pt x="47224" y="1847137"/>
                  </a:lnTo>
                  <a:cubicBezTo>
                    <a:pt x="21143" y="1847137"/>
                    <a:pt x="0" y="1825994"/>
                    <a:pt x="0" y="1799913"/>
                  </a:cubicBezTo>
                  <a:lnTo>
                    <a:pt x="0" y="47224"/>
                  </a:lnTo>
                  <a:cubicBezTo>
                    <a:pt x="0" y="21143"/>
                    <a:pt x="21143" y="0"/>
                    <a:pt x="47224" y="0"/>
                  </a:cubicBezTo>
                  <a:close/>
                </a:path>
              </a:pathLst>
            </a:custGeom>
            <a:solidFill>
              <a:srgbClr val="DEBB7E"/>
            </a:solidFill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83DF90B-B112-EC92-5AC2-732C3A5D792A}"/>
                </a:ext>
              </a:extLst>
            </p:cNvPr>
            <p:cNvSpPr/>
            <p:nvPr/>
          </p:nvSpPr>
          <p:spPr>
            <a:xfrm>
              <a:off x="9189325" y="4098486"/>
              <a:ext cx="587312" cy="584387"/>
            </a:xfrm>
            <a:custGeom>
              <a:avLst/>
              <a:gdLst>
                <a:gd name="connsiteX0" fmla="*/ 86755 w 587312"/>
                <a:gd name="connsiteY0" fmla="*/ 513223 h 584387"/>
                <a:gd name="connsiteX1" fmla="*/ 89911 w 587312"/>
                <a:gd name="connsiteY1" fmla="*/ 86755 h 584387"/>
                <a:gd name="connsiteX2" fmla="*/ 513207 w 587312"/>
                <a:gd name="connsiteY2" fmla="*/ 86739 h 584387"/>
                <a:gd name="connsiteX3" fmla="*/ 481610 w 587312"/>
                <a:gd name="connsiteY3" fmla="*/ 481657 h 584387"/>
                <a:gd name="connsiteX4" fmla="*/ 416662 w 587312"/>
                <a:gd name="connsiteY4" fmla="*/ 535802 h 584387"/>
                <a:gd name="connsiteX5" fmla="*/ 83686 w 587312"/>
                <a:gd name="connsiteY5" fmla="*/ 510154 h 58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312" h="584387">
                  <a:moveTo>
                    <a:pt x="86755" y="513223"/>
                  </a:moveTo>
                  <a:cubicBezTo>
                    <a:pt x="-30140" y="394586"/>
                    <a:pt x="-28727" y="203649"/>
                    <a:pt x="89911" y="86755"/>
                  </a:cubicBezTo>
                  <a:cubicBezTo>
                    <a:pt x="207302" y="-28912"/>
                    <a:pt x="395807" y="-28919"/>
                    <a:pt x="513207" y="86739"/>
                  </a:cubicBezTo>
                  <a:cubicBezTo>
                    <a:pt x="630985" y="204516"/>
                    <a:pt x="599387" y="363880"/>
                    <a:pt x="481610" y="481657"/>
                  </a:cubicBezTo>
                  <a:cubicBezTo>
                    <a:pt x="461594" y="501579"/>
                    <a:pt x="439861" y="519697"/>
                    <a:pt x="416662" y="535802"/>
                  </a:cubicBezTo>
                  <a:cubicBezTo>
                    <a:pt x="314167" y="609240"/>
                    <a:pt x="173726" y="598422"/>
                    <a:pt x="83686" y="510154"/>
                  </a:cubicBezTo>
                </a:path>
              </a:pathLst>
            </a:custGeom>
            <a:solidFill>
              <a:srgbClr val="10C0DD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FEC6369-EC06-89E6-D635-E8FB5DBE067B}"/>
                </a:ext>
              </a:extLst>
            </p:cNvPr>
            <p:cNvSpPr/>
            <p:nvPr/>
          </p:nvSpPr>
          <p:spPr>
            <a:xfrm>
              <a:off x="9187923" y="4096927"/>
              <a:ext cx="562646" cy="585946"/>
            </a:xfrm>
            <a:custGeom>
              <a:avLst/>
              <a:gdLst>
                <a:gd name="connsiteX0" fmla="*/ 85119 w 562646"/>
                <a:gd name="connsiteY0" fmla="*/ 511713 h 585946"/>
                <a:gd name="connsiteX1" fmla="*/ 418095 w 562646"/>
                <a:gd name="connsiteY1" fmla="*/ 537361 h 585946"/>
                <a:gd name="connsiteX2" fmla="*/ 483043 w 562646"/>
                <a:gd name="connsiteY2" fmla="*/ 483185 h 585946"/>
                <a:gd name="connsiteX3" fmla="*/ 562647 w 562646"/>
                <a:gd name="connsiteY3" fmla="*/ 371358 h 585946"/>
                <a:gd name="connsiteX4" fmla="*/ 552438 w 562646"/>
                <a:gd name="connsiteY4" fmla="*/ 382350 h 585946"/>
                <a:gd name="connsiteX5" fmla="*/ 150787 w 562646"/>
                <a:gd name="connsiteY5" fmla="*/ 420805 h 585946"/>
                <a:gd name="connsiteX6" fmla="*/ 150602 w 562646"/>
                <a:gd name="connsiteY6" fmla="*/ 349371 h 585946"/>
                <a:gd name="connsiteX7" fmla="*/ 154201 w 562646"/>
                <a:gd name="connsiteY7" fmla="*/ 346086 h 585946"/>
                <a:gd name="connsiteX8" fmla="*/ 437198 w 562646"/>
                <a:gd name="connsiteY8" fmla="*/ 32244 h 585946"/>
                <a:gd name="connsiteX9" fmla="*/ 32187 w 562646"/>
                <a:gd name="connsiteY9" fmla="*/ 166135 h 585946"/>
                <a:gd name="connsiteX10" fmla="*/ 88157 w 562646"/>
                <a:gd name="connsiteY10" fmla="*/ 514782 h 58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2646" h="585946">
                  <a:moveTo>
                    <a:pt x="85119" y="511713"/>
                  </a:moveTo>
                  <a:cubicBezTo>
                    <a:pt x="175159" y="599981"/>
                    <a:pt x="315600" y="610799"/>
                    <a:pt x="418095" y="537361"/>
                  </a:cubicBezTo>
                  <a:cubicBezTo>
                    <a:pt x="441295" y="521246"/>
                    <a:pt x="463028" y="503118"/>
                    <a:pt x="483043" y="483185"/>
                  </a:cubicBezTo>
                  <a:cubicBezTo>
                    <a:pt x="515963" y="450894"/>
                    <a:pt x="542913" y="413035"/>
                    <a:pt x="562647" y="371358"/>
                  </a:cubicBezTo>
                  <a:lnTo>
                    <a:pt x="552438" y="382350"/>
                  </a:lnTo>
                  <a:cubicBezTo>
                    <a:pt x="434066" y="505732"/>
                    <a:pt x="270819" y="540868"/>
                    <a:pt x="150787" y="420805"/>
                  </a:cubicBezTo>
                  <a:cubicBezTo>
                    <a:pt x="131010" y="401130"/>
                    <a:pt x="130927" y="369148"/>
                    <a:pt x="150602" y="349371"/>
                  </a:cubicBezTo>
                  <a:cubicBezTo>
                    <a:pt x="151748" y="348219"/>
                    <a:pt x="152949" y="347123"/>
                    <a:pt x="154201" y="346086"/>
                  </a:cubicBezTo>
                  <a:cubicBezTo>
                    <a:pt x="232286" y="227892"/>
                    <a:pt x="327683" y="122098"/>
                    <a:pt x="437198" y="32244"/>
                  </a:cubicBezTo>
                  <a:cubicBezTo>
                    <a:pt x="288384" y="-42624"/>
                    <a:pt x="107054" y="17321"/>
                    <a:pt x="32187" y="166135"/>
                  </a:cubicBezTo>
                  <a:cubicBezTo>
                    <a:pt x="-26240" y="282269"/>
                    <a:pt x="-3684" y="422772"/>
                    <a:pt x="88157" y="514782"/>
                  </a:cubicBezTo>
                </a:path>
              </a:pathLst>
            </a:custGeom>
            <a:solidFill>
              <a:srgbClr val="8DE8F7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1FBFBD3-9424-804C-84C6-263AB33FF3E7}"/>
                </a:ext>
              </a:extLst>
            </p:cNvPr>
            <p:cNvSpPr/>
            <p:nvPr/>
          </p:nvSpPr>
          <p:spPr>
            <a:xfrm>
              <a:off x="9189325" y="4098486"/>
              <a:ext cx="587312" cy="584387"/>
            </a:xfrm>
            <a:custGeom>
              <a:avLst/>
              <a:gdLst>
                <a:gd name="connsiteX0" fmla="*/ 86755 w 587312"/>
                <a:gd name="connsiteY0" fmla="*/ 513223 h 584387"/>
                <a:gd name="connsiteX1" fmla="*/ 89911 w 587312"/>
                <a:gd name="connsiteY1" fmla="*/ 86755 h 584387"/>
                <a:gd name="connsiteX2" fmla="*/ 513207 w 587312"/>
                <a:gd name="connsiteY2" fmla="*/ 86739 h 584387"/>
                <a:gd name="connsiteX3" fmla="*/ 481610 w 587312"/>
                <a:gd name="connsiteY3" fmla="*/ 481657 h 584387"/>
                <a:gd name="connsiteX4" fmla="*/ 416662 w 587312"/>
                <a:gd name="connsiteY4" fmla="*/ 535802 h 584387"/>
                <a:gd name="connsiteX5" fmla="*/ 83686 w 587312"/>
                <a:gd name="connsiteY5" fmla="*/ 510154 h 58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312" h="584387">
                  <a:moveTo>
                    <a:pt x="86755" y="513223"/>
                  </a:moveTo>
                  <a:cubicBezTo>
                    <a:pt x="-30140" y="394586"/>
                    <a:pt x="-28727" y="203649"/>
                    <a:pt x="89911" y="86755"/>
                  </a:cubicBezTo>
                  <a:cubicBezTo>
                    <a:pt x="207302" y="-28912"/>
                    <a:pt x="395807" y="-28919"/>
                    <a:pt x="513207" y="86739"/>
                  </a:cubicBezTo>
                  <a:cubicBezTo>
                    <a:pt x="630985" y="204516"/>
                    <a:pt x="599387" y="363880"/>
                    <a:pt x="481610" y="481657"/>
                  </a:cubicBezTo>
                  <a:cubicBezTo>
                    <a:pt x="461594" y="501579"/>
                    <a:pt x="439861" y="519697"/>
                    <a:pt x="416662" y="535802"/>
                  </a:cubicBezTo>
                  <a:cubicBezTo>
                    <a:pt x="314167" y="609240"/>
                    <a:pt x="173726" y="598422"/>
                    <a:pt x="83686" y="510154"/>
                  </a:cubicBezTo>
                </a:path>
              </a:pathLst>
            </a:custGeom>
            <a:noFill/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37C7AB1-4F2C-08EF-1BE6-14A9D4839206}"/>
                </a:ext>
              </a:extLst>
            </p:cNvPr>
            <p:cNvSpPr/>
            <p:nvPr/>
          </p:nvSpPr>
          <p:spPr>
            <a:xfrm>
              <a:off x="8903096" y="3804193"/>
              <a:ext cx="588916" cy="585879"/>
            </a:xfrm>
            <a:custGeom>
              <a:avLst/>
              <a:gdLst>
                <a:gd name="connsiteX0" fmla="*/ 88328 w 588916"/>
                <a:gd name="connsiteY0" fmla="*/ 514812 h 585879"/>
                <a:gd name="connsiteX1" fmla="*/ 88328 w 588916"/>
                <a:gd name="connsiteY1" fmla="*/ 88328 h 585879"/>
                <a:gd name="connsiteX2" fmla="*/ 514812 w 588916"/>
                <a:gd name="connsiteY2" fmla="*/ 88328 h 585879"/>
                <a:gd name="connsiteX3" fmla="*/ 483214 w 588916"/>
                <a:gd name="connsiteY3" fmla="*/ 483214 h 585879"/>
                <a:gd name="connsiteX4" fmla="*/ 418266 w 588916"/>
                <a:gd name="connsiteY4" fmla="*/ 537359 h 585879"/>
                <a:gd name="connsiteX5" fmla="*/ 85447 w 588916"/>
                <a:gd name="connsiteY5" fmla="*/ 511711 h 5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916" h="585879">
                  <a:moveTo>
                    <a:pt x="88328" y="514812"/>
                  </a:moveTo>
                  <a:cubicBezTo>
                    <a:pt x="-29443" y="397041"/>
                    <a:pt x="-29443" y="206098"/>
                    <a:pt x="88328" y="88328"/>
                  </a:cubicBezTo>
                  <a:cubicBezTo>
                    <a:pt x="206098" y="-29443"/>
                    <a:pt x="397041" y="-29443"/>
                    <a:pt x="514812" y="88328"/>
                  </a:cubicBezTo>
                  <a:cubicBezTo>
                    <a:pt x="632589" y="206073"/>
                    <a:pt x="600991" y="365437"/>
                    <a:pt x="483214" y="483214"/>
                  </a:cubicBezTo>
                  <a:cubicBezTo>
                    <a:pt x="463206" y="503145"/>
                    <a:pt x="441472" y="521264"/>
                    <a:pt x="418266" y="537359"/>
                  </a:cubicBezTo>
                  <a:cubicBezTo>
                    <a:pt x="315802" y="610708"/>
                    <a:pt x="175463" y="599893"/>
                    <a:pt x="85447" y="511711"/>
                  </a:cubicBezTo>
                </a:path>
              </a:pathLst>
            </a:custGeom>
            <a:solidFill>
              <a:srgbClr val="FFD100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13117F9-7B14-4989-1D6D-E9A80D434409}"/>
                </a:ext>
              </a:extLst>
            </p:cNvPr>
            <p:cNvSpPr/>
            <p:nvPr/>
          </p:nvSpPr>
          <p:spPr>
            <a:xfrm>
              <a:off x="8903204" y="3804160"/>
              <a:ext cx="562646" cy="585977"/>
            </a:xfrm>
            <a:custGeom>
              <a:avLst/>
              <a:gdLst>
                <a:gd name="connsiteX0" fmla="*/ 85338 w 562646"/>
                <a:gd name="connsiteY0" fmla="*/ 511745 h 585977"/>
                <a:gd name="connsiteX1" fmla="*/ 418314 w 562646"/>
                <a:gd name="connsiteY1" fmla="*/ 537392 h 585977"/>
                <a:gd name="connsiteX2" fmla="*/ 483043 w 562646"/>
                <a:gd name="connsiteY2" fmla="*/ 483248 h 585977"/>
                <a:gd name="connsiteX3" fmla="*/ 562647 w 562646"/>
                <a:gd name="connsiteY3" fmla="*/ 371420 h 585977"/>
                <a:gd name="connsiteX4" fmla="*/ 552438 w 562646"/>
                <a:gd name="connsiteY4" fmla="*/ 382412 h 585977"/>
                <a:gd name="connsiteX5" fmla="*/ 150787 w 562646"/>
                <a:gd name="connsiteY5" fmla="*/ 420899 h 585977"/>
                <a:gd name="connsiteX6" fmla="*/ 150616 w 562646"/>
                <a:gd name="connsiteY6" fmla="*/ 349420 h 585977"/>
                <a:gd name="connsiteX7" fmla="*/ 154201 w 562646"/>
                <a:gd name="connsiteY7" fmla="*/ 346149 h 585977"/>
                <a:gd name="connsiteX8" fmla="*/ 437197 w 562646"/>
                <a:gd name="connsiteY8" fmla="*/ 32244 h 585977"/>
                <a:gd name="connsiteX9" fmla="*/ 32187 w 562646"/>
                <a:gd name="connsiteY9" fmla="*/ 166135 h 585977"/>
                <a:gd name="connsiteX10" fmla="*/ 88219 w 562646"/>
                <a:gd name="connsiteY10" fmla="*/ 514845 h 58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2646" h="585977">
                  <a:moveTo>
                    <a:pt x="85338" y="511745"/>
                  </a:moveTo>
                  <a:cubicBezTo>
                    <a:pt x="175378" y="600013"/>
                    <a:pt x="315819" y="610830"/>
                    <a:pt x="418314" y="537392"/>
                  </a:cubicBezTo>
                  <a:cubicBezTo>
                    <a:pt x="441444" y="521286"/>
                    <a:pt x="463104" y="503168"/>
                    <a:pt x="483043" y="483248"/>
                  </a:cubicBezTo>
                  <a:cubicBezTo>
                    <a:pt x="515963" y="450957"/>
                    <a:pt x="542913" y="413098"/>
                    <a:pt x="562647" y="371420"/>
                  </a:cubicBezTo>
                  <a:lnTo>
                    <a:pt x="552438" y="382412"/>
                  </a:lnTo>
                  <a:cubicBezTo>
                    <a:pt x="434034" y="505795"/>
                    <a:pt x="270819" y="540930"/>
                    <a:pt x="150787" y="420899"/>
                  </a:cubicBezTo>
                  <a:cubicBezTo>
                    <a:pt x="131002" y="401208"/>
                    <a:pt x="130925" y="369206"/>
                    <a:pt x="150616" y="349420"/>
                  </a:cubicBezTo>
                  <a:cubicBezTo>
                    <a:pt x="151758" y="348273"/>
                    <a:pt x="152954" y="347181"/>
                    <a:pt x="154201" y="346149"/>
                  </a:cubicBezTo>
                  <a:cubicBezTo>
                    <a:pt x="232264" y="227919"/>
                    <a:pt x="327663" y="122101"/>
                    <a:pt x="437197" y="32244"/>
                  </a:cubicBezTo>
                  <a:cubicBezTo>
                    <a:pt x="288384" y="-42624"/>
                    <a:pt x="107054" y="17322"/>
                    <a:pt x="32187" y="166135"/>
                  </a:cubicBezTo>
                  <a:cubicBezTo>
                    <a:pt x="-26254" y="282298"/>
                    <a:pt x="-3672" y="422838"/>
                    <a:pt x="88219" y="514845"/>
                  </a:cubicBezTo>
                </a:path>
              </a:pathLst>
            </a:custGeom>
            <a:solidFill>
              <a:srgbClr val="FFF48C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E0EAF75-DA15-6077-5995-EA7CD8AD1C6B}"/>
                </a:ext>
              </a:extLst>
            </p:cNvPr>
            <p:cNvSpPr/>
            <p:nvPr/>
          </p:nvSpPr>
          <p:spPr>
            <a:xfrm>
              <a:off x="8903096" y="3804193"/>
              <a:ext cx="588916" cy="585879"/>
            </a:xfrm>
            <a:custGeom>
              <a:avLst/>
              <a:gdLst>
                <a:gd name="connsiteX0" fmla="*/ 88328 w 588916"/>
                <a:gd name="connsiteY0" fmla="*/ 514812 h 585879"/>
                <a:gd name="connsiteX1" fmla="*/ 88328 w 588916"/>
                <a:gd name="connsiteY1" fmla="*/ 88328 h 585879"/>
                <a:gd name="connsiteX2" fmla="*/ 514812 w 588916"/>
                <a:gd name="connsiteY2" fmla="*/ 88328 h 585879"/>
                <a:gd name="connsiteX3" fmla="*/ 483214 w 588916"/>
                <a:gd name="connsiteY3" fmla="*/ 483214 h 585879"/>
                <a:gd name="connsiteX4" fmla="*/ 418266 w 588916"/>
                <a:gd name="connsiteY4" fmla="*/ 537359 h 585879"/>
                <a:gd name="connsiteX5" fmla="*/ 85447 w 588916"/>
                <a:gd name="connsiteY5" fmla="*/ 511711 h 5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916" h="585879">
                  <a:moveTo>
                    <a:pt x="88328" y="514812"/>
                  </a:moveTo>
                  <a:cubicBezTo>
                    <a:pt x="-29443" y="397041"/>
                    <a:pt x="-29443" y="206098"/>
                    <a:pt x="88328" y="88328"/>
                  </a:cubicBezTo>
                  <a:cubicBezTo>
                    <a:pt x="206098" y="-29443"/>
                    <a:pt x="397041" y="-29443"/>
                    <a:pt x="514812" y="88328"/>
                  </a:cubicBezTo>
                  <a:cubicBezTo>
                    <a:pt x="632589" y="206073"/>
                    <a:pt x="600991" y="365437"/>
                    <a:pt x="483214" y="483214"/>
                  </a:cubicBezTo>
                  <a:cubicBezTo>
                    <a:pt x="463206" y="503145"/>
                    <a:pt x="441472" y="521264"/>
                    <a:pt x="418266" y="537359"/>
                  </a:cubicBezTo>
                  <a:cubicBezTo>
                    <a:pt x="315802" y="610708"/>
                    <a:pt x="175463" y="599893"/>
                    <a:pt x="85447" y="511711"/>
                  </a:cubicBezTo>
                </a:path>
              </a:pathLst>
            </a:custGeom>
            <a:noFill/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4E69E31-05D1-D5AB-1B37-C738358894CE}"/>
                </a:ext>
              </a:extLst>
            </p:cNvPr>
            <p:cNvSpPr/>
            <p:nvPr/>
          </p:nvSpPr>
          <p:spPr>
            <a:xfrm>
              <a:off x="8589868" y="3499092"/>
              <a:ext cx="588927" cy="588930"/>
            </a:xfrm>
            <a:custGeom>
              <a:avLst/>
              <a:gdLst>
                <a:gd name="connsiteX0" fmla="*/ 514823 w 588927"/>
                <a:gd name="connsiteY0" fmla="*/ 88323 h 588930"/>
                <a:gd name="connsiteX1" fmla="*/ 483225 w 588927"/>
                <a:gd name="connsiteY1" fmla="*/ 483241 h 588930"/>
                <a:gd name="connsiteX2" fmla="*/ 88339 w 588927"/>
                <a:gd name="connsiteY2" fmla="*/ 514838 h 588930"/>
                <a:gd name="connsiteX3" fmla="*/ 88323 w 588927"/>
                <a:gd name="connsiteY3" fmla="*/ 88339 h 588930"/>
                <a:gd name="connsiteX4" fmla="*/ 514823 w 588927"/>
                <a:gd name="connsiteY4" fmla="*/ 88323 h 58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927" h="588930">
                  <a:moveTo>
                    <a:pt x="514823" y="88323"/>
                  </a:moveTo>
                  <a:cubicBezTo>
                    <a:pt x="632600" y="206100"/>
                    <a:pt x="601003" y="365464"/>
                    <a:pt x="483225" y="483241"/>
                  </a:cubicBezTo>
                  <a:cubicBezTo>
                    <a:pt x="365448" y="601018"/>
                    <a:pt x="206116" y="632584"/>
                    <a:pt x="88339" y="514838"/>
                  </a:cubicBezTo>
                  <a:cubicBezTo>
                    <a:pt x="-29440" y="397068"/>
                    <a:pt x="-29447" y="206118"/>
                    <a:pt x="88323" y="88339"/>
                  </a:cubicBezTo>
                  <a:cubicBezTo>
                    <a:pt x="206093" y="-29440"/>
                    <a:pt x="397044" y="-29447"/>
                    <a:pt x="514823" y="88323"/>
                  </a:cubicBezTo>
                  <a:close/>
                </a:path>
              </a:pathLst>
            </a:custGeom>
            <a:solidFill>
              <a:srgbClr val="E91E76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B0CA167-7430-64F3-DE56-6FF8FC175A61}"/>
                </a:ext>
              </a:extLst>
            </p:cNvPr>
            <p:cNvSpPr/>
            <p:nvPr/>
          </p:nvSpPr>
          <p:spPr>
            <a:xfrm>
              <a:off x="8589584" y="3499127"/>
              <a:ext cx="368301" cy="588889"/>
            </a:xfrm>
            <a:custGeom>
              <a:avLst/>
              <a:gdLst>
                <a:gd name="connsiteX0" fmla="*/ 221463 w 368301"/>
                <a:gd name="connsiteY0" fmla="*/ 514741 h 588889"/>
                <a:gd name="connsiteX1" fmla="*/ 220912 w 368301"/>
                <a:gd name="connsiteY1" fmla="*/ 88793 h 588889"/>
                <a:gd name="connsiteX2" fmla="*/ 368301 w 368301"/>
                <a:gd name="connsiteY2" fmla="*/ 7589 h 588889"/>
                <a:gd name="connsiteX3" fmla="*/ 7529 w 368301"/>
                <a:gd name="connsiteY3" fmla="*/ 234529 h 588889"/>
                <a:gd name="connsiteX4" fmla="*/ 88624 w 368301"/>
                <a:gd name="connsiteY4" fmla="*/ 514898 h 588889"/>
                <a:gd name="connsiteX5" fmla="*/ 326620 w 368301"/>
                <a:gd name="connsiteY5" fmla="*/ 579157 h 588889"/>
                <a:gd name="connsiteX6" fmla="*/ 221463 w 368301"/>
                <a:gd name="connsiteY6" fmla="*/ 514741 h 58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301" h="588889">
                  <a:moveTo>
                    <a:pt x="221463" y="514741"/>
                  </a:moveTo>
                  <a:cubicBezTo>
                    <a:pt x="103689" y="397271"/>
                    <a:pt x="103442" y="206568"/>
                    <a:pt x="220912" y="88793"/>
                  </a:cubicBezTo>
                  <a:cubicBezTo>
                    <a:pt x="261328" y="48271"/>
                    <a:pt x="312454" y="20104"/>
                    <a:pt x="368301" y="7589"/>
                  </a:cubicBezTo>
                  <a:cubicBezTo>
                    <a:pt x="206009" y="-29368"/>
                    <a:pt x="44485" y="72236"/>
                    <a:pt x="7529" y="234529"/>
                  </a:cubicBezTo>
                  <a:cubicBezTo>
                    <a:pt x="-15513" y="335714"/>
                    <a:pt x="15124" y="441636"/>
                    <a:pt x="88624" y="514898"/>
                  </a:cubicBezTo>
                  <a:cubicBezTo>
                    <a:pt x="149435" y="579576"/>
                    <a:pt x="241519" y="604439"/>
                    <a:pt x="326620" y="579157"/>
                  </a:cubicBezTo>
                  <a:cubicBezTo>
                    <a:pt x="286728" y="566827"/>
                    <a:pt x="250570" y="544678"/>
                    <a:pt x="221463" y="514741"/>
                  </a:cubicBezTo>
                  <a:close/>
                </a:path>
              </a:pathLst>
            </a:custGeom>
            <a:solidFill>
              <a:srgbClr val="FF6196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B3553B4-50A9-3A40-48BF-018CE5ABCE12}"/>
                </a:ext>
              </a:extLst>
            </p:cNvPr>
            <p:cNvSpPr/>
            <p:nvPr/>
          </p:nvSpPr>
          <p:spPr>
            <a:xfrm>
              <a:off x="8589868" y="3499092"/>
              <a:ext cx="588927" cy="588930"/>
            </a:xfrm>
            <a:custGeom>
              <a:avLst/>
              <a:gdLst>
                <a:gd name="connsiteX0" fmla="*/ 514823 w 588927"/>
                <a:gd name="connsiteY0" fmla="*/ 88323 h 588930"/>
                <a:gd name="connsiteX1" fmla="*/ 483225 w 588927"/>
                <a:gd name="connsiteY1" fmla="*/ 483241 h 588930"/>
                <a:gd name="connsiteX2" fmla="*/ 88339 w 588927"/>
                <a:gd name="connsiteY2" fmla="*/ 514838 h 588930"/>
                <a:gd name="connsiteX3" fmla="*/ 88323 w 588927"/>
                <a:gd name="connsiteY3" fmla="*/ 88339 h 588930"/>
                <a:gd name="connsiteX4" fmla="*/ 514823 w 588927"/>
                <a:gd name="connsiteY4" fmla="*/ 88323 h 58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927" h="588930">
                  <a:moveTo>
                    <a:pt x="514823" y="88323"/>
                  </a:moveTo>
                  <a:cubicBezTo>
                    <a:pt x="632600" y="206100"/>
                    <a:pt x="601003" y="365464"/>
                    <a:pt x="483225" y="483241"/>
                  </a:cubicBezTo>
                  <a:cubicBezTo>
                    <a:pt x="365448" y="601018"/>
                    <a:pt x="206116" y="632584"/>
                    <a:pt x="88339" y="514838"/>
                  </a:cubicBezTo>
                  <a:cubicBezTo>
                    <a:pt x="-29440" y="397068"/>
                    <a:pt x="-29447" y="206118"/>
                    <a:pt x="88323" y="88339"/>
                  </a:cubicBezTo>
                  <a:cubicBezTo>
                    <a:pt x="206093" y="-29440"/>
                    <a:pt x="397044" y="-29447"/>
                    <a:pt x="514823" y="88323"/>
                  </a:cubicBezTo>
                  <a:close/>
                </a:path>
              </a:pathLst>
            </a:custGeom>
            <a:noFill/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57EEFD17-00C3-2917-3C76-BFF997B869B5}"/>
              </a:ext>
            </a:extLst>
          </p:cNvPr>
          <p:cNvSpPr txBox="1"/>
          <p:nvPr/>
        </p:nvSpPr>
        <p:spPr>
          <a:xfrm>
            <a:off x="2537361" y="4690774"/>
            <a:ext cx="7117278" cy="858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D9C9B31-86A6-9A94-8A98-2B4CB64D65BB}"/>
              </a:ext>
            </a:extLst>
          </p:cNvPr>
          <p:cNvSpPr txBox="1"/>
          <p:nvPr/>
        </p:nvSpPr>
        <p:spPr>
          <a:xfrm>
            <a:off x="2777665" y="1308978"/>
            <a:ext cx="6636670" cy="28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26427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组合 331">
            <a:extLst>
              <a:ext uri="{FF2B5EF4-FFF2-40B4-BE49-F238E27FC236}">
                <a16:creationId xmlns:a16="http://schemas.microsoft.com/office/drawing/2014/main" id="{F2BB3025-AB01-FB55-A92C-6C25A08E704F}"/>
              </a:ext>
            </a:extLst>
          </p:cNvPr>
          <p:cNvGrpSpPr/>
          <p:nvPr/>
        </p:nvGrpSpPr>
        <p:grpSpPr>
          <a:xfrm>
            <a:off x="0" y="-1"/>
            <a:ext cx="12192000" cy="6903006"/>
            <a:chOff x="0" y="-1"/>
            <a:chExt cx="12192000" cy="6903006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4E089B49-31D2-A45B-2F67-6EE7C0CFBB49}"/>
                </a:ext>
              </a:extLst>
            </p:cNvPr>
            <p:cNvSpPr/>
            <p:nvPr/>
          </p:nvSpPr>
          <p:spPr>
            <a:xfrm>
              <a:off x="0" y="-1"/>
              <a:ext cx="12192000" cy="4241799"/>
            </a:xfrm>
            <a:prstGeom prst="rect">
              <a:avLst/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DD3C4566-3080-41F5-5AF9-FB00DDD2A47E}"/>
                </a:ext>
              </a:extLst>
            </p:cNvPr>
            <p:cNvSpPr/>
            <p:nvPr/>
          </p:nvSpPr>
          <p:spPr>
            <a:xfrm>
              <a:off x="0" y="4241801"/>
              <a:ext cx="12192000" cy="2661204"/>
            </a:xfrm>
            <a:prstGeom prst="rect">
              <a:avLst/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36A2CE0A-2451-DB88-AAB9-4F92464F94CA}"/>
                </a:ext>
              </a:extLst>
            </p:cNvPr>
            <p:cNvGrpSpPr/>
            <p:nvPr/>
          </p:nvGrpSpPr>
          <p:grpSpPr>
            <a:xfrm>
              <a:off x="0" y="2616199"/>
              <a:ext cx="12191999" cy="4279239"/>
              <a:chOff x="0" y="2616199"/>
              <a:chExt cx="12191999" cy="4279239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E6D35DF5-3966-D92E-CC27-68E99A3E483A}"/>
                  </a:ext>
                </a:extLst>
              </p:cNvPr>
              <p:cNvSpPr/>
              <p:nvPr/>
            </p:nvSpPr>
            <p:spPr>
              <a:xfrm>
                <a:off x="10640290" y="3289466"/>
                <a:ext cx="1551709" cy="3568534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8AAF201A-266B-15E6-D149-CDCFF978D2C4}"/>
                  </a:ext>
                </a:extLst>
              </p:cNvPr>
              <p:cNvSpPr/>
              <p:nvPr/>
            </p:nvSpPr>
            <p:spPr>
              <a:xfrm>
                <a:off x="9693207" y="3667825"/>
                <a:ext cx="492193" cy="3190175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0AAD4597-B3C2-D523-8C58-F86B1ACDFE02}"/>
                  </a:ext>
                </a:extLst>
              </p:cNvPr>
              <p:cNvSpPr/>
              <p:nvPr/>
            </p:nvSpPr>
            <p:spPr>
              <a:xfrm>
                <a:off x="8702072" y="3964159"/>
                <a:ext cx="492193" cy="2893842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5190CF73-0B15-07A1-7872-0456E27D9B51}"/>
                  </a:ext>
                </a:extLst>
              </p:cNvPr>
              <p:cNvSpPr/>
              <p:nvPr/>
            </p:nvSpPr>
            <p:spPr>
              <a:xfrm>
                <a:off x="6948319" y="3592945"/>
                <a:ext cx="1280212" cy="3265055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5B7BF61B-CA3B-C70E-FF43-C71BCC894F52}"/>
                  </a:ext>
                </a:extLst>
              </p:cNvPr>
              <p:cNvSpPr/>
              <p:nvPr/>
            </p:nvSpPr>
            <p:spPr>
              <a:xfrm>
                <a:off x="4961170" y="3650891"/>
                <a:ext cx="1280212" cy="3207109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06E7F7F5-91EE-9829-B378-759A594EC3E1}"/>
                  </a:ext>
                </a:extLst>
              </p:cNvPr>
              <p:cNvSpPr/>
              <p:nvPr/>
            </p:nvSpPr>
            <p:spPr>
              <a:xfrm>
                <a:off x="3801980" y="3667824"/>
                <a:ext cx="650982" cy="3190175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3010CBE2-6650-0F22-58CA-11464CEB5467}"/>
                  </a:ext>
                </a:extLst>
              </p:cNvPr>
              <p:cNvSpPr/>
              <p:nvPr/>
            </p:nvSpPr>
            <p:spPr>
              <a:xfrm>
                <a:off x="0" y="2616199"/>
                <a:ext cx="1551709" cy="4241801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338BF607-A0F8-18E3-64BE-663893C26B63}"/>
                  </a:ext>
                </a:extLst>
              </p:cNvPr>
              <p:cNvSpPr/>
              <p:nvPr/>
            </p:nvSpPr>
            <p:spPr>
              <a:xfrm>
                <a:off x="2036738" y="3630383"/>
                <a:ext cx="1280212" cy="3265055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DF5FB941-FB51-E9FE-0482-1BFA36BBDE3B}"/>
                </a:ext>
              </a:extLst>
            </p:cNvPr>
            <p:cNvGrpSpPr/>
            <p:nvPr/>
          </p:nvGrpSpPr>
          <p:grpSpPr>
            <a:xfrm>
              <a:off x="1551294" y="1254462"/>
              <a:ext cx="9088996" cy="4274271"/>
              <a:chOff x="1551294" y="1254462"/>
              <a:chExt cx="9088996" cy="4274271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7FB23DFA-1960-8A9A-24D6-55FBE91E5256}"/>
                  </a:ext>
                </a:extLst>
              </p:cNvPr>
              <p:cNvSpPr/>
              <p:nvPr/>
            </p:nvSpPr>
            <p:spPr>
              <a:xfrm>
                <a:off x="10185400" y="1299275"/>
                <a:ext cx="454890" cy="3190175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89F47F34-ACCD-1A61-FB45-EA389546FC53}"/>
                  </a:ext>
                </a:extLst>
              </p:cNvPr>
              <p:cNvSpPr/>
              <p:nvPr/>
            </p:nvSpPr>
            <p:spPr>
              <a:xfrm>
                <a:off x="9187515" y="1761767"/>
                <a:ext cx="505691" cy="3190175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50C9D0CF-4D56-676F-2FBF-0D525F4BB588}"/>
                  </a:ext>
                </a:extLst>
              </p:cNvPr>
              <p:cNvSpPr/>
              <p:nvPr/>
            </p:nvSpPr>
            <p:spPr>
              <a:xfrm>
                <a:off x="8228531" y="1602398"/>
                <a:ext cx="473540" cy="3190175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85BF7568-B56A-000E-EECC-89117281D5F9}"/>
                  </a:ext>
                </a:extLst>
              </p:cNvPr>
              <p:cNvSpPr/>
              <p:nvPr/>
            </p:nvSpPr>
            <p:spPr>
              <a:xfrm>
                <a:off x="6241382" y="1602398"/>
                <a:ext cx="706935" cy="3519935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EF7E9F28-28F8-FE4C-68A9-AE4FF8C31B08}"/>
                  </a:ext>
                </a:extLst>
              </p:cNvPr>
              <p:cNvSpPr/>
              <p:nvPr/>
            </p:nvSpPr>
            <p:spPr>
              <a:xfrm>
                <a:off x="4452963" y="1761767"/>
                <a:ext cx="508206" cy="3766966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F1A34DEA-65BD-D1B6-4EB9-E1721D9ABA94}"/>
                  </a:ext>
                </a:extLst>
              </p:cNvPr>
              <p:cNvSpPr/>
              <p:nvPr/>
            </p:nvSpPr>
            <p:spPr>
              <a:xfrm>
                <a:off x="3316536" y="1709461"/>
                <a:ext cx="485442" cy="3819271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D91BB4EF-A435-CAC0-4F72-F09ACE994298}"/>
                  </a:ext>
                </a:extLst>
              </p:cNvPr>
              <p:cNvSpPr/>
              <p:nvPr/>
            </p:nvSpPr>
            <p:spPr>
              <a:xfrm>
                <a:off x="1551294" y="1254462"/>
                <a:ext cx="485028" cy="3936663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CB956970-99A2-0B6C-CD5B-92A004883A49}"/>
              </a:ext>
            </a:extLst>
          </p:cNvPr>
          <p:cNvGrpSpPr/>
          <p:nvPr/>
        </p:nvGrpSpPr>
        <p:grpSpPr>
          <a:xfrm>
            <a:off x="8684817" y="824808"/>
            <a:ext cx="1878620" cy="1878620"/>
            <a:chOff x="6708133" y="1032939"/>
            <a:chExt cx="1878620" cy="1878620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F05BC1CC-1F60-BD8E-85B2-DA5234DBDF8F}"/>
                </a:ext>
              </a:extLst>
            </p:cNvPr>
            <p:cNvSpPr/>
            <p:nvPr/>
          </p:nvSpPr>
          <p:spPr>
            <a:xfrm>
              <a:off x="7501910" y="1826716"/>
              <a:ext cx="291066" cy="291066"/>
            </a:xfrm>
            <a:prstGeom prst="ellipse">
              <a:avLst/>
            </a:prstGeom>
            <a:noFill/>
            <a:ln w="38100">
              <a:solidFill>
                <a:srgbClr val="E91E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F03BF716-0E69-670C-B8D2-65DDAD450534}"/>
                </a:ext>
              </a:extLst>
            </p:cNvPr>
            <p:cNvSpPr/>
            <p:nvPr/>
          </p:nvSpPr>
          <p:spPr>
            <a:xfrm>
              <a:off x="7369614" y="1694420"/>
              <a:ext cx="555658" cy="555658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BEEECFE1-300E-0092-C66D-95863DE0ADDA}"/>
                </a:ext>
              </a:extLst>
            </p:cNvPr>
            <p:cNvSpPr/>
            <p:nvPr/>
          </p:nvSpPr>
          <p:spPr>
            <a:xfrm>
              <a:off x="7237318" y="1562124"/>
              <a:ext cx="820251" cy="820251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ADCC8585-35DF-16B0-1B72-12E0730DA290}"/>
                </a:ext>
              </a:extLst>
            </p:cNvPr>
            <p:cNvSpPr/>
            <p:nvPr/>
          </p:nvSpPr>
          <p:spPr>
            <a:xfrm>
              <a:off x="7105022" y="1429827"/>
              <a:ext cx="1084843" cy="1084843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F1DB44BF-46EA-01FF-A17C-D78A9B942F0D}"/>
                </a:ext>
              </a:extLst>
            </p:cNvPr>
            <p:cNvSpPr/>
            <p:nvPr/>
          </p:nvSpPr>
          <p:spPr>
            <a:xfrm>
              <a:off x="6972726" y="1297531"/>
              <a:ext cx="1349435" cy="1349435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8D298D14-A904-4890-D3A0-6FEA550F76C7}"/>
                </a:ext>
              </a:extLst>
            </p:cNvPr>
            <p:cNvSpPr/>
            <p:nvPr/>
          </p:nvSpPr>
          <p:spPr>
            <a:xfrm>
              <a:off x="6840429" y="1165235"/>
              <a:ext cx="1614028" cy="1614028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BADAB76E-1F59-3D0B-208A-11536662CD71}"/>
                </a:ext>
              </a:extLst>
            </p:cNvPr>
            <p:cNvSpPr/>
            <p:nvPr/>
          </p:nvSpPr>
          <p:spPr>
            <a:xfrm>
              <a:off x="6708133" y="1032939"/>
              <a:ext cx="1878620" cy="1878620"/>
            </a:xfrm>
            <a:prstGeom prst="ellipse">
              <a:avLst/>
            </a:prstGeom>
            <a:noFill/>
            <a:ln w="38100">
              <a:solidFill>
                <a:srgbClr val="E91E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22BD7D4F-7F55-5DF3-4DC5-D6B10734021B}"/>
              </a:ext>
            </a:extLst>
          </p:cNvPr>
          <p:cNvGrpSpPr/>
          <p:nvPr/>
        </p:nvGrpSpPr>
        <p:grpSpPr>
          <a:xfrm>
            <a:off x="9581413" y="1104286"/>
            <a:ext cx="1776915" cy="2184297"/>
            <a:chOff x="12477796" y="85906"/>
            <a:chExt cx="5212566" cy="6407617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DD51620-7DDF-FFAD-FA2F-569673A8893A}"/>
                </a:ext>
              </a:extLst>
            </p:cNvPr>
            <p:cNvSpPr/>
            <p:nvPr/>
          </p:nvSpPr>
          <p:spPr>
            <a:xfrm>
              <a:off x="12477796" y="2279281"/>
              <a:ext cx="5212566" cy="2468879"/>
            </a:xfrm>
            <a:custGeom>
              <a:avLst/>
              <a:gdLst>
                <a:gd name="connsiteX0" fmla="*/ 5212199 w 5212566"/>
                <a:gd name="connsiteY0" fmla="*/ 1194115 h 2468879"/>
                <a:gd name="connsiteX1" fmla="*/ 2630299 w 5212566"/>
                <a:gd name="connsiteY1" fmla="*/ 2468880 h 2468879"/>
                <a:gd name="connsiteX2" fmla="*/ 118 w 5212566"/>
                <a:gd name="connsiteY2" fmla="*/ 1194115 h 2468879"/>
                <a:gd name="connsiteX3" fmla="*/ 2606158 w 5212566"/>
                <a:gd name="connsiteY3" fmla="*/ 0 h 2468879"/>
                <a:gd name="connsiteX4" fmla="*/ 5212199 w 5212566"/>
                <a:gd name="connsiteY4" fmla="*/ 1194115 h 24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2566" h="2468879">
                  <a:moveTo>
                    <a:pt x="5212199" y="1194115"/>
                  </a:moveTo>
                  <a:cubicBezTo>
                    <a:pt x="5236339" y="2057400"/>
                    <a:pt x="4069518" y="2468880"/>
                    <a:pt x="2630299" y="2468880"/>
                  </a:cubicBezTo>
                  <a:cubicBezTo>
                    <a:pt x="1191079" y="2468880"/>
                    <a:pt x="24259" y="2194560"/>
                    <a:pt x="118" y="1194115"/>
                  </a:cubicBezTo>
                  <a:cubicBezTo>
                    <a:pt x="-13598" y="617220"/>
                    <a:pt x="1166939" y="0"/>
                    <a:pt x="2606158" y="0"/>
                  </a:cubicBezTo>
                  <a:cubicBezTo>
                    <a:pt x="4045378" y="0"/>
                    <a:pt x="5196014" y="617357"/>
                    <a:pt x="5212199" y="1194115"/>
                  </a:cubicBezTo>
                  <a:close/>
                </a:path>
              </a:pathLst>
            </a:custGeom>
            <a:solidFill>
              <a:srgbClr val="BF8256"/>
            </a:solidFill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8C51AC66-F038-A402-D1E8-7FD5D66024D4}"/>
                </a:ext>
              </a:extLst>
            </p:cNvPr>
            <p:cNvSpPr/>
            <p:nvPr/>
          </p:nvSpPr>
          <p:spPr>
            <a:xfrm>
              <a:off x="12604788" y="3978831"/>
              <a:ext cx="4903469" cy="2514281"/>
            </a:xfrm>
            <a:custGeom>
              <a:avLst/>
              <a:gdLst>
                <a:gd name="connsiteX0" fmla="*/ 4903470 w 4903469"/>
                <a:gd name="connsiteY0" fmla="*/ 0 h 2514281"/>
                <a:gd name="connsiteX1" fmla="*/ 4622566 w 4903469"/>
                <a:gd name="connsiteY1" fmla="*/ 1215923 h 2514281"/>
                <a:gd name="connsiteX2" fmla="*/ 4519422 w 4903469"/>
                <a:gd name="connsiteY2" fmla="*/ 1657990 h 2514281"/>
                <a:gd name="connsiteX3" fmla="*/ 3621298 w 4903469"/>
                <a:gd name="connsiteY3" fmla="*/ 2357506 h 2514281"/>
                <a:gd name="connsiteX4" fmla="*/ 1282857 w 4903469"/>
                <a:gd name="connsiteY4" fmla="*/ 2357506 h 2514281"/>
                <a:gd name="connsiteX5" fmla="*/ 373350 w 4903469"/>
                <a:gd name="connsiteY5" fmla="*/ 1630558 h 2514281"/>
                <a:gd name="connsiteX6" fmla="*/ 253746 w 4903469"/>
                <a:gd name="connsiteY6" fmla="*/ 1071494 h 2514281"/>
                <a:gd name="connsiteX7" fmla="*/ 0 w 4903469"/>
                <a:gd name="connsiteY7" fmla="*/ 0 h 2514281"/>
                <a:gd name="connsiteX8" fmla="*/ 384048 w 4903469"/>
                <a:gd name="connsiteY8" fmla="*/ 31273 h 2514281"/>
                <a:gd name="connsiteX9" fmla="*/ 424510 w 4903469"/>
                <a:gd name="connsiteY9" fmla="*/ 45674 h 2514281"/>
                <a:gd name="connsiteX10" fmla="*/ 507904 w 4903469"/>
                <a:gd name="connsiteY10" fmla="*/ 193396 h 2514281"/>
                <a:gd name="connsiteX11" fmla="*/ 743407 w 4903469"/>
                <a:gd name="connsiteY11" fmla="*/ 312725 h 2514281"/>
                <a:gd name="connsiteX12" fmla="*/ 888111 w 4903469"/>
                <a:gd name="connsiteY12" fmla="*/ 243322 h 2514281"/>
                <a:gd name="connsiteX13" fmla="*/ 1114974 w 4903469"/>
                <a:gd name="connsiteY13" fmla="*/ 349346 h 2514281"/>
                <a:gd name="connsiteX14" fmla="*/ 1411376 w 4903469"/>
                <a:gd name="connsiteY14" fmla="*/ 410108 h 2514281"/>
                <a:gd name="connsiteX15" fmla="*/ 1643726 w 4903469"/>
                <a:gd name="connsiteY15" fmla="*/ 359359 h 2514281"/>
                <a:gd name="connsiteX16" fmla="*/ 1848642 w 4903469"/>
                <a:gd name="connsiteY16" fmla="*/ 512704 h 2514281"/>
                <a:gd name="connsiteX17" fmla="*/ 2103224 w 4903469"/>
                <a:gd name="connsiteY17" fmla="*/ 586860 h 2514281"/>
                <a:gd name="connsiteX18" fmla="*/ 2166442 w 4903469"/>
                <a:gd name="connsiteY18" fmla="*/ 530260 h 2514281"/>
                <a:gd name="connsiteX19" fmla="*/ 2352980 w 4903469"/>
                <a:gd name="connsiteY19" fmla="*/ 374446 h 2514281"/>
                <a:gd name="connsiteX20" fmla="*/ 2572436 w 4903469"/>
                <a:gd name="connsiteY20" fmla="*/ 381990 h 2514281"/>
                <a:gd name="connsiteX21" fmla="*/ 2723312 w 4903469"/>
                <a:gd name="connsiteY21" fmla="*/ 515584 h 2514281"/>
                <a:gd name="connsiteX22" fmla="*/ 2986238 w 4903469"/>
                <a:gd name="connsiteY22" fmla="*/ 583528 h 2514281"/>
                <a:gd name="connsiteX23" fmla="*/ 3060589 w 4903469"/>
                <a:gd name="connsiteY23" fmla="*/ 503788 h 2514281"/>
                <a:gd name="connsiteX24" fmla="*/ 3257139 w 4903469"/>
                <a:gd name="connsiteY24" fmla="*/ 360319 h 2514281"/>
                <a:gd name="connsiteX25" fmla="*/ 3515686 w 4903469"/>
                <a:gd name="connsiteY25" fmla="*/ 428213 h 2514281"/>
                <a:gd name="connsiteX26" fmla="*/ 3776289 w 4903469"/>
                <a:gd name="connsiteY26" fmla="*/ 371155 h 2514281"/>
                <a:gd name="connsiteX27" fmla="*/ 4008227 w 4903469"/>
                <a:gd name="connsiteY27" fmla="*/ 241539 h 2514281"/>
                <a:gd name="connsiteX28" fmla="*/ 4193667 w 4903469"/>
                <a:gd name="connsiteY28" fmla="*/ 329870 h 2514281"/>
                <a:gd name="connsiteX29" fmla="*/ 4392823 w 4903469"/>
                <a:gd name="connsiteY29" fmla="*/ 215890 h 2514281"/>
                <a:gd name="connsiteX30" fmla="*/ 4461403 w 4903469"/>
                <a:gd name="connsiteY30" fmla="*/ 58568 h 2514281"/>
                <a:gd name="connsiteX31" fmla="*/ 4498163 w 4903469"/>
                <a:gd name="connsiteY31" fmla="*/ 37719 h 2514281"/>
                <a:gd name="connsiteX32" fmla="*/ 4568937 w 4903469"/>
                <a:gd name="connsiteY32" fmla="*/ 32919 h 2514281"/>
                <a:gd name="connsiteX33" fmla="*/ 4903470 w 4903469"/>
                <a:gd name="connsiteY33" fmla="*/ 0 h 251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903469" h="2514281">
                  <a:moveTo>
                    <a:pt x="4903470" y="0"/>
                  </a:moveTo>
                  <a:cubicBezTo>
                    <a:pt x="4809516" y="405171"/>
                    <a:pt x="4714052" y="810067"/>
                    <a:pt x="4622566" y="1215923"/>
                  </a:cubicBezTo>
                  <a:cubicBezTo>
                    <a:pt x="4602937" y="1366336"/>
                    <a:pt x="4568385" y="1514422"/>
                    <a:pt x="4519422" y="1657990"/>
                  </a:cubicBezTo>
                  <a:cubicBezTo>
                    <a:pt x="4345092" y="2052463"/>
                    <a:pt x="4011930" y="2252167"/>
                    <a:pt x="3621298" y="2357506"/>
                  </a:cubicBezTo>
                  <a:cubicBezTo>
                    <a:pt x="2855832" y="2566541"/>
                    <a:pt x="2048324" y="2566541"/>
                    <a:pt x="1282857" y="2357506"/>
                  </a:cubicBezTo>
                  <a:cubicBezTo>
                    <a:pt x="881116" y="2249424"/>
                    <a:pt x="540685" y="2042038"/>
                    <a:pt x="373350" y="1630558"/>
                  </a:cubicBezTo>
                  <a:cubicBezTo>
                    <a:pt x="319135" y="1447564"/>
                    <a:pt x="279148" y="1260653"/>
                    <a:pt x="253746" y="1071494"/>
                  </a:cubicBezTo>
                  <a:cubicBezTo>
                    <a:pt x="168981" y="714878"/>
                    <a:pt x="84399" y="357713"/>
                    <a:pt x="0" y="0"/>
                  </a:cubicBezTo>
                  <a:cubicBezTo>
                    <a:pt x="120975" y="97109"/>
                    <a:pt x="254020" y="47457"/>
                    <a:pt x="384048" y="31273"/>
                  </a:cubicBezTo>
                  <a:cubicBezTo>
                    <a:pt x="398153" y="34119"/>
                    <a:pt x="411779" y="38969"/>
                    <a:pt x="424510" y="45674"/>
                  </a:cubicBezTo>
                  <a:cubicBezTo>
                    <a:pt x="472137" y="80739"/>
                    <a:pt x="502488" y="134502"/>
                    <a:pt x="507904" y="193396"/>
                  </a:cubicBezTo>
                  <a:cubicBezTo>
                    <a:pt x="538627" y="348524"/>
                    <a:pt x="599664" y="378699"/>
                    <a:pt x="743407" y="312725"/>
                  </a:cubicBezTo>
                  <a:cubicBezTo>
                    <a:pt x="790451" y="287186"/>
                    <a:pt x="838747" y="264023"/>
                    <a:pt x="888111" y="243322"/>
                  </a:cubicBezTo>
                  <a:cubicBezTo>
                    <a:pt x="979921" y="212238"/>
                    <a:pt x="1079926" y="258975"/>
                    <a:pt x="1114974" y="349346"/>
                  </a:cubicBezTo>
                  <a:cubicBezTo>
                    <a:pt x="1206459" y="512155"/>
                    <a:pt x="1257483" y="522031"/>
                    <a:pt x="1411376" y="410108"/>
                  </a:cubicBezTo>
                  <a:cubicBezTo>
                    <a:pt x="1476142" y="356778"/>
                    <a:pt x="1562622" y="337889"/>
                    <a:pt x="1643726" y="359359"/>
                  </a:cubicBezTo>
                  <a:cubicBezTo>
                    <a:pt x="1726755" y="387088"/>
                    <a:pt x="1798621" y="440867"/>
                    <a:pt x="1848642" y="512704"/>
                  </a:cubicBezTo>
                  <a:cubicBezTo>
                    <a:pt x="1898466" y="603483"/>
                    <a:pt x="2012446" y="636683"/>
                    <a:pt x="2103224" y="586860"/>
                  </a:cubicBezTo>
                  <a:cubicBezTo>
                    <a:pt x="2128345" y="573072"/>
                    <a:pt x="2149972" y="553710"/>
                    <a:pt x="2166442" y="530260"/>
                  </a:cubicBezTo>
                  <a:cubicBezTo>
                    <a:pt x="2213539" y="462548"/>
                    <a:pt x="2277964" y="408734"/>
                    <a:pt x="2352980" y="374446"/>
                  </a:cubicBezTo>
                  <a:cubicBezTo>
                    <a:pt x="2424082" y="346824"/>
                    <a:pt x="2503399" y="349550"/>
                    <a:pt x="2572436" y="381990"/>
                  </a:cubicBezTo>
                  <a:cubicBezTo>
                    <a:pt x="2632297" y="414377"/>
                    <a:pt x="2683917" y="460084"/>
                    <a:pt x="2723312" y="515584"/>
                  </a:cubicBezTo>
                  <a:cubicBezTo>
                    <a:pt x="2777155" y="606951"/>
                    <a:pt x="2894871" y="637371"/>
                    <a:pt x="2986238" y="583528"/>
                  </a:cubicBezTo>
                  <a:cubicBezTo>
                    <a:pt x="3018205" y="564690"/>
                    <a:pt x="3044030" y="536993"/>
                    <a:pt x="3060589" y="503788"/>
                  </a:cubicBezTo>
                  <a:cubicBezTo>
                    <a:pt x="3109794" y="436892"/>
                    <a:pt x="3178428" y="386794"/>
                    <a:pt x="3257139" y="360319"/>
                  </a:cubicBezTo>
                  <a:cubicBezTo>
                    <a:pt x="3349262" y="337130"/>
                    <a:pt x="3446842" y="362755"/>
                    <a:pt x="3515686" y="428213"/>
                  </a:cubicBezTo>
                  <a:cubicBezTo>
                    <a:pt x="3633369" y="517505"/>
                    <a:pt x="3705789" y="502006"/>
                    <a:pt x="3776289" y="371155"/>
                  </a:cubicBezTo>
                  <a:cubicBezTo>
                    <a:pt x="3828822" y="274320"/>
                    <a:pt x="3888898" y="209992"/>
                    <a:pt x="4008227" y="241539"/>
                  </a:cubicBezTo>
                  <a:cubicBezTo>
                    <a:pt x="4074201" y="262113"/>
                    <a:pt x="4129065" y="306827"/>
                    <a:pt x="4193667" y="329870"/>
                  </a:cubicBezTo>
                  <a:cubicBezTo>
                    <a:pt x="4308059" y="371018"/>
                    <a:pt x="4371015" y="335494"/>
                    <a:pt x="4392823" y="215890"/>
                  </a:cubicBezTo>
                  <a:cubicBezTo>
                    <a:pt x="4395437" y="156772"/>
                    <a:pt x="4419871" y="100720"/>
                    <a:pt x="4461403" y="58568"/>
                  </a:cubicBezTo>
                  <a:cubicBezTo>
                    <a:pt x="4472523" y="49786"/>
                    <a:pt x="4484919" y="42756"/>
                    <a:pt x="4498163" y="37719"/>
                  </a:cubicBezTo>
                  <a:cubicBezTo>
                    <a:pt x="4520470" y="27906"/>
                    <a:pt x="4545509" y="26207"/>
                    <a:pt x="4568937" y="32919"/>
                  </a:cubicBezTo>
                  <a:cubicBezTo>
                    <a:pt x="4678547" y="81105"/>
                    <a:pt x="4805354" y="68627"/>
                    <a:pt x="4903470" y="0"/>
                  </a:cubicBezTo>
                  <a:close/>
                </a:path>
              </a:pathLst>
            </a:custGeom>
            <a:solidFill>
              <a:srgbClr val="FF87A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D2BBB6A-3974-EB76-58E5-7A11F6B4C0D8}"/>
                </a:ext>
              </a:extLst>
            </p:cNvPr>
            <p:cNvSpPr/>
            <p:nvPr/>
          </p:nvSpPr>
          <p:spPr>
            <a:xfrm>
              <a:off x="12866900" y="5053479"/>
              <a:ext cx="4393646" cy="1440044"/>
            </a:xfrm>
            <a:custGeom>
              <a:avLst/>
              <a:gdLst>
                <a:gd name="connsiteX0" fmla="*/ 4373073 w 4393646"/>
                <a:gd name="connsiteY0" fmla="*/ 57196 h 1440044"/>
                <a:gd name="connsiteX1" fmla="*/ 3424611 w 4393646"/>
                <a:gd name="connsiteY1" fmla="*/ 795665 h 1440044"/>
                <a:gd name="connsiteX2" fmla="*/ 955731 w 4393646"/>
                <a:gd name="connsiteY2" fmla="*/ 795665 h 1440044"/>
                <a:gd name="connsiteX3" fmla="*/ 0 w 4393646"/>
                <a:gd name="connsiteY3" fmla="*/ 38130 h 1440044"/>
                <a:gd name="connsiteX4" fmla="*/ 111648 w 4393646"/>
                <a:gd name="connsiteY4" fmla="*/ 556321 h 1440044"/>
                <a:gd name="connsiteX5" fmla="*/ 1021156 w 4393646"/>
                <a:gd name="connsiteY5" fmla="*/ 1283269 h 1440044"/>
                <a:gd name="connsiteX6" fmla="*/ 3359597 w 4393646"/>
                <a:gd name="connsiteY6" fmla="*/ 1283269 h 1440044"/>
                <a:gd name="connsiteX7" fmla="*/ 4257721 w 4393646"/>
                <a:gd name="connsiteY7" fmla="*/ 583753 h 1440044"/>
                <a:gd name="connsiteX8" fmla="*/ 4360865 w 4393646"/>
                <a:gd name="connsiteY8" fmla="*/ 141686 h 1440044"/>
                <a:gd name="connsiteX9" fmla="*/ 4393646 w 4393646"/>
                <a:gd name="connsiteY9" fmla="*/ 0 h 1440044"/>
                <a:gd name="connsiteX10" fmla="*/ 4373073 w 4393646"/>
                <a:gd name="connsiteY10" fmla="*/ 57196 h 144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93646" h="1440044">
                  <a:moveTo>
                    <a:pt x="4373073" y="57196"/>
                  </a:moveTo>
                  <a:cubicBezTo>
                    <a:pt x="4188866" y="473613"/>
                    <a:pt x="3837051" y="684566"/>
                    <a:pt x="3424611" y="795665"/>
                  </a:cubicBezTo>
                  <a:cubicBezTo>
                    <a:pt x="2616436" y="1016279"/>
                    <a:pt x="1763906" y="1016279"/>
                    <a:pt x="955731" y="795665"/>
                  </a:cubicBezTo>
                  <a:cubicBezTo>
                    <a:pt x="534787" y="682508"/>
                    <a:pt x="178171" y="465384"/>
                    <a:pt x="0" y="38130"/>
                  </a:cubicBezTo>
                  <a:cubicBezTo>
                    <a:pt x="21184" y="213930"/>
                    <a:pt x="58559" y="387397"/>
                    <a:pt x="111648" y="556321"/>
                  </a:cubicBezTo>
                  <a:cubicBezTo>
                    <a:pt x="278983" y="967801"/>
                    <a:pt x="619140" y="1174638"/>
                    <a:pt x="1021156" y="1283269"/>
                  </a:cubicBezTo>
                  <a:cubicBezTo>
                    <a:pt x="1786622" y="1492303"/>
                    <a:pt x="2594131" y="1492303"/>
                    <a:pt x="3359597" y="1283269"/>
                  </a:cubicBezTo>
                  <a:cubicBezTo>
                    <a:pt x="3750229" y="1178067"/>
                    <a:pt x="4083390" y="978362"/>
                    <a:pt x="4257721" y="583753"/>
                  </a:cubicBezTo>
                  <a:cubicBezTo>
                    <a:pt x="4306683" y="440185"/>
                    <a:pt x="4341235" y="292099"/>
                    <a:pt x="4360865" y="141686"/>
                  </a:cubicBezTo>
                  <a:cubicBezTo>
                    <a:pt x="4371564" y="94366"/>
                    <a:pt x="4382948" y="47320"/>
                    <a:pt x="4393646" y="0"/>
                  </a:cubicBezTo>
                  <a:cubicBezTo>
                    <a:pt x="4386514" y="19065"/>
                    <a:pt x="4381439" y="38268"/>
                    <a:pt x="4373073" y="57196"/>
                  </a:cubicBezTo>
                  <a:close/>
                </a:path>
              </a:pathLst>
            </a:custGeom>
            <a:solidFill>
              <a:srgbClr val="E91E76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CBEF519D-D345-414F-0463-68ACCC185A68}"/>
                </a:ext>
              </a:extLst>
            </p:cNvPr>
            <p:cNvSpPr/>
            <p:nvPr/>
          </p:nvSpPr>
          <p:spPr>
            <a:xfrm>
              <a:off x="12604788" y="3978831"/>
              <a:ext cx="4903469" cy="2514281"/>
            </a:xfrm>
            <a:custGeom>
              <a:avLst/>
              <a:gdLst>
                <a:gd name="connsiteX0" fmla="*/ 4903470 w 4903469"/>
                <a:gd name="connsiteY0" fmla="*/ 0 h 2514281"/>
                <a:gd name="connsiteX1" fmla="*/ 4622566 w 4903469"/>
                <a:gd name="connsiteY1" fmla="*/ 1215923 h 2514281"/>
                <a:gd name="connsiteX2" fmla="*/ 4519422 w 4903469"/>
                <a:gd name="connsiteY2" fmla="*/ 1657990 h 2514281"/>
                <a:gd name="connsiteX3" fmla="*/ 3621298 w 4903469"/>
                <a:gd name="connsiteY3" fmla="*/ 2357506 h 2514281"/>
                <a:gd name="connsiteX4" fmla="*/ 1282857 w 4903469"/>
                <a:gd name="connsiteY4" fmla="*/ 2357506 h 2514281"/>
                <a:gd name="connsiteX5" fmla="*/ 373350 w 4903469"/>
                <a:gd name="connsiteY5" fmla="*/ 1630558 h 2514281"/>
                <a:gd name="connsiteX6" fmla="*/ 253746 w 4903469"/>
                <a:gd name="connsiteY6" fmla="*/ 1071494 h 2514281"/>
                <a:gd name="connsiteX7" fmla="*/ 0 w 4903469"/>
                <a:gd name="connsiteY7" fmla="*/ 0 h 2514281"/>
                <a:gd name="connsiteX8" fmla="*/ 384048 w 4903469"/>
                <a:gd name="connsiteY8" fmla="*/ 31273 h 2514281"/>
                <a:gd name="connsiteX9" fmla="*/ 424510 w 4903469"/>
                <a:gd name="connsiteY9" fmla="*/ 45674 h 2514281"/>
                <a:gd name="connsiteX10" fmla="*/ 507904 w 4903469"/>
                <a:gd name="connsiteY10" fmla="*/ 193396 h 2514281"/>
                <a:gd name="connsiteX11" fmla="*/ 743407 w 4903469"/>
                <a:gd name="connsiteY11" fmla="*/ 312725 h 2514281"/>
                <a:gd name="connsiteX12" fmla="*/ 888111 w 4903469"/>
                <a:gd name="connsiteY12" fmla="*/ 243322 h 2514281"/>
                <a:gd name="connsiteX13" fmla="*/ 1114974 w 4903469"/>
                <a:gd name="connsiteY13" fmla="*/ 349346 h 2514281"/>
                <a:gd name="connsiteX14" fmla="*/ 1411376 w 4903469"/>
                <a:gd name="connsiteY14" fmla="*/ 410108 h 2514281"/>
                <a:gd name="connsiteX15" fmla="*/ 1643726 w 4903469"/>
                <a:gd name="connsiteY15" fmla="*/ 359359 h 2514281"/>
                <a:gd name="connsiteX16" fmla="*/ 1848642 w 4903469"/>
                <a:gd name="connsiteY16" fmla="*/ 512704 h 2514281"/>
                <a:gd name="connsiteX17" fmla="*/ 2103224 w 4903469"/>
                <a:gd name="connsiteY17" fmla="*/ 586860 h 2514281"/>
                <a:gd name="connsiteX18" fmla="*/ 2166442 w 4903469"/>
                <a:gd name="connsiteY18" fmla="*/ 530260 h 2514281"/>
                <a:gd name="connsiteX19" fmla="*/ 2352980 w 4903469"/>
                <a:gd name="connsiteY19" fmla="*/ 374446 h 2514281"/>
                <a:gd name="connsiteX20" fmla="*/ 2572436 w 4903469"/>
                <a:gd name="connsiteY20" fmla="*/ 381990 h 2514281"/>
                <a:gd name="connsiteX21" fmla="*/ 2723312 w 4903469"/>
                <a:gd name="connsiteY21" fmla="*/ 515584 h 2514281"/>
                <a:gd name="connsiteX22" fmla="*/ 2986238 w 4903469"/>
                <a:gd name="connsiteY22" fmla="*/ 583528 h 2514281"/>
                <a:gd name="connsiteX23" fmla="*/ 3060589 w 4903469"/>
                <a:gd name="connsiteY23" fmla="*/ 503788 h 2514281"/>
                <a:gd name="connsiteX24" fmla="*/ 3257139 w 4903469"/>
                <a:gd name="connsiteY24" fmla="*/ 360319 h 2514281"/>
                <a:gd name="connsiteX25" fmla="*/ 3515686 w 4903469"/>
                <a:gd name="connsiteY25" fmla="*/ 428213 h 2514281"/>
                <a:gd name="connsiteX26" fmla="*/ 3776289 w 4903469"/>
                <a:gd name="connsiteY26" fmla="*/ 371155 h 2514281"/>
                <a:gd name="connsiteX27" fmla="*/ 4008227 w 4903469"/>
                <a:gd name="connsiteY27" fmla="*/ 241539 h 2514281"/>
                <a:gd name="connsiteX28" fmla="*/ 4193667 w 4903469"/>
                <a:gd name="connsiteY28" fmla="*/ 329870 h 2514281"/>
                <a:gd name="connsiteX29" fmla="*/ 4392823 w 4903469"/>
                <a:gd name="connsiteY29" fmla="*/ 215890 h 2514281"/>
                <a:gd name="connsiteX30" fmla="*/ 4461403 w 4903469"/>
                <a:gd name="connsiteY30" fmla="*/ 58568 h 2514281"/>
                <a:gd name="connsiteX31" fmla="*/ 4498163 w 4903469"/>
                <a:gd name="connsiteY31" fmla="*/ 37719 h 2514281"/>
                <a:gd name="connsiteX32" fmla="*/ 4568937 w 4903469"/>
                <a:gd name="connsiteY32" fmla="*/ 32919 h 2514281"/>
                <a:gd name="connsiteX33" fmla="*/ 4903470 w 4903469"/>
                <a:gd name="connsiteY33" fmla="*/ 0 h 251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903469" h="2514281">
                  <a:moveTo>
                    <a:pt x="4903470" y="0"/>
                  </a:moveTo>
                  <a:cubicBezTo>
                    <a:pt x="4809516" y="405171"/>
                    <a:pt x="4714052" y="810067"/>
                    <a:pt x="4622566" y="1215923"/>
                  </a:cubicBezTo>
                  <a:cubicBezTo>
                    <a:pt x="4602937" y="1366336"/>
                    <a:pt x="4568385" y="1514422"/>
                    <a:pt x="4519422" y="1657990"/>
                  </a:cubicBezTo>
                  <a:cubicBezTo>
                    <a:pt x="4345092" y="2052463"/>
                    <a:pt x="4011930" y="2252167"/>
                    <a:pt x="3621298" y="2357506"/>
                  </a:cubicBezTo>
                  <a:cubicBezTo>
                    <a:pt x="2855832" y="2566541"/>
                    <a:pt x="2048324" y="2566541"/>
                    <a:pt x="1282857" y="2357506"/>
                  </a:cubicBezTo>
                  <a:cubicBezTo>
                    <a:pt x="881116" y="2249424"/>
                    <a:pt x="540685" y="2042038"/>
                    <a:pt x="373350" y="1630558"/>
                  </a:cubicBezTo>
                  <a:cubicBezTo>
                    <a:pt x="319135" y="1447564"/>
                    <a:pt x="279148" y="1260653"/>
                    <a:pt x="253746" y="1071494"/>
                  </a:cubicBezTo>
                  <a:cubicBezTo>
                    <a:pt x="168981" y="714878"/>
                    <a:pt x="84399" y="357713"/>
                    <a:pt x="0" y="0"/>
                  </a:cubicBezTo>
                  <a:cubicBezTo>
                    <a:pt x="120975" y="97109"/>
                    <a:pt x="254020" y="47457"/>
                    <a:pt x="384048" y="31273"/>
                  </a:cubicBezTo>
                  <a:cubicBezTo>
                    <a:pt x="398153" y="34119"/>
                    <a:pt x="411779" y="38969"/>
                    <a:pt x="424510" y="45674"/>
                  </a:cubicBezTo>
                  <a:cubicBezTo>
                    <a:pt x="472137" y="80739"/>
                    <a:pt x="502488" y="134502"/>
                    <a:pt x="507904" y="193396"/>
                  </a:cubicBezTo>
                  <a:cubicBezTo>
                    <a:pt x="538627" y="348524"/>
                    <a:pt x="599664" y="378699"/>
                    <a:pt x="743407" y="312725"/>
                  </a:cubicBezTo>
                  <a:cubicBezTo>
                    <a:pt x="790451" y="287186"/>
                    <a:pt x="838747" y="264023"/>
                    <a:pt x="888111" y="243322"/>
                  </a:cubicBezTo>
                  <a:cubicBezTo>
                    <a:pt x="979921" y="212238"/>
                    <a:pt x="1079926" y="258975"/>
                    <a:pt x="1114974" y="349346"/>
                  </a:cubicBezTo>
                  <a:cubicBezTo>
                    <a:pt x="1206459" y="512155"/>
                    <a:pt x="1257483" y="522031"/>
                    <a:pt x="1411376" y="410108"/>
                  </a:cubicBezTo>
                  <a:cubicBezTo>
                    <a:pt x="1476142" y="356778"/>
                    <a:pt x="1562622" y="337889"/>
                    <a:pt x="1643726" y="359359"/>
                  </a:cubicBezTo>
                  <a:cubicBezTo>
                    <a:pt x="1726755" y="387088"/>
                    <a:pt x="1798621" y="440867"/>
                    <a:pt x="1848642" y="512704"/>
                  </a:cubicBezTo>
                  <a:cubicBezTo>
                    <a:pt x="1898466" y="603483"/>
                    <a:pt x="2012446" y="636683"/>
                    <a:pt x="2103224" y="586860"/>
                  </a:cubicBezTo>
                  <a:cubicBezTo>
                    <a:pt x="2128345" y="573072"/>
                    <a:pt x="2149972" y="553710"/>
                    <a:pt x="2166442" y="530260"/>
                  </a:cubicBezTo>
                  <a:cubicBezTo>
                    <a:pt x="2213539" y="462548"/>
                    <a:pt x="2277964" y="408734"/>
                    <a:pt x="2352980" y="374446"/>
                  </a:cubicBezTo>
                  <a:cubicBezTo>
                    <a:pt x="2424082" y="346824"/>
                    <a:pt x="2503399" y="349550"/>
                    <a:pt x="2572436" y="381990"/>
                  </a:cubicBezTo>
                  <a:cubicBezTo>
                    <a:pt x="2632297" y="414377"/>
                    <a:pt x="2683917" y="460084"/>
                    <a:pt x="2723312" y="515584"/>
                  </a:cubicBezTo>
                  <a:cubicBezTo>
                    <a:pt x="2777155" y="606951"/>
                    <a:pt x="2894871" y="637371"/>
                    <a:pt x="2986238" y="583528"/>
                  </a:cubicBezTo>
                  <a:cubicBezTo>
                    <a:pt x="3018205" y="564690"/>
                    <a:pt x="3044030" y="536993"/>
                    <a:pt x="3060589" y="503788"/>
                  </a:cubicBezTo>
                  <a:cubicBezTo>
                    <a:pt x="3109794" y="436892"/>
                    <a:pt x="3178428" y="386794"/>
                    <a:pt x="3257139" y="360319"/>
                  </a:cubicBezTo>
                  <a:cubicBezTo>
                    <a:pt x="3349262" y="337130"/>
                    <a:pt x="3446842" y="362755"/>
                    <a:pt x="3515686" y="428213"/>
                  </a:cubicBezTo>
                  <a:cubicBezTo>
                    <a:pt x="3633369" y="517505"/>
                    <a:pt x="3705789" y="502006"/>
                    <a:pt x="3776289" y="371155"/>
                  </a:cubicBezTo>
                  <a:cubicBezTo>
                    <a:pt x="3828822" y="274320"/>
                    <a:pt x="3888898" y="209992"/>
                    <a:pt x="4008227" y="241539"/>
                  </a:cubicBezTo>
                  <a:cubicBezTo>
                    <a:pt x="4074201" y="262113"/>
                    <a:pt x="4129065" y="306827"/>
                    <a:pt x="4193667" y="329870"/>
                  </a:cubicBezTo>
                  <a:cubicBezTo>
                    <a:pt x="4308059" y="371018"/>
                    <a:pt x="4371015" y="335494"/>
                    <a:pt x="4392823" y="215890"/>
                  </a:cubicBezTo>
                  <a:cubicBezTo>
                    <a:pt x="4395437" y="156772"/>
                    <a:pt x="4419871" y="100720"/>
                    <a:pt x="4461403" y="58568"/>
                  </a:cubicBezTo>
                  <a:cubicBezTo>
                    <a:pt x="4472523" y="49786"/>
                    <a:pt x="4484919" y="42756"/>
                    <a:pt x="4498163" y="37719"/>
                  </a:cubicBezTo>
                  <a:cubicBezTo>
                    <a:pt x="4520470" y="27906"/>
                    <a:pt x="4545509" y="26207"/>
                    <a:pt x="4568937" y="32919"/>
                  </a:cubicBezTo>
                  <a:cubicBezTo>
                    <a:pt x="4678547" y="81105"/>
                    <a:pt x="4805354" y="68627"/>
                    <a:pt x="4903470" y="0"/>
                  </a:cubicBezTo>
                  <a:close/>
                </a:path>
              </a:pathLst>
            </a:custGeom>
            <a:noFill/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4FF1C11-226C-57B4-D01A-775DB54CAF56}"/>
                </a:ext>
              </a:extLst>
            </p:cNvPr>
            <p:cNvSpPr/>
            <p:nvPr/>
          </p:nvSpPr>
          <p:spPr>
            <a:xfrm>
              <a:off x="12531341" y="85906"/>
              <a:ext cx="5104116" cy="3996351"/>
            </a:xfrm>
            <a:custGeom>
              <a:avLst/>
              <a:gdLst>
                <a:gd name="connsiteX0" fmla="*/ 5071832 w 5104116"/>
                <a:gd name="connsiteY0" fmla="*/ 2377993 h 3996351"/>
                <a:gd name="connsiteX1" fmla="*/ 4566534 w 5104116"/>
                <a:gd name="connsiteY1" fmla="*/ 1672304 h 3996351"/>
                <a:gd name="connsiteX2" fmla="*/ 4421282 w 5104116"/>
                <a:gd name="connsiteY2" fmla="*/ 1340240 h 3996351"/>
                <a:gd name="connsiteX3" fmla="*/ 4265331 w 5104116"/>
                <a:gd name="connsiteY3" fmla="*/ 1100210 h 3996351"/>
                <a:gd name="connsiteX4" fmla="*/ 3727801 w 5104116"/>
                <a:gd name="connsiteY4" fmla="*/ 852087 h 3996351"/>
                <a:gd name="connsiteX5" fmla="*/ 3508345 w 5104116"/>
                <a:gd name="connsiteY5" fmla="*/ 675563 h 3996351"/>
                <a:gd name="connsiteX6" fmla="*/ 3419191 w 5104116"/>
                <a:gd name="connsiteY6" fmla="*/ 490945 h 3996351"/>
                <a:gd name="connsiteX7" fmla="*/ 2909916 w 5104116"/>
                <a:gd name="connsiteY7" fmla="*/ 212373 h 3996351"/>
                <a:gd name="connsiteX8" fmla="*/ 2400504 w 5104116"/>
                <a:gd name="connsiteY8" fmla="*/ 24327 h 3996351"/>
                <a:gd name="connsiteX9" fmla="*/ 2288581 w 5104116"/>
                <a:gd name="connsiteY9" fmla="*/ 47370 h 3996351"/>
                <a:gd name="connsiteX10" fmla="*/ 2026880 w 5104116"/>
                <a:gd name="connsiteY10" fmla="*/ 456655 h 3996351"/>
                <a:gd name="connsiteX11" fmla="*/ 1791787 w 5104116"/>
                <a:gd name="connsiteY11" fmla="*/ 627145 h 3996351"/>
                <a:gd name="connsiteX12" fmla="*/ 994476 w 5104116"/>
                <a:gd name="connsiteY12" fmla="*/ 993088 h 3996351"/>
                <a:gd name="connsiteX13" fmla="*/ 813425 w 5104116"/>
                <a:gd name="connsiteY13" fmla="*/ 1346549 h 3996351"/>
                <a:gd name="connsiteX14" fmla="*/ 697799 w 5104116"/>
                <a:gd name="connsiteY14" fmla="*/ 1679437 h 3996351"/>
                <a:gd name="connsiteX15" fmla="*/ 458044 w 5104116"/>
                <a:gd name="connsiteY15" fmla="*/ 1785324 h 3996351"/>
                <a:gd name="connsiteX16" fmla="*/ 158624 w 5104116"/>
                <a:gd name="connsiteY16" fmla="*/ 3163755 h 3996351"/>
                <a:gd name="connsiteX17" fmla="*/ 172888 w 5104116"/>
                <a:gd name="connsiteY17" fmla="*/ 3185316 h 3996351"/>
                <a:gd name="connsiteX18" fmla="*/ 573944 w 5104116"/>
                <a:gd name="connsiteY18" fmla="*/ 3545636 h 3996351"/>
                <a:gd name="connsiteX19" fmla="*/ 3632612 w 5104116"/>
                <a:gd name="connsiteY19" fmla="*/ 3869882 h 3996351"/>
                <a:gd name="connsiteX20" fmla="*/ 3832179 w 5104116"/>
                <a:gd name="connsiteY20" fmla="*/ 3824208 h 3996351"/>
                <a:gd name="connsiteX21" fmla="*/ 4729754 w 5104116"/>
                <a:gd name="connsiteY21" fmla="*/ 3356218 h 3996351"/>
                <a:gd name="connsiteX22" fmla="*/ 5033975 w 5104116"/>
                <a:gd name="connsiteY22" fmla="*/ 2937194 h 3996351"/>
                <a:gd name="connsiteX23" fmla="*/ 5071831 w 5104116"/>
                <a:gd name="connsiteY23" fmla="*/ 2377992 h 399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04116" h="3996351">
                  <a:moveTo>
                    <a:pt x="5071832" y="2377993"/>
                  </a:moveTo>
                  <a:cubicBezTo>
                    <a:pt x="5000646" y="2067874"/>
                    <a:pt x="4892289" y="1794377"/>
                    <a:pt x="4566534" y="1672304"/>
                  </a:cubicBezTo>
                  <a:cubicBezTo>
                    <a:pt x="4484238" y="1641306"/>
                    <a:pt x="4432392" y="1365889"/>
                    <a:pt x="4421282" y="1340240"/>
                  </a:cubicBezTo>
                  <a:cubicBezTo>
                    <a:pt x="4384611" y="1251263"/>
                    <a:pt x="4331731" y="1169872"/>
                    <a:pt x="4265331" y="1100210"/>
                  </a:cubicBezTo>
                  <a:cubicBezTo>
                    <a:pt x="4118549" y="960298"/>
                    <a:pt x="3929498" y="873032"/>
                    <a:pt x="3727801" y="852087"/>
                  </a:cubicBezTo>
                  <a:cubicBezTo>
                    <a:pt x="3604357" y="833022"/>
                    <a:pt x="3530702" y="798595"/>
                    <a:pt x="3508345" y="675563"/>
                  </a:cubicBezTo>
                  <a:lnTo>
                    <a:pt x="3419191" y="490945"/>
                  </a:lnTo>
                  <a:cubicBezTo>
                    <a:pt x="3291592" y="336028"/>
                    <a:pt x="3109191" y="236255"/>
                    <a:pt x="2909916" y="212373"/>
                  </a:cubicBezTo>
                  <a:cubicBezTo>
                    <a:pt x="2726259" y="184941"/>
                    <a:pt x="2538486" y="174791"/>
                    <a:pt x="2400504" y="24327"/>
                  </a:cubicBezTo>
                  <a:cubicBezTo>
                    <a:pt x="2352909" y="-27657"/>
                    <a:pt x="2319991" y="15000"/>
                    <a:pt x="2288581" y="47370"/>
                  </a:cubicBezTo>
                  <a:cubicBezTo>
                    <a:pt x="2171661" y="162368"/>
                    <a:pt x="2082205" y="302273"/>
                    <a:pt x="2026880" y="456655"/>
                  </a:cubicBezTo>
                  <a:cubicBezTo>
                    <a:pt x="2002319" y="564373"/>
                    <a:pt x="1901805" y="637266"/>
                    <a:pt x="1791787" y="627145"/>
                  </a:cubicBezTo>
                  <a:cubicBezTo>
                    <a:pt x="1485281" y="626617"/>
                    <a:pt x="1193918" y="760345"/>
                    <a:pt x="994476" y="993088"/>
                  </a:cubicBezTo>
                  <a:cubicBezTo>
                    <a:pt x="910550" y="1097262"/>
                    <a:pt x="848926" y="1217570"/>
                    <a:pt x="813425" y="1346549"/>
                  </a:cubicBezTo>
                  <a:cubicBezTo>
                    <a:pt x="783799" y="1454083"/>
                    <a:pt x="802041" y="1609622"/>
                    <a:pt x="697799" y="1679437"/>
                  </a:cubicBezTo>
                  <a:cubicBezTo>
                    <a:pt x="624830" y="1728266"/>
                    <a:pt x="531561" y="1737730"/>
                    <a:pt x="458044" y="1785324"/>
                  </a:cubicBezTo>
                  <a:cubicBezTo>
                    <a:pt x="-5282" y="2083285"/>
                    <a:pt x="-139337" y="2700429"/>
                    <a:pt x="158624" y="3163755"/>
                  </a:cubicBezTo>
                  <a:cubicBezTo>
                    <a:pt x="163285" y="3171003"/>
                    <a:pt x="168040" y="3178191"/>
                    <a:pt x="172888" y="3185316"/>
                  </a:cubicBezTo>
                  <a:cubicBezTo>
                    <a:pt x="278506" y="3333403"/>
                    <a:pt x="415433" y="3456421"/>
                    <a:pt x="573944" y="3545636"/>
                  </a:cubicBezTo>
                  <a:cubicBezTo>
                    <a:pt x="1480160" y="4066844"/>
                    <a:pt x="2632852" y="4078365"/>
                    <a:pt x="3632612" y="3869882"/>
                  </a:cubicBezTo>
                  <a:cubicBezTo>
                    <a:pt x="3699454" y="3855892"/>
                    <a:pt x="3765977" y="3840667"/>
                    <a:pt x="3832179" y="3824208"/>
                  </a:cubicBezTo>
                  <a:cubicBezTo>
                    <a:pt x="4166645" y="3748013"/>
                    <a:pt x="4475798" y="3586823"/>
                    <a:pt x="4729754" y="3356218"/>
                  </a:cubicBezTo>
                  <a:cubicBezTo>
                    <a:pt x="4855876" y="3236272"/>
                    <a:pt x="4958981" y="3094258"/>
                    <a:pt x="5033975" y="2937194"/>
                  </a:cubicBezTo>
                  <a:cubicBezTo>
                    <a:pt x="5111992" y="2761052"/>
                    <a:pt x="5125397" y="2563041"/>
                    <a:pt x="5071831" y="2377992"/>
                  </a:cubicBezTo>
                  <a:close/>
                </a:path>
              </a:pathLst>
            </a:custGeom>
            <a:solidFill>
              <a:schemeClr val="bg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7DF9762-6F08-47AC-1CA7-CE872F426CDD}"/>
                </a:ext>
              </a:extLst>
            </p:cNvPr>
            <p:cNvSpPr/>
            <p:nvPr/>
          </p:nvSpPr>
          <p:spPr>
            <a:xfrm>
              <a:off x="12534668" y="85906"/>
              <a:ext cx="5099857" cy="2900846"/>
            </a:xfrm>
            <a:custGeom>
              <a:avLst/>
              <a:gdLst>
                <a:gd name="connsiteX0" fmla="*/ 127315 w 5099857"/>
                <a:gd name="connsiteY0" fmla="*/ 2679882 h 2900846"/>
                <a:gd name="connsiteX1" fmla="*/ 454991 w 5099857"/>
                <a:gd name="connsiteY1" fmla="*/ 2333964 h 2900846"/>
                <a:gd name="connsiteX2" fmla="*/ 694746 w 5099857"/>
                <a:gd name="connsiteY2" fmla="*/ 2228077 h 2900846"/>
                <a:gd name="connsiteX3" fmla="*/ 810372 w 5099857"/>
                <a:gd name="connsiteY3" fmla="*/ 1895189 h 2900846"/>
                <a:gd name="connsiteX4" fmla="*/ 991423 w 5099857"/>
                <a:gd name="connsiteY4" fmla="*/ 1541728 h 2900846"/>
                <a:gd name="connsiteX5" fmla="*/ 1788597 w 5099857"/>
                <a:gd name="connsiteY5" fmla="*/ 1175785 h 2900846"/>
                <a:gd name="connsiteX6" fmla="*/ 2023827 w 5099857"/>
                <a:gd name="connsiteY6" fmla="*/ 1005295 h 2900846"/>
                <a:gd name="connsiteX7" fmla="*/ 2285528 w 5099857"/>
                <a:gd name="connsiteY7" fmla="*/ 596010 h 2900846"/>
                <a:gd name="connsiteX8" fmla="*/ 2397451 w 5099857"/>
                <a:gd name="connsiteY8" fmla="*/ 572967 h 2900846"/>
                <a:gd name="connsiteX9" fmla="*/ 2906863 w 5099857"/>
                <a:gd name="connsiteY9" fmla="*/ 761013 h 2900846"/>
                <a:gd name="connsiteX10" fmla="*/ 3416138 w 5099857"/>
                <a:gd name="connsiteY10" fmla="*/ 1039585 h 2900846"/>
                <a:gd name="connsiteX11" fmla="*/ 3505292 w 5099857"/>
                <a:gd name="connsiteY11" fmla="*/ 1224203 h 2900846"/>
                <a:gd name="connsiteX12" fmla="*/ 3724748 w 5099857"/>
                <a:gd name="connsiteY12" fmla="*/ 1400727 h 2900846"/>
                <a:gd name="connsiteX13" fmla="*/ 4262415 w 5099857"/>
                <a:gd name="connsiteY13" fmla="*/ 1648850 h 2900846"/>
                <a:gd name="connsiteX14" fmla="*/ 4418229 w 5099857"/>
                <a:gd name="connsiteY14" fmla="*/ 1888880 h 2900846"/>
                <a:gd name="connsiteX15" fmla="*/ 4563482 w 5099857"/>
                <a:gd name="connsiteY15" fmla="*/ 2220944 h 2900846"/>
                <a:gd name="connsiteX16" fmla="*/ 5055886 w 5099857"/>
                <a:gd name="connsiteY16" fmla="*/ 2875335 h 2900846"/>
                <a:gd name="connsiteX17" fmla="*/ 5068779 w 5099857"/>
                <a:gd name="connsiteY17" fmla="*/ 2377993 h 2900846"/>
                <a:gd name="connsiteX18" fmla="*/ 4563482 w 5099857"/>
                <a:gd name="connsiteY18" fmla="*/ 1672304 h 2900846"/>
                <a:gd name="connsiteX19" fmla="*/ 4418229 w 5099857"/>
                <a:gd name="connsiteY19" fmla="*/ 1340240 h 2900846"/>
                <a:gd name="connsiteX20" fmla="*/ 4262415 w 5099857"/>
                <a:gd name="connsiteY20" fmla="*/ 1100210 h 2900846"/>
                <a:gd name="connsiteX21" fmla="*/ 3724748 w 5099857"/>
                <a:gd name="connsiteY21" fmla="*/ 852087 h 2900846"/>
                <a:gd name="connsiteX22" fmla="*/ 3505292 w 5099857"/>
                <a:gd name="connsiteY22" fmla="*/ 675563 h 2900846"/>
                <a:gd name="connsiteX23" fmla="*/ 3416138 w 5099857"/>
                <a:gd name="connsiteY23" fmla="*/ 490945 h 2900846"/>
                <a:gd name="connsiteX24" fmla="*/ 2906863 w 5099857"/>
                <a:gd name="connsiteY24" fmla="*/ 212373 h 2900846"/>
                <a:gd name="connsiteX25" fmla="*/ 2397451 w 5099857"/>
                <a:gd name="connsiteY25" fmla="*/ 24327 h 2900846"/>
                <a:gd name="connsiteX26" fmla="*/ 2285528 w 5099857"/>
                <a:gd name="connsiteY26" fmla="*/ 47370 h 2900846"/>
                <a:gd name="connsiteX27" fmla="*/ 2023827 w 5099857"/>
                <a:gd name="connsiteY27" fmla="*/ 456655 h 2900846"/>
                <a:gd name="connsiteX28" fmla="*/ 1788597 w 5099857"/>
                <a:gd name="connsiteY28" fmla="*/ 627145 h 2900846"/>
                <a:gd name="connsiteX29" fmla="*/ 991423 w 5099857"/>
                <a:gd name="connsiteY29" fmla="*/ 993088 h 2900846"/>
                <a:gd name="connsiteX30" fmla="*/ 810372 w 5099857"/>
                <a:gd name="connsiteY30" fmla="*/ 1346549 h 2900846"/>
                <a:gd name="connsiteX31" fmla="*/ 694746 w 5099857"/>
                <a:gd name="connsiteY31" fmla="*/ 1679437 h 2900846"/>
                <a:gd name="connsiteX32" fmla="*/ 454991 w 5099857"/>
                <a:gd name="connsiteY32" fmla="*/ 1785324 h 2900846"/>
                <a:gd name="connsiteX33" fmla="*/ 127315 w 5099857"/>
                <a:gd name="connsiteY33" fmla="*/ 2131242 h 2900846"/>
                <a:gd name="connsiteX34" fmla="*/ 38161 w 5099857"/>
                <a:gd name="connsiteY34" fmla="*/ 2900846 h 2900846"/>
                <a:gd name="connsiteX35" fmla="*/ 127315 w 5099857"/>
                <a:gd name="connsiteY35" fmla="*/ 2679882 h 290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099857" h="2900846">
                  <a:moveTo>
                    <a:pt x="127315" y="2679882"/>
                  </a:moveTo>
                  <a:cubicBezTo>
                    <a:pt x="207088" y="2539869"/>
                    <a:pt x="319501" y="2421198"/>
                    <a:pt x="454991" y="2333964"/>
                  </a:cubicBezTo>
                  <a:cubicBezTo>
                    <a:pt x="528508" y="2286370"/>
                    <a:pt x="621777" y="2276906"/>
                    <a:pt x="694746" y="2228077"/>
                  </a:cubicBezTo>
                  <a:cubicBezTo>
                    <a:pt x="798988" y="2158399"/>
                    <a:pt x="780746" y="2002723"/>
                    <a:pt x="810372" y="1895189"/>
                  </a:cubicBezTo>
                  <a:cubicBezTo>
                    <a:pt x="845873" y="1766211"/>
                    <a:pt x="907498" y="1645902"/>
                    <a:pt x="991423" y="1541728"/>
                  </a:cubicBezTo>
                  <a:cubicBezTo>
                    <a:pt x="1190822" y="1309006"/>
                    <a:pt x="1482135" y="1175279"/>
                    <a:pt x="1788597" y="1175785"/>
                  </a:cubicBezTo>
                  <a:cubicBezTo>
                    <a:pt x="1898665" y="1185979"/>
                    <a:pt x="1999260" y="1113069"/>
                    <a:pt x="2023827" y="1005295"/>
                  </a:cubicBezTo>
                  <a:cubicBezTo>
                    <a:pt x="2079152" y="850913"/>
                    <a:pt x="2168608" y="711008"/>
                    <a:pt x="2285528" y="596010"/>
                  </a:cubicBezTo>
                  <a:cubicBezTo>
                    <a:pt x="2316938" y="563640"/>
                    <a:pt x="2349856" y="520983"/>
                    <a:pt x="2397451" y="572967"/>
                  </a:cubicBezTo>
                  <a:cubicBezTo>
                    <a:pt x="2535434" y="723843"/>
                    <a:pt x="2723206" y="733718"/>
                    <a:pt x="2906863" y="761013"/>
                  </a:cubicBezTo>
                  <a:cubicBezTo>
                    <a:pt x="3106138" y="784895"/>
                    <a:pt x="3288540" y="884668"/>
                    <a:pt x="3416138" y="1039585"/>
                  </a:cubicBezTo>
                  <a:lnTo>
                    <a:pt x="3505292" y="1224203"/>
                  </a:lnTo>
                  <a:cubicBezTo>
                    <a:pt x="3527375" y="1347647"/>
                    <a:pt x="3601304" y="1381662"/>
                    <a:pt x="3724748" y="1400727"/>
                  </a:cubicBezTo>
                  <a:cubicBezTo>
                    <a:pt x="3926460" y="1421764"/>
                    <a:pt x="4115526" y="1509014"/>
                    <a:pt x="4262415" y="1648850"/>
                  </a:cubicBezTo>
                  <a:cubicBezTo>
                    <a:pt x="4328728" y="1718553"/>
                    <a:pt x="4381557" y="1799936"/>
                    <a:pt x="4418229" y="1888880"/>
                  </a:cubicBezTo>
                  <a:cubicBezTo>
                    <a:pt x="4429339" y="1914529"/>
                    <a:pt x="4480637" y="2190632"/>
                    <a:pt x="4563482" y="2220944"/>
                  </a:cubicBezTo>
                  <a:cubicBezTo>
                    <a:pt x="4870994" y="2336159"/>
                    <a:pt x="4984288" y="2586887"/>
                    <a:pt x="5055886" y="2875335"/>
                  </a:cubicBezTo>
                  <a:cubicBezTo>
                    <a:pt x="5109741" y="2714559"/>
                    <a:pt x="5114231" y="2541343"/>
                    <a:pt x="5068779" y="2377993"/>
                  </a:cubicBezTo>
                  <a:cubicBezTo>
                    <a:pt x="4997593" y="2067874"/>
                    <a:pt x="4889237" y="1794377"/>
                    <a:pt x="4563482" y="1672304"/>
                  </a:cubicBezTo>
                  <a:cubicBezTo>
                    <a:pt x="4481185" y="1641306"/>
                    <a:pt x="4429339" y="1365889"/>
                    <a:pt x="4418229" y="1340240"/>
                  </a:cubicBezTo>
                  <a:cubicBezTo>
                    <a:pt x="4381557" y="1251296"/>
                    <a:pt x="4328728" y="1169913"/>
                    <a:pt x="4262415" y="1100210"/>
                  </a:cubicBezTo>
                  <a:cubicBezTo>
                    <a:pt x="4115526" y="960374"/>
                    <a:pt x="3926460" y="873124"/>
                    <a:pt x="3724748" y="852087"/>
                  </a:cubicBezTo>
                  <a:cubicBezTo>
                    <a:pt x="3601304" y="833022"/>
                    <a:pt x="3527649" y="798595"/>
                    <a:pt x="3505292" y="675563"/>
                  </a:cubicBezTo>
                  <a:lnTo>
                    <a:pt x="3416138" y="490945"/>
                  </a:lnTo>
                  <a:cubicBezTo>
                    <a:pt x="3288539" y="336028"/>
                    <a:pt x="3106138" y="236255"/>
                    <a:pt x="2906863" y="212373"/>
                  </a:cubicBezTo>
                  <a:cubicBezTo>
                    <a:pt x="2723206" y="184941"/>
                    <a:pt x="2535434" y="174791"/>
                    <a:pt x="2397451" y="24327"/>
                  </a:cubicBezTo>
                  <a:cubicBezTo>
                    <a:pt x="2349856" y="-27657"/>
                    <a:pt x="2316938" y="15000"/>
                    <a:pt x="2285528" y="47370"/>
                  </a:cubicBezTo>
                  <a:cubicBezTo>
                    <a:pt x="2168608" y="162368"/>
                    <a:pt x="2079152" y="302273"/>
                    <a:pt x="2023827" y="456655"/>
                  </a:cubicBezTo>
                  <a:cubicBezTo>
                    <a:pt x="1999260" y="564429"/>
                    <a:pt x="1898665" y="637338"/>
                    <a:pt x="1788597" y="627145"/>
                  </a:cubicBezTo>
                  <a:cubicBezTo>
                    <a:pt x="1482135" y="626639"/>
                    <a:pt x="1190822" y="760366"/>
                    <a:pt x="991423" y="993088"/>
                  </a:cubicBezTo>
                  <a:cubicBezTo>
                    <a:pt x="907497" y="1097262"/>
                    <a:pt x="845873" y="1217570"/>
                    <a:pt x="810372" y="1346549"/>
                  </a:cubicBezTo>
                  <a:cubicBezTo>
                    <a:pt x="780746" y="1454083"/>
                    <a:pt x="798988" y="1609759"/>
                    <a:pt x="694746" y="1679437"/>
                  </a:cubicBezTo>
                  <a:cubicBezTo>
                    <a:pt x="621777" y="1728266"/>
                    <a:pt x="528508" y="1737730"/>
                    <a:pt x="454991" y="1785324"/>
                  </a:cubicBezTo>
                  <a:cubicBezTo>
                    <a:pt x="319501" y="1872558"/>
                    <a:pt x="207088" y="1991229"/>
                    <a:pt x="127315" y="2131242"/>
                  </a:cubicBezTo>
                  <a:cubicBezTo>
                    <a:pt x="-2531" y="2366046"/>
                    <a:pt x="-34565" y="2642575"/>
                    <a:pt x="38161" y="2900846"/>
                  </a:cubicBezTo>
                  <a:cubicBezTo>
                    <a:pt x="58745" y="2823827"/>
                    <a:pt x="88686" y="2749620"/>
                    <a:pt x="127315" y="2679882"/>
                  </a:cubicBezTo>
                  <a:close/>
                </a:path>
              </a:pathLst>
            </a:custGeom>
            <a:solidFill>
              <a:schemeClr val="bg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2940187-5297-83FF-658B-469F7E52A6CA}"/>
                </a:ext>
              </a:extLst>
            </p:cNvPr>
            <p:cNvSpPr/>
            <p:nvPr/>
          </p:nvSpPr>
          <p:spPr>
            <a:xfrm>
              <a:off x="12531341" y="85906"/>
              <a:ext cx="5104116" cy="3996351"/>
            </a:xfrm>
            <a:custGeom>
              <a:avLst/>
              <a:gdLst>
                <a:gd name="connsiteX0" fmla="*/ 5071832 w 5104116"/>
                <a:gd name="connsiteY0" fmla="*/ 2377993 h 3996351"/>
                <a:gd name="connsiteX1" fmla="*/ 4566534 w 5104116"/>
                <a:gd name="connsiteY1" fmla="*/ 1672304 h 3996351"/>
                <a:gd name="connsiteX2" fmla="*/ 4421282 w 5104116"/>
                <a:gd name="connsiteY2" fmla="*/ 1340240 h 3996351"/>
                <a:gd name="connsiteX3" fmla="*/ 4265331 w 5104116"/>
                <a:gd name="connsiteY3" fmla="*/ 1100210 h 3996351"/>
                <a:gd name="connsiteX4" fmla="*/ 3727801 w 5104116"/>
                <a:gd name="connsiteY4" fmla="*/ 852087 h 3996351"/>
                <a:gd name="connsiteX5" fmla="*/ 3508345 w 5104116"/>
                <a:gd name="connsiteY5" fmla="*/ 675563 h 3996351"/>
                <a:gd name="connsiteX6" fmla="*/ 3419191 w 5104116"/>
                <a:gd name="connsiteY6" fmla="*/ 490945 h 3996351"/>
                <a:gd name="connsiteX7" fmla="*/ 2909916 w 5104116"/>
                <a:gd name="connsiteY7" fmla="*/ 212373 h 3996351"/>
                <a:gd name="connsiteX8" fmla="*/ 2400504 w 5104116"/>
                <a:gd name="connsiteY8" fmla="*/ 24327 h 3996351"/>
                <a:gd name="connsiteX9" fmla="*/ 2288581 w 5104116"/>
                <a:gd name="connsiteY9" fmla="*/ 47370 h 3996351"/>
                <a:gd name="connsiteX10" fmla="*/ 2026880 w 5104116"/>
                <a:gd name="connsiteY10" fmla="*/ 456655 h 3996351"/>
                <a:gd name="connsiteX11" fmla="*/ 1791787 w 5104116"/>
                <a:gd name="connsiteY11" fmla="*/ 627145 h 3996351"/>
                <a:gd name="connsiteX12" fmla="*/ 994476 w 5104116"/>
                <a:gd name="connsiteY12" fmla="*/ 993088 h 3996351"/>
                <a:gd name="connsiteX13" fmla="*/ 813425 w 5104116"/>
                <a:gd name="connsiteY13" fmla="*/ 1346549 h 3996351"/>
                <a:gd name="connsiteX14" fmla="*/ 697799 w 5104116"/>
                <a:gd name="connsiteY14" fmla="*/ 1679437 h 3996351"/>
                <a:gd name="connsiteX15" fmla="*/ 458044 w 5104116"/>
                <a:gd name="connsiteY15" fmla="*/ 1785324 h 3996351"/>
                <a:gd name="connsiteX16" fmla="*/ 158624 w 5104116"/>
                <a:gd name="connsiteY16" fmla="*/ 3163755 h 3996351"/>
                <a:gd name="connsiteX17" fmla="*/ 172888 w 5104116"/>
                <a:gd name="connsiteY17" fmla="*/ 3185316 h 3996351"/>
                <a:gd name="connsiteX18" fmla="*/ 573944 w 5104116"/>
                <a:gd name="connsiteY18" fmla="*/ 3545636 h 3996351"/>
                <a:gd name="connsiteX19" fmla="*/ 3632612 w 5104116"/>
                <a:gd name="connsiteY19" fmla="*/ 3869882 h 3996351"/>
                <a:gd name="connsiteX20" fmla="*/ 3832179 w 5104116"/>
                <a:gd name="connsiteY20" fmla="*/ 3824208 h 3996351"/>
                <a:gd name="connsiteX21" fmla="*/ 4729754 w 5104116"/>
                <a:gd name="connsiteY21" fmla="*/ 3356218 h 3996351"/>
                <a:gd name="connsiteX22" fmla="*/ 5033975 w 5104116"/>
                <a:gd name="connsiteY22" fmla="*/ 2937194 h 3996351"/>
                <a:gd name="connsiteX23" fmla="*/ 5071831 w 5104116"/>
                <a:gd name="connsiteY23" fmla="*/ 2377992 h 399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04116" h="3996351">
                  <a:moveTo>
                    <a:pt x="5071832" y="2377993"/>
                  </a:moveTo>
                  <a:cubicBezTo>
                    <a:pt x="5000646" y="2067874"/>
                    <a:pt x="4892289" y="1794377"/>
                    <a:pt x="4566534" y="1672304"/>
                  </a:cubicBezTo>
                  <a:cubicBezTo>
                    <a:pt x="4484238" y="1641306"/>
                    <a:pt x="4432392" y="1365889"/>
                    <a:pt x="4421282" y="1340240"/>
                  </a:cubicBezTo>
                  <a:cubicBezTo>
                    <a:pt x="4384611" y="1251263"/>
                    <a:pt x="4331731" y="1169872"/>
                    <a:pt x="4265331" y="1100210"/>
                  </a:cubicBezTo>
                  <a:cubicBezTo>
                    <a:pt x="4118549" y="960298"/>
                    <a:pt x="3929498" y="873032"/>
                    <a:pt x="3727801" y="852087"/>
                  </a:cubicBezTo>
                  <a:cubicBezTo>
                    <a:pt x="3604357" y="833022"/>
                    <a:pt x="3530702" y="798595"/>
                    <a:pt x="3508345" y="675563"/>
                  </a:cubicBezTo>
                  <a:lnTo>
                    <a:pt x="3419191" y="490945"/>
                  </a:lnTo>
                  <a:cubicBezTo>
                    <a:pt x="3291592" y="336028"/>
                    <a:pt x="3109191" y="236255"/>
                    <a:pt x="2909916" y="212373"/>
                  </a:cubicBezTo>
                  <a:cubicBezTo>
                    <a:pt x="2726259" y="184941"/>
                    <a:pt x="2538486" y="174791"/>
                    <a:pt x="2400504" y="24327"/>
                  </a:cubicBezTo>
                  <a:cubicBezTo>
                    <a:pt x="2352909" y="-27657"/>
                    <a:pt x="2319991" y="15000"/>
                    <a:pt x="2288581" y="47370"/>
                  </a:cubicBezTo>
                  <a:cubicBezTo>
                    <a:pt x="2171661" y="162368"/>
                    <a:pt x="2082205" y="302273"/>
                    <a:pt x="2026880" y="456655"/>
                  </a:cubicBezTo>
                  <a:cubicBezTo>
                    <a:pt x="2002319" y="564373"/>
                    <a:pt x="1901805" y="637266"/>
                    <a:pt x="1791787" y="627145"/>
                  </a:cubicBezTo>
                  <a:cubicBezTo>
                    <a:pt x="1485281" y="626617"/>
                    <a:pt x="1193918" y="760345"/>
                    <a:pt x="994476" y="993088"/>
                  </a:cubicBezTo>
                  <a:cubicBezTo>
                    <a:pt x="910550" y="1097262"/>
                    <a:pt x="848926" y="1217570"/>
                    <a:pt x="813425" y="1346549"/>
                  </a:cubicBezTo>
                  <a:cubicBezTo>
                    <a:pt x="783799" y="1454083"/>
                    <a:pt x="802041" y="1609622"/>
                    <a:pt x="697799" y="1679437"/>
                  </a:cubicBezTo>
                  <a:cubicBezTo>
                    <a:pt x="624830" y="1728266"/>
                    <a:pt x="531561" y="1737730"/>
                    <a:pt x="458044" y="1785324"/>
                  </a:cubicBezTo>
                  <a:cubicBezTo>
                    <a:pt x="-5282" y="2083285"/>
                    <a:pt x="-139337" y="2700429"/>
                    <a:pt x="158624" y="3163755"/>
                  </a:cubicBezTo>
                  <a:cubicBezTo>
                    <a:pt x="163285" y="3171003"/>
                    <a:pt x="168040" y="3178191"/>
                    <a:pt x="172888" y="3185316"/>
                  </a:cubicBezTo>
                  <a:cubicBezTo>
                    <a:pt x="278506" y="3333403"/>
                    <a:pt x="415433" y="3456421"/>
                    <a:pt x="573944" y="3545636"/>
                  </a:cubicBezTo>
                  <a:cubicBezTo>
                    <a:pt x="1480160" y="4066844"/>
                    <a:pt x="2632852" y="4078365"/>
                    <a:pt x="3632612" y="3869882"/>
                  </a:cubicBezTo>
                  <a:cubicBezTo>
                    <a:pt x="3699454" y="3855892"/>
                    <a:pt x="3765977" y="3840667"/>
                    <a:pt x="3832179" y="3824208"/>
                  </a:cubicBezTo>
                  <a:cubicBezTo>
                    <a:pt x="4166645" y="3748013"/>
                    <a:pt x="4475798" y="3586823"/>
                    <a:pt x="4729754" y="3356218"/>
                  </a:cubicBezTo>
                  <a:cubicBezTo>
                    <a:pt x="4855876" y="3236272"/>
                    <a:pt x="4958981" y="3094258"/>
                    <a:pt x="5033975" y="2937194"/>
                  </a:cubicBezTo>
                  <a:cubicBezTo>
                    <a:pt x="5111992" y="2761052"/>
                    <a:pt x="5125397" y="2563041"/>
                    <a:pt x="5071831" y="2377992"/>
                  </a:cubicBezTo>
                  <a:close/>
                </a:path>
              </a:pathLst>
            </a:custGeom>
            <a:noFill/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A7F64F7-F29B-C3C9-58EE-5371AFA1AFAD}"/>
                </a:ext>
              </a:extLst>
            </p:cNvPr>
            <p:cNvSpPr/>
            <p:nvPr/>
          </p:nvSpPr>
          <p:spPr>
            <a:xfrm>
              <a:off x="12989521" y="1258399"/>
              <a:ext cx="3813047" cy="1716377"/>
            </a:xfrm>
            <a:custGeom>
              <a:avLst/>
              <a:gdLst>
                <a:gd name="connsiteX0" fmla="*/ 0 w 3813047"/>
                <a:gd name="connsiteY0" fmla="*/ 1624523 h 1716377"/>
                <a:gd name="connsiteX1" fmla="*/ 1810512 w 3813047"/>
                <a:gd name="connsiteY1" fmla="*/ 1609710 h 1716377"/>
                <a:gd name="connsiteX2" fmla="*/ 3813048 w 3813047"/>
                <a:gd name="connsiteY2" fmla="*/ 620786 h 1716377"/>
                <a:gd name="connsiteX3" fmla="*/ 941055 w 3813047"/>
                <a:gd name="connsiteY3" fmla="*/ 427528 h 1716377"/>
                <a:gd name="connsiteX4" fmla="*/ 2775707 w 3813047"/>
                <a:gd name="connsiteY4" fmla="*/ 0 h 171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3047" h="1716377">
                  <a:moveTo>
                    <a:pt x="0" y="1624523"/>
                  </a:moveTo>
                  <a:cubicBezTo>
                    <a:pt x="593354" y="1780337"/>
                    <a:pt x="1215101" y="1712168"/>
                    <a:pt x="1810512" y="1609710"/>
                  </a:cubicBezTo>
                  <a:cubicBezTo>
                    <a:pt x="2564892" y="1480094"/>
                    <a:pt x="3301030" y="1215923"/>
                    <a:pt x="3813048" y="620786"/>
                  </a:cubicBezTo>
                  <a:moveTo>
                    <a:pt x="941055" y="427528"/>
                  </a:moveTo>
                  <a:cubicBezTo>
                    <a:pt x="1585707" y="461955"/>
                    <a:pt x="2232005" y="376641"/>
                    <a:pt x="2775707" y="0"/>
                  </a:cubicBezTo>
                </a:path>
              </a:pathLst>
            </a:custGeom>
            <a:noFill/>
            <a:ln w="171450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94F4D8E-9AE6-1E6E-8863-098B1AA5F4AC}"/>
                </a:ext>
              </a:extLst>
            </p:cNvPr>
            <p:cNvSpPr/>
            <p:nvPr/>
          </p:nvSpPr>
          <p:spPr>
            <a:xfrm>
              <a:off x="12523192" y="1727090"/>
              <a:ext cx="819512" cy="718569"/>
            </a:xfrm>
            <a:custGeom>
              <a:avLst/>
              <a:gdLst>
                <a:gd name="connsiteX0" fmla="*/ 802508 w 819512"/>
                <a:gd name="connsiteY0" fmla="*/ 283083 h 718569"/>
                <a:gd name="connsiteX1" fmla="*/ 497190 w 819512"/>
                <a:gd name="connsiteY1" fmla="*/ 672206 h 718569"/>
                <a:gd name="connsiteX2" fmla="*/ 20696 w 819512"/>
                <a:gd name="connsiteY2" fmla="*/ 540121 h 718569"/>
                <a:gd name="connsiteX3" fmla="*/ 283083 w 819512"/>
                <a:gd name="connsiteY3" fmla="*/ 20696 h 718569"/>
                <a:gd name="connsiteX4" fmla="*/ 802508 w 819512"/>
                <a:gd name="connsiteY4" fmla="*/ 283083 h 71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9512" h="718569">
                  <a:moveTo>
                    <a:pt x="802508" y="283083"/>
                  </a:moveTo>
                  <a:cubicBezTo>
                    <a:pt x="873420" y="499110"/>
                    <a:pt x="713080" y="601294"/>
                    <a:pt x="497190" y="672206"/>
                  </a:cubicBezTo>
                  <a:cubicBezTo>
                    <a:pt x="281300" y="743118"/>
                    <a:pt x="91882" y="756011"/>
                    <a:pt x="20696" y="540121"/>
                  </a:cubicBezTo>
                  <a:cubicBezTo>
                    <a:pt x="-50283" y="324230"/>
                    <a:pt x="67192" y="91675"/>
                    <a:pt x="283083" y="20696"/>
                  </a:cubicBezTo>
                  <a:cubicBezTo>
                    <a:pt x="498975" y="-50283"/>
                    <a:pt x="731529" y="67192"/>
                    <a:pt x="802508" y="283083"/>
                  </a:cubicBezTo>
                  <a:close/>
                </a:path>
              </a:pathLst>
            </a:custGeom>
            <a:solidFill>
              <a:srgbClr val="10C0DD"/>
            </a:solidFill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61C77C7-1441-CE87-CD9F-40D78AA54355}"/>
                </a:ext>
              </a:extLst>
            </p:cNvPr>
            <p:cNvSpPr/>
            <p:nvPr/>
          </p:nvSpPr>
          <p:spPr>
            <a:xfrm>
              <a:off x="14419199" y="1730206"/>
              <a:ext cx="823679" cy="687233"/>
            </a:xfrm>
            <a:custGeom>
              <a:avLst/>
              <a:gdLst>
                <a:gd name="connsiteX0" fmla="*/ 822627 w 823679"/>
                <a:gd name="connsiteY0" fmla="*/ 429060 h 687233"/>
                <a:gd name="connsiteX1" fmla="*/ 400037 w 823679"/>
                <a:gd name="connsiteY1" fmla="*/ 685961 h 687233"/>
                <a:gd name="connsiteX2" fmla="*/ 353 w 823679"/>
                <a:gd name="connsiteY2" fmla="*/ 394633 h 687233"/>
                <a:gd name="connsiteX3" fmla="*/ 429046 w 823679"/>
                <a:gd name="connsiteY3" fmla="*/ 367 h 687233"/>
                <a:gd name="connsiteX4" fmla="*/ 823313 w 823679"/>
                <a:gd name="connsiteY4" fmla="*/ 429060 h 68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3679" h="687233">
                  <a:moveTo>
                    <a:pt x="822627" y="429060"/>
                  </a:moveTo>
                  <a:cubicBezTo>
                    <a:pt x="813163" y="656197"/>
                    <a:pt x="627037" y="695425"/>
                    <a:pt x="400037" y="685961"/>
                  </a:cubicBezTo>
                  <a:cubicBezTo>
                    <a:pt x="173037" y="676497"/>
                    <a:pt x="-9111" y="621633"/>
                    <a:pt x="353" y="394633"/>
                  </a:cubicBezTo>
                  <a:cubicBezTo>
                    <a:pt x="9860" y="167379"/>
                    <a:pt x="201792" y="-9140"/>
                    <a:pt x="429046" y="367"/>
                  </a:cubicBezTo>
                  <a:cubicBezTo>
                    <a:pt x="656301" y="9874"/>
                    <a:pt x="832820" y="201806"/>
                    <a:pt x="823313" y="429060"/>
                  </a:cubicBezTo>
                  <a:close/>
                </a:path>
              </a:pathLst>
            </a:custGeom>
            <a:solidFill>
              <a:srgbClr val="FF866E"/>
            </a:solidFill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8CEF3D8-3AD1-ABC2-5BD6-024258ED9AFC}"/>
                </a:ext>
              </a:extLst>
            </p:cNvPr>
            <p:cNvSpPr/>
            <p:nvPr/>
          </p:nvSpPr>
          <p:spPr>
            <a:xfrm>
              <a:off x="16873966" y="2131361"/>
              <a:ext cx="794970" cy="765625"/>
            </a:xfrm>
            <a:custGeom>
              <a:avLst/>
              <a:gdLst>
                <a:gd name="connsiteX0" fmla="*/ 710965 w 794970"/>
                <a:gd name="connsiteY0" fmla="*/ 660624 h 765625"/>
                <a:gd name="connsiteX1" fmla="*/ 217874 w 794970"/>
                <a:gd name="connsiteY1" fmla="*/ 624277 h 765625"/>
                <a:gd name="connsiteX2" fmla="*/ 61786 w 794970"/>
                <a:gd name="connsiteY2" fmla="*/ 154915 h 765625"/>
                <a:gd name="connsiteX3" fmla="*/ 640053 w 794970"/>
                <a:gd name="connsiteY3" fmla="*/ 89809 h 765625"/>
                <a:gd name="connsiteX4" fmla="*/ 710965 w 794970"/>
                <a:gd name="connsiteY4" fmla="*/ 660624 h 76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970" h="765625">
                  <a:moveTo>
                    <a:pt x="710965" y="660624"/>
                  </a:moveTo>
                  <a:cubicBezTo>
                    <a:pt x="571336" y="839892"/>
                    <a:pt x="397142" y="763906"/>
                    <a:pt x="217874" y="624277"/>
                  </a:cubicBezTo>
                  <a:cubicBezTo>
                    <a:pt x="38606" y="484648"/>
                    <a:pt x="-77843" y="334183"/>
                    <a:pt x="61786" y="154915"/>
                  </a:cubicBezTo>
                  <a:cubicBezTo>
                    <a:pt x="203491" y="-22747"/>
                    <a:pt x="462390" y="-51897"/>
                    <a:pt x="640053" y="89809"/>
                  </a:cubicBezTo>
                  <a:cubicBezTo>
                    <a:pt x="814839" y="229219"/>
                    <a:pt x="846326" y="482685"/>
                    <a:pt x="710965" y="660624"/>
                  </a:cubicBezTo>
                  <a:close/>
                </a:path>
              </a:pathLst>
            </a:custGeom>
            <a:solidFill>
              <a:srgbClr val="9CEB60"/>
            </a:solidFill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772B566-6233-7A89-32E3-7F5BA12865D6}"/>
                </a:ext>
              </a:extLst>
            </p:cNvPr>
            <p:cNvSpPr/>
            <p:nvPr/>
          </p:nvSpPr>
          <p:spPr>
            <a:xfrm>
              <a:off x="13715455" y="518939"/>
              <a:ext cx="694251" cy="584929"/>
            </a:xfrm>
            <a:custGeom>
              <a:avLst/>
              <a:gdLst>
                <a:gd name="connsiteX0" fmla="*/ 691203 w 694251"/>
                <a:gd name="connsiteY0" fmla="*/ 392308 h 584929"/>
                <a:gd name="connsiteX1" fmla="*/ 316482 w 694251"/>
                <a:gd name="connsiteY1" fmla="*/ 575965 h 584929"/>
                <a:gd name="connsiteX2" fmla="*/ 2797 w 694251"/>
                <a:gd name="connsiteY2" fmla="*/ 301645 h 584929"/>
                <a:gd name="connsiteX3" fmla="*/ 392606 w 694251"/>
                <a:gd name="connsiteY3" fmla="*/ 3048 h 584929"/>
                <a:gd name="connsiteX4" fmla="*/ 691203 w 694251"/>
                <a:gd name="connsiteY4" fmla="*/ 392857 h 58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251" h="584929">
                  <a:moveTo>
                    <a:pt x="691203" y="392308"/>
                  </a:moveTo>
                  <a:cubicBezTo>
                    <a:pt x="665966" y="582412"/>
                    <a:pt x="506586" y="601340"/>
                    <a:pt x="316482" y="575965"/>
                  </a:cubicBezTo>
                  <a:cubicBezTo>
                    <a:pt x="126378" y="550591"/>
                    <a:pt x="-22440" y="491200"/>
                    <a:pt x="2797" y="301645"/>
                  </a:cubicBezTo>
                  <a:cubicBezTo>
                    <a:pt x="27985" y="111547"/>
                    <a:pt x="202508" y="-22139"/>
                    <a:pt x="392606" y="3048"/>
                  </a:cubicBezTo>
                  <a:cubicBezTo>
                    <a:pt x="582704" y="28235"/>
                    <a:pt x="716391" y="202759"/>
                    <a:pt x="691203" y="392857"/>
                  </a:cubicBezTo>
                  <a:close/>
                </a:path>
              </a:pathLst>
            </a:custGeom>
            <a:solidFill>
              <a:srgbClr val="FF87AF"/>
            </a:solidFill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215DFBC-26D8-96B9-6283-4041E5E3A361}"/>
                </a:ext>
              </a:extLst>
            </p:cNvPr>
            <p:cNvSpPr/>
            <p:nvPr/>
          </p:nvSpPr>
          <p:spPr>
            <a:xfrm>
              <a:off x="14126935" y="3124431"/>
              <a:ext cx="694251" cy="585609"/>
            </a:xfrm>
            <a:custGeom>
              <a:avLst/>
              <a:gdLst>
                <a:gd name="connsiteX0" fmla="*/ 691204 w 694251"/>
                <a:gd name="connsiteY0" fmla="*/ 392857 h 585609"/>
                <a:gd name="connsiteX1" fmla="*/ 316482 w 694251"/>
                <a:gd name="connsiteY1" fmla="*/ 576788 h 585609"/>
                <a:gd name="connsiteX2" fmla="*/ 2797 w 694251"/>
                <a:gd name="connsiteY2" fmla="*/ 301645 h 585609"/>
                <a:gd name="connsiteX3" fmla="*/ 392606 w 694251"/>
                <a:gd name="connsiteY3" fmla="*/ 3048 h 585609"/>
                <a:gd name="connsiteX4" fmla="*/ 691204 w 694251"/>
                <a:gd name="connsiteY4" fmla="*/ 392857 h 58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251" h="585609">
                  <a:moveTo>
                    <a:pt x="691204" y="392857"/>
                  </a:moveTo>
                  <a:cubicBezTo>
                    <a:pt x="665966" y="582961"/>
                    <a:pt x="506586" y="601888"/>
                    <a:pt x="316482" y="576788"/>
                  </a:cubicBezTo>
                  <a:cubicBezTo>
                    <a:pt x="126379" y="551688"/>
                    <a:pt x="-22440" y="491749"/>
                    <a:pt x="2797" y="301645"/>
                  </a:cubicBezTo>
                  <a:cubicBezTo>
                    <a:pt x="27985" y="111547"/>
                    <a:pt x="202508" y="-22139"/>
                    <a:pt x="392606" y="3048"/>
                  </a:cubicBezTo>
                  <a:cubicBezTo>
                    <a:pt x="582704" y="28235"/>
                    <a:pt x="716391" y="202759"/>
                    <a:pt x="691204" y="392857"/>
                  </a:cubicBezTo>
                  <a:close/>
                </a:path>
              </a:pathLst>
            </a:custGeom>
            <a:solidFill>
              <a:srgbClr val="EBB800"/>
            </a:solidFill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F3508259-0879-DEC0-6CCA-754F34E95F93}"/>
                </a:ext>
              </a:extLst>
            </p:cNvPr>
            <p:cNvSpPr/>
            <p:nvPr/>
          </p:nvSpPr>
          <p:spPr>
            <a:xfrm>
              <a:off x="15910015" y="1067031"/>
              <a:ext cx="694250" cy="585609"/>
            </a:xfrm>
            <a:custGeom>
              <a:avLst/>
              <a:gdLst>
                <a:gd name="connsiteX0" fmla="*/ 691204 w 694250"/>
                <a:gd name="connsiteY0" fmla="*/ 392857 h 585609"/>
                <a:gd name="connsiteX1" fmla="*/ 316483 w 694250"/>
                <a:gd name="connsiteY1" fmla="*/ 576788 h 585609"/>
                <a:gd name="connsiteX2" fmla="*/ 2797 w 694250"/>
                <a:gd name="connsiteY2" fmla="*/ 301645 h 585609"/>
                <a:gd name="connsiteX3" fmla="*/ 392606 w 694250"/>
                <a:gd name="connsiteY3" fmla="*/ 3048 h 585609"/>
                <a:gd name="connsiteX4" fmla="*/ 691203 w 694250"/>
                <a:gd name="connsiteY4" fmla="*/ 392857 h 58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250" h="585609">
                  <a:moveTo>
                    <a:pt x="691204" y="392857"/>
                  </a:moveTo>
                  <a:cubicBezTo>
                    <a:pt x="665966" y="582960"/>
                    <a:pt x="506586" y="601889"/>
                    <a:pt x="316483" y="576788"/>
                  </a:cubicBezTo>
                  <a:cubicBezTo>
                    <a:pt x="126379" y="551688"/>
                    <a:pt x="-22440" y="491749"/>
                    <a:pt x="2797" y="301645"/>
                  </a:cubicBezTo>
                  <a:cubicBezTo>
                    <a:pt x="27985" y="111547"/>
                    <a:pt x="202508" y="-22139"/>
                    <a:pt x="392606" y="3048"/>
                  </a:cubicBezTo>
                  <a:cubicBezTo>
                    <a:pt x="582704" y="28235"/>
                    <a:pt x="716390" y="202759"/>
                    <a:pt x="691203" y="392857"/>
                  </a:cubicBezTo>
                  <a:close/>
                </a:path>
              </a:pathLst>
            </a:custGeom>
            <a:solidFill>
              <a:srgbClr val="BF8DF2"/>
            </a:solidFill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DC78568-78E5-FC14-82AB-ADCE89F64E7A}"/>
                </a:ext>
              </a:extLst>
            </p:cNvPr>
            <p:cNvSpPr/>
            <p:nvPr/>
          </p:nvSpPr>
          <p:spPr>
            <a:xfrm>
              <a:off x="13530618" y="2347861"/>
              <a:ext cx="411480" cy="411480"/>
            </a:xfrm>
            <a:custGeom>
              <a:avLst/>
              <a:gdLst>
                <a:gd name="connsiteX0" fmla="*/ 411480 w 411480"/>
                <a:gd name="connsiteY0" fmla="*/ 205740 h 411480"/>
                <a:gd name="connsiteX1" fmla="*/ 205740 w 411480"/>
                <a:gd name="connsiteY1" fmla="*/ 411480 h 411480"/>
                <a:gd name="connsiteX2" fmla="*/ 0 w 411480"/>
                <a:gd name="connsiteY2" fmla="*/ 205740 h 411480"/>
                <a:gd name="connsiteX3" fmla="*/ 205740 w 411480"/>
                <a:gd name="connsiteY3" fmla="*/ 0 h 411480"/>
                <a:gd name="connsiteX4" fmla="*/ 411480 w 411480"/>
                <a:gd name="connsiteY4" fmla="*/ 20574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80" h="411480">
                  <a:moveTo>
                    <a:pt x="411480" y="205740"/>
                  </a:moveTo>
                  <a:cubicBezTo>
                    <a:pt x="411480" y="319367"/>
                    <a:pt x="319367" y="411480"/>
                    <a:pt x="205740" y="411480"/>
                  </a:cubicBezTo>
                  <a:cubicBezTo>
                    <a:pt x="92113" y="411480"/>
                    <a:pt x="0" y="319367"/>
                    <a:pt x="0" y="205740"/>
                  </a:cubicBezTo>
                  <a:cubicBezTo>
                    <a:pt x="0" y="92113"/>
                    <a:pt x="92113" y="0"/>
                    <a:pt x="205740" y="0"/>
                  </a:cubicBezTo>
                  <a:cubicBezTo>
                    <a:pt x="319367" y="0"/>
                    <a:pt x="411480" y="92113"/>
                    <a:pt x="411480" y="205740"/>
                  </a:cubicBezTo>
                  <a:close/>
                </a:path>
              </a:pathLst>
            </a:custGeom>
            <a:solidFill>
              <a:srgbClr val="E91E76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AFD789C-F28C-2B6E-EBA0-16414F51B3D8}"/>
                </a:ext>
              </a:extLst>
            </p:cNvPr>
            <p:cNvSpPr/>
            <p:nvPr/>
          </p:nvSpPr>
          <p:spPr>
            <a:xfrm>
              <a:off x="14902218" y="701941"/>
              <a:ext cx="411480" cy="411480"/>
            </a:xfrm>
            <a:custGeom>
              <a:avLst/>
              <a:gdLst>
                <a:gd name="connsiteX0" fmla="*/ 411480 w 411480"/>
                <a:gd name="connsiteY0" fmla="*/ 205740 h 411480"/>
                <a:gd name="connsiteX1" fmla="*/ 205740 w 411480"/>
                <a:gd name="connsiteY1" fmla="*/ 411480 h 411480"/>
                <a:gd name="connsiteX2" fmla="*/ 0 w 411480"/>
                <a:gd name="connsiteY2" fmla="*/ 205740 h 411480"/>
                <a:gd name="connsiteX3" fmla="*/ 205740 w 411480"/>
                <a:gd name="connsiteY3" fmla="*/ 0 h 411480"/>
                <a:gd name="connsiteX4" fmla="*/ 411480 w 411480"/>
                <a:gd name="connsiteY4" fmla="*/ 20574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80" h="411480">
                  <a:moveTo>
                    <a:pt x="411480" y="205740"/>
                  </a:moveTo>
                  <a:cubicBezTo>
                    <a:pt x="411480" y="319367"/>
                    <a:pt x="319367" y="411480"/>
                    <a:pt x="205740" y="411480"/>
                  </a:cubicBezTo>
                  <a:cubicBezTo>
                    <a:pt x="92113" y="411480"/>
                    <a:pt x="0" y="319367"/>
                    <a:pt x="0" y="205740"/>
                  </a:cubicBezTo>
                  <a:cubicBezTo>
                    <a:pt x="0" y="92113"/>
                    <a:pt x="92113" y="0"/>
                    <a:pt x="205740" y="0"/>
                  </a:cubicBezTo>
                  <a:cubicBezTo>
                    <a:pt x="319367" y="0"/>
                    <a:pt x="411480" y="92113"/>
                    <a:pt x="411480" y="205740"/>
                  </a:cubicBezTo>
                  <a:close/>
                </a:path>
              </a:pathLst>
            </a:custGeom>
            <a:solidFill>
              <a:srgbClr val="E91E76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5769AB7A-354E-754C-9989-6EB6CA19E5F0}"/>
                </a:ext>
              </a:extLst>
            </p:cNvPr>
            <p:cNvSpPr/>
            <p:nvPr/>
          </p:nvSpPr>
          <p:spPr>
            <a:xfrm>
              <a:off x="15862338" y="2073541"/>
              <a:ext cx="411480" cy="411480"/>
            </a:xfrm>
            <a:custGeom>
              <a:avLst/>
              <a:gdLst>
                <a:gd name="connsiteX0" fmla="*/ 411480 w 411480"/>
                <a:gd name="connsiteY0" fmla="*/ 205740 h 411480"/>
                <a:gd name="connsiteX1" fmla="*/ 205740 w 411480"/>
                <a:gd name="connsiteY1" fmla="*/ 411480 h 411480"/>
                <a:gd name="connsiteX2" fmla="*/ 0 w 411480"/>
                <a:gd name="connsiteY2" fmla="*/ 205740 h 411480"/>
                <a:gd name="connsiteX3" fmla="*/ 205740 w 411480"/>
                <a:gd name="connsiteY3" fmla="*/ 0 h 411480"/>
                <a:gd name="connsiteX4" fmla="*/ 411480 w 411480"/>
                <a:gd name="connsiteY4" fmla="*/ 20574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80" h="411480">
                  <a:moveTo>
                    <a:pt x="411480" y="205740"/>
                  </a:moveTo>
                  <a:cubicBezTo>
                    <a:pt x="411480" y="319367"/>
                    <a:pt x="319367" y="411480"/>
                    <a:pt x="205740" y="411480"/>
                  </a:cubicBezTo>
                  <a:cubicBezTo>
                    <a:pt x="92113" y="411480"/>
                    <a:pt x="0" y="319367"/>
                    <a:pt x="0" y="205740"/>
                  </a:cubicBezTo>
                  <a:cubicBezTo>
                    <a:pt x="0" y="92113"/>
                    <a:pt x="92113" y="0"/>
                    <a:pt x="205740" y="0"/>
                  </a:cubicBezTo>
                  <a:cubicBezTo>
                    <a:pt x="319367" y="0"/>
                    <a:pt x="411480" y="92113"/>
                    <a:pt x="411480" y="205740"/>
                  </a:cubicBezTo>
                  <a:close/>
                </a:path>
              </a:pathLst>
            </a:custGeom>
            <a:solidFill>
              <a:srgbClr val="E91E76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C1ADAA26-03F7-A023-6FFA-C4BC1C6CA568}"/>
                </a:ext>
              </a:extLst>
            </p:cNvPr>
            <p:cNvSpPr/>
            <p:nvPr/>
          </p:nvSpPr>
          <p:spPr>
            <a:xfrm>
              <a:off x="15725178" y="3170821"/>
              <a:ext cx="411479" cy="411480"/>
            </a:xfrm>
            <a:custGeom>
              <a:avLst/>
              <a:gdLst>
                <a:gd name="connsiteX0" fmla="*/ 411480 w 411479"/>
                <a:gd name="connsiteY0" fmla="*/ 205740 h 411480"/>
                <a:gd name="connsiteX1" fmla="*/ 205740 w 411479"/>
                <a:gd name="connsiteY1" fmla="*/ 411480 h 411480"/>
                <a:gd name="connsiteX2" fmla="*/ 0 w 411479"/>
                <a:gd name="connsiteY2" fmla="*/ 205740 h 411480"/>
                <a:gd name="connsiteX3" fmla="*/ 205740 w 411479"/>
                <a:gd name="connsiteY3" fmla="*/ 0 h 411480"/>
                <a:gd name="connsiteX4" fmla="*/ 411480 w 411479"/>
                <a:gd name="connsiteY4" fmla="*/ 20574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79" h="411480">
                  <a:moveTo>
                    <a:pt x="411480" y="205740"/>
                  </a:moveTo>
                  <a:cubicBezTo>
                    <a:pt x="411480" y="319367"/>
                    <a:pt x="319367" y="411480"/>
                    <a:pt x="205740" y="411480"/>
                  </a:cubicBezTo>
                  <a:cubicBezTo>
                    <a:pt x="92113" y="411480"/>
                    <a:pt x="0" y="319367"/>
                    <a:pt x="0" y="205740"/>
                  </a:cubicBezTo>
                  <a:cubicBezTo>
                    <a:pt x="0" y="92113"/>
                    <a:pt x="92113" y="0"/>
                    <a:pt x="205740" y="0"/>
                  </a:cubicBezTo>
                  <a:cubicBezTo>
                    <a:pt x="319367" y="0"/>
                    <a:pt x="411480" y="92113"/>
                    <a:pt x="411480" y="205740"/>
                  </a:cubicBezTo>
                  <a:close/>
                </a:path>
              </a:pathLst>
            </a:custGeom>
            <a:solidFill>
              <a:srgbClr val="E91E76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1529EE2-67BE-C5F3-340C-8B3A8F73426F}"/>
                </a:ext>
              </a:extLst>
            </p:cNvPr>
            <p:cNvSpPr/>
            <p:nvPr/>
          </p:nvSpPr>
          <p:spPr>
            <a:xfrm>
              <a:off x="13462038" y="4611001"/>
              <a:ext cx="3291839" cy="1577340"/>
            </a:xfrm>
            <a:custGeom>
              <a:avLst/>
              <a:gdLst>
                <a:gd name="connsiteX0" fmla="*/ 0 w 3291839"/>
                <a:gd name="connsiteY0" fmla="*/ 0 h 1577340"/>
                <a:gd name="connsiteX1" fmla="*/ 137160 w 3291839"/>
                <a:gd name="connsiteY1" fmla="*/ 1234440 h 1577340"/>
                <a:gd name="connsiteX2" fmla="*/ 822960 w 3291839"/>
                <a:gd name="connsiteY2" fmla="*/ 137160 h 1577340"/>
                <a:gd name="connsiteX3" fmla="*/ 960120 w 3291839"/>
                <a:gd name="connsiteY3" fmla="*/ 1508760 h 1577340"/>
                <a:gd name="connsiteX4" fmla="*/ 1645920 w 3291839"/>
                <a:gd name="connsiteY4" fmla="*/ 274320 h 1577340"/>
                <a:gd name="connsiteX5" fmla="*/ 1645920 w 3291839"/>
                <a:gd name="connsiteY5" fmla="*/ 1577340 h 1577340"/>
                <a:gd name="connsiteX6" fmla="*/ 3291840 w 3291839"/>
                <a:gd name="connsiteY6" fmla="*/ 0 h 1577340"/>
                <a:gd name="connsiteX7" fmla="*/ 3154680 w 3291839"/>
                <a:gd name="connsiteY7" fmla="*/ 1234440 h 1577340"/>
                <a:gd name="connsiteX8" fmla="*/ 2468880 w 3291839"/>
                <a:gd name="connsiteY8" fmla="*/ 137160 h 1577340"/>
                <a:gd name="connsiteX9" fmla="*/ 2331720 w 3291839"/>
                <a:gd name="connsiteY9" fmla="*/ 1508760 h 15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91839" h="1577340">
                  <a:moveTo>
                    <a:pt x="0" y="0"/>
                  </a:moveTo>
                  <a:lnTo>
                    <a:pt x="137160" y="1234440"/>
                  </a:lnTo>
                  <a:moveTo>
                    <a:pt x="822960" y="137160"/>
                  </a:moveTo>
                  <a:lnTo>
                    <a:pt x="960120" y="1508760"/>
                  </a:lnTo>
                  <a:moveTo>
                    <a:pt x="1645920" y="274320"/>
                  </a:moveTo>
                  <a:lnTo>
                    <a:pt x="1645920" y="1577340"/>
                  </a:lnTo>
                  <a:moveTo>
                    <a:pt x="3291840" y="0"/>
                  </a:moveTo>
                  <a:lnTo>
                    <a:pt x="3154680" y="1234440"/>
                  </a:lnTo>
                  <a:moveTo>
                    <a:pt x="2468880" y="137160"/>
                  </a:moveTo>
                  <a:lnTo>
                    <a:pt x="2331720" y="1508760"/>
                  </a:lnTo>
                </a:path>
              </a:pathLst>
            </a:custGeom>
            <a:noFill/>
            <a:ln w="171450" cap="rnd">
              <a:solidFill>
                <a:srgbClr val="FF61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338F4211-826F-7D8E-4B52-7D8F1F2C93E6}"/>
              </a:ext>
            </a:extLst>
          </p:cNvPr>
          <p:cNvGrpSpPr/>
          <p:nvPr/>
        </p:nvGrpSpPr>
        <p:grpSpPr>
          <a:xfrm rot="1918187">
            <a:off x="7738716" y="1060606"/>
            <a:ext cx="792431" cy="647631"/>
            <a:chOff x="-6109206" y="1061777"/>
            <a:chExt cx="6377431" cy="5212087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589C3BAC-3DB4-0835-DE23-6771020A4AB3}"/>
                </a:ext>
              </a:extLst>
            </p:cNvPr>
            <p:cNvSpPr/>
            <p:nvPr/>
          </p:nvSpPr>
          <p:spPr>
            <a:xfrm>
              <a:off x="-3387552" y="2742344"/>
              <a:ext cx="1246631" cy="1508078"/>
            </a:xfrm>
            <a:custGeom>
              <a:avLst/>
              <a:gdLst>
                <a:gd name="connsiteX0" fmla="*/ 165578 w 1246631"/>
                <a:gd name="connsiteY0" fmla="*/ 87844 h 1508078"/>
                <a:gd name="connsiteX1" fmla="*/ 235667 w 1246631"/>
                <a:gd name="connsiteY1" fmla="*/ 628528 h 1508078"/>
                <a:gd name="connsiteX2" fmla="*/ 356229 w 1246631"/>
                <a:gd name="connsiteY2" fmla="*/ 1085409 h 1508078"/>
                <a:gd name="connsiteX3" fmla="*/ 523703 w 1246631"/>
                <a:gd name="connsiteY3" fmla="*/ 1130808 h 1508078"/>
                <a:gd name="connsiteX4" fmla="*/ 955208 w 1246631"/>
                <a:gd name="connsiteY4" fmla="*/ 1463970 h 1508078"/>
                <a:gd name="connsiteX5" fmla="*/ 1218144 w 1246631"/>
                <a:gd name="connsiteY5" fmla="*/ 831388 h 1508078"/>
                <a:gd name="connsiteX6" fmla="*/ 843834 w 1246631"/>
                <a:gd name="connsiteY6" fmla="*/ 179467 h 1508078"/>
                <a:gd name="connsiteX7" fmla="*/ 165578 w 1246631"/>
                <a:gd name="connsiteY7" fmla="*/ 87844 h 1508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6631" h="1508078">
                  <a:moveTo>
                    <a:pt x="165578" y="87844"/>
                  </a:moveTo>
                  <a:cubicBezTo>
                    <a:pt x="-69926" y="222946"/>
                    <a:pt x="-60873" y="591084"/>
                    <a:pt x="235667" y="628528"/>
                  </a:cubicBezTo>
                  <a:cubicBezTo>
                    <a:pt x="142795" y="787985"/>
                    <a:pt x="196773" y="992537"/>
                    <a:pt x="356229" y="1085409"/>
                  </a:cubicBezTo>
                  <a:cubicBezTo>
                    <a:pt x="407081" y="1115026"/>
                    <a:pt x="464854" y="1130688"/>
                    <a:pt x="523703" y="1130808"/>
                  </a:cubicBezTo>
                  <a:cubicBezTo>
                    <a:pt x="406431" y="1405128"/>
                    <a:pt x="719841" y="1599210"/>
                    <a:pt x="955208" y="1463970"/>
                  </a:cubicBezTo>
                  <a:cubicBezTo>
                    <a:pt x="1190709" y="1350412"/>
                    <a:pt x="1303763" y="1078422"/>
                    <a:pt x="1218144" y="831388"/>
                  </a:cubicBezTo>
                  <a:lnTo>
                    <a:pt x="843834" y="179467"/>
                  </a:lnTo>
                  <a:cubicBezTo>
                    <a:pt x="673697" y="-18656"/>
                    <a:pt x="382185" y="-58036"/>
                    <a:pt x="165578" y="87844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4C9D386-FDA8-4FBB-A68F-9A520AC4BFE2}"/>
                </a:ext>
              </a:extLst>
            </p:cNvPr>
            <p:cNvSpPr/>
            <p:nvPr/>
          </p:nvSpPr>
          <p:spPr>
            <a:xfrm>
              <a:off x="-3387156" y="2741661"/>
              <a:ext cx="947404" cy="581753"/>
            </a:xfrm>
            <a:custGeom>
              <a:avLst/>
              <a:gdLst>
                <a:gd name="connsiteX0" fmla="*/ 268600 w 947404"/>
                <a:gd name="connsiteY0" fmla="*/ 269578 h 581753"/>
                <a:gd name="connsiteX1" fmla="*/ 104694 w 947404"/>
                <a:gd name="connsiteY1" fmla="*/ 581754 h 581753"/>
                <a:gd name="connsiteX2" fmla="*/ 71462 w 947404"/>
                <a:gd name="connsiteY2" fmla="*/ 160978 h 581753"/>
                <a:gd name="connsiteX3" fmla="*/ 164633 w 947404"/>
                <a:gd name="connsiteY3" fmla="*/ 87978 h 581753"/>
                <a:gd name="connsiteX4" fmla="*/ 843438 w 947404"/>
                <a:gd name="connsiteY4" fmla="*/ 179875 h 581753"/>
                <a:gd name="connsiteX5" fmla="*/ 947405 w 947404"/>
                <a:gd name="connsiteY5" fmla="*/ 360927 h 581753"/>
                <a:gd name="connsiteX6" fmla="*/ 268600 w 947404"/>
                <a:gd name="connsiteY6" fmla="*/ 269578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7404" h="581753">
                  <a:moveTo>
                    <a:pt x="268600" y="269578"/>
                  </a:moveTo>
                  <a:cubicBezTo>
                    <a:pt x="157504" y="332520"/>
                    <a:pt x="93425" y="454565"/>
                    <a:pt x="104694" y="581754"/>
                  </a:cubicBezTo>
                  <a:cubicBezTo>
                    <a:pt x="-20677" y="474737"/>
                    <a:pt x="-35556" y="286349"/>
                    <a:pt x="71462" y="160978"/>
                  </a:cubicBezTo>
                  <a:cubicBezTo>
                    <a:pt x="97334" y="130669"/>
                    <a:pt x="129014" y="105847"/>
                    <a:pt x="164633" y="87978"/>
                  </a:cubicBezTo>
                  <a:cubicBezTo>
                    <a:pt x="381417" y="-58168"/>
                    <a:pt x="673315" y="-18651"/>
                    <a:pt x="843438" y="179875"/>
                  </a:cubicBezTo>
                  <a:lnTo>
                    <a:pt x="947405" y="360927"/>
                  </a:lnTo>
                  <a:cubicBezTo>
                    <a:pt x="777130" y="162580"/>
                    <a:pt x="485251" y="123302"/>
                    <a:pt x="268600" y="269578"/>
                  </a:cubicBezTo>
                  <a:close/>
                </a:path>
              </a:pathLst>
            </a:custGeom>
            <a:solidFill>
              <a:srgbClr val="E4FFD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A789C75-47E4-FBA7-532C-ACDFFD0E5A52}"/>
                </a:ext>
              </a:extLst>
            </p:cNvPr>
            <p:cNvSpPr/>
            <p:nvPr/>
          </p:nvSpPr>
          <p:spPr>
            <a:xfrm>
              <a:off x="-3387552" y="2742344"/>
              <a:ext cx="1246631" cy="1508078"/>
            </a:xfrm>
            <a:custGeom>
              <a:avLst/>
              <a:gdLst>
                <a:gd name="connsiteX0" fmla="*/ 165578 w 1246631"/>
                <a:gd name="connsiteY0" fmla="*/ 87844 h 1508078"/>
                <a:gd name="connsiteX1" fmla="*/ 235667 w 1246631"/>
                <a:gd name="connsiteY1" fmla="*/ 628528 h 1508078"/>
                <a:gd name="connsiteX2" fmla="*/ 235667 w 1246631"/>
                <a:gd name="connsiteY2" fmla="*/ 628528 h 1508078"/>
                <a:gd name="connsiteX3" fmla="*/ 356229 w 1246631"/>
                <a:gd name="connsiteY3" fmla="*/ 1085409 h 1508078"/>
                <a:gd name="connsiteX4" fmla="*/ 523703 w 1246631"/>
                <a:gd name="connsiteY4" fmla="*/ 1130808 h 1508078"/>
                <a:gd name="connsiteX5" fmla="*/ 523703 w 1246631"/>
                <a:gd name="connsiteY5" fmla="*/ 1130808 h 1508078"/>
                <a:gd name="connsiteX6" fmla="*/ 955208 w 1246631"/>
                <a:gd name="connsiteY6" fmla="*/ 1463970 h 1508078"/>
                <a:gd name="connsiteX7" fmla="*/ 1218144 w 1246631"/>
                <a:gd name="connsiteY7" fmla="*/ 831388 h 1508078"/>
                <a:gd name="connsiteX8" fmla="*/ 843834 w 1246631"/>
                <a:gd name="connsiteY8" fmla="*/ 179467 h 1508078"/>
                <a:gd name="connsiteX9" fmla="*/ 165578 w 1246631"/>
                <a:gd name="connsiteY9" fmla="*/ 87844 h 1508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6631" h="1508078">
                  <a:moveTo>
                    <a:pt x="165578" y="87844"/>
                  </a:moveTo>
                  <a:cubicBezTo>
                    <a:pt x="-69926" y="222946"/>
                    <a:pt x="-60873" y="591084"/>
                    <a:pt x="235667" y="628528"/>
                  </a:cubicBezTo>
                  <a:lnTo>
                    <a:pt x="235667" y="628528"/>
                  </a:lnTo>
                  <a:cubicBezTo>
                    <a:pt x="142795" y="787985"/>
                    <a:pt x="196773" y="992537"/>
                    <a:pt x="356229" y="1085409"/>
                  </a:cubicBezTo>
                  <a:cubicBezTo>
                    <a:pt x="407081" y="1115026"/>
                    <a:pt x="464854" y="1130688"/>
                    <a:pt x="523703" y="1130808"/>
                  </a:cubicBezTo>
                  <a:lnTo>
                    <a:pt x="523703" y="1130808"/>
                  </a:lnTo>
                  <a:cubicBezTo>
                    <a:pt x="406431" y="1405128"/>
                    <a:pt x="719841" y="1599210"/>
                    <a:pt x="955208" y="1463970"/>
                  </a:cubicBezTo>
                  <a:cubicBezTo>
                    <a:pt x="1190709" y="1350412"/>
                    <a:pt x="1303763" y="1078422"/>
                    <a:pt x="1218144" y="831388"/>
                  </a:cubicBezTo>
                  <a:lnTo>
                    <a:pt x="843834" y="179467"/>
                  </a:lnTo>
                  <a:cubicBezTo>
                    <a:pt x="673697" y="-18656"/>
                    <a:pt x="382185" y="-58036"/>
                    <a:pt x="165578" y="87844"/>
                  </a:cubicBezTo>
                  <a:close/>
                </a:path>
              </a:pathLst>
            </a:custGeom>
            <a:noFill/>
            <a:ln w="17145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061C2C9-7958-F999-55F3-9BBF7C87C9A6}"/>
                </a:ext>
              </a:extLst>
            </p:cNvPr>
            <p:cNvSpPr/>
            <p:nvPr/>
          </p:nvSpPr>
          <p:spPr>
            <a:xfrm>
              <a:off x="-3197825" y="3272528"/>
              <a:ext cx="463042" cy="600865"/>
            </a:xfrm>
            <a:custGeom>
              <a:avLst/>
              <a:gdLst>
                <a:gd name="connsiteX0" fmla="*/ 132899 w 463042"/>
                <a:gd name="connsiteY0" fmla="*/ 0 h 600865"/>
                <a:gd name="connsiteX1" fmla="*/ 67422 w 463042"/>
                <a:gd name="connsiteY1" fmla="*/ 467961 h 600865"/>
                <a:gd name="connsiteX2" fmla="*/ 463043 w 463042"/>
                <a:gd name="connsiteY2" fmla="*/ 574975 h 60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042" h="600865">
                  <a:moveTo>
                    <a:pt x="132899" y="0"/>
                  </a:moveTo>
                  <a:cubicBezTo>
                    <a:pt x="-14406" y="111143"/>
                    <a:pt x="-43721" y="320656"/>
                    <a:pt x="67422" y="467961"/>
                  </a:cubicBezTo>
                  <a:cubicBezTo>
                    <a:pt x="159365" y="589820"/>
                    <a:pt x="322207" y="633868"/>
                    <a:pt x="463043" y="574975"/>
                  </a:cubicBezTo>
                </a:path>
              </a:pathLst>
            </a:custGeom>
            <a:noFill/>
            <a:ln w="17145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F1478C3-3F15-482C-8042-73037727CE4A}"/>
                </a:ext>
              </a:extLst>
            </p:cNvPr>
            <p:cNvSpPr/>
            <p:nvPr/>
          </p:nvSpPr>
          <p:spPr>
            <a:xfrm>
              <a:off x="-2839363" y="3032966"/>
              <a:ext cx="557346" cy="697422"/>
            </a:xfrm>
            <a:custGeom>
              <a:avLst/>
              <a:gdLst>
                <a:gd name="connsiteX0" fmla="*/ 441995 w 557346"/>
                <a:gd name="connsiteY0" fmla="*/ 380975 h 697422"/>
                <a:gd name="connsiteX1" fmla="*/ 412094 w 557346"/>
                <a:gd name="connsiteY1" fmla="*/ 426100 h 697422"/>
                <a:gd name="connsiteX2" fmla="*/ 317591 w 557346"/>
                <a:gd name="connsiteY2" fmla="*/ 553248 h 697422"/>
                <a:gd name="connsiteX3" fmla="*/ 314873 w 557346"/>
                <a:gd name="connsiteY3" fmla="*/ 671540 h 697422"/>
                <a:gd name="connsiteX4" fmla="*/ 416346 w 557346"/>
                <a:gd name="connsiteY4" fmla="*/ 686704 h 697422"/>
                <a:gd name="connsiteX5" fmla="*/ 432119 w 557346"/>
                <a:gd name="connsiteY5" fmla="*/ 675046 h 697422"/>
                <a:gd name="connsiteX6" fmla="*/ 557346 w 557346"/>
                <a:gd name="connsiteY6" fmla="*/ 511825 h 697422"/>
                <a:gd name="connsiteX7" fmla="*/ 441995 w 557346"/>
                <a:gd name="connsiteY7" fmla="*/ 380975 h 697422"/>
                <a:gd name="connsiteX8" fmla="*/ 318963 w 557346"/>
                <a:gd name="connsiteY8" fmla="*/ 166593 h 697422"/>
                <a:gd name="connsiteX9" fmla="*/ 264784 w 557346"/>
                <a:gd name="connsiteY9" fmla="*/ 169748 h 697422"/>
                <a:gd name="connsiteX10" fmla="*/ 107462 w 557346"/>
                <a:gd name="connsiteY10" fmla="*/ 187168 h 697422"/>
                <a:gd name="connsiteX11" fmla="*/ 3508 w 557346"/>
                <a:gd name="connsiteY11" fmla="*/ 131059 h 697422"/>
                <a:gd name="connsiteX12" fmla="*/ 42037 w 557346"/>
                <a:gd name="connsiteY12" fmla="*/ 34646 h 697422"/>
                <a:gd name="connsiteX13" fmla="*/ 60005 w 557346"/>
                <a:gd name="connsiteY13" fmla="*/ 26965 h 697422"/>
                <a:gd name="connsiteX14" fmla="*/ 264099 w 557346"/>
                <a:gd name="connsiteY14" fmla="*/ 1042 h 697422"/>
                <a:gd name="connsiteX15" fmla="*/ 318963 w 557346"/>
                <a:gd name="connsiteY15" fmla="*/ 166594 h 69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7346" h="697422">
                  <a:moveTo>
                    <a:pt x="441995" y="380975"/>
                  </a:moveTo>
                  <a:cubicBezTo>
                    <a:pt x="427423" y="392399"/>
                    <a:pt x="416935" y="408228"/>
                    <a:pt x="412094" y="426100"/>
                  </a:cubicBezTo>
                  <a:cubicBezTo>
                    <a:pt x="391611" y="475656"/>
                    <a:pt x="359137" y="519347"/>
                    <a:pt x="317591" y="553248"/>
                  </a:cubicBezTo>
                  <a:cubicBezTo>
                    <a:pt x="284175" y="585163"/>
                    <a:pt x="282958" y="638124"/>
                    <a:pt x="314873" y="671540"/>
                  </a:cubicBezTo>
                  <a:cubicBezTo>
                    <a:pt x="341265" y="699174"/>
                    <a:pt x="383027" y="705415"/>
                    <a:pt x="416346" y="686704"/>
                  </a:cubicBezTo>
                  <a:cubicBezTo>
                    <a:pt x="422035" y="683438"/>
                    <a:pt x="427328" y="679526"/>
                    <a:pt x="432119" y="675046"/>
                  </a:cubicBezTo>
                  <a:cubicBezTo>
                    <a:pt x="483765" y="629008"/>
                    <a:pt x="526253" y="573631"/>
                    <a:pt x="557346" y="511825"/>
                  </a:cubicBezTo>
                  <a:cubicBezTo>
                    <a:pt x="515284" y="471531"/>
                    <a:pt x="476696" y="427758"/>
                    <a:pt x="441995" y="380975"/>
                  </a:cubicBezTo>
                  <a:close/>
                  <a:moveTo>
                    <a:pt x="318963" y="166593"/>
                  </a:moveTo>
                  <a:cubicBezTo>
                    <a:pt x="301735" y="173544"/>
                    <a:pt x="282703" y="174652"/>
                    <a:pt x="264784" y="169748"/>
                  </a:cubicBezTo>
                  <a:cubicBezTo>
                    <a:pt x="211709" y="162486"/>
                    <a:pt x="157662" y="168471"/>
                    <a:pt x="107462" y="187168"/>
                  </a:cubicBezTo>
                  <a:cubicBezTo>
                    <a:pt x="63262" y="200380"/>
                    <a:pt x="16720" y="175259"/>
                    <a:pt x="3508" y="131059"/>
                  </a:cubicBezTo>
                  <a:cubicBezTo>
                    <a:pt x="-7608" y="93873"/>
                    <a:pt x="8355" y="53929"/>
                    <a:pt x="42037" y="34646"/>
                  </a:cubicBezTo>
                  <a:cubicBezTo>
                    <a:pt x="47708" y="31398"/>
                    <a:pt x="53738" y="28821"/>
                    <a:pt x="60005" y="26965"/>
                  </a:cubicBezTo>
                  <a:cubicBezTo>
                    <a:pt x="125804" y="5583"/>
                    <a:pt x="195043" y="-3211"/>
                    <a:pt x="264099" y="1042"/>
                  </a:cubicBezTo>
                  <a:cubicBezTo>
                    <a:pt x="277700" y="57670"/>
                    <a:pt x="296053" y="113050"/>
                    <a:pt x="318963" y="166594"/>
                  </a:cubicBezTo>
                  <a:close/>
                </a:path>
              </a:pathLst>
            </a:custGeom>
            <a:solidFill>
              <a:srgbClr val="6DD627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E2049BA-3DDA-8640-B27B-D8FB175ECD0F}"/>
                </a:ext>
              </a:extLst>
            </p:cNvPr>
            <p:cNvSpPr/>
            <p:nvPr/>
          </p:nvSpPr>
          <p:spPr>
            <a:xfrm>
              <a:off x="-978877" y="1330255"/>
              <a:ext cx="1247102" cy="1508586"/>
            </a:xfrm>
            <a:custGeom>
              <a:avLst/>
              <a:gdLst>
                <a:gd name="connsiteX0" fmla="*/ 291894 w 1247102"/>
                <a:gd name="connsiteY0" fmla="*/ 44116 h 1508586"/>
                <a:gd name="connsiteX1" fmla="*/ 723400 w 1247102"/>
                <a:gd name="connsiteY1" fmla="*/ 377415 h 1508586"/>
                <a:gd name="connsiteX2" fmla="*/ 1056916 w 1247102"/>
                <a:gd name="connsiteY2" fmla="*/ 712141 h 1508586"/>
                <a:gd name="connsiteX3" fmla="*/ 1011436 w 1247102"/>
                <a:gd name="connsiteY3" fmla="*/ 879832 h 1508586"/>
                <a:gd name="connsiteX4" fmla="*/ 1081524 w 1247102"/>
                <a:gd name="connsiteY4" fmla="*/ 1420654 h 1508586"/>
                <a:gd name="connsiteX5" fmla="*/ 402719 w 1247102"/>
                <a:gd name="connsiteY5" fmla="*/ 1328757 h 1508586"/>
                <a:gd name="connsiteX6" fmla="*/ 28410 w 1247102"/>
                <a:gd name="connsiteY6" fmla="*/ 676698 h 1508586"/>
                <a:gd name="connsiteX7" fmla="*/ 291894 w 1247102"/>
                <a:gd name="connsiteY7" fmla="*/ 44116 h 150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102" h="1508586">
                  <a:moveTo>
                    <a:pt x="291894" y="44116"/>
                  </a:moveTo>
                  <a:cubicBezTo>
                    <a:pt x="527261" y="-90987"/>
                    <a:pt x="840534" y="102409"/>
                    <a:pt x="723400" y="377415"/>
                  </a:cubicBezTo>
                  <a:cubicBezTo>
                    <a:pt x="907930" y="377749"/>
                    <a:pt x="1057250" y="527611"/>
                    <a:pt x="1056916" y="712141"/>
                  </a:cubicBezTo>
                  <a:cubicBezTo>
                    <a:pt x="1056809" y="771071"/>
                    <a:pt x="1041118" y="828924"/>
                    <a:pt x="1011436" y="879832"/>
                  </a:cubicBezTo>
                  <a:cubicBezTo>
                    <a:pt x="1307975" y="917277"/>
                    <a:pt x="1317028" y="1285414"/>
                    <a:pt x="1081524" y="1420654"/>
                  </a:cubicBezTo>
                  <a:cubicBezTo>
                    <a:pt x="864725" y="1566735"/>
                    <a:pt x="572874" y="1527224"/>
                    <a:pt x="402719" y="1328757"/>
                  </a:cubicBezTo>
                  <a:lnTo>
                    <a:pt x="28410" y="676698"/>
                  </a:lnTo>
                  <a:cubicBezTo>
                    <a:pt x="-57130" y="429523"/>
                    <a:pt x="56181" y="157482"/>
                    <a:pt x="291894" y="44116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1845CA4-4207-E5BB-31BE-AF41A0193835}"/>
                </a:ext>
              </a:extLst>
            </p:cNvPr>
            <p:cNvSpPr/>
            <p:nvPr/>
          </p:nvSpPr>
          <p:spPr>
            <a:xfrm>
              <a:off x="-978407" y="1326266"/>
              <a:ext cx="747617" cy="861875"/>
            </a:xfrm>
            <a:custGeom>
              <a:avLst/>
              <a:gdLst>
                <a:gd name="connsiteX0" fmla="*/ 395391 w 747617"/>
                <a:gd name="connsiteY0" fmla="*/ 229294 h 861875"/>
                <a:gd name="connsiteX1" fmla="*/ 747618 w 747617"/>
                <a:gd name="connsiteY1" fmla="*/ 245067 h 861875"/>
                <a:gd name="connsiteX2" fmla="*/ 400285 w 747617"/>
                <a:gd name="connsiteY2" fmla="*/ 4899 h 861875"/>
                <a:gd name="connsiteX3" fmla="*/ 291424 w 747617"/>
                <a:gd name="connsiteY3" fmla="*/ 48105 h 861875"/>
                <a:gd name="connsiteX4" fmla="*/ 28488 w 747617"/>
                <a:gd name="connsiteY4" fmla="*/ 680687 h 861875"/>
                <a:gd name="connsiteX5" fmla="*/ 132455 w 747617"/>
                <a:gd name="connsiteY5" fmla="*/ 861875 h 861875"/>
                <a:gd name="connsiteX6" fmla="*/ 395391 w 747617"/>
                <a:gd name="connsiteY6" fmla="*/ 229293 h 86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617" h="861875">
                  <a:moveTo>
                    <a:pt x="395391" y="229294"/>
                  </a:moveTo>
                  <a:cubicBezTo>
                    <a:pt x="505754" y="165102"/>
                    <a:pt x="643435" y="171268"/>
                    <a:pt x="747618" y="245067"/>
                  </a:cubicBezTo>
                  <a:cubicBezTo>
                    <a:pt x="718026" y="82833"/>
                    <a:pt x="562519" y="-24694"/>
                    <a:pt x="400285" y="4899"/>
                  </a:cubicBezTo>
                  <a:cubicBezTo>
                    <a:pt x="361502" y="11973"/>
                    <a:pt x="324503" y="26658"/>
                    <a:pt x="291424" y="48105"/>
                  </a:cubicBezTo>
                  <a:cubicBezTo>
                    <a:pt x="55922" y="161663"/>
                    <a:pt x="-57132" y="433654"/>
                    <a:pt x="28488" y="680687"/>
                  </a:cubicBezTo>
                  <a:lnTo>
                    <a:pt x="132455" y="861875"/>
                  </a:lnTo>
                  <a:cubicBezTo>
                    <a:pt x="46835" y="614842"/>
                    <a:pt x="159889" y="342852"/>
                    <a:pt x="395391" y="229293"/>
                  </a:cubicBezTo>
                  <a:close/>
                </a:path>
              </a:pathLst>
            </a:custGeom>
            <a:solidFill>
              <a:srgbClr val="E4FFD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3A40BA1-F975-A574-E8C2-1433ED749202}"/>
                </a:ext>
              </a:extLst>
            </p:cNvPr>
            <p:cNvSpPr/>
            <p:nvPr/>
          </p:nvSpPr>
          <p:spPr>
            <a:xfrm>
              <a:off x="-978877" y="1330255"/>
              <a:ext cx="1247102" cy="1508586"/>
            </a:xfrm>
            <a:custGeom>
              <a:avLst/>
              <a:gdLst>
                <a:gd name="connsiteX0" fmla="*/ 291894 w 1247102"/>
                <a:gd name="connsiteY0" fmla="*/ 44116 h 1508586"/>
                <a:gd name="connsiteX1" fmla="*/ 723400 w 1247102"/>
                <a:gd name="connsiteY1" fmla="*/ 377415 h 1508586"/>
                <a:gd name="connsiteX2" fmla="*/ 723400 w 1247102"/>
                <a:gd name="connsiteY2" fmla="*/ 377415 h 1508586"/>
                <a:gd name="connsiteX3" fmla="*/ 1056916 w 1247102"/>
                <a:gd name="connsiteY3" fmla="*/ 712141 h 1508586"/>
                <a:gd name="connsiteX4" fmla="*/ 1011436 w 1247102"/>
                <a:gd name="connsiteY4" fmla="*/ 879832 h 1508586"/>
                <a:gd name="connsiteX5" fmla="*/ 1011435 w 1247102"/>
                <a:gd name="connsiteY5" fmla="*/ 879832 h 1508586"/>
                <a:gd name="connsiteX6" fmla="*/ 1081524 w 1247102"/>
                <a:gd name="connsiteY6" fmla="*/ 1420654 h 1508586"/>
                <a:gd name="connsiteX7" fmla="*/ 402719 w 1247102"/>
                <a:gd name="connsiteY7" fmla="*/ 1328757 h 1508586"/>
                <a:gd name="connsiteX8" fmla="*/ 28410 w 1247102"/>
                <a:gd name="connsiteY8" fmla="*/ 676698 h 1508586"/>
                <a:gd name="connsiteX9" fmla="*/ 291894 w 1247102"/>
                <a:gd name="connsiteY9" fmla="*/ 44116 h 150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7102" h="1508586">
                  <a:moveTo>
                    <a:pt x="291894" y="44116"/>
                  </a:moveTo>
                  <a:cubicBezTo>
                    <a:pt x="527261" y="-90987"/>
                    <a:pt x="840534" y="102409"/>
                    <a:pt x="723400" y="377415"/>
                  </a:cubicBezTo>
                  <a:lnTo>
                    <a:pt x="723400" y="377415"/>
                  </a:lnTo>
                  <a:cubicBezTo>
                    <a:pt x="907930" y="377749"/>
                    <a:pt x="1057250" y="527611"/>
                    <a:pt x="1056916" y="712141"/>
                  </a:cubicBezTo>
                  <a:cubicBezTo>
                    <a:pt x="1056809" y="771071"/>
                    <a:pt x="1041118" y="828924"/>
                    <a:pt x="1011436" y="879832"/>
                  </a:cubicBezTo>
                  <a:lnTo>
                    <a:pt x="1011435" y="879832"/>
                  </a:lnTo>
                  <a:cubicBezTo>
                    <a:pt x="1307975" y="917277"/>
                    <a:pt x="1317028" y="1285414"/>
                    <a:pt x="1081524" y="1420654"/>
                  </a:cubicBezTo>
                  <a:cubicBezTo>
                    <a:pt x="864725" y="1566735"/>
                    <a:pt x="572874" y="1527224"/>
                    <a:pt x="402719" y="1328757"/>
                  </a:cubicBezTo>
                  <a:lnTo>
                    <a:pt x="28410" y="676698"/>
                  </a:lnTo>
                  <a:cubicBezTo>
                    <a:pt x="-57130" y="429523"/>
                    <a:pt x="56181" y="157482"/>
                    <a:pt x="291894" y="44116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974864FD-A27A-1559-BAB8-722BCA0E6FED}"/>
                </a:ext>
              </a:extLst>
            </p:cNvPr>
            <p:cNvSpPr/>
            <p:nvPr/>
          </p:nvSpPr>
          <p:spPr>
            <a:xfrm>
              <a:off x="-384546" y="1707914"/>
              <a:ext cx="463048" cy="600927"/>
            </a:xfrm>
            <a:custGeom>
              <a:avLst/>
              <a:gdLst>
                <a:gd name="connsiteX0" fmla="*/ 0 w 463048"/>
                <a:gd name="connsiteY0" fmla="*/ 25953 h 600927"/>
                <a:gd name="connsiteX1" fmla="*/ 437158 w 463048"/>
                <a:gd name="connsiteY1" fmla="*/ 205307 h 600927"/>
                <a:gd name="connsiteX2" fmla="*/ 330144 w 463048"/>
                <a:gd name="connsiteY2" fmla="*/ 600928 h 60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048" h="600927">
                  <a:moveTo>
                    <a:pt x="0" y="25953"/>
                  </a:moveTo>
                  <a:cubicBezTo>
                    <a:pt x="170245" y="-45238"/>
                    <a:pt x="365967" y="35062"/>
                    <a:pt x="437158" y="205307"/>
                  </a:cubicBezTo>
                  <a:cubicBezTo>
                    <a:pt x="496051" y="346143"/>
                    <a:pt x="452003" y="508984"/>
                    <a:pt x="330144" y="600928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8AD4869-4C86-04B3-5A70-99C4383D9965}"/>
                </a:ext>
              </a:extLst>
            </p:cNvPr>
            <p:cNvSpPr/>
            <p:nvPr/>
          </p:nvSpPr>
          <p:spPr>
            <a:xfrm>
              <a:off x="-837311" y="1850375"/>
              <a:ext cx="557863" cy="697698"/>
            </a:xfrm>
            <a:custGeom>
              <a:avLst/>
              <a:gdLst>
                <a:gd name="connsiteX0" fmla="*/ 238384 w 557863"/>
                <a:gd name="connsiteY0" fmla="*/ 531025 h 697698"/>
                <a:gd name="connsiteX1" fmla="*/ 293249 w 557863"/>
                <a:gd name="connsiteY1" fmla="*/ 527871 h 697698"/>
                <a:gd name="connsiteX2" fmla="*/ 450571 w 557863"/>
                <a:gd name="connsiteY2" fmla="*/ 510451 h 697698"/>
                <a:gd name="connsiteX3" fmla="*/ 554401 w 557863"/>
                <a:gd name="connsiteY3" fmla="*/ 566824 h 697698"/>
                <a:gd name="connsiteX4" fmla="*/ 498029 w 557863"/>
                <a:gd name="connsiteY4" fmla="*/ 670654 h 697698"/>
                <a:gd name="connsiteX5" fmla="*/ 293935 w 557863"/>
                <a:gd name="connsiteY5" fmla="*/ 696715 h 697698"/>
                <a:gd name="connsiteX6" fmla="*/ 238385 w 557863"/>
                <a:gd name="connsiteY6" fmla="*/ 531026 h 697698"/>
                <a:gd name="connsiteX7" fmla="*/ 115352 w 557863"/>
                <a:gd name="connsiteY7" fmla="*/ 316644 h 697698"/>
                <a:gd name="connsiteX8" fmla="*/ 145253 w 557863"/>
                <a:gd name="connsiteY8" fmla="*/ 271518 h 697698"/>
                <a:gd name="connsiteX9" fmla="*/ 239756 w 557863"/>
                <a:gd name="connsiteY9" fmla="*/ 144371 h 697698"/>
                <a:gd name="connsiteX10" fmla="*/ 243357 w 557863"/>
                <a:gd name="connsiteY10" fmla="*/ 26296 h 697698"/>
                <a:gd name="connsiteX11" fmla="*/ 141000 w 557863"/>
                <a:gd name="connsiteY11" fmla="*/ 11052 h 697698"/>
                <a:gd name="connsiteX12" fmla="*/ 125227 w 557863"/>
                <a:gd name="connsiteY12" fmla="*/ 22573 h 697698"/>
                <a:gd name="connsiteX13" fmla="*/ 0 w 557863"/>
                <a:gd name="connsiteY13" fmla="*/ 185793 h 697698"/>
                <a:gd name="connsiteX14" fmla="*/ 115352 w 557863"/>
                <a:gd name="connsiteY14" fmla="*/ 316644 h 697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7863" h="697698">
                  <a:moveTo>
                    <a:pt x="238384" y="531025"/>
                  </a:moveTo>
                  <a:cubicBezTo>
                    <a:pt x="255847" y="524051"/>
                    <a:pt x="275102" y="522944"/>
                    <a:pt x="293249" y="527871"/>
                  </a:cubicBezTo>
                  <a:cubicBezTo>
                    <a:pt x="346322" y="535225"/>
                    <a:pt x="400392" y="529238"/>
                    <a:pt x="450571" y="510451"/>
                  </a:cubicBezTo>
                  <a:cubicBezTo>
                    <a:pt x="494810" y="497346"/>
                    <a:pt x="541296" y="522585"/>
                    <a:pt x="554401" y="566824"/>
                  </a:cubicBezTo>
                  <a:cubicBezTo>
                    <a:pt x="567506" y="611063"/>
                    <a:pt x="542267" y="657549"/>
                    <a:pt x="498029" y="670654"/>
                  </a:cubicBezTo>
                  <a:cubicBezTo>
                    <a:pt x="432218" y="691993"/>
                    <a:pt x="362996" y="700832"/>
                    <a:pt x="293935" y="696715"/>
                  </a:cubicBezTo>
                  <a:cubicBezTo>
                    <a:pt x="280088" y="640028"/>
                    <a:pt x="261506" y="584603"/>
                    <a:pt x="238385" y="531026"/>
                  </a:cubicBezTo>
                  <a:close/>
                  <a:moveTo>
                    <a:pt x="115352" y="316644"/>
                  </a:moveTo>
                  <a:cubicBezTo>
                    <a:pt x="129924" y="305220"/>
                    <a:pt x="140412" y="289391"/>
                    <a:pt x="145253" y="271518"/>
                  </a:cubicBezTo>
                  <a:cubicBezTo>
                    <a:pt x="165736" y="221963"/>
                    <a:pt x="198210" y="178272"/>
                    <a:pt x="239756" y="144371"/>
                  </a:cubicBezTo>
                  <a:cubicBezTo>
                    <a:pt x="273356" y="112760"/>
                    <a:pt x="274968" y="59896"/>
                    <a:pt x="243357" y="26296"/>
                  </a:cubicBezTo>
                  <a:cubicBezTo>
                    <a:pt x="216873" y="-1853"/>
                    <a:pt x="174538" y="-8159"/>
                    <a:pt x="141000" y="11052"/>
                  </a:cubicBezTo>
                  <a:cubicBezTo>
                    <a:pt x="135314" y="14268"/>
                    <a:pt x="130021" y="18135"/>
                    <a:pt x="125227" y="22573"/>
                  </a:cubicBezTo>
                  <a:cubicBezTo>
                    <a:pt x="73612" y="68640"/>
                    <a:pt x="31130" y="124011"/>
                    <a:pt x="0" y="185793"/>
                  </a:cubicBezTo>
                  <a:cubicBezTo>
                    <a:pt x="42030" y="226120"/>
                    <a:pt x="80614" y="269889"/>
                    <a:pt x="115352" y="316644"/>
                  </a:cubicBezTo>
                  <a:close/>
                </a:path>
              </a:pathLst>
            </a:custGeom>
            <a:solidFill>
              <a:srgbClr val="6DD627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4B846B0-2498-B3E2-D63D-E4009B192819}"/>
                </a:ext>
              </a:extLst>
            </p:cNvPr>
            <p:cNvSpPr/>
            <p:nvPr/>
          </p:nvSpPr>
          <p:spPr>
            <a:xfrm>
              <a:off x="-2603794" y="1746349"/>
              <a:ext cx="2088398" cy="2088398"/>
            </a:xfrm>
            <a:custGeom>
              <a:avLst/>
              <a:gdLst>
                <a:gd name="connsiteX0" fmla="*/ 2088398 w 2088398"/>
                <a:gd name="connsiteY0" fmla="*/ 1044199 h 2088398"/>
                <a:gd name="connsiteX1" fmla="*/ 1044199 w 2088398"/>
                <a:gd name="connsiteY1" fmla="*/ 2088398 h 2088398"/>
                <a:gd name="connsiteX2" fmla="*/ 0 w 2088398"/>
                <a:gd name="connsiteY2" fmla="*/ 1044199 h 2088398"/>
                <a:gd name="connsiteX3" fmla="*/ 1044199 w 2088398"/>
                <a:gd name="connsiteY3" fmla="*/ 0 h 2088398"/>
                <a:gd name="connsiteX4" fmla="*/ 2088398 w 2088398"/>
                <a:gd name="connsiteY4" fmla="*/ 1044199 h 208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8398" h="2088398">
                  <a:moveTo>
                    <a:pt x="2088398" y="1044199"/>
                  </a:moveTo>
                  <a:cubicBezTo>
                    <a:pt x="2088398" y="1620894"/>
                    <a:pt x="1620895" y="2088398"/>
                    <a:pt x="1044199" y="2088398"/>
                  </a:cubicBezTo>
                  <a:cubicBezTo>
                    <a:pt x="467504" y="2088398"/>
                    <a:pt x="0" y="1620894"/>
                    <a:pt x="0" y="1044199"/>
                  </a:cubicBezTo>
                  <a:cubicBezTo>
                    <a:pt x="0" y="467504"/>
                    <a:pt x="467504" y="0"/>
                    <a:pt x="1044199" y="0"/>
                  </a:cubicBezTo>
                  <a:cubicBezTo>
                    <a:pt x="1620895" y="0"/>
                    <a:pt x="2088398" y="467504"/>
                    <a:pt x="2088398" y="1044199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BB93C06-972B-4362-7F95-F402D3736F11}"/>
                </a:ext>
              </a:extLst>
            </p:cNvPr>
            <p:cNvSpPr/>
            <p:nvPr/>
          </p:nvSpPr>
          <p:spPr>
            <a:xfrm>
              <a:off x="-2604120" y="2305962"/>
              <a:ext cx="2055668" cy="1528838"/>
            </a:xfrm>
            <a:custGeom>
              <a:avLst/>
              <a:gdLst>
                <a:gd name="connsiteX0" fmla="*/ 2049908 w 2055668"/>
                <a:gd name="connsiteY0" fmla="*/ 744642 h 1528838"/>
                <a:gd name="connsiteX1" fmla="*/ 1442426 w 2055668"/>
                <a:gd name="connsiteY1" fmla="*/ 900044 h 1528838"/>
                <a:gd name="connsiteX2" fmla="*/ 1069214 w 2055668"/>
                <a:gd name="connsiteY2" fmla="*/ 922950 h 1528838"/>
                <a:gd name="connsiteX3" fmla="*/ 1140674 w 2055668"/>
                <a:gd name="connsiteY3" fmla="*/ 715975 h 1528838"/>
                <a:gd name="connsiteX4" fmla="*/ 801752 w 2055668"/>
                <a:gd name="connsiteY4" fmla="*/ 115077 h 1528838"/>
                <a:gd name="connsiteX5" fmla="*/ 136251 w 2055668"/>
                <a:gd name="connsiteY5" fmla="*/ 62271 h 1528838"/>
                <a:gd name="connsiteX6" fmla="*/ 119381 w 2055668"/>
                <a:gd name="connsiteY6" fmla="*/ 0 h 1528838"/>
                <a:gd name="connsiteX7" fmla="*/ 559986 w 2055668"/>
                <a:gd name="connsiteY7" fmla="*/ 1409458 h 1528838"/>
                <a:gd name="connsiteX8" fmla="*/ 1969443 w 2055668"/>
                <a:gd name="connsiteY8" fmla="*/ 968853 h 1528838"/>
                <a:gd name="connsiteX9" fmla="*/ 2055669 w 2055668"/>
                <a:gd name="connsiteY9" fmla="*/ 744642 h 152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55668" h="1528838">
                  <a:moveTo>
                    <a:pt x="2049908" y="744642"/>
                  </a:moveTo>
                  <a:cubicBezTo>
                    <a:pt x="1837022" y="739994"/>
                    <a:pt x="1626929" y="793739"/>
                    <a:pt x="1442426" y="900044"/>
                  </a:cubicBezTo>
                  <a:cubicBezTo>
                    <a:pt x="1329123" y="967831"/>
                    <a:pt x="1189957" y="976372"/>
                    <a:pt x="1069214" y="922950"/>
                  </a:cubicBezTo>
                  <a:cubicBezTo>
                    <a:pt x="1107811" y="859980"/>
                    <a:pt x="1132199" y="789345"/>
                    <a:pt x="1140674" y="715975"/>
                  </a:cubicBezTo>
                  <a:cubicBezTo>
                    <a:pt x="1166436" y="464096"/>
                    <a:pt x="1030636" y="223329"/>
                    <a:pt x="801752" y="115077"/>
                  </a:cubicBezTo>
                  <a:cubicBezTo>
                    <a:pt x="596180" y="8226"/>
                    <a:pt x="356101" y="-10824"/>
                    <a:pt x="136251" y="62271"/>
                  </a:cubicBezTo>
                  <a:cubicBezTo>
                    <a:pt x="130977" y="41421"/>
                    <a:pt x="125353" y="20661"/>
                    <a:pt x="119381" y="0"/>
                  </a:cubicBezTo>
                  <a:cubicBezTo>
                    <a:pt x="-148161" y="510881"/>
                    <a:pt x="49105" y="1141916"/>
                    <a:pt x="559986" y="1409458"/>
                  </a:cubicBezTo>
                  <a:cubicBezTo>
                    <a:pt x="1070866" y="1676999"/>
                    <a:pt x="1701902" y="1479734"/>
                    <a:pt x="1969443" y="968853"/>
                  </a:cubicBezTo>
                  <a:cubicBezTo>
                    <a:pt x="2006715" y="897682"/>
                    <a:pt x="2035648" y="822447"/>
                    <a:pt x="2055669" y="744642"/>
                  </a:cubicBezTo>
                  <a:close/>
                </a:path>
              </a:pathLst>
            </a:custGeom>
            <a:solidFill>
              <a:srgbClr val="9CEB6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9A7375E1-5FBC-FA75-0BE6-1063F9DF9946}"/>
                </a:ext>
              </a:extLst>
            </p:cNvPr>
            <p:cNvSpPr/>
            <p:nvPr/>
          </p:nvSpPr>
          <p:spPr>
            <a:xfrm>
              <a:off x="-2264049" y="1746193"/>
              <a:ext cx="1723689" cy="1006945"/>
            </a:xfrm>
            <a:custGeom>
              <a:avLst/>
              <a:gdLst>
                <a:gd name="connsiteX0" fmla="*/ 720501 w 1723689"/>
                <a:gd name="connsiteY0" fmla="*/ 156 h 1006945"/>
                <a:gd name="connsiteX1" fmla="*/ 1434101 w 1723689"/>
                <a:gd name="connsiteY1" fmla="*/ 593067 h 1006945"/>
                <a:gd name="connsiteX2" fmla="*/ 1622466 w 1723689"/>
                <a:gd name="connsiteY2" fmla="*/ 546876 h 1006945"/>
                <a:gd name="connsiteX3" fmla="*/ 1723689 w 1723689"/>
                <a:gd name="connsiteY3" fmla="*/ 816258 h 1006945"/>
                <a:gd name="connsiteX4" fmla="*/ 0 w 1723689"/>
                <a:gd name="connsiteY4" fmla="*/ 273242 h 1006945"/>
                <a:gd name="connsiteX5" fmla="*/ 184480 w 1723689"/>
                <a:gd name="connsiteY5" fmla="*/ 138551 h 1006945"/>
                <a:gd name="connsiteX6" fmla="*/ 720501 w 1723689"/>
                <a:gd name="connsiteY6" fmla="*/ 156 h 100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3689" h="1006945">
                  <a:moveTo>
                    <a:pt x="720501" y="156"/>
                  </a:moveTo>
                  <a:cubicBezTo>
                    <a:pt x="753829" y="360939"/>
                    <a:pt x="1073319" y="626394"/>
                    <a:pt x="1434101" y="593067"/>
                  </a:cubicBezTo>
                  <a:cubicBezTo>
                    <a:pt x="1498831" y="587087"/>
                    <a:pt x="1562313" y="571520"/>
                    <a:pt x="1622466" y="546876"/>
                  </a:cubicBezTo>
                  <a:cubicBezTo>
                    <a:pt x="1668466" y="631573"/>
                    <a:pt x="1702531" y="722227"/>
                    <a:pt x="1723689" y="816258"/>
                  </a:cubicBezTo>
                  <a:cubicBezTo>
                    <a:pt x="915269" y="1273276"/>
                    <a:pt x="233446" y="835735"/>
                    <a:pt x="0" y="273242"/>
                  </a:cubicBezTo>
                  <a:cubicBezTo>
                    <a:pt x="56414" y="221772"/>
                    <a:pt x="118273" y="176608"/>
                    <a:pt x="184480" y="138551"/>
                  </a:cubicBezTo>
                  <a:cubicBezTo>
                    <a:pt x="347323" y="44727"/>
                    <a:pt x="532592" y="-3107"/>
                    <a:pt x="720501" y="156"/>
                  </a:cubicBezTo>
                  <a:close/>
                </a:path>
              </a:pathLst>
            </a:custGeom>
            <a:solidFill>
              <a:srgbClr val="10C0DD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E93353D3-0D2A-6F42-47A4-BA3A82D924C1}"/>
                </a:ext>
              </a:extLst>
            </p:cNvPr>
            <p:cNvSpPr/>
            <p:nvPr/>
          </p:nvSpPr>
          <p:spPr>
            <a:xfrm>
              <a:off x="-2595428" y="2334765"/>
              <a:ext cx="2050679" cy="1499848"/>
            </a:xfrm>
            <a:custGeom>
              <a:avLst/>
              <a:gdLst>
                <a:gd name="connsiteX0" fmla="*/ 793059 w 2050679"/>
                <a:gd name="connsiteY0" fmla="*/ 86274 h 1499848"/>
                <a:gd name="connsiteX1" fmla="*/ 521894 w 2050679"/>
                <a:gd name="connsiteY1" fmla="*/ 0 h 1499848"/>
                <a:gd name="connsiteX2" fmla="*/ 1079861 w 2050679"/>
                <a:gd name="connsiteY2" fmla="*/ 374310 h 1499848"/>
                <a:gd name="connsiteX3" fmla="*/ 793059 w 2050679"/>
                <a:gd name="connsiteY3" fmla="*/ 86274 h 1499848"/>
                <a:gd name="connsiteX4" fmla="*/ 2050679 w 2050679"/>
                <a:gd name="connsiteY4" fmla="*/ 700888 h 1499848"/>
                <a:gd name="connsiteX5" fmla="*/ 790021 w 2050679"/>
                <a:gd name="connsiteY5" fmla="*/ 1470314 h 1499848"/>
                <a:gd name="connsiteX6" fmla="*/ 0 w 2050679"/>
                <a:gd name="connsiteY6" fmla="*/ 589788 h 1499848"/>
                <a:gd name="connsiteX7" fmla="*/ 2050679 w 2050679"/>
                <a:gd name="connsiteY7" fmla="*/ 700888 h 149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0679" h="1499848">
                  <a:moveTo>
                    <a:pt x="793059" y="86274"/>
                  </a:moveTo>
                  <a:cubicBezTo>
                    <a:pt x="707239" y="44753"/>
                    <a:pt x="615929" y="15702"/>
                    <a:pt x="521894" y="0"/>
                  </a:cubicBezTo>
                  <a:cubicBezTo>
                    <a:pt x="666564" y="177434"/>
                    <a:pt x="860814" y="307746"/>
                    <a:pt x="1079861" y="374310"/>
                  </a:cubicBezTo>
                  <a:cubicBezTo>
                    <a:pt x="1020245" y="248161"/>
                    <a:pt x="918951" y="146430"/>
                    <a:pt x="793059" y="86274"/>
                  </a:cubicBezTo>
                  <a:close/>
                  <a:moveTo>
                    <a:pt x="2050679" y="700888"/>
                  </a:moveTo>
                  <a:cubicBezTo>
                    <a:pt x="1915029" y="1261480"/>
                    <a:pt x="1350614" y="1605964"/>
                    <a:pt x="790021" y="1470314"/>
                  </a:cubicBezTo>
                  <a:cubicBezTo>
                    <a:pt x="369804" y="1368632"/>
                    <a:pt x="55689" y="1018531"/>
                    <a:pt x="0" y="589788"/>
                  </a:cubicBezTo>
                  <a:cubicBezTo>
                    <a:pt x="396392" y="1009360"/>
                    <a:pt x="1242670" y="1374206"/>
                    <a:pt x="2050679" y="700888"/>
                  </a:cubicBezTo>
                  <a:close/>
                </a:path>
              </a:pathLst>
            </a:custGeom>
            <a:solidFill>
              <a:srgbClr val="4AC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40C12C3-7A04-E067-AB87-DAAD86149ED9}"/>
                </a:ext>
              </a:extLst>
            </p:cNvPr>
            <p:cNvSpPr/>
            <p:nvPr/>
          </p:nvSpPr>
          <p:spPr>
            <a:xfrm>
              <a:off x="-2603794" y="1746349"/>
              <a:ext cx="2088398" cy="2088398"/>
            </a:xfrm>
            <a:custGeom>
              <a:avLst/>
              <a:gdLst>
                <a:gd name="connsiteX0" fmla="*/ 2088398 w 2088398"/>
                <a:gd name="connsiteY0" fmla="*/ 1044199 h 2088398"/>
                <a:gd name="connsiteX1" fmla="*/ 1044199 w 2088398"/>
                <a:gd name="connsiteY1" fmla="*/ 2088398 h 2088398"/>
                <a:gd name="connsiteX2" fmla="*/ 0 w 2088398"/>
                <a:gd name="connsiteY2" fmla="*/ 1044199 h 2088398"/>
                <a:gd name="connsiteX3" fmla="*/ 1044199 w 2088398"/>
                <a:gd name="connsiteY3" fmla="*/ 0 h 2088398"/>
                <a:gd name="connsiteX4" fmla="*/ 2088398 w 2088398"/>
                <a:gd name="connsiteY4" fmla="*/ 1044199 h 208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8398" h="2088398">
                  <a:moveTo>
                    <a:pt x="2088398" y="1044199"/>
                  </a:moveTo>
                  <a:cubicBezTo>
                    <a:pt x="2088398" y="1620894"/>
                    <a:pt x="1620895" y="2088398"/>
                    <a:pt x="1044199" y="2088398"/>
                  </a:cubicBezTo>
                  <a:cubicBezTo>
                    <a:pt x="467504" y="2088398"/>
                    <a:pt x="0" y="1620894"/>
                    <a:pt x="0" y="1044199"/>
                  </a:cubicBezTo>
                  <a:cubicBezTo>
                    <a:pt x="0" y="467504"/>
                    <a:pt x="467504" y="0"/>
                    <a:pt x="1044199" y="0"/>
                  </a:cubicBezTo>
                  <a:cubicBezTo>
                    <a:pt x="1620895" y="0"/>
                    <a:pt x="2088398" y="467504"/>
                    <a:pt x="2088398" y="1044199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0271EDA-69A6-822C-097C-EA7F2E7A56BA}"/>
                </a:ext>
              </a:extLst>
            </p:cNvPr>
            <p:cNvSpPr/>
            <p:nvPr/>
          </p:nvSpPr>
          <p:spPr>
            <a:xfrm>
              <a:off x="-3102984" y="2526557"/>
              <a:ext cx="1438234" cy="1842404"/>
            </a:xfrm>
            <a:custGeom>
              <a:avLst/>
              <a:gdLst>
                <a:gd name="connsiteX0" fmla="*/ 1212422 w 1438234"/>
                <a:gd name="connsiteY0" fmla="*/ 80334 h 1842404"/>
                <a:gd name="connsiteX1" fmla="*/ 1179092 w 1438234"/>
                <a:gd name="connsiteY1" fmla="*/ 734862 h 1842404"/>
                <a:gd name="connsiteX2" fmla="*/ 1077588 w 1438234"/>
                <a:gd name="connsiteY2" fmla="*/ 1293672 h 1842404"/>
                <a:gd name="connsiteX3" fmla="*/ 880495 w 1438234"/>
                <a:gd name="connsiteY3" fmla="*/ 1363877 h 1842404"/>
                <a:gd name="connsiteX4" fmla="*/ 394537 w 1438234"/>
                <a:gd name="connsiteY4" fmla="*/ 1803749 h 1842404"/>
                <a:gd name="connsiteX5" fmla="*/ 20227 w 1438234"/>
                <a:gd name="connsiteY5" fmla="*/ 1070355 h 1842404"/>
                <a:gd name="connsiteX6" fmla="*/ 407567 w 1438234"/>
                <a:gd name="connsiteY6" fmla="*/ 253979 h 1842404"/>
                <a:gd name="connsiteX7" fmla="*/ 1212422 w 1438234"/>
                <a:gd name="connsiteY7" fmla="*/ 80334 h 1842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8234" h="1842404">
                  <a:moveTo>
                    <a:pt x="1212422" y="80334"/>
                  </a:moveTo>
                  <a:cubicBezTo>
                    <a:pt x="1507179" y="220237"/>
                    <a:pt x="1530907" y="662167"/>
                    <a:pt x="1179092" y="734862"/>
                  </a:cubicBezTo>
                  <a:cubicBezTo>
                    <a:pt x="1305374" y="917202"/>
                    <a:pt x="1259929" y="1167390"/>
                    <a:pt x="1077588" y="1293672"/>
                  </a:cubicBezTo>
                  <a:cubicBezTo>
                    <a:pt x="1019247" y="1334077"/>
                    <a:pt x="951241" y="1358301"/>
                    <a:pt x="880495" y="1363877"/>
                  </a:cubicBezTo>
                  <a:cubicBezTo>
                    <a:pt x="1046733" y="1682363"/>
                    <a:pt x="689431" y="1943653"/>
                    <a:pt x="394537" y="1803749"/>
                  </a:cubicBezTo>
                  <a:cubicBezTo>
                    <a:pt x="101691" y="1689741"/>
                    <a:pt x="-59257" y="1374392"/>
                    <a:pt x="20227" y="1070355"/>
                  </a:cubicBezTo>
                  <a:lnTo>
                    <a:pt x="407567" y="253979"/>
                  </a:lnTo>
                  <a:cubicBezTo>
                    <a:pt x="592919" y="246"/>
                    <a:pt x="938943" y="-74408"/>
                    <a:pt x="1212422" y="80334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465AC19-0F50-5E65-DF32-D0C68F384084}"/>
                </a:ext>
              </a:extLst>
            </p:cNvPr>
            <p:cNvSpPr/>
            <p:nvPr/>
          </p:nvSpPr>
          <p:spPr>
            <a:xfrm>
              <a:off x="-3103056" y="2618412"/>
              <a:ext cx="1428246" cy="1750687"/>
            </a:xfrm>
            <a:custGeom>
              <a:avLst/>
              <a:gdLst>
                <a:gd name="connsiteX0" fmla="*/ 1428246 w 1428246"/>
                <a:gd name="connsiteY0" fmla="*/ 419572 h 1750687"/>
                <a:gd name="connsiteX1" fmla="*/ 583066 w 1428246"/>
                <a:gd name="connsiteY1" fmla="*/ 0 h 1750687"/>
                <a:gd name="connsiteX2" fmla="*/ 407639 w 1428246"/>
                <a:gd name="connsiteY2" fmla="*/ 162260 h 1750687"/>
                <a:gd name="connsiteX3" fmla="*/ 20161 w 1428246"/>
                <a:gd name="connsiteY3" fmla="*/ 978636 h 1750687"/>
                <a:gd name="connsiteX4" fmla="*/ 394608 w 1428246"/>
                <a:gd name="connsiteY4" fmla="*/ 1712031 h 1750687"/>
                <a:gd name="connsiteX5" fmla="*/ 880566 w 1428246"/>
                <a:gd name="connsiteY5" fmla="*/ 1272296 h 1750687"/>
                <a:gd name="connsiteX6" fmla="*/ 1249369 w 1428246"/>
                <a:gd name="connsiteY6" fmla="*/ 840374 h 1750687"/>
                <a:gd name="connsiteX7" fmla="*/ 1179164 w 1428246"/>
                <a:gd name="connsiteY7" fmla="*/ 643281 h 1750687"/>
                <a:gd name="connsiteX8" fmla="*/ 1428246 w 1428246"/>
                <a:gd name="connsiteY8" fmla="*/ 419572 h 175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246" h="1750687">
                  <a:moveTo>
                    <a:pt x="1428246" y="419572"/>
                  </a:moveTo>
                  <a:cubicBezTo>
                    <a:pt x="1184334" y="213822"/>
                    <a:pt x="894419" y="69899"/>
                    <a:pt x="583066" y="0"/>
                  </a:cubicBezTo>
                  <a:cubicBezTo>
                    <a:pt x="515005" y="42702"/>
                    <a:pt x="455511" y="97731"/>
                    <a:pt x="407639" y="162260"/>
                  </a:cubicBezTo>
                  <a:lnTo>
                    <a:pt x="20161" y="978636"/>
                  </a:lnTo>
                  <a:cubicBezTo>
                    <a:pt x="-59174" y="1282697"/>
                    <a:pt x="101797" y="1597976"/>
                    <a:pt x="394608" y="1712031"/>
                  </a:cubicBezTo>
                  <a:cubicBezTo>
                    <a:pt x="689502" y="1851934"/>
                    <a:pt x="1046804" y="1590644"/>
                    <a:pt x="880566" y="1272296"/>
                  </a:cubicBezTo>
                  <a:cubicBezTo>
                    <a:pt x="1101680" y="1254866"/>
                    <a:pt x="1266799" y="1061488"/>
                    <a:pt x="1249369" y="840374"/>
                  </a:cubicBezTo>
                  <a:cubicBezTo>
                    <a:pt x="1243792" y="769627"/>
                    <a:pt x="1219568" y="701621"/>
                    <a:pt x="1179164" y="643281"/>
                  </a:cubicBezTo>
                  <a:cubicBezTo>
                    <a:pt x="1299463" y="625244"/>
                    <a:pt x="1397438" y="537250"/>
                    <a:pt x="1428246" y="419572"/>
                  </a:cubicBezTo>
                  <a:close/>
                </a:path>
              </a:pathLst>
            </a:custGeom>
            <a:solidFill>
              <a:srgbClr val="9CEB6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20F1507-A9B0-DD15-BC7D-A02F91DBA017}"/>
                </a:ext>
              </a:extLst>
            </p:cNvPr>
            <p:cNvSpPr/>
            <p:nvPr/>
          </p:nvSpPr>
          <p:spPr>
            <a:xfrm>
              <a:off x="-3102984" y="2526557"/>
              <a:ext cx="1438234" cy="1842404"/>
            </a:xfrm>
            <a:custGeom>
              <a:avLst/>
              <a:gdLst>
                <a:gd name="connsiteX0" fmla="*/ 1212422 w 1438234"/>
                <a:gd name="connsiteY0" fmla="*/ 80334 h 1842404"/>
                <a:gd name="connsiteX1" fmla="*/ 1179092 w 1438234"/>
                <a:gd name="connsiteY1" fmla="*/ 734862 h 1842404"/>
                <a:gd name="connsiteX2" fmla="*/ 1179092 w 1438234"/>
                <a:gd name="connsiteY2" fmla="*/ 734862 h 1842404"/>
                <a:gd name="connsiteX3" fmla="*/ 1077588 w 1438234"/>
                <a:gd name="connsiteY3" fmla="*/ 1293672 h 1842404"/>
                <a:gd name="connsiteX4" fmla="*/ 880495 w 1438234"/>
                <a:gd name="connsiteY4" fmla="*/ 1363877 h 1842404"/>
                <a:gd name="connsiteX5" fmla="*/ 880495 w 1438234"/>
                <a:gd name="connsiteY5" fmla="*/ 1363877 h 1842404"/>
                <a:gd name="connsiteX6" fmla="*/ 394537 w 1438234"/>
                <a:gd name="connsiteY6" fmla="*/ 1803749 h 1842404"/>
                <a:gd name="connsiteX7" fmla="*/ 20227 w 1438234"/>
                <a:gd name="connsiteY7" fmla="*/ 1070355 h 1842404"/>
                <a:gd name="connsiteX8" fmla="*/ 407567 w 1438234"/>
                <a:gd name="connsiteY8" fmla="*/ 253979 h 1842404"/>
                <a:gd name="connsiteX9" fmla="*/ 1212422 w 1438234"/>
                <a:gd name="connsiteY9" fmla="*/ 80334 h 1842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234" h="1842404">
                  <a:moveTo>
                    <a:pt x="1212422" y="80334"/>
                  </a:moveTo>
                  <a:cubicBezTo>
                    <a:pt x="1507179" y="220237"/>
                    <a:pt x="1530907" y="662167"/>
                    <a:pt x="1179092" y="734862"/>
                  </a:cubicBezTo>
                  <a:lnTo>
                    <a:pt x="1179092" y="734862"/>
                  </a:lnTo>
                  <a:cubicBezTo>
                    <a:pt x="1305374" y="917202"/>
                    <a:pt x="1259929" y="1167390"/>
                    <a:pt x="1077588" y="1293672"/>
                  </a:cubicBezTo>
                  <a:cubicBezTo>
                    <a:pt x="1019247" y="1334077"/>
                    <a:pt x="951241" y="1358301"/>
                    <a:pt x="880495" y="1363877"/>
                  </a:cubicBezTo>
                  <a:lnTo>
                    <a:pt x="880495" y="1363877"/>
                  </a:lnTo>
                  <a:cubicBezTo>
                    <a:pt x="1046733" y="1682363"/>
                    <a:pt x="689431" y="1943653"/>
                    <a:pt x="394537" y="1803749"/>
                  </a:cubicBezTo>
                  <a:cubicBezTo>
                    <a:pt x="101691" y="1689741"/>
                    <a:pt x="-59257" y="1374392"/>
                    <a:pt x="20227" y="1070355"/>
                  </a:cubicBezTo>
                  <a:lnTo>
                    <a:pt x="407567" y="253979"/>
                  </a:lnTo>
                  <a:cubicBezTo>
                    <a:pt x="592919" y="246"/>
                    <a:pt x="938943" y="-74408"/>
                    <a:pt x="1212422" y="80334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CAF1EBE-B6DD-5B32-FC55-4E8E3ECD6DA9}"/>
                </a:ext>
              </a:extLst>
            </p:cNvPr>
            <p:cNvSpPr/>
            <p:nvPr/>
          </p:nvSpPr>
          <p:spPr>
            <a:xfrm>
              <a:off x="-2379538" y="3151690"/>
              <a:ext cx="527302" cy="740289"/>
            </a:xfrm>
            <a:custGeom>
              <a:avLst/>
              <a:gdLst>
                <a:gd name="connsiteX0" fmla="*/ 341528 w 527302"/>
                <a:gd name="connsiteY0" fmla="*/ 0 h 740289"/>
                <a:gd name="connsiteX1" fmla="*/ 464295 w 527302"/>
                <a:gd name="connsiteY1" fmla="*/ 554527 h 740289"/>
                <a:gd name="connsiteX2" fmla="*/ 0 w 527302"/>
                <a:gd name="connsiteY2" fmla="*/ 720090 h 74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7302" h="740289">
                  <a:moveTo>
                    <a:pt x="341528" y="0"/>
                  </a:moveTo>
                  <a:cubicBezTo>
                    <a:pt x="528558" y="119228"/>
                    <a:pt x="583523" y="367498"/>
                    <a:pt x="464295" y="554527"/>
                  </a:cubicBezTo>
                  <a:cubicBezTo>
                    <a:pt x="365583" y="709374"/>
                    <a:pt x="174415" y="777543"/>
                    <a:pt x="0" y="720090"/>
                  </a:cubicBezTo>
                </a:path>
              </a:pathLst>
            </a:custGeom>
            <a:noFill/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8755D30-AEF9-12C5-6E86-9715C2316BCE}"/>
                </a:ext>
              </a:extLst>
            </p:cNvPr>
            <p:cNvSpPr/>
            <p:nvPr/>
          </p:nvSpPr>
          <p:spPr>
            <a:xfrm>
              <a:off x="-6109206" y="1061795"/>
              <a:ext cx="1438292" cy="1842500"/>
            </a:xfrm>
            <a:custGeom>
              <a:avLst/>
              <a:gdLst>
                <a:gd name="connsiteX0" fmla="*/ 1043664 w 1438292"/>
                <a:gd name="connsiteY0" fmla="*/ 38667 h 1842500"/>
                <a:gd name="connsiteX1" fmla="*/ 557706 w 1438292"/>
                <a:gd name="connsiteY1" fmla="*/ 478539 h 1842500"/>
                <a:gd name="connsiteX2" fmla="*/ 189044 w 1438292"/>
                <a:gd name="connsiteY2" fmla="*/ 910582 h 1842500"/>
                <a:gd name="connsiteX3" fmla="*/ 259246 w 1438292"/>
                <a:gd name="connsiteY3" fmla="*/ 1107555 h 1842500"/>
                <a:gd name="connsiteX4" fmla="*/ 225916 w 1438292"/>
                <a:gd name="connsiteY4" fmla="*/ 1762220 h 1842500"/>
                <a:gd name="connsiteX5" fmla="*/ 1030634 w 1438292"/>
                <a:gd name="connsiteY5" fmla="*/ 1588438 h 1842500"/>
                <a:gd name="connsiteX6" fmla="*/ 1418111 w 1438292"/>
                <a:gd name="connsiteY6" fmla="*/ 771925 h 1842500"/>
                <a:gd name="connsiteX7" fmla="*/ 1043664 w 1438292"/>
                <a:gd name="connsiteY7" fmla="*/ 38667 h 184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8292" h="1842500">
                  <a:moveTo>
                    <a:pt x="1043664" y="38667"/>
                  </a:moveTo>
                  <a:cubicBezTo>
                    <a:pt x="748770" y="-101236"/>
                    <a:pt x="391468" y="159917"/>
                    <a:pt x="557706" y="478539"/>
                  </a:cubicBezTo>
                  <a:cubicBezTo>
                    <a:pt x="336597" y="496041"/>
                    <a:pt x="171542" y="689473"/>
                    <a:pt x="189044" y="910582"/>
                  </a:cubicBezTo>
                  <a:cubicBezTo>
                    <a:pt x="194640" y="981287"/>
                    <a:pt x="218862" y="1049248"/>
                    <a:pt x="259246" y="1107555"/>
                  </a:cubicBezTo>
                  <a:cubicBezTo>
                    <a:pt x="-92707" y="1180250"/>
                    <a:pt x="-68978" y="1622316"/>
                    <a:pt x="225916" y="1762220"/>
                  </a:cubicBezTo>
                  <a:cubicBezTo>
                    <a:pt x="499386" y="1916916"/>
                    <a:pt x="845371" y="1842199"/>
                    <a:pt x="1030634" y="1588438"/>
                  </a:cubicBezTo>
                  <a:lnTo>
                    <a:pt x="1418111" y="771925"/>
                  </a:lnTo>
                  <a:cubicBezTo>
                    <a:pt x="1497499" y="467894"/>
                    <a:pt x="1336499" y="152617"/>
                    <a:pt x="1043664" y="38667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5738743A-EA41-CD96-99F3-999BBA0B3E83}"/>
                </a:ext>
              </a:extLst>
            </p:cNvPr>
            <p:cNvSpPr/>
            <p:nvPr/>
          </p:nvSpPr>
          <p:spPr>
            <a:xfrm>
              <a:off x="-5593745" y="1061777"/>
              <a:ext cx="922831" cy="998805"/>
            </a:xfrm>
            <a:custGeom>
              <a:avLst/>
              <a:gdLst>
                <a:gd name="connsiteX0" fmla="*/ 420533 w 922831"/>
                <a:gd name="connsiteY0" fmla="*/ 265411 h 998805"/>
                <a:gd name="connsiteX1" fmla="*/ 0 w 922831"/>
                <a:gd name="connsiteY1" fmla="*/ 317532 h 998805"/>
                <a:gd name="connsiteX2" fmla="*/ 528203 w 922831"/>
                <a:gd name="connsiteY2" fmla="*/ 38686 h 998805"/>
                <a:gd name="connsiteX3" fmla="*/ 902650 w 922831"/>
                <a:gd name="connsiteY3" fmla="*/ 771943 h 998805"/>
                <a:gd name="connsiteX4" fmla="*/ 794431 w 922831"/>
                <a:gd name="connsiteY4" fmla="*/ 998806 h 998805"/>
                <a:gd name="connsiteX5" fmla="*/ 420533 w 922831"/>
                <a:gd name="connsiteY5" fmla="*/ 265411 h 998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2831" h="998805">
                  <a:moveTo>
                    <a:pt x="420533" y="265411"/>
                  </a:moveTo>
                  <a:cubicBezTo>
                    <a:pt x="282257" y="198853"/>
                    <a:pt x="117843" y="219230"/>
                    <a:pt x="0" y="317532"/>
                  </a:cubicBezTo>
                  <a:cubicBezTo>
                    <a:pt x="0" y="80520"/>
                    <a:pt x="285293" y="-76666"/>
                    <a:pt x="528203" y="38686"/>
                  </a:cubicBezTo>
                  <a:cubicBezTo>
                    <a:pt x="821039" y="152636"/>
                    <a:pt x="982038" y="467912"/>
                    <a:pt x="902650" y="771943"/>
                  </a:cubicBezTo>
                  <a:lnTo>
                    <a:pt x="794431" y="998806"/>
                  </a:lnTo>
                  <a:cubicBezTo>
                    <a:pt x="873964" y="694880"/>
                    <a:pt x="713216" y="379574"/>
                    <a:pt x="420533" y="265411"/>
                  </a:cubicBezTo>
                  <a:close/>
                </a:path>
              </a:pathLst>
            </a:custGeom>
            <a:solidFill>
              <a:srgbClr val="E4FFD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EAD6B28-B49D-EAAE-7A39-99330E88A6B9}"/>
                </a:ext>
              </a:extLst>
            </p:cNvPr>
            <p:cNvSpPr/>
            <p:nvPr/>
          </p:nvSpPr>
          <p:spPr>
            <a:xfrm>
              <a:off x="-6109206" y="1061795"/>
              <a:ext cx="1438292" cy="1842500"/>
            </a:xfrm>
            <a:custGeom>
              <a:avLst/>
              <a:gdLst>
                <a:gd name="connsiteX0" fmla="*/ 1043664 w 1438292"/>
                <a:gd name="connsiteY0" fmla="*/ 38667 h 1842500"/>
                <a:gd name="connsiteX1" fmla="*/ 557706 w 1438292"/>
                <a:gd name="connsiteY1" fmla="*/ 478539 h 1842500"/>
                <a:gd name="connsiteX2" fmla="*/ 557706 w 1438292"/>
                <a:gd name="connsiteY2" fmla="*/ 478539 h 1842500"/>
                <a:gd name="connsiteX3" fmla="*/ 189044 w 1438292"/>
                <a:gd name="connsiteY3" fmla="*/ 910582 h 1842500"/>
                <a:gd name="connsiteX4" fmla="*/ 259246 w 1438292"/>
                <a:gd name="connsiteY4" fmla="*/ 1107555 h 1842500"/>
                <a:gd name="connsiteX5" fmla="*/ 259246 w 1438292"/>
                <a:gd name="connsiteY5" fmla="*/ 1107555 h 1842500"/>
                <a:gd name="connsiteX6" fmla="*/ 225916 w 1438292"/>
                <a:gd name="connsiteY6" fmla="*/ 1762220 h 1842500"/>
                <a:gd name="connsiteX7" fmla="*/ 1030634 w 1438292"/>
                <a:gd name="connsiteY7" fmla="*/ 1588438 h 1842500"/>
                <a:gd name="connsiteX8" fmla="*/ 1418111 w 1438292"/>
                <a:gd name="connsiteY8" fmla="*/ 771925 h 1842500"/>
                <a:gd name="connsiteX9" fmla="*/ 1043664 w 1438292"/>
                <a:gd name="connsiteY9" fmla="*/ 38667 h 184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292" h="1842500">
                  <a:moveTo>
                    <a:pt x="1043664" y="38667"/>
                  </a:moveTo>
                  <a:cubicBezTo>
                    <a:pt x="748770" y="-101236"/>
                    <a:pt x="391468" y="159917"/>
                    <a:pt x="557706" y="478539"/>
                  </a:cubicBezTo>
                  <a:lnTo>
                    <a:pt x="557706" y="478539"/>
                  </a:lnTo>
                  <a:cubicBezTo>
                    <a:pt x="336597" y="496041"/>
                    <a:pt x="171542" y="689473"/>
                    <a:pt x="189044" y="910582"/>
                  </a:cubicBezTo>
                  <a:cubicBezTo>
                    <a:pt x="194640" y="981287"/>
                    <a:pt x="218862" y="1049248"/>
                    <a:pt x="259246" y="1107555"/>
                  </a:cubicBezTo>
                  <a:lnTo>
                    <a:pt x="259246" y="1107555"/>
                  </a:lnTo>
                  <a:cubicBezTo>
                    <a:pt x="-92707" y="1180250"/>
                    <a:pt x="-68978" y="1622316"/>
                    <a:pt x="225916" y="1762220"/>
                  </a:cubicBezTo>
                  <a:cubicBezTo>
                    <a:pt x="499386" y="1916916"/>
                    <a:pt x="845371" y="1842199"/>
                    <a:pt x="1030634" y="1588438"/>
                  </a:cubicBezTo>
                  <a:lnTo>
                    <a:pt x="1418111" y="771925"/>
                  </a:lnTo>
                  <a:cubicBezTo>
                    <a:pt x="1497499" y="467894"/>
                    <a:pt x="1336499" y="152617"/>
                    <a:pt x="1043664" y="38667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096B545F-34F1-6EBA-C27F-B0CD46F00A6E}"/>
                </a:ext>
              </a:extLst>
            </p:cNvPr>
            <p:cNvSpPr/>
            <p:nvPr/>
          </p:nvSpPr>
          <p:spPr>
            <a:xfrm>
              <a:off x="-5921035" y="1539095"/>
              <a:ext cx="526720" cy="740121"/>
            </a:xfrm>
            <a:custGeom>
              <a:avLst/>
              <a:gdLst>
                <a:gd name="connsiteX0" fmla="*/ 526721 w 526720"/>
                <a:gd name="connsiteY0" fmla="*/ 20031 h 740121"/>
                <a:gd name="connsiteX1" fmla="*/ 19960 w 526720"/>
                <a:gd name="connsiteY1" fmla="*/ 276908 h 740121"/>
                <a:gd name="connsiteX2" fmla="*/ 185055 w 526720"/>
                <a:gd name="connsiteY2" fmla="*/ 740121 h 740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6720" h="740121">
                  <a:moveTo>
                    <a:pt x="526721" y="20031"/>
                  </a:moveTo>
                  <a:cubicBezTo>
                    <a:pt x="315848" y="-48972"/>
                    <a:pt x="88963" y="66036"/>
                    <a:pt x="19960" y="276908"/>
                  </a:cubicBezTo>
                  <a:cubicBezTo>
                    <a:pt x="-36973" y="450894"/>
                    <a:pt x="30914" y="641366"/>
                    <a:pt x="185055" y="740121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4C4AF08-68F8-63C9-0DB2-9D4E31E68919}"/>
                </a:ext>
              </a:extLst>
            </p:cNvPr>
            <p:cNvSpPr/>
            <p:nvPr/>
          </p:nvSpPr>
          <p:spPr>
            <a:xfrm>
              <a:off x="-5453391" y="1673393"/>
              <a:ext cx="629799" cy="851991"/>
            </a:xfrm>
            <a:custGeom>
              <a:avLst/>
              <a:gdLst>
                <a:gd name="connsiteX0" fmla="*/ 376739 w 629799"/>
                <a:gd name="connsiteY0" fmla="*/ 642033 h 851991"/>
                <a:gd name="connsiteX1" fmla="*/ 311588 w 629799"/>
                <a:gd name="connsiteY1" fmla="*/ 643267 h 851991"/>
                <a:gd name="connsiteX2" fmla="*/ 121347 w 629799"/>
                <a:gd name="connsiteY2" fmla="*/ 637232 h 851991"/>
                <a:gd name="connsiteX3" fmla="*/ 2223 w 629799"/>
                <a:gd name="connsiteY3" fmla="*/ 714522 h 851991"/>
                <a:gd name="connsiteX4" fmla="*/ 79513 w 629799"/>
                <a:gd name="connsiteY4" fmla="*/ 833645 h 851991"/>
                <a:gd name="connsiteX5" fmla="*/ 326401 w 629799"/>
                <a:gd name="connsiteY5" fmla="*/ 845578 h 851991"/>
                <a:gd name="connsiteX6" fmla="*/ 376739 w 629799"/>
                <a:gd name="connsiteY6" fmla="*/ 642033 h 851991"/>
                <a:gd name="connsiteX7" fmla="*/ 504161 w 629799"/>
                <a:gd name="connsiteY7" fmla="*/ 373611 h 851991"/>
                <a:gd name="connsiteX8" fmla="*/ 463973 w 629799"/>
                <a:gd name="connsiteY8" fmla="*/ 322313 h 851991"/>
                <a:gd name="connsiteX9" fmla="*/ 338609 w 629799"/>
                <a:gd name="connsiteY9" fmla="*/ 178843 h 851991"/>
                <a:gd name="connsiteX10" fmla="*/ 323041 w 629799"/>
                <a:gd name="connsiteY10" fmla="*/ 37637 h 851991"/>
                <a:gd name="connsiteX11" fmla="*/ 464247 w 629799"/>
                <a:gd name="connsiteY11" fmla="*/ 22070 h 851991"/>
                <a:gd name="connsiteX12" fmla="*/ 629799 w 629799"/>
                <a:gd name="connsiteY12" fmla="*/ 205864 h 851991"/>
                <a:gd name="connsiteX13" fmla="*/ 504161 w 629799"/>
                <a:gd name="connsiteY13" fmla="*/ 373611 h 851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9799" h="851991">
                  <a:moveTo>
                    <a:pt x="376739" y="642033"/>
                  </a:moveTo>
                  <a:cubicBezTo>
                    <a:pt x="355461" y="635383"/>
                    <a:pt x="332599" y="635816"/>
                    <a:pt x="311588" y="643267"/>
                  </a:cubicBezTo>
                  <a:cubicBezTo>
                    <a:pt x="248660" y="657121"/>
                    <a:pt x="183270" y="655047"/>
                    <a:pt x="121347" y="637232"/>
                  </a:cubicBezTo>
                  <a:cubicBezTo>
                    <a:pt x="67109" y="625680"/>
                    <a:pt x="13776" y="660284"/>
                    <a:pt x="2223" y="714522"/>
                  </a:cubicBezTo>
                  <a:cubicBezTo>
                    <a:pt x="-9329" y="768760"/>
                    <a:pt x="25275" y="822093"/>
                    <a:pt x="79513" y="833645"/>
                  </a:cubicBezTo>
                  <a:cubicBezTo>
                    <a:pt x="160334" y="853063"/>
                    <a:pt x="244085" y="857111"/>
                    <a:pt x="326401" y="845578"/>
                  </a:cubicBezTo>
                  <a:cubicBezTo>
                    <a:pt x="337463" y="776442"/>
                    <a:pt x="354301" y="708355"/>
                    <a:pt x="376739" y="642033"/>
                  </a:cubicBezTo>
                  <a:close/>
                  <a:moveTo>
                    <a:pt x="504161" y="373611"/>
                  </a:moveTo>
                  <a:cubicBezTo>
                    <a:pt x="485587" y="361289"/>
                    <a:pt x="471491" y="343296"/>
                    <a:pt x="463973" y="322313"/>
                  </a:cubicBezTo>
                  <a:cubicBezTo>
                    <a:pt x="434695" y="264856"/>
                    <a:pt x="391620" y="215561"/>
                    <a:pt x="338609" y="178843"/>
                  </a:cubicBezTo>
                  <a:cubicBezTo>
                    <a:pt x="295317" y="144149"/>
                    <a:pt x="288347" y="80929"/>
                    <a:pt x="323041" y="37637"/>
                  </a:cubicBezTo>
                  <a:cubicBezTo>
                    <a:pt x="357735" y="-5655"/>
                    <a:pt x="420955" y="-12625"/>
                    <a:pt x="464247" y="22070"/>
                  </a:cubicBezTo>
                  <a:cubicBezTo>
                    <a:pt x="530439" y="72443"/>
                    <a:pt x="586594" y="134786"/>
                    <a:pt x="629799" y="205864"/>
                  </a:cubicBezTo>
                  <a:cubicBezTo>
                    <a:pt x="583312" y="258176"/>
                    <a:pt x="541286" y="314288"/>
                    <a:pt x="504161" y="373611"/>
                  </a:cubicBezTo>
                  <a:close/>
                </a:path>
              </a:pathLst>
            </a:custGeom>
            <a:solidFill>
              <a:srgbClr val="6DD627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BDF36B2-291A-6B1A-D6B7-B7476FC3FBC4}"/>
                </a:ext>
              </a:extLst>
            </p:cNvPr>
            <p:cNvSpPr/>
            <p:nvPr/>
          </p:nvSpPr>
          <p:spPr>
            <a:xfrm>
              <a:off x="-5142077" y="1460233"/>
              <a:ext cx="2510302" cy="2510302"/>
            </a:xfrm>
            <a:custGeom>
              <a:avLst/>
              <a:gdLst>
                <a:gd name="connsiteX0" fmla="*/ 2510303 w 2510302"/>
                <a:gd name="connsiteY0" fmla="*/ 1255151 h 2510302"/>
                <a:gd name="connsiteX1" fmla="*/ 1255151 w 2510302"/>
                <a:gd name="connsiteY1" fmla="*/ 2510302 h 2510302"/>
                <a:gd name="connsiteX2" fmla="*/ 0 w 2510302"/>
                <a:gd name="connsiteY2" fmla="*/ 1255151 h 2510302"/>
                <a:gd name="connsiteX3" fmla="*/ 1255151 w 2510302"/>
                <a:gd name="connsiteY3" fmla="*/ 0 h 2510302"/>
                <a:gd name="connsiteX4" fmla="*/ 2510303 w 2510302"/>
                <a:gd name="connsiteY4" fmla="*/ 1255151 h 251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0302" h="2510302">
                  <a:moveTo>
                    <a:pt x="2510303" y="1255151"/>
                  </a:moveTo>
                  <a:cubicBezTo>
                    <a:pt x="2510303" y="1948352"/>
                    <a:pt x="1948352" y="2510302"/>
                    <a:pt x="1255151" y="2510302"/>
                  </a:cubicBezTo>
                  <a:cubicBezTo>
                    <a:pt x="561951" y="2510302"/>
                    <a:pt x="0" y="1948352"/>
                    <a:pt x="0" y="1255151"/>
                  </a:cubicBezTo>
                  <a:cubicBezTo>
                    <a:pt x="0" y="561950"/>
                    <a:pt x="561951" y="0"/>
                    <a:pt x="1255151" y="0"/>
                  </a:cubicBezTo>
                  <a:cubicBezTo>
                    <a:pt x="1948352" y="0"/>
                    <a:pt x="2510303" y="561950"/>
                    <a:pt x="2510303" y="1255151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4BE75D93-9ED2-321F-9C37-F7C0BBAC5DC0}"/>
                </a:ext>
              </a:extLst>
            </p:cNvPr>
            <p:cNvSpPr/>
            <p:nvPr/>
          </p:nvSpPr>
          <p:spPr>
            <a:xfrm>
              <a:off x="-5108748" y="2571018"/>
              <a:ext cx="2477139" cy="1400555"/>
            </a:xfrm>
            <a:custGeom>
              <a:avLst/>
              <a:gdLst>
                <a:gd name="connsiteX0" fmla="*/ 607345 w 2477139"/>
                <a:gd name="connsiteY0" fmla="*/ 740190 h 1400555"/>
                <a:gd name="connsiteX1" fmla="*/ 0 w 2477139"/>
                <a:gd name="connsiteY1" fmla="*/ 431991 h 1400555"/>
                <a:gd name="connsiteX2" fmla="*/ 1508798 w 2477139"/>
                <a:gd name="connsiteY2" fmla="*/ 1367051 h 1400555"/>
                <a:gd name="connsiteX3" fmla="*/ 2471349 w 2477139"/>
                <a:gd name="connsiteY3" fmla="*/ 25312 h 1400555"/>
                <a:gd name="connsiteX4" fmla="*/ 607345 w 2477139"/>
                <a:gd name="connsiteY4" fmla="*/ 740190 h 140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7139" h="1400555">
                  <a:moveTo>
                    <a:pt x="607345" y="740190"/>
                  </a:moveTo>
                  <a:cubicBezTo>
                    <a:pt x="442275" y="576240"/>
                    <a:pt x="229785" y="468411"/>
                    <a:pt x="0" y="431991"/>
                  </a:cubicBezTo>
                  <a:cubicBezTo>
                    <a:pt x="158433" y="1106844"/>
                    <a:pt x="833945" y="1525485"/>
                    <a:pt x="1508798" y="1367051"/>
                  </a:cubicBezTo>
                  <a:cubicBezTo>
                    <a:pt x="2120098" y="1223538"/>
                    <a:pt x="2531287" y="650365"/>
                    <a:pt x="2471349" y="25312"/>
                  </a:cubicBezTo>
                  <a:cubicBezTo>
                    <a:pt x="1766755" y="-88092"/>
                    <a:pt x="1055414" y="184720"/>
                    <a:pt x="607345" y="740190"/>
                  </a:cubicBezTo>
                  <a:close/>
                </a:path>
              </a:pathLst>
            </a:custGeom>
            <a:solidFill>
              <a:srgbClr val="9CEB6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9857311-1338-360D-8322-C3BBC068B015}"/>
                </a:ext>
              </a:extLst>
            </p:cNvPr>
            <p:cNvSpPr/>
            <p:nvPr/>
          </p:nvSpPr>
          <p:spPr>
            <a:xfrm>
              <a:off x="-5129184" y="1460298"/>
              <a:ext cx="2014468" cy="1247487"/>
            </a:xfrm>
            <a:custGeom>
              <a:avLst/>
              <a:gdLst>
                <a:gd name="connsiteX0" fmla="*/ 1125398 w 2014468"/>
                <a:gd name="connsiteY0" fmla="*/ 5421 h 1247487"/>
                <a:gd name="connsiteX1" fmla="*/ 326145 w 2014468"/>
                <a:gd name="connsiteY1" fmla="*/ 782809 h 1247487"/>
                <a:gd name="connsiteX2" fmla="*/ 96012 w 2014468"/>
                <a:gd name="connsiteY2" fmla="*/ 745125 h 1247487"/>
                <a:gd name="connsiteX3" fmla="*/ 0 w 2014468"/>
                <a:gd name="connsiteY3" fmla="*/ 1077601 h 1247487"/>
                <a:gd name="connsiteX4" fmla="*/ 2014469 w 2014468"/>
                <a:gd name="connsiteY4" fmla="*/ 265065 h 1247487"/>
                <a:gd name="connsiteX5" fmla="*/ 1125398 w 2014468"/>
                <a:gd name="connsiteY5" fmla="*/ 5422 h 1247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4468" h="1247487">
                  <a:moveTo>
                    <a:pt x="1125398" y="5421"/>
                  </a:moveTo>
                  <a:cubicBezTo>
                    <a:pt x="1119360" y="440798"/>
                    <a:pt x="761522" y="788847"/>
                    <a:pt x="326145" y="782809"/>
                  </a:cubicBezTo>
                  <a:cubicBezTo>
                    <a:pt x="247990" y="781725"/>
                    <a:pt x="170431" y="769025"/>
                    <a:pt x="96012" y="745125"/>
                  </a:cubicBezTo>
                  <a:cubicBezTo>
                    <a:pt x="48772" y="850972"/>
                    <a:pt x="16459" y="962866"/>
                    <a:pt x="0" y="1077601"/>
                  </a:cubicBezTo>
                  <a:cubicBezTo>
                    <a:pt x="1011418" y="1549294"/>
                    <a:pt x="1787469" y="960878"/>
                    <a:pt x="2014469" y="265065"/>
                  </a:cubicBezTo>
                  <a:cubicBezTo>
                    <a:pt x="1761915" y="68603"/>
                    <a:pt x="1443990" y="-24244"/>
                    <a:pt x="1125398" y="5422"/>
                  </a:cubicBezTo>
                  <a:close/>
                </a:path>
              </a:pathLst>
            </a:custGeom>
            <a:solidFill>
              <a:srgbClr val="10C0DD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D821D3F1-1B03-73BC-6F04-71D0446143D5}"/>
                </a:ext>
              </a:extLst>
            </p:cNvPr>
            <p:cNvSpPr/>
            <p:nvPr/>
          </p:nvSpPr>
          <p:spPr>
            <a:xfrm>
              <a:off x="-5080218" y="2778890"/>
              <a:ext cx="2446934" cy="1191472"/>
            </a:xfrm>
            <a:custGeom>
              <a:avLst/>
              <a:gdLst>
                <a:gd name="connsiteX0" fmla="*/ 0 w 2446934"/>
                <a:gd name="connsiteY0" fmla="*/ 325481 h 1191472"/>
                <a:gd name="connsiteX1" fmla="*/ 1582922 w 2446934"/>
                <a:gd name="connsiteY1" fmla="*/ 1129132 h 1191472"/>
                <a:gd name="connsiteX2" fmla="*/ 2446934 w 2446934"/>
                <a:gd name="connsiteY2" fmla="*/ 0 h 1191472"/>
                <a:gd name="connsiteX3" fmla="*/ 0 w 2446934"/>
                <a:gd name="connsiteY3" fmla="*/ 325481 h 119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6934" h="1191472">
                  <a:moveTo>
                    <a:pt x="0" y="325481"/>
                  </a:moveTo>
                  <a:cubicBezTo>
                    <a:pt x="215190" y="984515"/>
                    <a:pt x="923888" y="1344321"/>
                    <a:pt x="1582922" y="1129132"/>
                  </a:cubicBezTo>
                  <a:cubicBezTo>
                    <a:pt x="2076860" y="967849"/>
                    <a:pt x="2420379" y="518923"/>
                    <a:pt x="2446934" y="0"/>
                  </a:cubicBezTo>
                  <a:cubicBezTo>
                    <a:pt x="2011314" y="539999"/>
                    <a:pt x="1031581" y="1055720"/>
                    <a:pt x="0" y="325481"/>
                  </a:cubicBezTo>
                  <a:close/>
                </a:path>
              </a:pathLst>
            </a:custGeom>
            <a:solidFill>
              <a:srgbClr val="4AC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899E1276-444E-82B1-4B5C-636119298DD8}"/>
                </a:ext>
              </a:extLst>
            </p:cNvPr>
            <p:cNvSpPr/>
            <p:nvPr/>
          </p:nvSpPr>
          <p:spPr>
            <a:xfrm>
              <a:off x="-5142077" y="1460233"/>
              <a:ext cx="2510302" cy="2510302"/>
            </a:xfrm>
            <a:custGeom>
              <a:avLst/>
              <a:gdLst>
                <a:gd name="connsiteX0" fmla="*/ 2510303 w 2510302"/>
                <a:gd name="connsiteY0" fmla="*/ 1255151 h 2510302"/>
                <a:gd name="connsiteX1" fmla="*/ 1255151 w 2510302"/>
                <a:gd name="connsiteY1" fmla="*/ 2510302 h 2510302"/>
                <a:gd name="connsiteX2" fmla="*/ 0 w 2510302"/>
                <a:gd name="connsiteY2" fmla="*/ 1255151 h 2510302"/>
                <a:gd name="connsiteX3" fmla="*/ 1255151 w 2510302"/>
                <a:gd name="connsiteY3" fmla="*/ 0 h 2510302"/>
                <a:gd name="connsiteX4" fmla="*/ 2510303 w 2510302"/>
                <a:gd name="connsiteY4" fmla="*/ 1255151 h 251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0302" h="2510302">
                  <a:moveTo>
                    <a:pt x="2510303" y="1255151"/>
                  </a:moveTo>
                  <a:cubicBezTo>
                    <a:pt x="2510303" y="1948352"/>
                    <a:pt x="1948352" y="2510302"/>
                    <a:pt x="1255151" y="2510302"/>
                  </a:cubicBezTo>
                  <a:cubicBezTo>
                    <a:pt x="561951" y="2510302"/>
                    <a:pt x="0" y="1948352"/>
                    <a:pt x="0" y="1255151"/>
                  </a:cubicBezTo>
                  <a:cubicBezTo>
                    <a:pt x="0" y="561950"/>
                    <a:pt x="561951" y="0"/>
                    <a:pt x="1255151" y="0"/>
                  </a:cubicBezTo>
                  <a:cubicBezTo>
                    <a:pt x="1948352" y="0"/>
                    <a:pt x="2510303" y="561950"/>
                    <a:pt x="2510303" y="1255151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3BDDAC0-9E7E-D3A9-9BCF-255C26702221}"/>
                </a:ext>
              </a:extLst>
            </p:cNvPr>
            <p:cNvSpPr/>
            <p:nvPr/>
          </p:nvSpPr>
          <p:spPr>
            <a:xfrm>
              <a:off x="-1445753" y="3254131"/>
              <a:ext cx="1508856" cy="2610465"/>
            </a:xfrm>
            <a:custGeom>
              <a:avLst/>
              <a:gdLst>
                <a:gd name="connsiteX0" fmla="*/ 891540 w 1508856"/>
                <a:gd name="connsiteY0" fmla="*/ 2213 h 2610465"/>
                <a:gd name="connsiteX1" fmla="*/ 1233754 w 1508856"/>
                <a:gd name="connsiteY1" fmla="*/ 829562 h 2610465"/>
                <a:gd name="connsiteX2" fmla="*/ 1435657 w 1508856"/>
                <a:gd name="connsiteY2" fmla="*/ 1578726 h 2610465"/>
                <a:gd name="connsiteX3" fmla="*/ 1233754 w 1508856"/>
                <a:gd name="connsiteY3" fmla="*/ 1780629 h 2610465"/>
                <a:gd name="connsiteX4" fmla="*/ 891540 w 1508856"/>
                <a:gd name="connsiteY4" fmla="*/ 2608253 h 2610465"/>
                <a:gd name="connsiteX5" fmla="*/ 0 w 1508856"/>
                <a:gd name="connsiteY5" fmla="*/ 1922453 h 2610465"/>
                <a:gd name="connsiteX6" fmla="*/ 0 w 1508856"/>
                <a:gd name="connsiteY6" fmla="*/ 688013 h 2610465"/>
                <a:gd name="connsiteX7" fmla="*/ 891540 w 1508856"/>
                <a:gd name="connsiteY7" fmla="*/ 2213 h 261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8856" h="2610465">
                  <a:moveTo>
                    <a:pt x="891540" y="2213"/>
                  </a:moveTo>
                  <a:cubicBezTo>
                    <a:pt x="1337310" y="2213"/>
                    <a:pt x="1625346" y="533845"/>
                    <a:pt x="1233754" y="829562"/>
                  </a:cubicBezTo>
                  <a:cubicBezTo>
                    <a:pt x="1496384" y="980684"/>
                    <a:pt x="1586780" y="1316096"/>
                    <a:pt x="1435657" y="1578726"/>
                  </a:cubicBezTo>
                  <a:cubicBezTo>
                    <a:pt x="1387356" y="1662668"/>
                    <a:pt x="1317695" y="1732328"/>
                    <a:pt x="1233754" y="1780629"/>
                  </a:cubicBezTo>
                  <a:cubicBezTo>
                    <a:pt x="1625346" y="2076621"/>
                    <a:pt x="1337310" y="2608253"/>
                    <a:pt x="891540" y="2608253"/>
                  </a:cubicBezTo>
                  <a:cubicBezTo>
                    <a:pt x="463361" y="2639103"/>
                    <a:pt x="80013" y="2344219"/>
                    <a:pt x="0" y="1922453"/>
                  </a:cubicBezTo>
                  <a:lnTo>
                    <a:pt x="0" y="688013"/>
                  </a:lnTo>
                  <a:cubicBezTo>
                    <a:pt x="80013" y="266247"/>
                    <a:pt x="463361" y="-28637"/>
                    <a:pt x="891540" y="2213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572528C-A56C-20CE-E44A-79DCF7BD8694}"/>
                </a:ext>
              </a:extLst>
            </p:cNvPr>
            <p:cNvSpPr/>
            <p:nvPr/>
          </p:nvSpPr>
          <p:spPr>
            <a:xfrm>
              <a:off x="-1445753" y="3254131"/>
              <a:ext cx="1418088" cy="1030912"/>
            </a:xfrm>
            <a:custGeom>
              <a:avLst/>
              <a:gdLst>
                <a:gd name="connsiteX0" fmla="*/ 891540 w 1418088"/>
                <a:gd name="connsiteY0" fmla="*/ 345113 h 1030912"/>
                <a:gd name="connsiteX1" fmla="*/ 1380104 w 1418088"/>
                <a:gd name="connsiteY1" fmla="*/ 655643 h 1030912"/>
                <a:gd name="connsiteX2" fmla="*/ 891540 w 1418088"/>
                <a:gd name="connsiteY2" fmla="*/ 2213 h 1030912"/>
                <a:gd name="connsiteX3" fmla="*/ 0 w 1418088"/>
                <a:gd name="connsiteY3" fmla="*/ 688013 h 1030912"/>
                <a:gd name="connsiteX4" fmla="*/ 0 w 1418088"/>
                <a:gd name="connsiteY4" fmla="*/ 1030913 h 1030912"/>
                <a:gd name="connsiteX5" fmla="*/ 891540 w 1418088"/>
                <a:gd name="connsiteY5" fmla="*/ 345113 h 103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8088" h="1030912">
                  <a:moveTo>
                    <a:pt x="891540" y="345113"/>
                  </a:moveTo>
                  <a:cubicBezTo>
                    <a:pt x="1101174" y="343946"/>
                    <a:pt x="1292167" y="465341"/>
                    <a:pt x="1380104" y="655643"/>
                  </a:cubicBezTo>
                  <a:cubicBezTo>
                    <a:pt x="1519047" y="363218"/>
                    <a:pt x="1258855" y="2213"/>
                    <a:pt x="891540" y="2213"/>
                  </a:cubicBezTo>
                  <a:cubicBezTo>
                    <a:pt x="463361" y="-28637"/>
                    <a:pt x="80013" y="266247"/>
                    <a:pt x="0" y="688013"/>
                  </a:cubicBezTo>
                  <a:lnTo>
                    <a:pt x="0" y="1030913"/>
                  </a:lnTo>
                  <a:cubicBezTo>
                    <a:pt x="80013" y="609147"/>
                    <a:pt x="463361" y="314263"/>
                    <a:pt x="891540" y="345113"/>
                  </a:cubicBezTo>
                  <a:close/>
                </a:path>
              </a:pathLst>
            </a:custGeom>
            <a:solidFill>
              <a:srgbClr val="E4FFD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E770C68-42CD-04E6-5578-583BEEAE5995}"/>
                </a:ext>
              </a:extLst>
            </p:cNvPr>
            <p:cNvSpPr/>
            <p:nvPr/>
          </p:nvSpPr>
          <p:spPr>
            <a:xfrm>
              <a:off x="-1445753" y="3254131"/>
              <a:ext cx="1508856" cy="2610465"/>
            </a:xfrm>
            <a:custGeom>
              <a:avLst/>
              <a:gdLst>
                <a:gd name="connsiteX0" fmla="*/ 891540 w 1508856"/>
                <a:gd name="connsiteY0" fmla="*/ 2213 h 2610465"/>
                <a:gd name="connsiteX1" fmla="*/ 1233754 w 1508856"/>
                <a:gd name="connsiteY1" fmla="*/ 829562 h 2610465"/>
                <a:gd name="connsiteX2" fmla="*/ 1233754 w 1508856"/>
                <a:gd name="connsiteY2" fmla="*/ 829562 h 2610465"/>
                <a:gd name="connsiteX3" fmla="*/ 1435657 w 1508856"/>
                <a:gd name="connsiteY3" fmla="*/ 1578726 h 2610465"/>
                <a:gd name="connsiteX4" fmla="*/ 1233754 w 1508856"/>
                <a:gd name="connsiteY4" fmla="*/ 1780629 h 2610465"/>
                <a:gd name="connsiteX5" fmla="*/ 1233754 w 1508856"/>
                <a:gd name="connsiteY5" fmla="*/ 1780629 h 2610465"/>
                <a:gd name="connsiteX6" fmla="*/ 891540 w 1508856"/>
                <a:gd name="connsiteY6" fmla="*/ 2608253 h 2610465"/>
                <a:gd name="connsiteX7" fmla="*/ 0 w 1508856"/>
                <a:gd name="connsiteY7" fmla="*/ 1922453 h 2610465"/>
                <a:gd name="connsiteX8" fmla="*/ 0 w 1508856"/>
                <a:gd name="connsiteY8" fmla="*/ 688013 h 2610465"/>
                <a:gd name="connsiteX9" fmla="*/ 891540 w 1508856"/>
                <a:gd name="connsiteY9" fmla="*/ 2213 h 261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8856" h="2610465">
                  <a:moveTo>
                    <a:pt x="891540" y="2213"/>
                  </a:moveTo>
                  <a:cubicBezTo>
                    <a:pt x="1337310" y="2213"/>
                    <a:pt x="1625346" y="533845"/>
                    <a:pt x="1233754" y="829562"/>
                  </a:cubicBezTo>
                  <a:lnTo>
                    <a:pt x="1233754" y="829562"/>
                  </a:lnTo>
                  <a:cubicBezTo>
                    <a:pt x="1496384" y="980684"/>
                    <a:pt x="1586780" y="1316096"/>
                    <a:pt x="1435657" y="1578726"/>
                  </a:cubicBezTo>
                  <a:cubicBezTo>
                    <a:pt x="1387356" y="1662668"/>
                    <a:pt x="1317695" y="1732328"/>
                    <a:pt x="1233754" y="1780629"/>
                  </a:cubicBezTo>
                  <a:lnTo>
                    <a:pt x="1233754" y="1780629"/>
                  </a:lnTo>
                  <a:cubicBezTo>
                    <a:pt x="1625346" y="2076621"/>
                    <a:pt x="1337310" y="2608253"/>
                    <a:pt x="891540" y="2608253"/>
                  </a:cubicBezTo>
                  <a:cubicBezTo>
                    <a:pt x="463361" y="2639103"/>
                    <a:pt x="80013" y="2344219"/>
                    <a:pt x="0" y="1922453"/>
                  </a:cubicBezTo>
                  <a:lnTo>
                    <a:pt x="0" y="688013"/>
                  </a:lnTo>
                  <a:cubicBezTo>
                    <a:pt x="80013" y="266247"/>
                    <a:pt x="463361" y="-28637"/>
                    <a:pt x="891540" y="2213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310BC4D-78CD-4B8F-EEBA-F15E32596235}"/>
                </a:ext>
              </a:extLst>
            </p:cNvPr>
            <p:cNvSpPr/>
            <p:nvPr/>
          </p:nvSpPr>
          <p:spPr>
            <a:xfrm>
              <a:off x="-417053" y="4014975"/>
              <a:ext cx="480525" cy="1088776"/>
            </a:xfrm>
            <a:custGeom>
              <a:avLst/>
              <a:gdLst>
                <a:gd name="connsiteX0" fmla="*/ 0 w 480525"/>
                <a:gd name="connsiteY0" fmla="*/ 0 h 1088776"/>
                <a:gd name="connsiteX1" fmla="*/ 476215 w 480525"/>
                <a:gd name="connsiteY1" fmla="*/ 612561 h 1088776"/>
                <a:gd name="connsiteX2" fmla="*/ 0 w 480525"/>
                <a:gd name="connsiteY2" fmla="*/ 1088776 h 108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0525" h="1088776">
                  <a:moveTo>
                    <a:pt x="0" y="0"/>
                  </a:moveTo>
                  <a:cubicBezTo>
                    <a:pt x="300657" y="37651"/>
                    <a:pt x="513866" y="311903"/>
                    <a:pt x="476215" y="612561"/>
                  </a:cubicBezTo>
                  <a:cubicBezTo>
                    <a:pt x="445040" y="861515"/>
                    <a:pt x="248954" y="1057600"/>
                    <a:pt x="0" y="1088776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2BC9B2BE-4815-E1D0-B36A-370477B80CF6}"/>
                </a:ext>
              </a:extLst>
            </p:cNvPr>
            <p:cNvSpPr/>
            <p:nvPr/>
          </p:nvSpPr>
          <p:spPr>
            <a:xfrm>
              <a:off x="-1309278" y="3942144"/>
              <a:ext cx="480803" cy="1234440"/>
            </a:xfrm>
            <a:custGeom>
              <a:avLst/>
              <a:gdLst>
                <a:gd name="connsiteX0" fmla="*/ 57332 w 480803"/>
                <a:gd name="connsiteY0" fmla="*/ 820080 h 1234440"/>
                <a:gd name="connsiteX1" fmla="*/ 136885 w 480803"/>
                <a:gd name="connsiteY1" fmla="*/ 859993 h 1234440"/>
                <a:gd name="connsiteX2" fmla="*/ 375269 w 480803"/>
                <a:gd name="connsiteY2" fmla="*/ 963823 h 1234440"/>
                <a:gd name="connsiteX3" fmla="*/ 477069 w 480803"/>
                <a:gd name="connsiteY3" fmla="*/ 1128937 h 1234440"/>
                <a:gd name="connsiteX4" fmla="*/ 343723 w 480803"/>
                <a:gd name="connsiteY4" fmla="*/ 1234440 h 1234440"/>
                <a:gd name="connsiteX5" fmla="*/ 311902 w 480803"/>
                <a:gd name="connsiteY5" fmla="*/ 1230737 h 1234440"/>
                <a:gd name="connsiteX6" fmla="*/ 0 w 480803"/>
                <a:gd name="connsiteY6" fmla="*/ 1100846 h 1234440"/>
                <a:gd name="connsiteX7" fmla="*/ 57333 w 480803"/>
                <a:gd name="connsiteY7" fmla="*/ 820080 h 1234440"/>
                <a:gd name="connsiteX8" fmla="*/ 57332 w 480803"/>
                <a:gd name="connsiteY8" fmla="*/ 414360 h 1234440"/>
                <a:gd name="connsiteX9" fmla="*/ 136885 w 480803"/>
                <a:gd name="connsiteY9" fmla="*/ 374447 h 1234440"/>
                <a:gd name="connsiteX10" fmla="*/ 375269 w 480803"/>
                <a:gd name="connsiteY10" fmla="*/ 270617 h 1234440"/>
                <a:gd name="connsiteX11" fmla="*/ 477069 w 480803"/>
                <a:gd name="connsiteY11" fmla="*/ 105503 h 1234440"/>
                <a:gd name="connsiteX12" fmla="*/ 343723 w 480803"/>
                <a:gd name="connsiteY12" fmla="*/ 0 h 1234440"/>
                <a:gd name="connsiteX13" fmla="*/ 311902 w 480803"/>
                <a:gd name="connsiteY13" fmla="*/ 3703 h 1234440"/>
                <a:gd name="connsiteX14" fmla="*/ 0 w 480803"/>
                <a:gd name="connsiteY14" fmla="*/ 133594 h 1234440"/>
                <a:gd name="connsiteX15" fmla="*/ 57333 w 480803"/>
                <a:gd name="connsiteY15" fmla="*/ 414361 h 123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0803" h="1234440">
                  <a:moveTo>
                    <a:pt x="57332" y="820080"/>
                  </a:moveTo>
                  <a:cubicBezTo>
                    <a:pt x="87452" y="824484"/>
                    <a:pt x="115349" y="838481"/>
                    <a:pt x="136885" y="859993"/>
                  </a:cubicBezTo>
                  <a:cubicBezTo>
                    <a:pt x="206571" y="913727"/>
                    <a:pt x="288463" y="949396"/>
                    <a:pt x="375269" y="963823"/>
                  </a:cubicBezTo>
                  <a:cubicBezTo>
                    <a:pt x="448975" y="981307"/>
                    <a:pt x="494553" y="1055231"/>
                    <a:pt x="477069" y="1128937"/>
                  </a:cubicBezTo>
                  <a:cubicBezTo>
                    <a:pt x="462409" y="1190737"/>
                    <a:pt x="407237" y="1234389"/>
                    <a:pt x="343723" y="1234440"/>
                  </a:cubicBezTo>
                  <a:cubicBezTo>
                    <a:pt x="333009" y="1234420"/>
                    <a:pt x="322333" y="1233177"/>
                    <a:pt x="311902" y="1230737"/>
                  </a:cubicBezTo>
                  <a:cubicBezTo>
                    <a:pt x="200709" y="1207382"/>
                    <a:pt x="94902" y="1163319"/>
                    <a:pt x="0" y="1100846"/>
                  </a:cubicBezTo>
                  <a:cubicBezTo>
                    <a:pt x="26936" y="1009027"/>
                    <a:pt x="46114" y="915109"/>
                    <a:pt x="57333" y="820080"/>
                  </a:cubicBezTo>
                  <a:close/>
                  <a:moveTo>
                    <a:pt x="57332" y="414360"/>
                  </a:moveTo>
                  <a:cubicBezTo>
                    <a:pt x="87452" y="409956"/>
                    <a:pt x="115349" y="395959"/>
                    <a:pt x="136885" y="374447"/>
                  </a:cubicBezTo>
                  <a:cubicBezTo>
                    <a:pt x="206571" y="320713"/>
                    <a:pt x="288463" y="285045"/>
                    <a:pt x="375269" y="270617"/>
                  </a:cubicBezTo>
                  <a:cubicBezTo>
                    <a:pt x="448975" y="253133"/>
                    <a:pt x="494553" y="179209"/>
                    <a:pt x="477069" y="105503"/>
                  </a:cubicBezTo>
                  <a:cubicBezTo>
                    <a:pt x="462409" y="43703"/>
                    <a:pt x="407237" y="51"/>
                    <a:pt x="343723" y="0"/>
                  </a:cubicBezTo>
                  <a:cubicBezTo>
                    <a:pt x="333009" y="20"/>
                    <a:pt x="322333" y="1263"/>
                    <a:pt x="311902" y="3703"/>
                  </a:cubicBezTo>
                  <a:cubicBezTo>
                    <a:pt x="200709" y="27059"/>
                    <a:pt x="94902" y="71122"/>
                    <a:pt x="0" y="133594"/>
                  </a:cubicBezTo>
                  <a:cubicBezTo>
                    <a:pt x="26936" y="225413"/>
                    <a:pt x="46114" y="319332"/>
                    <a:pt x="57333" y="414361"/>
                  </a:cubicBezTo>
                  <a:close/>
                </a:path>
              </a:pathLst>
            </a:custGeom>
            <a:solidFill>
              <a:srgbClr val="6DD627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F5E25BA-C7F2-6109-EE5D-4B2855A8B805}"/>
                </a:ext>
              </a:extLst>
            </p:cNvPr>
            <p:cNvSpPr/>
            <p:nvPr/>
          </p:nvSpPr>
          <p:spPr>
            <a:xfrm>
              <a:off x="-5972129" y="3254131"/>
              <a:ext cx="1508856" cy="2610465"/>
            </a:xfrm>
            <a:custGeom>
              <a:avLst/>
              <a:gdLst>
                <a:gd name="connsiteX0" fmla="*/ 617316 w 1508856"/>
                <a:gd name="connsiteY0" fmla="*/ 2213 h 2610465"/>
                <a:gd name="connsiteX1" fmla="*/ 275102 w 1508856"/>
                <a:gd name="connsiteY1" fmla="*/ 829562 h 2610465"/>
                <a:gd name="connsiteX2" fmla="*/ 73199 w 1508856"/>
                <a:gd name="connsiteY2" fmla="*/ 1578726 h 2610465"/>
                <a:gd name="connsiteX3" fmla="*/ 275102 w 1508856"/>
                <a:gd name="connsiteY3" fmla="*/ 1780629 h 2610465"/>
                <a:gd name="connsiteX4" fmla="*/ 617316 w 1508856"/>
                <a:gd name="connsiteY4" fmla="*/ 2608253 h 2610465"/>
                <a:gd name="connsiteX5" fmla="*/ 1508856 w 1508856"/>
                <a:gd name="connsiteY5" fmla="*/ 1922453 h 2610465"/>
                <a:gd name="connsiteX6" fmla="*/ 1508856 w 1508856"/>
                <a:gd name="connsiteY6" fmla="*/ 688013 h 2610465"/>
                <a:gd name="connsiteX7" fmla="*/ 617316 w 1508856"/>
                <a:gd name="connsiteY7" fmla="*/ 2213 h 261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8856" h="2610465">
                  <a:moveTo>
                    <a:pt x="617316" y="2213"/>
                  </a:moveTo>
                  <a:cubicBezTo>
                    <a:pt x="171546" y="2213"/>
                    <a:pt x="-116490" y="533845"/>
                    <a:pt x="275102" y="829562"/>
                  </a:cubicBezTo>
                  <a:cubicBezTo>
                    <a:pt x="12472" y="980684"/>
                    <a:pt x="-77923" y="1316096"/>
                    <a:pt x="73199" y="1578726"/>
                  </a:cubicBezTo>
                  <a:cubicBezTo>
                    <a:pt x="121500" y="1662668"/>
                    <a:pt x="191160" y="1732328"/>
                    <a:pt x="275102" y="1780629"/>
                  </a:cubicBezTo>
                  <a:cubicBezTo>
                    <a:pt x="-116490" y="2076621"/>
                    <a:pt x="171546" y="2608253"/>
                    <a:pt x="617316" y="2608253"/>
                  </a:cubicBezTo>
                  <a:cubicBezTo>
                    <a:pt x="1045495" y="2639103"/>
                    <a:pt x="1428844" y="2344219"/>
                    <a:pt x="1508856" y="1922453"/>
                  </a:cubicBezTo>
                  <a:lnTo>
                    <a:pt x="1508856" y="688013"/>
                  </a:lnTo>
                  <a:cubicBezTo>
                    <a:pt x="1428844" y="266247"/>
                    <a:pt x="1045495" y="-28637"/>
                    <a:pt x="617316" y="2213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C931AD7F-21BB-D8F8-CE3D-47DEB42D21A9}"/>
                </a:ext>
              </a:extLst>
            </p:cNvPr>
            <p:cNvSpPr/>
            <p:nvPr/>
          </p:nvSpPr>
          <p:spPr>
            <a:xfrm>
              <a:off x="-5881361" y="3254131"/>
              <a:ext cx="1418088" cy="1030912"/>
            </a:xfrm>
            <a:custGeom>
              <a:avLst/>
              <a:gdLst>
                <a:gd name="connsiteX0" fmla="*/ 526548 w 1418088"/>
                <a:gd name="connsiteY0" fmla="*/ 345113 h 1030912"/>
                <a:gd name="connsiteX1" fmla="*/ 37985 w 1418088"/>
                <a:gd name="connsiteY1" fmla="*/ 655643 h 1030912"/>
                <a:gd name="connsiteX2" fmla="*/ 526548 w 1418088"/>
                <a:gd name="connsiteY2" fmla="*/ 2213 h 1030912"/>
                <a:gd name="connsiteX3" fmla="*/ 1418089 w 1418088"/>
                <a:gd name="connsiteY3" fmla="*/ 688013 h 1030912"/>
                <a:gd name="connsiteX4" fmla="*/ 1418089 w 1418088"/>
                <a:gd name="connsiteY4" fmla="*/ 1030913 h 1030912"/>
                <a:gd name="connsiteX5" fmla="*/ 526548 w 1418088"/>
                <a:gd name="connsiteY5" fmla="*/ 345113 h 103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8088" h="1030912">
                  <a:moveTo>
                    <a:pt x="526548" y="345113"/>
                  </a:moveTo>
                  <a:cubicBezTo>
                    <a:pt x="316915" y="343946"/>
                    <a:pt x="125921" y="465341"/>
                    <a:pt x="37985" y="655643"/>
                  </a:cubicBezTo>
                  <a:cubicBezTo>
                    <a:pt x="-100959" y="363218"/>
                    <a:pt x="159234" y="2213"/>
                    <a:pt x="526548" y="2213"/>
                  </a:cubicBezTo>
                  <a:cubicBezTo>
                    <a:pt x="954727" y="-28637"/>
                    <a:pt x="1338076" y="266247"/>
                    <a:pt x="1418089" y="688013"/>
                  </a:cubicBezTo>
                  <a:lnTo>
                    <a:pt x="1418089" y="1030913"/>
                  </a:lnTo>
                  <a:cubicBezTo>
                    <a:pt x="1338076" y="609147"/>
                    <a:pt x="954727" y="314263"/>
                    <a:pt x="526548" y="345113"/>
                  </a:cubicBezTo>
                  <a:close/>
                </a:path>
              </a:pathLst>
            </a:custGeom>
            <a:solidFill>
              <a:srgbClr val="E4FFD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AB495793-7D7E-B9A5-D1A3-7FCB83DA3BC0}"/>
                </a:ext>
              </a:extLst>
            </p:cNvPr>
            <p:cNvSpPr/>
            <p:nvPr/>
          </p:nvSpPr>
          <p:spPr>
            <a:xfrm>
              <a:off x="-5972129" y="3254131"/>
              <a:ext cx="1508856" cy="2610465"/>
            </a:xfrm>
            <a:custGeom>
              <a:avLst/>
              <a:gdLst>
                <a:gd name="connsiteX0" fmla="*/ 617316 w 1508856"/>
                <a:gd name="connsiteY0" fmla="*/ 2213 h 2610465"/>
                <a:gd name="connsiteX1" fmla="*/ 275102 w 1508856"/>
                <a:gd name="connsiteY1" fmla="*/ 829562 h 2610465"/>
                <a:gd name="connsiteX2" fmla="*/ 275102 w 1508856"/>
                <a:gd name="connsiteY2" fmla="*/ 829562 h 2610465"/>
                <a:gd name="connsiteX3" fmla="*/ 73199 w 1508856"/>
                <a:gd name="connsiteY3" fmla="*/ 1578726 h 2610465"/>
                <a:gd name="connsiteX4" fmla="*/ 275102 w 1508856"/>
                <a:gd name="connsiteY4" fmla="*/ 1780629 h 2610465"/>
                <a:gd name="connsiteX5" fmla="*/ 275102 w 1508856"/>
                <a:gd name="connsiteY5" fmla="*/ 1780629 h 2610465"/>
                <a:gd name="connsiteX6" fmla="*/ 617316 w 1508856"/>
                <a:gd name="connsiteY6" fmla="*/ 2608253 h 2610465"/>
                <a:gd name="connsiteX7" fmla="*/ 1508856 w 1508856"/>
                <a:gd name="connsiteY7" fmla="*/ 1922453 h 2610465"/>
                <a:gd name="connsiteX8" fmla="*/ 1508856 w 1508856"/>
                <a:gd name="connsiteY8" fmla="*/ 688013 h 2610465"/>
                <a:gd name="connsiteX9" fmla="*/ 617316 w 1508856"/>
                <a:gd name="connsiteY9" fmla="*/ 2213 h 261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8856" h="2610465">
                  <a:moveTo>
                    <a:pt x="617316" y="2213"/>
                  </a:moveTo>
                  <a:cubicBezTo>
                    <a:pt x="171546" y="2213"/>
                    <a:pt x="-116490" y="533845"/>
                    <a:pt x="275102" y="829562"/>
                  </a:cubicBezTo>
                  <a:lnTo>
                    <a:pt x="275102" y="829562"/>
                  </a:lnTo>
                  <a:cubicBezTo>
                    <a:pt x="12472" y="980684"/>
                    <a:pt x="-77923" y="1316096"/>
                    <a:pt x="73199" y="1578726"/>
                  </a:cubicBezTo>
                  <a:cubicBezTo>
                    <a:pt x="121500" y="1662668"/>
                    <a:pt x="191160" y="1732328"/>
                    <a:pt x="275102" y="1780629"/>
                  </a:cubicBezTo>
                  <a:lnTo>
                    <a:pt x="275102" y="1780629"/>
                  </a:lnTo>
                  <a:cubicBezTo>
                    <a:pt x="-116490" y="2076621"/>
                    <a:pt x="171546" y="2608253"/>
                    <a:pt x="617316" y="2608253"/>
                  </a:cubicBezTo>
                  <a:cubicBezTo>
                    <a:pt x="1045495" y="2639103"/>
                    <a:pt x="1428844" y="2344219"/>
                    <a:pt x="1508856" y="1922453"/>
                  </a:cubicBezTo>
                  <a:lnTo>
                    <a:pt x="1508856" y="688013"/>
                  </a:lnTo>
                  <a:cubicBezTo>
                    <a:pt x="1428844" y="266247"/>
                    <a:pt x="1045495" y="-28637"/>
                    <a:pt x="617316" y="2213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C2C01DA-70E6-0857-140C-F66336E3245B}"/>
                </a:ext>
              </a:extLst>
            </p:cNvPr>
            <p:cNvSpPr/>
            <p:nvPr/>
          </p:nvSpPr>
          <p:spPr>
            <a:xfrm>
              <a:off x="-5972498" y="4014975"/>
              <a:ext cx="480525" cy="1088776"/>
            </a:xfrm>
            <a:custGeom>
              <a:avLst/>
              <a:gdLst>
                <a:gd name="connsiteX0" fmla="*/ 480525 w 480525"/>
                <a:gd name="connsiteY0" fmla="*/ 0 h 1088776"/>
                <a:gd name="connsiteX1" fmla="*/ 4310 w 480525"/>
                <a:gd name="connsiteY1" fmla="*/ 612561 h 1088776"/>
                <a:gd name="connsiteX2" fmla="*/ 480525 w 480525"/>
                <a:gd name="connsiteY2" fmla="*/ 1088776 h 108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0525" h="1088776">
                  <a:moveTo>
                    <a:pt x="480525" y="0"/>
                  </a:moveTo>
                  <a:cubicBezTo>
                    <a:pt x="179868" y="37651"/>
                    <a:pt x="-33341" y="311903"/>
                    <a:pt x="4310" y="612561"/>
                  </a:cubicBezTo>
                  <a:cubicBezTo>
                    <a:pt x="35486" y="861515"/>
                    <a:pt x="231571" y="1057600"/>
                    <a:pt x="480525" y="1088776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C8CFEBD-51CF-E0C3-E585-6C054E55DCF5}"/>
                </a:ext>
              </a:extLst>
            </p:cNvPr>
            <p:cNvSpPr/>
            <p:nvPr/>
          </p:nvSpPr>
          <p:spPr>
            <a:xfrm>
              <a:off x="-5080551" y="3942144"/>
              <a:ext cx="480803" cy="1234440"/>
            </a:xfrm>
            <a:custGeom>
              <a:avLst/>
              <a:gdLst>
                <a:gd name="connsiteX0" fmla="*/ 423471 w 480803"/>
                <a:gd name="connsiteY0" fmla="*/ 820080 h 1234440"/>
                <a:gd name="connsiteX1" fmla="*/ 343918 w 480803"/>
                <a:gd name="connsiteY1" fmla="*/ 859993 h 1234440"/>
                <a:gd name="connsiteX2" fmla="*/ 105534 w 480803"/>
                <a:gd name="connsiteY2" fmla="*/ 963823 h 1234440"/>
                <a:gd name="connsiteX3" fmla="*/ 3734 w 480803"/>
                <a:gd name="connsiteY3" fmla="*/ 1128937 h 1234440"/>
                <a:gd name="connsiteX4" fmla="*/ 137081 w 480803"/>
                <a:gd name="connsiteY4" fmla="*/ 1234440 h 1234440"/>
                <a:gd name="connsiteX5" fmla="*/ 168902 w 480803"/>
                <a:gd name="connsiteY5" fmla="*/ 1230737 h 1234440"/>
                <a:gd name="connsiteX6" fmla="*/ 480804 w 480803"/>
                <a:gd name="connsiteY6" fmla="*/ 1100846 h 1234440"/>
                <a:gd name="connsiteX7" fmla="*/ 423471 w 480803"/>
                <a:gd name="connsiteY7" fmla="*/ 820080 h 1234440"/>
                <a:gd name="connsiteX8" fmla="*/ 423471 w 480803"/>
                <a:gd name="connsiteY8" fmla="*/ 414360 h 1234440"/>
                <a:gd name="connsiteX9" fmla="*/ 343918 w 480803"/>
                <a:gd name="connsiteY9" fmla="*/ 374447 h 1234440"/>
                <a:gd name="connsiteX10" fmla="*/ 105534 w 480803"/>
                <a:gd name="connsiteY10" fmla="*/ 270617 h 1234440"/>
                <a:gd name="connsiteX11" fmla="*/ 3734 w 480803"/>
                <a:gd name="connsiteY11" fmla="*/ 105503 h 1234440"/>
                <a:gd name="connsiteX12" fmla="*/ 137081 w 480803"/>
                <a:gd name="connsiteY12" fmla="*/ 0 h 1234440"/>
                <a:gd name="connsiteX13" fmla="*/ 168902 w 480803"/>
                <a:gd name="connsiteY13" fmla="*/ 3703 h 1234440"/>
                <a:gd name="connsiteX14" fmla="*/ 480804 w 480803"/>
                <a:gd name="connsiteY14" fmla="*/ 133594 h 1234440"/>
                <a:gd name="connsiteX15" fmla="*/ 423471 w 480803"/>
                <a:gd name="connsiteY15" fmla="*/ 414361 h 123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0803" h="1234440">
                  <a:moveTo>
                    <a:pt x="423471" y="820080"/>
                  </a:moveTo>
                  <a:cubicBezTo>
                    <a:pt x="393351" y="824484"/>
                    <a:pt x="365454" y="838481"/>
                    <a:pt x="343918" y="859993"/>
                  </a:cubicBezTo>
                  <a:cubicBezTo>
                    <a:pt x="274232" y="913727"/>
                    <a:pt x="192340" y="949396"/>
                    <a:pt x="105534" y="963823"/>
                  </a:cubicBezTo>
                  <a:cubicBezTo>
                    <a:pt x="31828" y="981307"/>
                    <a:pt x="-13749" y="1055231"/>
                    <a:pt x="3734" y="1128937"/>
                  </a:cubicBezTo>
                  <a:cubicBezTo>
                    <a:pt x="18394" y="1190737"/>
                    <a:pt x="73566" y="1234389"/>
                    <a:pt x="137081" y="1234440"/>
                  </a:cubicBezTo>
                  <a:cubicBezTo>
                    <a:pt x="147794" y="1234420"/>
                    <a:pt x="158470" y="1233177"/>
                    <a:pt x="168902" y="1230737"/>
                  </a:cubicBezTo>
                  <a:cubicBezTo>
                    <a:pt x="280095" y="1207382"/>
                    <a:pt x="385902" y="1163319"/>
                    <a:pt x="480804" y="1100846"/>
                  </a:cubicBezTo>
                  <a:cubicBezTo>
                    <a:pt x="453868" y="1009027"/>
                    <a:pt x="434689" y="915109"/>
                    <a:pt x="423471" y="820080"/>
                  </a:cubicBezTo>
                  <a:close/>
                  <a:moveTo>
                    <a:pt x="423471" y="414360"/>
                  </a:moveTo>
                  <a:cubicBezTo>
                    <a:pt x="393351" y="409956"/>
                    <a:pt x="365454" y="395959"/>
                    <a:pt x="343918" y="374447"/>
                  </a:cubicBezTo>
                  <a:cubicBezTo>
                    <a:pt x="274232" y="320713"/>
                    <a:pt x="192340" y="285045"/>
                    <a:pt x="105534" y="270617"/>
                  </a:cubicBezTo>
                  <a:cubicBezTo>
                    <a:pt x="31828" y="253133"/>
                    <a:pt x="-13749" y="179209"/>
                    <a:pt x="3734" y="105503"/>
                  </a:cubicBezTo>
                  <a:cubicBezTo>
                    <a:pt x="18394" y="43703"/>
                    <a:pt x="73566" y="51"/>
                    <a:pt x="137081" y="0"/>
                  </a:cubicBezTo>
                  <a:cubicBezTo>
                    <a:pt x="147794" y="20"/>
                    <a:pt x="158470" y="1263"/>
                    <a:pt x="168902" y="3703"/>
                  </a:cubicBezTo>
                  <a:cubicBezTo>
                    <a:pt x="280095" y="27059"/>
                    <a:pt x="385902" y="71122"/>
                    <a:pt x="480804" y="133594"/>
                  </a:cubicBezTo>
                  <a:cubicBezTo>
                    <a:pt x="453868" y="225413"/>
                    <a:pt x="434689" y="319332"/>
                    <a:pt x="423471" y="414361"/>
                  </a:cubicBezTo>
                  <a:close/>
                </a:path>
              </a:pathLst>
            </a:custGeom>
            <a:solidFill>
              <a:srgbClr val="6DD627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FB3D86C-0194-D466-EB1F-E7FCC11379A5}"/>
                </a:ext>
              </a:extLst>
            </p:cNvPr>
            <p:cNvSpPr/>
            <p:nvPr/>
          </p:nvSpPr>
          <p:spPr>
            <a:xfrm>
              <a:off x="-4669013" y="2844864"/>
              <a:ext cx="3429000" cy="3429000"/>
            </a:xfrm>
            <a:custGeom>
              <a:avLst/>
              <a:gdLst>
                <a:gd name="connsiteX0" fmla="*/ 3429000 w 3429000"/>
                <a:gd name="connsiteY0" fmla="*/ 1714500 h 3429000"/>
                <a:gd name="connsiteX1" fmla="*/ 1714500 w 3429000"/>
                <a:gd name="connsiteY1" fmla="*/ 3429000 h 3429000"/>
                <a:gd name="connsiteX2" fmla="*/ 0 w 3429000"/>
                <a:gd name="connsiteY2" fmla="*/ 1714500 h 3429000"/>
                <a:gd name="connsiteX3" fmla="*/ 1714500 w 3429000"/>
                <a:gd name="connsiteY3" fmla="*/ 0 h 3429000"/>
                <a:gd name="connsiteX4" fmla="*/ 3429000 w 3429000"/>
                <a:gd name="connsiteY4" fmla="*/ 17145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0" h="3429000">
                  <a:moveTo>
                    <a:pt x="3429000" y="1714500"/>
                  </a:moveTo>
                  <a:cubicBezTo>
                    <a:pt x="3429000" y="2661393"/>
                    <a:pt x="2661392" y="3429000"/>
                    <a:pt x="1714500" y="3429000"/>
                  </a:cubicBezTo>
                  <a:cubicBezTo>
                    <a:pt x="767608" y="3429000"/>
                    <a:pt x="0" y="2661393"/>
                    <a:pt x="0" y="1714500"/>
                  </a:cubicBezTo>
                  <a:cubicBezTo>
                    <a:pt x="0" y="767608"/>
                    <a:pt x="767608" y="0"/>
                    <a:pt x="1714500" y="0"/>
                  </a:cubicBezTo>
                  <a:cubicBezTo>
                    <a:pt x="2661392" y="0"/>
                    <a:pt x="3429000" y="767608"/>
                    <a:pt x="3429000" y="1714500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80C2BCD-3BBE-0BAE-11E2-8BA7BC257E8D}"/>
                </a:ext>
              </a:extLst>
            </p:cNvPr>
            <p:cNvSpPr/>
            <p:nvPr/>
          </p:nvSpPr>
          <p:spPr>
            <a:xfrm>
              <a:off x="-4669013" y="2844864"/>
              <a:ext cx="3429000" cy="1885950"/>
            </a:xfrm>
            <a:custGeom>
              <a:avLst/>
              <a:gdLst>
                <a:gd name="connsiteX0" fmla="*/ 1714500 w 3429000"/>
                <a:gd name="connsiteY0" fmla="*/ 342900 h 1885950"/>
                <a:gd name="connsiteX1" fmla="*/ 3420496 w 3429000"/>
                <a:gd name="connsiteY1" fmla="*/ 1885950 h 1885950"/>
                <a:gd name="connsiteX2" fmla="*/ 3429000 w 3429000"/>
                <a:gd name="connsiteY2" fmla="*/ 1714500 h 1885950"/>
                <a:gd name="connsiteX3" fmla="*/ 1714500 w 3429000"/>
                <a:gd name="connsiteY3" fmla="*/ 0 h 1885950"/>
                <a:gd name="connsiteX4" fmla="*/ 0 w 3429000"/>
                <a:gd name="connsiteY4" fmla="*/ 1714500 h 1885950"/>
                <a:gd name="connsiteX5" fmla="*/ 8504 w 3429000"/>
                <a:gd name="connsiteY5" fmla="*/ 1885950 h 1885950"/>
                <a:gd name="connsiteX6" fmla="*/ 1714500 w 3429000"/>
                <a:gd name="connsiteY6" fmla="*/ 342900 h 188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9000" h="1885950">
                  <a:moveTo>
                    <a:pt x="1714500" y="342900"/>
                  </a:moveTo>
                  <a:cubicBezTo>
                    <a:pt x="2595034" y="342854"/>
                    <a:pt x="3332443" y="1009830"/>
                    <a:pt x="3420496" y="1885950"/>
                  </a:cubicBezTo>
                  <a:cubicBezTo>
                    <a:pt x="3426074" y="1829531"/>
                    <a:pt x="3428909" y="1772382"/>
                    <a:pt x="3429000" y="1714500"/>
                  </a:cubicBezTo>
                  <a:cubicBezTo>
                    <a:pt x="3429000" y="767608"/>
                    <a:pt x="2661392" y="0"/>
                    <a:pt x="1714500" y="0"/>
                  </a:cubicBezTo>
                  <a:cubicBezTo>
                    <a:pt x="767608" y="0"/>
                    <a:pt x="0" y="767608"/>
                    <a:pt x="0" y="1714500"/>
                  </a:cubicBezTo>
                  <a:cubicBezTo>
                    <a:pt x="0" y="1772382"/>
                    <a:pt x="2835" y="1829531"/>
                    <a:pt x="8504" y="1885950"/>
                  </a:cubicBezTo>
                  <a:cubicBezTo>
                    <a:pt x="96557" y="1009830"/>
                    <a:pt x="833966" y="342854"/>
                    <a:pt x="1714500" y="342900"/>
                  </a:cubicBezTo>
                  <a:close/>
                </a:path>
              </a:pathLst>
            </a:custGeom>
            <a:solidFill>
              <a:srgbClr val="E4FFD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056F3ECB-D3CF-5C61-B307-5D8E63330701}"/>
                </a:ext>
              </a:extLst>
            </p:cNvPr>
            <p:cNvSpPr/>
            <p:nvPr/>
          </p:nvSpPr>
          <p:spPr>
            <a:xfrm>
              <a:off x="-4667915" y="2845274"/>
              <a:ext cx="2102413" cy="2222541"/>
            </a:xfrm>
            <a:custGeom>
              <a:avLst/>
              <a:gdLst>
                <a:gd name="connsiteX0" fmla="*/ 836676 w 2102413"/>
                <a:gd name="connsiteY0" fmla="*/ 240442 h 2222541"/>
                <a:gd name="connsiteX1" fmla="*/ 305983 w 2102413"/>
                <a:gd name="connsiteY1" fmla="*/ 1667869 h 2222541"/>
                <a:gd name="connsiteX2" fmla="*/ 0 w 2102413"/>
                <a:gd name="connsiteY2" fmla="*/ 1756197 h 2222541"/>
                <a:gd name="connsiteX3" fmla="*/ 76124 w 2102413"/>
                <a:gd name="connsiteY3" fmla="*/ 2222541 h 2222541"/>
                <a:gd name="connsiteX4" fmla="*/ 2085929 w 2102413"/>
                <a:gd name="connsiteY4" fmla="*/ 40737 h 2222541"/>
                <a:gd name="connsiteX5" fmla="*/ 836676 w 2102413"/>
                <a:gd name="connsiteY5" fmla="*/ 240853 h 22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2413" h="2222541">
                  <a:moveTo>
                    <a:pt x="836676" y="240442"/>
                  </a:moveTo>
                  <a:cubicBezTo>
                    <a:pt x="1084302" y="781162"/>
                    <a:pt x="846703" y="1420243"/>
                    <a:pt x="305983" y="1667869"/>
                  </a:cubicBezTo>
                  <a:cubicBezTo>
                    <a:pt x="208930" y="1712315"/>
                    <a:pt x="105808" y="1742083"/>
                    <a:pt x="0" y="1756197"/>
                  </a:cubicBezTo>
                  <a:cubicBezTo>
                    <a:pt x="3698" y="1914416"/>
                    <a:pt x="29316" y="2071359"/>
                    <a:pt x="76124" y="2222541"/>
                  </a:cubicBezTo>
                  <a:cubicBezTo>
                    <a:pt x="1600246" y="2212529"/>
                    <a:pt x="2214037" y="1031993"/>
                    <a:pt x="2085929" y="40737"/>
                  </a:cubicBezTo>
                  <a:cubicBezTo>
                    <a:pt x="1659215" y="-53864"/>
                    <a:pt x="1212489" y="17697"/>
                    <a:pt x="836676" y="240853"/>
                  </a:cubicBezTo>
                  <a:close/>
                </a:path>
              </a:pathLst>
            </a:custGeom>
            <a:solidFill>
              <a:srgbClr val="10C0DD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2876B7A4-E60F-88E2-E96B-4137BE624940}"/>
                </a:ext>
              </a:extLst>
            </p:cNvPr>
            <p:cNvSpPr/>
            <p:nvPr/>
          </p:nvSpPr>
          <p:spPr>
            <a:xfrm>
              <a:off x="-3831239" y="2844863"/>
              <a:ext cx="1265638" cy="534924"/>
            </a:xfrm>
            <a:custGeom>
              <a:avLst/>
              <a:gdLst>
                <a:gd name="connsiteX0" fmla="*/ 876727 w 1265638"/>
                <a:gd name="connsiteY0" fmla="*/ 342901 h 534924"/>
                <a:gd name="connsiteX1" fmla="*/ 1263655 w 1265638"/>
                <a:gd name="connsiteY1" fmla="*/ 386792 h 534924"/>
                <a:gd name="connsiteX2" fmla="*/ 1249253 w 1265638"/>
                <a:gd name="connsiteY2" fmla="*/ 40737 h 534924"/>
                <a:gd name="connsiteX3" fmla="*/ 0 w 1265638"/>
                <a:gd name="connsiteY3" fmla="*/ 240853 h 534924"/>
                <a:gd name="connsiteX4" fmla="*/ 88057 w 1265638"/>
                <a:gd name="connsiteY4" fmla="*/ 534924 h 534924"/>
                <a:gd name="connsiteX5" fmla="*/ 876727 w 1265638"/>
                <a:gd name="connsiteY5" fmla="*/ 342900 h 53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5638" h="534924">
                  <a:moveTo>
                    <a:pt x="876727" y="342901"/>
                  </a:moveTo>
                  <a:cubicBezTo>
                    <a:pt x="1006952" y="342780"/>
                    <a:pt x="1136766" y="357505"/>
                    <a:pt x="1263655" y="386792"/>
                  </a:cubicBezTo>
                  <a:cubicBezTo>
                    <a:pt x="1268782" y="271241"/>
                    <a:pt x="1263963" y="155463"/>
                    <a:pt x="1249253" y="40737"/>
                  </a:cubicBezTo>
                  <a:cubicBezTo>
                    <a:pt x="822539" y="-53864"/>
                    <a:pt x="375813" y="17697"/>
                    <a:pt x="0" y="240853"/>
                  </a:cubicBezTo>
                  <a:cubicBezTo>
                    <a:pt x="41943" y="334658"/>
                    <a:pt x="71542" y="433506"/>
                    <a:pt x="88057" y="534924"/>
                  </a:cubicBezTo>
                  <a:cubicBezTo>
                    <a:pt x="331705" y="408493"/>
                    <a:pt x="602229" y="342626"/>
                    <a:pt x="876727" y="342900"/>
                  </a:cubicBezTo>
                  <a:close/>
                </a:path>
              </a:pathLst>
            </a:custGeom>
            <a:solidFill>
              <a:srgbClr val="B8EC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78EBE1FE-30A0-3D5D-5D93-BDF3C4B02CAA}"/>
                </a:ext>
              </a:extLst>
            </p:cNvPr>
            <p:cNvSpPr/>
            <p:nvPr/>
          </p:nvSpPr>
          <p:spPr>
            <a:xfrm>
              <a:off x="-4199377" y="3903465"/>
              <a:ext cx="2959523" cy="2370351"/>
            </a:xfrm>
            <a:custGeom>
              <a:avLst/>
              <a:gdLst>
                <a:gd name="connsiteX0" fmla="*/ 0 w 2959523"/>
                <a:gd name="connsiteY0" fmla="*/ 1834652 h 2370351"/>
                <a:gd name="connsiteX1" fmla="*/ 2423767 w 2959523"/>
                <a:gd name="connsiteY1" fmla="*/ 1900809 h 2370351"/>
                <a:gd name="connsiteX2" fmla="*/ 2829062 w 2959523"/>
                <a:gd name="connsiteY2" fmla="*/ 0 h 2370351"/>
                <a:gd name="connsiteX3" fmla="*/ 0 w 2959523"/>
                <a:gd name="connsiteY3" fmla="*/ 1834652 h 237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523" h="2370351">
                  <a:moveTo>
                    <a:pt x="0" y="1834652"/>
                  </a:moveTo>
                  <a:cubicBezTo>
                    <a:pt x="651036" y="2522225"/>
                    <a:pt x="1736193" y="2551845"/>
                    <a:pt x="2423767" y="1900809"/>
                  </a:cubicBezTo>
                  <a:cubicBezTo>
                    <a:pt x="2939623" y="1412365"/>
                    <a:pt x="3100816" y="656381"/>
                    <a:pt x="2829062" y="0"/>
                  </a:cubicBezTo>
                  <a:cubicBezTo>
                    <a:pt x="2607823" y="921578"/>
                    <a:pt x="1700647" y="2131878"/>
                    <a:pt x="0" y="1834652"/>
                  </a:cubicBezTo>
                  <a:close/>
                </a:path>
              </a:pathLst>
            </a:custGeom>
            <a:solidFill>
              <a:srgbClr val="10C0DD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E3EFBD7-E7E3-6220-44AB-C0F19CE0EA58}"/>
                </a:ext>
              </a:extLst>
            </p:cNvPr>
            <p:cNvSpPr/>
            <p:nvPr/>
          </p:nvSpPr>
          <p:spPr>
            <a:xfrm>
              <a:off x="-4669013" y="2844864"/>
              <a:ext cx="3429000" cy="3429000"/>
            </a:xfrm>
            <a:custGeom>
              <a:avLst/>
              <a:gdLst>
                <a:gd name="connsiteX0" fmla="*/ 3429000 w 3429000"/>
                <a:gd name="connsiteY0" fmla="*/ 1714500 h 3429000"/>
                <a:gd name="connsiteX1" fmla="*/ 1714500 w 3429000"/>
                <a:gd name="connsiteY1" fmla="*/ 3429000 h 3429000"/>
                <a:gd name="connsiteX2" fmla="*/ 0 w 3429000"/>
                <a:gd name="connsiteY2" fmla="*/ 1714500 h 3429000"/>
                <a:gd name="connsiteX3" fmla="*/ 1714500 w 3429000"/>
                <a:gd name="connsiteY3" fmla="*/ 0 h 3429000"/>
                <a:gd name="connsiteX4" fmla="*/ 3429000 w 3429000"/>
                <a:gd name="connsiteY4" fmla="*/ 17145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0" h="3429000">
                  <a:moveTo>
                    <a:pt x="3429000" y="1714500"/>
                  </a:moveTo>
                  <a:cubicBezTo>
                    <a:pt x="3429000" y="2661393"/>
                    <a:pt x="2661392" y="3429000"/>
                    <a:pt x="1714500" y="3429000"/>
                  </a:cubicBezTo>
                  <a:cubicBezTo>
                    <a:pt x="767608" y="3429000"/>
                    <a:pt x="0" y="2661393"/>
                    <a:pt x="0" y="1714500"/>
                  </a:cubicBezTo>
                  <a:cubicBezTo>
                    <a:pt x="0" y="767608"/>
                    <a:pt x="767608" y="0"/>
                    <a:pt x="1714500" y="0"/>
                  </a:cubicBezTo>
                  <a:cubicBezTo>
                    <a:pt x="2661392" y="0"/>
                    <a:pt x="3429000" y="767608"/>
                    <a:pt x="3429000" y="1714500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9" name="星形: 七角 148">
            <a:extLst>
              <a:ext uri="{FF2B5EF4-FFF2-40B4-BE49-F238E27FC236}">
                <a16:creationId xmlns:a16="http://schemas.microsoft.com/office/drawing/2014/main" id="{3DDEBFDF-B339-336E-5979-A2BFEFEC163B}"/>
              </a:ext>
            </a:extLst>
          </p:cNvPr>
          <p:cNvSpPr/>
          <p:nvPr/>
        </p:nvSpPr>
        <p:spPr>
          <a:xfrm>
            <a:off x="11128690" y="718400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4AD03FA-0449-B297-EA02-C07C7039AC33}"/>
              </a:ext>
            </a:extLst>
          </p:cNvPr>
          <p:cNvGrpSpPr/>
          <p:nvPr/>
        </p:nvGrpSpPr>
        <p:grpSpPr>
          <a:xfrm>
            <a:off x="5219544" y="3780374"/>
            <a:ext cx="1551709" cy="2218598"/>
            <a:chOff x="-12453753" y="654940"/>
            <a:chExt cx="4628930" cy="6618340"/>
          </a:xfrm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6666CF6-BBCC-F38C-14CD-9DF0886B8467}"/>
                </a:ext>
              </a:extLst>
            </p:cNvPr>
            <p:cNvSpPr/>
            <p:nvPr/>
          </p:nvSpPr>
          <p:spPr>
            <a:xfrm>
              <a:off x="-9713510" y="654940"/>
              <a:ext cx="1318948" cy="1225818"/>
            </a:xfrm>
            <a:custGeom>
              <a:avLst/>
              <a:gdLst>
                <a:gd name="connsiteX0" fmla="*/ 284272 w 1318948"/>
                <a:gd name="connsiteY0" fmla="*/ 797133 h 1225818"/>
                <a:gd name="connsiteX1" fmla="*/ 282489 w 1318948"/>
                <a:gd name="connsiteY1" fmla="*/ 802756 h 1225818"/>
                <a:gd name="connsiteX2" fmla="*/ 561846 w 1318948"/>
                <a:gd name="connsiteY2" fmla="*/ 1216578 h 1225818"/>
                <a:gd name="connsiteX3" fmla="*/ 569291 w 1318948"/>
                <a:gd name="connsiteY3" fmla="*/ 1217939 h 1225818"/>
                <a:gd name="connsiteX4" fmla="*/ 1001207 w 1318948"/>
                <a:gd name="connsiteY4" fmla="*/ 941974 h 1225818"/>
                <a:gd name="connsiteX5" fmla="*/ 1003402 w 1318948"/>
                <a:gd name="connsiteY5" fmla="*/ 921125 h 1225818"/>
                <a:gd name="connsiteX6" fmla="*/ 1312423 w 1318948"/>
                <a:gd name="connsiteY6" fmla="*/ 642828 h 1225818"/>
                <a:gd name="connsiteX7" fmla="*/ 1033181 w 1318948"/>
                <a:gd name="connsiteY7" fmla="*/ 229163 h 1225818"/>
                <a:gd name="connsiteX8" fmla="*/ 1025622 w 1318948"/>
                <a:gd name="connsiteY8" fmla="*/ 227782 h 1225818"/>
                <a:gd name="connsiteX9" fmla="*/ 817550 w 1318948"/>
                <a:gd name="connsiteY9" fmla="*/ 246435 h 1225818"/>
                <a:gd name="connsiteX10" fmla="*/ 241730 w 1318948"/>
                <a:gd name="connsiteY10" fmla="*/ 42054 h 1225818"/>
                <a:gd name="connsiteX11" fmla="*/ 7620 w 1318948"/>
                <a:gd name="connsiteY11" fmla="*/ 330103 h 1225818"/>
                <a:gd name="connsiteX12" fmla="*/ 284272 w 1318948"/>
                <a:gd name="connsiteY12" fmla="*/ 797133 h 122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8948" h="1225818">
                  <a:moveTo>
                    <a:pt x="284272" y="797133"/>
                  </a:moveTo>
                  <a:cubicBezTo>
                    <a:pt x="284272" y="799190"/>
                    <a:pt x="282901" y="800836"/>
                    <a:pt x="282489" y="802756"/>
                  </a:cubicBezTo>
                  <a:cubicBezTo>
                    <a:pt x="245357" y="994172"/>
                    <a:pt x="370430" y="1179446"/>
                    <a:pt x="561846" y="1216578"/>
                  </a:cubicBezTo>
                  <a:cubicBezTo>
                    <a:pt x="564323" y="1217058"/>
                    <a:pt x="566804" y="1217512"/>
                    <a:pt x="569291" y="1217939"/>
                  </a:cubicBezTo>
                  <a:cubicBezTo>
                    <a:pt x="764387" y="1258894"/>
                    <a:pt x="956388" y="1136218"/>
                    <a:pt x="1001207" y="941974"/>
                  </a:cubicBezTo>
                  <a:cubicBezTo>
                    <a:pt x="1002716" y="934978"/>
                    <a:pt x="1002442" y="928258"/>
                    <a:pt x="1003402" y="921125"/>
                  </a:cubicBezTo>
                  <a:cubicBezTo>
                    <a:pt x="1155021" y="903319"/>
                    <a:pt x="1278894" y="791762"/>
                    <a:pt x="1312423" y="642828"/>
                  </a:cubicBezTo>
                  <a:cubicBezTo>
                    <a:pt x="1349543" y="451487"/>
                    <a:pt x="1224522" y="266283"/>
                    <a:pt x="1033181" y="229163"/>
                  </a:cubicBezTo>
                  <a:cubicBezTo>
                    <a:pt x="1030667" y="228675"/>
                    <a:pt x="1028146" y="228215"/>
                    <a:pt x="1025622" y="227782"/>
                  </a:cubicBezTo>
                  <a:cubicBezTo>
                    <a:pt x="955894" y="214233"/>
                    <a:pt x="883756" y="220700"/>
                    <a:pt x="817550" y="246435"/>
                  </a:cubicBezTo>
                  <a:cubicBezTo>
                    <a:pt x="714980" y="30988"/>
                    <a:pt x="457177" y="-60516"/>
                    <a:pt x="241730" y="42054"/>
                  </a:cubicBezTo>
                  <a:cubicBezTo>
                    <a:pt x="124323" y="97949"/>
                    <a:pt x="38334" y="203749"/>
                    <a:pt x="7620" y="330103"/>
                  </a:cubicBezTo>
                  <a:cubicBezTo>
                    <a:pt x="-32095" y="533437"/>
                    <a:pt x="86866" y="734261"/>
                    <a:pt x="284272" y="797133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ABEF637-879B-AD51-1BA7-2B7DB8C83A24}"/>
                </a:ext>
              </a:extLst>
            </p:cNvPr>
            <p:cNvSpPr/>
            <p:nvPr/>
          </p:nvSpPr>
          <p:spPr>
            <a:xfrm>
              <a:off x="-10545450" y="1039534"/>
              <a:ext cx="1318415" cy="1225003"/>
            </a:xfrm>
            <a:custGeom>
              <a:avLst/>
              <a:gdLst>
                <a:gd name="connsiteX0" fmla="*/ 283239 w 1318415"/>
                <a:gd name="connsiteY0" fmla="*/ 796450 h 1225003"/>
                <a:gd name="connsiteX1" fmla="*/ 281456 w 1318415"/>
                <a:gd name="connsiteY1" fmla="*/ 802074 h 1225003"/>
                <a:gd name="connsiteX2" fmla="*/ 561085 w 1318415"/>
                <a:gd name="connsiteY2" fmla="*/ 1215946 h 1225003"/>
                <a:gd name="connsiteX3" fmla="*/ 568258 w 1318415"/>
                <a:gd name="connsiteY3" fmla="*/ 1217257 h 1225003"/>
                <a:gd name="connsiteX4" fmla="*/ 999763 w 1318415"/>
                <a:gd name="connsiteY4" fmla="*/ 941291 h 1225003"/>
                <a:gd name="connsiteX5" fmla="*/ 1001821 w 1318415"/>
                <a:gd name="connsiteY5" fmla="*/ 920443 h 1225003"/>
                <a:gd name="connsiteX6" fmla="*/ 1311939 w 1318415"/>
                <a:gd name="connsiteY6" fmla="*/ 642145 h 1225003"/>
                <a:gd name="connsiteX7" fmla="*/ 1032152 w 1318415"/>
                <a:gd name="connsiteY7" fmla="*/ 228381 h 1225003"/>
                <a:gd name="connsiteX8" fmla="*/ 1025138 w 1318415"/>
                <a:gd name="connsiteY8" fmla="*/ 227099 h 1225003"/>
                <a:gd name="connsiteX9" fmla="*/ 816929 w 1318415"/>
                <a:gd name="connsiteY9" fmla="*/ 245753 h 1225003"/>
                <a:gd name="connsiteX10" fmla="*/ 240975 w 1318415"/>
                <a:gd name="connsiteY10" fmla="*/ 42328 h 1225003"/>
                <a:gd name="connsiteX11" fmla="*/ 7685 w 1318415"/>
                <a:gd name="connsiteY11" fmla="*/ 329421 h 1225003"/>
                <a:gd name="connsiteX12" fmla="*/ 283240 w 1318415"/>
                <a:gd name="connsiteY12" fmla="*/ 796450 h 1225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8415" h="1225003">
                  <a:moveTo>
                    <a:pt x="283239" y="796450"/>
                  </a:moveTo>
                  <a:cubicBezTo>
                    <a:pt x="283239" y="798508"/>
                    <a:pt x="281868" y="800154"/>
                    <a:pt x="281456" y="802074"/>
                  </a:cubicBezTo>
                  <a:cubicBezTo>
                    <a:pt x="244386" y="993579"/>
                    <a:pt x="369580" y="1178875"/>
                    <a:pt x="561085" y="1215946"/>
                  </a:cubicBezTo>
                  <a:cubicBezTo>
                    <a:pt x="563472" y="1216407"/>
                    <a:pt x="565863" y="1216845"/>
                    <a:pt x="568258" y="1217257"/>
                  </a:cubicBezTo>
                  <a:cubicBezTo>
                    <a:pt x="763185" y="1257805"/>
                    <a:pt x="954813" y="1135251"/>
                    <a:pt x="999763" y="941291"/>
                  </a:cubicBezTo>
                  <a:cubicBezTo>
                    <a:pt x="1001135" y="934296"/>
                    <a:pt x="1000861" y="927575"/>
                    <a:pt x="1001821" y="920443"/>
                  </a:cubicBezTo>
                  <a:cubicBezTo>
                    <a:pt x="1153825" y="902993"/>
                    <a:pt x="1278199" y="791381"/>
                    <a:pt x="1311939" y="642145"/>
                  </a:cubicBezTo>
                  <a:cubicBezTo>
                    <a:pt x="1348936" y="450626"/>
                    <a:pt x="1223671" y="265378"/>
                    <a:pt x="1032152" y="228381"/>
                  </a:cubicBezTo>
                  <a:cubicBezTo>
                    <a:pt x="1029818" y="227930"/>
                    <a:pt x="1027480" y="227503"/>
                    <a:pt x="1025138" y="227099"/>
                  </a:cubicBezTo>
                  <a:cubicBezTo>
                    <a:pt x="955365" y="213547"/>
                    <a:pt x="883182" y="220014"/>
                    <a:pt x="816929" y="245753"/>
                  </a:cubicBezTo>
                  <a:cubicBezTo>
                    <a:pt x="714058" y="30533"/>
                    <a:pt x="456195" y="-60543"/>
                    <a:pt x="240975" y="42328"/>
                  </a:cubicBezTo>
                  <a:cubicBezTo>
                    <a:pt x="124092" y="98196"/>
                    <a:pt x="38458" y="203579"/>
                    <a:pt x="7685" y="329421"/>
                  </a:cubicBezTo>
                  <a:cubicBezTo>
                    <a:pt x="-32143" y="532442"/>
                    <a:pt x="86273" y="733141"/>
                    <a:pt x="283240" y="796450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3E56238-2C4C-7C47-665B-D471165A1101}"/>
                </a:ext>
              </a:extLst>
            </p:cNvPr>
            <p:cNvSpPr/>
            <p:nvPr/>
          </p:nvSpPr>
          <p:spPr>
            <a:xfrm>
              <a:off x="-9773672" y="1337761"/>
              <a:ext cx="1948849" cy="1557239"/>
            </a:xfrm>
            <a:custGeom>
              <a:avLst/>
              <a:gdLst>
                <a:gd name="connsiteX0" fmla="*/ 1663502 w 1948849"/>
                <a:gd name="connsiteY0" fmla="*/ 524284 h 1557239"/>
                <a:gd name="connsiteX1" fmla="*/ 1325677 w 1948849"/>
                <a:gd name="connsiteY1" fmla="*/ 452000 h 1557239"/>
                <a:gd name="connsiteX2" fmla="*/ 1113902 w 1948849"/>
                <a:gd name="connsiteY2" fmla="*/ 56568 h 1557239"/>
                <a:gd name="connsiteX3" fmla="*/ 524114 w 1948849"/>
                <a:gd name="connsiteY3" fmla="*/ 206758 h 1557239"/>
                <a:gd name="connsiteX4" fmla="*/ 513416 w 1948849"/>
                <a:gd name="connsiteY4" fmla="*/ 229252 h 1557239"/>
                <a:gd name="connsiteX5" fmla="*/ 58182 w 1948849"/>
                <a:gd name="connsiteY5" fmla="*/ 426488 h 1557239"/>
                <a:gd name="connsiteX6" fmla="*/ 197428 w 1948849"/>
                <a:gd name="connsiteY6" fmla="*/ 984909 h 1557239"/>
                <a:gd name="connsiteX7" fmla="*/ 213721 w 1948849"/>
                <a:gd name="connsiteY7" fmla="*/ 994194 h 1557239"/>
                <a:gd name="connsiteX8" fmla="*/ 518902 w 1948849"/>
                <a:gd name="connsiteY8" fmla="*/ 1040280 h 1557239"/>
                <a:gd name="connsiteX9" fmla="*/ 710926 w 1948849"/>
                <a:gd name="connsiteY9" fmla="*/ 1272629 h 1557239"/>
                <a:gd name="connsiteX10" fmla="*/ 907613 w 1948849"/>
                <a:gd name="connsiteY10" fmla="*/ 1326670 h 1557239"/>
                <a:gd name="connsiteX11" fmla="*/ 1084138 w 1948849"/>
                <a:gd name="connsiteY11" fmla="*/ 1481523 h 1557239"/>
                <a:gd name="connsiteX12" fmla="*/ 1871299 w 1948849"/>
                <a:gd name="connsiteY12" fmla="*/ 1281270 h 1557239"/>
                <a:gd name="connsiteX13" fmla="*/ 1685668 w 1948849"/>
                <a:gd name="connsiteY13" fmla="*/ 536902 h 1557239"/>
                <a:gd name="connsiteX14" fmla="*/ 1663502 w 1948849"/>
                <a:gd name="connsiteY14" fmla="*/ 524284 h 155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48849" h="1557239">
                  <a:moveTo>
                    <a:pt x="1663502" y="524284"/>
                  </a:moveTo>
                  <a:cubicBezTo>
                    <a:pt x="1560600" y="467097"/>
                    <a:pt x="1442970" y="441928"/>
                    <a:pt x="1325677" y="452000"/>
                  </a:cubicBezTo>
                  <a:cubicBezTo>
                    <a:pt x="1339851" y="289835"/>
                    <a:pt x="1256739" y="134646"/>
                    <a:pt x="1113902" y="56568"/>
                  </a:cubicBezTo>
                  <a:cubicBezTo>
                    <a:pt x="908711" y="-58655"/>
                    <a:pt x="649205" y="7428"/>
                    <a:pt x="524114" y="206758"/>
                  </a:cubicBezTo>
                  <a:cubicBezTo>
                    <a:pt x="519725" y="214028"/>
                    <a:pt x="517393" y="221846"/>
                    <a:pt x="513416" y="229252"/>
                  </a:cubicBezTo>
                  <a:cubicBezTo>
                    <a:pt x="335446" y="194177"/>
                    <a:pt x="154305" y="272658"/>
                    <a:pt x="58182" y="426488"/>
                  </a:cubicBezTo>
                  <a:cubicBezTo>
                    <a:pt x="-57570" y="619144"/>
                    <a:pt x="4773" y="869157"/>
                    <a:pt x="197428" y="984909"/>
                  </a:cubicBezTo>
                  <a:cubicBezTo>
                    <a:pt x="202787" y="988128"/>
                    <a:pt x="208219" y="991224"/>
                    <a:pt x="213721" y="994194"/>
                  </a:cubicBezTo>
                  <a:cubicBezTo>
                    <a:pt x="306640" y="1045628"/>
                    <a:pt x="414939" y="1061982"/>
                    <a:pt x="518902" y="1040280"/>
                  </a:cubicBezTo>
                  <a:cubicBezTo>
                    <a:pt x="551566" y="1139037"/>
                    <a:pt x="620088" y="1221949"/>
                    <a:pt x="710926" y="1272629"/>
                  </a:cubicBezTo>
                  <a:cubicBezTo>
                    <a:pt x="771310" y="1305901"/>
                    <a:pt x="838707" y="1324419"/>
                    <a:pt x="907613" y="1326670"/>
                  </a:cubicBezTo>
                  <a:cubicBezTo>
                    <a:pt x="954936" y="1390104"/>
                    <a:pt x="1015081" y="1442865"/>
                    <a:pt x="1084138" y="1481523"/>
                  </a:cubicBezTo>
                  <a:cubicBezTo>
                    <a:pt x="1357912" y="1635608"/>
                    <a:pt x="1704442" y="1547451"/>
                    <a:pt x="1871299" y="1281270"/>
                  </a:cubicBezTo>
                  <a:cubicBezTo>
                    <a:pt x="2025590" y="1024457"/>
                    <a:pt x="1942481" y="691193"/>
                    <a:pt x="1685668" y="536902"/>
                  </a:cubicBezTo>
                  <a:cubicBezTo>
                    <a:pt x="1678379" y="532522"/>
                    <a:pt x="1670989" y="528315"/>
                    <a:pt x="1663502" y="524284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C9B9A79-4599-98A6-692C-0B53E3C198F1}"/>
                </a:ext>
              </a:extLst>
            </p:cNvPr>
            <p:cNvSpPr/>
            <p:nvPr/>
          </p:nvSpPr>
          <p:spPr>
            <a:xfrm>
              <a:off x="-12411596" y="1701471"/>
              <a:ext cx="4355060" cy="1996881"/>
            </a:xfrm>
            <a:custGeom>
              <a:avLst/>
              <a:gdLst>
                <a:gd name="connsiteX0" fmla="*/ 3892004 w 4355060"/>
                <a:gd name="connsiteY0" fmla="*/ 963234 h 1996881"/>
                <a:gd name="connsiteX1" fmla="*/ 3892690 w 4355060"/>
                <a:gd name="connsiteY1" fmla="*/ 955827 h 1996881"/>
                <a:gd name="connsiteX2" fmla="*/ 3409552 w 4355060"/>
                <a:gd name="connsiteY2" fmla="*/ 511763 h 1996881"/>
                <a:gd name="connsiteX3" fmla="*/ 2965488 w 4355060"/>
                <a:gd name="connsiteY3" fmla="*/ 955827 h 1996881"/>
                <a:gd name="connsiteX4" fmla="*/ 2968231 w 4355060"/>
                <a:gd name="connsiteY4" fmla="*/ 982299 h 1996881"/>
                <a:gd name="connsiteX5" fmla="*/ 2656878 w 4355060"/>
                <a:gd name="connsiteY5" fmla="*/ 1401871 h 1996881"/>
                <a:gd name="connsiteX6" fmla="*/ 3120616 w 4355060"/>
                <a:gd name="connsiteY6" fmla="*/ 1847778 h 1996881"/>
                <a:gd name="connsiteX7" fmla="*/ 3373950 w 4355060"/>
                <a:gd name="connsiteY7" fmla="*/ 1774672 h 1996881"/>
                <a:gd name="connsiteX8" fmla="*/ 3816017 w 4355060"/>
                <a:gd name="connsiteY8" fmla="*/ 1996460 h 1996881"/>
                <a:gd name="connsiteX9" fmla="*/ 4354640 w 4355060"/>
                <a:gd name="connsiteY9" fmla="*/ 1499255 h 1996881"/>
                <a:gd name="connsiteX10" fmla="*/ 3892552 w 4355060"/>
                <a:gd name="connsiteY10" fmla="*/ 963233 h 1996881"/>
                <a:gd name="connsiteX11" fmla="*/ 1045385 w 4355060"/>
                <a:gd name="connsiteY11" fmla="*/ 614436 h 1996881"/>
                <a:gd name="connsiteX12" fmla="*/ 1050186 w 4355060"/>
                <a:gd name="connsiteY12" fmla="*/ 610870 h 1996881"/>
                <a:gd name="connsiteX13" fmla="*/ 1083062 w 4355060"/>
                <a:gd name="connsiteY13" fmla="*/ 127051 h 1996881"/>
                <a:gd name="connsiteX14" fmla="*/ 1069936 w 4355060"/>
                <a:gd name="connsiteY14" fmla="*/ 112842 h 1996881"/>
                <a:gd name="connsiteX15" fmla="*/ 552157 w 4355060"/>
                <a:gd name="connsiteY15" fmla="*/ 93914 h 1996881"/>
                <a:gd name="connsiteX16" fmla="*/ 537619 w 4355060"/>
                <a:gd name="connsiteY16" fmla="*/ 109687 h 1996881"/>
                <a:gd name="connsiteX17" fmla="*/ 117360 w 4355060"/>
                <a:gd name="connsiteY17" fmla="*/ 161259 h 1996881"/>
                <a:gd name="connsiteX18" fmla="*/ 84622 w 4355060"/>
                <a:gd name="connsiteY18" fmla="*/ 645087 h 1996881"/>
                <a:gd name="connsiteX19" fmla="*/ 97746 w 4355060"/>
                <a:gd name="connsiteY19" fmla="*/ 659287 h 1996881"/>
                <a:gd name="connsiteX20" fmla="*/ 277975 w 4355060"/>
                <a:gd name="connsiteY20" fmla="*/ 761334 h 1996881"/>
                <a:gd name="connsiteX21" fmla="*/ 381805 w 4355060"/>
                <a:gd name="connsiteY21" fmla="*/ 1126866 h 1996881"/>
                <a:gd name="connsiteX22" fmla="*/ 985309 w 4355060"/>
                <a:gd name="connsiteY22" fmla="*/ 1148948 h 1996881"/>
                <a:gd name="connsiteX23" fmla="*/ 1045385 w 4355060"/>
                <a:gd name="connsiteY23" fmla="*/ 614436 h 199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55060" h="1996881">
                  <a:moveTo>
                    <a:pt x="3892004" y="963234"/>
                  </a:moveTo>
                  <a:cubicBezTo>
                    <a:pt x="3892004" y="960628"/>
                    <a:pt x="3892690" y="958296"/>
                    <a:pt x="3892690" y="955827"/>
                  </a:cubicBezTo>
                  <a:cubicBezTo>
                    <a:pt x="3881900" y="699787"/>
                    <a:pt x="3665592" y="500973"/>
                    <a:pt x="3409552" y="511763"/>
                  </a:cubicBezTo>
                  <a:cubicBezTo>
                    <a:pt x="3168633" y="521916"/>
                    <a:pt x="2975641" y="714908"/>
                    <a:pt x="2965488" y="955827"/>
                  </a:cubicBezTo>
                  <a:cubicBezTo>
                    <a:pt x="2965488" y="964880"/>
                    <a:pt x="2967682" y="973383"/>
                    <a:pt x="2968231" y="982299"/>
                  </a:cubicBezTo>
                  <a:cubicBezTo>
                    <a:pt x="2784902" y="1040486"/>
                    <a:pt x="2659447" y="1209547"/>
                    <a:pt x="2656878" y="1401871"/>
                  </a:cubicBezTo>
                  <a:cubicBezTo>
                    <a:pt x="2661904" y="1653018"/>
                    <a:pt x="2869465" y="1852598"/>
                    <a:pt x="3120616" y="1847778"/>
                  </a:cubicBezTo>
                  <a:cubicBezTo>
                    <a:pt x="3210278" y="1847881"/>
                    <a:pt x="3298128" y="1822530"/>
                    <a:pt x="3373950" y="1774672"/>
                  </a:cubicBezTo>
                  <a:cubicBezTo>
                    <a:pt x="3477443" y="1914942"/>
                    <a:pt x="3641702" y="1997351"/>
                    <a:pt x="3816017" y="1996460"/>
                  </a:cubicBezTo>
                  <a:cubicBezTo>
                    <a:pt x="4102053" y="2007897"/>
                    <a:pt x="4343203" y="1785291"/>
                    <a:pt x="4354640" y="1499255"/>
                  </a:cubicBezTo>
                  <a:cubicBezTo>
                    <a:pt x="4365531" y="1226868"/>
                    <a:pt x="4163571" y="992594"/>
                    <a:pt x="3892552" y="963233"/>
                  </a:cubicBezTo>
                  <a:close/>
                  <a:moveTo>
                    <a:pt x="1045385" y="614436"/>
                  </a:moveTo>
                  <a:cubicBezTo>
                    <a:pt x="1046894" y="613201"/>
                    <a:pt x="1048677" y="612241"/>
                    <a:pt x="1050186" y="610870"/>
                  </a:cubicBezTo>
                  <a:cubicBezTo>
                    <a:pt x="1192867" y="486346"/>
                    <a:pt x="1207586" y="269733"/>
                    <a:pt x="1083062" y="127051"/>
                  </a:cubicBezTo>
                  <a:cubicBezTo>
                    <a:pt x="1078822" y="122192"/>
                    <a:pt x="1074445" y="117454"/>
                    <a:pt x="1069936" y="112842"/>
                  </a:cubicBezTo>
                  <a:cubicBezTo>
                    <a:pt x="929755" y="-29966"/>
                    <a:pt x="702391" y="-38278"/>
                    <a:pt x="552157" y="93914"/>
                  </a:cubicBezTo>
                  <a:cubicBezTo>
                    <a:pt x="546671" y="98851"/>
                    <a:pt x="542693" y="104612"/>
                    <a:pt x="537619" y="109687"/>
                  </a:cubicBezTo>
                  <a:cubicBezTo>
                    <a:pt x="400214" y="39058"/>
                    <a:pt x="233611" y="59502"/>
                    <a:pt x="117360" y="161259"/>
                  </a:cubicBezTo>
                  <a:cubicBezTo>
                    <a:pt x="-25286" y="285824"/>
                    <a:pt x="-39943" y="502441"/>
                    <a:pt x="84622" y="645087"/>
                  </a:cubicBezTo>
                  <a:cubicBezTo>
                    <a:pt x="88862" y="649943"/>
                    <a:pt x="93239" y="654678"/>
                    <a:pt x="97746" y="659287"/>
                  </a:cubicBezTo>
                  <a:cubicBezTo>
                    <a:pt x="146785" y="709893"/>
                    <a:pt x="209351" y="745318"/>
                    <a:pt x="277975" y="761334"/>
                  </a:cubicBezTo>
                  <a:cubicBezTo>
                    <a:pt x="248695" y="892892"/>
                    <a:pt x="287739" y="1030344"/>
                    <a:pt x="381805" y="1126866"/>
                  </a:cubicBezTo>
                  <a:cubicBezTo>
                    <a:pt x="545135" y="1293446"/>
                    <a:pt x="810241" y="1303146"/>
                    <a:pt x="985309" y="1148948"/>
                  </a:cubicBezTo>
                  <a:cubicBezTo>
                    <a:pt x="1140466" y="1013080"/>
                    <a:pt x="1166510" y="781357"/>
                    <a:pt x="1045385" y="614436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EBF8F87-969B-A19E-DD30-0B4BB5C5E5E7}"/>
                </a:ext>
              </a:extLst>
            </p:cNvPr>
            <p:cNvSpPr/>
            <p:nvPr/>
          </p:nvSpPr>
          <p:spPr>
            <a:xfrm>
              <a:off x="-11923086" y="879082"/>
              <a:ext cx="1167672" cy="1258535"/>
            </a:xfrm>
            <a:custGeom>
              <a:avLst/>
              <a:gdLst>
                <a:gd name="connsiteX0" fmla="*/ 1045302 w 1167672"/>
                <a:gd name="connsiteY0" fmla="*/ 614414 h 1258535"/>
                <a:gd name="connsiteX1" fmla="*/ 1050240 w 1167672"/>
                <a:gd name="connsiteY1" fmla="*/ 610985 h 1258535"/>
                <a:gd name="connsiteX2" fmla="*/ 1083114 w 1167672"/>
                <a:gd name="connsiteY2" fmla="*/ 127166 h 1258535"/>
                <a:gd name="connsiteX3" fmla="*/ 1069854 w 1167672"/>
                <a:gd name="connsiteY3" fmla="*/ 112820 h 1258535"/>
                <a:gd name="connsiteX4" fmla="*/ 552075 w 1167672"/>
                <a:gd name="connsiteY4" fmla="*/ 94029 h 1258535"/>
                <a:gd name="connsiteX5" fmla="*/ 538359 w 1167672"/>
                <a:gd name="connsiteY5" fmla="*/ 109802 h 1258535"/>
                <a:gd name="connsiteX6" fmla="*/ 118100 w 1167672"/>
                <a:gd name="connsiteY6" fmla="*/ 161237 h 1258535"/>
                <a:gd name="connsiteX7" fmla="*/ 83978 w 1167672"/>
                <a:gd name="connsiteY7" fmla="*/ 644969 h 1258535"/>
                <a:gd name="connsiteX8" fmla="*/ 97252 w 1167672"/>
                <a:gd name="connsiteY8" fmla="*/ 659402 h 1258535"/>
                <a:gd name="connsiteX9" fmla="*/ 277480 w 1167672"/>
                <a:gd name="connsiteY9" fmla="*/ 761312 h 1258535"/>
                <a:gd name="connsiteX10" fmla="*/ 381173 w 1167672"/>
                <a:gd name="connsiteY10" fmla="*/ 1126981 h 1258535"/>
                <a:gd name="connsiteX11" fmla="*/ 984677 w 1167672"/>
                <a:gd name="connsiteY11" fmla="*/ 1148926 h 1258535"/>
                <a:gd name="connsiteX12" fmla="*/ 1045302 w 1167672"/>
                <a:gd name="connsiteY12" fmla="*/ 614414 h 1258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67672" h="1258535">
                  <a:moveTo>
                    <a:pt x="1045302" y="614414"/>
                  </a:moveTo>
                  <a:cubicBezTo>
                    <a:pt x="1046948" y="613179"/>
                    <a:pt x="1048731" y="612356"/>
                    <a:pt x="1050240" y="610985"/>
                  </a:cubicBezTo>
                  <a:cubicBezTo>
                    <a:pt x="1192920" y="486460"/>
                    <a:pt x="1207638" y="269847"/>
                    <a:pt x="1083114" y="127166"/>
                  </a:cubicBezTo>
                  <a:cubicBezTo>
                    <a:pt x="1078831" y="122259"/>
                    <a:pt x="1074409" y="117475"/>
                    <a:pt x="1069854" y="112820"/>
                  </a:cubicBezTo>
                  <a:cubicBezTo>
                    <a:pt x="929665" y="-30016"/>
                    <a:pt x="702248" y="-38269"/>
                    <a:pt x="552075" y="94029"/>
                  </a:cubicBezTo>
                  <a:cubicBezTo>
                    <a:pt x="546588" y="98829"/>
                    <a:pt x="542748" y="104590"/>
                    <a:pt x="538359" y="109802"/>
                  </a:cubicBezTo>
                  <a:cubicBezTo>
                    <a:pt x="400995" y="39057"/>
                    <a:pt x="234348" y="59453"/>
                    <a:pt x="118100" y="161237"/>
                  </a:cubicBezTo>
                  <a:cubicBezTo>
                    <a:pt x="-24901" y="285393"/>
                    <a:pt x="-40178" y="501968"/>
                    <a:pt x="83978" y="644969"/>
                  </a:cubicBezTo>
                  <a:cubicBezTo>
                    <a:pt x="88264" y="649906"/>
                    <a:pt x="92691" y="654719"/>
                    <a:pt x="97252" y="659402"/>
                  </a:cubicBezTo>
                  <a:cubicBezTo>
                    <a:pt x="146318" y="709945"/>
                    <a:pt x="208878" y="745320"/>
                    <a:pt x="277480" y="761312"/>
                  </a:cubicBezTo>
                  <a:cubicBezTo>
                    <a:pt x="248142" y="892890"/>
                    <a:pt x="287133" y="1030390"/>
                    <a:pt x="381173" y="1126981"/>
                  </a:cubicBezTo>
                  <a:cubicBezTo>
                    <a:pt x="544541" y="1293521"/>
                    <a:pt x="809645" y="1303161"/>
                    <a:pt x="984677" y="1148926"/>
                  </a:cubicBezTo>
                  <a:cubicBezTo>
                    <a:pt x="1140134" y="1013275"/>
                    <a:pt x="1166429" y="781435"/>
                    <a:pt x="1045302" y="614414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993CEE8-690F-BFB7-2F0F-AC690A7DBEEE}"/>
                </a:ext>
              </a:extLst>
            </p:cNvPr>
            <p:cNvSpPr/>
            <p:nvPr/>
          </p:nvSpPr>
          <p:spPr>
            <a:xfrm>
              <a:off x="-11233210" y="1218058"/>
              <a:ext cx="1151529" cy="1289004"/>
            </a:xfrm>
            <a:custGeom>
              <a:avLst/>
              <a:gdLst>
                <a:gd name="connsiteX0" fmla="*/ 271484 w 1151529"/>
                <a:gd name="connsiteY0" fmla="*/ 467050 h 1289004"/>
                <a:gd name="connsiteX1" fmla="*/ 265448 w 1151529"/>
                <a:gd name="connsiteY1" fmla="*/ 468010 h 1289004"/>
                <a:gd name="connsiteX2" fmla="*/ 10688 w 1151529"/>
                <a:gd name="connsiteY2" fmla="*/ 894025 h 1289004"/>
                <a:gd name="connsiteX3" fmla="*/ 13211 w 1151529"/>
                <a:gd name="connsiteY3" fmla="*/ 903493 h 1289004"/>
                <a:gd name="connsiteX4" fmla="*/ 465839 w 1151529"/>
                <a:gd name="connsiteY4" fmla="*/ 1145992 h 1289004"/>
                <a:gd name="connsiteX5" fmla="*/ 486276 w 1151529"/>
                <a:gd name="connsiteY5" fmla="*/ 1138311 h 1289004"/>
                <a:gd name="connsiteX6" fmla="*/ 885138 w 1151529"/>
                <a:gd name="connsiteY6" fmla="*/ 1275471 h 1289004"/>
                <a:gd name="connsiteX7" fmla="*/ 1142052 w 1151529"/>
                <a:gd name="connsiteY7" fmla="*/ 858250 h 1289004"/>
                <a:gd name="connsiteX8" fmla="*/ 1024629 w 1151529"/>
                <a:gd name="connsiteY8" fmla="*/ 670458 h 1289004"/>
                <a:gd name="connsiteX9" fmla="*/ 1104319 w 1151529"/>
                <a:gd name="connsiteY9" fmla="*/ 299303 h 1289004"/>
                <a:gd name="connsiteX10" fmla="*/ 576665 w 1151529"/>
                <a:gd name="connsiteY10" fmla="*/ 16616 h 1289004"/>
                <a:gd name="connsiteX11" fmla="*/ 271484 w 1151529"/>
                <a:gd name="connsiteY11" fmla="*/ 467050 h 128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1529" h="1289004">
                  <a:moveTo>
                    <a:pt x="271484" y="467050"/>
                  </a:moveTo>
                  <a:cubicBezTo>
                    <a:pt x="269426" y="467050"/>
                    <a:pt x="267369" y="467050"/>
                    <a:pt x="265448" y="468010"/>
                  </a:cubicBezTo>
                  <a:cubicBezTo>
                    <a:pt x="77458" y="515300"/>
                    <a:pt x="-36602" y="706034"/>
                    <a:pt x="10688" y="894025"/>
                  </a:cubicBezTo>
                  <a:cubicBezTo>
                    <a:pt x="11485" y="897192"/>
                    <a:pt x="12326" y="900349"/>
                    <a:pt x="13211" y="903493"/>
                  </a:cubicBezTo>
                  <a:cubicBezTo>
                    <a:pt x="73685" y="1093427"/>
                    <a:pt x="274211" y="1200860"/>
                    <a:pt x="465839" y="1145992"/>
                  </a:cubicBezTo>
                  <a:cubicBezTo>
                    <a:pt x="473109" y="1144071"/>
                    <a:pt x="479555" y="1140642"/>
                    <a:pt x="486276" y="1138311"/>
                  </a:cubicBezTo>
                  <a:cubicBezTo>
                    <a:pt x="578100" y="1262077"/>
                    <a:pt x="736614" y="1316587"/>
                    <a:pt x="885138" y="1275471"/>
                  </a:cubicBezTo>
                  <a:cubicBezTo>
                    <a:pt x="1071295" y="1231203"/>
                    <a:pt x="1186319" y="1044407"/>
                    <a:pt x="1142052" y="858250"/>
                  </a:cubicBezTo>
                  <a:cubicBezTo>
                    <a:pt x="1124512" y="784491"/>
                    <a:pt x="1083263" y="718522"/>
                    <a:pt x="1024629" y="670458"/>
                  </a:cubicBezTo>
                  <a:cubicBezTo>
                    <a:pt x="1112324" y="568214"/>
                    <a:pt x="1142314" y="428534"/>
                    <a:pt x="1104319" y="299303"/>
                  </a:cubicBezTo>
                  <a:cubicBezTo>
                    <a:pt x="1033663" y="78019"/>
                    <a:pt x="800033" y="-47147"/>
                    <a:pt x="576665" y="16616"/>
                  </a:cubicBezTo>
                  <a:cubicBezTo>
                    <a:pt x="375685" y="68006"/>
                    <a:pt x="244696" y="261341"/>
                    <a:pt x="271484" y="46705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FBE7BD73-A868-D5A4-796E-528D4CF80D9D}"/>
                </a:ext>
              </a:extLst>
            </p:cNvPr>
            <p:cNvSpPr/>
            <p:nvPr/>
          </p:nvSpPr>
          <p:spPr>
            <a:xfrm>
              <a:off x="-11809101" y="2067830"/>
              <a:ext cx="2014707" cy="1246610"/>
            </a:xfrm>
            <a:custGeom>
              <a:avLst/>
              <a:gdLst>
                <a:gd name="connsiteX0" fmla="*/ 1439357 w 2014707"/>
                <a:gd name="connsiteY0" fmla="*/ 138486 h 1246610"/>
                <a:gd name="connsiteX1" fmla="*/ 1110173 w 2014707"/>
                <a:gd name="connsiteY1" fmla="*/ 239436 h 1246610"/>
                <a:gd name="connsiteX2" fmla="*/ 720365 w 2014707"/>
                <a:gd name="connsiteY2" fmla="*/ 92 h 1246610"/>
                <a:gd name="connsiteX3" fmla="*/ 287899 w 2014707"/>
                <a:gd name="connsiteY3" fmla="*/ 415001 h 1246610"/>
                <a:gd name="connsiteX4" fmla="*/ 290505 w 2014707"/>
                <a:gd name="connsiteY4" fmla="*/ 439690 h 1246610"/>
                <a:gd name="connsiteX5" fmla="*/ 0 w 2014707"/>
                <a:gd name="connsiteY5" fmla="*/ 830458 h 1246610"/>
                <a:gd name="connsiteX6" fmla="*/ 431765 w 2014707"/>
                <a:gd name="connsiteY6" fmla="*/ 1246191 h 1246610"/>
                <a:gd name="connsiteX7" fmla="*/ 431780 w 2014707"/>
                <a:gd name="connsiteY7" fmla="*/ 1246190 h 1246610"/>
                <a:gd name="connsiteX8" fmla="*/ 719816 w 2014707"/>
                <a:gd name="connsiteY8" fmla="*/ 1138383 h 1246610"/>
                <a:gd name="connsiteX9" fmla="*/ 1205911 w 2014707"/>
                <a:gd name="connsiteY9" fmla="*/ 1197773 h 1246610"/>
                <a:gd name="connsiteX10" fmla="*/ 1439083 w 2014707"/>
                <a:gd name="connsiteY10" fmla="*/ 1246191 h 1246610"/>
                <a:gd name="connsiteX11" fmla="*/ 2014288 w 2014707"/>
                <a:gd name="connsiteY11" fmla="*/ 713692 h 1246610"/>
                <a:gd name="connsiteX12" fmla="*/ 1481790 w 2014707"/>
                <a:gd name="connsiteY12" fmla="*/ 138486 h 1246610"/>
                <a:gd name="connsiteX13" fmla="*/ 1439083 w 2014707"/>
                <a:gd name="connsiteY13" fmla="*/ 138486 h 124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4707" h="1246610">
                  <a:moveTo>
                    <a:pt x="1439357" y="138486"/>
                  </a:moveTo>
                  <a:cubicBezTo>
                    <a:pt x="1322011" y="138511"/>
                    <a:pt x="1207359" y="173671"/>
                    <a:pt x="1110173" y="239436"/>
                  </a:cubicBezTo>
                  <a:cubicBezTo>
                    <a:pt x="1036541" y="91820"/>
                    <a:pt x="885322" y="-1029"/>
                    <a:pt x="720365" y="92"/>
                  </a:cubicBezTo>
                  <a:cubicBezTo>
                    <a:pt x="486379" y="-4730"/>
                    <a:pt x="292773" y="181016"/>
                    <a:pt x="287899" y="415001"/>
                  </a:cubicBezTo>
                  <a:cubicBezTo>
                    <a:pt x="287899" y="423505"/>
                    <a:pt x="289956" y="431460"/>
                    <a:pt x="290505" y="439690"/>
                  </a:cubicBezTo>
                  <a:cubicBezTo>
                    <a:pt x="119566" y="493715"/>
                    <a:pt x="2486" y="651202"/>
                    <a:pt x="0" y="830458"/>
                  </a:cubicBezTo>
                  <a:cubicBezTo>
                    <a:pt x="4427" y="1064488"/>
                    <a:pt x="197735" y="1250618"/>
                    <a:pt x="431765" y="1246191"/>
                  </a:cubicBezTo>
                  <a:cubicBezTo>
                    <a:pt x="431770" y="1246191"/>
                    <a:pt x="431775" y="1246190"/>
                    <a:pt x="431780" y="1246190"/>
                  </a:cubicBezTo>
                  <a:cubicBezTo>
                    <a:pt x="537670" y="1246269"/>
                    <a:pt x="640000" y="1207968"/>
                    <a:pt x="719816" y="1138383"/>
                  </a:cubicBezTo>
                  <a:cubicBezTo>
                    <a:pt x="854250" y="1256184"/>
                    <a:pt x="1047069" y="1279742"/>
                    <a:pt x="1205911" y="1197773"/>
                  </a:cubicBezTo>
                  <a:cubicBezTo>
                    <a:pt x="1279534" y="1229600"/>
                    <a:pt x="1358875" y="1246074"/>
                    <a:pt x="1439083" y="1246191"/>
                  </a:cubicBezTo>
                  <a:cubicBezTo>
                    <a:pt x="1744967" y="1257984"/>
                    <a:pt x="2002495" y="1019576"/>
                    <a:pt x="2014288" y="713692"/>
                  </a:cubicBezTo>
                  <a:cubicBezTo>
                    <a:pt x="2026082" y="407808"/>
                    <a:pt x="1787674" y="150280"/>
                    <a:pt x="1481790" y="138486"/>
                  </a:cubicBezTo>
                  <a:cubicBezTo>
                    <a:pt x="1467559" y="137938"/>
                    <a:pt x="1453313" y="137938"/>
                    <a:pt x="1439083" y="138486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F772C1EF-FB9A-8600-FB9B-057553BAEE94}"/>
                </a:ext>
              </a:extLst>
            </p:cNvPr>
            <p:cNvSpPr/>
            <p:nvPr/>
          </p:nvSpPr>
          <p:spPr>
            <a:xfrm>
              <a:off x="-9977740" y="1551836"/>
              <a:ext cx="1343511" cy="1175268"/>
            </a:xfrm>
            <a:custGeom>
              <a:avLst/>
              <a:gdLst>
                <a:gd name="connsiteX0" fmla="*/ 977402 w 1343511"/>
                <a:gd name="connsiteY0" fmla="*/ 358352 h 1175268"/>
                <a:gd name="connsiteX1" fmla="*/ 977402 w 1343511"/>
                <a:gd name="connsiteY1" fmla="*/ 352454 h 1175268"/>
                <a:gd name="connsiteX2" fmla="*/ 596867 w 1343511"/>
                <a:gd name="connsiteY2" fmla="*/ 280 h 1175268"/>
                <a:gd name="connsiteX3" fmla="*/ 244693 w 1343511"/>
                <a:gd name="connsiteY3" fmla="*/ 352454 h 1175268"/>
                <a:gd name="connsiteX4" fmla="*/ 246888 w 1343511"/>
                <a:gd name="connsiteY4" fmla="*/ 373439 h 1175268"/>
                <a:gd name="connsiteX5" fmla="*/ 0 w 1343511"/>
                <a:gd name="connsiteY5" fmla="*/ 704955 h 1175268"/>
                <a:gd name="connsiteX6" fmla="*/ 366354 w 1343511"/>
                <a:gd name="connsiteY6" fmla="*/ 1057319 h 1175268"/>
                <a:gd name="connsiteX7" fmla="*/ 566745 w 1343511"/>
                <a:gd name="connsiteY7" fmla="*/ 999575 h 1175268"/>
                <a:gd name="connsiteX8" fmla="*/ 915954 w 1343511"/>
                <a:gd name="connsiteY8" fmla="*/ 1174865 h 1175268"/>
                <a:gd name="connsiteX9" fmla="*/ 1343110 w 1343511"/>
                <a:gd name="connsiteY9" fmla="*/ 783692 h 1175268"/>
                <a:gd name="connsiteX10" fmla="*/ 976442 w 1343511"/>
                <a:gd name="connsiteY10" fmla="*/ 358352 h 117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3511" h="1175268">
                  <a:moveTo>
                    <a:pt x="977402" y="358352"/>
                  </a:moveTo>
                  <a:lnTo>
                    <a:pt x="977402" y="352454"/>
                  </a:lnTo>
                  <a:cubicBezTo>
                    <a:pt x="969570" y="150122"/>
                    <a:pt x="799200" y="-7552"/>
                    <a:pt x="596867" y="280"/>
                  </a:cubicBezTo>
                  <a:cubicBezTo>
                    <a:pt x="405519" y="7686"/>
                    <a:pt x="252099" y="161105"/>
                    <a:pt x="244693" y="352454"/>
                  </a:cubicBezTo>
                  <a:cubicBezTo>
                    <a:pt x="244693" y="359586"/>
                    <a:pt x="246476" y="366170"/>
                    <a:pt x="246888" y="373439"/>
                  </a:cubicBezTo>
                  <a:cubicBezTo>
                    <a:pt x="101691" y="419111"/>
                    <a:pt x="2159" y="552760"/>
                    <a:pt x="0" y="704955"/>
                  </a:cubicBezTo>
                  <a:cubicBezTo>
                    <a:pt x="3901" y="903407"/>
                    <a:pt x="167901" y="1061144"/>
                    <a:pt x="366354" y="1057319"/>
                  </a:cubicBezTo>
                  <a:cubicBezTo>
                    <a:pt x="437260" y="1057353"/>
                    <a:pt x="506730" y="1037335"/>
                    <a:pt x="566745" y="999575"/>
                  </a:cubicBezTo>
                  <a:cubicBezTo>
                    <a:pt x="648480" y="1110414"/>
                    <a:pt x="778239" y="1175549"/>
                    <a:pt x="915954" y="1174865"/>
                  </a:cubicBezTo>
                  <a:cubicBezTo>
                    <a:pt x="1141930" y="1184802"/>
                    <a:pt x="1333174" y="1009668"/>
                    <a:pt x="1343110" y="783692"/>
                  </a:cubicBezTo>
                  <a:cubicBezTo>
                    <a:pt x="1352628" y="567247"/>
                    <a:pt x="1191927" y="380832"/>
                    <a:pt x="976442" y="358352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CEFDAAD7-E51E-F353-8B40-6EED33455D7C}"/>
                </a:ext>
              </a:extLst>
            </p:cNvPr>
            <p:cNvSpPr/>
            <p:nvPr/>
          </p:nvSpPr>
          <p:spPr>
            <a:xfrm>
              <a:off x="-11503783" y="1140583"/>
              <a:ext cx="366491" cy="352501"/>
            </a:xfrm>
            <a:custGeom>
              <a:avLst/>
              <a:gdLst>
                <a:gd name="connsiteX0" fmla="*/ 366491 w 366491"/>
                <a:gd name="connsiteY0" fmla="*/ 176251 h 352501"/>
                <a:gd name="connsiteX1" fmla="*/ 183246 w 366491"/>
                <a:gd name="connsiteY1" fmla="*/ 352501 h 352501"/>
                <a:gd name="connsiteX2" fmla="*/ 0 w 366491"/>
                <a:gd name="connsiteY2" fmla="*/ 176251 h 352501"/>
                <a:gd name="connsiteX3" fmla="*/ 183246 w 366491"/>
                <a:gd name="connsiteY3" fmla="*/ 0 h 352501"/>
                <a:gd name="connsiteX4" fmla="*/ 366491 w 366491"/>
                <a:gd name="connsiteY4" fmla="*/ 176251 h 35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91" h="352501">
                  <a:moveTo>
                    <a:pt x="366491" y="176251"/>
                  </a:moveTo>
                  <a:cubicBezTo>
                    <a:pt x="366491" y="273591"/>
                    <a:pt x="284449" y="352501"/>
                    <a:pt x="183246" y="352501"/>
                  </a:cubicBezTo>
                  <a:cubicBezTo>
                    <a:pt x="82042" y="352501"/>
                    <a:pt x="0" y="273591"/>
                    <a:pt x="0" y="176251"/>
                  </a:cubicBezTo>
                  <a:cubicBezTo>
                    <a:pt x="0" y="78910"/>
                    <a:pt x="82042" y="0"/>
                    <a:pt x="183246" y="0"/>
                  </a:cubicBezTo>
                  <a:cubicBezTo>
                    <a:pt x="284449" y="0"/>
                    <a:pt x="366491" y="78910"/>
                    <a:pt x="366491" y="176251"/>
                  </a:cubicBezTo>
                  <a:close/>
                </a:path>
              </a:pathLst>
            </a:custGeom>
            <a:solidFill>
              <a:srgbClr val="F0D5A8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55E5F51-DDE5-5BA1-5C26-29A2B9BAC76F}"/>
                </a:ext>
              </a:extLst>
            </p:cNvPr>
            <p:cNvSpPr/>
            <p:nvPr/>
          </p:nvSpPr>
          <p:spPr>
            <a:xfrm>
              <a:off x="-10893284" y="2550450"/>
              <a:ext cx="366491" cy="352501"/>
            </a:xfrm>
            <a:custGeom>
              <a:avLst/>
              <a:gdLst>
                <a:gd name="connsiteX0" fmla="*/ 366491 w 366491"/>
                <a:gd name="connsiteY0" fmla="*/ 176251 h 352501"/>
                <a:gd name="connsiteX1" fmla="*/ 183246 w 366491"/>
                <a:gd name="connsiteY1" fmla="*/ 352501 h 352501"/>
                <a:gd name="connsiteX2" fmla="*/ 0 w 366491"/>
                <a:gd name="connsiteY2" fmla="*/ 176251 h 352501"/>
                <a:gd name="connsiteX3" fmla="*/ 183246 w 366491"/>
                <a:gd name="connsiteY3" fmla="*/ 0 h 352501"/>
                <a:gd name="connsiteX4" fmla="*/ 366491 w 366491"/>
                <a:gd name="connsiteY4" fmla="*/ 176251 h 35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91" h="352501">
                  <a:moveTo>
                    <a:pt x="366491" y="176251"/>
                  </a:moveTo>
                  <a:cubicBezTo>
                    <a:pt x="366491" y="273591"/>
                    <a:pt x="284449" y="352501"/>
                    <a:pt x="183246" y="352501"/>
                  </a:cubicBezTo>
                  <a:cubicBezTo>
                    <a:pt x="82042" y="352501"/>
                    <a:pt x="0" y="273591"/>
                    <a:pt x="0" y="176251"/>
                  </a:cubicBezTo>
                  <a:cubicBezTo>
                    <a:pt x="0" y="78910"/>
                    <a:pt x="82042" y="0"/>
                    <a:pt x="183246" y="0"/>
                  </a:cubicBezTo>
                  <a:cubicBezTo>
                    <a:pt x="284449" y="0"/>
                    <a:pt x="366491" y="78910"/>
                    <a:pt x="366491" y="176251"/>
                  </a:cubicBezTo>
                  <a:close/>
                </a:path>
              </a:pathLst>
            </a:custGeom>
            <a:solidFill>
              <a:srgbClr val="F0D5A8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8007D1E-AB2D-12F2-BF57-8F22C21696CF}"/>
                </a:ext>
              </a:extLst>
            </p:cNvPr>
            <p:cNvSpPr/>
            <p:nvPr/>
          </p:nvSpPr>
          <p:spPr>
            <a:xfrm>
              <a:off x="-9549939" y="1728039"/>
              <a:ext cx="366491" cy="352501"/>
            </a:xfrm>
            <a:custGeom>
              <a:avLst/>
              <a:gdLst>
                <a:gd name="connsiteX0" fmla="*/ 366492 w 366491"/>
                <a:gd name="connsiteY0" fmla="*/ 176251 h 352501"/>
                <a:gd name="connsiteX1" fmla="*/ 183246 w 366491"/>
                <a:gd name="connsiteY1" fmla="*/ 352501 h 352501"/>
                <a:gd name="connsiteX2" fmla="*/ 0 w 366491"/>
                <a:gd name="connsiteY2" fmla="*/ 176251 h 352501"/>
                <a:gd name="connsiteX3" fmla="*/ 183246 w 366491"/>
                <a:gd name="connsiteY3" fmla="*/ 0 h 352501"/>
                <a:gd name="connsiteX4" fmla="*/ 366492 w 366491"/>
                <a:gd name="connsiteY4" fmla="*/ 176251 h 35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91" h="352501">
                  <a:moveTo>
                    <a:pt x="366492" y="176251"/>
                  </a:moveTo>
                  <a:cubicBezTo>
                    <a:pt x="366492" y="273591"/>
                    <a:pt x="284450" y="352501"/>
                    <a:pt x="183246" y="352501"/>
                  </a:cubicBezTo>
                  <a:cubicBezTo>
                    <a:pt x="82042" y="352501"/>
                    <a:pt x="0" y="273591"/>
                    <a:pt x="0" y="176251"/>
                  </a:cubicBezTo>
                  <a:cubicBezTo>
                    <a:pt x="0" y="78910"/>
                    <a:pt x="82042" y="0"/>
                    <a:pt x="183246" y="0"/>
                  </a:cubicBezTo>
                  <a:cubicBezTo>
                    <a:pt x="284450" y="0"/>
                    <a:pt x="366492" y="78910"/>
                    <a:pt x="366492" y="176251"/>
                  </a:cubicBezTo>
                  <a:close/>
                </a:path>
              </a:pathLst>
            </a:custGeom>
            <a:solidFill>
              <a:srgbClr val="F0D5A8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DB932FC-BFCF-6EF8-5937-B6390C9465BE}"/>
                </a:ext>
              </a:extLst>
            </p:cNvPr>
            <p:cNvSpPr/>
            <p:nvPr/>
          </p:nvSpPr>
          <p:spPr>
            <a:xfrm>
              <a:off x="-12453753" y="2213901"/>
              <a:ext cx="3470814" cy="1335985"/>
            </a:xfrm>
            <a:custGeom>
              <a:avLst/>
              <a:gdLst>
                <a:gd name="connsiteX0" fmla="*/ 1001131 w 3470814"/>
                <a:gd name="connsiteY0" fmla="*/ 497987 h 1335985"/>
                <a:gd name="connsiteX1" fmla="*/ 1001817 w 3470814"/>
                <a:gd name="connsiteY1" fmla="*/ 491952 h 1335985"/>
                <a:gd name="connsiteX2" fmla="*/ 611776 w 3470814"/>
                <a:gd name="connsiteY2" fmla="*/ 130630 h 1335985"/>
                <a:gd name="connsiteX3" fmla="*/ 250454 w 3470814"/>
                <a:gd name="connsiteY3" fmla="*/ 491952 h 1335985"/>
                <a:gd name="connsiteX4" fmla="*/ 252649 w 3470814"/>
                <a:gd name="connsiteY4" fmla="*/ 513349 h 1335985"/>
                <a:gd name="connsiteX5" fmla="*/ 0 w 3470814"/>
                <a:gd name="connsiteY5" fmla="*/ 853231 h 1335985"/>
                <a:gd name="connsiteX6" fmla="*/ 375145 w 3470814"/>
                <a:gd name="connsiteY6" fmla="*/ 1215344 h 1335985"/>
                <a:gd name="connsiteX7" fmla="*/ 375681 w 3470814"/>
                <a:gd name="connsiteY7" fmla="*/ 1215334 h 1335985"/>
                <a:gd name="connsiteX8" fmla="*/ 581421 w 3470814"/>
                <a:gd name="connsiteY8" fmla="*/ 1156081 h 1335985"/>
                <a:gd name="connsiteX9" fmla="*/ 939546 w 3470814"/>
                <a:gd name="connsiteY9" fmla="*/ 1335760 h 1335985"/>
                <a:gd name="connsiteX10" fmla="*/ 1372790 w 3470814"/>
                <a:gd name="connsiteY10" fmla="*/ 929752 h 1335985"/>
                <a:gd name="connsiteX11" fmla="*/ 1001542 w 3470814"/>
                <a:gd name="connsiteY11" fmla="*/ 499084 h 1335985"/>
                <a:gd name="connsiteX12" fmla="*/ 2436099 w 3470814"/>
                <a:gd name="connsiteY12" fmla="*/ 796996 h 1335985"/>
                <a:gd name="connsiteX13" fmla="*/ 2434316 w 3470814"/>
                <a:gd name="connsiteY13" fmla="*/ 802619 h 1335985"/>
                <a:gd name="connsiteX14" fmla="*/ 2713558 w 3470814"/>
                <a:gd name="connsiteY14" fmla="*/ 1216284 h 1335985"/>
                <a:gd name="connsiteX15" fmla="*/ 2721117 w 3470814"/>
                <a:gd name="connsiteY15" fmla="*/ 1217665 h 1335985"/>
                <a:gd name="connsiteX16" fmla="*/ 3152486 w 3470814"/>
                <a:gd name="connsiteY16" fmla="*/ 941837 h 1335985"/>
                <a:gd name="connsiteX17" fmla="*/ 3154680 w 3470814"/>
                <a:gd name="connsiteY17" fmla="*/ 920851 h 1335985"/>
                <a:gd name="connsiteX18" fmla="*/ 3464388 w 3470814"/>
                <a:gd name="connsiteY18" fmla="*/ 642691 h 1335985"/>
                <a:gd name="connsiteX19" fmla="*/ 3184169 w 3470814"/>
                <a:gd name="connsiteY19" fmla="*/ 228983 h 1335985"/>
                <a:gd name="connsiteX20" fmla="*/ 3177586 w 3470814"/>
                <a:gd name="connsiteY20" fmla="*/ 227782 h 1335985"/>
                <a:gd name="connsiteX21" fmla="*/ 2969377 w 3470814"/>
                <a:gd name="connsiteY21" fmla="*/ 246435 h 1335985"/>
                <a:gd name="connsiteX22" fmla="*/ 2393557 w 3470814"/>
                <a:gd name="connsiteY22" fmla="*/ 42054 h 1335985"/>
                <a:gd name="connsiteX23" fmla="*/ 2159447 w 3470814"/>
                <a:gd name="connsiteY23" fmla="*/ 330103 h 1335985"/>
                <a:gd name="connsiteX24" fmla="*/ 2436099 w 3470814"/>
                <a:gd name="connsiteY24" fmla="*/ 796996 h 1335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70814" h="1335985">
                  <a:moveTo>
                    <a:pt x="1001131" y="497987"/>
                  </a:moveTo>
                  <a:cubicBezTo>
                    <a:pt x="1001131" y="495929"/>
                    <a:pt x="1001817" y="494009"/>
                    <a:pt x="1001817" y="491952"/>
                  </a:cubicBezTo>
                  <a:cubicBezTo>
                    <a:pt x="993886" y="284469"/>
                    <a:pt x="819259" y="122699"/>
                    <a:pt x="611776" y="130630"/>
                  </a:cubicBezTo>
                  <a:cubicBezTo>
                    <a:pt x="415416" y="138135"/>
                    <a:pt x="257959" y="295592"/>
                    <a:pt x="250454" y="491952"/>
                  </a:cubicBezTo>
                  <a:cubicBezTo>
                    <a:pt x="250454" y="499221"/>
                    <a:pt x="252237" y="505668"/>
                    <a:pt x="252649" y="513349"/>
                  </a:cubicBezTo>
                  <a:cubicBezTo>
                    <a:pt x="104001" y="560378"/>
                    <a:pt x="2194" y="697337"/>
                    <a:pt x="0" y="853231"/>
                  </a:cubicBezTo>
                  <a:cubicBezTo>
                    <a:pt x="3599" y="1056819"/>
                    <a:pt x="171557" y="1218942"/>
                    <a:pt x="375145" y="1215344"/>
                  </a:cubicBezTo>
                  <a:cubicBezTo>
                    <a:pt x="375324" y="1215341"/>
                    <a:pt x="375502" y="1215337"/>
                    <a:pt x="375681" y="1215334"/>
                  </a:cubicBezTo>
                  <a:cubicBezTo>
                    <a:pt x="448492" y="1215485"/>
                    <a:pt x="519845" y="1194935"/>
                    <a:pt x="581421" y="1156081"/>
                  </a:cubicBezTo>
                  <a:cubicBezTo>
                    <a:pt x="665243" y="1269740"/>
                    <a:pt x="798324" y="1336510"/>
                    <a:pt x="939546" y="1335760"/>
                  </a:cubicBezTo>
                  <a:cubicBezTo>
                    <a:pt x="1171299" y="1343281"/>
                    <a:pt x="1365269" y="1161505"/>
                    <a:pt x="1372790" y="929752"/>
                  </a:cubicBezTo>
                  <a:cubicBezTo>
                    <a:pt x="1379873" y="711494"/>
                    <a:pt x="1218461" y="524247"/>
                    <a:pt x="1001542" y="499084"/>
                  </a:cubicBezTo>
                  <a:close/>
                  <a:moveTo>
                    <a:pt x="2436099" y="796996"/>
                  </a:moveTo>
                  <a:cubicBezTo>
                    <a:pt x="2436099" y="798916"/>
                    <a:pt x="2434727" y="800562"/>
                    <a:pt x="2434316" y="802619"/>
                  </a:cubicBezTo>
                  <a:cubicBezTo>
                    <a:pt x="2397196" y="993960"/>
                    <a:pt x="2522217" y="1179164"/>
                    <a:pt x="2713558" y="1216284"/>
                  </a:cubicBezTo>
                  <a:cubicBezTo>
                    <a:pt x="2716073" y="1216772"/>
                    <a:pt x="2718593" y="1217232"/>
                    <a:pt x="2721117" y="1217665"/>
                  </a:cubicBezTo>
                  <a:cubicBezTo>
                    <a:pt x="2915998" y="1258370"/>
                    <a:pt x="3107666" y="1135812"/>
                    <a:pt x="3152486" y="941837"/>
                  </a:cubicBezTo>
                  <a:cubicBezTo>
                    <a:pt x="3153994" y="934704"/>
                    <a:pt x="3153720" y="928121"/>
                    <a:pt x="3154680" y="920851"/>
                  </a:cubicBezTo>
                  <a:cubicBezTo>
                    <a:pt x="3306505" y="903295"/>
                    <a:pt x="3430685" y="791765"/>
                    <a:pt x="3464388" y="642691"/>
                  </a:cubicBezTo>
                  <a:cubicBezTo>
                    <a:pt x="3501250" y="451068"/>
                    <a:pt x="3375792" y="265845"/>
                    <a:pt x="3184169" y="228983"/>
                  </a:cubicBezTo>
                  <a:cubicBezTo>
                    <a:pt x="3181979" y="228562"/>
                    <a:pt x="3179784" y="228161"/>
                    <a:pt x="3177586" y="227782"/>
                  </a:cubicBezTo>
                  <a:cubicBezTo>
                    <a:pt x="3107810" y="214297"/>
                    <a:pt x="3035645" y="220762"/>
                    <a:pt x="2969377" y="246435"/>
                  </a:cubicBezTo>
                  <a:cubicBezTo>
                    <a:pt x="2866807" y="30988"/>
                    <a:pt x="2609003" y="-60516"/>
                    <a:pt x="2393557" y="42054"/>
                  </a:cubicBezTo>
                  <a:cubicBezTo>
                    <a:pt x="2276150" y="97949"/>
                    <a:pt x="2190161" y="203749"/>
                    <a:pt x="2159447" y="330103"/>
                  </a:cubicBezTo>
                  <a:cubicBezTo>
                    <a:pt x="2119940" y="533368"/>
                    <a:pt x="2238837" y="734025"/>
                    <a:pt x="2436099" y="796996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413A880F-C814-474A-5AF3-6F8C86819ACB}"/>
                </a:ext>
              </a:extLst>
            </p:cNvPr>
            <p:cNvSpPr/>
            <p:nvPr/>
          </p:nvSpPr>
          <p:spPr>
            <a:xfrm>
              <a:off x="-11639708" y="2886492"/>
              <a:ext cx="375544" cy="361279"/>
            </a:xfrm>
            <a:custGeom>
              <a:avLst/>
              <a:gdLst>
                <a:gd name="connsiteX0" fmla="*/ 375544 w 375544"/>
                <a:gd name="connsiteY0" fmla="*/ 180640 h 361279"/>
                <a:gd name="connsiteX1" fmla="*/ 187772 w 375544"/>
                <a:gd name="connsiteY1" fmla="*/ 361279 h 361279"/>
                <a:gd name="connsiteX2" fmla="*/ 0 w 375544"/>
                <a:gd name="connsiteY2" fmla="*/ 180640 h 361279"/>
                <a:gd name="connsiteX3" fmla="*/ 187772 w 375544"/>
                <a:gd name="connsiteY3" fmla="*/ 0 h 361279"/>
                <a:gd name="connsiteX4" fmla="*/ 375544 w 375544"/>
                <a:gd name="connsiteY4" fmla="*/ 180640 h 36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544" h="361279">
                  <a:moveTo>
                    <a:pt x="375544" y="180640"/>
                  </a:moveTo>
                  <a:cubicBezTo>
                    <a:pt x="375544" y="280404"/>
                    <a:pt x="291476" y="361279"/>
                    <a:pt x="187772" y="361279"/>
                  </a:cubicBezTo>
                  <a:cubicBezTo>
                    <a:pt x="84068" y="361279"/>
                    <a:pt x="0" y="280404"/>
                    <a:pt x="0" y="180640"/>
                  </a:cubicBezTo>
                  <a:cubicBezTo>
                    <a:pt x="0" y="80875"/>
                    <a:pt x="84068" y="0"/>
                    <a:pt x="187772" y="0"/>
                  </a:cubicBezTo>
                  <a:cubicBezTo>
                    <a:pt x="291476" y="0"/>
                    <a:pt x="375544" y="80875"/>
                    <a:pt x="375544" y="180640"/>
                  </a:cubicBezTo>
                  <a:close/>
                </a:path>
              </a:pathLst>
            </a:custGeom>
            <a:solidFill>
              <a:srgbClr val="F0D5A8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4CDFA0A2-4583-25E7-891D-FA9557D36109}"/>
                </a:ext>
              </a:extLst>
            </p:cNvPr>
            <p:cNvSpPr/>
            <p:nvPr/>
          </p:nvSpPr>
          <p:spPr>
            <a:xfrm>
              <a:off x="-9549939" y="2667859"/>
              <a:ext cx="366491" cy="352501"/>
            </a:xfrm>
            <a:custGeom>
              <a:avLst/>
              <a:gdLst>
                <a:gd name="connsiteX0" fmla="*/ 366492 w 366491"/>
                <a:gd name="connsiteY0" fmla="*/ 176251 h 352501"/>
                <a:gd name="connsiteX1" fmla="*/ 183246 w 366491"/>
                <a:gd name="connsiteY1" fmla="*/ 352501 h 352501"/>
                <a:gd name="connsiteX2" fmla="*/ 0 w 366491"/>
                <a:gd name="connsiteY2" fmla="*/ 176251 h 352501"/>
                <a:gd name="connsiteX3" fmla="*/ 183246 w 366491"/>
                <a:gd name="connsiteY3" fmla="*/ 0 h 352501"/>
                <a:gd name="connsiteX4" fmla="*/ 366492 w 366491"/>
                <a:gd name="connsiteY4" fmla="*/ 176251 h 35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91" h="352501">
                  <a:moveTo>
                    <a:pt x="366492" y="176251"/>
                  </a:moveTo>
                  <a:cubicBezTo>
                    <a:pt x="366492" y="273591"/>
                    <a:pt x="284450" y="352501"/>
                    <a:pt x="183246" y="352501"/>
                  </a:cubicBezTo>
                  <a:cubicBezTo>
                    <a:pt x="82042" y="352501"/>
                    <a:pt x="0" y="273591"/>
                    <a:pt x="0" y="176251"/>
                  </a:cubicBezTo>
                  <a:cubicBezTo>
                    <a:pt x="0" y="78910"/>
                    <a:pt x="82042" y="0"/>
                    <a:pt x="183246" y="0"/>
                  </a:cubicBezTo>
                  <a:cubicBezTo>
                    <a:pt x="284450" y="0"/>
                    <a:pt x="366492" y="78910"/>
                    <a:pt x="366492" y="176251"/>
                  </a:cubicBezTo>
                  <a:close/>
                </a:path>
              </a:pathLst>
            </a:custGeom>
            <a:solidFill>
              <a:srgbClr val="F0D5A8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4BD21A42-8095-CC9E-F82C-D4700828D93E}"/>
                </a:ext>
              </a:extLst>
            </p:cNvPr>
            <p:cNvSpPr/>
            <p:nvPr/>
          </p:nvSpPr>
          <p:spPr>
            <a:xfrm>
              <a:off x="-12341698" y="2878435"/>
              <a:ext cx="4501463" cy="4394845"/>
            </a:xfrm>
            <a:custGeom>
              <a:avLst/>
              <a:gdLst>
                <a:gd name="connsiteX0" fmla="*/ 3352470 w 4501463"/>
                <a:gd name="connsiteY0" fmla="*/ 568905 h 4394845"/>
                <a:gd name="connsiteX1" fmla="*/ 103424 w 4501463"/>
                <a:gd name="connsiteY1" fmla="*/ 504165 h 4394845"/>
                <a:gd name="connsiteX2" fmla="*/ 691 w 4501463"/>
                <a:gd name="connsiteY2" fmla="*/ 648732 h 4394845"/>
                <a:gd name="connsiteX3" fmla="*/ 363616 w 4501463"/>
                <a:gd name="connsiteY3" fmla="*/ 4155913 h 4394845"/>
                <a:gd name="connsiteX4" fmla="*/ 761380 w 4501463"/>
                <a:gd name="connsiteY4" fmla="*/ 4394846 h 4394845"/>
                <a:gd name="connsiteX5" fmla="*/ 3013685 w 4501463"/>
                <a:gd name="connsiteY5" fmla="*/ 4394846 h 4394845"/>
                <a:gd name="connsiteX6" fmla="*/ 3196245 w 4501463"/>
                <a:gd name="connsiteY6" fmla="*/ 4322425 h 4394845"/>
                <a:gd name="connsiteX7" fmla="*/ 4000688 w 4501463"/>
                <a:gd name="connsiteY7" fmla="*/ 3565302 h 4394845"/>
                <a:gd name="connsiteX8" fmla="*/ 4134968 w 4501463"/>
                <a:gd name="connsiteY8" fmla="*/ 3307030 h 4394845"/>
                <a:gd name="connsiteX9" fmla="*/ 4500499 w 4501463"/>
                <a:gd name="connsiteY9" fmla="*/ 148784 h 4394845"/>
                <a:gd name="connsiteX10" fmla="*/ 4384418 w 4501463"/>
                <a:gd name="connsiteY10" fmla="*/ 952 h 4394845"/>
                <a:gd name="connsiteX11" fmla="*/ 4363339 w 4501463"/>
                <a:gd name="connsiteY11" fmla="*/ 102 h 4394845"/>
                <a:gd name="connsiteX12" fmla="*/ 3352470 w 4501463"/>
                <a:gd name="connsiteY12" fmla="*/ 568905 h 439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01463" h="4394845">
                  <a:moveTo>
                    <a:pt x="3352470" y="568905"/>
                  </a:moveTo>
                  <a:cubicBezTo>
                    <a:pt x="2325279" y="233548"/>
                    <a:pt x="1237051" y="241229"/>
                    <a:pt x="103424" y="504165"/>
                  </a:cubicBezTo>
                  <a:cubicBezTo>
                    <a:pt x="37809" y="519828"/>
                    <a:pt x="-6099" y="581616"/>
                    <a:pt x="691" y="648732"/>
                  </a:cubicBezTo>
                  <a:lnTo>
                    <a:pt x="363616" y="4155913"/>
                  </a:lnTo>
                  <a:cubicBezTo>
                    <a:pt x="377332" y="4291702"/>
                    <a:pt x="491998" y="4394846"/>
                    <a:pt x="761380" y="4394846"/>
                  </a:cubicBezTo>
                  <a:lnTo>
                    <a:pt x="3013685" y="4394846"/>
                  </a:lnTo>
                  <a:cubicBezTo>
                    <a:pt x="3081554" y="4394910"/>
                    <a:pt x="3146875" y="4368997"/>
                    <a:pt x="3196245" y="4322425"/>
                  </a:cubicBezTo>
                  <a:lnTo>
                    <a:pt x="4000688" y="3565302"/>
                  </a:lnTo>
                  <a:cubicBezTo>
                    <a:pt x="4076278" y="3499117"/>
                    <a:pt x="4124211" y="3406923"/>
                    <a:pt x="4134968" y="3307030"/>
                  </a:cubicBezTo>
                  <a:lnTo>
                    <a:pt x="4500499" y="148784"/>
                  </a:lnTo>
                  <a:cubicBezTo>
                    <a:pt x="4509267" y="75906"/>
                    <a:pt x="4457296" y="9720"/>
                    <a:pt x="4384418" y="952"/>
                  </a:cubicBezTo>
                  <a:cubicBezTo>
                    <a:pt x="4377425" y="110"/>
                    <a:pt x="4370377" y="-174"/>
                    <a:pt x="4363339" y="102"/>
                  </a:cubicBezTo>
                  <a:cubicBezTo>
                    <a:pt x="4025240" y="15876"/>
                    <a:pt x="3729248" y="130541"/>
                    <a:pt x="3352470" y="568905"/>
                  </a:cubicBezTo>
                  <a:close/>
                </a:path>
              </a:pathLst>
            </a:custGeom>
            <a:solidFill>
              <a:srgbClr val="E91E76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7BB39ABF-AF7A-DA84-3088-282EF06A0062}"/>
                </a:ext>
              </a:extLst>
            </p:cNvPr>
            <p:cNvSpPr/>
            <p:nvPr/>
          </p:nvSpPr>
          <p:spPr>
            <a:xfrm>
              <a:off x="-12008532" y="5719120"/>
              <a:ext cx="3855704" cy="1554160"/>
            </a:xfrm>
            <a:custGeom>
              <a:avLst/>
              <a:gdLst>
                <a:gd name="connsiteX0" fmla="*/ 2863078 w 3855704"/>
                <a:gd name="connsiteY0" fmla="*/ 948873 h 1554160"/>
                <a:gd name="connsiteX1" fmla="*/ 2680518 w 3855704"/>
                <a:gd name="connsiteY1" fmla="*/ 1021294 h 1554160"/>
                <a:gd name="connsiteX2" fmla="*/ 0 w 3855704"/>
                <a:gd name="connsiteY2" fmla="*/ 1021294 h 1554160"/>
                <a:gd name="connsiteX3" fmla="*/ 30450 w 3855704"/>
                <a:gd name="connsiteY3" fmla="*/ 1315227 h 1554160"/>
                <a:gd name="connsiteX4" fmla="*/ 428214 w 3855704"/>
                <a:gd name="connsiteY4" fmla="*/ 1554160 h 1554160"/>
                <a:gd name="connsiteX5" fmla="*/ 2680518 w 3855704"/>
                <a:gd name="connsiteY5" fmla="*/ 1554160 h 1554160"/>
                <a:gd name="connsiteX6" fmla="*/ 2863078 w 3855704"/>
                <a:gd name="connsiteY6" fmla="*/ 1481740 h 1554160"/>
                <a:gd name="connsiteX7" fmla="*/ 3667521 w 3855704"/>
                <a:gd name="connsiteY7" fmla="*/ 724616 h 1554160"/>
                <a:gd name="connsiteX8" fmla="*/ 3801801 w 3855704"/>
                <a:gd name="connsiteY8" fmla="*/ 466344 h 1554160"/>
                <a:gd name="connsiteX9" fmla="*/ 3855705 w 3855704"/>
                <a:gd name="connsiteY9" fmla="*/ 0 h 155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5704" h="1554160">
                  <a:moveTo>
                    <a:pt x="2863078" y="948873"/>
                  </a:moveTo>
                  <a:cubicBezTo>
                    <a:pt x="2813709" y="995445"/>
                    <a:pt x="2748388" y="1021358"/>
                    <a:pt x="2680518" y="1021294"/>
                  </a:cubicBezTo>
                  <a:lnTo>
                    <a:pt x="0" y="1021294"/>
                  </a:lnTo>
                  <a:lnTo>
                    <a:pt x="30450" y="1315227"/>
                  </a:lnTo>
                  <a:cubicBezTo>
                    <a:pt x="44165" y="1451016"/>
                    <a:pt x="158831" y="1554160"/>
                    <a:pt x="428214" y="1554160"/>
                  </a:cubicBezTo>
                  <a:lnTo>
                    <a:pt x="2680518" y="1554160"/>
                  </a:lnTo>
                  <a:cubicBezTo>
                    <a:pt x="2748388" y="1554225"/>
                    <a:pt x="2813708" y="1528312"/>
                    <a:pt x="2863078" y="1481740"/>
                  </a:cubicBezTo>
                  <a:lnTo>
                    <a:pt x="3667521" y="724616"/>
                  </a:lnTo>
                  <a:cubicBezTo>
                    <a:pt x="3743111" y="658431"/>
                    <a:pt x="3791044" y="566238"/>
                    <a:pt x="3801801" y="466344"/>
                  </a:cubicBezTo>
                  <a:lnTo>
                    <a:pt x="3855705" y="0"/>
                  </a:lnTo>
                  <a:close/>
                </a:path>
              </a:pathLst>
            </a:custGeom>
            <a:solidFill>
              <a:srgbClr val="E04122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70041AF8-0B6D-6B2E-DD6E-2C7E33AF5868}"/>
                </a:ext>
              </a:extLst>
            </p:cNvPr>
            <p:cNvSpPr/>
            <p:nvPr/>
          </p:nvSpPr>
          <p:spPr>
            <a:xfrm>
              <a:off x="-11020980" y="3190717"/>
              <a:ext cx="2034219" cy="4082563"/>
            </a:xfrm>
            <a:custGeom>
              <a:avLst/>
              <a:gdLst>
                <a:gd name="connsiteX0" fmla="*/ 0 w 2034219"/>
                <a:gd name="connsiteY0" fmla="*/ 10969 h 4082563"/>
                <a:gd name="connsiteX1" fmla="*/ 0 w 2034219"/>
                <a:gd name="connsiteY1" fmla="*/ 4082564 h 4082563"/>
                <a:gd name="connsiteX2" fmla="*/ 666049 w 2034219"/>
                <a:gd name="connsiteY2" fmla="*/ 4082564 h 4082563"/>
                <a:gd name="connsiteX3" fmla="*/ 666049 w 2034219"/>
                <a:gd name="connsiteY3" fmla="*/ 7677 h 4082563"/>
                <a:gd name="connsiteX4" fmla="*/ 0 w 2034219"/>
                <a:gd name="connsiteY4" fmla="*/ 10969 h 4082563"/>
                <a:gd name="connsiteX5" fmla="*/ 1715323 w 2034219"/>
                <a:gd name="connsiteY5" fmla="*/ 4080506 h 4082563"/>
                <a:gd name="connsiteX6" fmla="*/ 2034220 w 2034219"/>
                <a:gd name="connsiteY6" fmla="*/ 253742 h 4082563"/>
                <a:gd name="connsiteX7" fmla="*/ 2031751 w 2034219"/>
                <a:gd name="connsiteY7" fmla="*/ 256623 h 4082563"/>
                <a:gd name="connsiteX8" fmla="*/ 1362273 w 2034219"/>
                <a:gd name="connsiteY8" fmla="*/ 88327 h 4082563"/>
                <a:gd name="connsiteX9" fmla="*/ 1219627 w 2034219"/>
                <a:gd name="connsiteY9" fmla="*/ 4082564 h 4082563"/>
                <a:gd name="connsiteX10" fmla="*/ 1692966 w 2034219"/>
                <a:gd name="connsiteY10" fmla="*/ 4082564 h 4082563"/>
                <a:gd name="connsiteX11" fmla="*/ 1715323 w 2034219"/>
                <a:gd name="connsiteY11" fmla="*/ 4080506 h 408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34219" h="4082563">
                  <a:moveTo>
                    <a:pt x="0" y="10969"/>
                  </a:moveTo>
                  <a:lnTo>
                    <a:pt x="0" y="4082564"/>
                  </a:lnTo>
                  <a:lnTo>
                    <a:pt x="666049" y="4082564"/>
                  </a:lnTo>
                  <a:lnTo>
                    <a:pt x="666049" y="7677"/>
                  </a:lnTo>
                  <a:cubicBezTo>
                    <a:pt x="444143" y="-3560"/>
                    <a:pt x="221784" y="-2460"/>
                    <a:pt x="0" y="10969"/>
                  </a:cubicBezTo>
                  <a:close/>
                  <a:moveTo>
                    <a:pt x="1715323" y="4080506"/>
                  </a:moveTo>
                  <a:lnTo>
                    <a:pt x="2034220" y="253742"/>
                  </a:lnTo>
                  <a:lnTo>
                    <a:pt x="2031751" y="256623"/>
                  </a:lnTo>
                  <a:cubicBezTo>
                    <a:pt x="1812649" y="185468"/>
                    <a:pt x="1588978" y="129241"/>
                    <a:pt x="1362273" y="88327"/>
                  </a:cubicBezTo>
                  <a:lnTo>
                    <a:pt x="1219627" y="4082564"/>
                  </a:lnTo>
                  <a:lnTo>
                    <a:pt x="1692966" y="4082564"/>
                  </a:lnTo>
                  <a:cubicBezTo>
                    <a:pt x="1700510" y="4082564"/>
                    <a:pt x="1707917" y="4081055"/>
                    <a:pt x="1715323" y="4080506"/>
                  </a:cubicBezTo>
                  <a:close/>
                </a:path>
              </a:pathLst>
            </a:custGeom>
            <a:solidFill>
              <a:srgbClr val="FFF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2471F85-3DF4-181E-6AD5-A1CD0F750241}"/>
                </a:ext>
              </a:extLst>
            </p:cNvPr>
            <p:cNvSpPr/>
            <p:nvPr/>
          </p:nvSpPr>
          <p:spPr>
            <a:xfrm>
              <a:off x="-9801216" y="6730675"/>
              <a:ext cx="540273" cy="542605"/>
            </a:xfrm>
            <a:custGeom>
              <a:avLst/>
              <a:gdLst>
                <a:gd name="connsiteX0" fmla="*/ 540273 w 540273"/>
                <a:gd name="connsiteY0" fmla="*/ 0 h 542605"/>
                <a:gd name="connsiteX1" fmla="*/ 472790 w 540273"/>
                <a:gd name="connsiteY1" fmla="*/ 9738 h 542605"/>
                <a:gd name="connsiteX2" fmla="*/ 19065 w 540273"/>
                <a:gd name="connsiteY2" fmla="*/ 9739 h 542605"/>
                <a:gd name="connsiteX3" fmla="*/ 0 w 540273"/>
                <a:gd name="connsiteY3" fmla="*/ 542605 h 542605"/>
                <a:gd name="connsiteX4" fmla="*/ 473339 w 540273"/>
                <a:gd name="connsiteY4" fmla="*/ 542605 h 542605"/>
                <a:gd name="connsiteX5" fmla="*/ 495696 w 540273"/>
                <a:gd name="connsiteY5" fmla="*/ 540548 h 542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273" h="542605">
                  <a:moveTo>
                    <a:pt x="540273" y="0"/>
                  </a:moveTo>
                  <a:cubicBezTo>
                    <a:pt x="518291" y="6133"/>
                    <a:pt x="495610" y="9405"/>
                    <a:pt x="472790" y="9738"/>
                  </a:cubicBezTo>
                  <a:lnTo>
                    <a:pt x="19065" y="9739"/>
                  </a:lnTo>
                  <a:lnTo>
                    <a:pt x="0" y="542605"/>
                  </a:lnTo>
                  <a:lnTo>
                    <a:pt x="473339" y="542605"/>
                  </a:lnTo>
                  <a:cubicBezTo>
                    <a:pt x="480883" y="542605"/>
                    <a:pt x="488290" y="541097"/>
                    <a:pt x="495696" y="540548"/>
                  </a:cubicBezTo>
                  <a:close/>
                </a:path>
              </a:pathLst>
            </a:custGeom>
            <a:solidFill>
              <a:srgbClr val="F0F0F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1D7695A-466E-C0D3-42F6-F7C7431EC150}"/>
                </a:ext>
              </a:extLst>
            </p:cNvPr>
            <p:cNvSpPr/>
            <p:nvPr/>
          </p:nvSpPr>
          <p:spPr>
            <a:xfrm>
              <a:off x="-9801353" y="3279044"/>
              <a:ext cx="814593" cy="3994236"/>
            </a:xfrm>
            <a:custGeom>
              <a:avLst/>
              <a:gdLst>
                <a:gd name="connsiteX0" fmla="*/ 495696 w 814593"/>
                <a:gd name="connsiteY0" fmla="*/ 3992179 h 3994236"/>
                <a:gd name="connsiteX1" fmla="*/ 814593 w 814593"/>
                <a:gd name="connsiteY1" fmla="*/ 165415 h 3994236"/>
                <a:gd name="connsiteX2" fmla="*/ 812125 w 814593"/>
                <a:gd name="connsiteY2" fmla="*/ 168295 h 3994236"/>
                <a:gd name="connsiteX3" fmla="*/ 142647 w 814593"/>
                <a:gd name="connsiteY3" fmla="*/ 0 h 3994236"/>
                <a:gd name="connsiteX4" fmla="*/ 0 w 814593"/>
                <a:gd name="connsiteY4" fmla="*/ 3994236 h 3994236"/>
                <a:gd name="connsiteX5" fmla="*/ 473339 w 814593"/>
                <a:gd name="connsiteY5" fmla="*/ 3994236 h 3994236"/>
                <a:gd name="connsiteX6" fmla="*/ 495696 w 814593"/>
                <a:gd name="connsiteY6" fmla="*/ 3992179 h 399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4593" h="3994236">
                  <a:moveTo>
                    <a:pt x="495696" y="3992179"/>
                  </a:moveTo>
                  <a:lnTo>
                    <a:pt x="814593" y="165415"/>
                  </a:lnTo>
                  <a:lnTo>
                    <a:pt x="812125" y="168295"/>
                  </a:lnTo>
                  <a:cubicBezTo>
                    <a:pt x="593022" y="97141"/>
                    <a:pt x="369351" y="40913"/>
                    <a:pt x="142647" y="0"/>
                  </a:cubicBezTo>
                  <a:lnTo>
                    <a:pt x="0" y="3994236"/>
                  </a:lnTo>
                  <a:lnTo>
                    <a:pt x="473339" y="3994236"/>
                  </a:lnTo>
                  <a:cubicBezTo>
                    <a:pt x="480883" y="3994236"/>
                    <a:pt x="488290" y="3992728"/>
                    <a:pt x="495696" y="3992179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84F1207B-6791-F640-4186-61E090DA5177}"/>
                </a:ext>
              </a:extLst>
            </p:cNvPr>
            <p:cNvSpPr/>
            <p:nvPr/>
          </p:nvSpPr>
          <p:spPr>
            <a:xfrm>
              <a:off x="-12341695" y="3271501"/>
              <a:ext cx="787711" cy="4001779"/>
            </a:xfrm>
            <a:custGeom>
              <a:avLst/>
              <a:gdLst>
                <a:gd name="connsiteX0" fmla="*/ 103558 w 787711"/>
                <a:gd name="connsiteY0" fmla="*/ 111100 h 4001779"/>
                <a:gd name="connsiteX1" fmla="*/ 688 w 787711"/>
                <a:gd name="connsiteY1" fmla="*/ 255666 h 4001779"/>
                <a:gd name="connsiteX2" fmla="*/ 363613 w 787711"/>
                <a:gd name="connsiteY2" fmla="*/ 3762847 h 4001779"/>
                <a:gd name="connsiteX3" fmla="*/ 761377 w 787711"/>
                <a:gd name="connsiteY3" fmla="*/ 4001780 h 4001779"/>
                <a:gd name="connsiteX4" fmla="*/ 787712 w 787711"/>
                <a:gd name="connsiteY4" fmla="*/ 4001780 h 4001779"/>
                <a:gd name="connsiteX5" fmla="*/ 677984 w 787711"/>
                <a:gd name="connsiteY5" fmla="*/ 0 h 4001779"/>
                <a:gd name="connsiteX6" fmla="*/ 103558 w 787711"/>
                <a:gd name="connsiteY6" fmla="*/ 111100 h 400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7711" h="4001779">
                  <a:moveTo>
                    <a:pt x="103558" y="111100"/>
                  </a:moveTo>
                  <a:cubicBezTo>
                    <a:pt x="37888" y="126705"/>
                    <a:pt x="-6090" y="188509"/>
                    <a:pt x="688" y="255666"/>
                  </a:cubicBezTo>
                  <a:lnTo>
                    <a:pt x="363613" y="3762847"/>
                  </a:lnTo>
                  <a:cubicBezTo>
                    <a:pt x="377329" y="3898636"/>
                    <a:pt x="491995" y="4001780"/>
                    <a:pt x="761377" y="4001780"/>
                  </a:cubicBezTo>
                  <a:lnTo>
                    <a:pt x="787712" y="4001780"/>
                  </a:lnTo>
                  <a:lnTo>
                    <a:pt x="677984" y="0"/>
                  </a:lnTo>
                  <a:cubicBezTo>
                    <a:pt x="488154" y="29535"/>
                    <a:pt x="296679" y="66568"/>
                    <a:pt x="103558" y="111100"/>
                  </a:cubicBezTo>
                  <a:close/>
                </a:path>
              </a:pathLst>
            </a:custGeom>
            <a:solidFill>
              <a:srgbClr val="FFF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78351A96-522D-0F25-13F6-EB1A6E06629C}"/>
                </a:ext>
              </a:extLst>
            </p:cNvPr>
            <p:cNvSpPr/>
            <p:nvPr/>
          </p:nvSpPr>
          <p:spPr>
            <a:xfrm>
              <a:off x="-12008532" y="6740414"/>
              <a:ext cx="454548" cy="532866"/>
            </a:xfrm>
            <a:custGeom>
              <a:avLst/>
              <a:gdLst>
                <a:gd name="connsiteX0" fmla="*/ 0 w 454548"/>
                <a:gd name="connsiteY0" fmla="*/ 0 h 532866"/>
                <a:gd name="connsiteX1" fmla="*/ 30450 w 454548"/>
                <a:gd name="connsiteY1" fmla="*/ 293934 h 532866"/>
                <a:gd name="connsiteX2" fmla="*/ 428214 w 454548"/>
                <a:gd name="connsiteY2" fmla="*/ 532866 h 532866"/>
                <a:gd name="connsiteX3" fmla="*/ 454548 w 454548"/>
                <a:gd name="connsiteY3" fmla="*/ 532866 h 532866"/>
                <a:gd name="connsiteX4" fmla="*/ 440009 w 454548"/>
                <a:gd name="connsiteY4" fmla="*/ 0 h 53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48" h="532866">
                  <a:moveTo>
                    <a:pt x="0" y="0"/>
                  </a:moveTo>
                  <a:lnTo>
                    <a:pt x="30450" y="293934"/>
                  </a:lnTo>
                  <a:cubicBezTo>
                    <a:pt x="44165" y="429722"/>
                    <a:pt x="158831" y="532866"/>
                    <a:pt x="428214" y="532866"/>
                  </a:cubicBezTo>
                  <a:lnTo>
                    <a:pt x="454548" y="532866"/>
                  </a:lnTo>
                  <a:lnTo>
                    <a:pt x="440009" y="0"/>
                  </a:lnTo>
                  <a:close/>
                </a:path>
              </a:pathLst>
            </a:custGeom>
            <a:solidFill>
              <a:srgbClr val="F0F0F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54143BC6-CCA3-73D8-E2C1-26D376F94C0F}"/>
                </a:ext>
              </a:extLst>
            </p:cNvPr>
            <p:cNvSpPr/>
            <p:nvPr/>
          </p:nvSpPr>
          <p:spPr>
            <a:xfrm>
              <a:off x="-12341695" y="3271501"/>
              <a:ext cx="787711" cy="4001779"/>
            </a:xfrm>
            <a:custGeom>
              <a:avLst/>
              <a:gdLst>
                <a:gd name="connsiteX0" fmla="*/ 103558 w 787711"/>
                <a:gd name="connsiteY0" fmla="*/ 111100 h 4001779"/>
                <a:gd name="connsiteX1" fmla="*/ 688 w 787711"/>
                <a:gd name="connsiteY1" fmla="*/ 255666 h 4001779"/>
                <a:gd name="connsiteX2" fmla="*/ 363613 w 787711"/>
                <a:gd name="connsiteY2" fmla="*/ 3762847 h 4001779"/>
                <a:gd name="connsiteX3" fmla="*/ 761377 w 787711"/>
                <a:gd name="connsiteY3" fmla="*/ 4001780 h 4001779"/>
                <a:gd name="connsiteX4" fmla="*/ 787712 w 787711"/>
                <a:gd name="connsiteY4" fmla="*/ 4001780 h 4001779"/>
                <a:gd name="connsiteX5" fmla="*/ 677984 w 787711"/>
                <a:gd name="connsiteY5" fmla="*/ 0 h 4001779"/>
                <a:gd name="connsiteX6" fmla="*/ 103558 w 787711"/>
                <a:gd name="connsiteY6" fmla="*/ 111100 h 400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7711" h="4001779">
                  <a:moveTo>
                    <a:pt x="103558" y="111100"/>
                  </a:moveTo>
                  <a:cubicBezTo>
                    <a:pt x="37888" y="126705"/>
                    <a:pt x="-6090" y="188509"/>
                    <a:pt x="688" y="255666"/>
                  </a:cubicBezTo>
                  <a:lnTo>
                    <a:pt x="363613" y="3762847"/>
                  </a:lnTo>
                  <a:cubicBezTo>
                    <a:pt x="377329" y="3898636"/>
                    <a:pt x="491995" y="4001780"/>
                    <a:pt x="761377" y="4001780"/>
                  </a:cubicBezTo>
                  <a:lnTo>
                    <a:pt x="787712" y="4001780"/>
                  </a:lnTo>
                  <a:lnTo>
                    <a:pt x="677984" y="0"/>
                  </a:lnTo>
                  <a:cubicBezTo>
                    <a:pt x="488154" y="29535"/>
                    <a:pt x="296679" y="66568"/>
                    <a:pt x="103558" y="111100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CF8D8A7-EB14-8F4D-0336-FAD1F0D7A80B}"/>
                </a:ext>
              </a:extLst>
            </p:cNvPr>
            <p:cNvSpPr/>
            <p:nvPr/>
          </p:nvSpPr>
          <p:spPr>
            <a:xfrm>
              <a:off x="-11020980" y="3190479"/>
              <a:ext cx="666049" cy="4082801"/>
            </a:xfrm>
            <a:custGeom>
              <a:avLst/>
              <a:gdLst>
                <a:gd name="connsiteX0" fmla="*/ 0 w 666049"/>
                <a:gd name="connsiteY0" fmla="*/ 4082801 h 4082801"/>
                <a:gd name="connsiteX1" fmla="*/ 666049 w 666049"/>
                <a:gd name="connsiteY1" fmla="*/ 4082801 h 4082801"/>
                <a:gd name="connsiteX2" fmla="*/ 666049 w 666049"/>
                <a:gd name="connsiteY2" fmla="*/ 7366 h 4082801"/>
                <a:gd name="connsiteX3" fmla="*/ 0 w 666049"/>
                <a:gd name="connsiteY3" fmla="*/ 11344 h 408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049" h="4082801">
                  <a:moveTo>
                    <a:pt x="0" y="4082801"/>
                  </a:moveTo>
                  <a:lnTo>
                    <a:pt x="666049" y="4082801"/>
                  </a:lnTo>
                  <a:lnTo>
                    <a:pt x="666049" y="7366"/>
                  </a:lnTo>
                  <a:cubicBezTo>
                    <a:pt x="444130" y="-3640"/>
                    <a:pt x="221772" y="-2312"/>
                    <a:pt x="0" y="11344"/>
                  </a:cubicBezTo>
                  <a:close/>
                </a:path>
              </a:pathLst>
            </a:custGeom>
            <a:solidFill>
              <a:srgbClr val="FFF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98E0C79-FB05-331F-F3C9-C92BE8D243CF}"/>
                </a:ext>
              </a:extLst>
            </p:cNvPr>
            <p:cNvSpPr/>
            <p:nvPr/>
          </p:nvSpPr>
          <p:spPr>
            <a:xfrm>
              <a:off x="-11020980" y="6740414"/>
              <a:ext cx="666048" cy="532866"/>
            </a:xfrm>
            <a:custGeom>
              <a:avLst/>
              <a:gdLst>
                <a:gd name="connsiteX0" fmla="*/ 0 w 666048"/>
                <a:gd name="connsiteY0" fmla="*/ 0 h 532866"/>
                <a:gd name="connsiteX1" fmla="*/ 666049 w 666048"/>
                <a:gd name="connsiteY1" fmla="*/ 0 h 532866"/>
                <a:gd name="connsiteX2" fmla="*/ 666049 w 666048"/>
                <a:gd name="connsiteY2" fmla="*/ 532866 h 532866"/>
                <a:gd name="connsiteX3" fmla="*/ 0 w 666048"/>
                <a:gd name="connsiteY3" fmla="*/ 532866 h 53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048" h="532866">
                  <a:moveTo>
                    <a:pt x="0" y="0"/>
                  </a:moveTo>
                  <a:lnTo>
                    <a:pt x="666049" y="0"/>
                  </a:lnTo>
                  <a:lnTo>
                    <a:pt x="666049" y="532866"/>
                  </a:lnTo>
                  <a:lnTo>
                    <a:pt x="0" y="532866"/>
                  </a:lnTo>
                  <a:close/>
                </a:path>
              </a:pathLst>
            </a:custGeom>
            <a:solidFill>
              <a:srgbClr val="F0F0F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A23FE91D-5A11-7026-F450-502404336B87}"/>
                </a:ext>
              </a:extLst>
            </p:cNvPr>
            <p:cNvSpPr/>
            <p:nvPr/>
          </p:nvSpPr>
          <p:spPr>
            <a:xfrm>
              <a:off x="-11020980" y="3190479"/>
              <a:ext cx="666049" cy="4082801"/>
            </a:xfrm>
            <a:custGeom>
              <a:avLst/>
              <a:gdLst>
                <a:gd name="connsiteX0" fmla="*/ 0 w 666049"/>
                <a:gd name="connsiteY0" fmla="*/ 4082801 h 4082801"/>
                <a:gd name="connsiteX1" fmla="*/ 666049 w 666049"/>
                <a:gd name="connsiteY1" fmla="*/ 4082801 h 4082801"/>
                <a:gd name="connsiteX2" fmla="*/ 666049 w 666049"/>
                <a:gd name="connsiteY2" fmla="*/ 7366 h 4082801"/>
                <a:gd name="connsiteX3" fmla="*/ 0 w 666049"/>
                <a:gd name="connsiteY3" fmla="*/ 11344 h 408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049" h="4082801">
                  <a:moveTo>
                    <a:pt x="0" y="4082801"/>
                  </a:moveTo>
                  <a:lnTo>
                    <a:pt x="666049" y="4082801"/>
                  </a:lnTo>
                  <a:lnTo>
                    <a:pt x="666049" y="7366"/>
                  </a:lnTo>
                  <a:cubicBezTo>
                    <a:pt x="444130" y="-3640"/>
                    <a:pt x="221772" y="-2312"/>
                    <a:pt x="0" y="11344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DCA7D6C1-1F35-FBDB-9957-2B97ED00ACD6}"/>
                </a:ext>
              </a:extLst>
            </p:cNvPr>
            <p:cNvSpPr/>
            <p:nvPr/>
          </p:nvSpPr>
          <p:spPr>
            <a:xfrm>
              <a:off x="-8916534" y="2904735"/>
              <a:ext cx="726947" cy="4080784"/>
            </a:xfrm>
            <a:custGeom>
              <a:avLst/>
              <a:gdLst>
                <a:gd name="connsiteX0" fmla="*/ 0 w 726947"/>
                <a:gd name="connsiteY0" fmla="*/ 4080785 h 4080784"/>
                <a:gd name="connsiteX1" fmla="*/ 389260 w 726947"/>
                <a:gd name="connsiteY1" fmla="*/ 3714293 h 4080784"/>
                <a:gd name="connsiteX2" fmla="*/ 726948 w 726947"/>
                <a:gd name="connsiteY2" fmla="*/ 0 h 4080784"/>
                <a:gd name="connsiteX3" fmla="*/ 316291 w 726947"/>
                <a:gd name="connsiteY3" fmla="*/ 179405 h 408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47" h="4080784">
                  <a:moveTo>
                    <a:pt x="0" y="4080785"/>
                  </a:moveTo>
                  <a:lnTo>
                    <a:pt x="389260" y="3714293"/>
                  </a:lnTo>
                  <a:lnTo>
                    <a:pt x="726948" y="0"/>
                  </a:lnTo>
                  <a:cubicBezTo>
                    <a:pt x="579232" y="31083"/>
                    <a:pt x="439465" y="92144"/>
                    <a:pt x="316291" y="179405"/>
                  </a:cubicBezTo>
                  <a:close/>
                </a:path>
              </a:pathLst>
            </a:custGeom>
            <a:solidFill>
              <a:srgbClr val="FFF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00F4202A-4FDF-D156-85DC-044CAB8AFB89}"/>
                </a:ext>
              </a:extLst>
            </p:cNvPr>
            <p:cNvSpPr/>
            <p:nvPr/>
          </p:nvSpPr>
          <p:spPr>
            <a:xfrm>
              <a:off x="-8916534" y="2904735"/>
              <a:ext cx="726947" cy="4080784"/>
            </a:xfrm>
            <a:custGeom>
              <a:avLst/>
              <a:gdLst>
                <a:gd name="connsiteX0" fmla="*/ 0 w 726947"/>
                <a:gd name="connsiteY0" fmla="*/ 4080785 h 4080784"/>
                <a:gd name="connsiteX1" fmla="*/ 389260 w 726947"/>
                <a:gd name="connsiteY1" fmla="*/ 3714293 h 4080784"/>
                <a:gd name="connsiteX2" fmla="*/ 726948 w 726947"/>
                <a:gd name="connsiteY2" fmla="*/ 0 h 4080784"/>
                <a:gd name="connsiteX3" fmla="*/ 316291 w 726947"/>
                <a:gd name="connsiteY3" fmla="*/ 179405 h 408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47" h="4080784">
                  <a:moveTo>
                    <a:pt x="0" y="4080785"/>
                  </a:moveTo>
                  <a:lnTo>
                    <a:pt x="389260" y="3714293"/>
                  </a:lnTo>
                  <a:lnTo>
                    <a:pt x="726948" y="0"/>
                  </a:lnTo>
                  <a:cubicBezTo>
                    <a:pt x="579232" y="31083"/>
                    <a:pt x="439465" y="92144"/>
                    <a:pt x="316291" y="179405"/>
                  </a:cubicBezTo>
                  <a:close/>
                </a:path>
              </a:pathLst>
            </a:custGeom>
            <a:solidFill>
              <a:srgbClr val="FFF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D117A083-F7A3-418D-27E9-2497A355ED78}"/>
                </a:ext>
              </a:extLst>
            </p:cNvPr>
            <p:cNvSpPr/>
            <p:nvPr/>
          </p:nvSpPr>
          <p:spPr>
            <a:xfrm>
              <a:off x="-8916534" y="6025536"/>
              <a:ext cx="443163" cy="959982"/>
            </a:xfrm>
            <a:custGeom>
              <a:avLst/>
              <a:gdLst>
                <a:gd name="connsiteX0" fmla="*/ 0 w 443163"/>
                <a:gd name="connsiteY0" fmla="*/ 959983 h 959982"/>
                <a:gd name="connsiteX1" fmla="*/ 389260 w 443163"/>
                <a:gd name="connsiteY1" fmla="*/ 593491 h 959982"/>
                <a:gd name="connsiteX2" fmla="*/ 443164 w 443163"/>
                <a:gd name="connsiteY2" fmla="*/ 0 h 959982"/>
                <a:gd name="connsiteX3" fmla="*/ 47046 w 443163"/>
                <a:gd name="connsiteY3" fmla="*/ 378699 h 959982"/>
                <a:gd name="connsiteX4" fmla="*/ 0 w 443163"/>
                <a:gd name="connsiteY4" fmla="*/ 959983 h 9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163" h="959982">
                  <a:moveTo>
                    <a:pt x="0" y="959983"/>
                  </a:moveTo>
                  <a:lnTo>
                    <a:pt x="389260" y="593491"/>
                  </a:lnTo>
                  <a:lnTo>
                    <a:pt x="443164" y="0"/>
                  </a:lnTo>
                  <a:lnTo>
                    <a:pt x="47046" y="378699"/>
                  </a:lnTo>
                  <a:lnTo>
                    <a:pt x="0" y="959983"/>
                  </a:lnTo>
                  <a:close/>
                </a:path>
              </a:pathLst>
            </a:custGeom>
            <a:solidFill>
              <a:srgbClr val="F0F0F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4971F7D1-26D4-BF25-EE41-643DC7707539}"/>
                </a:ext>
              </a:extLst>
            </p:cNvPr>
            <p:cNvSpPr/>
            <p:nvPr/>
          </p:nvSpPr>
          <p:spPr>
            <a:xfrm>
              <a:off x="-8916534" y="2904735"/>
              <a:ext cx="726947" cy="4080784"/>
            </a:xfrm>
            <a:custGeom>
              <a:avLst/>
              <a:gdLst>
                <a:gd name="connsiteX0" fmla="*/ 0 w 726947"/>
                <a:gd name="connsiteY0" fmla="*/ 4080785 h 4080784"/>
                <a:gd name="connsiteX1" fmla="*/ 389260 w 726947"/>
                <a:gd name="connsiteY1" fmla="*/ 3714293 h 4080784"/>
                <a:gd name="connsiteX2" fmla="*/ 726948 w 726947"/>
                <a:gd name="connsiteY2" fmla="*/ 0 h 4080784"/>
                <a:gd name="connsiteX3" fmla="*/ 316291 w 726947"/>
                <a:gd name="connsiteY3" fmla="*/ 179405 h 408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47" h="4080784">
                  <a:moveTo>
                    <a:pt x="0" y="4080785"/>
                  </a:moveTo>
                  <a:lnTo>
                    <a:pt x="389260" y="3714293"/>
                  </a:lnTo>
                  <a:lnTo>
                    <a:pt x="726948" y="0"/>
                  </a:lnTo>
                  <a:cubicBezTo>
                    <a:pt x="579232" y="31083"/>
                    <a:pt x="439465" y="92144"/>
                    <a:pt x="316291" y="179405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A3DF2A0-6E2D-5284-873A-6A6B0E05A736}"/>
                </a:ext>
              </a:extLst>
            </p:cNvPr>
            <p:cNvSpPr/>
            <p:nvPr/>
          </p:nvSpPr>
          <p:spPr>
            <a:xfrm>
              <a:off x="-12341698" y="2878435"/>
              <a:ext cx="4501463" cy="4394845"/>
            </a:xfrm>
            <a:custGeom>
              <a:avLst/>
              <a:gdLst>
                <a:gd name="connsiteX0" fmla="*/ 3352470 w 4501463"/>
                <a:gd name="connsiteY0" fmla="*/ 568905 h 4394845"/>
                <a:gd name="connsiteX1" fmla="*/ 103424 w 4501463"/>
                <a:gd name="connsiteY1" fmla="*/ 504165 h 4394845"/>
                <a:gd name="connsiteX2" fmla="*/ 691 w 4501463"/>
                <a:gd name="connsiteY2" fmla="*/ 648732 h 4394845"/>
                <a:gd name="connsiteX3" fmla="*/ 363616 w 4501463"/>
                <a:gd name="connsiteY3" fmla="*/ 4155913 h 4394845"/>
                <a:gd name="connsiteX4" fmla="*/ 761380 w 4501463"/>
                <a:gd name="connsiteY4" fmla="*/ 4394846 h 4394845"/>
                <a:gd name="connsiteX5" fmla="*/ 3013685 w 4501463"/>
                <a:gd name="connsiteY5" fmla="*/ 4394846 h 4394845"/>
                <a:gd name="connsiteX6" fmla="*/ 3196245 w 4501463"/>
                <a:gd name="connsiteY6" fmla="*/ 4322425 h 4394845"/>
                <a:gd name="connsiteX7" fmla="*/ 4000688 w 4501463"/>
                <a:gd name="connsiteY7" fmla="*/ 3565302 h 4394845"/>
                <a:gd name="connsiteX8" fmla="*/ 4134968 w 4501463"/>
                <a:gd name="connsiteY8" fmla="*/ 3307030 h 4394845"/>
                <a:gd name="connsiteX9" fmla="*/ 4500499 w 4501463"/>
                <a:gd name="connsiteY9" fmla="*/ 148784 h 4394845"/>
                <a:gd name="connsiteX10" fmla="*/ 4384418 w 4501463"/>
                <a:gd name="connsiteY10" fmla="*/ 952 h 4394845"/>
                <a:gd name="connsiteX11" fmla="*/ 4363339 w 4501463"/>
                <a:gd name="connsiteY11" fmla="*/ 102 h 4394845"/>
                <a:gd name="connsiteX12" fmla="*/ 3352470 w 4501463"/>
                <a:gd name="connsiteY12" fmla="*/ 568905 h 439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01463" h="4394845">
                  <a:moveTo>
                    <a:pt x="3352470" y="568905"/>
                  </a:moveTo>
                  <a:cubicBezTo>
                    <a:pt x="2325279" y="233548"/>
                    <a:pt x="1237051" y="241229"/>
                    <a:pt x="103424" y="504165"/>
                  </a:cubicBezTo>
                  <a:cubicBezTo>
                    <a:pt x="37809" y="519828"/>
                    <a:pt x="-6099" y="581616"/>
                    <a:pt x="691" y="648732"/>
                  </a:cubicBezTo>
                  <a:lnTo>
                    <a:pt x="363616" y="4155913"/>
                  </a:lnTo>
                  <a:cubicBezTo>
                    <a:pt x="377332" y="4291702"/>
                    <a:pt x="491998" y="4394846"/>
                    <a:pt x="761380" y="4394846"/>
                  </a:cubicBezTo>
                  <a:lnTo>
                    <a:pt x="3013685" y="4394846"/>
                  </a:lnTo>
                  <a:cubicBezTo>
                    <a:pt x="3081554" y="4394910"/>
                    <a:pt x="3146875" y="4368997"/>
                    <a:pt x="3196245" y="4322425"/>
                  </a:cubicBezTo>
                  <a:lnTo>
                    <a:pt x="4000688" y="3565302"/>
                  </a:lnTo>
                  <a:cubicBezTo>
                    <a:pt x="4076278" y="3499117"/>
                    <a:pt x="4124211" y="3406923"/>
                    <a:pt x="4134968" y="3307030"/>
                  </a:cubicBezTo>
                  <a:lnTo>
                    <a:pt x="4500499" y="148784"/>
                  </a:lnTo>
                  <a:cubicBezTo>
                    <a:pt x="4509267" y="75906"/>
                    <a:pt x="4457296" y="9720"/>
                    <a:pt x="4384418" y="952"/>
                  </a:cubicBezTo>
                  <a:cubicBezTo>
                    <a:pt x="4377425" y="110"/>
                    <a:pt x="4370377" y="-174"/>
                    <a:pt x="4363339" y="102"/>
                  </a:cubicBezTo>
                  <a:cubicBezTo>
                    <a:pt x="4025240" y="15876"/>
                    <a:pt x="3729248" y="130541"/>
                    <a:pt x="3352470" y="568905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4" name="圆: 空心 183">
            <a:extLst>
              <a:ext uri="{FF2B5EF4-FFF2-40B4-BE49-F238E27FC236}">
                <a16:creationId xmlns:a16="http://schemas.microsoft.com/office/drawing/2014/main" id="{C13106D3-7DA0-2EBF-3CA7-875B9715FF89}"/>
              </a:ext>
            </a:extLst>
          </p:cNvPr>
          <p:cNvSpPr/>
          <p:nvPr/>
        </p:nvSpPr>
        <p:spPr>
          <a:xfrm>
            <a:off x="7274347" y="4635919"/>
            <a:ext cx="935212" cy="935212"/>
          </a:xfrm>
          <a:prstGeom prst="donut">
            <a:avLst/>
          </a:prstGeom>
          <a:solidFill>
            <a:srgbClr val="FFD1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5" name="星形: 七角 184">
            <a:extLst>
              <a:ext uri="{FF2B5EF4-FFF2-40B4-BE49-F238E27FC236}">
                <a16:creationId xmlns:a16="http://schemas.microsoft.com/office/drawing/2014/main" id="{8DBC44AB-91D7-6206-2A3F-DAFB8775EA30}"/>
              </a:ext>
            </a:extLst>
          </p:cNvPr>
          <p:cNvSpPr/>
          <p:nvPr/>
        </p:nvSpPr>
        <p:spPr>
          <a:xfrm>
            <a:off x="5057524" y="3408242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23F78886-9A69-046D-1C56-30F7EB4F68B8}"/>
              </a:ext>
            </a:extLst>
          </p:cNvPr>
          <p:cNvSpPr/>
          <p:nvPr/>
        </p:nvSpPr>
        <p:spPr>
          <a:xfrm>
            <a:off x="10460476" y="5438853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id="{A1CE5E01-38A9-D3BE-7DA6-F4BDBDA33C30}"/>
              </a:ext>
            </a:extLst>
          </p:cNvPr>
          <p:cNvSpPr txBox="1"/>
          <p:nvPr/>
        </p:nvSpPr>
        <p:spPr>
          <a:xfrm>
            <a:off x="7860388" y="5604538"/>
            <a:ext cx="39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Powerpoint Templet</a:t>
            </a:r>
            <a:endParaRPr lang="zh-CN" altLang="en-US" sz="28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5E846A13-F216-90CA-DFFD-D2BEFF983520}"/>
              </a:ext>
            </a:extLst>
          </p:cNvPr>
          <p:cNvSpPr txBox="1"/>
          <p:nvPr/>
        </p:nvSpPr>
        <p:spPr>
          <a:xfrm>
            <a:off x="897345" y="1043166"/>
            <a:ext cx="3909700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id="{AD59C133-C35E-6ABA-EC5A-0F94E018B61B}"/>
              </a:ext>
            </a:extLst>
          </p:cNvPr>
          <p:cNvSpPr/>
          <p:nvPr/>
        </p:nvSpPr>
        <p:spPr>
          <a:xfrm>
            <a:off x="968830" y="2256176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9" name="组合 278">
            <a:extLst>
              <a:ext uri="{FF2B5EF4-FFF2-40B4-BE49-F238E27FC236}">
                <a16:creationId xmlns:a16="http://schemas.microsoft.com/office/drawing/2014/main" id="{86A79323-44EE-2453-32DB-721E1C5DECDE}"/>
              </a:ext>
            </a:extLst>
          </p:cNvPr>
          <p:cNvGrpSpPr/>
          <p:nvPr/>
        </p:nvGrpSpPr>
        <p:grpSpPr>
          <a:xfrm rot="5400000">
            <a:off x="2299539" y="3256872"/>
            <a:ext cx="1147870" cy="1157557"/>
            <a:chOff x="1583314" y="4843479"/>
            <a:chExt cx="1147870" cy="1157557"/>
          </a:xfrm>
        </p:grpSpPr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F7B4E3C-9C60-417A-C70E-2BCF53A55C8A}"/>
                </a:ext>
              </a:extLst>
            </p:cNvPr>
            <p:cNvSpPr/>
            <p:nvPr/>
          </p:nvSpPr>
          <p:spPr>
            <a:xfrm>
              <a:off x="1992785" y="4883255"/>
              <a:ext cx="264198" cy="457409"/>
            </a:xfrm>
            <a:custGeom>
              <a:avLst/>
              <a:gdLst>
                <a:gd name="connsiteX0" fmla="*/ 82270 w 264198"/>
                <a:gd name="connsiteY0" fmla="*/ 91193 h 457409"/>
                <a:gd name="connsiteX1" fmla="*/ 59323 w 264198"/>
                <a:gd name="connsiteY1" fmla="*/ 116805 h 457409"/>
                <a:gd name="connsiteX2" fmla="*/ 3831 w 264198"/>
                <a:gd name="connsiteY2" fmla="*/ 393156 h 457409"/>
                <a:gd name="connsiteX3" fmla="*/ 253040 w 264198"/>
                <a:gd name="connsiteY3" fmla="*/ 382645 h 457409"/>
                <a:gd name="connsiteX4" fmla="*/ 254989 w 264198"/>
                <a:gd name="connsiteY4" fmla="*/ 17269 h 457409"/>
                <a:gd name="connsiteX5" fmla="*/ 216621 w 264198"/>
                <a:gd name="connsiteY5" fmla="*/ 1971 h 457409"/>
                <a:gd name="connsiteX6" fmla="*/ 82270 w 264198"/>
                <a:gd name="connsiteY6" fmla="*/ 91193 h 457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198" h="457409">
                  <a:moveTo>
                    <a:pt x="82270" y="91193"/>
                  </a:moveTo>
                  <a:cubicBezTo>
                    <a:pt x="74004" y="99583"/>
                    <a:pt x="66306" y="108169"/>
                    <a:pt x="59323" y="116805"/>
                  </a:cubicBezTo>
                  <a:cubicBezTo>
                    <a:pt x="-17932" y="212319"/>
                    <a:pt x="1561" y="388764"/>
                    <a:pt x="3831" y="393156"/>
                  </a:cubicBezTo>
                  <a:cubicBezTo>
                    <a:pt x="47183" y="476210"/>
                    <a:pt x="267623" y="484944"/>
                    <a:pt x="253040" y="382645"/>
                  </a:cubicBezTo>
                  <a:cubicBezTo>
                    <a:pt x="229649" y="217328"/>
                    <a:pt x="285117" y="79399"/>
                    <a:pt x="254989" y="17269"/>
                  </a:cubicBezTo>
                  <a:cubicBezTo>
                    <a:pt x="248074" y="3022"/>
                    <a:pt x="231442" y="-3609"/>
                    <a:pt x="216621" y="1971"/>
                  </a:cubicBezTo>
                  <a:cubicBezTo>
                    <a:pt x="166035" y="21884"/>
                    <a:pt x="120245" y="52293"/>
                    <a:pt x="82270" y="91193"/>
                  </a:cubicBezTo>
                  <a:close/>
                </a:path>
              </a:pathLst>
            </a:custGeom>
            <a:solidFill>
              <a:srgbClr val="6DD627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6D83E03-9D6E-D18D-83A8-1E899F01AAB0}"/>
                </a:ext>
              </a:extLst>
            </p:cNvPr>
            <p:cNvSpPr/>
            <p:nvPr/>
          </p:nvSpPr>
          <p:spPr>
            <a:xfrm>
              <a:off x="1992785" y="4883240"/>
              <a:ext cx="264094" cy="412417"/>
            </a:xfrm>
            <a:custGeom>
              <a:avLst/>
              <a:gdLst>
                <a:gd name="connsiteX0" fmla="*/ 216720 w 264094"/>
                <a:gd name="connsiteY0" fmla="*/ 1987 h 412417"/>
                <a:gd name="connsiteX1" fmla="*/ 82270 w 264094"/>
                <a:gd name="connsiteY1" fmla="*/ 91209 h 412417"/>
                <a:gd name="connsiteX2" fmla="*/ 59323 w 264094"/>
                <a:gd name="connsiteY2" fmla="*/ 116820 h 412417"/>
                <a:gd name="connsiteX3" fmla="*/ 3831 w 264094"/>
                <a:gd name="connsiteY3" fmla="*/ 393171 h 412417"/>
                <a:gd name="connsiteX4" fmla="*/ 18783 w 264094"/>
                <a:gd name="connsiteY4" fmla="*/ 412417 h 412417"/>
                <a:gd name="connsiteX5" fmla="*/ 77533 w 264094"/>
                <a:gd name="connsiteY5" fmla="*/ 171548 h 412417"/>
                <a:gd name="connsiteX6" fmla="*/ 100480 w 264094"/>
                <a:gd name="connsiteY6" fmla="*/ 145936 h 412417"/>
                <a:gd name="connsiteX7" fmla="*/ 234929 w 264094"/>
                <a:gd name="connsiteY7" fmla="*/ 56665 h 412417"/>
                <a:gd name="connsiteX8" fmla="*/ 264094 w 264094"/>
                <a:gd name="connsiteY8" fmla="*/ 61254 h 412417"/>
                <a:gd name="connsiteX9" fmla="*/ 255088 w 264094"/>
                <a:gd name="connsiteY9" fmla="*/ 17186 h 412417"/>
                <a:gd name="connsiteX10" fmla="*/ 216720 w 264094"/>
                <a:gd name="connsiteY10" fmla="*/ 1987 h 4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4094" h="412417">
                  <a:moveTo>
                    <a:pt x="216720" y="1987"/>
                  </a:moveTo>
                  <a:cubicBezTo>
                    <a:pt x="166099" y="21887"/>
                    <a:pt x="120274" y="52296"/>
                    <a:pt x="82270" y="91209"/>
                  </a:cubicBezTo>
                  <a:cubicBezTo>
                    <a:pt x="74004" y="99598"/>
                    <a:pt x="66306" y="108184"/>
                    <a:pt x="59323" y="116820"/>
                  </a:cubicBezTo>
                  <a:cubicBezTo>
                    <a:pt x="-17932" y="212334"/>
                    <a:pt x="1561" y="388779"/>
                    <a:pt x="3831" y="393171"/>
                  </a:cubicBezTo>
                  <a:cubicBezTo>
                    <a:pt x="7807" y="400310"/>
                    <a:pt x="12849" y="406800"/>
                    <a:pt x="18783" y="412417"/>
                  </a:cubicBezTo>
                  <a:cubicBezTo>
                    <a:pt x="16316" y="355198"/>
                    <a:pt x="20831" y="241672"/>
                    <a:pt x="77533" y="171548"/>
                  </a:cubicBezTo>
                  <a:cubicBezTo>
                    <a:pt x="84540" y="162887"/>
                    <a:pt x="92337" y="154276"/>
                    <a:pt x="100480" y="145936"/>
                  </a:cubicBezTo>
                  <a:cubicBezTo>
                    <a:pt x="138488" y="107017"/>
                    <a:pt x="184311" y="76592"/>
                    <a:pt x="234929" y="56665"/>
                  </a:cubicBezTo>
                  <a:cubicBezTo>
                    <a:pt x="244792" y="53069"/>
                    <a:pt x="255812" y="54803"/>
                    <a:pt x="264094" y="61254"/>
                  </a:cubicBezTo>
                  <a:cubicBezTo>
                    <a:pt x="264130" y="46104"/>
                    <a:pt x="261065" y="31107"/>
                    <a:pt x="255088" y="17186"/>
                  </a:cubicBezTo>
                  <a:cubicBezTo>
                    <a:pt x="248138" y="2977"/>
                    <a:pt x="231515" y="-3608"/>
                    <a:pt x="216720" y="1987"/>
                  </a:cubicBezTo>
                  <a:close/>
                </a:path>
              </a:pathLst>
            </a:custGeom>
            <a:solidFill>
              <a:srgbClr val="9CEB60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9DBE0A4A-A29C-EEE0-CB4D-5D99F92FB517}"/>
                </a:ext>
              </a:extLst>
            </p:cNvPr>
            <p:cNvSpPr/>
            <p:nvPr/>
          </p:nvSpPr>
          <p:spPr>
            <a:xfrm>
              <a:off x="1992785" y="4883255"/>
              <a:ext cx="264198" cy="457409"/>
            </a:xfrm>
            <a:custGeom>
              <a:avLst/>
              <a:gdLst>
                <a:gd name="connsiteX0" fmla="*/ 82270 w 264198"/>
                <a:gd name="connsiteY0" fmla="*/ 91193 h 457409"/>
                <a:gd name="connsiteX1" fmla="*/ 59323 w 264198"/>
                <a:gd name="connsiteY1" fmla="*/ 116805 h 457409"/>
                <a:gd name="connsiteX2" fmla="*/ 3831 w 264198"/>
                <a:gd name="connsiteY2" fmla="*/ 393156 h 457409"/>
                <a:gd name="connsiteX3" fmla="*/ 253040 w 264198"/>
                <a:gd name="connsiteY3" fmla="*/ 382645 h 457409"/>
                <a:gd name="connsiteX4" fmla="*/ 254989 w 264198"/>
                <a:gd name="connsiteY4" fmla="*/ 17269 h 457409"/>
                <a:gd name="connsiteX5" fmla="*/ 216621 w 264198"/>
                <a:gd name="connsiteY5" fmla="*/ 1971 h 457409"/>
                <a:gd name="connsiteX6" fmla="*/ 82270 w 264198"/>
                <a:gd name="connsiteY6" fmla="*/ 91193 h 457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198" h="457409">
                  <a:moveTo>
                    <a:pt x="82270" y="91193"/>
                  </a:moveTo>
                  <a:cubicBezTo>
                    <a:pt x="74004" y="99583"/>
                    <a:pt x="66306" y="108169"/>
                    <a:pt x="59323" y="116805"/>
                  </a:cubicBezTo>
                  <a:cubicBezTo>
                    <a:pt x="-17932" y="212319"/>
                    <a:pt x="1561" y="388764"/>
                    <a:pt x="3831" y="393156"/>
                  </a:cubicBezTo>
                  <a:cubicBezTo>
                    <a:pt x="47183" y="476210"/>
                    <a:pt x="267623" y="484944"/>
                    <a:pt x="253040" y="382645"/>
                  </a:cubicBezTo>
                  <a:cubicBezTo>
                    <a:pt x="229649" y="217328"/>
                    <a:pt x="285117" y="79399"/>
                    <a:pt x="254989" y="17269"/>
                  </a:cubicBezTo>
                  <a:cubicBezTo>
                    <a:pt x="248074" y="3022"/>
                    <a:pt x="231442" y="-3609"/>
                    <a:pt x="216621" y="1971"/>
                  </a:cubicBezTo>
                  <a:cubicBezTo>
                    <a:pt x="166035" y="21884"/>
                    <a:pt x="120245" y="52293"/>
                    <a:pt x="82270" y="91193"/>
                  </a:cubicBezTo>
                  <a:close/>
                </a:path>
              </a:pathLst>
            </a:custGeom>
            <a:noFill/>
            <a:ln w="3071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70A80934-B0EB-8D85-9059-9153FCC83CA5}"/>
                </a:ext>
              </a:extLst>
            </p:cNvPr>
            <p:cNvSpPr/>
            <p:nvPr/>
          </p:nvSpPr>
          <p:spPr>
            <a:xfrm>
              <a:off x="1621521" y="5254604"/>
              <a:ext cx="457406" cy="264187"/>
            </a:xfrm>
            <a:custGeom>
              <a:avLst/>
              <a:gdLst>
                <a:gd name="connsiteX0" fmla="*/ 91169 w 457406"/>
                <a:gd name="connsiteY0" fmla="*/ 82259 h 264187"/>
                <a:gd name="connsiteX1" fmla="*/ 116780 w 457406"/>
                <a:gd name="connsiteY1" fmla="*/ 59312 h 264187"/>
                <a:gd name="connsiteX2" fmla="*/ 393132 w 457406"/>
                <a:gd name="connsiteY2" fmla="*/ 3820 h 264187"/>
                <a:gd name="connsiteX3" fmla="*/ 382645 w 457406"/>
                <a:gd name="connsiteY3" fmla="*/ 253029 h 264187"/>
                <a:gd name="connsiteX4" fmla="*/ 17269 w 457406"/>
                <a:gd name="connsiteY4" fmla="*/ 254978 h 264187"/>
                <a:gd name="connsiteX5" fmla="*/ 1971 w 457406"/>
                <a:gd name="connsiteY5" fmla="*/ 216610 h 264187"/>
                <a:gd name="connsiteX6" fmla="*/ 91169 w 457406"/>
                <a:gd name="connsiteY6" fmla="*/ 82259 h 264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7406" h="264187">
                  <a:moveTo>
                    <a:pt x="91169" y="82259"/>
                  </a:moveTo>
                  <a:cubicBezTo>
                    <a:pt x="99558" y="73993"/>
                    <a:pt x="108144" y="66295"/>
                    <a:pt x="116780" y="59312"/>
                  </a:cubicBezTo>
                  <a:cubicBezTo>
                    <a:pt x="212294" y="-17943"/>
                    <a:pt x="388740" y="1574"/>
                    <a:pt x="393132" y="3820"/>
                  </a:cubicBezTo>
                  <a:cubicBezTo>
                    <a:pt x="476210" y="47172"/>
                    <a:pt x="484944" y="267612"/>
                    <a:pt x="382645" y="253029"/>
                  </a:cubicBezTo>
                  <a:cubicBezTo>
                    <a:pt x="217328" y="229638"/>
                    <a:pt x="79399" y="285106"/>
                    <a:pt x="17269" y="254978"/>
                  </a:cubicBezTo>
                  <a:cubicBezTo>
                    <a:pt x="3022" y="248063"/>
                    <a:pt x="-3609" y="231431"/>
                    <a:pt x="1971" y="216610"/>
                  </a:cubicBezTo>
                  <a:cubicBezTo>
                    <a:pt x="21889" y="166033"/>
                    <a:pt x="52288" y="120246"/>
                    <a:pt x="91169" y="82259"/>
                  </a:cubicBezTo>
                  <a:close/>
                </a:path>
              </a:pathLst>
            </a:custGeom>
            <a:solidFill>
              <a:srgbClr val="6DD627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6772E772-B6E8-6A6A-CC8C-22455C3E931C}"/>
                </a:ext>
              </a:extLst>
            </p:cNvPr>
            <p:cNvSpPr/>
            <p:nvPr/>
          </p:nvSpPr>
          <p:spPr>
            <a:xfrm>
              <a:off x="1621398" y="5254505"/>
              <a:ext cx="438063" cy="264157"/>
            </a:xfrm>
            <a:custGeom>
              <a:avLst/>
              <a:gdLst>
                <a:gd name="connsiteX0" fmla="*/ 59956 w 438063"/>
                <a:gd name="connsiteY0" fmla="*/ 264157 h 264157"/>
                <a:gd name="connsiteX1" fmla="*/ 145970 w 438063"/>
                <a:gd name="connsiteY1" fmla="*/ 136937 h 264157"/>
                <a:gd name="connsiteX2" fmla="*/ 171582 w 438063"/>
                <a:gd name="connsiteY2" fmla="*/ 113965 h 264157"/>
                <a:gd name="connsiteX3" fmla="*/ 438063 w 438063"/>
                <a:gd name="connsiteY3" fmla="*/ 57017 h 264157"/>
                <a:gd name="connsiteX4" fmla="*/ 393206 w 438063"/>
                <a:gd name="connsiteY4" fmla="*/ 3820 h 264157"/>
                <a:gd name="connsiteX5" fmla="*/ 116854 w 438063"/>
                <a:gd name="connsiteY5" fmla="*/ 59312 h 264157"/>
                <a:gd name="connsiteX6" fmla="*/ 91243 w 438063"/>
                <a:gd name="connsiteY6" fmla="*/ 82259 h 264157"/>
                <a:gd name="connsiteX7" fmla="*/ 1971 w 438063"/>
                <a:gd name="connsiteY7" fmla="*/ 216709 h 264157"/>
                <a:gd name="connsiteX8" fmla="*/ 17269 w 438063"/>
                <a:gd name="connsiteY8" fmla="*/ 255077 h 264157"/>
                <a:gd name="connsiteX9" fmla="*/ 59956 w 438063"/>
                <a:gd name="connsiteY9" fmla="*/ 264157 h 2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8063" h="264157">
                  <a:moveTo>
                    <a:pt x="59956" y="264157"/>
                  </a:moveTo>
                  <a:cubicBezTo>
                    <a:pt x="79871" y="216447"/>
                    <a:pt x="109115" y="173194"/>
                    <a:pt x="145970" y="136937"/>
                  </a:cubicBezTo>
                  <a:cubicBezTo>
                    <a:pt x="154359" y="128671"/>
                    <a:pt x="162921" y="120973"/>
                    <a:pt x="171582" y="113965"/>
                  </a:cubicBezTo>
                  <a:cubicBezTo>
                    <a:pt x="254759" y="46704"/>
                    <a:pt x="399251" y="52823"/>
                    <a:pt x="438063" y="57017"/>
                  </a:cubicBezTo>
                  <a:cubicBezTo>
                    <a:pt x="429333" y="34855"/>
                    <a:pt x="413575" y="16167"/>
                    <a:pt x="393206" y="3820"/>
                  </a:cubicBezTo>
                  <a:cubicBezTo>
                    <a:pt x="388888" y="1574"/>
                    <a:pt x="212442" y="-17943"/>
                    <a:pt x="116854" y="59312"/>
                  </a:cubicBezTo>
                  <a:cubicBezTo>
                    <a:pt x="108219" y="66295"/>
                    <a:pt x="99583" y="73993"/>
                    <a:pt x="91243" y="82259"/>
                  </a:cubicBezTo>
                  <a:cubicBezTo>
                    <a:pt x="52324" y="120268"/>
                    <a:pt x="21899" y="166090"/>
                    <a:pt x="1971" y="216709"/>
                  </a:cubicBezTo>
                  <a:cubicBezTo>
                    <a:pt x="-3609" y="231530"/>
                    <a:pt x="3022" y="248162"/>
                    <a:pt x="17269" y="255077"/>
                  </a:cubicBezTo>
                  <a:cubicBezTo>
                    <a:pt x="30737" y="260962"/>
                    <a:pt x="45259" y="264051"/>
                    <a:pt x="59956" y="264157"/>
                  </a:cubicBezTo>
                  <a:close/>
                </a:path>
              </a:pathLst>
            </a:custGeom>
            <a:solidFill>
              <a:srgbClr val="9CEB60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D6275DD9-7571-9632-8FA3-69E9836874CA}"/>
                </a:ext>
              </a:extLst>
            </p:cNvPr>
            <p:cNvSpPr/>
            <p:nvPr/>
          </p:nvSpPr>
          <p:spPr>
            <a:xfrm>
              <a:off x="1621521" y="5254604"/>
              <a:ext cx="457406" cy="264187"/>
            </a:xfrm>
            <a:custGeom>
              <a:avLst/>
              <a:gdLst>
                <a:gd name="connsiteX0" fmla="*/ 91169 w 457406"/>
                <a:gd name="connsiteY0" fmla="*/ 82259 h 264187"/>
                <a:gd name="connsiteX1" fmla="*/ 116780 w 457406"/>
                <a:gd name="connsiteY1" fmla="*/ 59312 h 264187"/>
                <a:gd name="connsiteX2" fmla="*/ 393132 w 457406"/>
                <a:gd name="connsiteY2" fmla="*/ 3820 h 264187"/>
                <a:gd name="connsiteX3" fmla="*/ 382645 w 457406"/>
                <a:gd name="connsiteY3" fmla="*/ 253029 h 264187"/>
                <a:gd name="connsiteX4" fmla="*/ 17269 w 457406"/>
                <a:gd name="connsiteY4" fmla="*/ 254978 h 264187"/>
                <a:gd name="connsiteX5" fmla="*/ 1971 w 457406"/>
                <a:gd name="connsiteY5" fmla="*/ 216610 h 264187"/>
                <a:gd name="connsiteX6" fmla="*/ 91169 w 457406"/>
                <a:gd name="connsiteY6" fmla="*/ 82259 h 264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7406" h="264187">
                  <a:moveTo>
                    <a:pt x="91169" y="82259"/>
                  </a:moveTo>
                  <a:cubicBezTo>
                    <a:pt x="99558" y="73993"/>
                    <a:pt x="108144" y="66295"/>
                    <a:pt x="116780" y="59312"/>
                  </a:cubicBezTo>
                  <a:cubicBezTo>
                    <a:pt x="212294" y="-17943"/>
                    <a:pt x="388740" y="1574"/>
                    <a:pt x="393132" y="3820"/>
                  </a:cubicBezTo>
                  <a:cubicBezTo>
                    <a:pt x="476210" y="47172"/>
                    <a:pt x="484944" y="267612"/>
                    <a:pt x="382645" y="253029"/>
                  </a:cubicBezTo>
                  <a:cubicBezTo>
                    <a:pt x="217328" y="229638"/>
                    <a:pt x="79399" y="285106"/>
                    <a:pt x="17269" y="254978"/>
                  </a:cubicBezTo>
                  <a:cubicBezTo>
                    <a:pt x="3022" y="248063"/>
                    <a:pt x="-3609" y="231431"/>
                    <a:pt x="1971" y="216610"/>
                  </a:cubicBezTo>
                  <a:cubicBezTo>
                    <a:pt x="21889" y="166033"/>
                    <a:pt x="52288" y="120246"/>
                    <a:pt x="91169" y="82259"/>
                  </a:cubicBezTo>
                  <a:close/>
                </a:path>
              </a:pathLst>
            </a:custGeom>
            <a:noFill/>
            <a:ln w="3071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BB7FE58B-1ACE-9149-EA13-C41E883F2298}"/>
                </a:ext>
              </a:extLst>
            </p:cNvPr>
            <p:cNvSpPr/>
            <p:nvPr/>
          </p:nvSpPr>
          <p:spPr>
            <a:xfrm>
              <a:off x="1583314" y="5142780"/>
              <a:ext cx="426374" cy="292594"/>
            </a:xfrm>
            <a:custGeom>
              <a:avLst/>
              <a:gdLst>
                <a:gd name="connsiteX0" fmla="*/ 145315 w 426374"/>
                <a:gd name="connsiteY0" fmla="*/ 6362 h 292594"/>
                <a:gd name="connsiteX1" fmla="*/ 176232 w 426374"/>
                <a:gd name="connsiteY1" fmla="*/ 1156 h 292594"/>
                <a:gd name="connsiteX2" fmla="*/ 416090 w 426374"/>
                <a:gd name="connsiteY2" fmla="*/ 92919 h 292594"/>
                <a:gd name="connsiteX3" fmla="*/ 286624 w 426374"/>
                <a:gd name="connsiteY3" fmla="*/ 279876 h 292594"/>
                <a:gd name="connsiteX4" fmla="*/ 4203 w 426374"/>
                <a:gd name="connsiteY4" fmla="*/ 103504 h 292594"/>
                <a:gd name="connsiteX5" fmla="*/ 11087 w 426374"/>
                <a:gd name="connsiteY5" fmla="*/ 66493 h 292594"/>
                <a:gd name="connsiteX6" fmla="*/ 145315 w 426374"/>
                <a:gd name="connsiteY6" fmla="*/ 6362 h 29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374" h="292594">
                  <a:moveTo>
                    <a:pt x="145315" y="6362"/>
                  </a:moveTo>
                  <a:cubicBezTo>
                    <a:pt x="155801" y="4092"/>
                    <a:pt x="166165" y="2340"/>
                    <a:pt x="176232" y="1156"/>
                  </a:cubicBezTo>
                  <a:cubicBezTo>
                    <a:pt x="287414" y="-11847"/>
                    <a:pt x="413844" y="89070"/>
                    <a:pt x="416090" y="92919"/>
                  </a:cubicBezTo>
                  <a:cubicBezTo>
                    <a:pt x="458973" y="166769"/>
                    <a:pt x="358401" y="340846"/>
                    <a:pt x="286624" y="279876"/>
                  </a:cubicBezTo>
                  <a:cubicBezTo>
                    <a:pt x="170655" y="181426"/>
                    <a:pt x="37415" y="156924"/>
                    <a:pt x="4203" y="103504"/>
                  </a:cubicBezTo>
                  <a:cubicBezTo>
                    <a:pt x="-3410" y="91242"/>
                    <a:pt x="-426" y="75198"/>
                    <a:pt x="11087" y="66493"/>
                  </a:cubicBezTo>
                  <a:cubicBezTo>
                    <a:pt x="51079" y="37191"/>
                    <a:pt x="96826" y="16697"/>
                    <a:pt x="145315" y="6362"/>
                  </a:cubicBezTo>
                  <a:close/>
                </a:path>
              </a:pathLst>
            </a:custGeom>
            <a:solidFill>
              <a:srgbClr val="46B000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4CA229EC-4523-B9D5-29C2-9FCDAFCC64DC}"/>
                </a:ext>
              </a:extLst>
            </p:cNvPr>
            <p:cNvSpPr/>
            <p:nvPr/>
          </p:nvSpPr>
          <p:spPr>
            <a:xfrm>
              <a:off x="1583388" y="5142878"/>
              <a:ext cx="423639" cy="144883"/>
            </a:xfrm>
            <a:custGeom>
              <a:avLst/>
              <a:gdLst>
                <a:gd name="connsiteX0" fmla="*/ 65691 w 423639"/>
                <a:gd name="connsiteY0" fmla="*/ 121072 h 144883"/>
                <a:gd name="connsiteX1" fmla="*/ 199993 w 423639"/>
                <a:gd name="connsiteY1" fmla="*/ 61040 h 144883"/>
                <a:gd name="connsiteX2" fmla="*/ 230910 w 423639"/>
                <a:gd name="connsiteY2" fmla="*/ 55834 h 144883"/>
                <a:gd name="connsiteX3" fmla="*/ 423640 w 423639"/>
                <a:gd name="connsiteY3" fmla="*/ 113720 h 144883"/>
                <a:gd name="connsiteX4" fmla="*/ 416090 w 423639"/>
                <a:gd name="connsiteY4" fmla="*/ 92919 h 144883"/>
                <a:gd name="connsiteX5" fmla="*/ 176232 w 423639"/>
                <a:gd name="connsiteY5" fmla="*/ 1156 h 144883"/>
                <a:gd name="connsiteX6" fmla="*/ 145315 w 423639"/>
                <a:gd name="connsiteY6" fmla="*/ 6362 h 144883"/>
                <a:gd name="connsiteX7" fmla="*/ 11087 w 423639"/>
                <a:gd name="connsiteY7" fmla="*/ 66493 h 144883"/>
                <a:gd name="connsiteX8" fmla="*/ 4203 w 423639"/>
                <a:gd name="connsiteY8" fmla="*/ 103504 h 144883"/>
                <a:gd name="connsiteX9" fmla="*/ 55131 w 423639"/>
                <a:gd name="connsiteY9" fmla="*/ 144883 h 144883"/>
                <a:gd name="connsiteX10" fmla="*/ 65691 w 423639"/>
                <a:gd name="connsiteY10" fmla="*/ 121072 h 14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639" h="144883">
                  <a:moveTo>
                    <a:pt x="65691" y="121072"/>
                  </a:moveTo>
                  <a:cubicBezTo>
                    <a:pt x="105710" y="91791"/>
                    <a:pt x="151485" y="71330"/>
                    <a:pt x="199993" y="61040"/>
                  </a:cubicBezTo>
                  <a:cubicBezTo>
                    <a:pt x="210479" y="58745"/>
                    <a:pt x="220843" y="57018"/>
                    <a:pt x="230910" y="55834"/>
                  </a:cubicBezTo>
                  <a:cubicBezTo>
                    <a:pt x="300614" y="47667"/>
                    <a:pt x="376315" y="84308"/>
                    <a:pt x="423640" y="113720"/>
                  </a:cubicBezTo>
                  <a:cubicBezTo>
                    <a:pt x="422186" y="106445"/>
                    <a:pt x="419640" y="99432"/>
                    <a:pt x="416090" y="92919"/>
                  </a:cubicBezTo>
                  <a:cubicBezTo>
                    <a:pt x="413844" y="89070"/>
                    <a:pt x="287414" y="-11847"/>
                    <a:pt x="176232" y="1156"/>
                  </a:cubicBezTo>
                  <a:cubicBezTo>
                    <a:pt x="166165" y="2340"/>
                    <a:pt x="155801" y="4092"/>
                    <a:pt x="145315" y="6362"/>
                  </a:cubicBezTo>
                  <a:cubicBezTo>
                    <a:pt x="96826" y="16697"/>
                    <a:pt x="51079" y="37191"/>
                    <a:pt x="11087" y="66493"/>
                  </a:cubicBezTo>
                  <a:cubicBezTo>
                    <a:pt x="-426" y="75198"/>
                    <a:pt x="-3410" y="91242"/>
                    <a:pt x="4203" y="103504"/>
                  </a:cubicBezTo>
                  <a:cubicBezTo>
                    <a:pt x="17575" y="121220"/>
                    <a:pt x="35053" y="135420"/>
                    <a:pt x="55131" y="144883"/>
                  </a:cubicBezTo>
                  <a:cubicBezTo>
                    <a:pt x="54464" y="135682"/>
                    <a:pt x="58424" y="126754"/>
                    <a:pt x="65691" y="121072"/>
                  </a:cubicBezTo>
                  <a:close/>
                </a:path>
              </a:pathLst>
            </a:custGeom>
            <a:solidFill>
              <a:srgbClr val="6DD627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E6E013C3-032D-E474-C3AF-E95313E5B650}"/>
                </a:ext>
              </a:extLst>
            </p:cNvPr>
            <p:cNvSpPr/>
            <p:nvPr/>
          </p:nvSpPr>
          <p:spPr>
            <a:xfrm>
              <a:off x="1583314" y="5142780"/>
              <a:ext cx="426374" cy="292594"/>
            </a:xfrm>
            <a:custGeom>
              <a:avLst/>
              <a:gdLst>
                <a:gd name="connsiteX0" fmla="*/ 145315 w 426374"/>
                <a:gd name="connsiteY0" fmla="*/ 6362 h 292594"/>
                <a:gd name="connsiteX1" fmla="*/ 176232 w 426374"/>
                <a:gd name="connsiteY1" fmla="*/ 1156 h 292594"/>
                <a:gd name="connsiteX2" fmla="*/ 416090 w 426374"/>
                <a:gd name="connsiteY2" fmla="*/ 92919 h 292594"/>
                <a:gd name="connsiteX3" fmla="*/ 286624 w 426374"/>
                <a:gd name="connsiteY3" fmla="*/ 279876 h 292594"/>
                <a:gd name="connsiteX4" fmla="*/ 4203 w 426374"/>
                <a:gd name="connsiteY4" fmla="*/ 103504 h 292594"/>
                <a:gd name="connsiteX5" fmla="*/ 11087 w 426374"/>
                <a:gd name="connsiteY5" fmla="*/ 66493 h 292594"/>
                <a:gd name="connsiteX6" fmla="*/ 145315 w 426374"/>
                <a:gd name="connsiteY6" fmla="*/ 6362 h 29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374" h="292594">
                  <a:moveTo>
                    <a:pt x="145315" y="6362"/>
                  </a:moveTo>
                  <a:cubicBezTo>
                    <a:pt x="155801" y="4092"/>
                    <a:pt x="166165" y="2340"/>
                    <a:pt x="176232" y="1156"/>
                  </a:cubicBezTo>
                  <a:cubicBezTo>
                    <a:pt x="287414" y="-11847"/>
                    <a:pt x="413844" y="89070"/>
                    <a:pt x="416090" y="92919"/>
                  </a:cubicBezTo>
                  <a:cubicBezTo>
                    <a:pt x="458973" y="166769"/>
                    <a:pt x="358401" y="340846"/>
                    <a:pt x="286624" y="279876"/>
                  </a:cubicBezTo>
                  <a:cubicBezTo>
                    <a:pt x="170655" y="181426"/>
                    <a:pt x="37415" y="156924"/>
                    <a:pt x="4203" y="103504"/>
                  </a:cubicBezTo>
                  <a:cubicBezTo>
                    <a:pt x="-3410" y="91242"/>
                    <a:pt x="-426" y="75198"/>
                    <a:pt x="11087" y="66493"/>
                  </a:cubicBezTo>
                  <a:cubicBezTo>
                    <a:pt x="51079" y="37191"/>
                    <a:pt x="96826" y="16697"/>
                    <a:pt x="145315" y="6362"/>
                  </a:cubicBezTo>
                  <a:close/>
                </a:path>
              </a:pathLst>
            </a:custGeom>
            <a:noFill/>
            <a:ln w="3071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D92ADF4-2D72-F578-5116-E5354B1BE320}"/>
                </a:ext>
              </a:extLst>
            </p:cNvPr>
            <p:cNvSpPr/>
            <p:nvPr/>
          </p:nvSpPr>
          <p:spPr>
            <a:xfrm>
              <a:off x="1882129" y="4843479"/>
              <a:ext cx="286892" cy="428294"/>
            </a:xfrm>
            <a:custGeom>
              <a:avLst/>
              <a:gdLst>
                <a:gd name="connsiteX0" fmla="*/ 8931 w 286892"/>
                <a:gd name="connsiteY0" fmla="*/ 141406 h 428294"/>
                <a:gd name="connsiteX1" fmla="*/ 2293 w 286892"/>
                <a:gd name="connsiteY1" fmla="*/ 172052 h 428294"/>
                <a:gd name="connsiteX2" fmla="*/ 82928 w 286892"/>
                <a:gd name="connsiteY2" fmla="*/ 415882 h 428294"/>
                <a:gd name="connsiteX3" fmla="*/ 275634 w 286892"/>
                <a:gd name="connsiteY3" fmla="*/ 295151 h 428294"/>
                <a:gd name="connsiteX4" fmla="*/ 112439 w 286892"/>
                <a:gd name="connsiteY4" fmla="*/ 4909 h 428294"/>
                <a:gd name="connsiteX5" fmla="*/ 75156 w 286892"/>
                <a:gd name="connsiteY5" fmla="*/ 10066 h 428294"/>
                <a:gd name="connsiteX6" fmla="*/ 8931 w 286892"/>
                <a:gd name="connsiteY6" fmla="*/ 141406 h 42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892" h="428294">
                  <a:moveTo>
                    <a:pt x="8931" y="141406"/>
                  </a:moveTo>
                  <a:cubicBezTo>
                    <a:pt x="6167" y="151770"/>
                    <a:pt x="3996" y="162034"/>
                    <a:pt x="2293" y="172052"/>
                  </a:cubicBezTo>
                  <a:cubicBezTo>
                    <a:pt x="-15818" y="282518"/>
                    <a:pt x="79178" y="413464"/>
                    <a:pt x="82928" y="415882"/>
                  </a:cubicBezTo>
                  <a:cubicBezTo>
                    <a:pt x="154706" y="462122"/>
                    <a:pt x="333224" y="369643"/>
                    <a:pt x="275634" y="295151"/>
                  </a:cubicBezTo>
                  <a:cubicBezTo>
                    <a:pt x="182538" y="174840"/>
                    <a:pt x="164279" y="40563"/>
                    <a:pt x="112439" y="4909"/>
                  </a:cubicBezTo>
                  <a:cubicBezTo>
                    <a:pt x="100545" y="-3260"/>
                    <a:pt x="84386" y="-1025"/>
                    <a:pt x="75156" y="10066"/>
                  </a:cubicBezTo>
                  <a:cubicBezTo>
                    <a:pt x="44043" y="48671"/>
                    <a:pt x="21471" y="93436"/>
                    <a:pt x="8931" y="141406"/>
                  </a:cubicBezTo>
                  <a:close/>
                </a:path>
              </a:pathLst>
            </a:custGeom>
            <a:solidFill>
              <a:srgbClr val="46B000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C2EF73EB-9E5E-19F4-4007-1BE3E7146A98}"/>
                </a:ext>
              </a:extLst>
            </p:cNvPr>
            <p:cNvSpPr/>
            <p:nvPr/>
          </p:nvSpPr>
          <p:spPr>
            <a:xfrm>
              <a:off x="1882129" y="4843479"/>
              <a:ext cx="150116" cy="425480"/>
            </a:xfrm>
            <a:custGeom>
              <a:avLst/>
              <a:gdLst>
                <a:gd name="connsiteX0" fmla="*/ 56971 w 150116"/>
                <a:gd name="connsiteY0" fmla="*/ 226730 h 425480"/>
                <a:gd name="connsiteX1" fmla="*/ 63584 w 150116"/>
                <a:gd name="connsiteY1" fmla="*/ 196084 h 425480"/>
                <a:gd name="connsiteX2" fmla="*/ 129834 w 150116"/>
                <a:gd name="connsiteY2" fmla="*/ 64744 h 425480"/>
                <a:gd name="connsiteX3" fmla="*/ 150116 w 150116"/>
                <a:gd name="connsiteY3" fmla="*/ 55047 h 425480"/>
                <a:gd name="connsiteX4" fmla="*/ 112439 w 150116"/>
                <a:gd name="connsiteY4" fmla="*/ 4909 h 425480"/>
                <a:gd name="connsiteX5" fmla="*/ 75156 w 150116"/>
                <a:gd name="connsiteY5" fmla="*/ 10066 h 425480"/>
                <a:gd name="connsiteX6" fmla="*/ 8931 w 150116"/>
                <a:gd name="connsiteY6" fmla="*/ 141382 h 425480"/>
                <a:gd name="connsiteX7" fmla="*/ 2293 w 150116"/>
                <a:gd name="connsiteY7" fmla="*/ 172027 h 425480"/>
                <a:gd name="connsiteX8" fmla="*/ 82928 w 150116"/>
                <a:gd name="connsiteY8" fmla="*/ 415858 h 425480"/>
                <a:gd name="connsiteX9" fmla="*/ 107997 w 150116"/>
                <a:gd name="connsiteY9" fmla="*/ 425480 h 425480"/>
                <a:gd name="connsiteX10" fmla="*/ 56971 w 150116"/>
                <a:gd name="connsiteY10" fmla="*/ 226730 h 42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116" h="425480">
                  <a:moveTo>
                    <a:pt x="56971" y="226730"/>
                  </a:moveTo>
                  <a:cubicBezTo>
                    <a:pt x="58600" y="216712"/>
                    <a:pt x="60820" y="206448"/>
                    <a:pt x="63584" y="196084"/>
                  </a:cubicBezTo>
                  <a:cubicBezTo>
                    <a:pt x="76153" y="148120"/>
                    <a:pt x="98731" y="103359"/>
                    <a:pt x="129834" y="64744"/>
                  </a:cubicBezTo>
                  <a:cubicBezTo>
                    <a:pt x="134925" y="58796"/>
                    <a:pt x="142291" y="55274"/>
                    <a:pt x="150116" y="55047"/>
                  </a:cubicBezTo>
                  <a:cubicBezTo>
                    <a:pt x="141749" y="35561"/>
                    <a:pt x="128828" y="18367"/>
                    <a:pt x="112439" y="4909"/>
                  </a:cubicBezTo>
                  <a:cubicBezTo>
                    <a:pt x="100545" y="-3260"/>
                    <a:pt x="84386" y="-1025"/>
                    <a:pt x="75156" y="10066"/>
                  </a:cubicBezTo>
                  <a:cubicBezTo>
                    <a:pt x="44046" y="48664"/>
                    <a:pt x="21475" y="93420"/>
                    <a:pt x="8931" y="141382"/>
                  </a:cubicBezTo>
                  <a:cubicBezTo>
                    <a:pt x="6167" y="151745"/>
                    <a:pt x="3996" y="162009"/>
                    <a:pt x="2293" y="172027"/>
                  </a:cubicBezTo>
                  <a:cubicBezTo>
                    <a:pt x="-15818" y="282494"/>
                    <a:pt x="79178" y="413439"/>
                    <a:pt x="82928" y="415858"/>
                  </a:cubicBezTo>
                  <a:cubicBezTo>
                    <a:pt x="90650" y="420522"/>
                    <a:pt x="99138" y="423780"/>
                    <a:pt x="107997" y="425480"/>
                  </a:cubicBezTo>
                  <a:cubicBezTo>
                    <a:pt x="80436" y="377168"/>
                    <a:pt x="45300" y="297792"/>
                    <a:pt x="56971" y="226730"/>
                  </a:cubicBezTo>
                  <a:close/>
                </a:path>
              </a:pathLst>
            </a:custGeom>
            <a:solidFill>
              <a:srgbClr val="6DD627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2EDB44BC-F34B-B265-467B-BFB47027FE75}"/>
                </a:ext>
              </a:extLst>
            </p:cNvPr>
            <p:cNvSpPr/>
            <p:nvPr/>
          </p:nvSpPr>
          <p:spPr>
            <a:xfrm>
              <a:off x="1882129" y="4843479"/>
              <a:ext cx="286892" cy="428294"/>
            </a:xfrm>
            <a:custGeom>
              <a:avLst/>
              <a:gdLst>
                <a:gd name="connsiteX0" fmla="*/ 8931 w 286892"/>
                <a:gd name="connsiteY0" fmla="*/ 141406 h 428294"/>
                <a:gd name="connsiteX1" fmla="*/ 2293 w 286892"/>
                <a:gd name="connsiteY1" fmla="*/ 172052 h 428294"/>
                <a:gd name="connsiteX2" fmla="*/ 82928 w 286892"/>
                <a:gd name="connsiteY2" fmla="*/ 415882 h 428294"/>
                <a:gd name="connsiteX3" fmla="*/ 275634 w 286892"/>
                <a:gd name="connsiteY3" fmla="*/ 295151 h 428294"/>
                <a:gd name="connsiteX4" fmla="*/ 112439 w 286892"/>
                <a:gd name="connsiteY4" fmla="*/ 4909 h 428294"/>
                <a:gd name="connsiteX5" fmla="*/ 75156 w 286892"/>
                <a:gd name="connsiteY5" fmla="*/ 10066 h 428294"/>
                <a:gd name="connsiteX6" fmla="*/ 8931 w 286892"/>
                <a:gd name="connsiteY6" fmla="*/ 141406 h 42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892" h="428294">
                  <a:moveTo>
                    <a:pt x="8931" y="141406"/>
                  </a:moveTo>
                  <a:cubicBezTo>
                    <a:pt x="6167" y="151770"/>
                    <a:pt x="3996" y="162034"/>
                    <a:pt x="2293" y="172052"/>
                  </a:cubicBezTo>
                  <a:cubicBezTo>
                    <a:pt x="-15818" y="282518"/>
                    <a:pt x="79178" y="413464"/>
                    <a:pt x="82928" y="415882"/>
                  </a:cubicBezTo>
                  <a:cubicBezTo>
                    <a:pt x="154706" y="462122"/>
                    <a:pt x="333224" y="369643"/>
                    <a:pt x="275634" y="295151"/>
                  </a:cubicBezTo>
                  <a:cubicBezTo>
                    <a:pt x="182538" y="174840"/>
                    <a:pt x="164279" y="40563"/>
                    <a:pt x="112439" y="4909"/>
                  </a:cubicBezTo>
                  <a:cubicBezTo>
                    <a:pt x="100545" y="-3260"/>
                    <a:pt x="84386" y="-1025"/>
                    <a:pt x="75156" y="10066"/>
                  </a:cubicBezTo>
                  <a:cubicBezTo>
                    <a:pt x="44043" y="48671"/>
                    <a:pt x="21471" y="93436"/>
                    <a:pt x="8931" y="141406"/>
                  </a:cubicBezTo>
                  <a:close/>
                </a:path>
              </a:pathLst>
            </a:custGeom>
            <a:noFill/>
            <a:ln w="3071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FB38AB3D-2DAB-BF8D-9E52-D806B4B06FEB}"/>
                </a:ext>
              </a:extLst>
            </p:cNvPr>
            <p:cNvSpPr/>
            <p:nvPr/>
          </p:nvSpPr>
          <p:spPr>
            <a:xfrm>
              <a:off x="1710960" y="4992572"/>
              <a:ext cx="358316" cy="354249"/>
            </a:xfrm>
            <a:custGeom>
              <a:avLst/>
              <a:gdLst>
                <a:gd name="connsiteX0" fmla="*/ 358272 w 358316"/>
                <a:gd name="connsiteY0" fmla="*/ 217219 h 354249"/>
                <a:gd name="connsiteX1" fmla="*/ 156215 w 358316"/>
                <a:gd name="connsiteY1" fmla="*/ 321542 h 354249"/>
                <a:gd name="connsiteX2" fmla="*/ 7355 w 358316"/>
                <a:gd name="connsiteY2" fmla="*/ 81190 h 354249"/>
                <a:gd name="connsiteX3" fmla="*/ 26753 w 358316"/>
                <a:gd name="connsiteY3" fmla="*/ 7454 h 354249"/>
                <a:gd name="connsiteX4" fmla="*/ 51547 w 358316"/>
                <a:gd name="connsiteY4" fmla="*/ 160 h 354249"/>
                <a:gd name="connsiteX5" fmla="*/ 358272 w 358316"/>
                <a:gd name="connsiteY5" fmla="*/ 217219 h 35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8316" h="354249">
                  <a:moveTo>
                    <a:pt x="358272" y="217219"/>
                  </a:moveTo>
                  <a:cubicBezTo>
                    <a:pt x="361479" y="302567"/>
                    <a:pt x="190956" y="409061"/>
                    <a:pt x="156215" y="321542"/>
                  </a:cubicBezTo>
                  <a:cubicBezTo>
                    <a:pt x="113208" y="213246"/>
                    <a:pt x="40764" y="138484"/>
                    <a:pt x="7355" y="81190"/>
                  </a:cubicBezTo>
                  <a:cubicBezTo>
                    <a:pt x="-7650" y="55472"/>
                    <a:pt x="1035" y="22459"/>
                    <a:pt x="26753" y="7454"/>
                  </a:cubicBezTo>
                  <a:cubicBezTo>
                    <a:pt x="34304" y="3049"/>
                    <a:pt x="42813" y="545"/>
                    <a:pt x="51547" y="160"/>
                  </a:cubicBezTo>
                  <a:cubicBezTo>
                    <a:pt x="288320" y="-6773"/>
                    <a:pt x="358148" y="213814"/>
                    <a:pt x="358272" y="217219"/>
                  </a:cubicBezTo>
                  <a:close/>
                </a:path>
              </a:pathLst>
            </a:custGeom>
            <a:solidFill>
              <a:srgbClr val="6DD627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C52133F7-CBDE-9E30-4F3E-C686BF00EC5E}"/>
                </a:ext>
              </a:extLst>
            </p:cNvPr>
            <p:cNvSpPr/>
            <p:nvPr/>
          </p:nvSpPr>
          <p:spPr>
            <a:xfrm>
              <a:off x="1710845" y="4992315"/>
              <a:ext cx="268671" cy="353553"/>
            </a:xfrm>
            <a:custGeom>
              <a:avLst/>
              <a:gdLst>
                <a:gd name="connsiteX0" fmla="*/ 60792 w 268671"/>
                <a:gd name="connsiteY0" fmla="*/ 152064 h 353553"/>
                <a:gd name="connsiteX1" fmla="*/ 84459 w 268671"/>
                <a:gd name="connsiteY1" fmla="*/ 62240 h 353553"/>
                <a:gd name="connsiteX2" fmla="*/ 114631 w 268671"/>
                <a:gd name="connsiteY2" fmla="*/ 53367 h 353553"/>
                <a:gd name="connsiteX3" fmla="*/ 268672 w 268671"/>
                <a:gd name="connsiteY3" fmla="*/ 79103 h 353553"/>
                <a:gd name="connsiteX4" fmla="*/ 51539 w 268671"/>
                <a:gd name="connsiteY4" fmla="*/ 441 h 353553"/>
                <a:gd name="connsiteX5" fmla="*/ 53 w 268671"/>
                <a:gd name="connsiteY5" fmla="*/ 56677 h 353553"/>
                <a:gd name="connsiteX6" fmla="*/ 7347 w 268671"/>
                <a:gd name="connsiteY6" fmla="*/ 81471 h 353553"/>
                <a:gd name="connsiteX7" fmla="*/ 156207 w 268671"/>
                <a:gd name="connsiteY7" fmla="*/ 321823 h 353553"/>
                <a:gd name="connsiteX8" fmla="*/ 197462 w 268671"/>
                <a:gd name="connsiteY8" fmla="*/ 353554 h 353553"/>
                <a:gd name="connsiteX9" fmla="*/ 60792 w 268671"/>
                <a:gd name="connsiteY9" fmla="*/ 152064 h 35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8671" h="353553">
                  <a:moveTo>
                    <a:pt x="60792" y="152064"/>
                  </a:moveTo>
                  <a:cubicBezTo>
                    <a:pt x="42523" y="120725"/>
                    <a:pt x="53119" y="80509"/>
                    <a:pt x="84459" y="62240"/>
                  </a:cubicBezTo>
                  <a:cubicBezTo>
                    <a:pt x="93649" y="56883"/>
                    <a:pt x="104003" y="53838"/>
                    <a:pt x="114631" y="53367"/>
                  </a:cubicBezTo>
                  <a:cubicBezTo>
                    <a:pt x="167202" y="51248"/>
                    <a:pt x="219645" y="60009"/>
                    <a:pt x="268672" y="79103"/>
                  </a:cubicBezTo>
                  <a:cubicBezTo>
                    <a:pt x="209994" y="24459"/>
                    <a:pt x="131600" y="-3941"/>
                    <a:pt x="51539" y="441"/>
                  </a:cubicBezTo>
                  <a:cubicBezTo>
                    <a:pt x="21792" y="1753"/>
                    <a:pt x="-1258" y="26931"/>
                    <a:pt x="53" y="56677"/>
                  </a:cubicBezTo>
                  <a:cubicBezTo>
                    <a:pt x="438" y="65411"/>
                    <a:pt x="2942" y="73920"/>
                    <a:pt x="7347" y="81471"/>
                  </a:cubicBezTo>
                  <a:cubicBezTo>
                    <a:pt x="40756" y="138765"/>
                    <a:pt x="113200" y="213528"/>
                    <a:pt x="156207" y="321823"/>
                  </a:cubicBezTo>
                  <a:cubicBezTo>
                    <a:pt x="162620" y="339521"/>
                    <a:pt x="178711" y="351897"/>
                    <a:pt x="197462" y="353554"/>
                  </a:cubicBezTo>
                  <a:cubicBezTo>
                    <a:pt x="148706" y="268847"/>
                    <a:pt x="91363" y="204448"/>
                    <a:pt x="60792" y="152064"/>
                  </a:cubicBezTo>
                  <a:close/>
                </a:path>
              </a:pathLst>
            </a:custGeom>
            <a:solidFill>
              <a:srgbClr val="9CEB60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6FC29F0A-D7C7-ACB1-DDED-1522604216BF}"/>
                </a:ext>
              </a:extLst>
            </p:cNvPr>
            <p:cNvSpPr/>
            <p:nvPr/>
          </p:nvSpPr>
          <p:spPr>
            <a:xfrm>
              <a:off x="1710960" y="4992572"/>
              <a:ext cx="358316" cy="354249"/>
            </a:xfrm>
            <a:custGeom>
              <a:avLst/>
              <a:gdLst>
                <a:gd name="connsiteX0" fmla="*/ 358272 w 358316"/>
                <a:gd name="connsiteY0" fmla="*/ 217219 h 354249"/>
                <a:gd name="connsiteX1" fmla="*/ 156215 w 358316"/>
                <a:gd name="connsiteY1" fmla="*/ 321542 h 354249"/>
                <a:gd name="connsiteX2" fmla="*/ 7355 w 358316"/>
                <a:gd name="connsiteY2" fmla="*/ 81190 h 354249"/>
                <a:gd name="connsiteX3" fmla="*/ 26753 w 358316"/>
                <a:gd name="connsiteY3" fmla="*/ 7454 h 354249"/>
                <a:gd name="connsiteX4" fmla="*/ 51547 w 358316"/>
                <a:gd name="connsiteY4" fmla="*/ 160 h 354249"/>
                <a:gd name="connsiteX5" fmla="*/ 358272 w 358316"/>
                <a:gd name="connsiteY5" fmla="*/ 217219 h 35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8316" h="354249">
                  <a:moveTo>
                    <a:pt x="358272" y="217219"/>
                  </a:moveTo>
                  <a:cubicBezTo>
                    <a:pt x="361479" y="302567"/>
                    <a:pt x="190956" y="409061"/>
                    <a:pt x="156215" y="321542"/>
                  </a:cubicBezTo>
                  <a:cubicBezTo>
                    <a:pt x="113208" y="213246"/>
                    <a:pt x="40764" y="138484"/>
                    <a:pt x="7355" y="81190"/>
                  </a:cubicBezTo>
                  <a:cubicBezTo>
                    <a:pt x="-7650" y="55472"/>
                    <a:pt x="1035" y="22459"/>
                    <a:pt x="26753" y="7454"/>
                  </a:cubicBezTo>
                  <a:cubicBezTo>
                    <a:pt x="34304" y="3049"/>
                    <a:pt x="42813" y="545"/>
                    <a:pt x="51547" y="160"/>
                  </a:cubicBezTo>
                  <a:cubicBezTo>
                    <a:pt x="288320" y="-6773"/>
                    <a:pt x="358148" y="213814"/>
                    <a:pt x="358272" y="217219"/>
                  </a:cubicBezTo>
                  <a:close/>
                </a:path>
              </a:pathLst>
            </a:custGeom>
            <a:noFill/>
            <a:ln w="3071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BE807B07-2BC3-9E78-01A0-0BAB81B26DEB}"/>
                </a:ext>
              </a:extLst>
            </p:cNvPr>
            <p:cNvSpPr/>
            <p:nvPr/>
          </p:nvSpPr>
          <p:spPr>
            <a:xfrm>
              <a:off x="1649738" y="5223524"/>
              <a:ext cx="429563" cy="255960"/>
            </a:xfrm>
            <a:custGeom>
              <a:avLst/>
              <a:gdLst>
                <a:gd name="connsiteX0" fmla="*/ 116372 w 429563"/>
                <a:gd name="connsiteY0" fmla="*/ 30458 h 255960"/>
                <a:gd name="connsiteX1" fmla="*/ 144451 w 429563"/>
                <a:gd name="connsiteY1" fmla="*/ 16517 h 255960"/>
                <a:gd name="connsiteX2" fmla="*/ 400619 w 429563"/>
                <a:gd name="connsiteY2" fmla="*/ 34752 h 255960"/>
                <a:gd name="connsiteX3" fmla="*/ 330963 w 429563"/>
                <a:gd name="connsiteY3" fmla="*/ 251218 h 255960"/>
                <a:gd name="connsiteX4" fmla="*/ 9483 w 429563"/>
                <a:gd name="connsiteY4" fmla="*/ 164390 h 255960"/>
                <a:gd name="connsiteX5" fmla="*/ 5338 w 429563"/>
                <a:gd name="connsiteY5" fmla="*/ 126959 h 255960"/>
                <a:gd name="connsiteX6" fmla="*/ 116372 w 429563"/>
                <a:gd name="connsiteY6" fmla="*/ 30458 h 255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563" h="255960">
                  <a:moveTo>
                    <a:pt x="116372" y="30458"/>
                  </a:moveTo>
                  <a:cubicBezTo>
                    <a:pt x="125748" y="25252"/>
                    <a:pt x="135149" y="20589"/>
                    <a:pt x="144451" y="16517"/>
                  </a:cubicBezTo>
                  <a:cubicBezTo>
                    <a:pt x="247071" y="-28192"/>
                    <a:pt x="397362" y="31692"/>
                    <a:pt x="400619" y="34752"/>
                  </a:cubicBezTo>
                  <a:cubicBezTo>
                    <a:pt x="463094" y="92958"/>
                    <a:pt x="417348" y="288748"/>
                    <a:pt x="330963" y="251218"/>
                  </a:cubicBezTo>
                  <a:cubicBezTo>
                    <a:pt x="191480" y="190643"/>
                    <a:pt x="56784" y="205867"/>
                    <a:pt x="9483" y="164390"/>
                  </a:cubicBezTo>
                  <a:cubicBezTo>
                    <a:pt x="-1345" y="154849"/>
                    <a:pt x="-3140" y="138638"/>
                    <a:pt x="5338" y="126959"/>
                  </a:cubicBezTo>
                  <a:cubicBezTo>
                    <a:pt x="35121" y="87314"/>
                    <a:pt x="72962" y="54425"/>
                    <a:pt x="116372" y="30458"/>
                  </a:cubicBezTo>
                  <a:close/>
                </a:path>
              </a:pathLst>
            </a:custGeom>
            <a:solidFill>
              <a:srgbClr val="6DD627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9C632F4C-3B1A-1A4E-4B05-5885AADA09D6}"/>
                </a:ext>
              </a:extLst>
            </p:cNvPr>
            <p:cNvSpPr/>
            <p:nvPr/>
          </p:nvSpPr>
          <p:spPr>
            <a:xfrm>
              <a:off x="1649738" y="5223524"/>
              <a:ext cx="424207" cy="186300"/>
            </a:xfrm>
            <a:custGeom>
              <a:avLst/>
              <a:gdLst>
                <a:gd name="connsiteX0" fmla="*/ 60041 w 424207"/>
                <a:gd name="connsiteY0" fmla="*/ 181637 h 186300"/>
                <a:gd name="connsiteX1" fmla="*/ 171074 w 424207"/>
                <a:gd name="connsiteY1" fmla="*/ 85136 h 186300"/>
                <a:gd name="connsiteX2" fmla="*/ 199154 w 424207"/>
                <a:gd name="connsiteY2" fmla="*/ 71195 h 186300"/>
                <a:gd name="connsiteX3" fmla="*/ 424207 w 424207"/>
                <a:gd name="connsiteY3" fmla="*/ 77685 h 186300"/>
                <a:gd name="connsiteX4" fmla="*/ 400643 w 424207"/>
                <a:gd name="connsiteY4" fmla="*/ 34752 h 186300"/>
                <a:gd name="connsiteX5" fmla="*/ 144476 w 424207"/>
                <a:gd name="connsiteY5" fmla="*/ 16517 h 186300"/>
                <a:gd name="connsiteX6" fmla="*/ 116396 w 424207"/>
                <a:gd name="connsiteY6" fmla="*/ 30458 h 186300"/>
                <a:gd name="connsiteX7" fmla="*/ 5338 w 424207"/>
                <a:gd name="connsiteY7" fmla="*/ 126959 h 186300"/>
                <a:gd name="connsiteX8" fmla="*/ 9483 w 424207"/>
                <a:gd name="connsiteY8" fmla="*/ 164390 h 186300"/>
                <a:gd name="connsiteX9" fmla="*/ 57820 w 424207"/>
                <a:gd name="connsiteY9" fmla="*/ 186301 h 186300"/>
                <a:gd name="connsiteX10" fmla="*/ 60041 w 424207"/>
                <a:gd name="connsiteY10" fmla="*/ 181637 h 18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207" h="186300">
                  <a:moveTo>
                    <a:pt x="60041" y="181637"/>
                  </a:moveTo>
                  <a:cubicBezTo>
                    <a:pt x="89824" y="141992"/>
                    <a:pt x="127665" y="109103"/>
                    <a:pt x="171074" y="85136"/>
                  </a:cubicBezTo>
                  <a:cubicBezTo>
                    <a:pt x="180426" y="79905"/>
                    <a:pt x="189852" y="75267"/>
                    <a:pt x="199154" y="71195"/>
                  </a:cubicBezTo>
                  <a:cubicBezTo>
                    <a:pt x="274114" y="38527"/>
                    <a:pt x="374341" y="61646"/>
                    <a:pt x="424207" y="77685"/>
                  </a:cubicBezTo>
                  <a:cubicBezTo>
                    <a:pt x="420520" y="61453"/>
                    <a:pt x="412356" y="46579"/>
                    <a:pt x="400643" y="34752"/>
                  </a:cubicBezTo>
                  <a:cubicBezTo>
                    <a:pt x="397386" y="31692"/>
                    <a:pt x="247096" y="-28192"/>
                    <a:pt x="144476" y="16517"/>
                  </a:cubicBezTo>
                  <a:cubicBezTo>
                    <a:pt x="135173" y="20564"/>
                    <a:pt x="125773" y="25252"/>
                    <a:pt x="116396" y="30458"/>
                  </a:cubicBezTo>
                  <a:cubicBezTo>
                    <a:pt x="72978" y="54422"/>
                    <a:pt x="35128" y="87311"/>
                    <a:pt x="5338" y="126959"/>
                  </a:cubicBezTo>
                  <a:cubicBezTo>
                    <a:pt x="-3140" y="138638"/>
                    <a:pt x="-1345" y="154849"/>
                    <a:pt x="9483" y="164390"/>
                  </a:cubicBezTo>
                  <a:cubicBezTo>
                    <a:pt x="23716" y="175280"/>
                    <a:pt x="40249" y="182774"/>
                    <a:pt x="57820" y="186301"/>
                  </a:cubicBezTo>
                  <a:cubicBezTo>
                    <a:pt x="58413" y="184680"/>
                    <a:pt x="59157" y="183119"/>
                    <a:pt x="60041" y="181637"/>
                  </a:cubicBezTo>
                  <a:close/>
                </a:path>
              </a:pathLst>
            </a:custGeom>
            <a:solidFill>
              <a:srgbClr val="9CEB60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DCF78F26-9C8A-7CD5-CB81-5AE2E003E015}"/>
                </a:ext>
              </a:extLst>
            </p:cNvPr>
            <p:cNvSpPr/>
            <p:nvPr/>
          </p:nvSpPr>
          <p:spPr>
            <a:xfrm>
              <a:off x="1649738" y="5223524"/>
              <a:ext cx="429563" cy="255960"/>
            </a:xfrm>
            <a:custGeom>
              <a:avLst/>
              <a:gdLst>
                <a:gd name="connsiteX0" fmla="*/ 116372 w 429563"/>
                <a:gd name="connsiteY0" fmla="*/ 30458 h 255960"/>
                <a:gd name="connsiteX1" fmla="*/ 144451 w 429563"/>
                <a:gd name="connsiteY1" fmla="*/ 16517 h 255960"/>
                <a:gd name="connsiteX2" fmla="*/ 400619 w 429563"/>
                <a:gd name="connsiteY2" fmla="*/ 34752 h 255960"/>
                <a:gd name="connsiteX3" fmla="*/ 330963 w 429563"/>
                <a:gd name="connsiteY3" fmla="*/ 251218 h 255960"/>
                <a:gd name="connsiteX4" fmla="*/ 9483 w 429563"/>
                <a:gd name="connsiteY4" fmla="*/ 164390 h 255960"/>
                <a:gd name="connsiteX5" fmla="*/ 5338 w 429563"/>
                <a:gd name="connsiteY5" fmla="*/ 126959 h 255960"/>
                <a:gd name="connsiteX6" fmla="*/ 116372 w 429563"/>
                <a:gd name="connsiteY6" fmla="*/ 30458 h 255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563" h="255960">
                  <a:moveTo>
                    <a:pt x="116372" y="30458"/>
                  </a:moveTo>
                  <a:cubicBezTo>
                    <a:pt x="125748" y="25252"/>
                    <a:pt x="135149" y="20589"/>
                    <a:pt x="144451" y="16517"/>
                  </a:cubicBezTo>
                  <a:cubicBezTo>
                    <a:pt x="247071" y="-28192"/>
                    <a:pt x="397362" y="31692"/>
                    <a:pt x="400619" y="34752"/>
                  </a:cubicBezTo>
                  <a:cubicBezTo>
                    <a:pt x="463094" y="92958"/>
                    <a:pt x="417348" y="288748"/>
                    <a:pt x="330963" y="251218"/>
                  </a:cubicBezTo>
                  <a:cubicBezTo>
                    <a:pt x="191480" y="190643"/>
                    <a:pt x="56784" y="205867"/>
                    <a:pt x="9483" y="164390"/>
                  </a:cubicBezTo>
                  <a:cubicBezTo>
                    <a:pt x="-1345" y="154849"/>
                    <a:pt x="-3140" y="138638"/>
                    <a:pt x="5338" y="126959"/>
                  </a:cubicBezTo>
                  <a:cubicBezTo>
                    <a:pt x="35121" y="87314"/>
                    <a:pt x="72962" y="54425"/>
                    <a:pt x="116372" y="30458"/>
                  </a:cubicBezTo>
                  <a:close/>
                </a:path>
              </a:pathLst>
            </a:custGeom>
            <a:noFill/>
            <a:ln w="3071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50FD4E1D-44C3-CEC7-262B-2F12BCA9BC7B}"/>
                </a:ext>
              </a:extLst>
            </p:cNvPr>
            <p:cNvSpPr/>
            <p:nvPr/>
          </p:nvSpPr>
          <p:spPr>
            <a:xfrm>
              <a:off x="1961137" y="4912148"/>
              <a:ext cx="255971" cy="429553"/>
            </a:xfrm>
            <a:custGeom>
              <a:avLst/>
              <a:gdLst>
                <a:gd name="connsiteX0" fmla="*/ 30469 w 255971"/>
                <a:gd name="connsiteY0" fmla="*/ 116362 h 429553"/>
                <a:gd name="connsiteX1" fmla="*/ 16528 w 255971"/>
                <a:gd name="connsiteY1" fmla="*/ 144441 h 429553"/>
                <a:gd name="connsiteX2" fmla="*/ 34738 w 255971"/>
                <a:gd name="connsiteY2" fmla="*/ 400608 h 429553"/>
                <a:gd name="connsiteX3" fmla="*/ 251229 w 255971"/>
                <a:gd name="connsiteY3" fmla="*/ 330953 h 429553"/>
                <a:gd name="connsiteX4" fmla="*/ 164376 w 255971"/>
                <a:gd name="connsiteY4" fmla="*/ 9498 h 429553"/>
                <a:gd name="connsiteX5" fmla="*/ 126970 w 255971"/>
                <a:gd name="connsiteY5" fmla="*/ 5352 h 429553"/>
                <a:gd name="connsiteX6" fmla="*/ 30469 w 255971"/>
                <a:gd name="connsiteY6" fmla="*/ 116362 h 42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971" h="429553">
                  <a:moveTo>
                    <a:pt x="30469" y="116362"/>
                  </a:moveTo>
                  <a:cubicBezTo>
                    <a:pt x="25238" y="125738"/>
                    <a:pt x="20600" y="135139"/>
                    <a:pt x="16528" y="144441"/>
                  </a:cubicBezTo>
                  <a:cubicBezTo>
                    <a:pt x="-28206" y="247086"/>
                    <a:pt x="31703" y="397351"/>
                    <a:pt x="34738" y="400608"/>
                  </a:cubicBezTo>
                  <a:cubicBezTo>
                    <a:pt x="92969" y="463084"/>
                    <a:pt x="288759" y="417338"/>
                    <a:pt x="251229" y="330953"/>
                  </a:cubicBezTo>
                  <a:cubicBezTo>
                    <a:pt x="190630" y="191495"/>
                    <a:pt x="205854" y="56798"/>
                    <a:pt x="164376" y="9498"/>
                  </a:cubicBezTo>
                  <a:cubicBezTo>
                    <a:pt x="154855" y="-1349"/>
                    <a:pt x="138635" y="-3146"/>
                    <a:pt x="126970" y="5352"/>
                  </a:cubicBezTo>
                  <a:cubicBezTo>
                    <a:pt x="87326" y="35127"/>
                    <a:pt x="54437" y="72960"/>
                    <a:pt x="30469" y="116362"/>
                  </a:cubicBezTo>
                  <a:close/>
                </a:path>
              </a:pathLst>
            </a:custGeom>
            <a:solidFill>
              <a:srgbClr val="6DD627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4168AAA4-B454-1ED4-A02D-20B17113B8AA}"/>
                </a:ext>
              </a:extLst>
            </p:cNvPr>
            <p:cNvSpPr/>
            <p:nvPr/>
          </p:nvSpPr>
          <p:spPr>
            <a:xfrm>
              <a:off x="1961137" y="4912148"/>
              <a:ext cx="186286" cy="424196"/>
            </a:xfrm>
            <a:custGeom>
              <a:avLst/>
              <a:gdLst>
                <a:gd name="connsiteX0" fmla="*/ 71182 w 186286"/>
                <a:gd name="connsiteY0" fmla="*/ 199119 h 424196"/>
                <a:gd name="connsiteX1" fmla="*/ 85147 w 186286"/>
                <a:gd name="connsiteY1" fmla="*/ 171040 h 424196"/>
                <a:gd name="connsiteX2" fmla="*/ 181624 w 186286"/>
                <a:gd name="connsiteY2" fmla="*/ 60006 h 424196"/>
                <a:gd name="connsiteX3" fmla="*/ 186287 w 186286"/>
                <a:gd name="connsiteY3" fmla="*/ 57834 h 424196"/>
                <a:gd name="connsiteX4" fmla="*/ 164376 w 186286"/>
                <a:gd name="connsiteY4" fmla="*/ 9498 h 424196"/>
                <a:gd name="connsiteX5" fmla="*/ 126970 w 186286"/>
                <a:gd name="connsiteY5" fmla="*/ 5352 h 424196"/>
                <a:gd name="connsiteX6" fmla="*/ 30469 w 186286"/>
                <a:gd name="connsiteY6" fmla="*/ 116386 h 424196"/>
                <a:gd name="connsiteX7" fmla="*/ 16528 w 186286"/>
                <a:gd name="connsiteY7" fmla="*/ 144466 h 424196"/>
                <a:gd name="connsiteX8" fmla="*/ 34738 w 186286"/>
                <a:gd name="connsiteY8" fmla="*/ 400633 h 424196"/>
                <a:gd name="connsiteX9" fmla="*/ 77696 w 186286"/>
                <a:gd name="connsiteY9" fmla="*/ 424197 h 424196"/>
                <a:gd name="connsiteX10" fmla="*/ 71182 w 186286"/>
                <a:gd name="connsiteY10" fmla="*/ 199119 h 42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6286" h="424196">
                  <a:moveTo>
                    <a:pt x="71182" y="199119"/>
                  </a:moveTo>
                  <a:cubicBezTo>
                    <a:pt x="75253" y="189817"/>
                    <a:pt x="79916" y="180416"/>
                    <a:pt x="85147" y="171040"/>
                  </a:cubicBezTo>
                  <a:cubicBezTo>
                    <a:pt x="109105" y="127631"/>
                    <a:pt x="141986" y="89790"/>
                    <a:pt x="181624" y="60006"/>
                  </a:cubicBezTo>
                  <a:cubicBezTo>
                    <a:pt x="183104" y="59133"/>
                    <a:pt x="184666" y="58406"/>
                    <a:pt x="186287" y="57834"/>
                  </a:cubicBezTo>
                  <a:cubicBezTo>
                    <a:pt x="182765" y="40262"/>
                    <a:pt x="175271" y="23728"/>
                    <a:pt x="164376" y="9498"/>
                  </a:cubicBezTo>
                  <a:cubicBezTo>
                    <a:pt x="154855" y="-1349"/>
                    <a:pt x="138635" y="-3146"/>
                    <a:pt x="126970" y="5352"/>
                  </a:cubicBezTo>
                  <a:cubicBezTo>
                    <a:pt x="87316" y="35127"/>
                    <a:pt x="54426" y="72970"/>
                    <a:pt x="30469" y="116386"/>
                  </a:cubicBezTo>
                  <a:cubicBezTo>
                    <a:pt x="25238" y="125763"/>
                    <a:pt x="20600" y="135163"/>
                    <a:pt x="16528" y="144466"/>
                  </a:cubicBezTo>
                  <a:cubicBezTo>
                    <a:pt x="-28206" y="247110"/>
                    <a:pt x="31703" y="397376"/>
                    <a:pt x="34738" y="400633"/>
                  </a:cubicBezTo>
                  <a:cubicBezTo>
                    <a:pt x="46579" y="412342"/>
                    <a:pt x="61459" y="420504"/>
                    <a:pt x="77696" y="424197"/>
                  </a:cubicBezTo>
                  <a:cubicBezTo>
                    <a:pt x="61584" y="374232"/>
                    <a:pt x="38538" y="274079"/>
                    <a:pt x="71182" y="199119"/>
                  </a:cubicBezTo>
                  <a:close/>
                </a:path>
              </a:pathLst>
            </a:custGeom>
            <a:solidFill>
              <a:srgbClr val="9CEB60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DABCF007-44A5-1AC6-642A-5B8593B692C1}"/>
                </a:ext>
              </a:extLst>
            </p:cNvPr>
            <p:cNvSpPr/>
            <p:nvPr/>
          </p:nvSpPr>
          <p:spPr>
            <a:xfrm>
              <a:off x="1961137" y="4912148"/>
              <a:ext cx="255971" cy="429553"/>
            </a:xfrm>
            <a:custGeom>
              <a:avLst/>
              <a:gdLst>
                <a:gd name="connsiteX0" fmla="*/ 30469 w 255971"/>
                <a:gd name="connsiteY0" fmla="*/ 116362 h 429553"/>
                <a:gd name="connsiteX1" fmla="*/ 16528 w 255971"/>
                <a:gd name="connsiteY1" fmla="*/ 144441 h 429553"/>
                <a:gd name="connsiteX2" fmla="*/ 34738 w 255971"/>
                <a:gd name="connsiteY2" fmla="*/ 400608 h 429553"/>
                <a:gd name="connsiteX3" fmla="*/ 251229 w 255971"/>
                <a:gd name="connsiteY3" fmla="*/ 330953 h 429553"/>
                <a:gd name="connsiteX4" fmla="*/ 164376 w 255971"/>
                <a:gd name="connsiteY4" fmla="*/ 9498 h 429553"/>
                <a:gd name="connsiteX5" fmla="*/ 126970 w 255971"/>
                <a:gd name="connsiteY5" fmla="*/ 5352 h 429553"/>
                <a:gd name="connsiteX6" fmla="*/ 30469 w 255971"/>
                <a:gd name="connsiteY6" fmla="*/ 116362 h 42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971" h="429553">
                  <a:moveTo>
                    <a:pt x="30469" y="116362"/>
                  </a:moveTo>
                  <a:cubicBezTo>
                    <a:pt x="25238" y="125738"/>
                    <a:pt x="20600" y="135139"/>
                    <a:pt x="16528" y="144441"/>
                  </a:cubicBezTo>
                  <a:cubicBezTo>
                    <a:pt x="-28206" y="247086"/>
                    <a:pt x="31703" y="397351"/>
                    <a:pt x="34738" y="400608"/>
                  </a:cubicBezTo>
                  <a:cubicBezTo>
                    <a:pt x="92969" y="463084"/>
                    <a:pt x="288759" y="417338"/>
                    <a:pt x="251229" y="330953"/>
                  </a:cubicBezTo>
                  <a:cubicBezTo>
                    <a:pt x="190630" y="191495"/>
                    <a:pt x="205854" y="56798"/>
                    <a:pt x="164376" y="9498"/>
                  </a:cubicBezTo>
                  <a:cubicBezTo>
                    <a:pt x="154855" y="-1349"/>
                    <a:pt x="138635" y="-3146"/>
                    <a:pt x="126970" y="5352"/>
                  </a:cubicBezTo>
                  <a:cubicBezTo>
                    <a:pt x="87326" y="35127"/>
                    <a:pt x="54437" y="72960"/>
                    <a:pt x="30469" y="116362"/>
                  </a:cubicBezTo>
                  <a:close/>
                </a:path>
              </a:pathLst>
            </a:custGeom>
            <a:noFill/>
            <a:ln w="3071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AE9E2320-5FF9-707D-03E0-D0281CABEFD6}"/>
                </a:ext>
              </a:extLst>
            </p:cNvPr>
            <p:cNvSpPr/>
            <p:nvPr/>
          </p:nvSpPr>
          <p:spPr>
            <a:xfrm>
              <a:off x="1875423" y="5145266"/>
              <a:ext cx="855761" cy="855770"/>
            </a:xfrm>
            <a:custGeom>
              <a:avLst/>
              <a:gdLst>
                <a:gd name="connsiteX0" fmla="*/ 720751 w 855761"/>
                <a:gd name="connsiteY0" fmla="*/ 155819 h 855770"/>
                <a:gd name="connsiteX1" fmla="*/ 722824 w 855761"/>
                <a:gd name="connsiteY1" fmla="*/ 722832 h 855770"/>
                <a:gd name="connsiteX2" fmla="*/ 155786 w 855761"/>
                <a:gd name="connsiteY2" fmla="*/ 720760 h 855770"/>
                <a:gd name="connsiteX3" fmla="*/ 112310 w 855761"/>
                <a:gd name="connsiteY3" fmla="*/ 112319 h 855770"/>
                <a:gd name="connsiteX4" fmla="*/ 720751 w 855761"/>
                <a:gd name="connsiteY4" fmla="*/ 155819 h 85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761" h="855770">
                  <a:moveTo>
                    <a:pt x="720751" y="155819"/>
                  </a:moveTo>
                  <a:cubicBezTo>
                    <a:pt x="920908" y="355976"/>
                    <a:pt x="878814" y="566842"/>
                    <a:pt x="722824" y="722832"/>
                  </a:cubicBezTo>
                  <a:cubicBezTo>
                    <a:pt x="566834" y="878823"/>
                    <a:pt x="355943" y="920917"/>
                    <a:pt x="155786" y="720760"/>
                  </a:cubicBezTo>
                  <a:cubicBezTo>
                    <a:pt x="-44371" y="520603"/>
                    <a:pt x="-43705" y="268383"/>
                    <a:pt x="112310" y="112319"/>
                  </a:cubicBezTo>
                  <a:cubicBezTo>
                    <a:pt x="268325" y="-43746"/>
                    <a:pt x="520594" y="-44338"/>
                    <a:pt x="720751" y="155819"/>
                  </a:cubicBezTo>
                  <a:close/>
                </a:path>
              </a:pathLst>
            </a:custGeom>
            <a:solidFill>
              <a:srgbClr val="FFD100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CFF27E58-4664-6AB2-B223-DF03802A912F}"/>
                </a:ext>
              </a:extLst>
            </p:cNvPr>
            <p:cNvSpPr/>
            <p:nvPr/>
          </p:nvSpPr>
          <p:spPr>
            <a:xfrm>
              <a:off x="1875431" y="5145296"/>
              <a:ext cx="755483" cy="755496"/>
            </a:xfrm>
            <a:custGeom>
              <a:avLst/>
              <a:gdLst>
                <a:gd name="connsiteX0" fmla="*/ 185189 w 755483"/>
                <a:gd name="connsiteY0" fmla="*/ 185201 h 755496"/>
                <a:gd name="connsiteX1" fmla="*/ 755484 w 755483"/>
                <a:gd name="connsiteY1" fmla="*/ 193467 h 755496"/>
                <a:gd name="connsiteX2" fmla="*/ 720743 w 755483"/>
                <a:gd name="connsiteY2" fmla="*/ 155790 h 755496"/>
                <a:gd name="connsiteX3" fmla="*/ 112302 w 755483"/>
                <a:gd name="connsiteY3" fmla="*/ 112289 h 755496"/>
                <a:gd name="connsiteX4" fmla="*/ 155777 w 755483"/>
                <a:gd name="connsiteY4" fmla="*/ 720730 h 755496"/>
                <a:gd name="connsiteX5" fmla="*/ 193455 w 755483"/>
                <a:gd name="connsiteY5" fmla="*/ 755496 h 755496"/>
                <a:gd name="connsiteX6" fmla="*/ 185189 w 755483"/>
                <a:gd name="connsiteY6" fmla="*/ 185201 h 755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483" h="755496">
                  <a:moveTo>
                    <a:pt x="185189" y="185201"/>
                  </a:moveTo>
                  <a:cubicBezTo>
                    <a:pt x="331433" y="38957"/>
                    <a:pt x="562285" y="29211"/>
                    <a:pt x="755484" y="193467"/>
                  </a:cubicBezTo>
                  <a:cubicBezTo>
                    <a:pt x="744825" y="180883"/>
                    <a:pt x="733244" y="168324"/>
                    <a:pt x="720743" y="155790"/>
                  </a:cubicBezTo>
                  <a:cubicBezTo>
                    <a:pt x="520586" y="-44367"/>
                    <a:pt x="268317" y="-43701"/>
                    <a:pt x="112302" y="112289"/>
                  </a:cubicBezTo>
                  <a:cubicBezTo>
                    <a:pt x="-43713" y="268280"/>
                    <a:pt x="-44355" y="520573"/>
                    <a:pt x="155777" y="720730"/>
                  </a:cubicBezTo>
                  <a:cubicBezTo>
                    <a:pt x="168312" y="733265"/>
                    <a:pt x="180871" y="744853"/>
                    <a:pt x="193455" y="755496"/>
                  </a:cubicBezTo>
                  <a:cubicBezTo>
                    <a:pt x="29223" y="562297"/>
                    <a:pt x="38945" y="331445"/>
                    <a:pt x="185189" y="185201"/>
                  </a:cubicBezTo>
                  <a:close/>
                </a:path>
              </a:pathLst>
            </a:custGeom>
            <a:solidFill>
              <a:srgbClr val="FFF48C"/>
            </a:solidFill>
            <a:ln w="24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D5B7C3D-D2F1-7150-2DE8-7E79F34387FB}"/>
                </a:ext>
              </a:extLst>
            </p:cNvPr>
            <p:cNvSpPr/>
            <p:nvPr/>
          </p:nvSpPr>
          <p:spPr>
            <a:xfrm>
              <a:off x="1878352" y="5309277"/>
              <a:ext cx="844203" cy="611402"/>
            </a:xfrm>
            <a:custGeom>
              <a:avLst/>
              <a:gdLst>
                <a:gd name="connsiteX0" fmla="*/ 183847 w 844203"/>
                <a:gd name="connsiteY0" fmla="*/ 585642 h 611402"/>
                <a:gd name="connsiteX1" fmla="*/ 661713 w 844203"/>
                <a:gd name="connsiteY1" fmla="*/ 609774 h 611402"/>
                <a:gd name="connsiteX2" fmla="*/ 29461 w 844203"/>
                <a:gd name="connsiteY2" fmla="*/ 376010 h 611402"/>
                <a:gd name="connsiteX3" fmla="*/ 823477 w 844203"/>
                <a:gd name="connsiteY3" fmla="*/ 411492 h 611402"/>
                <a:gd name="connsiteX4" fmla="*/ 0 w 844203"/>
                <a:gd name="connsiteY4" fmla="*/ 169364 h 611402"/>
                <a:gd name="connsiteX5" fmla="*/ 844203 w 844203"/>
                <a:gd name="connsiteY5" fmla="*/ 201983 h 611402"/>
                <a:gd name="connsiteX6" fmla="*/ 65757 w 844203"/>
                <a:gd name="connsiteY6" fmla="*/ 0 h 611402"/>
                <a:gd name="connsiteX7" fmla="*/ 746888 w 844203"/>
                <a:gd name="connsiteY7" fmla="*/ 22873 h 61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4203" h="611402">
                  <a:moveTo>
                    <a:pt x="183847" y="585642"/>
                  </a:moveTo>
                  <a:cubicBezTo>
                    <a:pt x="342174" y="607112"/>
                    <a:pt x="502029" y="615184"/>
                    <a:pt x="661713" y="609774"/>
                  </a:cubicBezTo>
                  <a:moveTo>
                    <a:pt x="29461" y="376010"/>
                  </a:moveTo>
                  <a:cubicBezTo>
                    <a:pt x="291125" y="425312"/>
                    <a:pt x="558458" y="437258"/>
                    <a:pt x="823477" y="411492"/>
                  </a:cubicBezTo>
                  <a:moveTo>
                    <a:pt x="0" y="169364"/>
                  </a:moveTo>
                  <a:cubicBezTo>
                    <a:pt x="294709" y="221402"/>
                    <a:pt x="577648" y="237020"/>
                    <a:pt x="844203" y="201983"/>
                  </a:cubicBezTo>
                  <a:moveTo>
                    <a:pt x="65757" y="0"/>
                  </a:moveTo>
                  <a:cubicBezTo>
                    <a:pt x="290968" y="35902"/>
                    <a:pt x="519776" y="43585"/>
                    <a:pt x="746888" y="22873"/>
                  </a:cubicBezTo>
                </a:path>
              </a:pathLst>
            </a:custGeom>
            <a:noFill/>
            <a:ln w="30718" cap="rnd">
              <a:solidFill>
                <a:srgbClr val="FFC44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3DBE866C-24EF-0D1C-0C09-5C7B309D131B}"/>
                </a:ext>
              </a:extLst>
            </p:cNvPr>
            <p:cNvSpPr/>
            <p:nvPr/>
          </p:nvSpPr>
          <p:spPr>
            <a:xfrm>
              <a:off x="2020599" y="5151412"/>
              <a:ext cx="611916" cy="836973"/>
            </a:xfrm>
            <a:custGeom>
              <a:avLst/>
              <a:gdLst>
                <a:gd name="connsiteX0" fmla="*/ 580140 w 611916"/>
                <a:gd name="connsiteY0" fmla="*/ 154288 h 836973"/>
                <a:gd name="connsiteX1" fmla="*/ 610168 w 611916"/>
                <a:gd name="connsiteY1" fmla="*/ 681403 h 836973"/>
                <a:gd name="connsiteX2" fmla="*/ 371816 w 611916"/>
                <a:gd name="connsiteY2" fmla="*/ 17568 h 836973"/>
                <a:gd name="connsiteX3" fmla="*/ 413318 w 611916"/>
                <a:gd name="connsiteY3" fmla="*/ 827277 h 836973"/>
                <a:gd name="connsiteX4" fmla="*/ 167291 w 611916"/>
                <a:gd name="connsiteY4" fmla="*/ 0 h 836973"/>
                <a:gd name="connsiteX5" fmla="*/ 205363 w 611916"/>
                <a:gd name="connsiteY5" fmla="*/ 836974 h 836973"/>
                <a:gd name="connsiteX6" fmla="*/ 0 w 611916"/>
                <a:gd name="connsiteY6" fmla="*/ 76737 h 836973"/>
                <a:gd name="connsiteX7" fmla="*/ 26500 w 611916"/>
                <a:gd name="connsiteY7" fmla="*/ 729962 h 83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1916" h="836973">
                  <a:moveTo>
                    <a:pt x="580140" y="154288"/>
                  </a:moveTo>
                  <a:cubicBezTo>
                    <a:pt x="606259" y="328704"/>
                    <a:pt x="616311" y="505149"/>
                    <a:pt x="610168" y="681403"/>
                  </a:cubicBezTo>
                  <a:moveTo>
                    <a:pt x="371816" y="17568"/>
                  </a:moveTo>
                  <a:cubicBezTo>
                    <a:pt x="424059" y="284127"/>
                    <a:pt x="438034" y="556773"/>
                    <a:pt x="413318" y="827277"/>
                  </a:cubicBezTo>
                  <a:moveTo>
                    <a:pt x="167291" y="0"/>
                  </a:moveTo>
                  <a:cubicBezTo>
                    <a:pt x="219971" y="291920"/>
                    <a:pt x="237267" y="572441"/>
                    <a:pt x="205363" y="836974"/>
                  </a:cubicBezTo>
                  <a:moveTo>
                    <a:pt x="0" y="76737"/>
                  </a:moveTo>
                  <a:cubicBezTo>
                    <a:pt x="34450" y="292683"/>
                    <a:pt x="43345" y="511935"/>
                    <a:pt x="26500" y="729962"/>
                  </a:cubicBezTo>
                </a:path>
              </a:pathLst>
            </a:custGeom>
            <a:noFill/>
            <a:ln w="30718" cap="rnd">
              <a:solidFill>
                <a:srgbClr val="FFC44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AB85210-0209-2848-1BF8-46F4D930FC20}"/>
                </a:ext>
              </a:extLst>
            </p:cNvPr>
            <p:cNvSpPr/>
            <p:nvPr/>
          </p:nvSpPr>
          <p:spPr>
            <a:xfrm>
              <a:off x="1875423" y="5145266"/>
              <a:ext cx="855761" cy="855770"/>
            </a:xfrm>
            <a:custGeom>
              <a:avLst/>
              <a:gdLst>
                <a:gd name="connsiteX0" fmla="*/ 720751 w 855761"/>
                <a:gd name="connsiteY0" fmla="*/ 155819 h 855770"/>
                <a:gd name="connsiteX1" fmla="*/ 722824 w 855761"/>
                <a:gd name="connsiteY1" fmla="*/ 722832 h 855770"/>
                <a:gd name="connsiteX2" fmla="*/ 155786 w 855761"/>
                <a:gd name="connsiteY2" fmla="*/ 720760 h 855770"/>
                <a:gd name="connsiteX3" fmla="*/ 112310 w 855761"/>
                <a:gd name="connsiteY3" fmla="*/ 112319 h 855770"/>
                <a:gd name="connsiteX4" fmla="*/ 720751 w 855761"/>
                <a:gd name="connsiteY4" fmla="*/ 155819 h 85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761" h="855770">
                  <a:moveTo>
                    <a:pt x="720751" y="155819"/>
                  </a:moveTo>
                  <a:cubicBezTo>
                    <a:pt x="920908" y="355976"/>
                    <a:pt x="878814" y="566842"/>
                    <a:pt x="722824" y="722832"/>
                  </a:cubicBezTo>
                  <a:cubicBezTo>
                    <a:pt x="566834" y="878823"/>
                    <a:pt x="355943" y="920917"/>
                    <a:pt x="155786" y="720760"/>
                  </a:cubicBezTo>
                  <a:cubicBezTo>
                    <a:pt x="-44371" y="520603"/>
                    <a:pt x="-43705" y="268383"/>
                    <a:pt x="112310" y="112319"/>
                  </a:cubicBezTo>
                  <a:cubicBezTo>
                    <a:pt x="268325" y="-43746"/>
                    <a:pt x="520594" y="-44338"/>
                    <a:pt x="720751" y="155819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0" name="星形: 七角 279">
            <a:extLst>
              <a:ext uri="{FF2B5EF4-FFF2-40B4-BE49-F238E27FC236}">
                <a16:creationId xmlns:a16="http://schemas.microsoft.com/office/drawing/2014/main" id="{B9239522-C1E9-BF81-2F50-5A7015F929C4}"/>
              </a:ext>
            </a:extLst>
          </p:cNvPr>
          <p:cNvSpPr/>
          <p:nvPr/>
        </p:nvSpPr>
        <p:spPr>
          <a:xfrm rot="3861224">
            <a:off x="2762882" y="4589956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1" name="组合 280">
            <a:extLst>
              <a:ext uri="{FF2B5EF4-FFF2-40B4-BE49-F238E27FC236}">
                <a16:creationId xmlns:a16="http://schemas.microsoft.com/office/drawing/2014/main" id="{4BEF5198-AD4B-C81C-3EB3-D229FF229514}"/>
              </a:ext>
            </a:extLst>
          </p:cNvPr>
          <p:cNvGrpSpPr/>
          <p:nvPr/>
        </p:nvGrpSpPr>
        <p:grpSpPr>
          <a:xfrm>
            <a:off x="421913" y="5283186"/>
            <a:ext cx="1010501" cy="1010501"/>
            <a:chOff x="6708133" y="1032939"/>
            <a:chExt cx="1878620" cy="1878620"/>
          </a:xfrm>
        </p:grpSpPr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AC297E3D-96DA-B98A-2A64-82C72D199383}"/>
                </a:ext>
              </a:extLst>
            </p:cNvPr>
            <p:cNvSpPr/>
            <p:nvPr/>
          </p:nvSpPr>
          <p:spPr>
            <a:xfrm>
              <a:off x="7501910" y="1826716"/>
              <a:ext cx="291066" cy="291066"/>
            </a:xfrm>
            <a:prstGeom prst="ellipse">
              <a:avLst/>
            </a:prstGeom>
            <a:noFill/>
            <a:ln w="31750">
              <a:solidFill>
                <a:srgbClr val="FFD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EDCB0377-F7EF-B29B-4EE5-6BD00112FE2C}"/>
                </a:ext>
              </a:extLst>
            </p:cNvPr>
            <p:cNvSpPr/>
            <p:nvPr/>
          </p:nvSpPr>
          <p:spPr>
            <a:xfrm>
              <a:off x="7369614" y="1694420"/>
              <a:ext cx="555658" cy="555658"/>
            </a:xfrm>
            <a:prstGeom prst="ellipse">
              <a:avLst/>
            </a:prstGeom>
            <a:noFill/>
            <a:ln w="3175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5F5922B0-6D90-6541-F60B-03F4A6BE54B7}"/>
                </a:ext>
              </a:extLst>
            </p:cNvPr>
            <p:cNvSpPr/>
            <p:nvPr/>
          </p:nvSpPr>
          <p:spPr>
            <a:xfrm>
              <a:off x="7237318" y="1562124"/>
              <a:ext cx="820251" cy="820251"/>
            </a:xfrm>
            <a:prstGeom prst="ellipse">
              <a:avLst/>
            </a:prstGeom>
            <a:noFill/>
            <a:ln w="3175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CC9DFBAE-294A-2A51-B09E-C4E0A54FDB6B}"/>
                </a:ext>
              </a:extLst>
            </p:cNvPr>
            <p:cNvSpPr/>
            <p:nvPr/>
          </p:nvSpPr>
          <p:spPr>
            <a:xfrm>
              <a:off x="7105022" y="1429827"/>
              <a:ext cx="1084843" cy="1084843"/>
            </a:xfrm>
            <a:prstGeom prst="ellipse">
              <a:avLst/>
            </a:prstGeom>
            <a:noFill/>
            <a:ln w="3175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4E687B82-5D0C-E965-B76E-A17D181B70CE}"/>
                </a:ext>
              </a:extLst>
            </p:cNvPr>
            <p:cNvSpPr/>
            <p:nvPr/>
          </p:nvSpPr>
          <p:spPr>
            <a:xfrm>
              <a:off x="6972726" y="1297531"/>
              <a:ext cx="1349435" cy="1349435"/>
            </a:xfrm>
            <a:prstGeom prst="ellipse">
              <a:avLst/>
            </a:prstGeom>
            <a:noFill/>
            <a:ln w="3175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7DCCC159-A792-E56B-FAF0-0E68763C4F88}"/>
                </a:ext>
              </a:extLst>
            </p:cNvPr>
            <p:cNvSpPr/>
            <p:nvPr/>
          </p:nvSpPr>
          <p:spPr>
            <a:xfrm>
              <a:off x="6840429" y="1165235"/>
              <a:ext cx="1614028" cy="1614028"/>
            </a:xfrm>
            <a:prstGeom prst="ellipse">
              <a:avLst/>
            </a:prstGeom>
            <a:noFill/>
            <a:ln w="3175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36F0BD67-F082-098A-A7E1-B30E675ECEFC}"/>
                </a:ext>
              </a:extLst>
            </p:cNvPr>
            <p:cNvSpPr/>
            <p:nvPr/>
          </p:nvSpPr>
          <p:spPr>
            <a:xfrm>
              <a:off x="6708133" y="1032939"/>
              <a:ext cx="1878620" cy="1878620"/>
            </a:xfrm>
            <a:prstGeom prst="ellipse">
              <a:avLst/>
            </a:prstGeom>
            <a:noFill/>
            <a:ln w="31750">
              <a:solidFill>
                <a:srgbClr val="FFD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9" name="圆: 空心 288">
            <a:extLst>
              <a:ext uri="{FF2B5EF4-FFF2-40B4-BE49-F238E27FC236}">
                <a16:creationId xmlns:a16="http://schemas.microsoft.com/office/drawing/2014/main" id="{8D88405F-FC33-064C-DB47-725A22C3F7FB}"/>
              </a:ext>
            </a:extLst>
          </p:cNvPr>
          <p:cNvSpPr/>
          <p:nvPr/>
        </p:nvSpPr>
        <p:spPr>
          <a:xfrm>
            <a:off x="5753480" y="1681093"/>
            <a:ext cx="935212" cy="935212"/>
          </a:xfrm>
          <a:prstGeom prst="donut">
            <a:avLst/>
          </a:prstGeom>
          <a:solidFill>
            <a:srgbClr val="E91E7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56FB2EDF-D347-41C6-4CD2-BA5724BFEF25}"/>
              </a:ext>
            </a:extLst>
          </p:cNvPr>
          <p:cNvGrpSpPr/>
          <p:nvPr/>
        </p:nvGrpSpPr>
        <p:grpSpPr>
          <a:xfrm rot="4917292">
            <a:off x="4680862" y="1536990"/>
            <a:ext cx="1498188" cy="1487040"/>
            <a:chOff x="-2524159" y="4036502"/>
            <a:chExt cx="2151846" cy="2135834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77D71936-BC8A-EB1A-E814-5EE92D04AF92}"/>
                </a:ext>
              </a:extLst>
            </p:cNvPr>
            <p:cNvSpPr/>
            <p:nvPr/>
          </p:nvSpPr>
          <p:spPr>
            <a:xfrm rot="18900000">
              <a:off x="-2151640" y="4135398"/>
              <a:ext cx="1140297" cy="1687640"/>
            </a:xfrm>
            <a:custGeom>
              <a:avLst/>
              <a:gdLst>
                <a:gd name="connsiteX0" fmla="*/ 137794 w 1140297"/>
                <a:gd name="connsiteY0" fmla="*/ 0 h 1687640"/>
                <a:gd name="connsiteX1" fmla="*/ 1002367 w 1140297"/>
                <a:gd name="connsiteY1" fmla="*/ 0 h 1687640"/>
                <a:gd name="connsiteX2" fmla="*/ 1140297 w 1140297"/>
                <a:gd name="connsiteY2" fmla="*/ 137930 h 1687640"/>
                <a:gd name="connsiteX3" fmla="*/ 1140297 w 1140297"/>
                <a:gd name="connsiteY3" fmla="*/ 1687640 h 1687640"/>
                <a:gd name="connsiteX4" fmla="*/ 0 w 1140297"/>
                <a:gd name="connsiteY4" fmla="*/ 1687640 h 1687640"/>
                <a:gd name="connsiteX5" fmla="*/ 0 w 1140297"/>
                <a:gd name="connsiteY5" fmla="*/ 137930 h 1687640"/>
                <a:gd name="connsiteX6" fmla="*/ 137794 w 1140297"/>
                <a:gd name="connsiteY6" fmla="*/ 0 h 168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0297" h="1687640">
                  <a:moveTo>
                    <a:pt x="137794" y="0"/>
                  </a:moveTo>
                  <a:lnTo>
                    <a:pt x="1002367" y="0"/>
                  </a:lnTo>
                  <a:cubicBezTo>
                    <a:pt x="1078544" y="0"/>
                    <a:pt x="1140297" y="61754"/>
                    <a:pt x="1140297" y="137930"/>
                  </a:cubicBezTo>
                  <a:lnTo>
                    <a:pt x="1140297" y="1687640"/>
                  </a:lnTo>
                  <a:lnTo>
                    <a:pt x="0" y="1687640"/>
                  </a:lnTo>
                  <a:lnTo>
                    <a:pt x="0" y="137930"/>
                  </a:lnTo>
                  <a:cubicBezTo>
                    <a:pt x="0" y="61807"/>
                    <a:pt x="61670" y="76"/>
                    <a:pt x="137794" y="0"/>
                  </a:cubicBezTo>
                  <a:close/>
                </a:path>
              </a:pathLst>
            </a:custGeom>
            <a:solidFill>
              <a:srgbClr val="614B44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D836EF8-3DD2-3E5F-2FC7-E39EB11DCD0F}"/>
                </a:ext>
              </a:extLst>
            </p:cNvPr>
            <p:cNvSpPr/>
            <p:nvPr/>
          </p:nvSpPr>
          <p:spPr>
            <a:xfrm>
              <a:off x="-2524041" y="4036597"/>
              <a:ext cx="1942420" cy="1144212"/>
            </a:xfrm>
            <a:custGeom>
              <a:avLst/>
              <a:gdLst>
                <a:gd name="connsiteX0" fmla="*/ 651604 w 1942420"/>
                <a:gd name="connsiteY0" fmla="*/ 40359 h 1144212"/>
                <a:gd name="connsiteX1" fmla="*/ 40405 w 1942420"/>
                <a:gd name="connsiteY1" fmla="*/ 651604 h 1144212"/>
                <a:gd name="connsiteX2" fmla="*/ 40367 w 1942420"/>
                <a:gd name="connsiteY2" fmla="*/ 846603 h 1144212"/>
                <a:gd name="connsiteX3" fmla="*/ 40405 w 1942420"/>
                <a:gd name="connsiteY3" fmla="*/ 846640 h 1144212"/>
                <a:gd name="connsiteX4" fmla="*/ 82322 w 1942420"/>
                <a:gd name="connsiteY4" fmla="*/ 888603 h 1144212"/>
                <a:gd name="connsiteX5" fmla="*/ 112973 w 1942420"/>
                <a:gd name="connsiteY5" fmla="*/ 740319 h 1144212"/>
                <a:gd name="connsiteX6" fmla="*/ 724173 w 1942420"/>
                <a:gd name="connsiteY6" fmla="*/ 129120 h 1144212"/>
                <a:gd name="connsiteX7" fmla="*/ 919209 w 1942420"/>
                <a:gd name="connsiteY7" fmla="*/ 129120 h 1144212"/>
                <a:gd name="connsiteX8" fmla="*/ 1934302 w 1942420"/>
                <a:gd name="connsiteY8" fmla="*/ 1144213 h 1144212"/>
                <a:gd name="connsiteX9" fmla="*/ 1942421 w 1942420"/>
                <a:gd name="connsiteY9" fmla="*/ 1136276 h 1144212"/>
                <a:gd name="connsiteX10" fmla="*/ 846549 w 1942420"/>
                <a:gd name="connsiteY10" fmla="*/ 40359 h 1144212"/>
                <a:gd name="connsiteX11" fmla="*/ 651604 w 1942420"/>
                <a:gd name="connsiteY11" fmla="*/ 40359 h 114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2420" h="1144212">
                  <a:moveTo>
                    <a:pt x="651604" y="40359"/>
                  </a:moveTo>
                  <a:lnTo>
                    <a:pt x="40405" y="651604"/>
                  </a:lnTo>
                  <a:cubicBezTo>
                    <a:pt x="-13453" y="705441"/>
                    <a:pt x="-13470" y="792745"/>
                    <a:pt x="40367" y="846603"/>
                  </a:cubicBezTo>
                  <a:cubicBezTo>
                    <a:pt x="40379" y="846615"/>
                    <a:pt x="40392" y="846628"/>
                    <a:pt x="40405" y="846640"/>
                  </a:cubicBezTo>
                  <a:lnTo>
                    <a:pt x="82322" y="888603"/>
                  </a:lnTo>
                  <a:cubicBezTo>
                    <a:pt x="62069" y="837484"/>
                    <a:pt x="74113" y="779219"/>
                    <a:pt x="112973" y="740319"/>
                  </a:cubicBezTo>
                  <a:lnTo>
                    <a:pt x="724173" y="129120"/>
                  </a:lnTo>
                  <a:cubicBezTo>
                    <a:pt x="778045" y="75297"/>
                    <a:pt x="865336" y="75297"/>
                    <a:pt x="919209" y="129120"/>
                  </a:cubicBezTo>
                  <a:lnTo>
                    <a:pt x="1934302" y="1144213"/>
                  </a:lnTo>
                  <a:lnTo>
                    <a:pt x="1942421" y="1136276"/>
                  </a:lnTo>
                  <a:lnTo>
                    <a:pt x="846549" y="40359"/>
                  </a:lnTo>
                  <a:cubicBezTo>
                    <a:pt x="792708" y="-13453"/>
                    <a:pt x="705445" y="-13453"/>
                    <a:pt x="651604" y="40359"/>
                  </a:cubicBezTo>
                  <a:close/>
                </a:path>
              </a:pathLst>
            </a:custGeom>
            <a:solidFill>
              <a:srgbClr val="947063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F218F63E-03C8-D9FC-DA0E-BECD396241B8}"/>
                </a:ext>
              </a:extLst>
            </p:cNvPr>
            <p:cNvSpPr/>
            <p:nvPr/>
          </p:nvSpPr>
          <p:spPr>
            <a:xfrm>
              <a:off x="-2524159" y="4036502"/>
              <a:ext cx="1942493" cy="1942561"/>
            </a:xfrm>
            <a:custGeom>
              <a:avLst/>
              <a:gdLst>
                <a:gd name="connsiteX0" fmla="*/ 40294 w 1942493"/>
                <a:gd name="connsiteY0" fmla="*/ 651790 h 1942561"/>
                <a:gd name="connsiteX1" fmla="*/ 651631 w 1942493"/>
                <a:gd name="connsiteY1" fmla="*/ 40408 h 1942561"/>
                <a:gd name="connsiteX2" fmla="*/ 846694 w 1942493"/>
                <a:gd name="connsiteY2" fmla="*/ 40389 h 1942561"/>
                <a:gd name="connsiteX3" fmla="*/ 846713 w 1942493"/>
                <a:gd name="connsiteY3" fmla="*/ 40408 h 1942561"/>
                <a:gd name="connsiteX4" fmla="*/ 1942493 w 1942493"/>
                <a:gd name="connsiteY4" fmla="*/ 1136234 h 1942561"/>
                <a:gd name="connsiteX5" fmla="*/ 1942493 w 1942493"/>
                <a:gd name="connsiteY5" fmla="*/ 1136234 h 1942561"/>
                <a:gd name="connsiteX6" fmla="*/ 1136212 w 1942493"/>
                <a:gd name="connsiteY6" fmla="*/ 1942562 h 1942561"/>
                <a:gd name="connsiteX7" fmla="*/ 1136212 w 1942493"/>
                <a:gd name="connsiteY7" fmla="*/ 1942562 h 1942561"/>
                <a:gd name="connsiteX8" fmla="*/ 40386 w 1942493"/>
                <a:gd name="connsiteY8" fmla="*/ 846736 h 1942561"/>
                <a:gd name="connsiteX9" fmla="*/ 40294 w 1942493"/>
                <a:gd name="connsiteY9" fmla="*/ 651790 h 194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2493" h="1942561">
                  <a:moveTo>
                    <a:pt x="40294" y="651790"/>
                  </a:moveTo>
                  <a:lnTo>
                    <a:pt x="651631" y="40408"/>
                  </a:lnTo>
                  <a:cubicBezTo>
                    <a:pt x="705491" y="-13462"/>
                    <a:pt x="792823" y="-13471"/>
                    <a:pt x="846694" y="40389"/>
                  </a:cubicBezTo>
                  <a:cubicBezTo>
                    <a:pt x="846700" y="40396"/>
                    <a:pt x="846707" y="40402"/>
                    <a:pt x="846713" y="40408"/>
                  </a:cubicBezTo>
                  <a:lnTo>
                    <a:pt x="1942493" y="1136234"/>
                  </a:lnTo>
                  <a:lnTo>
                    <a:pt x="1942493" y="1136234"/>
                  </a:lnTo>
                  <a:lnTo>
                    <a:pt x="1136212" y="1942562"/>
                  </a:lnTo>
                  <a:lnTo>
                    <a:pt x="1136212" y="1942562"/>
                  </a:lnTo>
                  <a:lnTo>
                    <a:pt x="40386" y="846736"/>
                  </a:lnTo>
                  <a:cubicBezTo>
                    <a:pt x="-13426" y="792909"/>
                    <a:pt x="-13467" y="705667"/>
                    <a:pt x="40294" y="651790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A9EC3AA-5E16-C89C-2C40-26943059BFCA}"/>
                </a:ext>
              </a:extLst>
            </p:cNvPr>
            <p:cNvSpPr/>
            <p:nvPr/>
          </p:nvSpPr>
          <p:spPr>
            <a:xfrm rot="18900000">
              <a:off x="-2367326" y="4571024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solidFill>
              <a:srgbClr val="915E3A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458FC090-8D1F-AFB3-2507-045BA0E066FC}"/>
                </a:ext>
              </a:extLst>
            </p:cNvPr>
            <p:cNvSpPr/>
            <p:nvPr/>
          </p:nvSpPr>
          <p:spPr>
            <a:xfrm>
              <a:off x="-2396883" y="4518660"/>
              <a:ext cx="469442" cy="325487"/>
            </a:xfrm>
            <a:custGeom>
              <a:avLst/>
              <a:gdLst>
                <a:gd name="connsiteX0" fmla="*/ 183863 w 469442"/>
                <a:gd name="connsiteY0" fmla="*/ 27779 h 325487"/>
                <a:gd name="connsiteX1" fmla="*/ 27779 w 469442"/>
                <a:gd name="connsiteY1" fmla="*/ 183863 h 325487"/>
                <a:gd name="connsiteX2" fmla="*/ 27779 w 469442"/>
                <a:gd name="connsiteY2" fmla="*/ 318053 h 325487"/>
                <a:gd name="connsiteX3" fmla="*/ 35213 w 469442"/>
                <a:gd name="connsiteY3" fmla="*/ 325487 h 325487"/>
                <a:gd name="connsiteX4" fmla="*/ 60026 w 469442"/>
                <a:gd name="connsiteY4" fmla="*/ 280605 h 325487"/>
                <a:gd name="connsiteX5" fmla="*/ 216110 w 469442"/>
                <a:gd name="connsiteY5" fmla="*/ 124567 h 325487"/>
                <a:gd name="connsiteX6" fmla="*/ 350216 w 469442"/>
                <a:gd name="connsiteY6" fmla="*/ 124483 h 325487"/>
                <a:gd name="connsiteX7" fmla="*/ 350300 w 469442"/>
                <a:gd name="connsiteY7" fmla="*/ 124567 h 325487"/>
                <a:gd name="connsiteX8" fmla="*/ 466702 w 469442"/>
                <a:gd name="connsiteY8" fmla="*/ 240923 h 325487"/>
                <a:gd name="connsiteX9" fmla="*/ 441843 w 469442"/>
                <a:gd name="connsiteY9" fmla="*/ 151569 h 325487"/>
                <a:gd name="connsiteX10" fmla="*/ 318053 w 469442"/>
                <a:gd name="connsiteY10" fmla="*/ 27779 h 325487"/>
                <a:gd name="connsiteX11" fmla="*/ 183863 w 469442"/>
                <a:gd name="connsiteY11" fmla="*/ 27779 h 32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442" h="325487">
                  <a:moveTo>
                    <a:pt x="183863" y="27779"/>
                  </a:moveTo>
                  <a:lnTo>
                    <a:pt x="27779" y="183863"/>
                  </a:lnTo>
                  <a:cubicBezTo>
                    <a:pt x="-9260" y="220925"/>
                    <a:pt x="-9260" y="280990"/>
                    <a:pt x="27779" y="318053"/>
                  </a:cubicBezTo>
                  <a:lnTo>
                    <a:pt x="35213" y="325487"/>
                  </a:lnTo>
                  <a:cubicBezTo>
                    <a:pt x="39153" y="308512"/>
                    <a:pt x="47746" y="292970"/>
                    <a:pt x="60026" y="280605"/>
                  </a:cubicBezTo>
                  <a:lnTo>
                    <a:pt x="216110" y="124567"/>
                  </a:lnTo>
                  <a:cubicBezTo>
                    <a:pt x="253119" y="87511"/>
                    <a:pt x="313160" y="87474"/>
                    <a:pt x="350216" y="124483"/>
                  </a:cubicBezTo>
                  <a:cubicBezTo>
                    <a:pt x="350244" y="124511"/>
                    <a:pt x="350272" y="124539"/>
                    <a:pt x="350300" y="124567"/>
                  </a:cubicBezTo>
                  <a:lnTo>
                    <a:pt x="466702" y="240923"/>
                  </a:lnTo>
                  <a:cubicBezTo>
                    <a:pt x="474596" y="208841"/>
                    <a:pt x="465172" y="174965"/>
                    <a:pt x="441843" y="151569"/>
                  </a:cubicBezTo>
                  <a:lnTo>
                    <a:pt x="318053" y="27779"/>
                  </a:lnTo>
                  <a:cubicBezTo>
                    <a:pt x="280990" y="-9260"/>
                    <a:pt x="220925" y="-9260"/>
                    <a:pt x="183863" y="27779"/>
                  </a:cubicBezTo>
                  <a:close/>
                </a:path>
              </a:pathLst>
            </a:custGeom>
            <a:solidFill>
              <a:srgbClr val="BF8256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4EF1957-5DE5-882E-3568-00F5995FE502}"/>
                </a:ext>
              </a:extLst>
            </p:cNvPr>
            <p:cNvSpPr/>
            <p:nvPr/>
          </p:nvSpPr>
          <p:spPr>
            <a:xfrm rot="18900000">
              <a:off x="-2367326" y="4571024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noFill/>
            <a:ln w="56912" cap="rnd">
              <a:solidFill>
                <a:srgbClr val="724F3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4D2CB7E1-4E00-C5D6-3355-7ED66D75AB10}"/>
                </a:ext>
              </a:extLst>
            </p:cNvPr>
            <p:cNvSpPr/>
            <p:nvPr/>
          </p:nvSpPr>
          <p:spPr>
            <a:xfrm rot="18900000">
              <a:off x="-2012524" y="4216222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solidFill>
              <a:srgbClr val="915E3A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C6F3250-BA47-6BA3-E301-472325C4E124}"/>
                </a:ext>
              </a:extLst>
            </p:cNvPr>
            <p:cNvSpPr/>
            <p:nvPr/>
          </p:nvSpPr>
          <p:spPr>
            <a:xfrm>
              <a:off x="-2042118" y="4163872"/>
              <a:ext cx="469463" cy="325460"/>
            </a:xfrm>
            <a:custGeom>
              <a:avLst/>
              <a:gdLst>
                <a:gd name="connsiteX0" fmla="*/ 183866 w 469463"/>
                <a:gd name="connsiteY0" fmla="*/ 27798 h 325460"/>
                <a:gd name="connsiteX1" fmla="*/ 27783 w 469463"/>
                <a:gd name="connsiteY1" fmla="*/ 183836 h 325460"/>
                <a:gd name="connsiteX2" fmla="*/ 27783 w 469463"/>
                <a:gd name="connsiteY2" fmla="*/ 318072 h 325460"/>
                <a:gd name="connsiteX3" fmla="*/ 35217 w 469463"/>
                <a:gd name="connsiteY3" fmla="*/ 325461 h 325460"/>
                <a:gd name="connsiteX4" fmla="*/ 60076 w 469463"/>
                <a:gd name="connsiteY4" fmla="*/ 280624 h 325460"/>
                <a:gd name="connsiteX5" fmla="*/ 216114 w 469463"/>
                <a:gd name="connsiteY5" fmla="*/ 124540 h 325460"/>
                <a:gd name="connsiteX6" fmla="*/ 350350 w 469463"/>
                <a:gd name="connsiteY6" fmla="*/ 124540 h 325460"/>
                <a:gd name="connsiteX7" fmla="*/ 466706 w 469463"/>
                <a:gd name="connsiteY7" fmla="*/ 240942 h 325460"/>
                <a:gd name="connsiteX8" fmla="*/ 441893 w 469463"/>
                <a:gd name="connsiteY8" fmla="*/ 151497 h 325460"/>
                <a:gd name="connsiteX9" fmla="*/ 318057 w 469463"/>
                <a:gd name="connsiteY9" fmla="*/ 27798 h 325460"/>
                <a:gd name="connsiteX10" fmla="*/ 183886 w 469463"/>
                <a:gd name="connsiteY10" fmla="*/ 27778 h 325460"/>
                <a:gd name="connsiteX11" fmla="*/ 183866 w 469463"/>
                <a:gd name="connsiteY11" fmla="*/ 27798 h 32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463" h="325460">
                  <a:moveTo>
                    <a:pt x="183866" y="27798"/>
                  </a:moveTo>
                  <a:lnTo>
                    <a:pt x="27783" y="183836"/>
                  </a:lnTo>
                  <a:cubicBezTo>
                    <a:pt x="-9261" y="220914"/>
                    <a:pt x="-9261" y="280993"/>
                    <a:pt x="27783" y="318072"/>
                  </a:cubicBezTo>
                  <a:lnTo>
                    <a:pt x="35217" y="325461"/>
                  </a:lnTo>
                  <a:cubicBezTo>
                    <a:pt x="39194" y="308503"/>
                    <a:pt x="47800" y="292981"/>
                    <a:pt x="60076" y="280624"/>
                  </a:cubicBezTo>
                  <a:lnTo>
                    <a:pt x="216114" y="124540"/>
                  </a:lnTo>
                  <a:cubicBezTo>
                    <a:pt x="253193" y="87497"/>
                    <a:pt x="313272" y="87497"/>
                    <a:pt x="350350" y="124540"/>
                  </a:cubicBezTo>
                  <a:lnTo>
                    <a:pt x="466706" y="240942"/>
                  </a:lnTo>
                  <a:cubicBezTo>
                    <a:pt x="474627" y="208840"/>
                    <a:pt x="465220" y="174931"/>
                    <a:pt x="441893" y="151497"/>
                  </a:cubicBezTo>
                  <a:lnTo>
                    <a:pt x="318057" y="27798"/>
                  </a:lnTo>
                  <a:cubicBezTo>
                    <a:pt x="281012" y="-9258"/>
                    <a:pt x="220942" y="-9267"/>
                    <a:pt x="183886" y="27778"/>
                  </a:cubicBezTo>
                  <a:cubicBezTo>
                    <a:pt x="183880" y="27784"/>
                    <a:pt x="183873" y="27791"/>
                    <a:pt x="183866" y="27798"/>
                  </a:cubicBezTo>
                  <a:close/>
                </a:path>
              </a:pathLst>
            </a:custGeom>
            <a:solidFill>
              <a:srgbClr val="BF8256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A0740028-56F3-9D0A-CC30-9B63BA9F0E79}"/>
                </a:ext>
              </a:extLst>
            </p:cNvPr>
            <p:cNvSpPr/>
            <p:nvPr/>
          </p:nvSpPr>
          <p:spPr>
            <a:xfrm rot="18900000">
              <a:off x="-2012524" y="4216222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noFill/>
            <a:ln w="56912" cap="rnd">
              <a:solidFill>
                <a:srgbClr val="724F3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1462A31B-AADF-5746-1CAD-8C1039A78CBB}"/>
                </a:ext>
              </a:extLst>
            </p:cNvPr>
            <p:cNvSpPr/>
            <p:nvPr/>
          </p:nvSpPr>
          <p:spPr>
            <a:xfrm rot="18900000">
              <a:off x="-2044804" y="4893546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solidFill>
              <a:srgbClr val="915E3A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AC3BD5E9-9773-64DC-BC30-BAC8634F54FC}"/>
                </a:ext>
              </a:extLst>
            </p:cNvPr>
            <p:cNvSpPr/>
            <p:nvPr/>
          </p:nvSpPr>
          <p:spPr>
            <a:xfrm>
              <a:off x="-2074544" y="4841182"/>
              <a:ext cx="469442" cy="325487"/>
            </a:xfrm>
            <a:custGeom>
              <a:avLst/>
              <a:gdLst>
                <a:gd name="connsiteX0" fmla="*/ 183863 w 469442"/>
                <a:gd name="connsiteY0" fmla="*/ 27779 h 325487"/>
                <a:gd name="connsiteX1" fmla="*/ 27779 w 469442"/>
                <a:gd name="connsiteY1" fmla="*/ 183863 h 325487"/>
                <a:gd name="connsiteX2" fmla="*/ 27779 w 469442"/>
                <a:gd name="connsiteY2" fmla="*/ 318053 h 325487"/>
                <a:gd name="connsiteX3" fmla="*/ 35213 w 469442"/>
                <a:gd name="connsiteY3" fmla="*/ 325488 h 325487"/>
                <a:gd name="connsiteX4" fmla="*/ 60026 w 469442"/>
                <a:gd name="connsiteY4" fmla="*/ 280605 h 325487"/>
                <a:gd name="connsiteX5" fmla="*/ 216110 w 469442"/>
                <a:gd name="connsiteY5" fmla="*/ 124567 h 325487"/>
                <a:gd name="connsiteX6" fmla="*/ 350216 w 469442"/>
                <a:gd name="connsiteY6" fmla="*/ 124483 h 325487"/>
                <a:gd name="connsiteX7" fmla="*/ 350300 w 469442"/>
                <a:gd name="connsiteY7" fmla="*/ 124567 h 325487"/>
                <a:gd name="connsiteX8" fmla="*/ 466702 w 469442"/>
                <a:gd name="connsiteY8" fmla="*/ 240923 h 325487"/>
                <a:gd name="connsiteX9" fmla="*/ 441843 w 469442"/>
                <a:gd name="connsiteY9" fmla="*/ 151569 h 325487"/>
                <a:gd name="connsiteX10" fmla="*/ 318053 w 469442"/>
                <a:gd name="connsiteY10" fmla="*/ 27779 h 325487"/>
                <a:gd name="connsiteX11" fmla="*/ 183863 w 469442"/>
                <a:gd name="connsiteY11" fmla="*/ 27779 h 32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442" h="325487">
                  <a:moveTo>
                    <a:pt x="183863" y="27779"/>
                  </a:moveTo>
                  <a:lnTo>
                    <a:pt x="27779" y="183863"/>
                  </a:lnTo>
                  <a:cubicBezTo>
                    <a:pt x="-9260" y="220925"/>
                    <a:pt x="-9260" y="280990"/>
                    <a:pt x="27779" y="318053"/>
                  </a:cubicBezTo>
                  <a:lnTo>
                    <a:pt x="35213" y="325488"/>
                  </a:lnTo>
                  <a:cubicBezTo>
                    <a:pt x="39153" y="308512"/>
                    <a:pt x="47746" y="292970"/>
                    <a:pt x="60026" y="280605"/>
                  </a:cubicBezTo>
                  <a:lnTo>
                    <a:pt x="216110" y="124567"/>
                  </a:lnTo>
                  <a:cubicBezTo>
                    <a:pt x="253119" y="87511"/>
                    <a:pt x="313160" y="87474"/>
                    <a:pt x="350216" y="124483"/>
                  </a:cubicBezTo>
                  <a:cubicBezTo>
                    <a:pt x="350244" y="124511"/>
                    <a:pt x="350272" y="124539"/>
                    <a:pt x="350300" y="124567"/>
                  </a:cubicBezTo>
                  <a:lnTo>
                    <a:pt x="466702" y="240923"/>
                  </a:lnTo>
                  <a:cubicBezTo>
                    <a:pt x="474596" y="208841"/>
                    <a:pt x="465172" y="174965"/>
                    <a:pt x="441843" y="151569"/>
                  </a:cubicBezTo>
                  <a:lnTo>
                    <a:pt x="318053" y="27779"/>
                  </a:lnTo>
                  <a:cubicBezTo>
                    <a:pt x="280990" y="-9260"/>
                    <a:pt x="220925" y="-9260"/>
                    <a:pt x="183863" y="27779"/>
                  </a:cubicBezTo>
                  <a:close/>
                </a:path>
              </a:pathLst>
            </a:custGeom>
            <a:solidFill>
              <a:srgbClr val="BF8256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D506F09-F0E4-C717-8A4C-0624E2DD2D0E}"/>
                </a:ext>
              </a:extLst>
            </p:cNvPr>
            <p:cNvSpPr/>
            <p:nvPr/>
          </p:nvSpPr>
          <p:spPr>
            <a:xfrm rot="18900000">
              <a:off x="-2044804" y="4893546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noFill/>
            <a:ln w="56912" cap="rnd">
              <a:solidFill>
                <a:srgbClr val="724F3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A0F1CCE-9F30-99E5-914E-B9A0A5939D46}"/>
                </a:ext>
              </a:extLst>
            </p:cNvPr>
            <p:cNvSpPr/>
            <p:nvPr/>
          </p:nvSpPr>
          <p:spPr>
            <a:xfrm rot="18900000">
              <a:off x="-1689989" y="4538776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solidFill>
              <a:srgbClr val="915E3A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33531BDB-CCC1-BCEE-8150-51EAFD53ABC6}"/>
                </a:ext>
              </a:extLst>
            </p:cNvPr>
            <p:cNvSpPr/>
            <p:nvPr/>
          </p:nvSpPr>
          <p:spPr>
            <a:xfrm>
              <a:off x="-1719588" y="4486409"/>
              <a:ext cx="469438" cy="325491"/>
            </a:xfrm>
            <a:custGeom>
              <a:avLst/>
              <a:gdLst>
                <a:gd name="connsiteX0" fmla="*/ 183859 w 469438"/>
                <a:gd name="connsiteY0" fmla="*/ 27783 h 325491"/>
                <a:gd name="connsiteX1" fmla="*/ 27820 w 469438"/>
                <a:gd name="connsiteY1" fmla="*/ 183821 h 325491"/>
                <a:gd name="connsiteX2" fmla="*/ 27755 w 469438"/>
                <a:gd name="connsiteY2" fmla="*/ 317991 h 325491"/>
                <a:gd name="connsiteX3" fmla="*/ 27820 w 469438"/>
                <a:gd name="connsiteY3" fmla="*/ 318057 h 325491"/>
                <a:gd name="connsiteX4" fmla="*/ 35209 w 469438"/>
                <a:gd name="connsiteY4" fmla="*/ 325491 h 325491"/>
                <a:gd name="connsiteX5" fmla="*/ 60068 w 469438"/>
                <a:gd name="connsiteY5" fmla="*/ 280609 h 325491"/>
                <a:gd name="connsiteX6" fmla="*/ 216106 w 469438"/>
                <a:gd name="connsiteY6" fmla="*/ 124525 h 325491"/>
                <a:gd name="connsiteX7" fmla="*/ 350342 w 469438"/>
                <a:gd name="connsiteY7" fmla="*/ 124525 h 325491"/>
                <a:gd name="connsiteX8" fmla="*/ 466698 w 469438"/>
                <a:gd name="connsiteY8" fmla="*/ 240927 h 325491"/>
                <a:gd name="connsiteX9" fmla="*/ 441885 w 469438"/>
                <a:gd name="connsiteY9" fmla="*/ 151573 h 325491"/>
                <a:gd name="connsiteX10" fmla="*/ 318095 w 469438"/>
                <a:gd name="connsiteY10" fmla="*/ 27783 h 325491"/>
                <a:gd name="connsiteX11" fmla="*/ 183859 w 469438"/>
                <a:gd name="connsiteY11" fmla="*/ 27783 h 325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438" h="325491">
                  <a:moveTo>
                    <a:pt x="183859" y="27783"/>
                  </a:moveTo>
                  <a:lnTo>
                    <a:pt x="27820" y="183821"/>
                  </a:lnTo>
                  <a:cubicBezTo>
                    <a:pt x="-9248" y="220853"/>
                    <a:pt x="-9277" y="280923"/>
                    <a:pt x="27755" y="317991"/>
                  </a:cubicBezTo>
                  <a:cubicBezTo>
                    <a:pt x="27777" y="318013"/>
                    <a:pt x="27799" y="318035"/>
                    <a:pt x="27820" y="318057"/>
                  </a:cubicBezTo>
                  <a:lnTo>
                    <a:pt x="35209" y="325491"/>
                  </a:lnTo>
                  <a:cubicBezTo>
                    <a:pt x="39176" y="308516"/>
                    <a:pt x="47783" y="292977"/>
                    <a:pt x="60068" y="280609"/>
                  </a:cubicBezTo>
                  <a:lnTo>
                    <a:pt x="216106" y="124525"/>
                  </a:lnTo>
                  <a:cubicBezTo>
                    <a:pt x="253185" y="87482"/>
                    <a:pt x="313264" y="87482"/>
                    <a:pt x="350342" y="124525"/>
                  </a:cubicBezTo>
                  <a:lnTo>
                    <a:pt x="466698" y="240927"/>
                  </a:lnTo>
                  <a:cubicBezTo>
                    <a:pt x="474585" y="208853"/>
                    <a:pt x="465181" y="174988"/>
                    <a:pt x="441885" y="151573"/>
                  </a:cubicBezTo>
                  <a:lnTo>
                    <a:pt x="318095" y="27783"/>
                  </a:lnTo>
                  <a:cubicBezTo>
                    <a:pt x="281016" y="-9261"/>
                    <a:pt x="220937" y="-9261"/>
                    <a:pt x="183859" y="27783"/>
                  </a:cubicBezTo>
                  <a:close/>
                </a:path>
              </a:pathLst>
            </a:custGeom>
            <a:solidFill>
              <a:srgbClr val="BF8256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D6255C5B-895C-B3E8-8102-CAB6348D83CD}"/>
                </a:ext>
              </a:extLst>
            </p:cNvPr>
            <p:cNvSpPr/>
            <p:nvPr/>
          </p:nvSpPr>
          <p:spPr>
            <a:xfrm rot="18900000">
              <a:off x="-1689989" y="4538776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noFill/>
            <a:ln w="56912" cap="rnd">
              <a:solidFill>
                <a:srgbClr val="724F3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DDC4FEF3-2BB0-AD71-CD35-56CC6C3B2011}"/>
                </a:ext>
              </a:extLst>
            </p:cNvPr>
            <p:cNvSpPr/>
            <p:nvPr/>
          </p:nvSpPr>
          <p:spPr>
            <a:xfrm>
              <a:off x="-2025008" y="4519710"/>
              <a:ext cx="1652695" cy="1652626"/>
            </a:xfrm>
            <a:custGeom>
              <a:avLst/>
              <a:gdLst>
                <a:gd name="connsiteX0" fmla="*/ 0 w 1652695"/>
                <a:gd name="connsiteY0" fmla="*/ 870731 h 1652626"/>
                <a:gd name="connsiteX1" fmla="*/ 870822 w 1652695"/>
                <a:gd name="connsiteY1" fmla="*/ 0 h 1652626"/>
                <a:gd name="connsiteX2" fmla="*/ 1612609 w 1652695"/>
                <a:gd name="connsiteY2" fmla="*/ 741741 h 1652626"/>
                <a:gd name="connsiteX3" fmla="*/ 1612625 w 1652695"/>
                <a:gd name="connsiteY3" fmla="*/ 935256 h 1652626"/>
                <a:gd name="connsiteX4" fmla="*/ 1612609 w 1652695"/>
                <a:gd name="connsiteY4" fmla="*/ 935272 h 1652626"/>
                <a:gd name="connsiteX5" fmla="*/ 935318 w 1652695"/>
                <a:gd name="connsiteY5" fmla="*/ 1612563 h 1652626"/>
                <a:gd name="connsiteX6" fmla="*/ 741832 w 1652695"/>
                <a:gd name="connsiteY6" fmla="*/ 1612563 h 1652626"/>
                <a:gd name="connsiteX7" fmla="*/ 0 w 1652695"/>
                <a:gd name="connsiteY7" fmla="*/ 870731 h 165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2695" h="1652626">
                  <a:moveTo>
                    <a:pt x="0" y="870731"/>
                  </a:moveTo>
                  <a:lnTo>
                    <a:pt x="870822" y="0"/>
                  </a:lnTo>
                  <a:lnTo>
                    <a:pt x="1612609" y="741741"/>
                  </a:lnTo>
                  <a:cubicBezTo>
                    <a:pt x="1666051" y="795174"/>
                    <a:pt x="1666058" y="881813"/>
                    <a:pt x="1612625" y="935256"/>
                  </a:cubicBezTo>
                  <a:cubicBezTo>
                    <a:pt x="1612620" y="935261"/>
                    <a:pt x="1612614" y="935267"/>
                    <a:pt x="1612609" y="935272"/>
                  </a:cubicBezTo>
                  <a:lnTo>
                    <a:pt x="935318" y="1612563"/>
                  </a:lnTo>
                  <a:cubicBezTo>
                    <a:pt x="881883" y="1665981"/>
                    <a:pt x="795266" y="1665981"/>
                    <a:pt x="741832" y="1612563"/>
                  </a:cubicBezTo>
                  <a:lnTo>
                    <a:pt x="0" y="870731"/>
                  </a:lnTo>
                  <a:close/>
                </a:path>
              </a:pathLst>
            </a:custGeom>
            <a:solidFill>
              <a:srgbClr val="F0F0F0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D5144304-A3D6-EAF9-6CD2-3CE939166519}"/>
                </a:ext>
              </a:extLst>
            </p:cNvPr>
            <p:cNvSpPr/>
            <p:nvPr/>
          </p:nvSpPr>
          <p:spPr>
            <a:xfrm>
              <a:off x="-1976614" y="4568013"/>
              <a:ext cx="1564260" cy="1580406"/>
            </a:xfrm>
            <a:custGeom>
              <a:avLst/>
              <a:gdLst>
                <a:gd name="connsiteX0" fmla="*/ 709584 w 1564260"/>
                <a:gd name="connsiteY0" fmla="*/ 1580407 h 1580406"/>
                <a:gd name="connsiteX1" fmla="*/ 1564260 w 1564260"/>
                <a:gd name="connsiteY1" fmla="*/ 725685 h 1580406"/>
                <a:gd name="connsiteX2" fmla="*/ 1546015 w 1564260"/>
                <a:gd name="connsiteY2" fmla="*/ 675056 h 1580406"/>
                <a:gd name="connsiteX3" fmla="*/ 870959 w 1564260"/>
                <a:gd name="connsiteY3" fmla="*/ 0 h 1580406"/>
                <a:gd name="connsiteX4" fmla="*/ 0 w 1564260"/>
                <a:gd name="connsiteY4" fmla="*/ 870822 h 158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260" h="1580406">
                  <a:moveTo>
                    <a:pt x="709584" y="1580407"/>
                  </a:moveTo>
                  <a:lnTo>
                    <a:pt x="1564260" y="725685"/>
                  </a:lnTo>
                  <a:cubicBezTo>
                    <a:pt x="1537623" y="687827"/>
                    <a:pt x="1542002" y="681579"/>
                    <a:pt x="1546015" y="675056"/>
                  </a:cubicBezTo>
                  <a:lnTo>
                    <a:pt x="870959" y="0"/>
                  </a:lnTo>
                  <a:lnTo>
                    <a:pt x="0" y="870822"/>
                  </a:lnTo>
                  <a:close/>
                </a:path>
              </a:pathLst>
            </a:custGeom>
            <a:solidFill>
              <a:srgbClr val="BDBEC0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2084CEF8-3637-7989-7B1A-F33A4DD26468}"/>
                </a:ext>
              </a:extLst>
            </p:cNvPr>
            <p:cNvSpPr/>
            <p:nvPr/>
          </p:nvSpPr>
          <p:spPr>
            <a:xfrm>
              <a:off x="-2025008" y="4519710"/>
              <a:ext cx="1652695" cy="1652626"/>
            </a:xfrm>
            <a:custGeom>
              <a:avLst/>
              <a:gdLst>
                <a:gd name="connsiteX0" fmla="*/ 0 w 1652695"/>
                <a:gd name="connsiteY0" fmla="*/ 870731 h 1652626"/>
                <a:gd name="connsiteX1" fmla="*/ 870822 w 1652695"/>
                <a:gd name="connsiteY1" fmla="*/ 0 h 1652626"/>
                <a:gd name="connsiteX2" fmla="*/ 870822 w 1652695"/>
                <a:gd name="connsiteY2" fmla="*/ 0 h 1652626"/>
                <a:gd name="connsiteX3" fmla="*/ 1612609 w 1652695"/>
                <a:gd name="connsiteY3" fmla="*/ 741741 h 1652626"/>
                <a:gd name="connsiteX4" fmla="*/ 1612625 w 1652695"/>
                <a:gd name="connsiteY4" fmla="*/ 935256 h 1652626"/>
                <a:gd name="connsiteX5" fmla="*/ 1612609 w 1652695"/>
                <a:gd name="connsiteY5" fmla="*/ 935272 h 1652626"/>
                <a:gd name="connsiteX6" fmla="*/ 935318 w 1652695"/>
                <a:gd name="connsiteY6" fmla="*/ 1612563 h 1652626"/>
                <a:gd name="connsiteX7" fmla="*/ 741832 w 1652695"/>
                <a:gd name="connsiteY7" fmla="*/ 1612563 h 1652626"/>
                <a:gd name="connsiteX8" fmla="*/ 0 w 1652695"/>
                <a:gd name="connsiteY8" fmla="*/ 870731 h 1652626"/>
                <a:gd name="connsiteX9" fmla="*/ 0 w 1652695"/>
                <a:gd name="connsiteY9" fmla="*/ 870731 h 165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2695" h="1652626">
                  <a:moveTo>
                    <a:pt x="0" y="870731"/>
                  </a:moveTo>
                  <a:lnTo>
                    <a:pt x="870822" y="0"/>
                  </a:lnTo>
                  <a:lnTo>
                    <a:pt x="870822" y="0"/>
                  </a:lnTo>
                  <a:lnTo>
                    <a:pt x="1612609" y="741741"/>
                  </a:lnTo>
                  <a:cubicBezTo>
                    <a:pt x="1666051" y="795174"/>
                    <a:pt x="1666058" y="881813"/>
                    <a:pt x="1612625" y="935256"/>
                  </a:cubicBezTo>
                  <a:cubicBezTo>
                    <a:pt x="1612620" y="935261"/>
                    <a:pt x="1612614" y="935267"/>
                    <a:pt x="1612609" y="935272"/>
                  </a:cubicBezTo>
                  <a:lnTo>
                    <a:pt x="935318" y="1612563"/>
                  </a:lnTo>
                  <a:cubicBezTo>
                    <a:pt x="881883" y="1665981"/>
                    <a:pt x="795266" y="1665981"/>
                    <a:pt x="741832" y="1612563"/>
                  </a:cubicBezTo>
                  <a:lnTo>
                    <a:pt x="0" y="870731"/>
                  </a:lnTo>
                  <a:lnTo>
                    <a:pt x="0" y="870731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9192416-4017-7680-F083-DE53DB6C00F3}"/>
                </a:ext>
              </a:extLst>
            </p:cNvPr>
            <p:cNvSpPr/>
            <p:nvPr/>
          </p:nvSpPr>
          <p:spPr>
            <a:xfrm rot="18900000">
              <a:off x="-1912301" y="4814774"/>
              <a:ext cx="1322745" cy="957849"/>
            </a:xfrm>
            <a:custGeom>
              <a:avLst/>
              <a:gdLst>
                <a:gd name="connsiteX0" fmla="*/ 0 w 1322745"/>
                <a:gd name="connsiteY0" fmla="*/ 0 h 957849"/>
                <a:gd name="connsiteX1" fmla="*/ 1322745 w 1322745"/>
                <a:gd name="connsiteY1" fmla="*/ 0 h 957849"/>
                <a:gd name="connsiteX2" fmla="*/ 1322745 w 1322745"/>
                <a:gd name="connsiteY2" fmla="*/ 866626 h 957849"/>
                <a:gd name="connsiteX3" fmla="*/ 1231521 w 1322745"/>
                <a:gd name="connsiteY3" fmla="*/ 957850 h 957849"/>
                <a:gd name="connsiteX4" fmla="*/ 91224 w 1322745"/>
                <a:gd name="connsiteY4" fmla="*/ 957850 h 957849"/>
                <a:gd name="connsiteX5" fmla="*/ 0 w 1322745"/>
                <a:gd name="connsiteY5" fmla="*/ 866626 h 957849"/>
                <a:gd name="connsiteX6" fmla="*/ 0 w 1322745"/>
                <a:gd name="connsiteY6" fmla="*/ 0 h 95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2745" h="957849">
                  <a:moveTo>
                    <a:pt x="0" y="0"/>
                  </a:moveTo>
                  <a:lnTo>
                    <a:pt x="1322745" y="0"/>
                  </a:lnTo>
                  <a:lnTo>
                    <a:pt x="1322745" y="866626"/>
                  </a:lnTo>
                  <a:cubicBezTo>
                    <a:pt x="1322745" y="917008"/>
                    <a:pt x="1281903" y="957850"/>
                    <a:pt x="1231521" y="957850"/>
                  </a:cubicBezTo>
                  <a:lnTo>
                    <a:pt x="91224" y="957850"/>
                  </a:lnTo>
                  <a:cubicBezTo>
                    <a:pt x="40842" y="957850"/>
                    <a:pt x="0" y="917008"/>
                    <a:pt x="0" y="8666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0C0DD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B248FD2-F465-E7C9-A56C-5A2B74F025CA}"/>
                </a:ext>
              </a:extLst>
            </p:cNvPr>
            <p:cNvSpPr/>
            <p:nvPr/>
          </p:nvSpPr>
          <p:spPr>
            <a:xfrm rot="18900000">
              <a:off x="-1825454" y="4908623"/>
              <a:ext cx="1094685" cy="715787"/>
            </a:xfrm>
            <a:custGeom>
              <a:avLst/>
              <a:gdLst>
                <a:gd name="connsiteX0" fmla="*/ 0 w 1094685"/>
                <a:gd name="connsiteY0" fmla="*/ 0 h 715787"/>
                <a:gd name="connsiteX1" fmla="*/ 1094686 w 1094685"/>
                <a:gd name="connsiteY1" fmla="*/ 0 h 715787"/>
                <a:gd name="connsiteX2" fmla="*/ 1094686 w 1094685"/>
                <a:gd name="connsiteY2" fmla="*/ 624564 h 715787"/>
                <a:gd name="connsiteX3" fmla="*/ 1003462 w 1094685"/>
                <a:gd name="connsiteY3" fmla="*/ 715788 h 715787"/>
                <a:gd name="connsiteX4" fmla="*/ 91224 w 1094685"/>
                <a:gd name="connsiteY4" fmla="*/ 715788 h 715787"/>
                <a:gd name="connsiteX5" fmla="*/ 0 w 1094685"/>
                <a:gd name="connsiteY5" fmla="*/ 624564 h 715787"/>
                <a:gd name="connsiteX6" fmla="*/ 0 w 1094685"/>
                <a:gd name="connsiteY6" fmla="*/ 0 h 715787"/>
                <a:gd name="connsiteX7" fmla="*/ 0 w 1094685"/>
                <a:gd name="connsiteY7" fmla="*/ 0 h 71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4685" h="715787">
                  <a:moveTo>
                    <a:pt x="0" y="0"/>
                  </a:moveTo>
                  <a:lnTo>
                    <a:pt x="1094686" y="0"/>
                  </a:lnTo>
                  <a:lnTo>
                    <a:pt x="1094686" y="624564"/>
                  </a:lnTo>
                  <a:cubicBezTo>
                    <a:pt x="1094686" y="674945"/>
                    <a:pt x="1053843" y="715788"/>
                    <a:pt x="1003462" y="715788"/>
                  </a:cubicBezTo>
                  <a:lnTo>
                    <a:pt x="91224" y="715788"/>
                  </a:lnTo>
                  <a:cubicBezTo>
                    <a:pt x="40842" y="715788"/>
                    <a:pt x="0" y="674945"/>
                    <a:pt x="0" y="624564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56912" cap="rnd">
              <a:solidFill>
                <a:srgbClr val="8DE8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476DB23F-A5B8-8F53-B720-04EBF74BB6D8}"/>
                </a:ext>
              </a:extLst>
            </p:cNvPr>
            <p:cNvSpPr/>
            <p:nvPr/>
          </p:nvSpPr>
          <p:spPr>
            <a:xfrm>
              <a:off x="-1503155" y="5041197"/>
              <a:ext cx="451378" cy="451400"/>
            </a:xfrm>
            <a:custGeom>
              <a:avLst/>
              <a:gdLst>
                <a:gd name="connsiteX0" fmla="*/ 99745 w 451378"/>
                <a:gd name="connsiteY0" fmla="*/ 37123 h 451400"/>
                <a:gd name="connsiteX1" fmla="*/ 168163 w 451378"/>
                <a:gd name="connsiteY1" fmla="*/ 60385 h 451400"/>
                <a:gd name="connsiteX2" fmla="*/ 213775 w 451378"/>
                <a:gd name="connsiteY2" fmla="*/ 53178 h 451400"/>
                <a:gd name="connsiteX3" fmla="*/ 271839 w 451378"/>
                <a:gd name="connsiteY3" fmla="*/ 9847 h 451400"/>
                <a:gd name="connsiteX4" fmla="*/ 341227 w 451378"/>
                <a:gd name="connsiteY4" fmla="*/ 19931 h 451400"/>
                <a:gd name="connsiteX5" fmla="*/ 351067 w 451378"/>
                <a:gd name="connsiteY5" fmla="*/ 50214 h 451400"/>
                <a:gd name="connsiteX6" fmla="*/ 350154 w 451378"/>
                <a:gd name="connsiteY6" fmla="*/ 122645 h 451400"/>
                <a:gd name="connsiteX7" fmla="*/ 371090 w 451378"/>
                <a:gd name="connsiteY7" fmla="*/ 163696 h 451400"/>
                <a:gd name="connsiteX8" fmla="*/ 430386 w 451378"/>
                <a:gd name="connsiteY8" fmla="*/ 205522 h 451400"/>
                <a:gd name="connsiteX9" fmla="*/ 442278 w 451378"/>
                <a:gd name="connsiteY9" fmla="*/ 274688 h 451400"/>
                <a:gd name="connsiteX10" fmla="*/ 416702 w 451378"/>
                <a:gd name="connsiteY10" fmla="*/ 293370 h 451400"/>
                <a:gd name="connsiteX11" fmla="*/ 347509 w 451378"/>
                <a:gd name="connsiteY11" fmla="*/ 314854 h 451400"/>
                <a:gd name="connsiteX12" fmla="*/ 314896 w 451378"/>
                <a:gd name="connsiteY12" fmla="*/ 347466 h 451400"/>
                <a:gd name="connsiteX13" fmla="*/ 293368 w 451378"/>
                <a:gd name="connsiteY13" fmla="*/ 416660 h 451400"/>
                <a:gd name="connsiteX14" fmla="*/ 231212 w 451378"/>
                <a:gd name="connsiteY14" fmla="*/ 449111 h 451400"/>
                <a:gd name="connsiteX15" fmla="*/ 205519 w 451378"/>
                <a:gd name="connsiteY15" fmla="*/ 430343 h 451400"/>
                <a:gd name="connsiteX16" fmla="*/ 163693 w 451378"/>
                <a:gd name="connsiteY16" fmla="*/ 371048 h 451400"/>
                <a:gd name="connsiteX17" fmla="*/ 122642 w 451378"/>
                <a:gd name="connsiteY17" fmla="*/ 350112 h 451400"/>
                <a:gd name="connsiteX18" fmla="*/ 50211 w 451378"/>
                <a:gd name="connsiteY18" fmla="*/ 351024 h 451400"/>
                <a:gd name="connsiteX19" fmla="*/ 4 w 451378"/>
                <a:gd name="connsiteY19" fmla="*/ 302078 h 451400"/>
                <a:gd name="connsiteX20" fmla="*/ 9844 w 451378"/>
                <a:gd name="connsiteY20" fmla="*/ 271796 h 451400"/>
                <a:gd name="connsiteX21" fmla="*/ 53130 w 451378"/>
                <a:gd name="connsiteY21" fmla="*/ 213732 h 451400"/>
                <a:gd name="connsiteX22" fmla="*/ 60382 w 451378"/>
                <a:gd name="connsiteY22" fmla="*/ 168120 h 451400"/>
                <a:gd name="connsiteX23" fmla="*/ 37120 w 451378"/>
                <a:gd name="connsiteY23" fmla="*/ 99702 h 451400"/>
                <a:gd name="connsiteX24" fmla="*/ 68723 w 451378"/>
                <a:gd name="connsiteY24" fmla="*/ 37112 h 451400"/>
                <a:gd name="connsiteX25" fmla="*/ 99745 w 451378"/>
                <a:gd name="connsiteY25" fmla="*/ 37123 h 45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1378" h="451400">
                  <a:moveTo>
                    <a:pt x="99745" y="37123"/>
                  </a:moveTo>
                  <a:lnTo>
                    <a:pt x="168163" y="60385"/>
                  </a:lnTo>
                  <a:cubicBezTo>
                    <a:pt x="183627" y="65634"/>
                    <a:pt x="200683" y="62939"/>
                    <a:pt x="213775" y="53178"/>
                  </a:cubicBezTo>
                  <a:lnTo>
                    <a:pt x="271839" y="9847"/>
                  </a:lnTo>
                  <a:cubicBezTo>
                    <a:pt x="293785" y="-6529"/>
                    <a:pt x="324851" y="-2014"/>
                    <a:pt x="341227" y="19931"/>
                  </a:cubicBezTo>
                  <a:cubicBezTo>
                    <a:pt x="347747" y="28669"/>
                    <a:pt x="351205" y="39312"/>
                    <a:pt x="351067" y="50214"/>
                  </a:cubicBezTo>
                  <a:lnTo>
                    <a:pt x="350154" y="122645"/>
                  </a:lnTo>
                  <a:cubicBezTo>
                    <a:pt x="349964" y="138938"/>
                    <a:pt x="357790" y="154284"/>
                    <a:pt x="371090" y="163696"/>
                  </a:cubicBezTo>
                  <a:lnTo>
                    <a:pt x="430386" y="205522"/>
                  </a:lnTo>
                  <a:cubicBezTo>
                    <a:pt x="452769" y="221338"/>
                    <a:pt x="458094" y="252305"/>
                    <a:pt x="442278" y="274688"/>
                  </a:cubicBezTo>
                  <a:cubicBezTo>
                    <a:pt x="436022" y="283542"/>
                    <a:pt x="427039" y="290104"/>
                    <a:pt x="416702" y="293370"/>
                  </a:cubicBezTo>
                  <a:lnTo>
                    <a:pt x="347509" y="314854"/>
                  </a:lnTo>
                  <a:cubicBezTo>
                    <a:pt x="331940" y="319706"/>
                    <a:pt x="319749" y="331897"/>
                    <a:pt x="314896" y="347466"/>
                  </a:cubicBezTo>
                  <a:lnTo>
                    <a:pt x="293368" y="416660"/>
                  </a:lnTo>
                  <a:cubicBezTo>
                    <a:pt x="285165" y="442784"/>
                    <a:pt x="257337" y="457313"/>
                    <a:pt x="231212" y="449111"/>
                  </a:cubicBezTo>
                  <a:cubicBezTo>
                    <a:pt x="220819" y="445848"/>
                    <a:pt x="211789" y="439252"/>
                    <a:pt x="205519" y="430343"/>
                  </a:cubicBezTo>
                  <a:lnTo>
                    <a:pt x="163693" y="371048"/>
                  </a:lnTo>
                  <a:cubicBezTo>
                    <a:pt x="154297" y="357729"/>
                    <a:pt x="138940" y="349897"/>
                    <a:pt x="122642" y="350112"/>
                  </a:cubicBezTo>
                  <a:lnTo>
                    <a:pt x="50211" y="351024"/>
                  </a:lnTo>
                  <a:cubicBezTo>
                    <a:pt x="22830" y="351372"/>
                    <a:pt x="352" y="329458"/>
                    <a:pt x="4" y="302078"/>
                  </a:cubicBezTo>
                  <a:cubicBezTo>
                    <a:pt x="-135" y="291177"/>
                    <a:pt x="3324" y="280534"/>
                    <a:pt x="9844" y="271796"/>
                  </a:cubicBezTo>
                  <a:lnTo>
                    <a:pt x="53130" y="213732"/>
                  </a:lnTo>
                  <a:cubicBezTo>
                    <a:pt x="62913" y="200651"/>
                    <a:pt x="65626" y="183591"/>
                    <a:pt x="60382" y="168120"/>
                  </a:cubicBezTo>
                  <a:lnTo>
                    <a:pt x="37120" y="99702"/>
                  </a:lnTo>
                  <a:cubicBezTo>
                    <a:pt x="28563" y="73691"/>
                    <a:pt x="42712" y="45668"/>
                    <a:pt x="68723" y="37112"/>
                  </a:cubicBezTo>
                  <a:cubicBezTo>
                    <a:pt x="78799" y="33797"/>
                    <a:pt x="89672" y="33801"/>
                    <a:pt x="99745" y="37123"/>
                  </a:cubicBezTo>
                  <a:close/>
                </a:path>
              </a:pathLst>
            </a:custGeom>
            <a:solidFill>
              <a:srgbClr val="8DE8F7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359FDFF3-21EE-AF34-5B9A-DC4B3C104964}"/>
                </a:ext>
              </a:extLst>
            </p:cNvPr>
            <p:cNvSpPr/>
            <p:nvPr/>
          </p:nvSpPr>
          <p:spPr>
            <a:xfrm>
              <a:off x="-2057256" y="4487372"/>
              <a:ext cx="1574891" cy="1574845"/>
            </a:xfrm>
            <a:custGeom>
              <a:avLst/>
              <a:gdLst>
                <a:gd name="connsiteX0" fmla="*/ 0 w 1574891"/>
                <a:gd name="connsiteY0" fmla="*/ 935318 h 1574845"/>
                <a:gd name="connsiteX1" fmla="*/ 935318 w 1574891"/>
                <a:gd name="connsiteY1" fmla="*/ 0 h 1574845"/>
                <a:gd name="connsiteX2" fmla="*/ 935318 w 1574891"/>
                <a:gd name="connsiteY2" fmla="*/ 0 h 1574845"/>
                <a:gd name="connsiteX3" fmla="*/ 1548159 w 1574891"/>
                <a:gd name="connsiteY3" fmla="*/ 612796 h 1574845"/>
                <a:gd name="connsiteX4" fmla="*/ 1548185 w 1574891"/>
                <a:gd name="connsiteY4" fmla="*/ 741806 h 1574845"/>
                <a:gd name="connsiteX5" fmla="*/ 1548159 w 1574891"/>
                <a:gd name="connsiteY5" fmla="*/ 741832 h 1574845"/>
                <a:gd name="connsiteX6" fmla="*/ 741832 w 1574891"/>
                <a:gd name="connsiteY6" fmla="*/ 1548114 h 1574845"/>
                <a:gd name="connsiteX7" fmla="*/ 612822 w 1574891"/>
                <a:gd name="connsiteY7" fmla="*/ 1548140 h 1574845"/>
                <a:gd name="connsiteX8" fmla="*/ 612796 w 1574891"/>
                <a:gd name="connsiteY8" fmla="*/ 1548114 h 1574845"/>
                <a:gd name="connsiteX9" fmla="*/ 0 w 1574891"/>
                <a:gd name="connsiteY9" fmla="*/ 935318 h 1574845"/>
                <a:gd name="connsiteX10" fmla="*/ 0 w 1574891"/>
                <a:gd name="connsiteY10" fmla="*/ 935318 h 157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74891" h="1574845">
                  <a:moveTo>
                    <a:pt x="0" y="935318"/>
                  </a:moveTo>
                  <a:lnTo>
                    <a:pt x="935318" y="0"/>
                  </a:lnTo>
                  <a:lnTo>
                    <a:pt x="935318" y="0"/>
                  </a:lnTo>
                  <a:lnTo>
                    <a:pt x="1548159" y="612796"/>
                  </a:lnTo>
                  <a:cubicBezTo>
                    <a:pt x="1583792" y="648414"/>
                    <a:pt x="1583803" y="706174"/>
                    <a:pt x="1548185" y="741806"/>
                  </a:cubicBezTo>
                  <a:cubicBezTo>
                    <a:pt x="1548177" y="741815"/>
                    <a:pt x="1548168" y="741823"/>
                    <a:pt x="1548159" y="741832"/>
                  </a:cubicBezTo>
                  <a:lnTo>
                    <a:pt x="741832" y="1548114"/>
                  </a:lnTo>
                  <a:cubicBezTo>
                    <a:pt x="706214" y="1583746"/>
                    <a:pt x="648454" y="1583758"/>
                    <a:pt x="612822" y="1548140"/>
                  </a:cubicBezTo>
                  <a:cubicBezTo>
                    <a:pt x="612813" y="1548131"/>
                    <a:pt x="612805" y="1548122"/>
                    <a:pt x="612796" y="1548114"/>
                  </a:cubicBezTo>
                  <a:lnTo>
                    <a:pt x="0" y="935318"/>
                  </a:lnTo>
                  <a:lnTo>
                    <a:pt x="0" y="935318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DBEBB34-6428-16BA-D8E8-AFEEA67737DA}"/>
                </a:ext>
              </a:extLst>
            </p:cNvPr>
            <p:cNvSpPr/>
            <p:nvPr/>
          </p:nvSpPr>
          <p:spPr>
            <a:xfrm>
              <a:off x="-2095740" y="4439401"/>
              <a:ext cx="1109866" cy="1329711"/>
            </a:xfrm>
            <a:custGeom>
              <a:avLst/>
              <a:gdLst>
                <a:gd name="connsiteX0" fmla="*/ 407439 w 1109866"/>
                <a:gd name="connsiteY0" fmla="*/ 1286152 h 1329711"/>
                <a:gd name="connsiteX1" fmla="*/ 270078 w 1109866"/>
                <a:gd name="connsiteY1" fmla="*/ 1312748 h 1329711"/>
                <a:gd name="connsiteX2" fmla="*/ 245699 w 1109866"/>
                <a:gd name="connsiteY2" fmla="*/ 1289299 h 1329711"/>
                <a:gd name="connsiteX3" fmla="*/ 13717 w 1109866"/>
                <a:gd name="connsiteY3" fmla="*/ 972935 h 1329711"/>
                <a:gd name="connsiteX4" fmla="*/ 25941 w 1109866"/>
                <a:gd name="connsiteY4" fmla="*/ 876329 h 1329711"/>
                <a:gd name="connsiteX5" fmla="*/ 183849 w 1109866"/>
                <a:gd name="connsiteY5" fmla="*/ 747156 h 1329711"/>
                <a:gd name="connsiteX6" fmla="*/ 395990 w 1109866"/>
                <a:gd name="connsiteY6" fmla="*/ 453734 h 1329711"/>
                <a:gd name="connsiteX7" fmla="*/ 720701 w 1109866"/>
                <a:gd name="connsiteY7" fmla="*/ 85053 h 1329711"/>
                <a:gd name="connsiteX8" fmla="*/ 862965 w 1109866"/>
                <a:gd name="connsiteY8" fmla="*/ 8471 h 1329711"/>
                <a:gd name="connsiteX9" fmla="*/ 946571 w 1109866"/>
                <a:gd name="connsiteY9" fmla="*/ 20741 h 1329711"/>
                <a:gd name="connsiteX10" fmla="*/ 1077386 w 1109866"/>
                <a:gd name="connsiteY10" fmla="*/ 151556 h 1329711"/>
                <a:gd name="connsiteX11" fmla="*/ 407439 w 1109866"/>
                <a:gd name="connsiteY11" fmla="*/ 1286152 h 132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9866" h="1329711">
                  <a:moveTo>
                    <a:pt x="407439" y="1286152"/>
                  </a:moveTo>
                  <a:cubicBezTo>
                    <a:pt x="376852" y="1331427"/>
                    <a:pt x="315354" y="1343335"/>
                    <a:pt x="270078" y="1312748"/>
                  </a:cubicBezTo>
                  <a:cubicBezTo>
                    <a:pt x="260666" y="1306389"/>
                    <a:pt x="252419" y="1298457"/>
                    <a:pt x="245699" y="1289299"/>
                  </a:cubicBezTo>
                  <a:lnTo>
                    <a:pt x="13717" y="972935"/>
                  </a:lnTo>
                  <a:cubicBezTo>
                    <a:pt x="-8545" y="942605"/>
                    <a:pt x="-3174" y="900157"/>
                    <a:pt x="25941" y="876329"/>
                  </a:cubicBezTo>
                  <a:lnTo>
                    <a:pt x="183849" y="747156"/>
                  </a:lnTo>
                  <a:cubicBezTo>
                    <a:pt x="278834" y="669422"/>
                    <a:pt x="351945" y="568298"/>
                    <a:pt x="395990" y="453734"/>
                  </a:cubicBezTo>
                  <a:cubicBezTo>
                    <a:pt x="456695" y="295989"/>
                    <a:pt x="571887" y="165199"/>
                    <a:pt x="720701" y="85053"/>
                  </a:cubicBezTo>
                  <a:lnTo>
                    <a:pt x="862965" y="8471"/>
                  </a:lnTo>
                  <a:cubicBezTo>
                    <a:pt x="890483" y="-6361"/>
                    <a:pt x="924474" y="-1372"/>
                    <a:pt x="946571" y="20741"/>
                  </a:cubicBezTo>
                  <a:lnTo>
                    <a:pt x="1077386" y="151556"/>
                  </a:lnTo>
                  <a:cubicBezTo>
                    <a:pt x="1275570" y="349739"/>
                    <a:pt x="506097" y="1031090"/>
                    <a:pt x="407439" y="1286152"/>
                  </a:cubicBezTo>
                  <a:close/>
                </a:path>
              </a:pathLst>
            </a:custGeom>
            <a:solidFill>
              <a:srgbClr val="F0F0F0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55B6300-0E12-949E-6A86-EEC1D6CC8377}"/>
                </a:ext>
              </a:extLst>
            </p:cNvPr>
            <p:cNvSpPr/>
            <p:nvPr/>
          </p:nvSpPr>
          <p:spPr>
            <a:xfrm>
              <a:off x="-2095740" y="4439401"/>
              <a:ext cx="1027714" cy="1063656"/>
            </a:xfrm>
            <a:custGeom>
              <a:avLst/>
              <a:gdLst>
                <a:gd name="connsiteX0" fmla="*/ 100425 w 1027714"/>
                <a:gd name="connsiteY0" fmla="*/ 1037339 h 1063656"/>
                <a:gd name="connsiteX1" fmla="*/ 269189 w 1027714"/>
                <a:gd name="connsiteY1" fmla="*/ 899317 h 1063656"/>
                <a:gd name="connsiteX2" fmla="*/ 495926 w 1027714"/>
                <a:gd name="connsiteY2" fmla="*/ 585781 h 1063656"/>
                <a:gd name="connsiteX3" fmla="*/ 842941 w 1027714"/>
                <a:gd name="connsiteY3" fmla="*/ 191740 h 1063656"/>
                <a:gd name="connsiteX4" fmla="*/ 994965 w 1027714"/>
                <a:gd name="connsiteY4" fmla="*/ 109912 h 1063656"/>
                <a:gd name="connsiteX5" fmla="*/ 1027715 w 1027714"/>
                <a:gd name="connsiteY5" fmla="*/ 101839 h 1063656"/>
                <a:gd name="connsiteX6" fmla="*/ 946617 w 1027714"/>
                <a:gd name="connsiteY6" fmla="*/ 20741 h 1063656"/>
                <a:gd name="connsiteX7" fmla="*/ 863010 w 1027714"/>
                <a:gd name="connsiteY7" fmla="*/ 8471 h 1063656"/>
                <a:gd name="connsiteX8" fmla="*/ 720473 w 1027714"/>
                <a:gd name="connsiteY8" fmla="*/ 85054 h 1063656"/>
                <a:gd name="connsiteX9" fmla="*/ 395808 w 1027714"/>
                <a:gd name="connsiteY9" fmla="*/ 453735 h 1063656"/>
                <a:gd name="connsiteX10" fmla="*/ 183849 w 1027714"/>
                <a:gd name="connsiteY10" fmla="*/ 747156 h 1063656"/>
                <a:gd name="connsiteX11" fmla="*/ 25941 w 1027714"/>
                <a:gd name="connsiteY11" fmla="*/ 876329 h 1063656"/>
                <a:gd name="connsiteX12" fmla="*/ 13717 w 1027714"/>
                <a:gd name="connsiteY12" fmla="*/ 972935 h 1063656"/>
                <a:gd name="connsiteX13" fmla="*/ 80219 w 1027714"/>
                <a:gd name="connsiteY13" fmla="*/ 1063657 h 1063656"/>
                <a:gd name="connsiteX14" fmla="*/ 100425 w 1027714"/>
                <a:gd name="connsiteY14" fmla="*/ 1037339 h 106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27714" h="1063656">
                  <a:moveTo>
                    <a:pt x="100425" y="1037339"/>
                  </a:moveTo>
                  <a:lnTo>
                    <a:pt x="269189" y="899317"/>
                  </a:lnTo>
                  <a:cubicBezTo>
                    <a:pt x="370710" y="816266"/>
                    <a:pt x="448853" y="708208"/>
                    <a:pt x="495926" y="585781"/>
                  </a:cubicBezTo>
                  <a:cubicBezTo>
                    <a:pt x="560793" y="417186"/>
                    <a:pt x="683898" y="277399"/>
                    <a:pt x="842941" y="191740"/>
                  </a:cubicBezTo>
                  <a:lnTo>
                    <a:pt x="994965" y="109912"/>
                  </a:lnTo>
                  <a:cubicBezTo>
                    <a:pt x="1005112" y="104727"/>
                    <a:pt x="1016321" y="101964"/>
                    <a:pt x="1027715" y="101839"/>
                  </a:cubicBezTo>
                  <a:lnTo>
                    <a:pt x="946617" y="20741"/>
                  </a:lnTo>
                  <a:cubicBezTo>
                    <a:pt x="924520" y="-1372"/>
                    <a:pt x="890529" y="-6361"/>
                    <a:pt x="863010" y="8471"/>
                  </a:cubicBezTo>
                  <a:lnTo>
                    <a:pt x="720473" y="85054"/>
                  </a:lnTo>
                  <a:cubicBezTo>
                    <a:pt x="571681" y="165214"/>
                    <a:pt x="456509" y="296000"/>
                    <a:pt x="395808" y="453735"/>
                  </a:cubicBezTo>
                  <a:cubicBezTo>
                    <a:pt x="351814" y="568278"/>
                    <a:pt x="278767" y="669399"/>
                    <a:pt x="183849" y="747156"/>
                  </a:cubicBezTo>
                  <a:lnTo>
                    <a:pt x="25941" y="876329"/>
                  </a:lnTo>
                  <a:cubicBezTo>
                    <a:pt x="-3174" y="900157"/>
                    <a:pt x="-8545" y="942605"/>
                    <a:pt x="13717" y="972935"/>
                  </a:cubicBezTo>
                  <a:lnTo>
                    <a:pt x="80219" y="1063657"/>
                  </a:lnTo>
                  <a:cubicBezTo>
                    <a:pt x="84900" y="1053483"/>
                    <a:pt x="91805" y="1044489"/>
                    <a:pt x="100425" y="1037339"/>
                  </a:cubicBezTo>
                  <a:close/>
                </a:path>
              </a:pathLst>
            </a:custGeom>
            <a:solidFill>
              <a:srgbClr val="FFFFFF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74A1650-D06A-293D-28FE-0AC12DFD393F}"/>
                </a:ext>
              </a:extLst>
            </p:cNvPr>
            <p:cNvSpPr/>
            <p:nvPr/>
          </p:nvSpPr>
          <p:spPr>
            <a:xfrm>
              <a:off x="-2095740" y="4439401"/>
              <a:ext cx="1109866" cy="1329711"/>
            </a:xfrm>
            <a:custGeom>
              <a:avLst/>
              <a:gdLst>
                <a:gd name="connsiteX0" fmla="*/ 407439 w 1109866"/>
                <a:gd name="connsiteY0" fmla="*/ 1286152 h 1329711"/>
                <a:gd name="connsiteX1" fmla="*/ 270078 w 1109866"/>
                <a:gd name="connsiteY1" fmla="*/ 1312748 h 1329711"/>
                <a:gd name="connsiteX2" fmla="*/ 245699 w 1109866"/>
                <a:gd name="connsiteY2" fmla="*/ 1289299 h 1329711"/>
                <a:gd name="connsiteX3" fmla="*/ 13717 w 1109866"/>
                <a:gd name="connsiteY3" fmla="*/ 972935 h 1329711"/>
                <a:gd name="connsiteX4" fmla="*/ 25941 w 1109866"/>
                <a:gd name="connsiteY4" fmla="*/ 876329 h 1329711"/>
                <a:gd name="connsiteX5" fmla="*/ 183849 w 1109866"/>
                <a:gd name="connsiteY5" fmla="*/ 747156 h 1329711"/>
                <a:gd name="connsiteX6" fmla="*/ 395990 w 1109866"/>
                <a:gd name="connsiteY6" fmla="*/ 453734 h 1329711"/>
                <a:gd name="connsiteX7" fmla="*/ 395990 w 1109866"/>
                <a:gd name="connsiteY7" fmla="*/ 453735 h 1329711"/>
                <a:gd name="connsiteX8" fmla="*/ 720701 w 1109866"/>
                <a:gd name="connsiteY8" fmla="*/ 85054 h 1329711"/>
                <a:gd name="connsiteX9" fmla="*/ 862965 w 1109866"/>
                <a:gd name="connsiteY9" fmla="*/ 8471 h 1329711"/>
                <a:gd name="connsiteX10" fmla="*/ 946571 w 1109866"/>
                <a:gd name="connsiteY10" fmla="*/ 20741 h 1329711"/>
                <a:gd name="connsiteX11" fmla="*/ 1077386 w 1109866"/>
                <a:gd name="connsiteY11" fmla="*/ 151556 h 1329711"/>
                <a:gd name="connsiteX12" fmla="*/ 407439 w 1109866"/>
                <a:gd name="connsiteY12" fmla="*/ 1286152 h 132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9866" h="1329711">
                  <a:moveTo>
                    <a:pt x="407439" y="1286152"/>
                  </a:moveTo>
                  <a:cubicBezTo>
                    <a:pt x="376852" y="1331427"/>
                    <a:pt x="315354" y="1343335"/>
                    <a:pt x="270078" y="1312748"/>
                  </a:cubicBezTo>
                  <a:cubicBezTo>
                    <a:pt x="260666" y="1306389"/>
                    <a:pt x="252419" y="1298457"/>
                    <a:pt x="245699" y="1289299"/>
                  </a:cubicBezTo>
                  <a:lnTo>
                    <a:pt x="13717" y="972935"/>
                  </a:lnTo>
                  <a:cubicBezTo>
                    <a:pt x="-8545" y="942605"/>
                    <a:pt x="-3174" y="900157"/>
                    <a:pt x="25941" y="876329"/>
                  </a:cubicBezTo>
                  <a:lnTo>
                    <a:pt x="183849" y="747156"/>
                  </a:lnTo>
                  <a:cubicBezTo>
                    <a:pt x="278834" y="669422"/>
                    <a:pt x="351945" y="568298"/>
                    <a:pt x="395990" y="453734"/>
                  </a:cubicBezTo>
                  <a:lnTo>
                    <a:pt x="395990" y="453735"/>
                  </a:lnTo>
                  <a:cubicBezTo>
                    <a:pt x="456695" y="295989"/>
                    <a:pt x="571887" y="165199"/>
                    <a:pt x="720701" y="85054"/>
                  </a:cubicBezTo>
                  <a:lnTo>
                    <a:pt x="862965" y="8471"/>
                  </a:lnTo>
                  <a:cubicBezTo>
                    <a:pt x="890483" y="-6361"/>
                    <a:pt x="924474" y="-1372"/>
                    <a:pt x="946571" y="20741"/>
                  </a:cubicBezTo>
                  <a:lnTo>
                    <a:pt x="1077386" y="151556"/>
                  </a:lnTo>
                  <a:cubicBezTo>
                    <a:pt x="1275570" y="349739"/>
                    <a:pt x="506097" y="1031090"/>
                    <a:pt x="407439" y="128615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0" name="任意多边形: 形状 289">
            <a:extLst>
              <a:ext uri="{FF2B5EF4-FFF2-40B4-BE49-F238E27FC236}">
                <a16:creationId xmlns:a16="http://schemas.microsoft.com/office/drawing/2014/main" id="{4F1533EF-6C55-16A9-E9D8-8241133A45AE}"/>
              </a:ext>
            </a:extLst>
          </p:cNvPr>
          <p:cNvSpPr>
            <a:spLocks noChangeAspect="1"/>
          </p:cNvSpPr>
          <p:nvPr/>
        </p:nvSpPr>
        <p:spPr>
          <a:xfrm>
            <a:off x="6238169" y="1462489"/>
            <a:ext cx="792000" cy="75787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4" name="组合 303">
            <a:extLst>
              <a:ext uri="{FF2B5EF4-FFF2-40B4-BE49-F238E27FC236}">
                <a16:creationId xmlns:a16="http://schemas.microsoft.com/office/drawing/2014/main" id="{9D5A55D7-5C47-5530-10BD-BB7FAA112E90}"/>
              </a:ext>
            </a:extLst>
          </p:cNvPr>
          <p:cNvGrpSpPr/>
          <p:nvPr/>
        </p:nvGrpSpPr>
        <p:grpSpPr>
          <a:xfrm>
            <a:off x="905460" y="4899294"/>
            <a:ext cx="1147460" cy="1337076"/>
            <a:chOff x="1063688" y="5085299"/>
            <a:chExt cx="1155807" cy="1346802"/>
          </a:xfrm>
        </p:grpSpPr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BF4A3301-8E8A-ECDC-7224-9200C9D044B0}"/>
                </a:ext>
              </a:extLst>
            </p:cNvPr>
            <p:cNvSpPr/>
            <p:nvPr/>
          </p:nvSpPr>
          <p:spPr>
            <a:xfrm>
              <a:off x="1069382" y="5397168"/>
              <a:ext cx="1137672" cy="1034933"/>
            </a:xfrm>
            <a:custGeom>
              <a:avLst/>
              <a:gdLst>
                <a:gd name="connsiteX0" fmla="*/ 1014167 w 1137672"/>
                <a:gd name="connsiteY0" fmla="*/ 0 h 1034933"/>
                <a:gd name="connsiteX1" fmla="*/ 123453 w 1137672"/>
                <a:gd name="connsiteY1" fmla="*/ 0 h 1034933"/>
                <a:gd name="connsiteX2" fmla="*/ 212524 w 1137672"/>
                <a:gd name="connsiteY2" fmla="*/ 950095 h 1034933"/>
                <a:gd name="connsiteX3" fmla="*/ 925095 w 1137672"/>
                <a:gd name="connsiteY3" fmla="*/ 950095 h 1034933"/>
                <a:gd name="connsiteX4" fmla="*/ 1014167 w 1137672"/>
                <a:gd name="connsiteY4" fmla="*/ 0 h 1034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7672" h="1034933">
                  <a:moveTo>
                    <a:pt x="1014167" y="0"/>
                  </a:moveTo>
                  <a:lnTo>
                    <a:pt x="123453" y="0"/>
                  </a:lnTo>
                  <a:cubicBezTo>
                    <a:pt x="-147087" y="270540"/>
                    <a:pt x="94149" y="814795"/>
                    <a:pt x="212524" y="950095"/>
                  </a:cubicBezTo>
                  <a:cubicBezTo>
                    <a:pt x="436580" y="1063213"/>
                    <a:pt x="701039" y="1063213"/>
                    <a:pt x="925095" y="950095"/>
                  </a:cubicBezTo>
                  <a:cubicBezTo>
                    <a:pt x="1043471" y="814795"/>
                    <a:pt x="1284825" y="270540"/>
                    <a:pt x="1014167" y="0"/>
                  </a:cubicBezTo>
                  <a:close/>
                </a:path>
              </a:pathLst>
            </a:custGeom>
            <a:solidFill>
              <a:srgbClr val="D9FDFF"/>
            </a:solidFill>
            <a:ln w="3690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36FA23B3-8693-E591-DDF1-D7F1FE9D7A74}"/>
                </a:ext>
              </a:extLst>
            </p:cNvPr>
            <p:cNvSpPr/>
            <p:nvPr/>
          </p:nvSpPr>
          <p:spPr>
            <a:xfrm>
              <a:off x="1177990" y="5785846"/>
              <a:ext cx="920404" cy="543903"/>
            </a:xfrm>
            <a:custGeom>
              <a:avLst/>
              <a:gdLst>
                <a:gd name="connsiteX0" fmla="*/ 920404 w 920404"/>
                <a:gd name="connsiteY0" fmla="*/ 83697 h 543903"/>
                <a:gd name="connsiteX1" fmla="*/ 460202 w 920404"/>
                <a:gd name="connsiteY1" fmla="*/ 0 h 543903"/>
                <a:gd name="connsiteX2" fmla="*/ 0 w 920404"/>
                <a:gd name="connsiteY2" fmla="*/ 83697 h 543903"/>
                <a:gd name="connsiteX3" fmla="*/ 162466 w 920404"/>
                <a:gd name="connsiteY3" fmla="*/ 464181 h 543903"/>
                <a:gd name="connsiteX4" fmla="*/ 188594 w 920404"/>
                <a:gd name="connsiteY4" fmla="*/ 482589 h 543903"/>
                <a:gd name="connsiteX5" fmla="*/ 731662 w 920404"/>
                <a:gd name="connsiteY5" fmla="*/ 482589 h 543903"/>
                <a:gd name="connsiteX6" fmla="*/ 757760 w 920404"/>
                <a:gd name="connsiteY6" fmla="*/ 464240 h 543903"/>
                <a:gd name="connsiteX7" fmla="*/ 920404 w 920404"/>
                <a:gd name="connsiteY7" fmla="*/ 83697 h 54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0404" h="543903">
                  <a:moveTo>
                    <a:pt x="920404" y="83697"/>
                  </a:moveTo>
                  <a:cubicBezTo>
                    <a:pt x="920404" y="37469"/>
                    <a:pt x="714353" y="0"/>
                    <a:pt x="460202" y="0"/>
                  </a:cubicBezTo>
                  <a:cubicBezTo>
                    <a:pt x="206052" y="0"/>
                    <a:pt x="0" y="37469"/>
                    <a:pt x="0" y="83697"/>
                  </a:cubicBezTo>
                  <a:cubicBezTo>
                    <a:pt x="0" y="90645"/>
                    <a:pt x="52196" y="345211"/>
                    <a:pt x="162466" y="464181"/>
                  </a:cubicBezTo>
                  <a:cubicBezTo>
                    <a:pt x="169877" y="471980"/>
                    <a:pt x="178754" y="478236"/>
                    <a:pt x="188594" y="482589"/>
                  </a:cubicBezTo>
                  <a:cubicBezTo>
                    <a:pt x="360386" y="564341"/>
                    <a:pt x="559870" y="564341"/>
                    <a:pt x="731662" y="482589"/>
                  </a:cubicBezTo>
                  <a:cubicBezTo>
                    <a:pt x="741493" y="478266"/>
                    <a:pt x="750364" y="472028"/>
                    <a:pt x="757760" y="464240"/>
                  </a:cubicBezTo>
                  <a:cubicBezTo>
                    <a:pt x="868179" y="345241"/>
                    <a:pt x="920404" y="90675"/>
                    <a:pt x="920404" y="83697"/>
                  </a:cubicBezTo>
                  <a:close/>
                </a:path>
              </a:pathLst>
            </a:custGeom>
            <a:solidFill>
              <a:srgbClr val="FFD100"/>
            </a:solidFill>
            <a:ln w="295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53C88B28-936B-20D1-8C6D-53F2C73184E5}"/>
                </a:ext>
              </a:extLst>
            </p:cNvPr>
            <p:cNvSpPr/>
            <p:nvPr/>
          </p:nvSpPr>
          <p:spPr>
            <a:xfrm>
              <a:off x="1178019" y="5844544"/>
              <a:ext cx="920404" cy="485175"/>
            </a:xfrm>
            <a:custGeom>
              <a:avLst/>
              <a:gdLst>
                <a:gd name="connsiteX0" fmla="*/ 899562 w 920404"/>
                <a:gd name="connsiteY0" fmla="*/ 30 h 485175"/>
                <a:gd name="connsiteX1" fmla="*/ 757730 w 920404"/>
                <a:gd name="connsiteY1" fmla="*/ 293965 h 485175"/>
                <a:gd name="connsiteX2" fmla="*/ 731632 w 920404"/>
                <a:gd name="connsiteY2" fmla="*/ 312344 h 485175"/>
                <a:gd name="connsiteX3" fmla="*/ 188564 w 920404"/>
                <a:gd name="connsiteY3" fmla="*/ 312344 h 485175"/>
                <a:gd name="connsiteX4" fmla="*/ 162466 w 920404"/>
                <a:gd name="connsiteY4" fmla="*/ 293936 h 485175"/>
                <a:gd name="connsiteX5" fmla="*/ 20783 w 920404"/>
                <a:gd name="connsiteY5" fmla="*/ 0 h 485175"/>
                <a:gd name="connsiteX6" fmla="*/ 0 w 920404"/>
                <a:gd name="connsiteY6" fmla="*/ 24970 h 485175"/>
                <a:gd name="connsiteX7" fmla="*/ 162496 w 920404"/>
                <a:gd name="connsiteY7" fmla="*/ 405453 h 485175"/>
                <a:gd name="connsiteX8" fmla="*/ 188594 w 920404"/>
                <a:gd name="connsiteY8" fmla="*/ 423861 h 485175"/>
                <a:gd name="connsiteX9" fmla="*/ 731662 w 920404"/>
                <a:gd name="connsiteY9" fmla="*/ 423861 h 485175"/>
                <a:gd name="connsiteX10" fmla="*/ 757760 w 920404"/>
                <a:gd name="connsiteY10" fmla="*/ 405512 h 485175"/>
                <a:gd name="connsiteX11" fmla="*/ 920404 w 920404"/>
                <a:gd name="connsiteY11" fmla="*/ 24999 h 485175"/>
                <a:gd name="connsiteX12" fmla="*/ 899562 w 920404"/>
                <a:gd name="connsiteY12" fmla="*/ 30 h 48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20404" h="485175">
                  <a:moveTo>
                    <a:pt x="899562" y="30"/>
                  </a:moveTo>
                  <a:cubicBezTo>
                    <a:pt x="874948" y="86815"/>
                    <a:pt x="828305" y="217928"/>
                    <a:pt x="757730" y="293965"/>
                  </a:cubicBezTo>
                  <a:cubicBezTo>
                    <a:pt x="750328" y="301753"/>
                    <a:pt x="741460" y="308000"/>
                    <a:pt x="731632" y="312344"/>
                  </a:cubicBezTo>
                  <a:cubicBezTo>
                    <a:pt x="559837" y="394081"/>
                    <a:pt x="360359" y="394081"/>
                    <a:pt x="188564" y="312344"/>
                  </a:cubicBezTo>
                  <a:cubicBezTo>
                    <a:pt x="178725" y="308009"/>
                    <a:pt x="169850" y="301750"/>
                    <a:pt x="162466" y="293936"/>
                  </a:cubicBezTo>
                  <a:cubicBezTo>
                    <a:pt x="92011" y="217928"/>
                    <a:pt x="45367" y="86845"/>
                    <a:pt x="20783" y="0"/>
                  </a:cubicBezTo>
                  <a:cubicBezTo>
                    <a:pt x="7274" y="7898"/>
                    <a:pt x="0" y="16270"/>
                    <a:pt x="0" y="24970"/>
                  </a:cubicBezTo>
                  <a:cubicBezTo>
                    <a:pt x="0" y="31917"/>
                    <a:pt x="52196" y="286454"/>
                    <a:pt x="162496" y="405453"/>
                  </a:cubicBezTo>
                  <a:cubicBezTo>
                    <a:pt x="169889" y="413259"/>
                    <a:pt x="178760" y="419514"/>
                    <a:pt x="188594" y="423861"/>
                  </a:cubicBezTo>
                  <a:cubicBezTo>
                    <a:pt x="360386" y="505614"/>
                    <a:pt x="559870" y="505614"/>
                    <a:pt x="731662" y="423861"/>
                  </a:cubicBezTo>
                  <a:cubicBezTo>
                    <a:pt x="741493" y="419538"/>
                    <a:pt x="750364" y="413300"/>
                    <a:pt x="757760" y="405512"/>
                  </a:cubicBezTo>
                  <a:cubicBezTo>
                    <a:pt x="868179" y="286543"/>
                    <a:pt x="920404" y="31977"/>
                    <a:pt x="920404" y="24999"/>
                  </a:cubicBezTo>
                  <a:cubicBezTo>
                    <a:pt x="920375" y="16300"/>
                    <a:pt x="913071" y="7927"/>
                    <a:pt x="899562" y="30"/>
                  </a:cubicBezTo>
                  <a:close/>
                </a:path>
              </a:pathLst>
            </a:custGeom>
            <a:solidFill>
              <a:srgbClr val="EBB800"/>
            </a:solidFill>
            <a:ln w="295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9956C5DA-7135-D083-03ED-18DB4F4912EF}"/>
                </a:ext>
              </a:extLst>
            </p:cNvPr>
            <p:cNvSpPr/>
            <p:nvPr/>
          </p:nvSpPr>
          <p:spPr>
            <a:xfrm>
              <a:off x="1177990" y="5785846"/>
              <a:ext cx="920404" cy="543903"/>
            </a:xfrm>
            <a:custGeom>
              <a:avLst/>
              <a:gdLst>
                <a:gd name="connsiteX0" fmla="*/ 920404 w 920404"/>
                <a:gd name="connsiteY0" fmla="*/ 83697 h 543903"/>
                <a:gd name="connsiteX1" fmla="*/ 460202 w 920404"/>
                <a:gd name="connsiteY1" fmla="*/ 0 h 543903"/>
                <a:gd name="connsiteX2" fmla="*/ 0 w 920404"/>
                <a:gd name="connsiteY2" fmla="*/ 83697 h 543903"/>
                <a:gd name="connsiteX3" fmla="*/ 162466 w 920404"/>
                <a:gd name="connsiteY3" fmla="*/ 464181 h 543903"/>
                <a:gd name="connsiteX4" fmla="*/ 188594 w 920404"/>
                <a:gd name="connsiteY4" fmla="*/ 482589 h 543903"/>
                <a:gd name="connsiteX5" fmla="*/ 731662 w 920404"/>
                <a:gd name="connsiteY5" fmla="*/ 482589 h 543903"/>
                <a:gd name="connsiteX6" fmla="*/ 757760 w 920404"/>
                <a:gd name="connsiteY6" fmla="*/ 464240 h 543903"/>
                <a:gd name="connsiteX7" fmla="*/ 920404 w 920404"/>
                <a:gd name="connsiteY7" fmla="*/ 83697 h 54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0404" h="543903">
                  <a:moveTo>
                    <a:pt x="920404" y="83697"/>
                  </a:moveTo>
                  <a:cubicBezTo>
                    <a:pt x="920404" y="37469"/>
                    <a:pt x="714353" y="0"/>
                    <a:pt x="460202" y="0"/>
                  </a:cubicBezTo>
                  <a:cubicBezTo>
                    <a:pt x="206052" y="0"/>
                    <a:pt x="0" y="37469"/>
                    <a:pt x="0" y="83697"/>
                  </a:cubicBezTo>
                  <a:cubicBezTo>
                    <a:pt x="0" y="90645"/>
                    <a:pt x="52196" y="345211"/>
                    <a:pt x="162466" y="464181"/>
                  </a:cubicBezTo>
                  <a:cubicBezTo>
                    <a:pt x="169877" y="471980"/>
                    <a:pt x="178754" y="478236"/>
                    <a:pt x="188594" y="482589"/>
                  </a:cubicBezTo>
                  <a:cubicBezTo>
                    <a:pt x="360386" y="564341"/>
                    <a:pt x="559870" y="564341"/>
                    <a:pt x="731662" y="482589"/>
                  </a:cubicBezTo>
                  <a:cubicBezTo>
                    <a:pt x="741493" y="478266"/>
                    <a:pt x="750364" y="472028"/>
                    <a:pt x="757760" y="464240"/>
                  </a:cubicBezTo>
                  <a:cubicBezTo>
                    <a:pt x="868179" y="345241"/>
                    <a:pt x="920404" y="90675"/>
                    <a:pt x="920404" y="83697"/>
                  </a:cubicBezTo>
                  <a:close/>
                </a:path>
              </a:pathLst>
            </a:custGeom>
            <a:noFill/>
            <a:ln w="3690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EAEB588E-A0DB-FA70-3A63-BE981682D913}"/>
                </a:ext>
              </a:extLst>
            </p:cNvPr>
            <p:cNvSpPr/>
            <p:nvPr/>
          </p:nvSpPr>
          <p:spPr>
            <a:xfrm>
              <a:off x="1177990" y="5785875"/>
              <a:ext cx="920404" cy="167335"/>
            </a:xfrm>
            <a:custGeom>
              <a:avLst/>
              <a:gdLst>
                <a:gd name="connsiteX0" fmla="*/ 920404 w 920404"/>
                <a:gd name="connsiteY0" fmla="*/ 83668 h 167335"/>
                <a:gd name="connsiteX1" fmla="*/ 460202 w 920404"/>
                <a:gd name="connsiteY1" fmla="*/ 167335 h 167335"/>
                <a:gd name="connsiteX2" fmla="*/ 0 w 920404"/>
                <a:gd name="connsiteY2" fmla="*/ 83668 h 167335"/>
                <a:gd name="connsiteX3" fmla="*/ 460202 w 920404"/>
                <a:gd name="connsiteY3" fmla="*/ 0 h 167335"/>
                <a:gd name="connsiteX4" fmla="*/ 920404 w 920404"/>
                <a:gd name="connsiteY4" fmla="*/ 83668 h 16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404" h="167335">
                  <a:moveTo>
                    <a:pt x="920404" y="83668"/>
                  </a:moveTo>
                  <a:cubicBezTo>
                    <a:pt x="920404" y="129876"/>
                    <a:pt x="714365" y="167335"/>
                    <a:pt x="460202" y="167335"/>
                  </a:cubicBezTo>
                  <a:cubicBezTo>
                    <a:pt x="206039" y="167335"/>
                    <a:pt x="0" y="129876"/>
                    <a:pt x="0" y="83668"/>
                  </a:cubicBezTo>
                  <a:cubicBezTo>
                    <a:pt x="0" y="37459"/>
                    <a:pt x="206039" y="0"/>
                    <a:pt x="460202" y="0"/>
                  </a:cubicBezTo>
                  <a:cubicBezTo>
                    <a:pt x="714365" y="0"/>
                    <a:pt x="920404" y="37459"/>
                    <a:pt x="920404" y="83668"/>
                  </a:cubicBezTo>
                  <a:close/>
                </a:path>
              </a:pathLst>
            </a:custGeom>
            <a:solidFill>
              <a:srgbClr val="FFF48C"/>
            </a:solidFill>
            <a:ln w="3690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238E7732-8F23-9799-280E-C8C868264009}"/>
                </a:ext>
              </a:extLst>
            </p:cNvPr>
            <p:cNvSpPr/>
            <p:nvPr/>
          </p:nvSpPr>
          <p:spPr>
            <a:xfrm>
              <a:off x="1063866" y="5085299"/>
              <a:ext cx="1155629" cy="608868"/>
            </a:xfrm>
            <a:custGeom>
              <a:avLst/>
              <a:gdLst>
                <a:gd name="connsiteX0" fmla="*/ 1141889 w 1155629"/>
                <a:gd name="connsiteY0" fmla="*/ 369706 h 608868"/>
                <a:gd name="connsiteX1" fmla="*/ 1063654 w 1155629"/>
                <a:gd name="connsiteY1" fmla="*/ 280634 h 608868"/>
                <a:gd name="connsiteX2" fmla="*/ 1064129 w 1155629"/>
                <a:gd name="connsiteY2" fmla="*/ 217186 h 608868"/>
                <a:gd name="connsiteX3" fmla="*/ 574237 w 1155629"/>
                <a:gd name="connsiteY3" fmla="*/ 0 h 608868"/>
                <a:gd name="connsiteX4" fmla="*/ 84433 w 1155629"/>
                <a:gd name="connsiteY4" fmla="*/ 217304 h 608868"/>
                <a:gd name="connsiteX5" fmla="*/ 85472 w 1155629"/>
                <a:gd name="connsiteY5" fmla="*/ 285949 h 608868"/>
                <a:gd name="connsiteX6" fmla="*/ 13651 w 1155629"/>
                <a:gd name="connsiteY6" fmla="*/ 369706 h 608868"/>
                <a:gd name="connsiteX7" fmla="*/ 17897 w 1155629"/>
                <a:gd name="connsiteY7" fmla="*/ 473414 h 608868"/>
                <a:gd name="connsiteX8" fmla="*/ 159015 w 1155629"/>
                <a:gd name="connsiteY8" fmla="*/ 503996 h 608868"/>
                <a:gd name="connsiteX9" fmla="*/ 206995 w 1155629"/>
                <a:gd name="connsiteY9" fmla="*/ 490190 h 608868"/>
                <a:gd name="connsiteX10" fmla="*/ 274036 w 1155629"/>
                <a:gd name="connsiteY10" fmla="*/ 516673 h 608868"/>
                <a:gd name="connsiteX11" fmla="*/ 296750 w 1155629"/>
                <a:gd name="connsiteY11" fmla="*/ 552777 h 608868"/>
                <a:gd name="connsiteX12" fmla="*/ 551286 w 1155629"/>
                <a:gd name="connsiteY12" fmla="*/ 577658 h 608868"/>
                <a:gd name="connsiteX13" fmla="*/ 604432 w 1155629"/>
                <a:gd name="connsiteY13" fmla="*/ 577658 h 608868"/>
                <a:gd name="connsiteX14" fmla="*/ 858968 w 1155629"/>
                <a:gd name="connsiteY14" fmla="*/ 552807 h 608868"/>
                <a:gd name="connsiteX15" fmla="*/ 881681 w 1155629"/>
                <a:gd name="connsiteY15" fmla="*/ 516703 h 608868"/>
                <a:gd name="connsiteX16" fmla="*/ 948722 w 1155629"/>
                <a:gd name="connsiteY16" fmla="*/ 490219 h 608868"/>
                <a:gd name="connsiteX17" fmla="*/ 996702 w 1155629"/>
                <a:gd name="connsiteY17" fmla="*/ 504025 h 608868"/>
                <a:gd name="connsiteX18" fmla="*/ 1137821 w 1155629"/>
                <a:gd name="connsiteY18" fmla="*/ 473444 h 608868"/>
                <a:gd name="connsiteX19" fmla="*/ 1141889 w 1155629"/>
                <a:gd name="connsiteY19" fmla="*/ 369706 h 60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55629" h="608868">
                  <a:moveTo>
                    <a:pt x="1141889" y="369706"/>
                  </a:moveTo>
                  <a:cubicBezTo>
                    <a:pt x="1122103" y="335030"/>
                    <a:pt x="1095488" y="304728"/>
                    <a:pt x="1063654" y="280634"/>
                  </a:cubicBezTo>
                  <a:lnTo>
                    <a:pt x="1064129" y="217186"/>
                  </a:lnTo>
                  <a:cubicBezTo>
                    <a:pt x="1064129" y="97236"/>
                    <a:pt x="844806" y="0"/>
                    <a:pt x="574237" y="0"/>
                  </a:cubicBezTo>
                  <a:cubicBezTo>
                    <a:pt x="303667" y="0"/>
                    <a:pt x="84433" y="97474"/>
                    <a:pt x="84433" y="217304"/>
                  </a:cubicBezTo>
                  <a:cubicBezTo>
                    <a:pt x="84433" y="220422"/>
                    <a:pt x="85205" y="282861"/>
                    <a:pt x="85472" y="285949"/>
                  </a:cubicBezTo>
                  <a:cubicBezTo>
                    <a:pt x="56311" y="308929"/>
                    <a:pt x="31915" y="337382"/>
                    <a:pt x="13651" y="369706"/>
                  </a:cubicBezTo>
                  <a:cubicBezTo>
                    <a:pt x="-5991" y="401964"/>
                    <a:pt x="-4316" y="442869"/>
                    <a:pt x="17897" y="473414"/>
                  </a:cubicBezTo>
                  <a:cubicBezTo>
                    <a:pt x="48656" y="510587"/>
                    <a:pt x="111511" y="513200"/>
                    <a:pt x="159015" y="503996"/>
                  </a:cubicBezTo>
                  <a:cubicBezTo>
                    <a:pt x="175387" y="500828"/>
                    <a:pt x="191443" y="496208"/>
                    <a:pt x="206995" y="490190"/>
                  </a:cubicBezTo>
                  <a:cubicBezTo>
                    <a:pt x="232829" y="480151"/>
                    <a:pt x="262035" y="491689"/>
                    <a:pt x="274036" y="516673"/>
                  </a:cubicBezTo>
                  <a:cubicBezTo>
                    <a:pt x="280164" y="529556"/>
                    <a:pt x="287789" y="541676"/>
                    <a:pt x="296750" y="552777"/>
                  </a:cubicBezTo>
                  <a:cubicBezTo>
                    <a:pt x="354230" y="623381"/>
                    <a:pt x="474417" y="622015"/>
                    <a:pt x="551286" y="577658"/>
                  </a:cubicBezTo>
                  <a:cubicBezTo>
                    <a:pt x="567731" y="568172"/>
                    <a:pt x="587986" y="568172"/>
                    <a:pt x="604432" y="577658"/>
                  </a:cubicBezTo>
                  <a:cubicBezTo>
                    <a:pt x="681271" y="622193"/>
                    <a:pt x="801487" y="623411"/>
                    <a:pt x="858968" y="552807"/>
                  </a:cubicBezTo>
                  <a:cubicBezTo>
                    <a:pt x="867929" y="541705"/>
                    <a:pt x="875553" y="529586"/>
                    <a:pt x="881681" y="516703"/>
                  </a:cubicBezTo>
                  <a:cubicBezTo>
                    <a:pt x="893661" y="491698"/>
                    <a:pt x="922889" y="480151"/>
                    <a:pt x="948722" y="490219"/>
                  </a:cubicBezTo>
                  <a:cubicBezTo>
                    <a:pt x="964274" y="496237"/>
                    <a:pt x="980331" y="500857"/>
                    <a:pt x="996702" y="504025"/>
                  </a:cubicBezTo>
                  <a:cubicBezTo>
                    <a:pt x="1044207" y="513229"/>
                    <a:pt x="1107032" y="510617"/>
                    <a:pt x="1137821" y="473444"/>
                  </a:cubicBezTo>
                  <a:cubicBezTo>
                    <a:pt x="1159991" y="442854"/>
                    <a:pt x="1161594" y="401938"/>
                    <a:pt x="1141889" y="369706"/>
                  </a:cubicBezTo>
                  <a:close/>
                </a:path>
              </a:pathLst>
            </a:custGeom>
            <a:solidFill>
              <a:srgbClr val="BF8256"/>
            </a:solidFill>
            <a:ln w="295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2197839-7CF3-4D39-180F-4BB606F9FCBE}"/>
                </a:ext>
              </a:extLst>
            </p:cNvPr>
            <p:cNvSpPr/>
            <p:nvPr/>
          </p:nvSpPr>
          <p:spPr>
            <a:xfrm>
              <a:off x="1063688" y="5460023"/>
              <a:ext cx="1155786" cy="234263"/>
            </a:xfrm>
            <a:custGeom>
              <a:avLst/>
              <a:gdLst>
                <a:gd name="connsiteX0" fmla="*/ 1144472 w 1155786"/>
                <a:gd name="connsiteY0" fmla="*/ 0 h 234263"/>
                <a:gd name="connsiteX1" fmla="*/ 1137910 w 1155786"/>
                <a:gd name="connsiteY1" fmla="*/ 9620 h 234263"/>
                <a:gd name="connsiteX2" fmla="*/ 996791 w 1155786"/>
                <a:gd name="connsiteY2" fmla="*/ 40201 h 234263"/>
                <a:gd name="connsiteX3" fmla="*/ 945872 w 1155786"/>
                <a:gd name="connsiteY3" fmla="*/ 25356 h 234263"/>
                <a:gd name="connsiteX4" fmla="*/ 882750 w 1155786"/>
                <a:gd name="connsiteY4" fmla="*/ 50919 h 234263"/>
                <a:gd name="connsiteX5" fmla="*/ 858998 w 1155786"/>
                <a:gd name="connsiteY5" fmla="*/ 89101 h 234263"/>
                <a:gd name="connsiteX6" fmla="*/ 604432 w 1155786"/>
                <a:gd name="connsiteY6" fmla="*/ 113952 h 234263"/>
                <a:gd name="connsiteX7" fmla="*/ 551345 w 1155786"/>
                <a:gd name="connsiteY7" fmla="*/ 113952 h 234263"/>
                <a:gd name="connsiteX8" fmla="*/ 296779 w 1155786"/>
                <a:gd name="connsiteY8" fmla="*/ 89101 h 234263"/>
                <a:gd name="connsiteX9" fmla="*/ 273027 w 1155786"/>
                <a:gd name="connsiteY9" fmla="*/ 50919 h 234263"/>
                <a:gd name="connsiteX10" fmla="*/ 209905 w 1155786"/>
                <a:gd name="connsiteY10" fmla="*/ 25356 h 234263"/>
                <a:gd name="connsiteX11" fmla="*/ 158986 w 1155786"/>
                <a:gd name="connsiteY11" fmla="*/ 40201 h 234263"/>
                <a:gd name="connsiteX12" fmla="*/ 17867 w 1155786"/>
                <a:gd name="connsiteY12" fmla="*/ 9620 h 234263"/>
                <a:gd name="connsiteX13" fmla="*/ 11306 w 1155786"/>
                <a:gd name="connsiteY13" fmla="*/ 0 h 234263"/>
                <a:gd name="connsiteX14" fmla="*/ 17867 w 1155786"/>
                <a:gd name="connsiteY14" fmla="*/ 98691 h 234263"/>
                <a:gd name="connsiteX15" fmla="*/ 158986 w 1155786"/>
                <a:gd name="connsiteY15" fmla="*/ 129272 h 234263"/>
                <a:gd name="connsiteX16" fmla="*/ 209905 w 1155786"/>
                <a:gd name="connsiteY16" fmla="*/ 114427 h 234263"/>
                <a:gd name="connsiteX17" fmla="*/ 273027 w 1155786"/>
                <a:gd name="connsiteY17" fmla="*/ 139991 h 234263"/>
                <a:gd name="connsiteX18" fmla="*/ 296779 w 1155786"/>
                <a:gd name="connsiteY18" fmla="*/ 178172 h 234263"/>
                <a:gd name="connsiteX19" fmla="*/ 551316 w 1155786"/>
                <a:gd name="connsiteY19" fmla="*/ 203053 h 234263"/>
                <a:gd name="connsiteX20" fmla="*/ 604462 w 1155786"/>
                <a:gd name="connsiteY20" fmla="*/ 203053 h 234263"/>
                <a:gd name="connsiteX21" fmla="*/ 858998 w 1155786"/>
                <a:gd name="connsiteY21" fmla="*/ 178202 h 234263"/>
                <a:gd name="connsiteX22" fmla="*/ 882750 w 1155786"/>
                <a:gd name="connsiteY22" fmla="*/ 140020 h 234263"/>
                <a:gd name="connsiteX23" fmla="*/ 945872 w 1155786"/>
                <a:gd name="connsiteY23" fmla="*/ 114457 h 234263"/>
                <a:gd name="connsiteX24" fmla="*/ 996791 w 1155786"/>
                <a:gd name="connsiteY24" fmla="*/ 129302 h 234263"/>
                <a:gd name="connsiteX25" fmla="*/ 1137910 w 1155786"/>
                <a:gd name="connsiteY25" fmla="*/ 98721 h 234263"/>
                <a:gd name="connsiteX26" fmla="*/ 1144472 w 1155786"/>
                <a:gd name="connsiteY26" fmla="*/ 0 h 23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55786" h="234263">
                  <a:moveTo>
                    <a:pt x="1144472" y="0"/>
                  </a:moveTo>
                  <a:cubicBezTo>
                    <a:pt x="1142545" y="3379"/>
                    <a:pt x="1140351" y="6594"/>
                    <a:pt x="1137910" y="9620"/>
                  </a:cubicBezTo>
                  <a:cubicBezTo>
                    <a:pt x="1107121" y="46792"/>
                    <a:pt x="1044296" y="49405"/>
                    <a:pt x="996791" y="40201"/>
                  </a:cubicBezTo>
                  <a:cubicBezTo>
                    <a:pt x="979387" y="36870"/>
                    <a:pt x="962339" y="31899"/>
                    <a:pt x="945872" y="25356"/>
                  </a:cubicBezTo>
                  <a:cubicBezTo>
                    <a:pt x="921384" y="15938"/>
                    <a:pt x="893783" y="27113"/>
                    <a:pt x="882750" y="50919"/>
                  </a:cubicBezTo>
                  <a:cubicBezTo>
                    <a:pt x="876447" y="64583"/>
                    <a:pt x="868466" y="77406"/>
                    <a:pt x="858998" y="89101"/>
                  </a:cubicBezTo>
                  <a:cubicBezTo>
                    <a:pt x="801517" y="159735"/>
                    <a:pt x="681301" y="158339"/>
                    <a:pt x="604432" y="113952"/>
                  </a:cubicBezTo>
                  <a:cubicBezTo>
                    <a:pt x="588034" y="104365"/>
                    <a:pt x="567743" y="104365"/>
                    <a:pt x="551345" y="113952"/>
                  </a:cubicBezTo>
                  <a:cubicBezTo>
                    <a:pt x="474477" y="158488"/>
                    <a:pt x="354260" y="159735"/>
                    <a:pt x="296779" y="89101"/>
                  </a:cubicBezTo>
                  <a:cubicBezTo>
                    <a:pt x="287311" y="77406"/>
                    <a:pt x="279330" y="64583"/>
                    <a:pt x="273027" y="50919"/>
                  </a:cubicBezTo>
                  <a:cubicBezTo>
                    <a:pt x="261994" y="27113"/>
                    <a:pt x="234394" y="15938"/>
                    <a:pt x="209905" y="25356"/>
                  </a:cubicBezTo>
                  <a:cubicBezTo>
                    <a:pt x="193439" y="31899"/>
                    <a:pt x="176391" y="36870"/>
                    <a:pt x="158986" y="40201"/>
                  </a:cubicBezTo>
                  <a:cubicBezTo>
                    <a:pt x="111481" y="49405"/>
                    <a:pt x="48627" y="46792"/>
                    <a:pt x="17867" y="9620"/>
                  </a:cubicBezTo>
                  <a:cubicBezTo>
                    <a:pt x="15426" y="6594"/>
                    <a:pt x="13231" y="3379"/>
                    <a:pt x="11306" y="0"/>
                  </a:cubicBezTo>
                  <a:cubicBezTo>
                    <a:pt x="-5871" y="31377"/>
                    <a:pt x="-3312" y="69865"/>
                    <a:pt x="17867" y="98691"/>
                  </a:cubicBezTo>
                  <a:cubicBezTo>
                    <a:pt x="48627" y="135864"/>
                    <a:pt x="111481" y="138476"/>
                    <a:pt x="158986" y="129272"/>
                  </a:cubicBezTo>
                  <a:cubicBezTo>
                    <a:pt x="176391" y="125941"/>
                    <a:pt x="193439" y="120971"/>
                    <a:pt x="209905" y="114427"/>
                  </a:cubicBezTo>
                  <a:cubicBezTo>
                    <a:pt x="234394" y="105009"/>
                    <a:pt x="261994" y="116185"/>
                    <a:pt x="273027" y="139991"/>
                  </a:cubicBezTo>
                  <a:cubicBezTo>
                    <a:pt x="279330" y="153654"/>
                    <a:pt x="287311" y="166477"/>
                    <a:pt x="296779" y="178172"/>
                  </a:cubicBezTo>
                  <a:cubicBezTo>
                    <a:pt x="354260" y="248776"/>
                    <a:pt x="474447" y="247411"/>
                    <a:pt x="551316" y="203053"/>
                  </a:cubicBezTo>
                  <a:cubicBezTo>
                    <a:pt x="567761" y="193567"/>
                    <a:pt x="588016" y="193567"/>
                    <a:pt x="604462" y="203053"/>
                  </a:cubicBezTo>
                  <a:cubicBezTo>
                    <a:pt x="681301" y="247589"/>
                    <a:pt x="801517" y="248806"/>
                    <a:pt x="858998" y="178202"/>
                  </a:cubicBezTo>
                  <a:cubicBezTo>
                    <a:pt x="868466" y="166507"/>
                    <a:pt x="876447" y="153684"/>
                    <a:pt x="882750" y="140020"/>
                  </a:cubicBezTo>
                  <a:cubicBezTo>
                    <a:pt x="893783" y="116214"/>
                    <a:pt x="921384" y="105039"/>
                    <a:pt x="945872" y="114457"/>
                  </a:cubicBezTo>
                  <a:cubicBezTo>
                    <a:pt x="962339" y="121000"/>
                    <a:pt x="979387" y="125971"/>
                    <a:pt x="996791" y="129302"/>
                  </a:cubicBezTo>
                  <a:cubicBezTo>
                    <a:pt x="1044296" y="138506"/>
                    <a:pt x="1107121" y="135893"/>
                    <a:pt x="1137910" y="98721"/>
                  </a:cubicBezTo>
                  <a:cubicBezTo>
                    <a:pt x="1159103" y="69888"/>
                    <a:pt x="1161660" y="31386"/>
                    <a:pt x="1144472" y="0"/>
                  </a:cubicBezTo>
                  <a:close/>
                </a:path>
              </a:pathLst>
            </a:custGeom>
            <a:solidFill>
              <a:srgbClr val="915E3A"/>
            </a:solidFill>
            <a:ln w="295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4EBB9BB2-8EBD-84B4-9B89-85B5FAC1461C}"/>
                </a:ext>
              </a:extLst>
            </p:cNvPr>
            <p:cNvSpPr/>
            <p:nvPr/>
          </p:nvSpPr>
          <p:spPr>
            <a:xfrm>
              <a:off x="1245493" y="5159644"/>
              <a:ext cx="785398" cy="187465"/>
            </a:xfrm>
            <a:custGeom>
              <a:avLst/>
              <a:gdLst>
                <a:gd name="connsiteX0" fmla="*/ 392699 w 785398"/>
                <a:gd name="connsiteY0" fmla="*/ 187466 h 187465"/>
                <a:gd name="connsiteX1" fmla="*/ 753973 w 785398"/>
                <a:gd name="connsiteY1" fmla="*/ 142306 h 187465"/>
                <a:gd name="connsiteX2" fmla="*/ 770510 w 785398"/>
                <a:gd name="connsiteY2" fmla="*/ 82035 h 187465"/>
                <a:gd name="connsiteX3" fmla="*/ 392699 w 785398"/>
                <a:gd name="connsiteY3" fmla="*/ 0 h 187465"/>
                <a:gd name="connsiteX4" fmla="*/ 14888 w 785398"/>
                <a:gd name="connsiteY4" fmla="*/ 82035 h 187465"/>
                <a:gd name="connsiteX5" fmla="*/ 31426 w 785398"/>
                <a:gd name="connsiteY5" fmla="*/ 142306 h 187465"/>
                <a:gd name="connsiteX6" fmla="*/ 392699 w 785398"/>
                <a:gd name="connsiteY6" fmla="*/ 187466 h 187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5398" h="187465">
                  <a:moveTo>
                    <a:pt x="392699" y="187466"/>
                  </a:moveTo>
                  <a:cubicBezTo>
                    <a:pt x="514525" y="187368"/>
                    <a:pt x="635870" y="172202"/>
                    <a:pt x="753973" y="142306"/>
                  </a:cubicBezTo>
                  <a:cubicBezTo>
                    <a:pt x="787256" y="133726"/>
                    <a:pt x="796252" y="100562"/>
                    <a:pt x="770510" y="82035"/>
                  </a:cubicBezTo>
                  <a:cubicBezTo>
                    <a:pt x="703083" y="33521"/>
                    <a:pt x="559441" y="0"/>
                    <a:pt x="392699" y="0"/>
                  </a:cubicBezTo>
                  <a:cubicBezTo>
                    <a:pt x="225958" y="0"/>
                    <a:pt x="82315" y="33521"/>
                    <a:pt x="14888" y="82035"/>
                  </a:cubicBezTo>
                  <a:cubicBezTo>
                    <a:pt x="-10854" y="100562"/>
                    <a:pt x="-1857" y="133726"/>
                    <a:pt x="31426" y="142306"/>
                  </a:cubicBezTo>
                  <a:cubicBezTo>
                    <a:pt x="149528" y="172202"/>
                    <a:pt x="270873" y="187368"/>
                    <a:pt x="392699" y="187466"/>
                  </a:cubicBezTo>
                  <a:close/>
                </a:path>
              </a:pathLst>
            </a:custGeom>
            <a:solidFill>
              <a:srgbClr val="DEA47A"/>
            </a:solidFill>
            <a:ln w="295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33D18488-2AFE-E4CC-7D69-612C4E51B09F}"/>
                </a:ext>
              </a:extLst>
            </p:cNvPr>
            <p:cNvSpPr/>
            <p:nvPr/>
          </p:nvSpPr>
          <p:spPr>
            <a:xfrm>
              <a:off x="1063866" y="5085299"/>
              <a:ext cx="1155629" cy="608868"/>
            </a:xfrm>
            <a:custGeom>
              <a:avLst/>
              <a:gdLst>
                <a:gd name="connsiteX0" fmla="*/ 1141889 w 1155629"/>
                <a:gd name="connsiteY0" fmla="*/ 369706 h 608868"/>
                <a:gd name="connsiteX1" fmla="*/ 1063654 w 1155629"/>
                <a:gd name="connsiteY1" fmla="*/ 280634 h 608868"/>
                <a:gd name="connsiteX2" fmla="*/ 1064129 w 1155629"/>
                <a:gd name="connsiteY2" fmla="*/ 217186 h 608868"/>
                <a:gd name="connsiteX3" fmla="*/ 574237 w 1155629"/>
                <a:gd name="connsiteY3" fmla="*/ 0 h 608868"/>
                <a:gd name="connsiteX4" fmla="*/ 84433 w 1155629"/>
                <a:gd name="connsiteY4" fmla="*/ 217304 h 608868"/>
                <a:gd name="connsiteX5" fmla="*/ 85472 w 1155629"/>
                <a:gd name="connsiteY5" fmla="*/ 285949 h 608868"/>
                <a:gd name="connsiteX6" fmla="*/ 13651 w 1155629"/>
                <a:gd name="connsiteY6" fmla="*/ 369706 h 608868"/>
                <a:gd name="connsiteX7" fmla="*/ 17897 w 1155629"/>
                <a:gd name="connsiteY7" fmla="*/ 473414 h 608868"/>
                <a:gd name="connsiteX8" fmla="*/ 159015 w 1155629"/>
                <a:gd name="connsiteY8" fmla="*/ 503996 h 608868"/>
                <a:gd name="connsiteX9" fmla="*/ 206995 w 1155629"/>
                <a:gd name="connsiteY9" fmla="*/ 490190 h 608868"/>
                <a:gd name="connsiteX10" fmla="*/ 274036 w 1155629"/>
                <a:gd name="connsiteY10" fmla="*/ 516673 h 608868"/>
                <a:gd name="connsiteX11" fmla="*/ 296750 w 1155629"/>
                <a:gd name="connsiteY11" fmla="*/ 552777 h 608868"/>
                <a:gd name="connsiteX12" fmla="*/ 551286 w 1155629"/>
                <a:gd name="connsiteY12" fmla="*/ 577658 h 608868"/>
                <a:gd name="connsiteX13" fmla="*/ 604432 w 1155629"/>
                <a:gd name="connsiteY13" fmla="*/ 577658 h 608868"/>
                <a:gd name="connsiteX14" fmla="*/ 858968 w 1155629"/>
                <a:gd name="connsiteY14" fmla="*/ 552807 h 608868"/>
                <a:gd name="connsiteX15" fmla="*/ 881681 w 1155629"/>
                <a:gd name="connsiteY15" fmla="*/ 516703 h 608868"/>
                <a:gd name="connsiteX16" fmla="*/ 948722 w 1155629"/>
                <a:gd name="connsiteY16" fmla="*/ 490219 h 608868"/>
                <a:gd name="connsiteX17" fmla="*/ 996702 w 1155629"/>
                <a:gd name="connsiteY17" fmla="*/ 504025 h 608868"/>
                <a:gd name="connsiteX18" fmla="*/ 1137821 w 1155629"/>
                <a:gd name="connsiteY18" fmla="*/ 473444 h 608868"/>
                <a:gd name="connsiteX19" fmla="*/ 1141889 w 1155629"/>
                <a:gd name="connsiteY19" fmla="*/ 369706 h 60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55629" h="608868">
                  <a:moveTo>
                    <a:pt x="1141889" y="369706"/>
                  </a:moveTo>
                  <a:cubicBezTo>
                    <a:pt x="1122103" y="335030"/>
                    <a:pt x="1095488" y="304728"/>
                    <a:pt x="1063654" y="280634"/>
                  </a:cubicBezTo>
                  <a:lnTo>
                    <a:pt x="1064129" y="217186"/>
                  </a:lnTo>
                  <a:cubicBezTo>
                    <a:pt x="1064129" y="97236"/>
                    <a:pt x="844806" y="0"/>
                    <a:pt x="574237" y="0"/>
                  </a:cubicBezTo>
                  <a:cubicBezTo>
                    <a:pt x="303667" y="0"/>
                    <a:pt x="84433" y="97474"/>
                    <a:pt x="84433" y="217304"/>
                  </a:cubicBezTo>
                  <a:cubicBezTo>
                    <a:pt x="84433" y="220422"/>
                    <a:pt x="85205" y="282861"/>
                    <a:pt x="85472" y="285949"/>
                  </a:cubicBezTo>
                  <a:cubicBezTo>
                    <a:pt x="56311" y="308929"/>
                    <a:pt x="31915" y="337382"/>
                    <a:pt x="13651" y="369706"/>
                  </a:cubicBezTo>
                  <a:cubicBezTo>
                    <a:pt x="-5991" y="401964"/>
                    <a:pt x="-4316" y="442869"/>
                    <a:pt x="17897" y="473414"/>
                  </a:cubicBezTo>
                  <a:cubicBezTo>
                    <a:pt x="48656" y="510587"/>
                    <a:pt x="111511" y="513200"/>
                    <a:pt x="159015" y="503996"/>
                  </a:cubicBezTo>
                  <a:cubicBezTo>
                    <a:pt x="175387" y="500828"/>
                    <a:pt x="191443" y="496208"/>
                    <a:pt x="206995" y="490190"/>
                  </a:cubicBezTo>
                  <a:cubicBezTo>
                    <a:pt x="232829" y="480151"/>
                    <a:pt x="262035" y="491689"/>
                    <a:pt x="274036" y="516673"/>
                  </a:cubicBezTo>
                  <a:cubicBezTo>
                    <a:pt x="280164" y="529556"/>
                    <a:pt x="287789" y="541676"/>
                    <a:pt x="296750" y="552777"/>
                  </a:cubicBezTo>
                  <a:cubicBezTo>
                    <a:pt x="354230" y="623381"/>
                    <a:pt x="474417" y="622015"/>
                    <a:pt x="551286" y="577658"/>
                  </a:cubicBezTo>
                  <a:cubicBezTo>
                    <a:pt x="567731" y="568172"/>
                    <a:pt x="587986" y="568172"/>
                    <a:pt x="604432" y="577658"/>
                  </a:cubicBezTo>
                  <a:cubicBezTo>
                    <a:pt x="681271" y="622193"/>
                    <a:pt x="801487" y="623411"/>
                    <a:pt x="858968" y="552807"/>
                  </a:cubicBezTo>
                  <a:cubicBezTo>
                    <a:pt x="867929" y="541705"/>
                    <a:pt x="875553" y="529586"/>
                    <a:pt x="881681" y="516703"/>
                  </a:cubicBezTo>
                  <a:cubicBezTo>
                    <a:pt x="893661" y="491698"/>
                    <a:pt x="922889" y="480151"/>
                    <a:pt x="948722" y="490219"/>
                  </a:cubicBezTo>
                  <a:cubicBezTo>
                    <a:pt x="964274" y="496237"/>
                    <a:pt x="980331" y="500857"/>
                    <a:pt x="996702" y="504025"/>
                  </a:cubicBezTo>
                  <a:cubicBezTo>
                    <a:pt x="1044207" y="513229"/>
                    <a:pt x="1107032" y="510617"/>
                    <a:pt x="1137821" y="473444"/>
                  </a:cubicBezTo>
                  <a:cubicBezTo>
                    <a:pt x="1159991" y="442854"/>
                    <a:pt x="1161594" y="401938"/>
                    <a:pt x="1141889" y="369706"/>
                  </a:cubicBezTo>
                  <a:close/>
                </a:path>
              </a:pathLst>
            </a:custGeom>
            <a:noFill/>
            <a:ln w="3690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23697445-4BAF-EAC4-7CF5-A6733BB625F1}"/>
                </a:ext>
              </a:extLst>
            </p:cNvPr>
            <p:cNvSpPr/>
            <p:nvPr/>
          </p:nvSpPr>
          <p:spPr>
            <a:xfrm>
              <a:off x="1149071" y="5360530"/>
              <a:ext cx="978597" cy="96018"/>
            </a:xfrm>
            <a:custGeom>
              <a:avLst/>
              <a:gdLst>
                <a:gd name="connsiteX0" fmla="*/ 978598 w 978597"/>
                <a:gd name="connsiteY0" fmla="*/ 0 h 96018"/>
                <a:gd name="connsiteX1" fmla="*/ 489121 w 978597"/>
                <a:gd name="connsiteY1" fmla="*/ 96019 h 96018"/>
                <a:gd name="connsiteX2" fmla="*/ 0 w 978597"/>
                <a:gd name="connsiteY2" fmla="*/ 208 h 9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8597" h="96018">
                  <a:moveTo>
                    <a:pt x="978598" y="0"/>
                  </a:moveTo>
                  <a:cubicBezTo>
                    <a:pt x="864408" y="58490"/>
                    <a:pt x="687631" y="96019"/>
                    <a:pt x="489121" y="96019"/>
                  </a:cubicBezTo>
                  <a:cubicBezTo>
                    <a:pt x="290610" y="96019"/>
                    <a:pt x="114219" y="58579"/>
                    <a:pt x="0" y="208"/>
                  </a:cubicBezTo>
                </a:path>
              </a:pathLst>
            </a:custGeom>
            <a:noFill/>
            <a:ln w="3690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6" name="组合 315">
            <a:extLst>
              <a:ext uri="{FF2B5EF4-FFF2-40B4-BE49-F238E27FC236}">
                <a16:creationId xmlns:a16="http://schemas.microsoft.com/office/drawing/2014/main" id="{70C6320C-7FD3-EC04-2664-1D783DB4412B}"/>
              </a:ext>
            </a:extLst>
          </p:cNvPr>
          <p:cNvGrpSpPr/>
          <p:nvPr/>
        </p:nvGrpSpPr>
        <p:grpSpPr>
          <a:xfrm rot="19338607">
            <a:off x="3816677" y="5523526"/>
            <a:ext cx="737519" cy="1050336"/>
            <a:chOff x="3680684" y="5599882"/>
            <a:chExt cx="582532" cy="829612"/>
          </a:xfrm>
        </p:grpSpPr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B20002A0-DFB4-FCCE-CB89-6E17C738203C}"/>
                </a:ext>
              </a:extLst>
            </p:cNvPr>
            <p:cNvSpPr/>
            <p:nvPr/>
          </p:nvSpPr>
          <p:spPr>
            <a:xfrm>
              <a:off x="3786601" y="6138248"/>
              <a:ext cx="370677" cy="291246"/>
            </a:xfrm>
            <a:custGeom>
              <a:avLst/>
              <a:gdLst>
                <a:gd name="connsiteX0" fmla="*/ 370678 w 370677"/>
                <a:gd name="connsiteY0" fmla="*/ 0 h 291246"/>
                <a:gd name="connsiteX1" fmla="*/ 320530 w 370677"/>
                <a:gd name="connsiteY1" fmla="*/ 214905 h 291246"/>
                <a:gd name="connsiteX2" fmla="*/ 243676 w 370677"/>
                <a:gd name="connsiteY2" fmla="*/ 286834 h 291246"/>
                <a:gd name="connsiteX3" fmla="*/ 127001 w 370677"/>
                <a:gd name="connsiteY3" fmla="*/ 286834 h 291246"/>
                <a:gd name="connsiteX4" fmla="*/ 50147 w 370677"/>
                <a:gd name="connsiteY4" fmla="*/ 214905 h 291246"/>
                <a:gd name="connsiteX5" fmla="*/ 0 w 370677"/>
                <a:gd name="connsiteY5" fmla="*/ 0 h 29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0677" h="291246">
                  <a:moveTo>
                    <a:pt x="370678" y="0"/>
                  </a:moveTo>
                  <a:lnTo>
                    <a:pt x="320530" y="214905"/>
                  </a:lnTo>
                  <a:cubicBezTo>
                    <a:pt x="311816" y="252217"/>
                    <a:pt x="281483" y="280606"/>
                    <a:pt x="243676" y="286834"/>
                  </a:cubicBezTo>
                  <a:cubicBezTo>
                    <a:pt x="205007" y="292718"/>
                    <a:pt x="165670" y="292718"/>
                    <a:pt x="127001" y="286834"/>
                  </a:cubicBezTo>
                  <a:cubicBezTo>
                    <a:pt x="89194" y="280606"/>
                    <a:pt x="58862" y="252217"/>
                    <a:pt x="50147" y="2149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EBB7E"/>
            </a:solidFill>
            <a:ln w="1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B0A5FBB2-FE70-BEFE-970E-C8B55AADD1A8}"/>
                </a:ext>
              </a:extLst>
            </p:cNvPr>
            <p:cNvSpPr/>
            <p:nvPr/>
          </p:nvSpPr>
          <p:spPr>
            <a:xfrm>
              <a:off x="3786601" y="6138248"/>
              <a:ext cx="370677" cy="191357"/>
            </a:xfrm>
            <a:custGeom>
              <a:avLst/>
              <a:gdLst>
                <a:gd name="connsiteX0" fmla="*/ 370678 w 370677"/>
                <a:gd name="connsiteY0" fmla="*/ 0 h 191357"/>
                <a:gd name="connsiteX1" fmla="*/ 0 w 370677"/>
                <a:gd name="connsiteY1" fmla="*/ 0 h 191357"/>
                <a:gd name="connsiteX2" fmla="*/ 44640 w 370677"/>
                <a:gd name="connsiteY2" fmla="*/ 191358 h 191357"/>
                <a:gd name="connsiteX3" fmla="*/ 54348 w 370677"/>
                <a:gd name="connsiteY3" fmla="*/ 165216 h 191357"/>
                <a:gd name="connsiteX4" fmla="*/ 72000 w 370677"/>
                <a:gd name="connsiteY4" fmla="*/ 143152 h 191357"/>
                <a:gd name="connsiteX5" fmla="*/ 102183 w 370677"/>
                <a:gd name="connsiteY5" fmla="*/ 146841 h 191357"/>
                <a:gd name="connsiteX6" fmla="*/ 154661 w 370677"/>
                <a:gd name="connsiteY6" fmla="*/ 140134 h 191357"/>
                <a:gd name="connsiteX7" fmla="*/ 177219 w 370677"/>
                <a:gd name="connsiteY7" fmla="*/ 103807 h 191357"/>
                <a:gd name="connsiteX8" fmla="*/ 178508 w 370677"/>
                <a:gd name="connsiteY8" fmla="*/ 97047 h 191357"/>
                <a:gd name="connsiteX9" fmla="*/ 353256 w 370677"/>
                <a:gd name="connsiteY9" fmla="*/ 74842 h 191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0677" h="191357">
                  <a:moveTo>
                    <a:pt x="370678" y="0"/>
                  </a:moveTo>
                  <a:lnTo>
                    <a:pt x="0" y="0"/>
                  </a:lnTo>
                  <a:lnTo>
                    <a:pt x="44640" y="191358"/>
                  </a:lnTo>
                  <a:cubicBezTo>
                    <a:pt x="48892" y="183056"/>
                    <a:pt x="52151" y="174281"/>
                    <a:pt x="54348" y="165216"/>
                  </a:cubicBezTo>
                  <a:cubicBezTo>
                    <a:pt x="56630" y="155589"/>
                    <a:pt x="63108" y="147492"/>
                    <a:pt x="72000" y="143152"/>
                  </a:cubicBezTo>
                  <a:cubicBezTo>
                    <a:pt x="82202" y="141270"/>
                    <a:pt x="92735" y="142558"/>
                    <a:pt x="102183" y="146841"/>
                  </a:cubicBezTo>
                  <a:cubicBezTo>
                    <a:pt x="119804" y="152506"/>
                    <a:pt x="139031" y="150049"/>
                    <a:pt x="154661" y="140134"/>
                  </a:cubicBezTo>
                  <a:cubicBezTo>
                    <a:pt x="166222" y="131058"/>
                    <a:pt x="174210" y="118194"/>
                    <a:pt x="177219" y="103807"/>
                  </a:cubicBezTo>
                  <a:cubicBezTo>
                    <a:pt x="177766" y="101583"/>
                    <a:pt x="178102" y="99306"/>
                    <a:pt x="178508" y="97047"/>
                  </a:cubicBezTo>
                  <a:cubicBezTo>
                    <a:pt x="237461" y="97055"/>
                    <a:pt x="296178" y="89593"/>
                    <a:pt x="353256" y="74842"/>
                  </a:cubicBezTo>
                  <a:close/>
                </a:path>
              </a:pathLst>
            </a:custGeom>
            <a:solidFill>
              <a:srgbClr val="B89558"/>
            </a:solidFill>
            <a:ln w="1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A746CDF6-355F-28AF-716D-5B8B7E9A63BD}"/>
                </a:ext>
              </a:extLst>
            </p:cNvPr>
            <p:cNvSpPr/>
            <p:nvPr/>
          </p:nvSpPr>
          <p:spPr>
            <a:xfrm>
              <a:off x="3786601" y="6138248"/>
              <a:ext cx="370677" cy="291246"/>
            </a:xfrm>
            <a:custGeom>
              <a:avLst/>
              <a:gdLst>
                <a:gd name="connsiteX0" fmla="*/ 370678 w 370677"/>
                <a:gd name="connsiteY0" fmla="*/ 0 h 291246"/>
                <a:gd name="connsiteX1" fmla="*/ 320530 w 370677"/>
                <a:gd name="connsiteY1" fmla="*/ 214905 h 291246"/>
                <a:gd name="connsiteX2" fmla="*/ 243676 w 370677"/>
                <a:gd name="connsiteY2" fmla="*/ 286834 h 291246"/>
                <a:gd name="connsiteX3" fmla="*/ 127001 w 370677"/>
                <a:gd name="connsiteY3" fmla="*/ 286834 h 291246"/>
                <a:gd name="connsiteX4" fmla="*/ 50147 w 370677"/>
                <a:gd name="connsiteY4" fmla="*/ 214905 h 291246"/>
                <a:gd name="connsiteX5" fmla="*/ 0 w 370677"/>
                <a:gd name="connsiteY5" fmla="*/ 0 h 29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0677" h="291246">
                  <a:moveTo>
                    <a:pt x="370678" y="0"/>
                  </a:moveTo>
                  <a:lnTo>
                    <a:pt x="320530" y="214905"/>
                  </a:lnTo>
                  <a:cubicBezTo>
                    <a:pt x="311816" y="252217"/>
                    <a:pt x="281483" y="280606"/>
                    <a:pt x="243676" y="286834"/>
                  </a:cubicBezTo>
                  <a:cubicBezTo>
                    <a:pt x="205007" y="292718"/>
                    <a:pt x="165670" y="292718"/>
                    <a:pt x="127001" y="286834"/>
                  </a:cubicBezTo>
                  <a:cubicBezTo>
                    <a:pt x="89194" y="280606"/>
                    <a:pt x="58862" y="252217"/>
                    <a:pt x="50147" y="21490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CC117147-E5E3-2D3E-6669-745B9799EBD6}"/>
                </a:ext>
              </a:extLst>
            </p:cNvPr>
            <p:cNvSpPr/>
            <p:nvPr/>
          </p:nvSpPr>
          <p:spPr>
            <a:xfrm>
              <a:off x="3680684" y="5599882"/>
              <a:ext cx="582532" cy="676667"/>
            </a:xfrm>
            <a:custGeom>
              <a:avLst/>
              <a:gdLst>
                <a:gd name="connsiteX0" fmla="*/ 526600 w 582532"/>
                <a:gd name="connsiteY0" fmla="*/ 339082 h 676667"/>
                <a:gd name="connsiteX1" fmla="*/ 515638 w 582532"/>
                <a:gd name="connsiteY1" fmla="*/ 214750 h 676667"/>
                <a:gd name="connsiteX2" fmla="*/ 478359 w 582532"/>
                <a:gd name="connsiteY2" fmla="*/ 196300 h 676667"/>
                <a:gd name="connsiteX3" fmla="*/ 488261 w 582532"/>
                <a:gd name="connsiteY3" fmla="*/ 182426 h 676667"/>
                <a:gd name="connsiteX4" fmla="*/ 487202 w 582532"/>
                <a:gd name="connsiteY4" fmla="*/ 22753 h 676667"/>
                <a:gd name="connsiteX5" fmla="*/ 447875 w 582532"/>
                <a:gd name="connsiteY5" fmla="*/ 0 h 676667"/>
                <a:gd name="connsiteX6" fmla="*/ 407418 w 582532"/>
                <a:gd name="connsiteY6" fmla="*/ 42099 h 676667"/>
                <a:gd name="connsiteX7" fmla="*/ 407966 w 582532"/>
                <a:gd name="connsiteY7" fmla="*/ 48029 h 676667"/>
                <a:gd name="connsiteX8" fmla="*/ 344209 w 582532"/>
                <a:gd name="connsiteY8" fmla="*/ 105908 h 676667"/>
                <a:gd name="connsiteX9" fmla="*/ 268185 w 582532"/>
                <a:gd name="connsiteY9" fmla="*/ 105908 h 676667"/>
                <a:gd name="connsiteX10" fmla="*/ 185718 w 582532"/>
                <a:gd name="connsiteY10" fmla="*/ 177537 h 676667"/>
                <a:gd name="connsiteX11" fmla="*/ 187306 w 582532"/>
                <a:gd name="connsiteY11" fmla="*/ 202990 h 676667"/>
                <a:gd name="connsiteX12" fmla="*/ 176522 w 582532"/>
                <a:gd name="connsiteY12" fmla="*/ 202990 h 676667"/>
                <a:gd name="connsiteX13" fmla="*/ 88234 w 582532"/>
                <a:gd name="connsiteY13" fmla="*/ 291216 h 676667"/>
                <a:gd name="connsiteX14" fmla="*/ 95820 w 582532"/>
                <a:gd name="connsiteY14" fmla="*/ 327044 h 676667"/>
                <a:gd name="connsiteX15" fmla="*/ 477 w 582532"/>
                <a:gd name="connsiteY15" fmla="*/ 442295 h 676667"/>
                <a:gd name="connsiteX16" fmla="*/ 27368 w 582532"/>
                <a:gd name="connsiteY16" fmla="*/ 503327 h 676667"/>
                <a:gd name="connsiteX17" fmla="*/ 27368 w 582532"/>
                <a:gd name="connsiteY17" fmla="*/ 509488 h 676667"/>
                <a:gd name="connsiteX18" fmla="*/ 61188 w 582532"/>
                <a:gd name="connsiteY18" fmla="*/ 640761 h 676667"/>
                <a:gd name="connsiteX19" fmla="*/ 101786 w 582532"/>
                <a:gd name="connsiteY19" fmla="*/ 674298 h 676667"/>
                <a:gd name="connsiteX20" fmla="*/ 149903 w 582532"/>
                <a:gd name="connsiteY20" fmla="*/ 660177 h 676667"/>
                <a:gd name="connsiteX21" fmla="*/ 160194 w 582532"/>
                <a:gd name="connsiteY21" fmla="*/ 632941 h 676667"/>
                <a:gd name="connsiteX22" fmla="*/ 177845 w 582532"/>
                <a:gd name="connsiteY22" fmla="*/ 610877 h 676667"/>
                <a:gd name="connsiteX23" fmla="*/ 208029 w 582532"/>
                <a:gd name="connsiteY23" fmla="*/ 614566 h 676667"/>
                <a:gd name="connsiteX24" fmla="*/ 260506 w 582532"/>
                <a:gd name="connsiteY24" fmla="*/ 607859 h 676667"/>
                <a:gd name="connsiteX25" fmla="*/ 283065 w 582532"/>
                <a:gd name="connsiteY25" fmla="*/ 571532 h 676667"/>
                <a:gd name="connsiteX26" fmla="*/ 284353 w 582532"/>
                <a:gd name="connsiteY26" fmla="*/ 564772 h 676667"/>
                <a:gd name="connsiteX27" fmla="*/ 476594 w 582532"/>
                <a:gd name="connsiteY27" fmla="*/ 538365 h 676667"/>
                <a:gd name="connsiteX28" fmla="*/ 582533 w 582532"/>
                <a:gd name="connsiteY28" fmla="*/ 432489 h 676667"/>
                <a:gd name="connsiteX29" fmla="*/ 526600 w 582532"/>
                <a:gd name="connsiteY29" fmla="*/ 339082 h 67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2532" h="676667">
                  <a:moveTo>
                    <a:pt x="526600" y="339082"/>
                  </a:moveTo>
                  <a:cubicBezTo>
                    <a:pt x="557906" y="301722"/>
                    <a:pt x="552998" y="246057"/>
                    <a:pt x="515638" y="214750"/>
                  </a:cubicBezTo>
                  <a:cubicBezTo>
                    <a:pt x="504859" y="205718"/>
                    <a:pt x="492078" y="199392"/>
                    <a:pt x="478359" y="196300"/>
                  </a:cubicBezTo>
                  <a:cubicBezTo>
                    <a:pt x="480249" y="190816"/>
                    <a:pt x="483689" y="185997"/>
                    <a:pt x="488261" y="182426"/>
                  </a:cubicBezTo>
                  <a:cubicBezTo>
                    <a:pt x="526706" y="152419"/>
                    <a:pt x="515162" y="71523"/>
                    <a:pt x="487202" y="22753"/>
                  </a:cubicBezTo>
                  <a:cubicBezTo>
                    <a:pt x="479123" y="8664"/>
                    <a:pt x="464116" y="-18"/>
                    <a:pt x="447875" y="0"/>
                  </a:cubicBezTo>
                  <a:cubicBezTo>
                    <a:pt x="425078" y="454"/>
                    <a:pt x="406965" y="19302"/>
                    <a:pt x="407418" y="42099"/>
                  </a:cubicBezTo>
                  <a:cubicBezTo>
                    <a:pt x="407458" y="44087"/>
                    <a:pt x="407641" y="46068"/>
                    <a:pt x="407966" y="48029"/>
                  </a:cubicBezTo>
                  <a:cubicBezTo>
                    <a:pt x="412096" y="80878"/>
                    <a:pt x="392750" y="105908"/>
                    <a:pt x="344209" y="105908"/>
                  </a:cubicBezTo>
                  <a:lnTo>
                    <a:pt x="268185" y="105908"/>
                  </a:lnTo>
                  <a:cubicBezTo>
                    <a:pt x="226436" y="105218"/>
                    <a:pt x="190878" y="136103"/>
                    <a:pt x="185718" y="177537"/>
                  </a:cubicBezTo>
                  <a:cubicBezTo>
                    <a:pt x="184903" y="186052"/>
                    <a:pt x="185439" y="194642"/>
                    <a:pt x="187306" y="202990"/>
                  </a:cubicBezTo>
                  <a:lnTo>
                    <a:pt x="176522" y="202990"/>
                  </a:lnTo>
                  <a:cubicBezTo>
                    <a:pt x="127779" y="202973"/>
                    <a:pt x="88251" y="242473"/>
                    <a:pt x="88234" y="291216"/>
                  </a:cubicBezTo>
                  <a:cubicBezTo>
                    <a:pt x="88230" y="303558"/>
                    <a:pt x="90814" y="315763"/>
                    <a:pt x="95820" y="327044"/>
                  </a:cubicBezTo>
                  <a:cubicBezTo>
                    <a:pt x="37666" y="332541"/>
                    <a:pt x="-5021" y="384141"/>
                    <a:pt x="477" y="442295"/>
                  </a:cubicBezTo>
                  <a:cubicBezTo>
                    <a:pt x="2624" y="465007"/>
                    <a:pt x="12057" y="486416"/>
                    <a:pt x="27368" y="503327"/>
                  </a:cubicBezTo>
                  <a:lnTo>
                    <a:pt x="27368" y="509488"/>
                  </a:lnTo>
                  <a:cubicBezTo>
                    <a:pt x="29292" y="555222"/>
                    <a:pt x="35523" y="602846"/>
                    <a:pt x="61188" y="640761"/>
                  </a:cubicBezTo>
                  <a:cubicBezTo>
                    <a:pt x="70583" y="656171"/>
                    <a:pt x="84879" y="667981"/>
                    <a:pt x="101786" y="674298"/>
                  </a:cubicBezTo>
                  <a:cubicBezTo>
                    <a:pt x="119196" y="680303"/>
                    <a:pt x="138499" y="674638"/>
                    <a:pt x="149903" y="660177"/>
                  </a:cubicBezTo>
                  <a:cubicBezTo>
                    <a:pt x="154538" y="651600"/>
                    <a:pt x="157999" y="642440"/>
                    <a:pt x="160194" y="632941"/>
                  </a:cubicBezTo>
                  <a:cubicBezTo>
                    <a:pt x="162476" y="623314"/>
                    <a:pt x="168954" y="615216"/>
                    <a:pt x="177845" y="610877"/>
                  </a:cubicBezTo>
                  <a:cubicBezTo>
                    <a:pt x="188047" y="608995"/>
                    <a:pt x="198581" y="610282"/>
                    <a:pt x="208029" y="614566"/>
                  </a:cubicBezTo>
                  <a:cubicBezTo>
                    <a:pt x="225650" y="620231"/>
                    <a:pt x="244877" y="617773"/>
                    <a:pt x="260506" y="607859"/>
                  </a:cubicBezTo>
                  <a:cubicBezTo>
                    <a:pt x="272068" y="598783"/>
                    <a:pt x="280056" y="585919"/>
                    <a:pt x="283065" y="571532"/>
                  </a:cubicBezTo>
                  <a:cubicBezTo>
                    <a:pt x="283612" y="569308"/>
                    <a:pt x="283947" y="567031"/>
                    <a:pt x="284353" y="564772"/>
                  </a:cubicBezTo>
                  <a:cubicBezTo>
                    <a:pt x="349347" y="564904"/>
                    <a:pt x="414044" y="556018"/>
                    <a:pt x="476594" y="538365"/>
                  </a:cubicBezTo>
                  <a:cubicBezTo>
                    <a:pt x="535085" y="538382"/>
                    <a:pt x="582516" y="490980"/>
                    <a:pt x="582533" y="432489"/>
                  </a:cubicBezTo>
                  <a:cubicBezTo>
                    <a:pt x="582545" y="393420"/>
                    <a:pt x="561046" y="357517"/>
                    <a:pt x="526600" y="339082"/>
                  </a:cubicBezTo>
                  <a:close/>
                </a:path>
              </a:pathLst>
            </a:custGeom>
            <a:solidFill>
              <a:srgbClr val="FFFACF"/>
            </a:solidFill>
            <a:ln w="1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645B0D49-8BC8-8EFE-FC75-B69B28A1934C}"/>
                </a:ext>
              </a:extLst>
            </p:cNvPr>
            <p:cNvSpPr/>
            <p:nvPr/>
          </p:nvSpPr>
          <p:spPr>
            <a:xfrm>
              <a:off x="3680684" y="5599882"/>
              <a:ext cx="582532" cy="676667"/>
            </a:xfrm>
            <a:custGeom>
              <a:avLst/>
              <a:gdLst>
                <a:gd name="connsiteX0" fmla="*/ 526600 w 582532"/>
                <a:gd name="connsiteY0" fmla="*/ 339082 h 676667"/>
                <a:gd name="connsiteX1" fmla="*/ 515638 w 582532"/>
                <a:gd name="connsiteY1" fmla="*/ 214750 h 676667"/>
                <a:gd name="connsiteX2" fmla="*/ 478359 w 582532"/>
                <a:gd name="connsiteY2" fmla="*/ 196300 h 676667"/>
                <a:gd name="connsiteX3" fmla="*/ 488261 w 582532"/>
                <a:gd name="connsiteY3" fmla="*/ 182426 h 676667"/>
                <a:gd name="connsiteX4" fmla="*/ 487202 w 582532"/>
                <a:gd name="connsiteY4" fmla="*/ 22753 h 676667"/>
                <a:gd name="connsiteX5" fmla="*/ 447875 w 582532"/>
                <a:gd name="connsiteY5" fmla="*/ 0 h 676667"/>
                <a:gd name="connsiteX6" fmla="*/ 407418 w 582532"/>
                <a:gd name="connsiteY6" fmla="*/ 42099 h 676667"/>
                <a:gd name="connsiteX7" fmla="*/ 407966 w 582532"/>
                <a:gd name="connsiteY7" fmla="*/ 48029 h 676667"/>
                <a:gd name="connsiteX8" fmla="*/ 344209 w 582532"/>
                <a:gd name="connsiteY8" fmla="*/ 105908 h 676667"/>
                <a:gd name="connsiteX9" fmla="*/ 268185 w 582532"/>
                <a:gd name="connsiteY9" fmla="*/ 105908 h 676667"/>
                <a:gd name="connsiteX10" fmla="*/ 185718 w 582532"/>
                <a:gd name="connsiteY10" fmla="*/ 177537 h 676667"/>
                <a:gd name="connsiteX11" fmla="*/ 187306 w 582532"/>
                <a:gd name="connsiteY11" fmla="*/ 202990 h 676667"/>
                <a:gd name="connsiteX12" fmla="*/ 176522 w 582532"/>
                <a:gd name="connsiteY12" fmla="*/ 202990 h 676667"/>
                <a:gd name="connsiteX13" fmla="*/ 88234 w 582532"/>
                <a:gd name="connsiteY13" fmla="*/ 291216 h 676667"/>
                <a:gd name="connsiteX14" fmla="*/ 95820 w 582532"/>
                <a:gd name="connsiteY14" fmla="*/ 327044 h 676667"/>
                <a:gd name="connsiteX15" fmla="*/ 477 w 582532"/>
                <a:gd name="connsiteY15" fmla="*/ 442295 h 676667"/>
                <a:gd name="connsiteX16" fmla="*/ 27368 w 582532"/>
                <a:gd name="connsiteY16" fmla="*/ 503327 h 676667"/>
                <a:gd name="connsiteX17" fmla="*/ 27368 w 582532"/>
                <a:gd name="connsiteY17" fmla="*/ 509488 h 676667"/>
                <a:gd name="connsiteX18" fmla="*/ 61188 w 582532"/>
                <a:gd name="connsiteY18" fmla="*/ 640761 h 676667"/>
                <a:gd name="connsiteX19" fmla="*/ 101786 w 582532"/>
                <a:gd name="connsiteY19" fmla="*/ 674298 h 676667"/>
                <a:gd name="connsiteX20" fmla="*/ 149903 w 582532"/>
                <a:gd name="connsiteY20" fmla="*/ 660177 h 676667"/>
                <a:gd name="connsiteX21" fmla="*/ 160194 w 582532"/>
                <a:gd name="connsiteY21" fmla="*/ 632941 h 676667"/>
                <a:gd name="connsiteX22" fmla="*/ 177845 w 582532"/>
                <a:gd name="connsiteY22" fmla="*/ 610877 h 676667"/>
                <a:gd name="connsiteX23" fmla="*/ 208029 w 582532"/>
                <a:gd name="connsiteY23" fmla="*/ 614566 h 676667"/>
                <a:gd name="connsiteX24" fmla="*/ 260506 w 582532"/>
                <a:gd name="connsiteY24" fmla="*/ 607859 h 676667"/>
                <a:gd name="connsiteX25" fmla="*/ 283065 w 582532"/>
                <a:gd name="connsiteY25" fmla="*/ 571532 h 676667"/>
                <a:gd name="connsiteX26" fmla="*/ 284353 w 582532"/>
                <a:gd name="connsiteY26" fmla="*/ 564772 h 676667"/>
                <a:gd name="connsiteX27" fmla="*/ 476594 w 582532"/>
                <a:gd name="connsiteY27" fmla="*/ 538365 h 676667"/>
                <a:gd name="connsiteX28" fmla="*/ 582533 w 582532"/>
                <a:gd name="connsiteY28" fmla="*/ 432489 h 676667"/>
                <a:gd name="connsiteX29" fmla="*/ 526600 w 582532"/>
                <a:gd name="connsiteY29" fmla="*/ 339082 h 67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2532" h="676667">
                  <a:moveTo>
                    <a:pt x="526600" y="339082"/>
                  </a:moveTo>
                  <a:cubicBezTo>
                    <a:pt x="557906" y="301722"/>
                    <a:pt x="552998" y="246057"/>
                    <a:pt x="515638" y="214750"/>
                  </a:cubicBezTo>
                  <a:cubicBezTo>
                    <a:pt x="504859" y="205718"/>
                    <a:pt x="492078" y="199392"/>
                    <a:pt x="478359" y="196300"/>
                  </a:cubicBezTo>
                  <a:cubicBezTo>
                    <a:pt x="480249" y="190816"/>
                    <a:pt x="483689" y="185997"/>
                    <a:pt x="488261" y="182426"/>
                  </a:cubicBezTo>
                  <a:cubicBezTo>
                    <a:pt x="526706" y="152419"/>
                    <a:pt x="515162" y="71523"/>
                    <a:pt x="487202" y="22753"/>
                  </a:cubicBezTo>
                  <a:cubicBezTo>
                    <a:pt x="479123" y="8664"/>
                    <a:pt x="464116" y="-18"/>
                    <a:pt x="447875" y="0"/>
                  </a:cubicBezTo>
                  <a:cubicBezTo>
                    <a:pt x="425078" y="454"/>
                    <a:pt x="406965" y="19302"/>
                    <a:pt x="407418" y="42099"/>
                  </a:cubicBezTo>
                  <a:cubicBezTo>
                    <a:pt x="407458" y="44087"/>
                    <a:pt x="407641" y="46068"/>
                    <a:pt x="407966" y="48029"/>
                  </a:cubicBezTo>
                  <a:cubicBezTo>
                    <a:pt x="412096" y="80878"/>
                    <a:pt x="392750" y="105908"/>
                    <a:pt x="344209" y="105908"/>
                  </a:cubicBezTo>
                  <a:lnTo>
                    <a:pt x="268185" y="105908"/>
                  </a:lnTo>
                  <a:cubicBezTo>
                    <a:pt x="226436" y="105218"/>
                    <a:pt x="190878" y="136103"/>
                    <a:pt x="185718" y="177537"/>
                  </a:cubicBezTo>
                  <a:cubicBezTo>
                    <a:pt x="184903" y="186052"/>
                    <a:pt x="185439" y="194642"/>
                    <a:pt x="187306" y="202990"/>
                  </a:cubicBezTo>
                  <a:lnTo>
                    <a:pt x="176522" y="202990"/>
                  </a:lnTo>
                  <a:cubicBezTo>
                    <a:pt x="127779" y="202973"/>
                    <a:pt x="88251" y="242473"/>
                    <a:pt x="88234" y="291216"/>
                  </a:cubicBezTo>
                  <a:cubicBezTo>
                    <a:pt x="88230" y="303558"/>
                    <a:pt x="90814" y="315763"/>
                    <a:pt x="95820" y="327044"/>
                  </a:cubicBezTo>
                  <a:cubicBezTo>
                    <a:pt x="37666" y="332541"/>
                    <a:pt x="-5021" y="384141"/>
                    <a:pt x="477" y="442295"/>
                  </a:cubicBezTo>
                  <a:cubicBezTo>
                    <a:pt x="2624" y="465007"/>
                    <a:pt x="12057" y="486416"/>
                    <a:pt x="27368" y="503327"/>
                  </a:cubicBezTo>
                  <a:lnTo>
                    <a:pt x="27368" y="509488"/>
                  </a:lnTo>
                  <a:cubicBezTo>
                    <a:pt x="29292" y="555222"/>
                    <a:pt x="35523" y="602846"/>
                    <a:pt x="61188" y="640761"/>
                  </a:cubicBezTo>
                  <a:cubicBezTo>
                    <a:pt x="70583" y="656171"/>
                    <a:pt x="84879" y="667981"/>
                    <a:pt x="101786" y="674298"/>
                  </a:cubicBezTo>
                  <a:cubicBezTo>
                    <a:pt x="119196" y="680303"/>
                    <a:pt x="138499" y="674638"/>
                    <a:pt x="149903" y="660177"/>
                  </a:cubicBezTo>
                  <a:cubicBezTo>
                    <a:pt x="154538" y="651600"/>
                    <a:pt x="157999" y="642440"/>
                    <a:pt x="160194" y="632941"/>
                  </a:cubicBezTo>
                  <a:cubicBezTo>
                    <a:pt x="162476" y="623314"/>
                    <a:pt x="168954" y="615216"/>
                    <a:pt x="177845" y="610877"/>
                  </a:cubicBezTo>
                  <a:cubicBezTo>
                    <a:pt x="188047" y="608995"/>
                    <a:pt x="198581" y="610282"/>
                    <a:pt x="208029" y="614566"/>
                  </a:cubicBezTo>
                  <a:cubicBezTo>
                    <a:pt x="225650" y="620231"/>
                    <a:pt x="244877" y="617773"/>
                    <a:pt x="260506" y="607859"/>
                  </a:cubicBezTo>
                  <a:cubicBezTo>
                    <a:pt x="272068" y="598783"/>
                    <a:pt x="280056" y="585919"/>
                    <a:pt x="283065" y="571532"/>
                  </a:cubicBezTo>
                  <a:cubicBezTo>
                    <a:pt x="283612" y="569308"/>
                    <a:pt x="283947" y="567031"/>
                    <a:pt x="284353" y="564772"/>
                  </a:cubicBezTo>
                  <a:cubicBezTo>
                    <a:pt x="349347" y="564904"/>
                    <a:pt x="414044" y="556018"/>
                    <a:pt x="476594" y="538365"/>
                  </a:cubicBezTo>
                  <a:cubicBezTo>
                    <a:pt x="535085" y="538382"/>
                    <a:pt x="582516" y="490980"/>
                    <a:pt x="582533" y="432489"/>
                  </a:cubicBezTo>
                  <a:cubicBezTo>
                    <a:pt x="582545" y="393420"/>
                    <a:pt x="561046" y="357517"/>
                    <a:pt x="526600" y="339082"/>
                  </a:cubicBezTo>
                  <a:close/>
                </a:path>
              </a:pathLst>
            </a:custGeom>
            <a:solidFill>
              <a:srgbClr val="E91E76"/>
            </a:solidFill>
            <a:ln w="1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C51A2548-1B33-A035-CEEF-130549B01328}"/>
                </a:ext>
              </a:extLst>
            </p:cNvPr>
            <p:cNvSpPr/>
            <p:nvPr/>
          </p:nvSpPr>
          <p:spPr>
            <a:xfrm>
              <a:off x="3680693" y="5599882"/>
              <a:ext cx="494201" cy="495119"/>
            </a:xfrm>
            <a:custGeom>
              <a:avLst/>
              <a:gdLst>
                <a:gd name="connsiteX0" fmla="*/ 487176 w 494201"/>
                <a:gd name="connsiteY0" fmla="*/ 22753 h 495119"/>
                <a:gd name="connsiteX1" fmla="*/ 447867 w 494201"/>
                <a:gd name="connsiteY1" fmla="*/ 0 h 495119"/>
                <a:gd name="connsiteX2" fmla="*/ 407410 w 494201"/>
                <a:gd name="connsiteY2" fmla="*/ 42099 h 495119"/>
                <a:gd name="connsiteX3" fmla="*/ 407957 w 494201"/>
                <a:gd name="connsiteY3" fmla="*/ 48029 h 495119"/>
                <a:gd name="connsiteX4" fmla="*/ 344201 w 494201"/>
                <a:gd name="connsiteY4" fmla="*/ 105908 h 495119"/>
                <a:gd name="connsiteX5" fmla="*/ 268177 w 494201"/>
                <a:gd name="connsiteY5" fmla="*/ 105908 h 495119"/>
                <a:gd name="connsiteX6" fmla="*/ 185710 w 494201"/>
                <a:gd name="connsiteY6" fmla="*/ 177537 h 495119"/>
                <a:gd name="connsiteX7" fmla="*/ 187298 w 494201"/>
                <a:gd name="connsiteY7" fmla="*/ 202990 h 495119"/>
                <a:gd name="connsiteX8" fmla="*/ 176513 w 494201"/>
                <a:gd name="connsiteY8" fmla="*/ 202990 h 495119"/>
                <a:gd name="connsiteX9" fmla="*/ 88226 w 494201"/>
                <a:gd name="connsiteY9" fmla="*/ 291216 h 495119"/>
                <a:gd name="connsiteX10" fmla="*/ 95811 w 494201"/>
                <a:gd name="connsiteY10" fmla="*/ 327044 h 495119"/>
                <a:gd name="connsiteX11" fmla="*/ 0 w 494201"/>
                <a:gd name="connsiteY11" fmla="*/ 432457 h 495119"/>
                <a:gd name="connsiteX12" fmla="*/ 21182 w 494201"/>
                <a:gd name="connsiteY12" fmla="*/ 495120 h 495119"/>
                <a:gd name="connsiteX13" fmla="*/ 39168 w 494201"/>
                <a:gd name="connsiteY13" fmla="*/ 494449 h 495119"/>
                <a:gd name="connsiteX14" fmla="*/ 35303 w 494201"/>
                <a:gd name="connsiteY14" fmla="*/ 467760 h 495119"/>
                <a:gd name="connsiteX15" fmla="*/ 131114 w 494201"/>
                <a:gd name="connsiteY15" fmla="*/ 362346 h 495119"/>
                <a:gd name="connsiteX16" fmla="*/ 175988 w 494201"/>
                <a:gd name="connsiteY16" fmla="*/ 245878 h 495119"/>
                <a:gd name="connsiteX17" fmla="*/ 211816 w 494201"/>
                <a:gd name="connsiteY17" fmla="*/ 238293 h 495119"/>
                <a:gd name="connsiteX18" fmla="*/ 222601 w 494201"/>
                <a:gd name="connsiteY18" fmla="*/ 238293 h 495119"/>
                <a:gd name="connsiteX19" fmla="*/ 282548 w 494201"/>
                <a:gd name="connsiteY19" fmla="*/ 143116 h 495119"/>
                <a:gd name="connsiteX20" fmla="*/ 303479 w 494201"/>
                <a:gd name="connsiteY20" fmla="*/ 141211 h 495119"/>
                <a:gd name="connsiteX21" fmla="*/ 379503 w 494201"/>
                <a:gd name="connsiteY21" fmla="*/ 141211 h 495119"/>
                <a:gd name="connsiteX22" fmla="*/ 443260 w 494201"/>
                <a:gd name="connsiteY22" fmla="*/ 83332 h 495119"/>
                <a:gd name="connsiteX23" fmla="*/ 477240 w 494201"/>
                <a:gd name="connsiteY23" fmla="*/ 35850 h 495119"/>
                <a:gd name="connsiteX24" fmla="*/ 483170 w 494201"/>
                <a:gd name="connsiteY24" fmla="*/ 35303 h 495119"/>
                <a:gd name="connsiteX25" fmla="*/ 494202 w 494201"/>
                <a:gd name="connsiteY25" fmla="*/ 36785 h 495119"/>
                <a:gd name="connsiteX26" fmla="*/ 487176 w 494201"/>
                <a:gd name="connsiteY26" fmla="*/ 22753 h 49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4201" h="495119">
                  <a:moveTo>
                    <a:pt x="487176" y="22753"/>
                  </a:moveTo>
                  <a:cubicBezTo>
                    <a:pt x="479100" y="8669"/>
                    <a:pt x="464102" y="-12"/>
                    <a:pt x="447867" y="0"/>
                  </a:cubicBezTo>
                  <a:cubicBezTo>
                    <a:pt x="425070" y="454"/>
                    <a:pt x="406956" y="19302"/>
                    <a:pt x="407410" y="42099"/>
                  </a:cubicBezTo>
                  <a:cubicBezTo>
                    <a:pt x="407449" y="44087"/>
                    <a:pt x="407632" y="46068"/>
                    <a:pt x="407957" y="48029"/>
                  </a:cubicBezTo>
                  <a:cubicBezTo>
                    <a:pt x="412088" y="80878"/>
                    <a:pt x="392742" y="105908"/>
                    <a:pt x="344201" y="105908"/>
                  </a:cubicBezTo>
                  <a:lnTo>
                    <a:pt x="268177" y="105908"/>
                  </a:lnTo>
                  <a:cubicBezTo>
                    <a:pt x="226428" y="105218"/>
                    <a:pt x="190870" y="136103"/>
                    <a:pt x="185710" y="177537"/>
                  </a:cubicBezTo>
                  <a:cubicBezTo>
                    <a:pt x="184895" y="186052"/>
                    <a:pt x="185431" y="194642"/>
                    <a:pt x="187298" y="202990"/>
                  </a:cubicBezTo>
                  <a:lnTo>
                    <a:pt x="176513" y="202990"/>
                  </a:lnTo>
                  <a:cubicBezTo>
                    <a:pt x="127770" y="202973"/>
                    <a:pt x="88243" y="242473"/>
                    <a:pt x="88226" y="291216"/>
                  </a:cubicBezTo>
                  <a:cubicBezTo>
                    <a:pt x="88221" y="303558"/>
                    <a:pt x="90806" y="315763"/>
                    <a:pt x="95811" y="327044"/>
                  </a:cubicBezTo>
                  <a:cubicBezTo>
                    <a:pt x="41484" y="332247"/>
                    <a:pt x="6" y="377882"/>
                    <a:pt x="0" y="432457"/>
                  </a:cubicBezTo>
                  <a:cubicBezTo>
                    <a:pt x="94" y="455086"/>
                    <a:pt x="7527" y="477074"/>
                    <a:pt x="21182" y="495120"/>
                  </a:cubicBezTo>
                  <a:cubicBezTo>
                    <a:pt x="27170" y="494726"/>
                    <a:pt x="33168" y="494503"/>
                    <a:pt x="39168" y="494449"/>
                  </a:cubicBezTo>
                  <a:cubicBezTo>
                    <a:pt x="36726" y="485758"/>
                    <a:pt x="35426" y="476786"/>
                    <a:pt x="35303" y="467760"/>
                  </a:cubicBezTo>
                  <a:cubicBezTo>
                    <a:pt x="35309" y="413184"/>
                    <a:pt x="76787" y="367549"/>
                    <a:pt x="131114" y="362346"/>
                  </a:cubicBezTo>
                  <a:cubicBezTo>
                    <a:pt x="111344" y="317793"/>
                    <a:pt x="131435" y="265649"/>
                    <a:pt x="175988" y="245878"/>
                  </a:cubicBezTo>
                  <a:cubicBezTo>
                    <a:pt x="187269" y="240873"/>
                    <a:pt x="199474" y="238289"/>
                    <a:pt x="211816" y="238293"/>
                  </a:cubicBezTo>
                  <a:lnTo>
                    <a:pt x="222601" y="238293"/>
                  </a:lnTo>
                  <a:cubicBezTo>
                    <a:pt x="212873" y="195457"/>
                    <a:pt x="239712" y="152845"/>
                    <a:pt x="282548" y="143116"/>
                  </a:cubicBezTo>
                  <a:cubicBezTo>
                    <a:pt x="289410" y="141558"/>
                    <a:pt x="296449" y="140917"/>
                    <a:pt x="303479" y="141211"/>
                  </a:cubicBezTo>
                  <a:lnTo>
                    <a:pt x="379503" y="141211"/>
                  </a:lnTo>
                  <a:cubicBezTo>
                    <a:pt x="428045" y="141211"/>
                    <a:pt x="447390" y="116181"/>
                    <a:pt x="443260" y="83332"/>
                  </a:cubicBezTo>
                  <a:cubicBezTo>
                    <a:pt x="439532" y="60837"/>
                    <a:pt x="454745" y="39579"/>
                    <a:pt x="477240" y="35850"/>
                  </a:cubicBezTo>
                  <a:cubicBezTo>
                    <a:pt x="479201" y="35525"/>
                    <a:pt x="481182" y="35342"/>
                    <a:pt x="483170" y="35303"/>
                  </a:cubicBezTo>
                  <a:cubicBezTo>
                    <a:pt x="486894" y="35339"/>
                    <a:pt x="490600" y="35837"/>
                    <a:pt x="494202" y="36785"/>
                  </a:cubicBezTo>
                  <a:cubicBezTo>
                    <a:pt x="492044" y="32018"/>
                    <a:pt x="489701" y="27336"/>
                    <a:pt x="487176" y="22753"/>
                  </a:cubicBezTo>
                  <a:close/>
                </a:path>
              </a:pathLst>
            </a:custGeom>
            <a:solidFill>
              <a:srgbClr val="F595BE"/>
            </a:solidFill>
            <a:ln w="1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30FC169-0539-46C4-414D-F90580B78CFF}"/>
                </a:ext>
              </a:extLst>
            </p:cNvPr>
            <p:cNvSpPr/>
            <p:nvPr/>
          </p:nvSpPr>
          <p:spPr>
            <a:xfrm>
              <a:off x="3768949" y="5777419"/>
              <a:ext cx="458934" cy="201966"/>
            </a:xfrm>
            <a:custGeom>
              <a:avLst/>
              <a:gdLst>
                <a:gd name="connsiteX0" fmla="*/ 0 w 458934"/>
                <a:gd name="connsiteY0" fmla="*/ 113710 h 201966"/>
                <a:gd name="connsiteX1" fmla="*/ 88257 w 458934"/>
                <a:gd name="connsiteY1" fmla="*/ 201966 h 201966"/>
                <a:gd name="connsiteX2" fmla="*/ 458934 w 458934"/>
                <a:gd name="connsiteY2" fmla="*/ 104884 h 201966"/>
                <a:gd name="connsiteX3" fmla="*/ 370678 w 458934"/>
                <a:gd name="connsiteY3" fmla="*/ 193141 h 201966"/>
                <a:gd name="connsiteX4" fmla="*/ 97453 w 458934"/>
                <a:gd name="connsiteY4" fmla="*/ 0 h 201966"/>
                <a:gd name="connsiteX5" fmla="*/ 168698 w 458934"/>
                <a:gd name="connsiteY5" fmla="*/ 86849 h 201966"/>
                <a:gd name="connsiteX6" fmla="*/ 176513 w 458934"/>
                <a:gd name="connsiteY6" fmla="*/ 87233 h 201966"/>
                <a:gd name="connsiteX7" fmla="*/ 211816 w 458934"/>
                <a:gd name="connsiteY7" fmla="*/ 87233 h 2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934" h="201966">
                  <a:moveTo>
                    <a:pt x="0" y="113710"/>
                  </a:moveTo>
                  <a:cubicBezTo>
                    <a:pt x="0" y="162453"/>
                    <a:pt x="39514" y="201966"/>
                    <a:pt x="88257" y="201966"/>
                  </a:cubicBezTo>
                  <a:moveTo>
                    <a:pt x="458934" y="104884"/>
                  </a:moveTo>
                  <a:cubicBezTo>
                    <a:pt x="458934" y="153627"/>
                    <a:pt x="419421" y="193141"/>
                    <a:pt x="370678" y="193141"/>
                  </a:cubicBezTo>
                  <a:moveTo>
                    <a:pt x="97453" y="0"/>
                  </a:moveTo>
                  <a:cubicBezTo>
                    <a:pt x="93144" y="43656"/>
                    <a:pt x="125042" y="82540"/>
                    <a:pt x="168698" y="86849"/>
                  </a:cubicBezTo>
                  <a:cubicBezTo>
                    <a:pt x="171295" y="87105"/>
                    <a:pt x="173903" y="87233"/>
                    <a:pt x="176513" y="87233"/>
                  </a:cubicBezTo>
                  <a:lnTo>
                    <a:pt x="211816" y="87233"/>
                  </a:lnTo>
                </a:path>
              </a:pathLst>
            </a:custGeom>
            <a:noFill/>
            <a:ln w="28575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9D1BA688-955B-81CF-B86D-36752FC68839}"/>
                </a:ext>
              </a:extLst>
            </p:cNvPr>
            <p:cNvSpPr/>
            <p:nvPr/>
          </p:nvSpPr>
          <p:spPr>
            <a:xfrm>
              <a:off x="3680684" y="5599882"/>
              <a:ext cx="582532" cy="676667"/>
            </a:xfrm>
            <a:custGeom>
              <a:avLst/>
              <a:gdLst>
                <a:gd name="connsiteX0" fmla="*/ 526600 w 582532"/>
                <a:gd name="connsiteY0" fmla="*/ 339082 h 676667"/>
                <a:gd name="connsiteX1" fmla="*/ 515638 w 582532"/>
                <a:gd name="connsiteY1" fmla="*/ 214750 h 676667"/>
                <a:gd name="connsiteX2" fmla="*/ 478359 w 582532"/>
                <a:gd name="connsiteY2" fmla="*/ 196300 h 676667"/>
                <a:gd name="connsiteX3" fmla="*/ 488261 w 582532"/>
                <a:gd name="connsiteY3" fmla="*/ 182426 h 676667"/>
                <a:gd name="connsiteX4" fmla="*/ 487202 w 582532"/>
                <a:gd name="connsiteY4" fmla="*/ 22753 h 676667"/>
                <a:gd name="connsiteX5" fmla="*/ 447875 w 582532"/>
                <a:gd name="connsiteY5" fmla="*/ 0 h 676667"/>
                <a:gd name="connsiteX6" fmla="*/ 407418 w 582532"/>
                <a:gd name="connsiteY6" fmla="*/ 42099 h 676667"/>
                <a:gd name="connsiteX7" fmla="*/ 407966 w 582532"/>
                <a:gd name="connsiteY7" fmla="*/ 48029 h 676667"/>
                <a:gd name="connsiteX8" fmla="*/ 344209 w 582532"/>
                <a:gd name="connsiteY8" fmla="*/ 105908 h 676667"/>
                <a:gd name="connsiteX9" fmla="*/ 268185 w 582532"/>
                <a:gd name="connsiteY9" fmla="*/ 105908 h 676667"/>
                <a:gd name="connsiteX10" fmla="*/ 185718 w 582532"/>
                <a:gd name="connsiteY10" fmla="*/ 177537 h 676667"/>
                <a:gd name="connsiteX11" fmla="*/ 187306 w 582532"/>
                <a:gd name="connsiteY11" fmla="*/ 202990 h 676667"/>
                <a:gd name="connsiteX12" fmla="*/ 176522 w 582532"/>
                <a:gd name="connsiteY12" fmla="*/ 202990 h 676667"/>
                <a:gd name="connsiteX13" fmla="*/ 88234 w 582532"/>
                <a:gd name="connsiteY13" fmla="*/ 291216 h 676667"/>
                <a:gd name="connsiteX14" fmla="*/ 95820 w 582532"/>
                <a:gd name="connsiteY14" fmla="*/ 327044 h 676667"/>
                <a:gd name="connsiteX15" fmla="*/ 477 w 582532"/>
                <a:gd name="connsiteY15" fmla="*/ 442295 h 676667"/>
                <a:gd name="connsiteX16" fmla="*/ 27368 w 582532"/>
                <a:gd name="connsiteY16" fmla="*/ 503327 h 676667"/>
                <a:gd name="connsiteX17" fmla="*/ 27368 w 582532"/>
                <a:gd name="connsiteY17" fmla="*/ 509488 h 676667"/>
                <a:gd name="connsiteX18" fmla="*/ 61188 w 582532"/>
                <a:gd name="connsiteY18" fmla="*/ 640761 h 676667"/>
                <a:gd name="connsiteX19" fmla="*/ 101786 w 582532"/>
                <a:gd name="connsiteY19" fmla="*/ 674298 h 676667"/>
                <a:gd name="connsiteX20" fmla="*/ 149903 w 582532"/>
                <a:gd name="connsiteY20" fmla="*/ 660177 h 676667"/>
                <a:gd name="connsiteX21" fmla="*/ 160194 w 582532"/>
                <a:gd name="connsiteY21" fmla="*/ 632941 h 676667"/>
                <a:gd name="connsiteX22" fmla="*/ 177845 w 582532"/>
                <a:gd name="connsiteY22" fmla="*/ 610877 h 676667"/>
                <a:gd name="connsiteX23" fmla="*/ 208029 w 582532"/>
                <a:gd name="connsiteY23" fmla="*/ 614566 h 676667"/>
                <a:gd name="connsiteX24" fmla="*/ 260506 w 582532"/>
                <a:gd name="connsiteY24" fmla="*/ 607859 h 676667"/>
                <a:gd name="connsiteX25" fmla="*/ 283065 w 582532"/>
                <a:gd name="connsiteY25" fmla="*/ 571532 h 676667"/>
                <a:gd name="connsiteX26" fmla="*/ 284353 w 582532"/>
                <a:gd name="connsiteY26" fmla="*/ 564772 h 676667"/>
                <a:gd name="connsiteX27" fmla="*/ 476594 w 582532"/>
                <a:gd name="connsiteY27" fmla="*/ 538365 h 676667"/>
                <a:gd name="connsiteX28" fmla="*/ 582533 w 582532"/>
                <a:gd name="connsiteY28" fmla="*/ 432489 h 676667"/>
                <a:gd name="connsiteX29" fmla="*/ 526600 w 582532"/>
                <a:gd name="connsiteY29" fmla="*/ 339082 h 67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2532" h="676667">
                  <a:moveTo>
                    <a:pt x="526600" y="339082"/>
                  </a:moveTo>
                  <a:cubicBezTo>
                    <a:pt x="557906" y="301722"/>
                    <a:pt x="552998" y="246057"/>
                    <a:pt x="515638" y="214750"/>
                  </a:cubicBezTo>
                  <a:cubicBezTo>
                    <a:pt x="504859" y="205718"/>
                    <a:pt x="492078" y="199392"/>
                    <a:pt x="478359" y="196300"/>
                  </a:cubicBezTo>
                  <a:cubicBezTo>
                    <a:pt x="480249" y="190816"/>
                    <a:pt x="483689" y="185997"/>
                    <a:pt x="488261" y="182426"/>
                  </a:cubicBezTo>
                  <a:cubicBezTo>
                    <a:pt x="526706" y="152419"/>
                    <a:pt x="515162" y="71523"/>
                    <a:pt x="487202" y="22753"/>
                  </a:cubicBezTo>
                  <a:cubicBezTo>
                    <a:pt x="479123" y="8664"/>
                    <a:pt x="464116" y="-18"/>
                    <a:pt x="447875" y="0"/>
                  </a:cubicBezTo>
                  <a:cubicBezTo>
                    <a:pt x="425078" y="454"/>
                    <a:pt x="406965" y="19302"/>
                    <a:pt x="407418" y="42099"/>
                  </a:cubicBezTo>
                  <a:cubicBezTo>
                    <a:pt x="407458" y="44087"/>
                    <a:pt x="407641" y="46068"/>
                    <a:pt x="407966" y="48029"/>
                  </a:cubicBezTo>
                  <a:cubicBezTo>
                    <a:pt x="412096" y="80878"/>
                    <a:pt x="392750" y="105908"/>
                    <a:pt x="344209" y="105908"/>
                  </a:cubicBezTo>
                  <a:lnTo>
                    <a:pt x="268185" y="105908"/>
                  </a:lnTo>
                  <a:cubicBezTo>
                    <a:pt x="226436" y="105218"/>
                    <a:pt x="190878" y="136103"/>
                    <a:pt x="185718" y="177537"/>
                  </a:cubicBezTo>
                  <a:cubicBezTo>
                    <a:pt x="184903" y="186052"/>
                    <a:pt x="185439" y="194642"/>
                    <a:pt x="187306" y="202990"/>
                  </a:cubicBezTo>
                  <a:lnTo>
                    <a:pt x="176522" y="202990"/>
                  </a:lnTo>
                  <a:cubicBezTo>
                    <a:pt x="127779" y="202973"/>
                    <a:pt x="88251" y="242473"/>
                    <a:pt x="88234" y="291216"/>
                  </a:cubicBezTo>
                  <a:cubicBezTo>
                    <a:pt x="88230" y="303558"/>
                    <a:pt x="90814" y="315763"/>
                    <a:pt x="95820" y="327044"/>
                  </a:cubicBezTo>
                  <a:cubicBezTo>
                    <a:pt x="37666" y="332541"/>
                    <a:pt x="-5021" y="384141"/>
                    <a:pt x="477" y="442295"/>
                  </a:cubicBezTo>
                  <a:cubicBezTo>
                    <a:pt x="2624" y="465007"/>
                    <a:pt x="12057" y="486416"/>
                    <a:pt x="27368" y="503327"/>
                  </a:cubicBezTo>
                  <a:lnTo>
                    <a:pt x="27368" y="509488"/>
                  </a:lnTo>
                  <a:cubicBezTo>
                    <a:pt x="29292" y="555222"/>
                    <a:pt x="35523" y="602846"/>
                    <a:pt x="61188" y="640761"/>
                  </a:cubicBezTo>
                  <a:cubicBezTo>
                    <a:pt x="70583" y="656171"/>
                    <a:pt x="84879" y="667981"/>
                    <a:pt x="101786" y="674298"/>
                  </a:cubicBezTo>
                  <a:cubicBezTo>
                    <a:pt x="119196" y="680303"/>
                    <a:pt x="138499" y="674638"/>
                    <a:pt x="149903" y="660177"/>
                  </a:cubicBezTo>
                  <a:cubicBezTo>
                    <a:pt x="154538" y="651600"/>
                    <a:pt x="157999" y="642440"/>
                    <a:pt x="160194" y="632941"/>
                  </a:cubicBezTo>
                  <a:cubicBezTo>
                    <a:pt x="162476" y="623314"/>
                    <a:pt x="168954" y="615216"/>
                    <a:pt x="177845" y="610877"/>
                  </a:cubicBezTo>
                  <a:cubicBezTo>
                    <a:pt x="188047" y="608995"/>
                    <a:pt x="198581" y="610282"/>
                    <a:pt x="208029" y="614566"/>
                  </a:cubicBezTo>
                  <a:cubicBezTo>
                    <a:pt x="225650" y="620231"/>
                    <a:pt x="244877" y="617773"/>
                    <a:pt x="260506" y="607859"/>
                  </a:cubicBezTo>
                  <a:cubicBezTo>
                    <a:pt x="272068" y="598783"/>
                    <a:pt x="280056" y="585919"/>
                    <a:pt x="283065" y="571532"/>
                  </a:cubicBezTo>
                  <a:cubicBezTo>
                    <a:pt x="283612" y="569308"/>
                    <a:pt x="283947" y="567031"/>
                    <a:pt x="284353" y="564772"/>
                  </a:cubicBezTo>
                  <a:cubicBezTo>
                    <a:pt x="349347" y="564904"/>
                    <a:pt x="414044" y="556018"/>
                    <a:pt x="476594" y="538365"/>
                  </a:cubicBezTo>
                  <a:cubicBezTo>
                    <a:pt x="535085" y="538382"/>
                    <a:pt x="582516" y="490980"/>
                    <a:pt x="582533" y="432489"/>
                  </a:cubicBezTo>
                  <a:cubicBezTo>
                    <a:pt x="582545" y="393420"/>
                    <a:pt x="561046" y="357517"/>
                    <a:pt x="526600" y="339082"/>
                  </a:cubicBez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0" name="组合 329">
            <a:extLst>
              <a:ext uri="{FF2B5EF4-FFF2-40B4-BE49-F238E27FC236}">
                <a16:creationId xmlns:a16="http://schemas.microsoft.com/office/drawing/2014/main" id="{1EC8C911-90C5-8BD0-DB24-2B5ACF30E9C3}"/>
              </a:ext>
            </a:extLst>
          </p:cNvPr>
          <p:cNvGrpSpPr/>
          <p:nvPr/>
        </p:nvGrpSpPr>
        <p:grpSpPr>
          <a:xfrm rot="15384537" flipV="1">
            <a:off x="9183611" y="3951025"/>
            <a:ext cx="1187053" cy="1847136"/>
            <a:chOff x="8589584" y="3193087"/>
            <a:chExt cx="1187053" cy="1847136"/>
          </a:xfrm>
        </p:grpSpPr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DBCA5999-7D76-9F83-A665-22EDE7A144F2}"/>
                </a:ext>
              </a:extLst>
            </p:cNvPr>
            <p:cNvSpPr/>
            <p:nvPr/>
          </p:nvSpPr>
          <p:spPr>
            <a:xfrm rot="18900000">
              <a:off x="9165329" y="3193087"/>
              <a:ext cx="103653" cy="1847136"/>
            </a:xfrm>
            <a:custGeom>
              <a:avLst/>
              <a:gdLst>
                <a:gd name="connsiteX0" fmla="*/ 56430 w 103653"/>
                <a:gd name="connsiteY0" fmla="*/ 0 h 1847136"/>
                <a:gd name="connsiteX1" fmla="*/ 103654 w 103653"/>
                <a:gd name="connsiteY1" fmla="*/ 47224 h 1847136"/>
                <a:gd name="connsiteX2" fmla="*/ 103654 w 103653"/>
                <a:gd name="connsiteY2" fmla="*/ 1799913 h 1847136"/>
                <a:gd name="connsiteX3" fmla="*/ 56430 w 103653"/>
                <a:gd name="connsiteY3" fmla="*/ 1847137 h 1847136"/>
                <a:gd name="connsiteX4" fmla="*/ 47224 w 103653"/>
                <a:gd name="connsiteY4" fmla="*/ 1847137 h 1847136"/>
                <a:gd name="connsiteX5" fmla="*/ 0 w 103653"/>
                <a:gd name="connsiteY5" fmla="*/ 1799913 h 1847136"/>
                <a:gd name="connsiteX6" fmla="*/ 0 w 103653"/>
                <a:gd name="connsiteY6" fmla="*/ 47224 h 1847136"/>
                <a:gd name="connsiteX7" fmla="*/ 47224 w 103653"/>
                <a:gd name="connsiteY7" fmla="*/ 0 h 184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653" h="1847136">
                  <a:moveTo>
                    <a:pt x="56430" y="0"/>
                  </a:moveTo>
                  <a:cubicBezTo>
                    <a:pt x="82511" y="0"/>
                    <a:pt x="103654" y="21143"/>
                    <a:pt x="103654" y="47224"/>
                  </a:cubicBezTo>
                  <a:lnTo>
                    <a:pt x="103654" y="1799913"/>
                  </a:lnTo>
                  <a:cubicBezTo>
                    <a:pt x="103654" y="1825994"/>
                    <a:pt x="82511" y="1847137"/>
                    <a:pt x="56430" y="1847137"/>
                  </a:cubicBezTo>
                  <a:lnTo>
                    <a:pt x="47224" y="1847137"/>
                  </a:lnTo>
                  <a:cubicBezTo>
                    <a:pt x="21143" y="1847137"/>
                    <a:pt x="0" y="1825994"/>
                    <a:pt x="0" y="1799913"/>
                  </a:cubicBezTo>
                  <a:lnTo>
                    <a:pt x="0" y="47224"/>
                  </a:lnTo>
                  <a:cubicBezTo>
                    <a:pt x="0" y="21143"/>
                    <a:pt x="21143" y="0"/>
                    <a:pt x="47224" y="0"/>
                  </a:cubicBezTo>
                  <a:close/>
                </a:path>
              </a:pathLst>
            </a:custGeom>
            <a:solidFill>
              <a:srgbClr val="DEBB7E"/>
            </a:solidFill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AB5C33B2-FB85-CDF6-1276-5056BBFDC569}"/>
                </a:ext>
              </a:extLst>
            </p:cNvPr>
            <p:cNvSpPr/>
            <p:nvPr/>
          </p:nvSpPr>
          <p:spPr>
            <a:xfrm>
              <a:off x="9189325" y="4098486"/>
              <a:ext cx="587312" cy="584387"/>
            </a:xfrm>
            <a:custGeom>
              <a:avLst/>
              <a:gdLst>
                <a:gd name="connsiteX0" fmla="*/ 86755 w 587312"/>
                <a:gd name="connsiteY0" fmla="*/ 513223 h 584387"/>
                <a:gd name="connsiteX1" fmla="*/ 89911 w 587312"/>
                <a:gd name="connsiteY1" fmla="*/ 86755 h 584387"/>
                <a:gd name="connsiteX2" fmla="*/ 513207 w 587312"/>
                <a:gd name="connsiteY2" fmla="*/ 86739 h 584387"/>
                <a:gd name="connsiteX3" fmla="*/ 481610 w 587312"/>
                <a:gd name="connsiteY3" fmla="*/ 481657 h 584387"/>
                <a:gd name="connsiteX4" fmla="*/ 416662 w 587312"/>
                <a:gd name="connsiteY4" fmla="*/ 535802 h 584387"/>
                <a:gd name="connsiteX5" fmla="*/ 83686 w 587312"/>
                <a:gd name="connsiteY5" fmla="*/ 510154 h 58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312" h="584387">
                  <a:moveTo>
                    <a:pt x="86755" y="513223"/>
                  </a:moveTo>
                  <a:cubicBezTo>
                    <a:pt x="-30140" y="394586"/>
                    <a:pt x="-28727" y="203649"/>
                    <a:pt x="89911" y="86755"/>
                  </a:cubicBezTo>
                  <a:cubicBezTo>
                    <a:pt x="207302" y="-28912"/>
                    <a:pt x="395807" y="-28919"/>
                    <a:pt x="513207" y="86739"/>
                  </a:cubicBezTo>
                  <a:cubicBezTo>
                    <a:pt x="630985" y="204516"/>
                    <a:pt x="599387" y="363880"/>
                    <a:pt x="481610" y="481657"/>
                  </a:cubicBezTo>
                  <a:cubicBezTo>
                    <a:pt x="461594" y="501579"/>
                    <a:pt x="439861" y="519697"/>
                    <a:pt x="416662" y="535802"/>
                  </a:cubicBezTo>
                  <a:cubicBezTo>
                    <a:pt x="314167" y="609240"/>
                    <a:pt x="173726" y="598422"/>
                    <a:pt x="83686" y="510154"/>
                  </a:cubicBezTo>
                </a:path>
              </a:pathLst>
            </a:custGeom>
            <a:solidFill>
              <a:srgbClr val="10C0DD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F31A7F0E-DA53-37F4-BDA8-01A90F0E4945}"/>
                </a:ext>
              </a:extLst>
            </p:cNvPr>
            <p:cNvSpPr/>
            <p:nvPr/>
          </p:nvSpPr>
          <p:spPr>
            <a:xfrm>
              <a:off x="9187923" y="4096927"/>
              <a:ext cx="562646" cy="585946"/>
            </a:xfrm>
            <a:custGeom>
              <a:avLst/>
              <a:gdLst>
                <a:gd name="connsiteX0" fmla="*/ 85119 w 562646"/>
                <a:gd name="connsiteY0" fmla="*/ 511713 h 585946"/>
                <a:gd name="connsiteX1" fmla="*/ 418095 w 562646"/>
                <a:gd name="connsiteY1" fmla="*/ 537361 h 585946"/>
                <a:gd name="connsiteX2" fmla="*/ 483043 w 562646"/>
                <a:gd name="connsiteY2" fmla="*/ 483185 h 585946"/>
                <a:gd name="connsiteX3" fmla="*/ 562647 w 562646"/>
                <a:gd name="connsiteY3" fmla="*/ 371358 h 585946"/>
                <a:gd name="connsiteX4" fmla="*/ 552438 w 562646"/>
                <a:gd name="connsiteY4" fmla="*/ 382350 h 585946"/>
                <a:gd name="connsiteX5" fmla="*/ 150787 w 562646"/>
                <a:gd name="connsiteY5" fmla="*/ 420805 h 585946"/>
                <a:gd name="connsiteX6" fmla="*/ 150602 w 562646"/>
                <a:gd name="connsiteY6" fmla="*/ 349371 h 585946"/>
                <a:gd name="connsiteX7" fmla="*/ 154201 w 562646"/>
                <a:gd name="connsiteY7" fmla="*/ 346086 h 585946"/>
                <a:gd name="connsiteX8" fmla="*/ 437198 w 562646"/>
                <a:gd name="connsiteY8" fmla="*/ 32244 h 585946"/>
                <a:gd name="connsiteX9" fmla="*/ 32187 w 562646"/>
                <a:gd name="connsiteY9" fmla="*/ 166135 h 585946"/>
                <a:gd name="connsiteX10" fmla="*/ 88157 w 562646"/>
                <a:gd name="connsiteY10" fmla="*/ 514782 h 58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2646" h="585946">
                  <a:moveTo>
                    <a:pt x="85119" y="511713"/>
                  </a:moveTo>
                  <a:cubicBezTo>
                    <a:pt x="175159" y="599981"/>
                    <a:pt x="315600" y="610799"/>
                    <a:pt x="418095" y="537361"/>
                  </a:cubicBezTo>
                  <a:cubicBezTo>
                    <a:pt x="441295" y="521246"/>
                    <a:pt x="463028" y="503118"/>
                    <a:pt x="483043" y="483185"/>
                  </a:cubicBezTo>
                  <a:cubicBezTo>
                    <a:pt x="515963" y="450894"/>
                    <a:pt x="542913" y="413035"/>
                    <a:pt x="562647" y="371358"/>
                  </a:cubicBezTo>
                  <a:lnTo>
                    <a:pt x="552438" y="382350"/>
                  </a:lnTo>
                  <a:cubicBezTo>
                    <a:pt x="434066" y="505732"/>
                    <a:pt x="270819" y="540868"/>
                    <a:pt x="150787" y="420805"/>
                  </a:cubicBezTo>
                  <a:cubicBezTo>
                    <a:pt x="131010" y="401130"/>
                    <a:pt x="130927" y="369148"/>
                    <a:pt x="150602" y="349371"/>
                  </a:cubicBezTo>
                  <a:cubicBezTo>
                    <a:pt x="151748" y="348219"/>
                    <a:pt x="152949" y="347123"/>
                    <a:pt x="154201" y="346086"/>
                  </a:cubicBezTo>
                  <a:cubicBezTo>
                    <a:pt x="232286" y="227892"/>
                    <a:pt x="327683" y="122098"/>
                    <a:pt x="437198" y="32244"/>
                  </a:cubicBezTo>
                  <a:cubicBezTo>
                    <a:pt x="288384" y="-42624"/>
                    <a:pt x="107054" y="17321"/>
                    <a:pt x="32187" y="166135"/>
                  </a:cubicBezTo>
                  <a:cubicBezTo>
                    <a:pt x="-26240" y="282269"/>
                    <a:pt x="-3684" y="422772"/>
                    <a:pt x="88157" y="514782"/>
                  </a:cubicBezTo>
                </a:path>
              </a:pathLst>
            </a:custGeom>
            <a:solidFill>
              <a:srgbClr val="8DE8F7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8865B792-3950-1809-C07B-C23FFBBB8D00}"/>
                </a:ext>
              </a:extLst>
            </p:cNvPr>
            <p:cNvSpPr/>
            <p:nvPr/>
          </p:nvSpPr>
          <p:spPr>
            <a:xfrm>
              <a:off x="9189325" y="4098486"/>
              <a:ext cx="587312" cy="584387"/>
            </a:xfrm>
            <a:custGeom>
              <a:avLst/>
              <a:gdLst>
                <a:gd name="connsiteX0" fmla="*/ 86755 w 587312"/>
                <a:gd name="connsiteY0" fmla="*/ 513223 h 584387"/>
                <a:gd name="connsiteX1" fmla="*/ 89911 w 587312"/>
                <a:gd name="connsiteY1" fmla="*/ 86755 h 584387"/>
                <a:gd name="connsiteX2" fmla="*/ 513207 w 587312"/>
                <a:gd name="connsiteY2" fmla="*/ 86739 h 584387"/>
                <a:gd name="connsiteX3" fmla="*/ 481610 w 587312"/>
                <a:gd name="connsiteY3" fmla="*/ 481657 h 584387"/>
                <a:gd name="connsiteX4" fmla="*/ 416662 w 587312"/>
                <a:gd name="connsiteY4" fmla="*/ 535802 h 584387"/>
                <a:gd name="connsiteX5" fmla="*/ 83686 w 587312"/>
                <a:gd name="connsiteY5" fmla="*/ 510154 h 58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312" h="584387">
                  <a:moveTo>
                    <a:pt x="86755" y="513223"/>
                  </a:moveTo>
                  <a:cubicBezTo>
                    <a:pt x="-30140" y="394586"/>
                    <a:pt x="-28727" y="203649"/>
                    <a:pt x="89911" y="86755"/>
                  </a:cubicBezTo>
                  <a:cubicBezTo>
                    <a:pt x="207302" y="-28912"/>
                    <a:pt x="395807" y="-28919"/>
                    <a:pt x="513207" y="86739"/>
                  </a:cubicBezTo>
                  <a:cubicBezTo>
                    <a:pt x="630985" y="204516"/>
                    <a:pt x="599387" y="363880"/>
                    <a:pt x="481610" y="481657"/>
                  </a:cubicBezTo>
                  <a:cubicBezTo>
                    <a:pt x="461594" y="501579"/>
                    <a:pt x="439861" y="519697"/>
                    <a:pt x="416662" y="535802"/>
                  </a:cubicBezTo>
                  <a:cubicBezTo>
                    <a:pt x="314167" y="609240"/>
                    <a:pt x="173726" y="598422"/>
                    <a:pt x="83686" y="510154"/>
                  </a:cubicBezTo>
                </a:path>
              </a:pathLst>
            </a:custGeom>
            <a:noFill/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F165C219-5ED4-3889-459B-3FDD82ED0FAA}"/>
                </a:ext>
              </a:extLst>
            </p:cNvPr>
            <p:cNvSpPr/>
            <p:nvPr/>
          </p:nvSpPr>
          <p:spPr>
            <a:xfrm>
              <a:off x="8903096" y="3804193"/>
              <a:ext cx="588916" cy="585879"/>
            </a:xfrm>
            <a:custGeom>
              <a:avLst/>
              <a:gdLst>
                <a:gd name="connsiteX0" fmla="*/ 88328 w 588916"/>
                <a:gd name="connsiteY0" fmla="*/ 514812 h 585879"/>
                <a:gd name="connsiteX1" fmla="*/ 88328 w 588916"/>
                <a:gd name="connsiteY1" fmla="*/ 88328 h 585879"/>
                <a:gd name="connsiteX2" fmla="*/ 514812 w 588916"/>
                <a:gd name="connsiteY2" fmla="*/ 88328 h 585879"/>
                <a:gd name="connsiteX3" fmla="*/ 483214 w 588916"/>
                <a:gd name="connsiteY3" fmla="*/ 483214 h 585879"/>
                <a:gd name="connsiteX4" fmla="*/ 418266 w 588916"/>
                <a:gd name="connsiteY4" fmla="*/ 537359 h 585879"/>
                <a:gd name="connsiteX5" fmla="*/ 85447 w 588916"/>
                <a:gd name="connsiteY5" fmla="*/ 511711 h 5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916" h="585879">
                  <a:moveTo>
                    <a:pt x="88328" y="514812"/>
                  </a:moveTo>
                  <a:cubicBezTo>
                    <a:pt x="-29443" y="397041"/>
                    <a:pt x="-29443" y="206098"/>
                    <a:pt x="88328" y="88328"/>
                  </a:cubicBezTo>
                  <a:cubicBezTo>
                    <a:pt x="206098" y="-29443"/>
                    <a:pt x="397041" y="-29443"/>
                    <a:pt x="514812" y="88328"/>
                  </a:cubicBezTo>
                  <a:cubicBezTo>
                    <a:pt x="632589" y="206073"/>
                    <a:pt x="600991" y="365437"/>
                    <a:pt x="483214" y="483214"/>
                  </a:cubicBezTo>
                  <a:cubicBezTo>
                    <a:pt x="463206" y="503145"/>
                    <a:pt x="441472" y="521264"/>
                    <a:pt x="418266" y="537359"/>
                  </a:cubicBezTo>
                  <a:cubicBezTo>
                    <a:pt x="315802" y="610708"/>
                    <a:pt x="175463" y="599893"/>
                    <a:pt x="85447" y="511711"/>
                  </a:cubicBezTo>
                </a:path>
              </a:pathLst>
            </a:custGeom>
            <a:solidFill>
              <a:srgbClr val="FFD100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ADE02D7-F893-2CE7-A354-BC15AB6C723A}"/>
                </a:ext>
              </a:extLst>
            </p:cNvPr>
            <p:cNvSpPr/>
            <p:nvPr/>
          </p:nvSpPr>
          <p:spPr>
            <a:xfrm>
              <a:off x="8903204" y="3804160"/>
              <a:ext cx="562646" cy="585977"/>
            </a:xfrm>
            <a:custGeom>
              <a:avLst/>
              <a:gdLst>
                <a:gd name="connsiteX0" fmla="*/ 85338 w 562646"/>
                <a:gd name="connsiteY0" fmla="*/ 511745 h 585977"/>
                <a:gd name="connsiteX1" fmla="*/ 418314 w 562646"/>
                <a:gd name="connsiteY1" fmla="*/ 537392 h 585977"/>
                <a:gd name="connsiteX2" fmla="*/ 483043 w 562646"/>
                <a:gd name="connsiteY2" fmla="*/ 483248 h 585977"/>
                <a:gd name="connsiteX3" fmla="*/ 562647 w 562646"/>
                <a:gd name="connsiteY3" fmla="*/ 371420 h 585977"/>
                <a:gd name="connsiteX4" fmla="*/ 552438 w 562646"/>
                <a:gd name="connsiteY4" fmla="*/ 382412 h 585977"/>
                <a:gd name="connsiteX5" fmla="*/ 150787 w 562646"/>
                <a:gd name="connsiteY5" fmla="*/ 420899 h 585977"/>
                <a:gd name="connsiteX6" fmla="*/ 150616 w 562646"/>
                <a:gd name="connsiteY6" fmla="*/ 349420 h 585977"/>
                <a:gd name="connsiteX7" fmla="*/ 154201 w 562646"/>
                <a:gd name="connsiteY7" fmla="*/ 346149 h 585977"/>
                <a:gd name="connsiteX8" fmla="*/ 437197 w 562646"/>
                <a:gd name="connsiteY8" fmla="*/ 32244 h 585977"/>
                <a:gd name="connsiteX9" fmla="*/ 32187 w 562646"/>
                <a:gd name="connsiteY9" fmla="*/ 166135 h 585977"/>
                <a:gd name="connsiteX10" fmla="*/ 88219 w 562646"/>
                <a:gd name="connsiteY10" fmla="*/ 514845 h 58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2646" h="585977">
                  <a:moveTo>
                    <a:pt x="85338" y="511745"/>
                  </a:moveTo>
                  <a:cubicBezTo>
                    <a:pt x="175378" y="600013"/>
                    <a:pt x="315819" y="610830"/>
                    <a:pt x="418314" y="537392"/>
                  </a:cubicBezTo>
                  <a:cubicBezTo>
                    <a:pt x="441444" y="521286"/>
                    <a:pt x="463104" y="503168"/>
                    <a:pt x="483043" y="483248"/>
                  </a:cubicBezTo>
                  <a:cubicBezTo>
                    <a:pt x="515963" y="450957"/>
                    <a:pt x="542913" y="413098"/>
                    <a:pt x="562647" y="371420"/>
                  </a:cubicBezTo>
                  <a:lnTo>
                    <a:pt x="552438" y="382412"/>
                  </a:lnTo>
                  <a:cubicBezTo>
                    <a:pt x="434034" y="505795"/>
                    <a:pt x="270819" y="540930"/>
                    <a:pt x="150787" y="420899"/>
                  </a:cubicBezTo>
                  <a:cubicBezTo>
                    <a:pt x="131002" y="401208"/>
                    <a:pt x="130925" y="369206"/>
                    <a:pt x="150616" y="349420"/>
                  </a:cubicBezTo>
                  <a:cubicBezTo>
                    <a:pt x="151758" y="348273"/>
                    <a:pt x="152954" y="347181"/>
                    <a:pt x="154201" y="346149"/>
                  </a:cubicBezTo>
                  <a:cubicBezTo>
                    <a:pt x="232264" y="227919"/>
                    <a:pt x="327663" y="122101"/>
                    <a:pt x="437197" y="32244"/>
                  </a:cubicBezTo>
                  <a:cubicBezTo>
                    <a:pt x="288384" y="-42624"/>
                    <a:pt x="107054" y="17322"/>
                    <a:pt x="32187" y="166135"/>
                  </a:cubicBezTo>
                  <a:cubicBezTo>
                    <a:pt x="-26254" y="282298"/>
                    <a:pt x="-3672" y="422838"/>
                    <a:pt x="88219" y="514845"/>
                  </a:cubicBezTo>
                </a:path>
              </a:pathLst>
            </a:custGeom>
            <a:solidFill>
              <a:srgbClr val="FFF48C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473B74E4-B293-9971-FFC1-5B200EA8B943}"/>
                </a:ext>
              </a:extLst>
            </p:cNvPr>
            <p:cNvSpPr/>
            <p:nvPr/>
          </p:nvSpPr>
          <p:spPr>
            <a:xfrm>
              <a:off x="8903096" y="3804193"/>
              <a:ext cx="588916" cy="585879"/>
            </a:xfrm>
            <a:custGeom>
              <a:avLst/>
              <a:gdLst>
                <a:gd name="connsiteX0" fmla="*/ 88328 w 588916"/>
                <a:gd name="connsiteY0" fmla="*/ 514812 h 585879"/>
                <a:gd name="connsiteX1" fmla="*/ 88328 w 588916"/>
                <a:gd name="connsiteY1" fmla="*/ 88328 h 585879"/>
                <a:gd name="connsiteX2" fmla="*/ 514812 w 588916"/>
                <a:gd name="connsiteY2" fmla="*/ 88328 h 585879"/>
                <a:gd name="connsiteX3" fmla="*/ 483214 w 588916"/>
                <a:gd name="connsiteY3" fmla="*/ 483214 h 585879"/>
                <a:gd name="connsiteX4" fmla="*/ 418266 w 588916"/>
                <a:gd name="connsiteY4" fmla="*/ 537359 h 585879"/>
                <a:gd name="connsiteX5" fmla="*/ 85447 w 588916"/>
                <a:gd name="connsiteY5" fmla="*/ 511711 h 5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916" h="585879">
                  <a:moveTo>
                    <a:pt x="88328" y="514812"/>
                  </a:moveTo>
                  <a:cubicBezTo>
                    <a:pt x="-29443" y="397041"/>
                    <a:pt x="-29443" y="206098"/>
                    <a:pt x="88328" y="88328"/>
                  </a:cubicBezTo>
                  <a:cubicBezTo>
                    <a:pt x="206098" y="-29443"/>
                    <a:pt x="397041" y="-29443"/>
                    <a:pt x="514812" y="88328"/>
                  </a:cubicBezTo>
                  <a:cubicBezTo>
                    <a:pt x="632589" y="206073"/>
                    <a:pt x="600991" y="365437"/>
                    <a:pt x="483214" y="483214"/>
                  </a:cubicBezTo>
                  <a:cubicBezTo>
                    <a:pt x="463206" y="503145"/>
                    <a:pt x="441472" y="521264"/>
                    <a:pt x="418266" y="537359"/>
                  </a:cubicBezTo>
                  <a:cubicBezTo>
                    <a:pt x="315802" y="610708"/>
                    <a:pt x="175463" y="599893"/>
                    <a:pt x="85447" y="511711"/>
                  </a:cubicBezTo>
                </a:path>
              </a:pathLst>
            </a:custGeom>
            <a:noFill/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B9144CF0-18F0-04A0-D6BA-0981F4B7B08C}"/>
                </a:ext>
              </a:extLst>
            </p:cNvPr>
            <p:cNvSpPr/>
            <p:nvPr/>
          </p:nvSpPr>
          <p:spPr>
            <a:xfrm>
              <a:off x="8589868" y="3499092"/>
              <a:ext cx="588927" cy="588930"/>
            </a:xfrm>
            <a:custGeom>
              <a:avLst/>
              <a:gdLst>
                <a:gd name="connsiteX0" fmla="*/ 514823 w 588927"/>
                <a:gd name="connsiteY0" fmla="*/ 88323 h 588930"/>
                <a:gd name="connsiteX1" fmla="*/ 483225 w 588927"/>
                <a:gd name="connsiteY1" fmla="*/ 483241 h 588930"/>
                <a:gd name="connsiteX2" fmla="*/ 88339 w 588927"/>
                <a:gd name="connsiteY2" fmla="*/ 514838 h 588930"/>
                <a:gd name="connsiteX3" fmla="*/ 88323 w 588927"/>
                <a:gd name="connsiteY3" fmla="*/ 88339 h 588930"/>
                <a:gd name="connsiteX4" fmla="*/ 514823 w 588927"/>
                <a:gd name="connsiteY4" fmla="*/ 88323 h 58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927" h="588930">
                  <a:moveTo>
                    <a:pt x="514823" y="88323"/>
                  </a:moveTo>
                  <a:cubicBezTo>
                    <a:pt x="632600" y="206100"/>
                    <a:pt x="601003" y="365464"/>
                    <a:pt x="483225" y="483241"/>
                  </a:cubicBezTo>
                  <a:cubicBezTo>
                    <a:pt x="365448" y="601018"/>
                    <a:pt x="206116" y="632584"/>
                    <a:pt x="88339" y="514838"/>
                  </a:cubicBezTo>
                  <a:cubicBezTo>
                    <a:pt x="-29440" y="397068"/>
                    <a:pt x="-29447" y="206118"/>
                    <a:pt x="88323" y="88339"/>
                  </a:cubicBezTo>
                  <a:cubicBezTo>
                    <a:pt x="206093" y="-29440"/>
                    <a:pt x="397044" y="-29447"/>
                    <a:pt x="514823" y="88323"/>
                  </a:cubicBezTo>
                  <a:close/>
                </a:path>
              </a:pathLst>
            </a:custGeom>
            <a:solidFill>
              <a:srgbClr val="E91E76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4C6201A9-FCB7-16B3-2203-4C614D1F7AB3}"/>
                </a:ext>
              </a:extLst>
            </p:cNvPr>
            <p:cNvSpPr/>
            <p:nvPr/>
          </p:nvSpPr>
          <p:spPr>
            <a:xfrm>
              <a:off x="8589584" y="3499127"/>
              <a:ext cx="368301" cy="588889"/>
            </a:xfrm>
            <a:custGeom>
              <a:avLst/>
              <a:gdLst>
                <a:gd name="connsiteX0" fmla="*/ 221463 w 368301"/>
                <a:gd name="connsiteY0" fmla="*/ 514741 h 588889"/>
                <a:gd name="connsiteX1" fmla="*/ 220912 w 368301"/>
                <a:gd name="connsiteY1" fmla="*/ 88793 h 588889"/>
                <a:gd name="connsiteX2" fmla="*/ 368301 w 368301"/>
                <a:gd name="connsiteY2" fmla="*/ 7589 h 588889"/>
                <a:gd name="connsiteX3" fmla="*/ 7529 w 368301"/>
                <a:gd name="connsiteY3" fmla="*/ 234529 h 588889"/>
                <a:gd name="connsiteX4" fmla="*/ 88624 w 368301"/>
                <a:gd name="connsiteY4" fmla="*/ 514898 h 588889"/>
                <a:gd name="connsiteX5" fmla="*/ 326620 w 368301"/>
                <a:gd name="connsiteY5" fmla="*/ 579157 h 588889"/>
                <a:gd name="connsiteX6" fmla="*/ 221463 w 368301"/>
                <a:gd name="connsiteY6" fmla="*/ 514741 h 58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301" h="588889">
                  <a:moveTo>
                    <a:pt x="221463" y="514741"/>
                  </a:moveTo>
                  <a:cubicBezTo>
                    <a:pt x="103689" y="397271"/>
                    <a:pt x="103442" y="206568"/>
                    <a:pt x="220912" y="88793"/>
                  </a:cubicBezTo>
                  <a:cubicBezTo>
                    <a:pt x="261328" y="48271"/>
                    <a:pt x="312454" y="20104"/>
                    <a:pt x="368301" y="7589"/>
                  </a:cubicBezTo>
                  <a:cubicBezTo>
                    <a:pt x="206009" y="-29368"/>
                    <a:pt x="44485" y="72236"/>
                    <a:pt x="7529" y="234529"/>
                  </a:cubicBezTo>
                  <a:cubicBezTo>
                    <a:pt x="-15513" y="335714"/>
                    <a:pt x="15124" y="441636"/>
                    <a:pt x="88624" y="514898"/>
                  </a:cubicBezTo>
                  <a:cubicBezTo>
                    <a:pt x="149435" y="579576"/>
                    <a:pt x="241519" y="604439"/>
                    <a:pt x="326620" y="579157"/>
                  </a:cubicBezTo>
                  <a:cubicBezTo>
                    <a:pt x="286728" y="566827"/>
                    <a:pt x="250570" y="544678"/>
                    <a:pt x="221463" y="514741"/>
                  </a:cubicBezTo>
                  <a:close/>
                </a:path>
              </a:pathLst>
            </a:custGeom>
            <a:solidFill>
              <a:srgbClr val="FF6196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3E9FF8FB-A8E6-D793-5F2F-D4D67978564A}"/>
                </a:ext>
              </a:extLst>
            </p:cNvPr>
            <p:cNvSpPr/>
            <p:nvPr/>
          </p:nvSpPr>
          <p:spPr>
            <a:xfrm>
              <a:off x="8589868" y="3499092"/>
              <a:ext cx="588927" cy="588930"/>
            </a:xfrm>
            <a:custGeom>
              <a:avLst/>
              <a:gdLst>
                <a:gd name="connsiteX0" fmla="*/ 514823 w 588927"/>
                <a:gd name="connsiteY0" fmla="*/ 88323 h 588930"/>
                <a:gd name="connsiteX1" fmla="*/ 483225 w 588927"/>
                <a:gd name="connsiteY1" fmla="*/ 483241 h 588930"/>
                <a:gd name="connsiteX2" fmla="*/ 88339 w 588927"/>
                <a:gd name="connsiteY2" fmla="*/ 514838 h 588930"/>
                <a:gd name="connsiteX3" fmla="*/ 88323 w 588927"/>
                <a:gd name="connsiteY3" fmla="*/ 88339 h 588930"/>
                <a:gd name="connsiteX4" fmla="*/ 514823 w 588927"/>
                <a:gd name="connsiteY4" fmla="*/ 88323 h 58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927" h="588930">
                  <a:moveTo>
                    <a:pt x="514823" y="88323"/>
                  </a:moveTo>
                  <a:cubicBezTo>
                    <a:pt x="632600" y="206100"/>
                    <a:pt x="601003" y="365464"/>
                    <a:pt x="483225" y="483241"/>
                  </a:cubicBezTo>
                  <a:cubicBezTo>
                    <a:pt x="365448" y="601018"/>
                    <a:pt x="206116" y="632584"/>
                    <a:pt x="88339" y="514838"/>
                  </a:cubicBezTo>
                  <a:cubicBezTo>
                    <a:pt x="-29440" y="397068"/>
                    <a:pt x="-29447" y="206118"/>
                    <a:pt x="88323" y="88339"/>
                  </a:cubicBezTo>
                  <a:cubicBezTo>
                    <a:pt x="206093" y="-29440"/>
                    <a:pt x="397044" y="-29447"/>
                    <a:pt x="514823" y="88323"/>
                  </a:cubicBezTo>
                  <a:close/>
                </a:path>
              </a:pathLst>
            </a:custGeom>
            <a:noFill/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1" name="星形: 七角 330">
            <a:extLst>
              <a:ext uri="{FF2B5EF4-FFF2-40B4-BE49-F238E27FC236}">
                <a16:creationId xmlns:a16="http://schemas.microsoft.com/office/drawing/2014/main" id="{34A7DD54-8B46-15A0-08E8-1790C8C5ABB9}"/>
              </a:ext>
            </a:extLst>
          </p:cNvPr>
          <p:cNvSpPr/>
          <p:nvPr/>
        </p:nvSpPr>
        <p:spPr>
          <a:xfrm>
            <a:off x="11002429" y="3626634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863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矩形 230">
            <a:extLst>
              <a:ext uri="{FF2B5EF4-FFF2-40B4-BE49-F238E27FC236}">
                <a16:creationId xmlns:a16="http://schemas.microsoft.com/office/drawing/2014/main" id="{BE4C53ED-2176-895A-1181-F26006497A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7AC00B-01BA-C9B8-2920-69AB20410147}"/>
              </a:ext>
            </a:extLst>
          </p:cNvPr>
          <p:cNvSpPr txBox="1"/>
          <p:nvPr/>
        </p:nvSpPr>
        <p:spPr>
          <a:xfrm rot="16200000" flipH="1">
            <a:off x="-944506" y="3167390"/>
            <a:ext cx="39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Powerpoint Templet</a:t>
            </a:r>
            <a:endParaRPr lang="zh-CN" altLang="en-US" sz="28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60699B9-C034-DAF1-5115-311DE0E522A0}"/>
              </a:ext>
            </a:extLst>
          </p:cNvPr>
          <p:cNvSpPr/>
          <p:nvPr/>
        </p:nvSpPr>
        <p:spPr>
          <a:xfrm rot="5400000">
            <a:off x="1011719" y="3376871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20C860C-DF1B-1C99-F348-4176010FA5AF}"/>
              </a:ext>
            </a:extLst>
          </p:cNvPr>
          <p:cNvGrpSpPr/>
          <p:nvPr/>
        </p:nvGrpSpPr>
        <p:grpSpPr>
          <a:xfrm>
            <a:off x="7912946" y="1375223"/>
            <a:ext cx="1878620" cy="1878620"/>
            <a:chOff x="6708133" y="1032939"/>
            <a:chExt cx="1878620" cy="187862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232A512-6A43-062A-2B64-33CC105217DA}"/>
                </a:ext>
              </a:extLst>
            </p:cNvPr>
            <p:cNvSpPr/>
            <p:nvPr/>
          </p:nvSpPr>
          <p:spPr>
            <a:xfrm>
              <a:off x="7501910" y="1826716"/>
              <a:ext cx="291066" cy="291066"/>
            </a:xfrm>
            <a:prstGeom prst="ellipse">
              <a:avLst/>
            </a:prstGeom>
            <a:noFill/>
            <a:ln w="38100">
              <a:solidFill>
                <a:srgbClr val="E91E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CABE04E-B3AD-50E9-424E-76C38B1A6791}"/>
                </a:ext>
              </a:extLst>
            </p:cNvPr>
            <p:cNvSpPr/>
            <p:nvPr/>
          </p:nvSpPr>
          <p:spPr>
            <a:xfrm>
              <a:off x="7369614" y="1694420"/>
              <a:ext cx="555658" cy="555658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30479A7-1AAA-F275-FD79-0C24E34DA0D2}"/>
                </a:ext>
              </a:extLst>
            </p:cNvPr>
            <p:cNvSpPr/>
            <p:nvPr/>
          </p:nvSpPr>
          <p:spPr>
            <a:xfrm>
              <a:off x="7237318" y="1562124"/>
              <a:ext cx="820251" cy="820251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1967199-57D4-33C4-1F13-EDCD3388CFE0}"/>
                </a:ext>
              </a:extLst>
            </p:cNvPr>
            <p:cNvSpPr/>
            <p:nvPr/>
          </p:nvSpPr>
          <p:spPr>
            <a:xfrm>
              <a:off x="7105022" y="1429827"/>
              <a:ext cx="1084843" cy="1084843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F2674A4-4080-B399-F736-D6628417D77F}"/>
                </a:ext>
              </a:extLst>
            </p:cNvPr>
            <p:cNvSpPr/>
            <p:nvPr/>
          </p:nvSpPr>
          <p:spPr>
            <a:xfrm>
              <a:off x="6972726" y="1297531"/>
              <a:ext cx="1349435" cy="1349435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AFB1CD8-E19D-3234-F074-CAB5EA5CA30C}"/>
                </a:ext>
              </a:extLst>
            </p:cNvPr>
            <p:cNvSpPr/>
            <p:nvPr/>
          </p:nvSpPr>
          <p:spPr>
            <a:xfrm>
              <a:off x="6840429" y="1165235"/>
              <a:ext cx="1614028" cy="1614028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475EAFA-27AC-7EB9-51CC-7DC642720E63}"/>
                </a:ext>
              </a:extLst>
            </p:cNvPr>
            <p:cNvSpPr/>
            <p:nvPr/>
          </p:nvSpPr>
          <p:spPr>
            <a:xfrm>
              <a:off x="6708133" y="1032939"/>
              <a:ext cx="1878620" cy="1878620"/>
            </a:xfrm>
            <a:prstGeom prst="ellipse">
              <a:avLst/>
            </a:prstGeom>
            <a:noFill/>
            <a:ln w="38100">
              <a:solidFill>
                <a:srgbClr val="E91E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BEEDDA3-1FB2-A614-CF0D-6994C5EA063C}"/>
              </a:ext>
            </a:extLst>
          </p:cNvPr>
          <p:cNvGrpSpPr/>
          <p:nvPr/>
        </p:nvGrpSpPr>
        <p:grpSpPr>
          <a:xfrm>
            <a:off x="8852256" y="936436"/>
            <a:ext cx="1936826" cy="2756194"/>
            <a:chOff x="8624456" y="1111250"/>
            <a:chExt cx="1936826" cy="2756194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DF8481B-E3C6-E27B-CD0F-F9598DF5B545}"/>
                </a:ext>
              </a:extLst>
            </p:cNvPr>
            <p:cNvSpPr/>
            <p:nvPr/>
          </p:nvSpPr>
          <p:spPr>
            <a:xfrm>
              <a:off x="10557590" y="2422035"/>
              <a:ext cx="1903" cy="21343"/>
            </a:xfrm>
            <a:custGeom>
              <a:avLst/>
              <a:gdLst>
                <a:gd name="connsiteX0" fmla="*/ 1903 w 1903"/>
                <a:gd name="connsiteY0" fmla="*/ 21343 h 21343"/>
                <a:gd name="connsiteX1" fmla="*/ 1903 w 1903"/>
                <a:gd name="connsiteY1" fmla="*/ 16729 h 21343"/>
                <a:gd name="connsiteX2" fmla="*/ 0 w 1903"/>
                <a:gd name="connsiteY2" fmla="*/ 0 h 21343"/>
                <a:gd name="connsiteX3" fmla="*/ 1903 w 1903"/>
                <a:gd name="connsiteY3" fmla="*/ 21343 h 21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3" h="21343">
                  <a:moveTo>
                    <a:pt x="1903" y="21343"/>
                  </a:moveTo>
                  <a:lnTo>
                    <a:pt x="1903" y="16729"/>
                  </a:lnTo>
                  <a:cubicBezTo>
                    <a:pt x="1903" y="10960"/>
                    <a:pt x="461" y="5769"/>
                    <a:pt x="0" y="0"/>
                  </a:cubicBezTo>
                  <a:cubicBezTo>
                    <a:pt x="692" y="6922"/>
                    <a:pt x="1384" y="14421"/>
                    <a:pt x="1903" y="21343"/>
                  </a:cubicBezTo>
                  <a:close/>
                </a:path>
              </a:pathLst>
            </a:custGeom>
            <a:solidFill>
              <a:srgbClr val="00B8F0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8BF8D6E-6CC2-1A50-F1A5-4492390DF4B2}"/>
                </a:ext>
              </a:extLst>
            </p:cNvPr>
            <p:cNvSpPr/>
            <p:nvPr/>
          </p:nvSpPr>
          <p:spPr>
            <a:xfrm>
              <a:off x="8655254" y="2004282"/>
              <a:ext cx="1889933" cy="1863162"/>
            </a:xfrm>
            <a:custGeom>
              <a:avLst/>
              <a:gdLst>
                <a:gd name="connsiteX0" fmla="*/ 1889934 w 1889933"/>
                <a:gd name="connsiteY0" fmla="*/ 419946 h 1863162"/>
                <a:gd name="connsiteX1" fmla="*/ 945056 w 1889933"/>
                <a:gd name="connsiteY1" fmla="*/ 0 h 1863162"/>
                <a:gd name="connsiteX2" fmla="*/ 236 w 1889933"/>
                <a:gd name="connsiteY2" fmla="*/ 419946 h 1863162"/>
                <a:gd name="connsiteX3" fmla="*/ 846819 w 1889933"/>
                <a:gd name="connsiteY3" fmla="*/ 1352709 h 1863162"/>
                <a:gd name="connsiteX4" fmla="*/ 846819 w 1889933"/>
                <a:gd name="connsiteY4" fmla="*/ 1354267 h 1863162"/>
                <a:gd name="connsiteX5" fmla="*/ 701684 w 1889933"/>
                <a:gd name="connsiteY5" fmla="*/ 1544627 h 1863162"/>
                <a:gd name="connsiteX6" fmla="*/ 495460 w 1889933"/>
                <a:gd name="connsiteY6" fmla="*/ 1712490 h 1863162"/>
                <a:gd name="connsiteX7" fmla="*/ 944941 w 1889933"/>
                <a:gd name="connsiteY7" fmla="*/ 1863163 h 1863162"/>
                <a:gd name="connsiteX8" fmla="*/ 1394421 w 1889933"/>
                <a:gd name="connsiteY8" fmla="*/ 1712490 h 1863162"/>
                <a:gd name="connsiteX9" fmla="*/ 1188255 w 1889933"/>
                <a:gd name="connsiteY9" fmla="*/ 1544627 h 1863162"/>
                <a:gd name="connsiteX10" fmla="*/ 1043120 w 1889933"/>
                <a:gd name="connsiteY10" fmla="*/ 1354267 h 1863162"/>
                <a:gd name="connsiteX11" fmla="*/ 1889934 w 1889933"/>
                <a:gd name="connsiteY11" fmla="*/ 419946 h 186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89933" h="1863162">
                  <a:moveTo>
                    <a:pt x="1889934" y="419946"/>
                  </a:moveTo>
                  <a:cubicBezTo>
                    <a:pt x="1889934" y="188053"/>
                    <a:pt x="1466873" y="0"/>
                    <a:pt x="945056" y="0"/>
                  </a:cubicBezTo>
                  <a:cubicBezTo>
                    <a:pt x="423239" y="0"/>
                    <a:pt x="236" y="188053"/>
                    <a:pt x="236" y="419946"/>
                  </a:cubicBezTo>
                  <a:cubicBezTo>
                    <a:pt x="236" y="494474"/>
                    <a:pt x="-37663" y="1290987"/>
                    <a:pt x="846819" y="1352709"/>
                  </a:cubicBezTo>
                  <a:lnTo>
                    <a:pt x="846819" y="1354267"/>
                  </a:lnTo>
                  <a:cubicBezTo>
                    <a:pt x="846390" y="1443015"/>
                    <a:pt x="787151" y="1520714"/>
                    <a:pt x="701684" y="1544627"/>
                  </a:cubicBezTo>
                  <a:cubicBezTo>
                    <a:pt x="577661" y="1580161"/>
                    <a:pt x="495460" y="1641999"/>
                    <a:pt x="495460" y="1712490"/>
                  </a:cubicBezTo>
                  <a:cubicBezTo>
                    <a:pt x="495460" y="1822841"/>
                    <a:pt x="696723" y="1863163"/>
                    <a:pt x="944941" y="1863163"/>
                  </a:cubicBezTo>
                  <a:cubicBezTo>
                    <a:pt x="1193159" y="1863163"/>
                    <a:pt x="1394421" y="1822783"/>
                    <a:pt x="1394421" y="1712490"/>
                  </a:cubicBezTo>
                  <a:cubicBezTo>
                    <a:pt x="1394421" y="1641999"/>
                    <a:pt x="1312278" y="1580161"/>
                    <a:pt x="1188255" y="1544627"/>
                  </a:cubicBezTo>
                  <a:cubicBezTo>
                    <a:pt x="1102777" y="1520731"/>
                    <a:pt x="1043529" y="1443022"/>
                    <a:pt x="1043120" y="1354267"/>
                  </a:cubicBezTo>
                  <a:cubicBezTo>
                    <a:pt x="1851458" y="1301659"/>
                    <a:pt x="1889934" y="484783"/>
                    <a:pt x="1889934" y="419946"/>
                  </a:cubicBezTo>
                  <a:close/>
                </a:path>
              </a:pathLst>
            </a:custGeom>
            <a:solidFill>
              <a:srgbClr val="8DE8F7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B5C366C-4E85-37F9-DD99-6961DF900051}"/>
                </a:ext>
              </a:extLst>
            </p:cNvPr>
            <p:cNvSpPr/>
            <p:nvPr/>
          </p:nvSpPr>
          <p:spPr>
            <a:xfrm>
              <a:off x="8655254" y="2004282"/>
              <a:ext cx="1889933" cy="1863162"/>
            </a:xfrm>
            <a:custGeom>
              <a:avLst/>
              <a:gdLst>
                <a:gd name="connsiteX0" fmla="*/ 1889934 w 1889933"/>
                <a:gd name="connsiteY0" fmla="*/ 419946 h 1863162"/>
                <a:gd name="connsiteX1" fmla="*/ 945056 w 1889933"/>
                <a:gd name="connsiteY1" fmla="*/ 0 h 1863162"/>
                <a:gd name="connsiteX2" fmla="*/ 236 w 1889933"/>
                <a:gd name="connsiteY2" fmla="*/ 419946 h 1863162"/>
                <a:gd name="connsiteX3" fmla="*/ 846819 w 1889933"/>
                <a:gd name="connsiteY3" fmla="*/ 1352709 h 1863162"/>
                <a:gd name="connsiteX4" fmla="*/ 846819 w 1889933"/>
                <a:gd name="connsiteY4" fmla="*/ 1354267 h 1863162"/>
                <a:gd name="connsiteX5" fmla="*/ 701684 w 1889933"/>
                <a:gd name="connsiteY5" fmla="*/ 1544627 h 1863162"/>
                <a:gd name="connsiteX6" fmla="*/ 495460 w 1889933"/>
                <a:gd name="connsiteY6" fmla="*/ 1712490 h 1863162"/>
                <a:gd name="connsiteX7" fmla="*/ 944941 w 1889933"/>
                <a:gd name="connsiteY7" fmla="*/ 1863163 h 1863162"/>
                <a:gd name="connsiteX8" fmla="*/ 1394421 w 1889933"/>
                <a:gd name="connsiteY8" fmla="*/ 1712490 h 1863162"/>
                <a:gd name="connsiteX9" fmla="*/ 1188255 w 1889933"/>
                <a:gd name="connsiteY9" fmla="*/ 1544627 h 1863162"/>
                <a:gd name="connsiteX10" fmla="*/ 1043120 w 1889933"/>
                <a:gd name="connsiteY10" fmla="*/ 1354267 h 1863162"/>
                <a:gd name="connsiteX11" fmla="*/ 1043120 w 1889933"/>
                <a:gd name="connsiteY11" fmla="*/ 1354267 h 1863162"/>
                <a:gd name="connsiteX12" fmla="*/ 1889934 w 1889933"/>
                <a:gd name="connsiteY12" fmla="*/ 419946 h 186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89933" h="1863162">
                  <a:moveTo>
                    <a:pt x="1889934" y="419946"/>
                  </a:moveTo>
                  <a:cubicBezTo>
                    <a:pt x="1889934" y="188053"/>
                    <a:pt x="1466873" y="0"/>
                    <a:pt x="945056" y="0"/>
                  </a:cubicBezTo>
                  <a:cubicBezTo>
                    <a:pt x="423239" y="0"/>
                    <a:pt x="236" y="188053"/>
                    <a:pt x="236" y="419946"/>
                  </a:cubicBezTo>
                  <a:cubicBezTo>
                    <a:pt x="236" y="494474"/>
                    <a:pt x="-37663" y="1290987"/>
                    <a:pt x="846819" y="1352709"/>
                  </a:cubicBezTo>
                  <a:lnTo>
                    <a:pt x="846819" y="1354267"/>
                  </a:lnTo>
                  <a:cubicBezTo>
                    <a:pt x="846390" y="1443015"/>
                    <a:pt x="787151" y="1520714"/>
                    <a:pt x="701684" y="1544627"/>
                  </a:cubicBezTo>
                  <a:cubicBezTo>
                    <a:pt x="577661" y="1580161"/>
                    <a:pt x="495460" y="1641999"/>
                    <a:pt x="495460" y="1712490"/>
                  </a:cubicBezTo>
                  <a:cubicBezTo>
                    <a:pt x="495460" y="1822841"/>
                    <a:pt x="696723" y="1863163"/>
                    <a:pt x="944941" y="1863163"/>
                  </a:cubicBezTo>
                  <a:cubicBezTo>
                    <a:pt x="1193159" y="1863163"/>
                    <a:pt x="1394421" y="1822783"/>
                    <a:pt x="1394421" y="1712490"/>
                  </a:cubicBezTo>
                  <a:cubicBezTo>
                    <a:pt x="1394421" y="1641999"/>
                    <a:pt x="1312278" y="1580161"/>
                    <a:pt x="1188255" y="1544627"/>
                  </a:cubicBezTo>
                  <a:cubicBezTo>
                    <a:pt x="1102777" y="1520731"/>
                    <a:pt x="1043529" y="1443022"/>
                    <a:pt x="1043120" y="1354267"/>
                  </a:cubicBezTo>
                  <a:lnTo>
                    <a:pt x="1043120" y="1354267"/>
                  </a:lnTo>
                  <a:cubicBezTo>
                    <a:pt x="1851458" y="1301659"/>
                    <a:pt x="1889934" y="484783"/>
                    <a:pt x="1889934" y="419946"/>
                  </a:cubicBezTo>
                  <a:close/>
                </a:path>
              </a:pathLst>
            </a:custGeom>
            <a:noFill/>
            <a:ln w="71914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4E67231-7287-0F0F-5849-27D640286C9F}"/>
                </a:ext>
              </a:extLst>
            </p:cNvPr>
            <p:cNvSpPr/>
            <p:nvPr/>
          </p:nvSpPr>
          <p:spPr>
            <a:xfrm>
              <a:off x="8795664" y="2407614"/>
              <a:ext cx="1749408" cy="1459830"/>
            </a:xfrm>
            <a:custGeom>
              <a:avLst/>
              <a:gdLst>
                <a:gd name="connsiteX0" fmla="*/ 1749408 w 1749408"/>
                <a:gd name="connsiteY0" fmla="*/ 21343 h 1459830"/>
                <a:gd name="connsiteX1" fmla="*/ 1749408 w 1749408"/>
                <a:gd name="connsiteY1" fmla="*/ 16613 h 1459830"/>
                <a:gd name="connsiteX2" fmla="*/ 1747505 w 1749408"/>
                <a:gd name="connsiteY2" fmla="*/ 0 h 1459830"/>
                <a:gd name="connsiteX3" fmla="*/ 1749408 w 1749408"/>
                <a:gd name="connsiteY3" fmla="*/ 21343 h 1459830"/>
                <a:gd name="connsiteX4" fmla="*/ 1567816 w 1749408"/>
                <a:gd name="connsiteY4" fmla="*/ 592193 h 1459830"/>
                <a:gd name="connsiteX5" fmla="*/ 797205 w 1749408"/>
                <a:gd name="connsiteY5" fmla="*/ 762709 h 1459830"/>
                <a:gd name="connsiteX6" fmla="*/ 0 w 1749408"/>
                <a:gd name="connsiteY6" fmla="*/ 576387 h 1459830"/>
                <a:gd name="connsiteX7" fmla="*/ 706409 w 1749408"/>
                <a:gd name="connsiteY7" fmla="*/ 949377 h 1459830"/>
                <a:gd name="connsiteX8" fmla="*/ 706409 w 1749408"/>
                <a:gd name="connsiteY8" fmla="*/ 950935 h 1459830"/>
                <a:gd name="connsiteX9" fmla="*/ 561273 w 1749408"/>
                <a:gd name="connsiteY9" fmla="*/ 1141295 h 1459830"/>
                <a:gd name="connsiteX10" fmla="*/ 355050 w 1749408"/>
                <a:gd name="connsiteY10" fmla="*/ 1309157 h 1459830"/>
                <a:gd name="connsiteX11" fmla="*/ 804530 w 1749408"/>
                <a:gd name="connsiteY11" fmla="*/ 1459830 h 1459830"/>
                <a:gd name="connsiteX12" fmla="*/ 1254011 w 1749408"/>
                <a:gd name="connsiteY12" fmla="*/ 1309157 h 1459830"/>
                <a:gd name="connsiteX13" fmla="*/ 1047845 w 1749408"/>
                <a:gd name="connsiteY13" fmla="*/ 1141295 h 1459830"/>
                <a:gd name="connsiteX14" fmla="*/ 902710 w 1749408"/>
                <a:gd name="connsiteY14" fmla="*/ 950935 h 1459830"/>
                <a:gd name="connsiteX15" fmla="*/ 1567816 w 1749408"/>
                <a:gd name="connsiteY15" fmla="*/ 592193 h 14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49408" h="1459830">
                  <a:moveTo>
                    <a:pt x="1749408" y="21343"/>
                  </a:moveTo>
                  <a:lnTo>
                    <a:pt x="1749408" y="16613"/>
                  </a:lnTo>
                  <a:cubicBezTo>
                    <a:pt x="1749408" y="10845"/>
                    <a:pt x="1747966" y="5538"/>
                    <a:pt x="1747505" y="0"/>
                  </a:cubicBezTo>
                  <a:cubicBezTo>
                    <a:pt x="1748197" y="7095"/>
                    <a:pt x="1748889" y="14421"/>
                    <a:pt x="1749408" y="21343"/>
                  </a:cubicBezTo>
                  <a:close/>
                  <a:moveTo>
                    <a:pt x="1567816" y="592193"/>
                  </a:moveTo>
                  <a:cubicBezTo>
                    <a:pt x="1390955" y="695622"/>
                    <a:pt x="1112106" y="762709"/>
                    <a:pt x="797205" y="762709"/>
                  </a:cubicBezTo>
                  <a:cubicBezTo>
                    <a:pt x="466382" y="762709"/>
                    <a:pt x="174670" y="688872"/>
                    <a:pt x="0" y="576387"/>
                  </a:cubicBezTo>
                  <a:cubicBezTo>
                    <a:pt x="115370" y="759421"/>
                    <a:pt x="324996" y="922496"/>
                    <a:pt x="706409" y="949377"/>
                  </a:cubicBezTo>
                  <a:lnTo>
                    <a:pt x="706409" y="950935"/>
                  </a:lnTo>
                  <a:cubicBezTo>
                    <a:pt x="705980" y="1039683"/>
                    <a:pt x="646740" y="1117382"/>
                    <a:pt x="561273" y="1141295"/>
                  </a:cubicBezTo>
                  <a:cubicBezTo>
                    <a:pt x="437251" y="1176828"/>
                    <a:pt x="355050" y="1238724"/>
                    <a:pt x="355050" y="1309157"/>
                  </a:cubicBezTo>
                  <a:cubicBezTo>
                    <a:pt x="355050" y="1419509"/>
                    <a:pt x="556313" y="1459830"/>
                    <a:pt x="804530" y="1459830"/>
                  </a:cubicBezTo>
                  <a:cubicBezTo>
                    <a:pt x="1052748" y="1459830"/>
                    <a:pt x="1254011" y="1419451"/>
                    <a:pt x="1254011" y="1309157"/>
                  </a:cubicBezTo>
                  <a:cubicBezTo>
                    <a:pt x="1254011" y="1238724"/>
                    <a:pt x="1171868" y="1176828"/>
                    <a:pt x="1047845" y="1141295"/>
                  </a:cubicBezTo>
                  <a:cubicBezTo>
                    <a:pt x="962367" y="1117399"/>
                    <a:pt x="903119" y="1039689"/>
                    <a:pt x="902710" y="950935"/>
                  </a:cubicBezTo>
                  <a:cubicBezTo>
                    <a:pt x="1242358" y="928784"/>
                    <a:pt x="1445755" y="771650"/>
                    <a:pt x="1567816" y="592193"/>
                  </a:cubicBezTo>
                  <a:close/>
                </a:path>
              </a:pathLst>
            </a:custGeom>
            <a:solidFill>
              <a:srgbClr val="10C0DD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1D10F37-796F-8248-85A5-5682025526CC}"/>
                </a:ext>
              </a:extLst>
            </p:cNvPr>
            <p:cNvSpPr/>
            <p:nvPr/>
          </p:nvSpPr>
          <p:spPr>
            <a:xfrm>
              <a:off x="8655254" y="2004282"/>
              <a:ext cx="1889933" cy="1863162"/>
            </a:xfrm>
            <a:custGeom>
              <a:avLst/>
              <a:gdLst>
                <a:gd name="connsiteX0" fmla="*/ 1889934 w 1889933"/>
                <a:gd name="connsiteY0" fmla="*/ 419946 h 1863162"/>
                <a:gd name="connsiteX1" fmla="*/ 945056 w 1889933"/>
                <a:gd name="connsiteY1" fmla="*/ 0 h 1863162"/>
                <a:gd name="connsiteX2" fmla="*/ 236 w 1889933"/>
                <a:gd name="connsiteY2" fmla="*/ 419946 h 1863162"/>
                <a:gd name="connsiteX3" fmla="*/ 846819 w 1889933"/>
                <a:gd name="connsiteY3" fmla="*/ 1352709 h 1863162"/>
                <a:gd name="connsiteX4" fmla="*/ 846819 w 1889933"/>
                <a:gd name="connsiteY4" fmla="*/ 1354267 h 1863162"/>
                <a:gd name="connsiteX5" fmla="*/ 701684 w 1889933"/>
                <a:gd name="connsiteY5" fmla="*/ 1544627 h 1863162"/>
                <a:gd name="connsiteX6" fmla="*/ 495460 w 1889933"/>
                <a:gd name="connsiteY6" fmla="*/ 1712490 h 1863162"/>
                <a:gd name="connsiteX7" fmla="*/ 944941 w 1889933"/>
                <a:gd name="connsiteY7" fmla="*/ 1863163 h 1863162"/>
                <a:gd name="connsiteX8" fmla="*/ 1394421 w 1889933"/>
                <a:gd name="connsiteY8" fmla="*/ 1712490 h 1863162"/>
                <a:gd name="connsiteX9" fmla="*/ 1188255 w 1889933"/>
                <a:gd name="connsiteY9" fmla="*/ 1544627 h 1863162"/>
                <a:gd name="connsiteX10" fmla="*/ 1043120 w 1889933"/>
                <a:gd name="connsiteY10" fmla="*/ 1354267 h 1863162"/>
                <a:gd name="connsiteX11" fmla="*/ 1043120 w 1889933"/>
                <a:gd name="connsiteY11" fmla="*/ 1354267 h 1863162"/>
                <a:gd name="connsiteX12" fmla="*/ 1889934 w 1889933"/>
                <a:gd name="connsiteY12" fmla="*/ 419946 h 186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89933" h="1863162">
                  <a:moveTo>
                    <a:pt x="1889934" y="419946"/>
                  </a:moveTo>
                  <a:cubicBezTo>
                    <a:pt x="1889934" y="188053"/>
                    <a:pt x="1466873" y="0"/>
                    <a:pt x="945056" y="0"/>
                  </a:cubicBezTo>
                  <a:cubicBezTo>
                    <a:pt x="423239" y="0"/>
                    <a:pt x="236" y="188053"/>
                    <a:pt x="236" y="419946"/>
                  </a:cubicBezTo>
                  <a:cubicBezTo>
                    <a:pt x="236" y="494474"/>
                    <a:pt x="-37663" y="1290987"/>
                    <a:pt x="846819" y="1352709"/>
                  </a:cubicBezTo>
                  <a:lnTo>
                    <a:pt x="846819" y="1354267"/>
                  </a:lnTo>
                  <a:cubicBezTo>
                    <a:pt x="846390" y="1443015"/>
                    <a:pt x="787151" y="1520714"/>
                    <a:pt x="701684" y="1544627"/>
                  </a:cubicBezTo>
                  <a:cubicBezTo>
                    <a:pt x="577661" y="1580161"/>
                    <a:pt x="495460" y="1641999"/>
                    <a:pt x="495460" y="1712490"/>
                  </a:cubicBezTo>
                  <a:cubicBezTo>
                    <a:pt x="495460" y="1822841"/>
                    <a:pt x="696723" y="1863163"/>
                    <a:pt x="944941" y="1863163"/>
                  </a:cubicBezTo>
                  <a:cubicBezTo>
                    <a:pt x="1193159" y="1863163"/>
                    <a:pt x="1394421" y="1822783"/>
                    <a:pt x="1394421" y="1712490"/>
                  </a:cubicBezTo>
                  <a:cubicBezTo>
                    <a:pt x="1394421" y="1641999"/>
                    <a:pt x="1312278" y="1580161"/>
                    <a:pt x="1188255" y="1544627"/>
                  </a:cubicBezTo>
                  <a:cubicBezTo>
                    <a:pt x="1102777" y="1520731"/>
                    <a:pt x="1043529" y="1443022"/>
                    <a:pt x="1043120" y="1354267"/>
                  </a:cubicBezTo>
                  <a:lnTo>
                    <a:pt x="1043120" y="1354267"/>
                  </a:lnTo>
                  <a:cubicBezTo>
                    <a:pt x="1851458" y="1301659"/>
                    <a:pt x="1889934" y="484783"/>
                    <a:pt x="1889934" y="419946"/>
                  </a:cubicBezTo>
                  <a:close/>
                </a:path>
              </a:pathLst>
            </a:custGeom>
            <a:noFill/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B904605-C4EF-CF8F-69F9-BEB659F2E009}"/>
                </a:ext>
              </a:extLst>
            </p:cNvPr>
            <p:cNvSpPr/>
            <p:nvPr/>
          </p:nvSpPr>
          <p:spPr>
            <a:xfrm rot="2145480">
              <a:off x="10255229" y="1111250"/>
              <a:ext cx="229585" cy="1162118"/>
            </a:xfrm>
            <a:custGeom>
              <a:avLst/>
              <a:gdLst>
                <a:gd name="connsiteX0" fmla="*/ 123446 w 229585"/>
                <a:gd name="connsiteY0" fmla="*/ 0 h 1162118"/>
                <a:gd name="connsiteX1" fmla="*/ 229586 w 229585"/>
                <a:gd name="connsiteY1" fmla="*/ 106140 h 1162118"/>
                <a:gd name="connsiteX2" fmla="*/ 229586 w 229585"/>
                <a:gd name="connsiteY2" fmla="*/ 1055979 h 1162118"/>
                <a:gd name="connsiteX3" fmla="*/ 123446 w 229585"/>
                <a:gd name="connsiteY3" fmla="*/ 1162119 h 1162118"/>
                <a:gd name="connsiteX4" fmla="*/ 106140 w 229585"/>
                <a:gd name="connsiteY4" fmla="*/ 1162119 h 1162118"/>
                <a:gd name="connsiteX5" fmla="*/ 0 w 229585"/>
                <a:gd name="connsiteY5" fmla="*/ 1055979 h 1162118"/>
                <a:gd name="connsiteX6" fmla="*/ 0 w 229585"/>
                <a:gd name="connsiteY6" fmla="*/ 106140 h 1162118"/>
                <a:gd name="connsiteX7" fmla="*/ 106140 w 229585"/>
                <a:gd name="connsiteY7" fmla="*/ 0 h 116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585" h="1162118">
                  <a:moveTo>
                    <a:pt x="123446" y="0"/>
                  </a:moveTo>
                  <a:cubicBezTo>
                    <a:pt x="182065" y="0"/>
                    <a:pt x="229586" y="47521"/>
                    <a:pt x="229586" y="106140"/>
                  </a:cubicBezTo>
                  <a:lnTo>
                    <a:pt x="229586" y="1055979"/>
                  </a:lnTo>
                  <a:cubicBezTo>
                    <a:pt x="229586" y="1114598"/>
                    <a:pt x="182065" y="1162119"/>
                    <a:pt x="123446" y="1162119"/>
                  </a:cubicBezTo>
                  <a:lnTo>
                    <a:pt x="106140" y="1162119"/>
                  </a:lnTo>
                  <a:cubicBezTo>
                    <a:pt x="47521" y="1162119"/>
                    <a:pt x="0" y="1114598"/>
                    <a:pt x="0" y="1055979"/>
                  </a:cubicBezTo>
                  <a:lnTo>
                    <a:pt x="0" y="106140"/>
                  </a:lnTo>
                  <a:cubicBezTo>
                    <a:pt x="0" y="47520"/>
                    <a:pt x="47521" y="0"/>
                    <a:pt x="106140" y="0"/>
                  </a:cubicBezTo>
                  <a:close/>
                </a:path>
              </a:pathLst>
            </a:custGeom>
            <a:solidFill>
              <a:srgbClr val="8DE8F7"/>
            </a:solidFill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026B86D-9063-E326-AF2C-B630E3B7A611}"/>
                </a:ext>
              </a:extLst>
            </p:cNvPr>
            <p:cNvSpPr/>
            <p:nvPr/>
          </p:nvSpPr>
          <p:spPr>
            <a:xfrm>
              <a:off x="8624456" y="1508538"/>
              <a:ext cx="1936826" cy="1315675"/>
            </a:xfrm>
            <a:custGeom>
              <a:avLst/>
              <a:gdLst>
                <a:gd name="connsiteX0" fmla="*/ 1936826 w 1936826"/>
                <a:gd name="connsiteY0" fmla="*/ 885232 h 1315675"/>
                <a:gd name="connsiteX1" fmla="*/ 968413 w 1936826"/>
                <a:gd name="connsiteY1" fmla="*/ 1315676 h 1315675"/>
                <a:gd name="connsiteX2" fmla="*/ 0 w 1936826"/>
                <a:gd name="connsiteY2" fmla="*/ 885232 h 1315675"/>
                <a:gd name="connsiteX3" fmla="*/ 968413 w 1936826"/>
                <a:gd name="connsiteY3" fmla="*/ 0 h 1315675"/>
                <a:gd name="connsiteX4" fmla="*/ 1936826 w 1936826"/>
                <a:gd name="connsiteY4" fmla="*/ 885232 h 131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826" h="1315675">
                  <a:moveTo>
                    <a:pt x="1936826" y="885232"/>
                  </a:moveTo>
                  <a:cubicBezTo>
                    <a:pt x="1936826" y="1122951"/>
                    <a:pt x="1503267" y="1315676"/>
                    <a:pt x="968413" y="1315676"/>
                  </a:cubicBezTo>
                  <a:cubicBezTo>
                    <a:pt x="433559" y="1315676"/>
                    <a:pt x="0" y="1122951"/>
                    <a:pt x="0" y="885232"/>
                  </a:cubicBezTo>
                  <a:cubicBezTo>
                    <a:pt x="0" y="647512"/>
                    <a:pt x="186668" y="0"/>
                    <a:pt x="968413" y="0"/>
                  </a:cubicBezTo>
                  <a:cubicBezTo>
                    <a:pt x="1835243" y="0"/>
                    <a:pt x="1936826" y="647570"/>
                    <a:pt x="1936826" y="885232"/>
                  </a:cubicBezTo>
                  <a:close/>
                </a:path>
              </a:pathLst>
            </a:custGeom>
            <a:solidFill>
              <a:srgbClr val="FFFFFF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E58254F-6DAF-6AFB-BD3E-20538E106A5F}"/>
                </a:ext>
              </a:extLst>
            </p:cNvPr>
            <p:cNvSpPr/>
            <p:nvPr/>
          </p:nvSpPr>
          <p:spPr>
            <a:xfrm>
              <a:off x="8624456" y="1508538"/>
              <a:ext cx="1891255" cy="1195029"/>
            </a:xfrm>
            <a:custGeom>
              <a:avLst/>
              <a:gdLst>
                <a:gd name="connsiteX0" fmla="*/ 968413 w 1891255"/>
                <a:gd name="connsiteY0" fmla="*/ 0 h 1195029"/>
                <a:gd name="connsiteX1" fmla="*/ 0 w 1891255"/>
                <a:gd name="connsiteY1" fmla="*/ 885232 h 1195029"/>
                <a:gd name="connsiteX2" fmla="*/ 7557 w 1891255"/>
                <a:gd name="connsiteY2" fmla="*/ 936687 h 1195029"/>
                <a:gd name="connsiteX3" fmla="*/ 32304 w 1891255"/>
                <a:gd name="connsiteY3" fmla="*/ 922092 h 1195029"/>
                <a:gd name="connsiteX4" fmla="*/ 212915 w 1891255"/>
                <a:gd name="connsiteY4" fmla="*/ 782610 h 1195029"/>
                <a:gd name="connsiteX5" fmla="*/ 381931 w 1891255"/>
                <a:gd name="connsiteY5" fmla="*/ 685700 h 1195029"/>
                <a:gd name="connsiteX6" fmla="*/ 522048 w 1891255"/>
                <a:gd name="connsiteY6" fmla="*/ 844275 h 1195029"/>
                <a:gd name="connsiteX7" fmla="*/ 516279 w 1891255"/>
                <a:gd name="connsiteY7" fmla="*/ 1036712 h 1195029"/>
                <a:gd name="connsiteX8" fmla="*/ 727330 w 1891255"/>
                <a:gd name="connsiteY8" fmla="*/ 1192972 h 1195029"/>
                <a:gd name="connsiteX9" fmla="*/ 840122 w 1891255"/>
                <a:gd name="connsiteY9" fmla="*/ 1131084 h 1195029"/>
                <a:gd name="connsiteX10" fmla="*/ 900114 w 1891255"/>
                <a:gd name="connsiteY10" fmla="*/ 864234 h 1195029"/>
                <a:gd name="connsiteX11" fmla="*/ 975912 w 1891255"/>
                <a:gd name="connsiteY11" fmla="*/ 603845 h 1195029"/>
                <a:gd name="connsiteX12" fmla="*/ 1121047 w 1891255"/>
                <a:gd name="connsiteY12" fmla="*/ 547487 h 1195029"/>
                <a:gd name="connsiteX13" fmla="*/ 1287237 w 1891255"/>
                <a:gd name="connsiteY13" fmla="*/ 561620 h 1195029"/>
                <a:gd name="connsiteX14" fmla="*/ 1344230 w 1891255"/>
                <a:gd name="connsiteY14" fmla="*/ 744711 h 1195029"/>
                <a:gd name="connsiteX15" fmla="*/ 1422508 w 1891255"/>
                <a:gd name="connsiteY15" fmla="*/ 922323 h 1195029"/>
                <a:gd name="connsiteX16" fmla="*/ 1611426 w 1891255"/>
                <a:gd name="connsiteY16" fmla="*/ 912747 h 1195029"/>
                <a:gd name="connsiteX17" fmla="*/ 1671995 w 1891255"/>
                <a:gd name="connsiteY17" fmla="*/ 770208 h 1195029"/>
                <a:gd name="connsiteX18" fmla="*/ 1684513 w 1891255"/>
                <a:gd name="connsiteY18" fmla="*/ 612382 h 1195029"/>
                <a:gd name="connsiteX19" fmla="*/ 1841069 w 1891255"/>
                <a:gd name="connsiteY19" fmla="*/ 563177 h 1195029"/>
                <a:gd name="connsiteX20" fmla="*/ 1891255 w 1891255"/>
                <a:gd name="connsiteY20" fmla="*/ 589828 h 1195029"/>
                <a:gd name="connsiteX21" fmla="*/ 968413 w 1891255"/>
                <a:gd name="connsiteY21" fmla="*/ 0 h 119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91255" h="1195029">
                  <a:moveTo>
                    <a:pt x="968413" y="0"/>
                  </a:moveTo>
                  <a:cubicBezTo>
                    <a:pt x="186668" y="0"/>
                    <a:pt x="0" y="647570"/>
                    <a:pt x="0" y="885232"/>
                  </a:cubicBezTo>
                  <a:cubicBezTo>
                    <a:pt x="236" y="902642"/>
                    <a:pt x="2777" y="919944"/>
                    <a:pt x="7557" y="936687"/>
                  </a:cubicBezTo>
                  <a:cubicBezTo>
                    <a:pt x="16118" y="932373"/>
                    <a:pt x="24385" y="927497"/>
                    <a:pt x="32304" y="922092"/>
                  </a:cubicBezTo>
                  <a:cubicBezTo>
                    <a:pt x="95856" y="880104"/>
                    <a:pt x="156224" y="833484"/>
                    <a:pt x="212915" y="782610"/>
                  </a:cubicBezTo>
                  <a:cubicBezTo>
                    <a:pt x="256121" y="743904"/>
                    <a:pt x="315651" y="668279"/>
                    <a:pt x="381931" y="685700"/>
                  </a:cubicBezTo>
                  <a:cubicBezTo>
                    <a:pt x="455770" y="706385"/>
                    <a:pt x="510612" y="768452"/>
                    <a:pt x="522048" y="844275"/>
                  </a:cubicBezTo>
                  <a:cubicBezTo>
                    <a:pt x="530758" y="908075"/>
                    <a:pt x="506877" y="973028"/>
                    <a:pt x="516279" y="1036712"/>
                  </a:cubicBezTo>
                  <a:cubicBezTo>
                    <a:pt x="531409" y="1138142"/>
                    <a:pt x="625900" y="1208102"/>
                    <a:pt x="727330" y="1192972"/>
                  </a:cubicBezTo>
                  <a:cubicBezTo>
                    <a:pt x="771101" y="1186443"/>
                    <a:pt x="811101" y="1164495"/>
                    <a:pt x="840122" y="1131084"/>
                  </a:cubicBezTo>
                  <a:cubicBezTo>
                    <a:pt x="901268" y="1060594"/>
                    <a:pt x="900864" y="957568"/>
                    <a:pt x="900114" y="864234"/>
                  </a:cubicBezTo>
                  <a:cubicBezTo>
                    <a:pt x="899364" y="770900"/>
                    <a:pt x="906402" y="666145"/>
                    <a:pt x="975912" y="603845"/>
                  </a:cubicBezTo>
                  <a:cubicBezTo>
                    <a:pt x="1017297" y="570500"/>
                    <a:pt x="1068004" y="550810"/>
                    <a:pt x="1121047" y="547487"/>
                  </a:cubicBezTo>
                  <a:cubicBezTo>
                    <a:pt x="1176770" y="538643"/>
                    <a:pt x="1233808" y="543494"/>
                    <a:pt x="1287237" y="561620"/>
                  </a:cubicBezTo>
                  <a:cubicBezTo>
                    <a:pt x="1374687" y="597903"/>
                    <a:pt x="1352363" y="666721"/>
                    <a:pt x="1344230" y="744711"/>
                  </a:cubicBezTo>
                  <a:cubicBezTo>
                    <a:pt x="1336380" y="813700"/>
                    <a:pt x="1366292" y="881570"/>
                    <a:pt x="1422508" y="922323"/>
                  </a:cubicBezTo>
                  <a:cubicBezTo>
                    <a:pt x="1480646" y="961344"/>
                    <a:pt x="1557532" y="957447"/>
                    <a:pt x="1611426" y="912747"/>
                  </a:cubicBezTo>
                  <a:cubicBezTo>
                    <a:pt x="1648176" y="874113"/>
                    <a:pt x="1669692" y="823479"/>
                    <a:pt x="1671995" y="770208"/>
                  </a:cubicBezTo>
                  <a:cubicBezTo>
                    <a:pt x="1677764" y="717657"/>
                    <a:pt x="1674706" y="664299"/>
                    <a:pt x="1684513" y="612382"/>
                  </a:cubicBezTo>
                  <a:cubicBezTo>
                    <a:pt x="1701414" y="523432"/>
                    <a:pt x="1775078" y="538142"/>
                    <a:pt x="1841069" y="563177"/>
                  </a:cubicBezTo>
                  <a:cubicBezTo>
                    <a:pt x="1858540" y="570587"/>
                    <a:pt x="1875332" y="579504"/>
                    <a:pt x="1891255" y="589828"/>
                  </a:cubicBezTo>
                  <a:cubicBezTo>
                    <a:pt x="1807093" y="317555"/>
                    <a:pt x="1575661" y="0"/>
                    <a:pt x="968413" y="0"/>
                  </a:cubicBezTo>
                  <a:close/>
                </a:path>
              </a:pathLst>
            </a:custGeom>
            <a:solidFill>
              <a:srgbClr val="F0F0F0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8121F88-0EBD-55FE-CB12-48289CCD4467}"/>
                </a:ext>
              </a:extLst>
            </p:cNvPr>
            <p:cNvSpPr/>
            <p:nvPr/>
          </p:nvSpPr>
          <p:spPr>
            <a:xfrm>
              <a:off x="8624456" y="1508538"/>
              <a:ext cx="1936826" cy="1315675"/>
            </a:xfrm>
            <a:custGeom>
              <a:avLst/>
              <a:gdLst>
                <a:gd name="connsiteX0" fmla="*/ 1936826 w 1936826"/>
                <a:gd name="connsiteY0" fmla="*/ 885232 h 1315675"/>
                <a:gd name="connsiteX1" fmla="*/ 968413 w 1936826"/>
                <a:gd name="connsiteY1" fmla="*/ 1315676 h 1315675"/>
                <a:gd name="connsiteX2" fmla="*/ 0 w 1936826"/>
                <a:gd name="connsiteY2" fmla="*/ 885232 h 1315675"/>
                <a:gd name="connsiteX3" fmla="*/ 968413 w 1936826"/>
                <a:gd name="connsiteY3" fmla="*/ 0 h 1315675"/>
                <a:gd name="connsiteX4" fmla="*/ 1936826 w 1936826"/>
                <a:gd name="connsiteY4" fmla="*/ 885232 h 131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826" h="1315675">
                  <a:moveTo>
                    <a:pt x="1936826" y="885232"/>
                  </a:moveTo>
                  <a:cubicBezTo>
                    <a:pt x="1936826" y="1122951"/>
                    <a:pt x="1503267" y="1315676"/>
                    <a:pt x="968413" y="1315676"/>
                  </a:cubicBezTo>
                  <a:cubicBezTo>
                    <a:pt x="433559" y="1315676"/>
                    <a:pt x="0" y="1122951"/>
                    <a:pt x="0" y="885232"/>
                  </a:cubicBezTo>
                  <a:cubicBezTo>
                    <a:pt x="0" y="647512"/>
                    <a:pt x="186668" y="0"/>
                    <a:pt x="968413" y="0"/>
                  </a:cubicBezTo>
                  <a:cubicBezTo>
                    <a:pt x="1835243" y="0"/>
                    <a:pt x="1936826" y="647570"/>
                    <a:pt x="1936826" y="885232"/>
                  </a:cubicBezTo>
                  <a:close/>
                </a:path>
              </a:pathLst>
            </a:custGeom>
            <a:noFill/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7EA0888-16F1-164B-F2C9-6BDF80903F21}"/>
                </a:ext>
              </a:extLst>
            </p:cNvPr>
            <p:cNvSpPr/>
            <p:nvPr/>
          </p:nvSpPr>
          <p:spPr>
            <a:xfrm>
              <a:off x="8641452" y="1227421"/>
              <a:ext cx="1911557" cy="1271059"/>
            </a:xfrm>
            <a:custGeom>
              <a:avLst/>
              <a:gdLst>
                <a:gd name="connsiteX0" fmla="*/ 723792 w 1911557"/>
                <a:gd name="connsiteY0" fmla="*/ 51358 h 1271059"/>
                <a:gd name="connsiteX1" fmla="*/ 179997 w 1911557"/>
                <a:gd name="connsiteY1" fmla="*/ 531642 h 1271059"/>
                <a:gd name="connsiteX2" fmla="*/ 17499 w 1911557"/>
                <a:gd name="connsiteY2" fmla="*/ 851447 h 1271059"/>
                <a:gd name="connsiteX3" fmla="*/ 58917 w 1911557"/>
                <a:gd name="connsiteY3" fmla="*/ 1057613 h 1271059"/>
                <a:gd name="connsiteX4" fmla="*/ 102296 w 1911557"/>
                <a:gd name="connsiteY4" fmla="*/ 1038057 h 1271059"/>
                <a:gd name="connsiteX5" fmla="*/ 256487 w 1911557"/>
                <a:gd name="connsiteY5" fmla="*/ 918938 h 1271059"/>
                <a:gd name="connsiteX6" fmla="*/ 400699 w 1911557"/>
                <a:gd name="connsiteY6" fmla="*/ 836218 h 1271059"/>
                <a:gd name="connsiteX7" fmla="*/ 520338 w 1911557"/>
                <a:gd name="connsiteY7" fmla="*/ 971374 h 1271059"/>
                <a:gd name="connsiteX8" fmla="*/ 515434 w 1911557"/>
                <a:gd name="connsiteY8" fmla="*/ 1135660 h 1271059"/>
                <a:gd name="connsiteX9" fmla="*/ 695394 w 1911557"/>
                <a:gd name="connsiteY9" fmla="*/ 1269341 h 1271059"/>
                <a:gd name="connsiteX10" fmla="*/ 791976 w 1911557"/>
                <a:gd name="connsiteY10" fmla="*/ 1216419 h 1271059"/>
                <a:gd name="connsiteX11" fmla="*/ 843200 w 1911557"/>
                <a:gd name="connsiteY11" fmla="*/ 988621 h 1271059"/>
                <a:gd name="connsiteX12" fmla="*/ 907922 w 1911557"/>
                <a:gd name="connsiteY12" fmla="*/ 766246 h 1271059"/>
                <a:gd name="connsiteX13" fmla="*/ 1031829 w 1911557"/>
                <a:gd name="connsiteY13" fmla="*/ 718080 h 1271059"/>
                <a:gd name="connsiteX14" fmla="*/ 1173849 w 1911557"/>
                <a:gd name="connsiteY14" fmla="*/ 730136 h 1271059"/>
                <a:gd name="connsiteX15" fmla="*/ 1222535 w 1911557"/>
                <a:gd name="connsiteY15" fmla="*/ 886519 h 1271059"/>
                <a:gd name="connsiteX16" fmla="*/ 1289392 w 1911557"/>
                <a:gd name="connsiteY16" fmla="*/ 1038173 h 1271059"/>
                <a:gd name="connsiteX17" fmla="*/ 1450910 w 1911557"/>
                <a:gd name="connsiteY17" fmla="*/ 1029982 h 1271059"/>
                <a:gd name="connsiteX18" fmla="*/ 1502826 w 1911557"/>
                <a:gd name="connsiteY18" fmla="*/ 908267 h 1271059"/>
                <a:gd name="connsiteX19" fmla="*/ 1513498 w 1911557"/>
                <a:gd name="connsiteY19" fmla="*/ 773515 h 1271059"/>
                <a:gd name="connsiteX20" fmla="*/ 1647153 w 1911557"/>
                <a:gd name="connsiteY20" fmla="*/ 731520 h 1271059"/>
                <a:gd name="connsiteX21" fmla="*/ 1857299 w 1911557"/>
                <a:gd name="connsiteY21" fmla="*/ 812279 h 1271059"/>
                <a:gd name="connsiteX22" fmla="*/ 1596737 w 1911557"/>
                <a:gd name="connsiteY22" fmla="*/ 337763 h 1271059"/>
                <a:gd name="connsiteX23" fmla="*/ 723792 w 1911557"/>
                <a:gd name="connsiteY23" fmla="*/ 51358 h 1271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11557" h="1271059">
                  <a:moveTo>
                    <a:pt x="723792" y="51358"/>
                  </a:moveTo>
                  <a:cubicBezTo>
                    <a:pt x="534182" y="122138"/>
                    <a:pt x="305635" y="378604"/>
                    <a:pt x="179997" y="531642"/>
                  </a:cubicBezTo>
                  <a:cubicBezTo>
                    <a:pt x="102496" y="624684"/>
                    <a:pt x="46955" y="733993"/>
                    <a:pt x="17499" y="851447"/>
                  </a:cubicBezTo>
                  <a:cubicBezTo>
                    <a:pt x="6712" y="896037"/>
                    <a:pt x="-32168" y="1068919"/>
                    <a:pt x="58917" y="1057613"/>
                  </a:cubicBezTo>
                  <a:cubicBezTo>
                    <a:pt x="74682" y="1054498"/>
                    <a:pt x="89522" y="1047808"/>
                    <a:pt x="102296" y="1038057"/>
                  </a:cubicBezTo>
                  <a:cubicBezTo>
                    <a:pt x="156577" y="1002232"/>
                    <a:pt x="208117" y="962415"/>
                    <a:pt x="256487" y="918938"/>
                  </a:cubicBezTo>
                  <a:cubicBezTo>
                    <a:pt x="293406" y="885885"/>
                    <a:pt x="344226" y="821335"/>
                    <a:pt x="400699" y="836218"/>
                  </a:cubicBezTo>
                  <a:cubicBezTo>
                    <a:pt x="463677" y="853840"/>
                    <a:pt x="510489" y="906723"/>
                    <a:pt x="520338" y="971374"/>
                  </a:cubicBezTo>
                  <a:cubicBezTo>
                    <a:pt x="527779" y="1025828"/>
                    <a:pt x="507359" y="1081321"/>
                    <a:pt x="515434" y="1135660"/>
                  </a:cubicBezTo>
                  <a:cubicBezTo>
                    <a:pt x="528214" y="1222270"/>
                    <a:pt x="608784" y="1282120"/>
                    <a:pt x="695394" y="1269341"/>
                  </a:cubicBezTo>
                  <a:cubicBezTo>
                    <a:pt x="732878" y="1263810"/>
                    <a:pt x="767141" y="1245036"/>
                    <a:pt x="791976" y="1216419"/>
                  </a:cubicBezTo>
                  <a:cubicBezTo>
                    <a:pt x="844180" y="1156254"/>
                    <a:pt x="843892" y="1068284"/>
                    <a:pt x="843200" y="988621"/>
                  </a:cubicBezTo>
                  <a:cubicBezTo>
                    <a:pt x="842508" y="908959"/>
                    <a:pt x="848564" y="819432"/>
                    <a:pt x="907922" y="766246"/>
                  </a:cubicBezTo>
                  <a:cubicBezTo>
                    <a:pt x="943258" y="737778"/>
                    <a:pt x="986543" y="720952"/>
                    <a:pt x="1031829" y="718080"/>
                  </a:cubicBezTo>
                  <a:cubicBezTo>
                    <a:pt x="1079448" y="710577"/>
                    <a:pt x="1128176" y="714713"/>
                    <a:pt x="1173849" y="730136"/>
                  </a:cubicBezTo>
                  <a:cubicBezTo>
                    <a:pt x="1248551" y="761170"/>
                    <a:pt x="1229457" y="819951"/>
                    <a:pt x="1222535" y="886519"/>
                  </a:cubicBezTo>
                  <a:cubicBezTo>
                    <a:pt x="1215846" y="945428"/>
                    <a:pt x="1241392" y="1003375"/>
                    <a:pt x="1289392" y="1038173"/>
                  </a:cubicBezTo>
                  <a:cubicBezTo>
                    <a:pt x="1339068" y="1071645"/>
                    <a:pt x="1404875" y="1068308"/>
                    <a:pt x="1450910" y="1029982"/>
                  </a:cubicBezTo>
                  <a:cubicBezTo>
                    <a:pt x="1482389" y="997039"/>
                    <a:pt x="1500838" y="953788"/>
                    <a:pt x="1502826" y="908267"/>
                  </a:cubicBezTo>
                  <a:cubicBezTo>
                    <a:pt x="1507614" y="863445"/>
                    <a:pt x="1505133" y="817817"/>
                    <a:pt x="1513498" y="773515"/>
                  </a:cubicBezTo>
                  <a:cubicBezTo>
                    <a:pt x="1527919" y="697544"/>
                    <a:pt x="1590853" y="710061"/>
                    <a:pt x="1647153" y="731520"/>
                  </a:cubicBezTo>
                  <a:cubicBezTo>
                    <a:pt x="1703454" y="752979"/>
                    <a:pt x="1808671" y="850178"/>
                    <a:pt x="1857299" y="812279"/>
                  </a:cubicBezTo>
                  <a:cubicBezTo>
                    <a:pt x="2047198" y="665240"/>
                    <a:pt x="1684533" y="409004"/>
                    <a:pt x="1596737" y="337763"/>
                  </a:cubicBezTo>
                  <a:cubicBezTo>
                    <a:pt x="1418087" y="193090"/>
                    <a:pt x="1192712" y="-123658"/>
                    <a:pt x="723792" y="51358"/>
                  </a:cubicBezTo>
                  <a:close/>
                </a:path>
              </a:pathLst>
            </a:custGeom>
            <a:solidFill>
              <a:srgbClr val="FF6196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ABBE39D-9EDC-60D5-4D36-E36B8FEB7733}"/>
                </a:ext>
              </a:extLst>
            </p:cNvPr>
            <p:cNvSpPr/>
            <p:nvPr/>
          </p:nvSpPr>
          <p:spPr>
            <a:xfrm>
              <a:off x="8641591" y="1227422"/>
              <a:ext cx="1910266" cy="1158445"/>
            </a:xfrm>
            <a:custGeom>
              <a:avLst/>
              <a:gdLst>
                <a:gd name="connsiteX0" fmla="*/ 17360 w 1910266"/>
                <a:gd name="connsiteY0" fmla="*/ 1024443 h 1158445"/>
                <a:gd name="connsiteX1" fmla="*/ 179858 w 1910266"/>
                <a:gd name="connsiteY1" fmla="*/ 704696 h 1158445"/>
                <a:gd name="connsiteX2" fmla="*/ 723595 w 1910266"/>
                <a:gd name="connsiteY2" fmla="*/ 224412 h 1158445"/>
                <a:gd name="connsiteX3" fmla="*/ 1596309 w 1910266"/>
                <a:gd name="connsiteY3" fmla="*/ 510875 h 1158445"/>
                <a:gd name="connsiteX4" fmla="*/ 1880695 w 1910266"/>
                <a:gd name="connsiteY4" fmla="*/ 788916 h 1158445"/>
                <a:gd name="connsiteX5" fmla="*/ 1596309 w 1910266"/>
                <a:gd name="connsiteY5" fmla="*/ 337821 h 1158445"/>
                <a:gd name="connsiteX6" fmla="*/ 723595 w 1910266"/>
                <a:gd name="connsiteY6" fmla="*/ 51358 h 1158445"/>
                <a:gd name="connsiteX7" fmla="*/ 179858 w 1910266"/>
                <a:gd name="connsiteY7" fmla="*/ 531642 h 1158445"/>
                <a:gd name="connsiteX8" fmla="*/ 17360 w 1910266"/>
                <a:gd name="connsiteY8" fmla="*/ 851389 h 1158445"/>
                <a:gd name="connsiteX9" fmla="*/ 14072 w 1910266"/>
                <a:gd name="connsiteY9" fmla="*/ 1038691 h 1158445"/>
                <a:gd name="connsiteX10" fmla="*/ 17360 w 1910266"/>
                <a:gd name="connsiteY10" fmla="*/ 1024443 h 1158445"/>
                <a:gd name="connsiteX11" fmla="*/ 514892 w 1910266"/>
                <a:gd name="connsiteY11" fmla="*/ 1120027 h 1158445"/>
                <a:gd name="connsiteX12" fmla="*/ 515468 w 1910266"/>
                <a:gd name="connsiteY12" fmla="*/ 1135660 h 1158445"/>
                <a:gd name="connsiteX13" fmla="*/ 520775 w 1910266"/>
                <a:gd name="connsiteY13" fmla="*/ 1158445 h 1158445"/>
                <a:gd name="connsiteX14" fmla="*/ 520372 w 1910266"/>
                <a:gd name="connsiteY14" fmla="*/ 1144428 h 1158445"/>
                <a:gd name="connsiteX15" fmla="*/ 514892 w 1910266"/>
                <a:gd name="connsiteY15" fmla="*/ 1120027 h 115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0266" h="1158445">
                  <a:moveTo>
                    <a:pt x="17360" y="1024443"/>
                  </a:moveTo>
                  <a:cubicBezTo>
                    <a:pt x="46809" y="907004"/>
                    <a:pt x="102351" y="797713"/>
                    <a:pt x="179858" y="704696"/>
                  </a:cubicBezTo>
                  <a:cubicBezTo>
                    <a:pt x="305438" y="551658"/>
                    <a:pt x="533985" y="295134"/>
                    <a:pt x="723595" y="224412"/>
                  </a:cubicBezTo>
                  <a:cubicBezTo>
                    <a:pt x="1192515" y="49396"/>
                    <a:pt x="1417890" y="366144"/>
                    <a:pt x="1596309" y="510875"/>
                  </a:cubicBezTo>
                  <a:cubicBezTo>
                    <a:pt x="1651110" y="555350"/>
                    <a:pt x="1812916" y="671874"/>
                    <a:pt x="1880695" y="788916"/>
                  </a:cubicBezTo>
                  <a:cubicBezTo>
                    <a:pt x="2009737" y="639570"/>
                    <a:pt x="1679664" y="405427"/>
                    <a:pt x="1596309" y="337821"/>
                  </a:cubicBezTo>
                  <a:cubicBezTo>
                    <a:pt x="1417890" y="193089"/>
                    <a:pt x="1192515" y="-123658"/>
                    <a:pt x="723595" y="51358"/>
                  </a:cubicBezTo>
                  <a:cubicBezTo>
                    <a:pt x="534043" y="122137"/>
                    <a:pt x="305496" y="378604"/>
                    <a:pt x="179858" y="531642"/>
                  </a:cubicBezTo>
                  <a:cubicBezTo>
                    <a:pt x="102351" y="624658"/>
                    <a:pt x="46809" y="733949"/>
                    <a:pt x="17360" y="851389"/>
                  </a:cubicBezTo>
                  <a:cubicBezTo>
                    <a:pt x="9111" y="885480"/>
                    <a:pt x="-15290" y="994159"/>
                    <a:pt x="14072" y="1038691"/>
                  </a:cubicBezTo>
                  <a:cubicBezTo>
                    <a:pt x="15283" y="1033096"/>
                    <a:pt x="16437" y="1028250"/>
                    <a:pt x="17360" y="1024443"/>
                  </a:cubicBezTo>
                  <a:close/>
                  <a:moveTo>
                    <a:pt x="514892" y="1120027"/>
                  </a:moveTo>
                  <a:cubicBezTo>
                    <a:pt x="514892" y="1125219"/>
                    <a:pt x="514892" y="1130468"/>
                    <a:pt x="515468" y="1135660"/>
                  </a:cubicBezTo>
                  <a:cubicBezTo>
                    <a:pt x="516656" y="1143379"/>
                    <a:pt x="518430" y="1150996"/>
                    <a:pt x="520775" y="1158445"/>
                  </a:cubicBezTo>
                  <a:cubicBezTo>
                    <a:pt x="520775" y="1153773"/>
                    <a:pt x="520775" y="1149100"/>
                    <a:pt x="520372" y="1144428"/>
                  </a:cubicBezTo>
                  <a:cubicBezTo>
                    <a:pt x="519189" y="1136163"/>
                    <a:pt x="517356" y="1128004"/>
                    <a:pt x="514892" y="1120027"/>
                  </a:cubicBezTo>
                  <a:close/>
                </a:path>
              </a:pathLst>
            </a:custGeom>
            <a:solidFill>
              <a:srgbClr val="FFB0CA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7C1BB5C-3B21-39C0-1C8C-B1D50768CDA8}"/>
                </a:ext>
              </a:extLst>
            </p:cNvPr>
            <p:cNvSpPr/>
            <p:nvPr/>
          </p:nvSpPr>
          <p:spPr>
            <a:xfrm>
              <a:off x="9156425" y="2347449"/>
              <a:ext cx="5941" cy="38418"/>
            </a:xfrm>
            <a:custGeom>
              <a:avLst/>
              <a:gdLst>
                <a:gd name="connsiteX0" fmla="*/ 0 w 5941"/>
                <a:gd name="connsiteY0" fmla="*/ 0 h 38418"/>
                <a:gd name="connsiteX1" fmla="*/ 635 w 5941"/>
                <a:gd name="connsiteY1" fmla="*/ 15633 h 38418"/>
                <a:gd name="connsiteX2" fmla="*/ 5942 w 5941"/>
                <a:gd name="connsiteY2" fmla="*/ 38418 h 38418"/>
                <a:gd name="connsiteX3" fmla="*/ 5538 w 5941"/>
                <a:gd name="connsiteY3" fmla="*/ 24401 h 38418"/>
                <a:gd name="connsiteX4" fmla="*/ 0 w 5941"/>
                <a:gd name="connsiteY4" fmla="*/ 0 h 3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1" h="38418">
                  <a:moveTo>
                    <a:pt x="0" y="0"/>
                  </a:moveTo>
                  <a:cubicBezTo>
                    <a:pt x="346" y="5192"/>
                    <a:pt x="0" y="10441"/>
                    <a:pt x="635" y="15633"/>
                  </a:cubicBezTo>
                  <a:cubicBezTo>
                    <a:pt x="1822" y="23352"/>
                    <a:pt x="3596" y="30969"/>
                    <a:pt x="5942" y="38418"/>
                  </a:cubicBezTo>
                  <a:cubicBezTo>
                    <a:pt x="5942" y="33746"/>
                    <a:pt x="5942" y="29073"/>
                    <a:pt x="5538" y="24401"/>
                  </a:cubicBezTo>
                  <a:cubicBezTo>
                    <a:pt x="4363" y="16129"/>
                    <a:pt x="2511" y="7968"/>
                    <a:pt x="0" y="0"/>
                  </a:cubicBezTo>
                  <a:close/>
                </a:path>
              </a:pathLst>
            </a:custGeom>
            <a:solidFill>
              <a:srgbClr val="FFB0CA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1AC215C-56D3-423E-CD3F-FC9F498E61AE}"/>
                </a:ext>
              </a:extLst>
            </p:cNvPr>
            <p:cNvSpPr/>
            <p:nvPr/>
          </p:nvSpPr>
          <p:spPr>
            <a:xfrm>
              <a:off x="8968892" y="1795982"/>
              <a:ext cx="115369" cy="115369"/>
            </a:xfrm>
            <a:custGeom>
              <a:avLst/>
              <a:gdLst>
                <a:gd name="connsiteX0" fmla="*/ 115370 w 115369"/>
                <a:gd name="connsiteY0" fmla="*/ 57685 h 115369"/>
                <a:gd name="connsiteX1" fmla="*/ 57685 w 115369"/>
                <a:gd name="connsiteY1" fmla="*/ 115370 h 115369"/>
                <a:gd name="connsiteX2" fmla="*/ 0 w 115369"/>
                <a:gd name="connsiteY2" fmla="*/ 57685 h 115369"/>
                <a:gd name="connsiteX3" fmla="*/ 57685 w 115369"/>
                <a:gd name="connsiteY3" fmla="*/ 0 h 115369"/>
                <a:gd name="connsiteX4" fmla="*/ 115370 w 115369"/>
                <a:gd name="connsiteY4" fmla="*/ 57685 h 115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69" h="115369">
                  <a:moveTo>
                    <a:pt x="115370" y="57685"/>
                  </a:moveTo>
                  <a:cubicBezTo>
                    <a:pt x="115370" y="89543"/>
                    <a:pt x="89543" y="115370"/>
                    <a:pt x="57685" y="115370"/>
                  </a:cubicBezTo>
                  <a:cubicBezTo>
                    <a:pt x="25826" y="115370"/>
                    <a:pt x="0" y="89543"/>
                    <a:pt x="0" y="57685"/>
                  </a:cubicBezTo>
                  <a:cubicBezTo>
                    <a:pt x="0" y="25826"/>
                    <a:pt x="25826" y="0"/>
                    <a:pt x="57685" y="0"/>
                  </a:cubicBezTo>
                  <a:cubicBezTo>
                    <a:pt x="89543" y="0"/>
                    <a:pt x="115370" y="25826"/>
                    <a:pt x="115370" y="57685"/>
                  </a:cubicBezTo>
                  <a:close/>
                </a:path>
              </a:pathLst>
            </a:custGeom>
            <a:solidFill>
              <a:srgbClr val="E91E76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755BF9B-5B4C-8E21-75D3-078BEE5E5C77}"/>
                </a:ext>
              </a:extLst>
            </p:cNvPr>
            <p:cNvSpPr/>
            <p:nvPr/>
          </p:nvSpPr>
          <p:spPr>
            <a:xfrm>
              <a:off x="9257316" y="1911351"/>
              <a:ext cx="115369" cy="115369"/>
            </a:xfrm>
            <a:custGeom>
              <a:avLst/>
              <a:gdLst>
                <a:gd name="connsiteX0" fmla="*/ 115370 w 115369"/>
                <a:gd name="connsiteY0" fmla="*/ 57685 h 115369"/>
                <a:gd name="connsiteX1" fmla="*/ 57685 w 115369"/>
                <a:gd name="connsiteY1" fmla="*/ 115370 h 115369"/>
                <a:gd name="connsiteX2" fmla="*/ 0 w 115369"/>
                <a:gd name="connsiteY2" fmla="*/ 57685 h 115369"/>
                <a:gd name="connsiteX3" fmla="*/ 57685 w 115369"/>
                <a:gd name="connsiteY3" fmla="*/ 0 h 115369"/>
                <a:gd name="connsiteX4" fmla="*/ 115370 w 115369"/>
                <a:gd name="connsiteY4" fmla="*/ 57685 h 115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69" h="115369">
                  <a:moveTo>
                    <a:pt x="115370" y="57685"/>
                  </a:moveTo>
                  <a:cubicBezTo>
                    <a:pt x="115370" y="89543"/>
                    <a:pt x="89543" y="115370"/>
                    <a:pt x="57685" y="115370"/>
                  </a:cubicBezTo>
                  <a:cubicBezTo>
                    <a:pt x="25826" y="115370"/>
                    <a:pt x="0" y="89543"/>
                    <a:pt x="0" y="57685"/>
                  </a:cubicBezTo>
                  <a:cubicBezTo>
                    <a:pt x="0" y="25826"/>
                    <a:pt x="25826" y="0"/>
                    <a:pt x="57685" y="0"/>
                  </a:cubicBezTo>
                  <a:cubicBezTo>
                    <a:pt x="89543" y="0"/>
                    <a:pt x="115370" y="25826"/>
                    <a:pt x="115370" y="57685"/>
                  </a:cubicBezTo>
                  <a:close/>
                </a:path>
              </a:pathLst>
            </a:custGeom>
            <a:solidFill>
              <a:srgbClr val="E91E76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2758C15-B1CF-29AE-5516-D5382682AC97}"/>
                </a:ext>
              </a:extLst>
            </p:cNvPr>
            <p:cNvSpPr/>
            <p:nvPr/>
          </p:nvSpPr>
          <p:spPr>
            <a:xfrm>
              <a:off x="9430371" y="1680612"/>
              <a:ext cx="115369" cy="115369"/>
            </a:xfrm>
            <a:custGeom>
              <a:avLst/>
              <a:gdLst>
                <a:gd name="connsiteX0" fmla="*/ 115370 w 115369"/>
                <a:gd name="connsiteY0" fmla="*/ 57685 h 115369"/>
                <a:gd name="connsiteX1" fmla="*/ 57685 w 115369"/>
                <a:gd name="connsiteY1" fmla="*/ 115370 h 115369"/>
                <a:gd name="connsiteX2" fmla="*/ 0 w 115369"/>
                <a:gd name="connsiteY2" fmla="*/ 57685 h 115369"/>
                <a:gd name="connsiteX3" fmla="*/ 57685 w 115369"/>
                <a:gd name="connsiteY3" fmla="*/ 0 h 115369"/>
                <a:gd name="connsiteX4" fmla="*/ 115370 w 115369"/>
                <a:gd name="connsiteY4" fmla="*/ 57685 h 115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69" h="115369">
                  <a:moveTo>
                    <a:pt x="115370" y="57685"/>
                  </a:moveTo>
                  <a:cubicBezTo>
                    <a:pt x="115370" y="89543"/>
                    <a:pt x="89543" y="115370"/>
                    <a:pt x="57685" y="115370"/>
                  </a:cubicBezTo>
                  <a:cubicBezTo>
                    <a:pt x="25826" y="115370"/>
                    <a:pt x="0" y="89543"/>
                    <a:pt x="0" y="57685"/>
                  </a:cubicBezTo>
                  <a:cubicBezTo>
                    <a:pt x="0" y="25826"/>
                    <a:pt x="25826" y="0"/>
                    <a:pt x="57685" y="0"/>
                  </a:cubicBezTo>
                  <a:cubicBezTo>
                    <a:pt x="89543" y="0"/>
                    <a:pt x="115370" y="25826"/>
                    <a:pt x="115370" y="57685"/>
                  </a:cubicBezTo>
                  <a:close/>
                </a:path>
              </a:pathLst>
            </a:custGeom>
            <a:solidFill>
              <a:srgbClr val="E91E76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E5423E7-4570-BB68-7D2F-F57263F115C9}"/>
                </a:ext>
              </a:extLst>
            </p:cNvPr>
            <p:cNvSpPr/>
            <p:nvPr/>
          </p:nvSpPr>
          <p:spPr>
            <a:xfrm>
              <a:off x="9718795" y="1738297"/>
              <a:ext cx="115369" cy="115369"/>
            </a:xfrm>
            <a:custGeom>
              <a:avLst/>
              <a:gdLst>
                <a:gd name="connsiteX0" fmla="*/ 115370 w 115369"/>
                <a:gd name="connsiteY0" fmla="*/ 57685 h 115369"/>
                <a:gd name="connsiteX1" fmla="*/ 57685 w 115369"/>
                <a:gd name="connsiteY1" fmla="*/ 115370 h 115369"/>
                <a:gd name="connsiteX2" fmla="*/ 0 w 115369"/>
                <a:gd name="connsiteY2" fmla="*/ 57685 h 115369"/>
                <a:gd name="connsiteX3" fmla="*/ 57685 w 115369"/>
                <a:gd name="connsiteY3" fmla="*/ 0 h 115369"/>
                <a:gd name="connsiteX4" fmla="*/ 115370 w 115369"/>
                <a:gd name="connsiteY4" fmla="*/ 57685 h 115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69" h="115369">
                  <a:moveTo>
                    <a:pt x="115370" y="57685"/>
                  </a:moveTo>
                  <a:cubicBezTo>
                    <a:pt x="115370" y="89543"/>
                    <a:pt x="89543" y="115370"/>
                    <a:pt x="57685" y="115370"/>
                  </a:cubicBezTo>
                  <a:cubicBezTo>
                    <a:pt x="25826" y="115370"/>
                    <a:pt x="0" y="89543"/>
                    <a:pt x="0" y="57685"/>
                  </a:cubicBezTo>
                  <a:cubicBezTo>
                    <a:pt x="0" y="25826"/>
                    <a:pt x="25826" y="0"/>
                    <a:pt x="57685" y="0"/>
                  </a:cubicBezTo>
                  <a:cubicBezTo>
                    <a:pt x="89543" y="0"/>
                    <a:pt x="115370" y="25826"/>
                    <a:pt x="115370" y="57685"/>
                  </a:cubicBezTo>
                  <a:close/>
                </a:path>
              </a:pathLst>
            </a:custGeom>
            <a:solidFill>
              <a:srgbClr val="E91E76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3B9BEC6-8509-9748-D6FC-5BAC25143BA0}"/>
                </a:ext>
              </a:extLst>
            </p:cNvPr>
            <p:cNvSpPr/>
            <p:nvPr/>
          </p:nvSpPr>
          <p:spPr>
            <a:xfrm>
              <a:off x="9949534" y="1911351"/>
              <a:ext cx="115369" cy="115369"/>
            </a:xfrm>
            <a:custGeom>
              <a:avLst/>
              <a:gdLst>
                <a:gd name="connsiteX0" fmla="*/ 115370 w 115369"/>
                <a:gd name="connsiteY0" fmla="*/ 57685 h 115369"/>
                <a:gd name="connsiteX1" fmla="*/ 57685 w 115369"/>
                <a:gd name="connsiteY1" fmla="*/ 115370 h 115369"/>
                <a:gd name="connsiteX2" fmla="*/ 0 w 115369"/>
                <a:gd name="connsiteY2" fmla="*/ 57685 h 115369"/>
                <a:gd name="connsiteX3" fmla="*/ 57685 w 115369"/>
                <a:gd name="connsiteY3" fmla="*/ 0 h 115369"/>
                <a:gd name="connsiteX4" fmla="*/ 115370 w 115369"/>
                <a:gd name="connsiteY4" fmla="*/ 57685 h 115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69" h="115369">
                  <a:moveTo>
                    <a:pt x="115370" y="57685"/>
                  </a:moveTo>
                  <a:cubicBezTo>
                    <a:pt x="115370" y="89543"/>
                    <a:pt x="89543" y="115370"/>
                    <a:pt x="57685" y="115370"/>
                  </a:cubicBezTo>
                  <a:cubicBezTo>
                    <a:pt x="25826" y="115370"/>
                    <a:pt x="0" y="89543"/>
                    <a:pt x="0" y="57685"/>
                  </a:cubicBezTo>
                  <a:cubicBezTo>
                    <a:pt x="0" y="25826"/>
                    <a:pt x="25826" y="0"/>
                    <a:pt x="57685" y="0"/>
                  </a:cubicBezTo>
                  <a:cubicBezTo>
                    <a:pt x="89543" y="0"/>
                    <a:pt x="115370" y="25826"/>
                    <a:pt x="115370" y="57685"/>
                  </a:cubicBezTo>
                  <a:close/>
                </a:path>
              </a:pathLst>
            </a:custGeom>
            <a:solidFill>
              <a:srgbClr val="E91E76"/>
            </a:solidFill>
            <a:ln w="575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784D935-A3CD-6CA3-918F-6593EC40A442}"/>
                </a:ext>
              </a:extLst>
            </p:cNvPr>
            <p:cNvSpPr/>
            <p:nvPr/>
          </p:nvSpPr>
          <p:spPr>
            <a:xfrm>
              <a:off x="8641452" y="1227421"/>
              <a:ext cx="1911557" cy="1271059"/>
            </a:xfrm>
            <a:custGeom>
              <a:avLst/>
              <a:gdLst>
                <a:gd name="connsiteX0" fmla="*/ 723792 w 1911557"/>
                <a:gd name="connsiteY0" fmla="*/ 51358 h 1271059"/>
                <a:gd name="connsiteX1" fmla="*/ 179997 w 1911557"/>
                <a:gd name="connsiteY1" fmla="*/ 531642 h 1271059"/>
                <a:gd name="connsiteX2" fmla="*/ 17499 w 1911557"/>
                <a:gd name="connsiteY2" fmla="*/ 851447 h 1271059"/>
                <a:gd name="connsiteX3" fmla="*/ 58917 w 1911557"/>
                <a:gd name="connsiteY3" fmla="*/ 1057613 h 1271059"/>
                <a:gd name="connsiteX4" fmla="*/ 102296 w 1911557"/>
                <a:gd name="connsiteY4" fmla="*/ 1038057 h 1271059"/>
                <a:gd name="connsiteX5" fmla="*/ 256487 w 1911557"/>
                <a:gd name="connsiteY5" fmla="*/ 918938 h 1271059"/>
                <a:gd name="connsiteX6" fmla="*/ 400699 w 1911557"/>
                <a:gd name="connsiteY6" fmla="*/ 836218 h 1271059"/>
                <a:gd name="connsiteX7" fmla="*/ 520338 w 1911557"/>
                <a:gd name="connsiteY7" fmla="*/ 971374 h 1271059"/>
                <a:gd name="connsiteX8" fmla="*/ 515434 w 1911557"/>
                <a:gd name="connsiteY8" fmla="*/ 1135660 h 1271059"/>
                <a:gd name="connsiteX9" fmla="*/ 695394 w 1911557"/>
                <a:gd name="connsiteY9" fmla="*/ 1269341 h 1271059"/>
                <a:gd name="connsiteX10" fmla="*/ 791976 w 1911557"/>
                <a:gd name="connsiteY10" fmla="*/ 1216419 h 1271059"/>
                <a:gd name="connsiteX11" fmla="*/ 843200 w 1911557"/>
                <a:gd name="connsiteY11" fmla="*/ 988621 h 1271059"/>
                <a:gd name="connsiteX12" fmla="*/ 907922 w 1911557"/>
                <a:gd name="connsiteY12" fmla="*/ 766246 h 1271059"/>
                <a:gd name="connsiteX13" fmla="*/ 1031829 w 1911557"/>
                <a:gd name="connsiteY13" fmla="*/ 718080 h 1271059"/>
                <a:gd name="connsiteX14" fmla="*/ 1173849 w 1911557"/>
                <a:gd name="connsiteY14" fmla="*/ 730136 h 1271059"/>
                <a:gd name="connsiteX15" fmla="*/ 1222535 w 1911557"/>
                <a:gd name="connsiteY15" fmla="*/ 886519 h 1271059"/>
                <a:gd name="connsiteX16" fmla="*/ 1289392 w 1911557"/>
                <a:gd name="connsiteY16" fmla="*/ 1038173 h 1271059"/>
                <a:gd name="connsiteX17" fmla="*/ 1450910 w 1911557"/>
                <a:gd name="connsiteY17" fmla="*/ 1029982 h 1271059"/>
                <a:gd name="connsiteX18" fmla="*/ 1502826 w 1911557"/>
                <a:gd name="connsiteY18" fmla="*/ 908267 h 1271059"/>
                <a:gd name="connsiteX19" fmla="*/ 1513498 w 1911557"/>
                <a:gd name="connsiteY19" fmla="*/ 773515 h 1271059"/>
                <a:gd name="connsiteX20" fmla="*/ 1647153 w 1911557"/>
                <a:gd name="connsiteY20" fmla="*/ 731520 h 1271059"/>
                <a:gd name="connsiteX21" fmla="*/ 1857299 w 1911557"/>
                <a:gd name="connsiteY21" fmla="*/ 812279 h 1271059"/>
                <a:gd name="connsiteX22" fmla="*/ 1596737 w 1911557"/>
                <a:gd name="connsiteY22" fmla="*/ 337763 h 1271059"/>
                <a:gd name="connsiteX23" fmla="*/ 723792 w 1911557"/>
                <a:gd name="connsiteY23" fmla="*/ 51358 h 1271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11557" h="1271059">
                  <a:moveTo>
                    <a:pt x="723792" y="51358"/>
                  </a:moveTo>
                  <a:cubicBezTo>
                    <a:pt x="534182" y="122138"/>
                    <a:pt x="305635" y="378604"/>
                    <a:pt x="179997" y="531642"/>
                  </a:cubicBezTo>
                  <a:cubicBezTo>
                    <a:pt x="102496" y="624684"/>
                    <a:pt x="46955" y="733993"/>
                    <a:pt x="17499" y="851447"/>
                  </a:cubicBezTo>
                  <a:cubicBezTo>
                    <a:pt x="6712" y="896037"/>
                    <a:pt x="-32168" y="1068919"/>
                    <a:pt x="58917" y="1057613"/>
                  </a:cubicBezTo>
                  <a:cubicBezTo>
                    <a:pt x="74682" y="1054498"/>
                    <a:pt x="89522" y="1047808"/>
                    <a:pt x="102296" y="1038057"/>
                  </a:cubicBezTo>
                  <a:cubicBezTo>
                    <a:pt x="156577" y="1002232"/>
                    <a:pt x="208117" y="962415"/>
                    <a:pt x="256487" y="918938"/>
                  </a:cubicBezTo>
                  <a:cubicBezTo>
                    <a:pt x="293406" y="885885"/>
                    <a:pt x="344226" y="821335"/>
                    <a:pt x="400699" y="836218"/>
                  </a:cubicBezTo>
                  <a:cubicBezTo>
                    <a:pt x="463677" y="853840"/>
                    <a:pt x="510489" y="906723"/>
                    <a:pt x="520338" y="971374"/>
                  </a:cubicBezTo>
                  <a:cubicBezTo>
                    <a:pt x="527779" y="1025828"/>
                    <a:pt x="507359" y="1081321"/>
                    <a:pt x="515434" y="1135660"/>
                  </a:cubicBezTo>
                  <a:cubicBezTo>
                    <a:pt x="528214" y="1222270"/>
                    <a:pt x="608784" y="1282120"/>
                    <a:pt x="695394" y="1269341"/>
                  </a:cubicBezTo>
                  <a:cubicBezTo>
                    <a:pt x="732878" y="1263810"/>
                    <a:pt x="767141" y="1245036"/>
                    <a:pt x="791976" y="1216419"/>
                  </a:cubicBezTo>
                  <a:cubicBezTo>
                    <a:pt x="844180" y="1156254"/>
                    <a:pt x="843892" y="1068284"/>
                    <a:pt x="843200" y="988621"/>
                  </a:cubicBezTo>
                  <a:cubicBezTo>
                    <a:pt x="842508" y="908959"/>
                    <a:pt x="848564" y="819432"/>
                    <a:pt x="907922" y="766246"/>
                  </a:cubicBezTo>
                  <a:cubicBezTo>
                    <a:pt x="943258" y="737778"/>
                    <a:pt x="986543" y="720952"/>
                    <a:pt x="1031829" y="718080"/>
                  </a:cubicBezTo>
                  <a:cubicBezTo>
                    <a:pt x="1079448" y="710577"/>
                    <a:pt x="1128176" y="714713"/>
                    <a:pt x="1173849" y="730136"/>
                  </a:cubicBezTo>
                  <a:cubicBezTo>
                    <a:pt x="1248551" y="761170"/>
                    <a:pt x="1229457" y="819951"/>
                    <a:pt x="1222535" y="886519"/>
                  </a:cubicBezTo>
                  <a:cubicBezTo>
                    <a:pt x="1215846" y="945428"/>
                    <a:pt x="1241392" y="1003375"/>
                    <a:pt x="1289392" y="1038173"/>
                  </a:cubicBezTo>
                  <a:cubicBezTo>
                    <a:pt x="1339068" y="1071645"/>
                    <a:pt x="1404875" y="1068308"/>
                    <a:pt x="1450910" y="1029982"/>
                  </a:cubicBezTo>
                  <a:cubicBezTo>
                    <a:pt x="1482389" y="997039"/>
                    <a:pt x="1500838" y="953788"/>
                    <a:pt x="1502826" y="908267"/>
                  </a:cubicBezTo>
                  <a:cubicBezTo>
                    <a:pt x="1507614" y="863445"/>
                    <a:pt x="1505133" y="817817"/>
                    <a:pt x="1513498" y="773515"/>
                  </a:cubicBezTo>
                  <a:cubicBezTo>
                    <a:pt x="1527919" y="697544"/>
                    <a:pt x="1590853" y="710061"/>
                    <a:pt x="1647153" y="731520"/>
                  </a:cubicBezTo>
                  <a:cubicBezTo>
                    <a:pt x="1703454" y="752979"/>
                    <a:pt x="1808671" y="850178"/>
                    <a:pt x="1857299" y="812279"/>
                  </a:cubicBezTo>
                  <a:cubicBezTo>
                    <a:pt x="2047198" y="665240"/>
                    <a:pt x="1684533" y="409004"/>
                    <a:pt x="1596737" y="337763"/>
                  </a:cubicBezTo>
                  <a:cubicBezTo>
                    <a:pt x="1418087" y="193090"/>
                    <a:pt x="1192712" y="-123658"/>
                    <a:pt x="723792" y="51358"/>
                  </a:cubicBezTo>
                  <a:close/>
                </a:path>
              </a:pathLst>
            </a:custGeom>
            <a:noFill/>
            <a:ln w="508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" name="星形: 七角 35">
            <a:extLst>
              <a:ext uri="{FF2B5EF4-FFF2-40B4-BE49-F238E27FC236}">
                <a16:creationId xmlns:a16="http://schemas.microsoft.com/office/drawing/2014/main" id="{F47B4737-63FC-27AD-B618-CF8F7208C49B}"/>
              </a:ext>
            </a:extLst>
          </p:cNvPr>
          <p:cNvSpPr/>
          <p:nvPr/>
        </p:nvSpPr>
        <p:spPr>
          <a:xfrm>
            <a:off x="10235018" y="586781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BCBB2D80-5F9C-C395-0F02-167F5ABE8651}"/>
              </a:ext>
            </a:extLst>
          </p:cNvPr>
          <p:cNvSpPr/>
          <p:nvPr/>
        </p:nvSpPr>
        <p:spPr>
          <a:xfrm>
            <a:off x="10473722" y="3858909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81D9884-1252-A0D4-D816-6EEAEFA5DEEC}"/>
              </a:ext>
            </a:extLst>
          </p:cNvPr>
          <p:cNvGrpSpPr/>
          <p:nvPr/>
        </p:nvGrpSpPr>
        <p:grpSpPr>
          <a:xfrm rot="3500591">
            <a:off x="10396738" y="5072606"/>
            <a:ext cx="541620" cy="547107"/>
            <a:chOff x="4123069" y="3411229"/>
            <a:chExt cx="1507377" cy="1522649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E39A2B7-70D6-98FC-2A07-FF73290F0E0D}"/>
                </a:ext>
              </a:extLst>
            </p:cNvPr>
            <p:cNvSpPr/>
            <p:nvPr/>
          </p:nvSpPr>
          <p:spPr>
            <a:xfrm>
              <a:off x="4123069" y="3921798"/>
              <a:ext cx="560364" cy="291316"/>
            </a:xfrm>
            <a:custGeom>
              <a:avLst/>
              <a:gdLst>
                <a:gd name="connsiteX0" fmla="*/ 248497 w 560364"/>
                <a:gd name="connsiteY0" fmla="*/ 87661 h 291316"/>
                <a:gd name="connsiteX1" fmla="*/ 489869 w 560364"/>
                <a:gd name="connsiteY1" fmla="*/ 2486 h 291316"/>
                <a:gd name="connsiteX2" fmla="*/ 461380 w 560364"/>
                <a:gd name="connsiteY2" fmla="*/ 229778 h 291316"/>
                <a:gd name="connsiteX3" fmla="*/ 26178 w 560364"/>
                <a:gd name="connsiteY3" fmla="*/ 268434 h 291316"/>
                <a:gd name="connsiteX4" fmla="*/ 1711 w 560364"/>
                <a:gd name="connsiteY4" fmla="*/ 221697 h 291316"/>
                <a:gd name="connsiteX5" fmla="*/ 26178 w 560364"/>
                <a:gd name="connsiteY5" fmla="*/ 197229 h 291316"/>
                <a:gd name="connsiteX6" fmla="*/ 248497 w 560364"/>
                <a:gd name="connsiteY6" fmla="*/ 87661 h 291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0364" h="291316">
                  <a:moveTo>
                    <a:pt x="248497" y="87661"/>
                  </a:moveTo>
                  <a:cubicBezTo>
                    <a:pt x="392918" y="-1976"/>
                    <a:pt x="433183" y="-4646"/>
                    <a:pt x="489869" y="2486"/>
                  </a:cubicBezTo>
                  <a:cubicBezTo>
                    <a:pt x="605874" y="17115"/>
                    <a:pt x="566194" y="168301"/>
                    <a:pt x="461380" y="229778"/>
                  </a:cubicBezTo>
                  <a:cubicBezTo>
                    <a:pt x="327455" y="308297"/>
                    <a:pt x="135893" y="300288"/>
                    <a:pt x="26178" y="268434"/>
                  </a:cubicBezTo>
                  <a:cubicBezTo>
                    <a:pt x="6516" y="262285"/>
                    <a:pt x="-4439" y="241360"/>
                    <a:pt x="1711" y="221697"/>
                  </a:cubicBezTo>
                  <a:cubicBezTo>
                    <a:pt x="5362" y="210023"/>
                    <a:pt x="14504" y="200880"/>
                    <a:pt x="26178" y="197229"/>
                  </a:cubicBezTo>
                  <a:cubicBezTo>
                    <a:pt x="106116" y="173974"/>
                    <a:pt x="181360" y="136891"/>
                    <a:pt x="248497" y="87661"/>
                  </a:cubicBezTo>
                  <a:close/>
                </a:path>
              </a:pathLst>
            </a:custGeom>
            <a:solidFill>
              <a:srgbClr val="46B000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C041438-5F4E-1788-4540-6C6D0779D1FD}"/>
                </a:ext>
              </a:extLst>
            </p:cNvPr>
            <p:cNvSpPr/>
            <p:nvPr/>
          </p:nvSpPr>
          <p:spPr>
            <a:xfrm>
              <a:off x="4410950" y="3714324"/>
              <a:ext cx="1219496" cy="1219482"/>
            </a:xfrm>
            <a:custGeom>
              <a:avLst/>
              <a:gdLst>
                <a:gd name="connsiteX0" fmla="*/ 389051 w 1219496"/>
                <a:gd name="connsiteY0" fmla="*/ 156858 h 1219482"/>
                <a:gd name="connsiteX1" fmla="*/ 156858 w 1219496"/>
                <a:gd name="connsiteY1" fmla="*/ 389051 h 1219482"/>
                <a:gd name="connsiteX2" fmla="*/ 144424 w 1219496"/>
                <a:gd name="connsiteY2" fmla="*/ 995700 h 1219482"/>
                <a:gd name="connsiteX3" fmla="*/ 896189 w 1219496"/>
                <a:gd name="connsiteY3" fmla="*/ 1209936 h 1219482"/>
                <a:gd name="connsiteX4" fmla="*/ 1209936 w 1219496"/>
                <a:gd name="connsiteY4" fmla="*/ 896189 h 1219482"/>
                <a:gd name="connsiteX5" fmla="*/ 995700 w 1219496"/>
                <a:gd name="connsiteY5" fmla="*/ 144424 h 1219482"/>
                <a:gd name="connsiteX6" fmla="*/ 389051 w 1219496"/>
                <a:gd name="connsiteY6" fmla="*/ 156858 h 121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496" h="1219482">
                  <a:moveTo>
                    <a:pt x="389051" y="156858"/>
                  </a:moveTo>
                  <a:cubicBezTo>
                    <a:pt x="325509" y="246971"/>
                    <a:pt x="246971" y="325509"/>
                    <a:pt x="156858" y="389051"/>
                  </a:cubicBezTo>
                  <a:cubicBezTo>
                    <a:pt x="-36715" y="525683"/>
                    <a:pt x="-62790" y="788522"/>
                    <a:pt x="144424" y="995700"/>
                  </a:cubicBezTo>
                  <a:cubicBezTo>
                    <a:pt x="370217" y="1221529"/>
                    <a:pt x="679722" y="1236121"/>
                    <a:pt x="896189" y="1209936"/>
                  </a:cubicBezTo>
                  <a:cubicBezTo>
                    <a:pt x="1060676" y="1190355"/>
                    <a:pt x="1190355" y="1060676"/>
                    <a:pt x="1209936" y="896189"/>
                  </a:cubicBezTo>
                  <a:cubicBezTo>
                    <a:pt x="1236158" y="679722"/>
                    <a:pt x="1221529" y="370217"/>
                    <a:pt x="995700" y="144424"/>
                  </a:cubicBezTo>
                  <a:cubicBezTo>
                    <a:pt x="788376" y="-62790"/>
                    <a:pt x="525536" y="-36715"/>
                    <a:pt x="389051" y="156858"/>
                  </a:cubicBezTo>
                  <a:close/>
                </a:path>
              </a:pathLst>
            </a:custGeom>
            <a:solidFill>
              <a:srgbClr val="E91E76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7A04E43-ACB3-3A52-695C-5E4CFC3DC7DE}"/>
                </a:ext>
              </a:extLst>
            </p:cNvPr>
            <p:cNvSpPr/>
            <p:nvPr/>
          </p:nvSpPr>
          <p:spPr>
            <a:xfrm>
              <a:off x="4508014" y="3811607"/>
              <a:ext cx="1122286" cy="1122271"/>
            </a:xfrm>
            <a:custGeom>
              <a:avLst/>
              <a:gdLst>
                <a:gd name="connsiteX0" fmla="*/ 1006302 w 1122286"/>
                <a:gd name="connsiteY0" fmla="*/ 692482 h 1122271"/>
                <a:gd name="connsiteX1" fmla="*/ 692555 w 1122286"/>
                <a:gd name="connsiteY1" fmla="*/ 1006229 h 1122271"/>
                <a:gd name="connsiteX2" fmla="*/ 0 w 1122286"/>
                <a:gd name="connsiteY2" fmla="*/ 844364 h 1122271"/>
                <a:gd name="connsiteX3" fmla="*/ 47214 w 1122286"/>
                <a:gd name="connsiteY3" fmla="*/ 898490 h 1122271"/>
                <a:gd name="connsiteX4" fmla="*/ 798978 w 1122286"/>
                <a:gd name="connsiteY4" fmla="*/ 1112726 h 1122271"/>
                <a:gd name="connsiteX5" fmla="*/ 1112726 w 1122286"/>
                <a:gd name="connsiteY5" fmla="*/ 798978 h 1122271"/>
                <a:gd name="connsiteX6" fmla="*/ 898490 w 1122286"/>
                <a:gd name="connsiteY6" fmla="*/ 47214 h 1122271"/>
                <a:gd name="connsiteX7" fmla="*/ 844473 w 1122286"/>
                <a:gd name="connsiteY7" fmla="*/ 0 h 1122271"/>
                <a:gd name="connsiteX8" fmla="*/ 1006302 w 1122286"/>
                <a:gd name="connsiteY8" fmla="*/ 692482 h 112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2286" h="1122271">
                  <a:moveTo>
                    <a:pt x="1006302" y="692482"/>
                  </a:moveTo>
                  <a:cubicBezTo>
                    <a:pt x="986735" y="856975"/>
                    <a:pt x="857048" y="986662"/>
                    <a:pt x="692555" y="1006229"/>
                  </a:cubicBezTo>
                  <a:cubicBezTo>
                    <a:pt x="494411" y="1030220"/>
                    <a:pt x="218515" y="1019468"/>
                    <a:pt x="0" y="844364"/>
                  </a:cubicBezTo>
                  <a:cubicBezTo>
                    <a:pt x="14593" y="863373"/>
                    <a:pt x="30362" y="881450"/>
                    <a:pt x="47214" y="898490"/>
                  </a:cubicBezTo>
                  <a:cubicBezTo>
                    <a:pt x="273007" y="1124319"/>
                    <a:pt x="582512" y="1138911"/>
                    <a:pt x="798978" y="1112726"/>
                  </a:cubicBezTo>
                  <a:cubicBezTo>
                    <a:pt x="963465" y="1093145"/>
                    <a:pt x="1093145" y="963465"/>
                    <a:pt x="1112726" y="798978"/>
                  </a:cubicBezTo>
                  <a:cubicBezTo>
                    <a:pt x="1138947" y="582512"/>
                    <a:pt x="1124319" y="273007"/>
                    <a:pt x="898490" y="47214"/>
                  </a:cubicBezTo>
                  <a:cubicBezTo>
                    <a:pt x="881486" y="30365"/>
                    <a:pt x="863445" y="14597"/>
                    <a:pt x="844473" y="0"/>
                  </a:cubicBezTo>
                  <a:cubicBezTo>
                    <a:pt x="1019541" y="218259"/>
                    <a:pt x="1030293" y="494338"/>
                    <a:pt x="1006302" y="692482"/>
                  </a:cubicBezTo>
                  <a:close/>
                </a:path>
              </a:pathLst>
            </a:custGeom>
            <a:solidFill>
              <a:srgbClr val="FF6196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8BF0946-6040-3441-C8BE-FA8513CBB3CE}"/>
                </a:ext>
              </a:extLst>
            </p:cNvPr>
            <p:cNvSpPr/>
            <p:nvPr/>
          </p:nvSpPr>
          <p:spPr>
            <a:xfrm>
              <a:off x="4410950" y="3714324"/>
              <a:ext cx="1219496" cy="1219482"/>
            </a:xfrm>
            <a:custGeom>
              <a:avLst/>
              <a:gdLst>
                <a:gd name="connsiteX0" fmla="*/ 389051 w 1219496"/>
                <a:gd name="connsiteY0" fmla="*/ 156858 h 1219482"/>
                <a:gd name="connsiteX1" fmla="*/ 156858 w 1219496"/>
                <a:gd name="connsiteY1" fmla="*/ 389051 h 1219482"/>
                <a:gd name="connsiteX2" fmla="*/ 144424 w 1219496"/>
                <a:gd name="connsiteY2" fmla="*/ 995700 h 1219482"/>
                <a:gd name="connsiteX3" fmla="*/ 896189 w 1219496"/>
                <a:gd name="connsiteY3" fmla="*/ 1209936 h 1219482"/>
                <a:gd name="connsiteX4" fmla="*/ 1209936 w 1219496"/>
                <a:gd name="connsiteY4" fmla="*/ 896189 h 1219482"/>
                <a:gd name="connsiteX5" fmla="*/ 995700 w 1219496"/>
                <a:gd name="connsiteY5" fmla="*/ 144424 h 1219482"/>
                <a:gd name="connsiteX6" fmla="*/ 389051 w 1219496"/>
                <a:gd name="connsiteY6" fmla="*/ 156858 h 121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496" h="1219482">
                  <a:moveTo>
                    <a:pt x="389051" y="156858"/>
                  </a:moveTo>
                  <a:cubicBezTo>
                    <a:pt x="325509" y="246971"/>
                    <a:pt x="246971" y="325509"/>
                    <a:pt x="156858" y="389051"/>
                  </a:cubicBezTo>
                  <a:cubicBezTo>
                    <a:pt x="-36715" y="525683"/>
                    <a:pt x="-62790" y="788522"/>
                    <a:pt x="144424" y="995700"/>
                  </a:cubicBezTo>
                  <a:cubicBezTo>
                    <a:pt x="370217" y="1221529"/>
                    <a:pt x="679722" y="1236121"/>
                    <a:pt x="896189" y="1209936"/>
                  </a:cubicBezTo>
                  <a:cubicBezTo>
                    <a:pt x="1060676" y="1190355"/>
                    <a:pt x="1190355" y="1060676"/>
                    <a:pt x="1209936" y="896189"/>
                  </a:cubicBezTo>
                  <a:cubicBezTo>
                    <a:pt x="1236158" y="679722"/>
                    <a:pt x="1221529" y="370217"/>
                    <a:pt x="995700" y="144424"/>
                  </a:cubicBezTo>
                  <a:cubicBezTo>
                    <a:pt x="788376" y="-62790"/>
                    <a:pt x="525536" y="-36715"/>
                    <a:pt x="389051" y="156858"/>
                  </a:cubicBez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28888E6-EA0F-9BBF-EB66-535B97F99F3F}"/>
                </a:ext>
              </a:extLst>
            </p:cNvPr>
            <p:cNvSpPr/>
            <p:nvPr/>
          </p:nvSpPr>
          <p:spPr>
            <a:xfrm>
              <a:off x="4311734" y="3989043"/>
              <a:ext cx="432851" cy="481293"/>
            </a:xfrm>
            <a:custGeom>
              <a:avLst/>
              <a:gdLst>
                <a:gd name="connsiteX0" fmla="*/ 255087 w 432851"/>
                <a:gd name="connsiteY0" fmla="*/ 289217 h 481293"/>
                <a:gd name="connsiteX1" fmla="*/ 428289 w 432851"/>
                <a:gd name="connsiteY1" fmla="*/ 104384 h 481293"/>
                <a:gd name="connsiteX2" fmla="*/ 211164 w 432851"/>
                <a:gd name="connsiteY2" fmla="*/ 39725 h 481293"/>
                <a:gd name="connsiteX3" fmla="*/ 0 w 432851"/>
                <a:gd name="connsiteY3" fmla="*/ 456275 h 481293"/>
                <a:gd name="connsiteX4" fmla="*/ 26175 w 432851"/>
                <a:gd name="connsiteY4" fmla="*/ 481287 h 481293"/>
                <a:gd name="connsiteX5" fmla="*/ 45020 w 432851"/>
                <a:gd name="connsiteY5" fmla="*/ 472367 h 481293"/>
                <a:gd name="connsiteX6" fmla="*/ 255087 w 432851"/>
                <a:gd name="connsiteY6" fmla="*/ 289217 h 48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851" h="481293">
                  <a:moveTo>
                    <a:pt x="255087" y="289217"/>
                  </a:moveTo>
                  <a:cubicBezTo>
                    <a:pt x="393693" y="194131"/>
                    <a:pt x="412125" y="158693"/>
                    <a:pt x="428289" y="104384"/>
                  </a:cubicBezTo>
                  <a:cubicBezTo>
                    <a:pt x="461204" y="-6464"/>
                    <a:pt x="308518" y="-30711"/>
                    <a:pt x="211164" y="39725"/>
                  </a:cubicBezTo>
                  <a:cubicBezTo>
                    <a:pt x="71351" y="140773"/>
                    <a:pt x="1865" y="350949"/>
                    <a:pt x="0" y="456275"/>
                  </a:cubicBezTo>
                  <a:cubicBezTo>
                    <a:pt x="321" y="470410"/>
                    <a:pt x="12040" y="481608"/>
                    <a:pt x="26175" y="481287"/>
                  </a:cubicBezTo>
                  <a:cubicBezTo>
                    <a:pt x="33438" y="481122"/>
                    <a:pt x="40288" y="477879"/>
                    <a:pt x="45020" y="472367"/>
                  </a:cubicBezTo>
                  <a:cubicBezTo>
                    <a:pt x="102670" y="398430"/>
                    <a:pt x="173984" y="336254"/>
                    <a:pt x="255087" y="289217"/>
                  </a:cubicBezTo>
                  <a:close/>
                </a:path>
              </a:pathLst>
            </a:custGeom>
            <a:solidFill>
              <a:srgbClr val="6DD627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46E5106-7014-B491-08C4-3ED0A84BC045}"/>
                </a:ext>
              </a:extLst>
            </p:cNvPr>
            <p:cNvSpPr/>
            <p:nvPr/>
          </p:nvSpPr>
          <p:spPr>
            <a:xfrm>
              <a:off x="4633930" y="3411229"/>
              <a:ext cx="291320" cy="560087"/>
            </a:xfrm>
            <a:custGeom>
              <a:avLst/>
              <a:gdLst>
                <a:gd name="connsiteX0" fmla="*/ 87625 w 291320"/>
                <a:gd name="connsiteY0" fmla="*/ 248204 h 560087"/>
                <a:gd name="connsiteX1" fmla="*/ 2486 w 291320"/>
                <a:gd name="connsiteY1" fmla="*/ 489576 h 560087"/>
                <a:gd name="connsiteX2" fmla="*/ 229742 w 291320"/>
                <a:gd name="connsiteY2" fmla="*/ 461087 h 560087"/>
                <a:gd name="connsiteX3" fmla="*/ 268471 w 291320"/>
                <a:gd name="connsiteY3" fmla="*/ 26178 h 560087"/>
                <a:gd name="connsiteX4" fmla="*/ 221734 w 291320"/>
                <a:gd name="connsiteY4" fmla="*/ 1711 h 560087"/>
                <a:gd name="connsiteX5" fmla="*/ 197266 w 291320"/>
                <a:gd name="connsiteY5" fmla="*/ 26178 h 560087"/>
                <a:gd name="connsiteX6" fmla="*/ 87625 w 291320"/>
                <a:gd name="connsiteY6" fmla="*/ 248204 h 560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320" h="560087">
                  <a:moveTo>
                    <a:pt x="87625" y="248204"/>
                  </a:moveTo>
                  <a:cubicBezTo>
                    <a:pt x="-1976" y="392625"/>
                    <a:pt x="-4645" y="432890"/>
                    <a:pt x="2486" y="489576"/>
                  </a:cubicBezTo>
                  <a:cubicBezTo>
                    <a:pt x="17115" y="605618"/>
                    <a:pt x="168302" y="565901"/>
                    <a:pt x="229742" y="461087"/>
                  </a:cubicBezTo>
                  <a:cubicBezTo>
                    <a:pt x="308297" y="327308"/>
                    <a:pt x="300288" y="135893"/>
                    <a:pt x="268471" y="26178"/>
                  </a:cubicBezTo>
                  <a:cubicBezTo>
                    <a:pt x="262322" y="6516"/>
                    <a:pt x="241397" y="-4439"/>
                    <a:pt x="221734" y="1711"/>
                  </a:cubicBezTo>
                  <a:cubicBezTo>
                    <a:pt x="210060" y="5362"/>
                    <a:pt x="200917" y="14504"/>
                    <a:pt x="197266" y="26178"/>
                  </a:cubicBezTo>
                  <a:cubicBezTo>
                    <a:pt x="173966" y="106022"/>
                    <a:pt x="136858" y="181167"/>
                    <a:pt x="87625" y="248204"/>
                  </a:cubicBezTo>
                  <a:close/>
                </a:path>
              </a:pathLst>
            </a:custGeom>
            <a:solidFill>
              <a:srgbClr val="46B000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F8EB5CA-6374-93E5-14CE-9B54A74DFAE8}"/>
                </a:ext>
              </a:extLst>
            </p:cNvPr>
            <p:cNvSpPr/>
            <p:nvPr/>
          </p:nvSpPr>
          <p:spPr>
            <a:xfrm>
              <a:off x="4701160" y="3599602"/>
              <a:ext cx="481309" cy="432887"/>
            </a:xfrm>
            <a:custGeom>
              <a:avLst/>
              <a:gdLst>
                <a:gd name="connsiteX0" fmla="*/ 289196 w 481309"/>
                <a:gd name="connsiteY0" fmla="*/ 255086 h 432887"/>
                <a:gd name="connsiteX1" fmla="*/ 104400 w 481309"/>
                <a:gd name="connsiteY1" fmla="*/ 428326 h 432887"/>
                <a:gd name="connsiteX2" fmla="*/ 39742 w 481309"/>
                <a:gd name="connsiteY2" fmla="*/ 211164 h 432887"/>
                <a:gd name="connsiteX3" fmla="*/ 456255 w 481309"/>
                <a:gd name="connsiteY3" fmla="*/ 0 h 432887"/>
                <a:gd name="connsiteX4" fmla="*/ 481303 w 481309"/>
                <a:gd name="connsiteY4" fmla="*/ 26140 h 432887"/>
                <a:gd name="connsiteX5" fmla="*/ 472383 w 481309"/>
                <a:gd name="connsiteY5" fmla="*/ 45020 h 432887"/>
                <a:gd name="connsiteX6" fmla="*/ 289196 w 481309"/>
                <a:gd name="connsiteY6" fmla="*/ 255086 h 43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1309" h="432887">
                  <a:moveTo>
                    <a:pt x="289196" y="255086"/>
                  </a:moveTo>
                  <a:cubicBezTo>
                    <a:pt x="194110" y="393693"/>
                    <a:pt x="158672" y="412344"/>
                    <a:pt x="104400" y="428326"/>
                  </a:cubicBezTo>
                  <a:cubicBezTo>
                    <a:pt x="-6448" y="461240"/>
                    <a:pt x="-30732" y="308518"/>
                    <a:pt x="39742" y="211164"/>
                  </a:cubicBezTo>
                  <a:cubicBezTo>
                    <a:pt x="140789" y="71534"/>
                    <a:pt x="350965" y="1719"/>
                    <a:pt x="456255" y="0"/>
                  </a:cubicBezTo>
                  <a:cubicBezTo>
                    <a:pt x="470390" y="302"/>
                    <a:pt x="481605" y="12005"/>
                    <a:pt x="481303" y="26140"/>
                  </a:cubicBezTo>
                  <a:cubicBezTo>
                    <a:pt x="481148" y="33415"/>
                    <a:pt x="477904" y="40280"/>
                    <a:pt x="472383" y="45020"/>
                  </a:cubicBezTo>
                  <a:cubicBezTo>
                    <a:pt x="398456" y="102690"/>
                    <a:pt x="336271" y="174000"/>
                    <a:pt x="289196" y="255086"/>
                  </a:cubicBezTo>
                  <a:close/>
                </a:path>
              </a:pathLst>
            </a:custGeom>
            <a:solidFill>
              <a:srgbClr val="6DD627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3B1B7AF-4878-FFE8-1A66-FC7415CDAB1A}"/>
                </a:ext>
              </a:extLst>
            </p:cNvPr>
            <p:cNvSpPr/>
            <p:nvPr/>
          </p:nvSpPr>
          <p:spPr>
            <a:xfrm>
              <a:off x="4440745" y="3721798"/>
              <a:ext cx="303778" cy="317635"/>
            </a:xfrm>
            <a:custGeom>
              <a:avLst/>
              <a:gdLst>
                <a:gd name="connsiteX0" fmla="*/ 107314 w 303778"/>
                <a:gd name="connsiteY0" fmla="*/ 14655 h 317635"/>
                <a:gd name="connsiteX1" fmla="*/ 81714 w 303778"/>
                <a:gd name="connsiteY1" fmla="*/ 26 h 317635"/>
                <a:gd name="connsiteX2" fmla="*/ 25394 w 303778"/>
                <a:gd name="connsiteY2" fmla="*/ 29027 h 317635"/>
                <a:gd name="connsiteX3" fmla="*/ 4951 w 303778"/>
                <a:gd name="connsiteY3" fmla="*/ 110874 h 317635"/>
                <a:gd name="connsiteX4" fmla="*/ 224014 w 303778"/>
                <a:gd name="connsiteY4" fmla="*/ 314066 h 317635"/>
                <a:gd name="connsiteX5" fmla="*/ 300218 w 303778"/>
                <a:gd name="connsiteY5" fmla="*/ 278373 h 317635"/>
                <a:gd name="connsiteX6" fmla="*/ 275836 w 303778"/>
                <a:gd name="connsiteY6" fmla="*/ 207679 h 317635"/>
                <a:gd name="connsiteX7" fmla="*/ 174752 w 303778"/>
                <a:gd name="connsiteY7" fmla="*/ 130477 h 317635"/>
                <a:gd name="connsiteX8" fmla="*/ 134121 w 303778"/>
                <a:gd name="connsiteY8" fmla="*/ 80191 h 317635"/>
                <a:gd name="connsiteX9" fmla="*/ 110569 w 303778"/>
                <a:gd name="connsiteY9" fmla="*/ 21237 h 317635"/>
                <a:gd name="connsiteX10" fmla="*/ 107314 w 303778"/>
                <a:gd name="connsiteY10" fmla="*/ 14655 h 31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3778" h="317635">
                  <a:moveTo>
                    <a:pt x="107314" y="14655"/>
                  </a:moveTo>
                  <a:cubicBezTo>
                    <a:pt x="102310" y="5255"/>
                    <a:pt x="92353" y="-434"/>
                    <a:pt x="81714" y="26"/>
                  </a:cubicBezTo>
                  <a:cubicBezTo>
                    <a:pt x="60004" y="2406"/>
                    <a:pt x="39942" y="12737"/>
                    <a:pt x="25394" y="29027"/>
                  </a:cubicBezTo>
                  <a:cubicBezTo>
                    <a:pt x="1948" y="49236"/>
                    <a:pt x="-6240" y="82015"/>
                    <a:pt x="4951" y="110874"/>
                  </a:cubicBezTo>
                  <a:cubicBezTo>
                    <a:pt x="35634" y="182518"/>
                    <a:pt x="68585" y="256831"/>
                    <a:pt x="224014" y="314066"/>
                  </a:cubicBezTo>
                  <a:cubicBezTo>
                    <a:pt x="254913" y="325253"/>
                    <a:pt x="289031" y="309273"/>
                    <a:pt x="300218" y="278373"/>
                  </a:cubicBezTo>
                  <a:cubicBezTo>
                    <a:pt x="309764" y="252007"/>
                    <a:pt x="299606" y="222555"/>
                    <a:pt x="275836" y="207679"/>
                  </a:cubicBezTo>
                  <a:cubicBezTo>
                    <a:pt x="239220" y="186014"/>
                    <a:pt x="205290" y="160100"/>
                    <a:pt x="174752" y="130477"/>
                  </a:cubicBezTo>
                  <a:cubicBezTo>
                    <a:pt x="159245" y="115401"/>
                    <a:pt x="145604" y="98518"/>
                    <a:pt x="134121" y="80191"/>
                  </a:cubicBezTo>
                  <a:cubicBezTo>
                    <a:pt x="124993" y="61075"/>
                    <a:pt x="117125" y="41382"/>
                    <a:pt x="110569" y="21237"/>
                  </a:cubicBezTo>
                  <a:cubicBezTo>
                    <a:pt x="109635" y="18972"/>
                    <a:pt x="108547" y="16772"/>
                    <a:pt x="107314" y="14655"/>
                  </a:cubicBezTo>
                  <a:close/>
                </a:path>
              </a:pathLst>
            </a:custGeom>
            <a:solidFill>
              <a:srgbClr val="6DD627"/>
            </a:solidFill>
            <a:ln w="4548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47D71F7-9FE8-E50B-5BC0-8F8573C4A029}"/>
                </a:ext>
              </a:extLst>
            </p:cNvPr>
            <p:cNvSpPr/>
            <p:nvPr/>
          </p:nvSpPr>
          <p:spPr>
            <a:xfrm rot="18900000">
              <a:off x="4424656" y="3737999"/>
              <a:ext cx="144677" cy="86820"/>
            </a:xfrm>
            <a:custGeom>
              <a:avLst/>
              <a:gdLst>
                <a:gd name="connsiteX0" fmla="*/ 144677 w 144677"/>
                <a:gd name="connsiteY0" fmla="*/ 43410 h 86820"/>
                <a:gd name="connsiteX1" fmla="*/ 72339 w 144677"/>
                <a:gd name="connsiteY1" fmla="*/ 86821 h 86820"/>
                <a:gd name="connsiteX2" fmla="*/ 0 w 144677"/>
                <a:gd name="connsiteY2" fmla="*/ 43410 h 86820"/>
                <a:gd name="connsiteX3" fmla="*/ 72339 w 144677"/>
                <a:gd name="connsiteY3" fmla="*/ 0 h 86820"/>
                <a:gd name="connsiteX4" fmla="*/ 144677 w 144677"/>
                <a:gd name="connsiteY4" fmla="*/ 43410 h 86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77" h="86820">
                  <a:moveTo>
                    <a:pt x="144677" y="43410"/>
                  </a:moveTo>
                  <a:cubicBezTo>
                    <a:pt x="144677" y="67385"/>
                    <a:pt x="112290" y="86821"/>
                    <a:pt x="72339" y="86821"/>
                  </a:cubicBezTo>
                  <a:cubicBezTo>
                    <a:pt x="32387" y="86821"/>
                    <a:pt x="0" y="67385"/>
                    <a:pt x="0" y="43410"/>
                  </a:cubicBezTo>
                  <a:cubicBezTo>
                    <a:pt x="0" y="19435"/>
                    <a:pt x="32387" y="0"/>
                    <a:pt x="72339" y="0"/>
                  </a:cubicBezTo>
                  <a:cubicBezTo>
                    <a:pt x="112290" y="0"/>
                    <a:pt x="144677" y="19435"/>
                    <a:pt x="144677" y="43410"/>
                  </a:cubicBezTo>
                  <a:close/>
                </a:path>
              </a:pathLst>
            </a:custGeom>
            <a:solidFill>
              <a:srgbClr val="9CEB60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9523717-3925-6C92-340E-9B7889B72343}"/>
                </a:ext>
              </a:extLst>
            </p:cNvPr>
            <p:cNvSpPr/>
            <p:nvPr/>
          </p:nvSpPr>
          <p:spPr>
            <a:xfrm>
              <a:off x="4523232" y="4017059"/>
              <a:ext cx="253421" cy="598025"/>
            </a:xfrm>
            <a:custGeom>
              <a:avLst/>
              <a:gdLst>
                <a:gd name="connsiteX0" fmla="*/ 199969 w 253421"/>
                <a:gd name="connsiteY0" fmla="*/ 307281 h 598025"/>
                <a:gd name="connsiteX1" fmla="*/ 243123 w 253421"/>
                <a:gd name="connsiteY1" fmla="*/ 57680 h 598025"/>
                <a:gd name="connsiteX2" fmla="*/ 26181 w 253421"/>
                <a:gd name="connsiteY2" fmla="*/ 122997 h 598025"/>
                <a:gd name="connsiteX3" fmla="*/ 78844 w 253421"/>
                <a:gd name="connsiteY3" fmla="*/ 586980 h 598025"/>
                <a:gd name="connsiteX4" fmla="*/ 114459 w 253421"/>
                <a:gd name="connsiteY4" fmla="*/ 593481 h 598025"/>
                <a:gd name="connsiteX5" fmla="*/ 125290 w 253421"/>
                <a:gd name="connsiteY5" fmla="*/ 575716 h 598025"/>
                <a:gd name="connsiteX6" fmla="*/ 199969 w 253421"/>
                <a:gd name="connsiteY6" fmla="*/ 307281 h 59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421" h="598025">
                  <a:moveTo>
                    <a:pt x="199969" y="307281"/>
                  </a:moveTo>
                  <a:cubicBezTo>
                    <a:pt x="263530" y="151632"/>
                    <a:pt x="259471" y="111916"/>
                    <a:pt x="243123" y="57680"/>
                  </a:cubicBezTo>
                  <a:cubicBezTo>
                    <a:pt x="209807" y="-53095"/>
                    <a:pt x="68823" y="10613"/>
                    <a:pt x="26181" y="122997"/>
                  </a:cubicBezTo>
                  <a:cubicBezTo>
                    <a:pt x="-34784" y="284168"/>
                    <a:pt x="22414" y="498111"/>
                    <a:pt x="78844" y="586980"/>
                  </a:cubicBezTo>
                  <a:cubicBezTo>
                    <a:pt x="86884" y="598610"/>
                    <a:pt x="102829" y="601521"/>
                    <a:pt x="114459" y="593481"/>
                  </a:cubicBezTo>
                  <a:cubicBezTo>
                    <a:pt x="120422" y="589360"/>
                    <a:pt x="124357" y="582904"/>
                    <a:pt x="125290" y="575716"/>
                  </a:cubicBezTo>
                  <a:cubicBezTo>
                    <a:pt x="132804" y="482288"/>
                    <a:pt x="158154" y="391166"/>
                    <a:pt x="199969" y="307281"/>
                  </a:cubicBezTo>
                  <a:close/>
                </a:path>
              </a:pathLst>
            </a:custGeom>
            <a:solidFill>
              <a:srgbClr val="9CEB60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E809678-F693-DED1-1A1E-B6EDB76E904F}"/>
                </a:ext>
              </a:extLst>
            </p:cNvPr>
            <p:cNvSpPr/>
            <p:nvPr/>
          </p:nvSpPr>
          <p:spPr>
            <a:xfrm>
              <a:off x="4729180" y="3811161"/>
              <a:ext cx="598112" cy="253517"/>
            </a:xfrm>
            <a:custGeom>
              <a:avLst/>
              <a:gdLst>
                <a:gd name="connsiteX0" fmla="*/ 307255 w 598112"/>
                <a:gd name="connsiteY0" fmla="*/ 200090 h 253517"/>
                <a:gd name="connsiteX1" fmla="*/ 57655 w 598112"/>
                <a:gd name="connsiteY1" fmla="*/ 243245 h 253517"/>
                <a:gd name="connsiteX2" fmla="*/ 122972 w 598112"/>
                <a:gd name="connsiteY2" fmla="*/ 26302 h 253517"/>
                <a:gd name="connsiteX3" fmla="*/ 587028 w 598112"/>
                <a:gd name="connsiteY3" fmla="*/ 78783 h 253517"/>
                <a:gd name="connsiteX4" fmla="*/ 593595 w 598112"/>
                <a:gd name="connsiteY4" fmla="*/ 114386 h 253517"/>
                <a:gd name="connsiteX5" fmla="*/ 575727 w 598112"/>
                <a:gd name="connsiteY5" fmla="*/ 125265 h 253517"/>
                <a:gd name="connsiteX6" fmla="*/ 307255 w 598112"/>
                <a:gd name="connsiteY6" fmla="*/ 200090 h 25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8112" h="253517">
                  <a:moveTo>
                    <a:pt x="307255" y="200090"/>
                  </a:moveTo>
                  <a:cubicBezTo>
                    <a:pt x="151644" y="263615"/>
                    <a:pt x="111890" y="259556"/>
                    <a:pt x="57655" y="243245"/>
                  </a:cubicBezTo>
                  <a:cubicBezTo>
                    <a:pt x="-53084" y="209891"/>
                    <a:pt x="10624" y="68908"/>
                    <a:pt x="122972" y="26302"/>
                  </a:cubicBezTo>
                  <a:cubicBezTo>
                    <a:pt x="284142" y="-34845"/>
                    <a:pt x="498122" y="22353"/>
                    <a:pt x="587028" y="78783"/>
                  </a:cubicBezTo>
                  <a:cubicBezTo>
                    <a:pt x="598673" y="86801"/>
                    <a:pt x="601613" y="102741"/>
                    <a:pt x="593595" y="114386"/>
                  </a:cubicBezTo>
                  <a:cubicBezTo>
                    <a:pt x="589460" y="120391"/>
                    <a:pt x="582961" y="124349"/>
                    <a:pt x="575727" y="125265"/>
                  </a:cubicBezTo>
                  <a:cubicBezTo>
                    <a:pt x="482272" y="132790"/>
                    <a:pt x="391131" y="158191"/>
                    <a:pt x="307255" y="200090"/>
                  </a:cubicBezTo>
                  <a:close/>
                </a:path>
              </a:pathLst>
            </a:custGeom>
            <a:solidFill>
              <a:srgbClr val="9CEB60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9D80442-C385-FF68-881B-856A1130D10D}"/>
                </a:ext>
              </a:extLst>
            </p:cNvPr>
            <p:cNvSpPr/>
            <p:nvPr/>
          </p:nvSpPr>
          <p:spPr>
            <a:xfrm rot="18900000">
              <a:off x="5365663" y="4614780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DF4B980-8C15-B05B-6BF2-6127DB3ADAA8}"/>
                </a:ext>
              </a:extLst>
            </p:cNvPr>
            <p:cNvSpPr/>
            <p:nvPr/>
          </p:nvSpPr>
          <p:spPr>
            <a:xfrm rot="18900000">
              <a:off x="5126255" y="4375372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4" y="150455"/>
                    <a:pt x="0" y="116775"/>
                    <a:pt x="0" y="75228"/>
                  </a:cubicBezTo>
                  <a:cubicBezTo>
                    <a:pt x="0" y="33681"/>
                    <a:pt x="22464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AFCAE2F-8997-5CBB-83BD-7B1B8C9F770C}"/>
                </a:ext>
              </a:extLst>
            </p:cNvPr>
            <p:cNvSpPr/>
            <p:nvPr/>
          </p:nvSpPr>
          <p:spPr>
            <a:xfrm rot="18900000">
              <a:off x="4886785" y="4135923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06A459D-EA75-8EC9-467C-513EAB60130B}"/>
                </a:ext>
              </a:extLst>
            </p:cNvPr>
            <p:cNvSpPr/>
            <p:nvPr/>
          </p:nvSpPr>
          <p:spPr>
            <a:xfrm rot="18900000">
              <a:off x="5365627" y="4295532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1B0B8F8-C556-FE36-FFF9-95698D871DDC}"/>
                </a:ext>
              </a:extLst>
            </p:cNvPr>
            <p:cNvSpPr/>
            <p:nvPr/>
          </p:nvSpPr>
          <p:spPr>
            <a:xfrm rot="18900000">
              <a:off x="5152843" y="4082712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E58A7F5-E254-78E1-5491-F25A67B93B70}"/>
                </a:ext>
              </a:extLst>
            </p:cNvPr>
            <p:cNvSpPr/>
            <p:nvPr/>
          </p:nvSpPr>
          <p:spPr>
            <a:xfrm rot="18900000">
              <a:off x="5365653" y="3976289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6C0742E-53D3-1068-9A3D-BF1B0CB49F3E}"/>
                </a:ext>
              </a:extLst>
            </p:cNvPr>
            <p:cNvSpPr/>
            <p:nvPr/>
          </p:nvSpPr>
          <p:spPr>
            <a:xfrm rot="18900000">
              <a:off x="5046420" y="4614755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45688AB-25F4-77AC-DF05-A7AA47A790F2}"/>
                </a:ext>
              </a:extLst>
            </p:cNvPr>
            <p:cNvSpPr/>
            <p:nvPr/>
          </p:nvSpPr>
          <p:spPr>
            <a:xfrm rot="18900000">
              <a:off x="4833636" y="4401934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FBE5DF7-7F27-17EC-68A4-26F161B938F1}"/>
                </a:ext>
              </a:extLst>
            </p:cNvPr>
            <p:cNvSpPr/>
            <p:nvPr/>
          </p:nvSpPr>
          <p:spPr>
            <a:xfrm rot="18900000">
              <a:off x="4727150" y="4614739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A5E4E107-59AB-8B0F-38DA-A32EB349FF89}"/>
              </a:ext>
            </a:extLst>
          </p:cNvPr>
          <p:cNvSpPr txBox="1"/>
          <p:nvPr/>
        </p:nvSpPr>
        <p:spPr>
          <a:xfrm>
            <a:off x="3839939" y="2906389"/>
            <a:ext cx="3909700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FCE4E1C3-27EB-9FE8-82E4-AD987A8E8372}"/>
              </a:ext>
            </a:extLst>
          </p:cNvPr>
          <p:cNvGrpSpPr/>
          <p:nvPr/>
        </p:nvGrpSpPr>
        <p:grpSpPr>
          <a:xfrm>
            <a:off x="1660421" y="4819554"/>
            <a:ext cx="1224220" cy="1224227"/>
            <a:chOff x="4482421" y="1281091"/>
            <a:chExt cx="1740386" cy="1740395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F0118AC-457C-7278-D0BA-5B554776886B}"/>
                </a:ext>
              </a:extLst>
            </p:cNvPr>
            <p:cNvSpPr/>
            <p:nvPr/>
          </p:nvSpPr>
          <p:spPr>
            <a:xfrm>
              <a:off x="4880304" y="1678506"/>
              <a:ext cx="1342503" cy="1342980"/>
            </a:xfrm>
            <a:custGeom>
              <a:avLst/>
              <a:gdLst>
                <a:gd name="connsiteX0" fmla="*/ 1321013 w 1342503"/>
                <a:gd name="connsiteY0" fmla="*/ 881027 h 1342980"/>
                <a:gd name="connsiteX1" fmla="*/ 880537 w 1342503"/>
                <a:gd name="connsiteY1" fmla="*/ 1321465 h 1342980"/>
                <a:gd name="connsiteX2" fmla="*/ 638571 w 1342503"/>
                <a:gd name="connsiteY2" fmla="*/ 1283840 h 1342980"/>
                <a:gd name="connsiteX3" fmla="*/ 211227 w 1342503"/>
                <a:gd name="connsiteY3" fmla="*/ 856307 h 1342980"/>
                <a:gd name="connsiteX4" fmla="*/ 9030 w 1342503"/>
                <a:gd name="connsiteY4" fmla="*/ 422378 h 1342980"/>
                <a:gd name="connsiteX5" fmla="*/ 0 w 1342503"/>
                <a:gd name="connsiteY5" fmla="*/ 334411 h 1342980"/>
                <a:gd name="connsiteX6" fmla="*/ 334373 w 1342503"/>
                <a:gd name="connsiteY6" fmla="*/ 0 h 1342980"/>
                <a:gd name="connsiteX7" fmla="*/ 422566 w 1342503"/>
                <a:gd name="connsiteY7" fmla="*/ 9143 h 1342980"/>
                <a:gd name="connsiteX8" fmla="*/ 855818 w 1342503"/>
                <a:gd name="connsiteY8" fmla="*/ 211415 h 1342980"/>
                <a:gd name="connsiteX9" fmla="*/ 1283313 w 1342503"/>
                <a:gd name="connsiteY9" fmla="*/ 639060 h 1342980"/>
                <a:gd name="connsiteX10" fmla="*/ 1321013 w 1342503"/>
                <a:gd name="connsiteY10" fmla="*/ 881027 h 134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2503" h="1342980">
                  <a:moveTo>
                    <a:pt x="1321013" y="881027"/>
                  </a:moveTo>
                  <a:cubicBezTo>
                    <a:pt x="1235575" y="1078536"/>
                    <a:pt x="1078054" y="1236044"/>
                    <a:pt x="880537" y="1321465"/>
                  </a:cubicBezTo>
                  <a:cubicBezTo>
                    <a:pt x="799912" y="1360502"/>
                    <a:pt x="703536" y="1345516"/>
                    <a:pt x="638571" y="1283840"/>
                  </a:cubicBezTo>
                  <a:lnTo>
                    <a:pt x="211227" y="856307"/>
                  </a:lnTo>
                  <a:cubicBezTo>
                    <a:pt x="95734" y="739358"/>
                    <a:pt x="24289" y="586033"/>
                    <a:pt x="9030" y="422378"/>
                  </a:cubicBezTo>
                  <a:lnTo>
                    <a:pt x="0" y="334411"/>
                  </a:lnTo>
                  <a:lnTo>
                    <a:pt x="334373" y="0"/>
                  </a:lnTo>
                  <a:lnTo>
                    <a:pt x="422566" y="9143"/>
                  </a:lnTo>
                  <a:cubicBezTo>
                    <a:pt x="585987" y="24590"/>
                    <a:pt x="739046" y="96048"/>
                    <a:pt x="855818" y="211415"/>
                  </a:cubicBezTo>
                  <a:lnTo>
                    <a:pt x="1283313" y="639060"/>
                  </a:lnTo>
                  <a:cubicBezTo>
                    <a:pt x="1345015" y="704008"/>
                    <a:pt x="1360031" y="800386"/>
                    <a:pt x="1321013" y="881027"/>
                  </a:cubicBezTo>
                  <a:close/>
                </a:path>
              </a:pathLst>
            </a:custGeom>
            <a:solidFill>
              <a:srgbClr val="D9FDFF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3C7B17E-4D66-290E-8CAC-2EBE077C8E50}"/>
                </a:ext>
              </a:extLst>
            </p:cNvPr>
            <p:cNvSpPr/>
            <p:nvPr/>
          </p:nvSpPr>
          <p:spPr>
            <a:xfrm>
              <a:off x="5156283" y="2124324"/>
              <a:ext cx="988229" cy="818869"/>
            </a:xfrm>
            <a:custGeom>
              <a:avLst/>
              <a:gdLst>
                <a:gd name="connsiteX0" fmla="*/ 0 w 988229"/>
                <a:gd name="connsiteY0" fmla="*/ 360410 h 818869"/>
                <a:gd name="connsiteX1" fmla="*/ 400593 w 988229"/>
                <a:gd name="connsiteY1" fmla="*/ 769431 h 818869"/>
                <a:gd name="connsiteX2" fmla="*/ 602602 w 988229"/>
                <a:gd name="connsiteY2" fmla="*/ 800923 h 818869"/>
                <a:gd name="connsiteX3" fmla="*/ 970311 w 988229"/>
                <a:gd name="connsiteY3" fmla="*/ 433064 h 818869"/>
                <a:gd name="connsiteX4" fmla="*/ 938818 w 988229"/>
                <a:gd name="connsiteY4" fmla="*/ 231093 h 818869"/>
                <a:gd name="connsiteX5" fmla="*/ 707763 w 988229"/>
                <a:gd name="connsiteY5" fmla="*/ 0 h 81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8229" h="818869">
                  <a:moveTo>
                    <a:pt x="0" y="360410"/>
                  </a:moveTo>
                  <a:lnTo>
                    <a:pt x="400593" y="769431"/>
                  </a:lnTo>
                  <a:cubicBezTo>
                    <a:pt x="454805" y="820964"/>
                    <a:pt x="535277" y="833509"/>
                    <a:pt x="602602" y="800923"/>
                  </a:cubicBezTo>
                  <a:cubicBezTo>
                    <a:pt x="767498" y="729535"/>
                    <a:pt x="898990" y="597989"/>
                    <a:pt x="970311" y="433064"/>
                  </a:cubicBezTo>
                  <a:cubicBezTo>
                    <a:pt x="1002856" y="365745"/>
                    <a:pt x="990314" y="285307"/>
                    <a:pt x="938818" y="231093"/>
                  </a:cubicBezTo>
                  <a:lnTo>
                    <a:pt x="707763" y="0"/>
                  </a:lnTo>
                  <a:close/>
                </a:path>
              </a:pathLst>
            </a:custGeom>
            <a:solidFill>
              <a:srgbClr val="A6FBFF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CA4889A-F3A8-03D1-7774-02EFBA1CA0D6}"/>
                </a:ext>
              </a:extLst>
            </p:cNvPr>
            <p:cNvSpPr/>
            <p:nvPr/>
          </p:nvSpPr>
          <p:spPr>
            <a:xfrm>
              <a:off x="4880304" y="1678506"/>
              <a:ext cx="1342503" cy="1342980"/>
            </a:xfrm>
            <a:custGeom>
              <a:avLst/>
              <a:gdLst>
                <a:gd name="connsiteX0" fmla="*/ 1321013 w 1342503"/>
                <a:gd name="connsiteY0" fmla="*/ 881027 h 1342980"/>
                <a:gd name="connsiteX1" fmla="*/ 880537 w 1342503"/>
                <a:gd name="connsiteY1" fmla="*/ 1321465 h 1342980"/>
                <a:gd name="connsiteX2" fmla="*/ 638571 w 1342503"/>
                <a:gd name="connsiteY2" fmla="*/ 1283840 h 1342980"/>
                <a:gd name="connsiteX3" fmla="*/ 211227 w 1342503"/>
                <a:gd name="connsiteY3" fmla="*/ 856307 h 1342980"/>
                <a:gd name="connsiteX4" fmla="*/ 9030 w 1342503"/>
                <a:gd name="connsiteY4" fmla="*/ 422378 h 1342980"/>
                <a:gd name="connsiteX5" fmla="*/ 0 w 1342503"/>
                <a:gd name="connsiteY5" fmla="*/ 334411 h 1342980"/>
                <a:gd name="connsiteX6" fmla="*/ 334373 w 1342503"/>
                <a:gd name="connsiteY6" fmla="*/ 0 h 1342980"/>
                <a:gd name="connsiteX7" fmla="*/ 422566 w 1342503"/>
                <a:gd name="connsiteY7" fmla="*/ 9143 h 1342980"/>
                <a:gd name="connsiteX8" fmla="*/ 855818 w 1342503"/>
                <a:gd name="connsiteY8" fmla="*/ 211415 h 1342980"/>
                <a:gd name="connsiteX9" fmla="*/ 1283313 w 1342503"/>
                <a:gd name="connsiteY9" fmla="*/ 639060 h 1342980"/>
                <a:gd name="connsiteX10" fmla="*/ 1321013 w 1342503"/>
                <a:gd name="connsiteY10" fmla="*/ 881027 h 134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2503" h="1342980">
                  <a:moveTo>
                    <a:pt x="1321013" y="881027"/>
                  </a:moveTo>
                  <a:cubicBezTo>
                    <a:pt x="1235575" y="1078536"/>
                    <a:pt x="1078054" y="1236044"/>
                    <a:pt x="880537" y="1321465"/>
                  </a:cubicBezTo>
                  <a:cubicBezTo>
                    <a:pt x="799912" y="1360502"/>
                    <a:pt x="703536" y="1345516"/>
                    <a:pt x="638571" y="1283840"/>
                  </a:cubicBezTo>
                  <a:lnTo>
                    <a:pt x="211227" y="856307"/>
                  </a:lnTo>
                  <a:cubicBezTo>
                    <a:pt x="95734" y="739358"/>
                    <a:pt x="24289" y="586033"/>
                    <a:pt x="9030" y="422378"/>
                  </a:cubicBezTo>
                  <a:lnTo>
                    <a:pt x="0" y="334411"/>
                  </a:lnTo>
                  <a:lnTo>
                    <a:pt x="334373" y="0"/>
                  </a:lnTo>
                  <a:lnTo>
                    <a:pt x="422566" y="9143"/>
                  </a:lnTo>
                  <a:cubicBezTo>
                    <a:pt x="585987" y="24590"/>
                    <a:pt x="739046" y="96048"/>
                    <a:pt x="855818" y="211415"/>
                  </a:cubicBezTo>
                  <a:lnTo>
                    <a:pt x="1283313" y="639060"/>
                  </a:lnTo>
                  <a:cubicBezTo>
                    <a:pt x="1345015" y="704008"/>
                    <a:pt x="1360031" y="800386"/>
                    <a:pt x="1321013" y="881027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4D585466-4B86-B620-C818-38057D6909B2}"/>
                </a:ext>
              </a:extLst>
            </p:cNvPr>
            <p:cNvSpPr/>
            <p:nvPr/>
          </p:nvSpPr>
          <p:spPr>
            <a:xfrm>
              <a:off x="4575217" y="1373764"/>
              <a:ext cx="775105" cy="775226"/>
            </a:xfrm>
            <a:custGeom>
              <a:avLst/>
              <a:gdLst>
                <a:gd name="connsiteX0" fmla="*/ 599917 w 775105"/>
                <a:gd name="connsiteY0" fmla="*/ 33504 h 775226"/>
                <a:gd name="connsiteX1" fmla="*/ 175131 w 775105"/>
                <a:gd name="connsiteY1" fmla="*/ 175275 h 775226"/>
                <a:gd name="connsiteX2" fmla="*/ 33473 w 775105"/>
                <a:gd name="connsiteY2" fmla="*/ 600437 h 775226"/>
                <a:gd name="connsiteX3" fmla="*/ 175131 w 775105"/>
                <a:gd name="connsiteY3" fmla="*/ 741719 h 775226"/>
                <a:gd name="connsiteX4" fmla="*/ 600067 w 775105"/>
                <a:gd name="connsiteY4" fmla="*/ 600098 h 775226"/>
                <a:gd name="connsiteX5" fmla="*/ 741575 w 775105"/>
                <a:gd name="connsiteY5" fmla="*/ 175275 h 77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5105" h="775226">
                  <a:moveTo>
                    <a:pt x="599917" y="33504"/>
                  </a:moveTo>
                  <a:cubicBezTo>
                    <a:pt x="521694" y="-44719"/>
                    <a:pt x="331425" y="18679"/>
                    <a:pt x="175131" y="175275"/>
                  </a:cubicBezTo>
                  <a:cubicBezTo>
                    <a:pt x="18837" y="331870"/>
                    <a:pt x="-44750" y="522026"/>
                    <a:pt x="33473" y="600437"/>
                  </a:cubicBezTo>
                  <a:lnTo>
                    <a:pt x="175131" y="741719"/>
                  </a:lnTo>
                  <a:cubicBezTo>
                    <a:pt x="253353" y="819941"/>
                    <a:pt x="443623" y="756543"/>
                    <a:pt x="600067" y="600098"/>
                  </a:cubicBezTo>
                  <a:cubicBezTo>
                    <a:pt x="756512" y="443654"/>
                    <a:pt x="819797" y="253384"/>
                    <a:pt x="741575" y="175275"/>
                  </a:cubicBezTo>
                  <a:close/>
                </a:path>
              </a:pathLst>
            </a:custGeom>
            <a:solidFill>
              <a:srgbClr val="4ACFFF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3FC0455-0FEC-3547-2AA5-1DEC37E63B48}"/>
                </a:ext>
              </a:extLst>
            </p:cNvPr>
            <p:cNvSpPr/>
            <p:nvPr/>
          </p:nvSpPr>
          <p:spPr>
            <a:xfrm>
              <a:off x="4575217" y="1373764"/>
              <a:ext cx="775105" cy="775226"/>
            </a:xfrm>
            <a:custGeom>
              <a:avLst/>
              <a:gdLst>
                <a:gd name="connsiteX0" fmla="*/ 599917 w 775105"/>
                <a:gd name="connsiteY0" fmla="*/ 33504 h 775226"/>
                <a:gd name="connsiteX1" fmla="*/ 175131 w 775105"/>
                <a:gd name="connsiteY1" fmla="*/ 175275 h 775226"/>
                <a:gd name="connsiteX2" fmla="*/ 33473 w 775105"/>
                <a:gd name="connsiteY2" fmla="*/ 600437 h 775226"/>
                <a:gd name="connsiteX3" fmla="*/ 175131 w 775105"/>
                <a:gd name="connsiteY3" fmla="*/ 741719 h 775226"/>
                <a:gd name="connsiteX4" fmla="*/ 600067 w 775105"/>
                <a:gd name="connsiteY4" fmla="*/ 600098 h 775226"/>
                <a:gd name="connsiteX5" fmla="*/ 741575 w 775105"/>
                <a:gd name="connsiteY5" fmla="*/ 175275 h 77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5105" h="775226">
                  <a:moveTo>
                    <a:pt x="599917" y="33504"/>
                  </a:moveTo>
                  <a:cubicBezTo>
                    <a:pt x="521694" y="-44719"/>
                    <a:pt x="331425" y="18679"/>
                    <a:pt x="175131" y="175275"/>
                  </a:cubicBezTo>
                  <a:cubicBezTo>
                    <a:pt x="18837" y="331870"/>
                    <a:pt x="-44750" y="522026"/>
                    <a:pt x="33473" y="600437"/>
                  </a:cubicBezTo>
                  <a:lnTo>
                    <a:pt x="175131" y="741719"/>
                  </a:lnTo>
                  <a:cubicBezTo>
                    <a:pt x="253353" y="819941"/>
                    <a:pt x="443623" y="756543"/>
                    <a:pt x="600067" y="600098"/>
                  </a:cubicBezTo>
                  <a:cubicBezTo>
                    <a:pt x="756512" y="443654"/>
                    <a:pt x="819797" y="253384"/>
                    <a:pt x="741575" y="175275"/>
                  </a:cubicBezTo>
                  <a:close/>
                </a:path>
              </a:pathLst>
            </a:custGeom>
            <a:solidFill>
              <a:srgbClr val="4ACFFF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ED04E3F2-ADEF-DA69-9C0C-E091E34FA4A6}"/>
                </a:ext>
              </a:extLst>
            </p:cNvPr>
            <p:cNvSpPr/>
            <p:nvPr/>
          </p:nvSpPr>
          <p:spPr>
            <a:xfrm rot="18900000">
              <a:off x="4553128" y="1508151"/>
              <a:ext cx="629089" cy="316501"/>
            </a:xfrm>
            <a:custGeom>
              <a:avLst/>
              <a:gdLst>
                <a:gd name="connsiteX0" fmla="*/ 629090 w 629089"/>
                <a:gd name="connsiteY0" fmla="*/ 158251 h 316501"/>
                <a:gd name="connsiteX1" fmla="*/ 314545 w 629089"/>
                <a:gd name="connsiteY1" fmla="*/ 316501 h 316501"/>
                <a:gd name="connsiteX2" fmla="*/ 0 w 629089"/>
                <a:gd name="connsiteY2" fmla="*/ 158251 h 316501"/>
                <a:gd name="connsiteX3" fmla="*/ 314545 w 629089"/>
                <a:gd name="connsiteY3" fmla="*/ 0 h 316501"/>
                <a:gd name="connsiteX4" fmla="*/ 629090 w 629089"/>
                <a:gd name="connsiteY4" fmla="*/ 158251 h 31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9089" h="316501">
                  <a:moveTo>
                    <a:pt x="629090" y="158251"/>
                  </a:moveTo>
                  <a:cubicBezTo>
                    <a:pt x="629090" y="245650"/>
                    <a:pt x="488263" y="316501"/>
                    <a:pt x="314545" y="316501"/>
                  </a:cubicBezTo>
                  <a:cubicBezTo>
                    <a:pt x="140827" y="316501"/>
                    <a:pt x="0" y="245650"/>
                    <a:pt x="0" y="158251"/>
                  </a:cubicBezTo>
                  <a:cubicBezTo>
                    <a:pt x="0" y="70851"/>
                    <a:pt x="140827" y="0"/>
                    <a:pt x="314545" y="0"/>
                  </a:cubicBezTo>
                  <a:cubicBezTo>
                    <a:pt x="488263" y="0"/>
                    <a:pt x="629090" y="70851"/>
                    <a:pt x="629090" y="158251"/>
                  </a:cubicBezTo>
                  <a:close/>
                </a:path>
              </a:pathLst>
            </a:custGeom>
            <a:solidFill>
              <a:srgbClr val="00B8F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5EC6C5A-3D27-FA99-53EA-3CD191F71A7F}"/>
                </a:ext>
              </a:extLst>
            </p:cNvPr>
            <p:cNvSpPr/>
            <p:nvPr/>
          </p:nvSpPr>
          <p:spPr>
            <a:xfrm>
              <a:off x="4575217" y="1373764"/>
              <a:ext cx="775105" cy="775226"/>
            </a:xfrm>
            <a:custGeom>
              <a:avLst/>
              <a:gdLst>
                <a:gd name="connsiteX0" fmla="*/ 599917 w 775105"/>
                <a:gd name="connsiteY0" fmla="*/ 33504 h 775226"/>
                <a:gd name="connsiteX1" fmla="*/ 175131 w 775105"/>
                <a:gd name="connsiteY1" fmla="*/ 175275 h 775226"/>
                <a:gd name="connsiteX2" fmla="*/ 33473 w 775105"/>
                <a:gd name="connsiteY2" fmla="*/ 600437 h 775226"/>
                <a:gd name="connsiteX3" fmla="*/ 175131 w 775105"/>
                <a:gd name="connsiteY3" fmla="*/ 741719 h 775226"/>
                <a:gd name="connsiteX4" fmla="*/ 600067 w 775105"/>
                <a:gd name="connsiteY4" fmla="*/ 600098 h 775226"/>
                <a:gd name="connsiteX5" fmla="*/ 741575 w 775105"/>
                <a:gd name="connsiteY5" fmla="*/ 175275 h 77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5105" h="775226">
                  <a:moveTo>
                    <a:pt x="599917" y="33504"/>
                  </a:moveTo>
                  <a:cubicBezTo>
                    <a:pt x="521694" y="-44719"/>
                    <a:pt x="331425" y="18679"/>
                    <a:pt x="175131" y="175275"/>
                  </a:cubicBezTo>
                  <a:cubicBezTo>
                    <a:pt x="18837" y="331870"/>
                    <a:pt x="-44750" y="522026"/>
                    <a:pt x="33473" y="600437"/>
                  </a:cubicBezTo>
                  <a:lnTo>
                    <a:pt x="175131" y="741719"/>
                  </a:lnTo>
                  <a:cubicBezTo>
                    <a:pt x="253353" y="819941"/>
                    <a:pt x="443623" y="756543"/>
                    <a:pt x="600067" y="600098"/>
                  </a:cubicBezTo>
                  <a:cubicBezTo>
                    <a:pt x="756512" y="443654"/>
                    <a:pt x="819797" y="253384"/>
                    <a:pt x="741575" y="175275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F8535F9-C69B-B045-C835-32CF3D3E00D7}"/>
                </a:ext>
              </a:extLst>
            </p:cNvPr>
            <p:cNvSpPr/>
            <p:nvPr/>
          </p:nvSpPr>
          <p:spPr>
            <a:xfrm>
              <a:off x="4482421" y="1281107"/>
              <a:ext cx="564258" cy="564260"/>
            </a:xfrm>
            <a:custGeom>
              <a:avLst/>
              <a:gdLst>
                <a:gd name="connsiteX0" fmla="*/ 431783 w 564258"/>
                <a:gd name="connsiteY0" fmla="*/ 168301 h 564260"/>
                <a:gd name="connsiteX1" fmla="*/ 340618 w 564258"/>
                <a:gd name="connsiteY1" fmla="*/ 145500 h 564260"/>
                <a:gd name="connsiteX2" fmla="*/ 300999 w 564258"/>
                <a:gd name="connsiteY2" fmla="*/ 100049 h 564260"/>
                <a:gd name="connsiteX3" fmla="*/ 271425 w 564258"/>
                <a:gd name="connsiteY3" fmla="*/ 30179 h 564260"/>
                <a:gd name="connsiteX4" fmla="*/ 60312 w 564258"/>
                <a:gd name="connsiteY4" fmla="*/ 60279 h 564260"/>
                <a:gd name="connsiteX5" fmla="*/ 30212 w 564258"/>
                <a:gd name="connsiteY5" fmla="*/ 271393 h 564260"/>
                <a:gd name="connsiteX6" fmla="*/ 100119 w 564258"/>
                <a:gd name="connsiteY6" fmla="*/ 300966 h 564260"/>
                <a:gd name="connsiteX7" fmla="*/ 145532 w 564258"/>
                <a:gd name="connsiteY7" fmla="*/ 340623 h 564260"/>
                <a:gd name="connsiteX8" fmla="*/ 168333 w 564258"/>
                <a:gd name="connsiteY8" fmla="*/ 431788 h 564260"/>
                <a:gd name="connsiteX9" fmla="*/ 181013 w 564258"/>
                <a:gd name="connsiteY9" fmla="*/ 542857 h 564260"/>
                <a:gd name="connsiteX10" fmla="*/ 452439 w 564258"/>
                <a:gd name="connsiteY10" fmla="*/ 452557 h 564260"/>
                <a:gd name="connsiteX11" fmla="*/ 542739 w 564258"/>
                <a:gd name="connsiteY11" fmla="*/ 181131 h 564260"/>
                <a:gd name="connsiteX12" fmla="*/ 431783 w 564258"/>
                <a:gd name="connsiteY12" fmla="*/ 168301 h 56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4258" h="564260">
                  <a:moveTo>
                    <a:pt x="431783" y="168301"/>
                  </a:moveTo>
                  <a:lnTo>
                    <a:pt x="340618" y="145500"/>
                  </a:lnTo>
                  <a:cubicBezTo>
                    <a:pt x="318959" y="140533"/>
                    <a:pt x="302963" y="122183"/>
                    <a:pt x="300999" y="100049"/>
                  </a:cubicBezTo>
                  <a:cubicBezTo>
                    <a:pt x="300160" y="73894"/>
                    <a:pt x="289618" y="48988"/>
                    <a:pt x="271425" y="30179"/>
                  </a:cubicBezTo>
                  <a:cubicBezTo>
                    <a:pt x="221459" y="-19787"/>
                    <a:pt x="126908" y="-6317"/>
                    <a:pt x="60312" y="60279"/>
                  </a:cubicBezTo>
                  <a:cubicBezTo>
                    <a:pt x="-6285" y="126876"/>
                    <a:pt x="-19830" y="221427"/>
                    <a:pt x="30212" y="271393"/>
                  </a:cubicBezTo>
                  <a:cubicBezTo>
                    <a:pt x="49030" y="289595"/>
                    <a:pt x="73951" y="300137"/>
                    <a:pt x="100119" y="300966"/>
                  </a:cubicBezTo>
                  <a:cubicBezTo>
                    <a:pt x="122254" y="302940"/>
                    <a:pt x="140595" y="318956"/>
                    <a:pt x="145532" y="340623"/>
                  </a:cubicBezTo>
                  <a:lnTo>
                    <a:pt x="168333" y="431788"/>
                  </a:lnTo>
                  <a:cubicBezTo>
                    <a:pt x="151832" y="468329"/>
                    <a:pt x="156701" y="510976"/>
                    <a:pt x="181013" y="542857"/>
                  </a:cubicBezTo>
                  <a:cubicBezTo>
                    <a:pt x="230979" y="592823"/>
                    <a:pt x="352507" y="552301"/>
                    <a:pt x="452439" y="452557"/>
                  </a:cubicBezTo>
                  <a:cubicBezTo>
                    <a:pt x="552371" y="352814"/>
                    <a:pt x="592893" y="231097"/>
                    <a:pt x="542739" y="181131"/>
                  </a:cubicBezTo>
                  <a:cubicBezTo>
                    <a:pt x="510912" y="156813"/>
                    <a:pt x="468320" y="151888"/>
                    <a:pt x="431783" y="168301"/>
                  </a:cubicBezTo>
                  <a:close/>
                </a:path>
              </a:pathLst>
            </a:custGeom>
            <a:solidFill>
              <a:srgbClr val="FFC44D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7C2CFA75-3D8A-D05D-34C3-D27780DF1530}"/>
                </a:ext>
              </a:extLst>
            </p:cNvPr>
            <p:cNvSpPr/>
            <p:nvPr/>
          </p:nvSpPr>
          <p:spPr>
            <a:xfrm>
              <a:off x="4482421" y="1281091"/>
              <a:ext cx="300584" cy="300530"/>
            </a:xfrm>
            <a:custGeom>
              <a:avLst/>
              <a:gdLst>
                <a:gd name="connsiteX0" fmla="*/ 156443 w 300584"/>
                <a:gd name="connsiteY0" fmla="*/ 156464 h 300530"/>
                <a:gd name="connsiteX1" fmla="*/ 300585 w 300584"/>
                <a:gd name="connsiteY1" fmla="*/ 97017 h 300530"/>
                <a:gd name="connsiteX2" fmla="*/ 271425 w 300584"/>
                <a:gd name="connsiteY2" fmla="*/ 30157 h 300530"/>
                <a:gd name="connsiteX3" fmla="*/ 60312 w 300584"/>
                <a:gd name="connsiteY3" fmla="*/ 60257 h 300530"/>
                <a:gd name="connsiteX4" fmla="*/ 30212 w 300584"/>
                <a:gd name="connsiteY4" fmla="*/ 271371 h 300530"/>
                <a:gd name="connsiteX5" fmla="*/ 97071 w 300584"/>
                <a:gd name="connsiteY5" fmla="*/ 300530 h 300530"/>
                <a:gd name="connsiteX6" fmla="*/ 156443 w 300584"/>
                <a:gd name="connsiteY6" fmla="*/ 156464 h 30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584" h="300530">
                  <a:moveTo>
                    <a:pt x="156443" y="156464"/>
                  </a:moveTo>
                  <a:cubicBezTo>
                    <a:pt x="193631" y="116733"/>
                    <a:pt x="246201" y="95052"/>
                    <a:pt x="300585" y="97017"/>
                  </a:cubicBezTo>
                  <a:cubicBezTo>
                    <a:pt x="299202" y="71953"/>
                    <a:pt x="288853" y="48223"/>
                    <a:pt x="271425" y="30157"/>
                  </a:cubicBezTo>
                  <a:cubicBezTo>
                    <a:pt x="221459" y="-19809"/>
                    <a:pt x="126908" y="-6264"/>
                    <a:pt x="60312" y="60257"/>
                  </a:cubicBezTo>
                  <a:cubicBezTo>
                    <a:pt x="-6285" y="126778"/>
                    <a:pt x="-19830" y="221405"/>
                    <a:pt x="30212" y="271371"/>
                  </a:cubicBezTo>
                  <a:cubicBezTo>
                    <a:pt x="48264" y="288818"/>
                    <a:pt x="72002" y="299171"/>
                    <a:pt x="97071" y="300530"/>
                  </a:cubicBezTo>
                  <a:cubicBezTo>
                    <a:pt x="95109" y="246184"/>
                    <a:pt x="116760" y="193648"/>
                    <a:pt x="156443" y="156464"/>
                  </a:cubicBezTo>
                  <a:close/>
                </a:path>
              </a:pathLst>
            </a:custGeom>
            <a:solidFill>
              <a:srgbClr val="FFDB94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65DC176-ECE0-A5EA-1042-6542CF6A4EE3}"/>
                </a:ext>
              </a:extLst>
            </p:cNvPr>
            <p:cNvSpPr/>
            <p:nvPr/>
          </p:nvSpPr>
          <p:spPr>
            <a:xfrm>
              <a:off x="4482421" y="1281107"/>
              <a:ext cx="564258" cy="564260"/>
            </a:xfrm>
            <a:custGeom>
              <a:avLst/>
              <a:gdLst>
                <a:gd name="connsiteX0" fmla="*/ 431783 w 564258"/>
                <a:gd name="connsiteY0" fmla="*/ 168301 h 564260"/>
                <a:gd name="connsiteX1" fmla="*/ 340618 w 564258"/>
                <a:gd name="connsiteY1" fmla="*/ 145500 h 564260"/>
                <a:gd name="connsiteX2" fmla="*/ 300999 w 564258"/>
                <a:gd name="connsiteY2" fmla="*/ 100049 h 564260"/>
                <a:gd name="connsiteX3" fmla="*/ 271425 w 564258"/>
                <a:gd name="connsiteY3" fmla="*/ 30179 h 564260"/>
                <a:gd name="connsiteX4" fmla="*/ 60312 w 564258"/>
                <a:gd name="connsiteY4" fmla="*/ 60279 h 564260"/>
                <a:gd name="connsiteX5" fmla="*/ 30212 w 564258"/>
                <a:gd name="connsiteY5" fmla="*/ 271393 h 564260"/>
                <a:gd name="connsiteX6" fmla="*/ 100119 w 564258"/>
                <a:gd name="connsiteY6" fmla="*/ 300966 h 564260"/>
                <a:gd name="connsiteX7" fmla="*/ 145532 w 564258"/>
                <a:gd name="connsiteY7" fmla="*/ 340623 h 564260"/>
                <a:gd name="connsiteX8" fmla="*/ 168333 w 564258"/>
                <a:gd name="connsiteY8" fmla="*/ 431788 h 564260"/>
                <a:gd name="connsiteX9" fmla="*/ 181013 w 564258"/>
                <a:gd name="connsiteY9" fmla="*/ 542857 h 564260"/>
                <a:gd name="connsiteX10" fmla="*/ 452439 w 564258"/>
                <a:gd name="connsiteY10" fmla="*/ 452557 h 564260"/>
                <a:gd name="connsiteX11" fmla="*/ 542739 w 564258"/>
                <a:gd name="connsiteY11" fmla="*/ 181131 h 564260"/>
                <a:gd name="connsiteX12" fmla="*/ 431783 w 564258"/>
                <a:gd name="connsiteY12" fmla="*/ 168301 h 56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4258" h="564260">
                  <a:moveTo>
                    <a:pt x="431783" y="168301"/>
                  </a:moveTo>
                  <a:lnTo>
                    <a:pt x="340618" y="145500"/>
                  </a:lnTo>
                  <a:cubicBezTo>
                    <a:pt x="318959" y="140533"/>
                    <a:pt x="302963" y="122183"/>
                    <a:pt x="300999" y="100049"/>
                  </a:cubicBezTo>
                  <a:cubicBezTo>
                    <a:pt x="300160" y="73894"/>
                    <a:pt x="289618" y="48988"/>
                    <a:pt x="271425" y="30179"/>
                  </a:cubicBezTo>
                  <a:cubicBezTo>
                    <a:pt x="221459" y="-19787"/>
                    <a:pt x="126908" y="-6317"/>
                    <a:pt x="60312" y="60279"/>
                  </a:cubicBezTo>
                  <a:cubicBezTo>
                    <a:pt x="-6285" y="126876"/>
                    <a:pt x="-19830" y="221427"/>
                    <a:pt x="30212" y="271393"/>
                  </a:cubicBezTo>
                  <a:cubicBezTo>
                    <a:pt x="49030" y="289595"/>
                    <a:pt x="73951" y="300137"/>
                    <a:pt x="100119" y="300966"/>
                  </a:cubicBezTo>
                  <a:cubicBezTo>
                    <a:pt x="122254" y="302940"/>
                    <a:pt x="140595" y="318956"/>
                    <a:pt x="145532" y="340623"/>
                  </a:cubicBezTo>
                  <a:lnTo>
                    <a:pt x="168333" y="431788"/>
                  </a:lnTo>
                  <a:cubicBezTo>
                    <a:pt x="151832" y="468329"/>
                    <a:pt x="156701" y="510976"/>
                    <a:pt x="181013" y="542857"/>
                  </a:cubicBezTo>
                  <a:cubicBezTo>
                    <a:pt x="230979" y="592823"/>
                    <a:pt x="352507" y="552301"/>
                    <a:pt x="452439" y="452557"/>
                  </a:cubicBezTo>
                  <a:cubicBezTo>
                    <a:pt x="552371" y="352814"/>
                    <a:pt x="592893" y="231097"/>
                    <a:pt x="542739" y="181131"/>
                  </a:cubicBezTo>
                  <a:cubicBezTo>
                    <a:pt x="510912" y="156813"/>
                    <a:pt x="468320" y="151888"/>
                    <a:pt x="431783" y="168301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8C75960-E183-BEF0-4B02-FE4D1D1241BC}"/>
                </a:ext>
              </a:extLst>
            </p:cNvPr>
            <p:cNvSpPr/>
            <p:nvPr/>
          </p:nvSpPr>
          <p:spPr>
            <a:xfrm>
              <a:off x="4817357" y="1622670"/>
              <a:ext cx="396454" cy="396416"/>
            </a:xfrm>
            <a:custGeom>
              <a:avLst/>
              <a:gdLst>
                <a:gd name="connsiteX0" fmla="*/ 0 w 396454"/>
                <a:gd name="connsiteY0" fmla="*/ 319248 h 396416"/>
                <a:gd name="connsiteX1" fmla="*/ 77206 w 396454"/>
                <a:gd name="connsiteY1" fmla="*/ 396417 h 396416"/>
                <a:gd name="connsiteX2" fmla="*/ 319286 w 396454"/>
                <a:gd name="connsiteY2" fmla="*/ 0 h 396416"/>
                <a:gd name="connsiteX3" fmla="*/ 396454 w 396454"/>
                <a:gd name="connsiteY3" fmla="*/ 77169 h 396416"/>
                <a:gd name="connsiteX4" fmla="*/ 125743 w 396454"/>
                <a:gd name="connsiteY4" fmla="*/ 232108 h 396416"/>
                <a:gd name="connsiteX5" fmla="*/ 202912 w 396454"/>
                <a:gd name="connsiteY5" fmla="*/ 309315 h 396416"/>
                <a:gd name="connsiteX6" fmla="*/ 232146 w 396454"/>
                <a:gd name="connsiteY6" fmla="*/ 125705 h 396416"/>
                <a:gd name="connsiteX7" fmla="*/ 309353 w 396454"/>
                <a:gd name="connsiteY7" fmla="*/ 202912 h 396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454" h="396416">
                  <a:moveTo>
                    <a:pt x="0" y="319248"/>
                  </a:moveTo>
                  <a:lnTo>
                    <a:pt x="77206" y="396417"/>
                  </a:lnTo>
                  <a:moveTo>
                    <a:pt x="319286" y="0"/>
                  </a:moveTo>
                  <a:lnTo>
                    <a:pt x="396454" y="77169"/>
                  </a:lnTo>
                  <a:moveTo>
                    <a:pt x="125743" y="232108"/>
                  </a:moveTo>
                  <a:lnTo>
                    <a:pt x="202912" y="309315"/>
                  </a:lnTo>
                  <a:moveTo>
                    <a:pt x="232146" y="125705"/>
                  </a:moveTo>
                  <a:lnTo>
                    <a:pt x="309353" y="202912"/>
                  </a:lnTo>
                </a:path>
              </a:pathLst>
            </a:custGeom>
            <a:noFill/>
            <a:ln w="46911" cap="rnd">
              <a:solidFill>
                <a:srgbClr val="00B8F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F7644B8-681E-F2B7-3993-E37847C1EC8C}"/>
                </a:ext>
              </a:extLst>
            </p:cNvPr>
            <p:cNvSpPr/>
            <p:nvPr/>
          </p:nvSpPr>
          <p:spPr>
            <a:xfrm rot="19980900">
              <a:off x="5113061" y="2218236"/>
              <a:ext cx="794338" cy="172472"/>
            </a:xfrm>
            <a:custGeom>
              <a:avLst/>
              <a:gdLst>
                <a:gd name="connsiteX0" fmla="*/ 794339 w 794338"/>
                <a:gd name="connsiteY0" fmla="*/ 86236 h 172472"/>
                <a:gd name="connsiteX1" fmla="*/ 397169 w 794338"/>
                <a:gd name="connsiteY1" fmla="*/ 172473 h 172472"/>
                <a:gd name="connsiteX2" fmla="*/ 0 w 794338"/>
                <a:gd name="connsiteY2" fmla="*/ 86236 h 172472"/>
                <a:gd name="connsiteX3" fmla="*/ 397169 w 794338"/>
                <a:gd name="connsiteY3" fmla="*/ 0 h 172472"/>
                <a:gd name="connsiteX4" fmla="*/ 794339 w 794338"/>
                <a:gd name="connsiteY4" fmla="*/ 86236 h 17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38" h="172472">
                  <a:moveTo>
                    <a:pt x="794339" y="86236"/>
                  </a:moveTo>
                  <a:cubicBezTo>
                    <a:pt x="794339" y="133864"/>
                    <a:pt x="616520" y="172473"/>
                    <a:pt x="397169" y="172473"/>
                  </a:cubicBezTo>
                  <a:cubicBezTo>
                    <a:pt x="177819" y="172473"/>
                    <a:pt x="0" y="133864"/>
                    <a:pt x="0" y="86236"/>
                  </a:cubicBezTo>
                  <a:cubicBezTo>
                    <a:pt x="0" y="38609"/>
                    <a:pt x="177819" y="0"/>
                    <a:pt x="397169" y="0"/>
                  </a:cubicBezTo>
                  <a:cubicBezTo>
                    <a:pt x="616520" y="0"/>
                    <a:pt x="794339" y="38609"/>
                    <a:pt x="794339" y="86236"/>
                  </a:cubicBezTo>
                  <a:close/>
                </a:path>
              </a:pathLst>
            </a:custGeom>
            <a:solidFill>
              <a:srgbClr val="FFFFFF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8C88654-BB09-2FAF-2AE3-9A653999D947}"/>
                </a:ext>
              </a:extLst>
            </p:cNvPr>
            <p:cNvSpPr/>
            <p:nvPr/>
          </p:nvSpPr>
          <p:spPr>
            <a:xfrm>
              <a:off x="5250760" y="2399175"/>
              <a:ext cx="459476" cy="459476"/>
            </a:xfrm>
            <a:custGeom>
              <a:avLst/>
              <a:gdLst>
                <a:gd name="connsiteX0" fmla="*/ 0 w 459476"/>
                <a:gd name="connsiteY0" fmla="*/ 121905 h 459476"/>
                <a:gd name="connsiteX1" fmla="*/ 121905 w 459476"/>
                <a:gd name="connsiteY1" fmla="*/ 0 h 459476"/>
                <a:gd name="connsiteX2" fmla="*/ 114192 w 459476"/>
                <a:gd name="connsiteY2" fmla="*/ 236097 h 459476"/>
                <a:gd name="connsiteX3" fmla="*/ 236097 w 459476"/>
                <a:gd name="connsiteY3" fmla="*/ 114192 h 459476"/>
                <a:gd name="connsiteX4" fmla="*/ 228384 w 459476"/>
                <a:gd name="connsiteY4" fmla="*/ 350251 h 459476"/>
                <a:gd name="connsiteX5" fmla="*/ 350289 w 459476"/>
                <a:gd name="connsiteY5" fmla="*/ 228346 h 459476"/>
                <a:gd name="connsiteX6" fmla="*/ 337571 w 459476"/>
                <a:gd name="connsiteY6" fmla="*/ 459476 h 459476"/>
                <a:gd name="connsiteX7" fmla="*/ 459476 w 459476"/>
                <a:gd name="connsiteY7" fmla="*/ 337571 h 45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476" h="459476">
                  <a:moveTo>
                    <a:pt x="0" y="121905"/>
                  </a:moveTo>
                  <a:lnTo>
                    <a:pt x="121905" y="0"/>
                  </a:lnTo>
                  <a:moveTo>
                    <a:pt x="114192" y="236097"/>
                  </a:moveTo>
                  <a:lnTo>
                    <a:pt x="236097" y="114192"/>
                  </a:lnTo>
                  <a:moveTo>
                    <a:pt x="228384" y="350251"/>
                  </a:moveTo>
                  <a:lnTo>
                    <a:pt x="350289" y="228346"/>
                  </a:lnTo>
                  <a:moveTo>
                    <a:pt x="337571" y="459476"/>
                  </a:moveTo>
                  <a:lnTo>
                    <a:pt x="459476" y="337571"/>
                  </a:lnTo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" name="星形: 五角 78">
            <a:extLst>
              <a:ext uri="{FF2B5EF4-FFF2-40B4-BE49-F238E27FC236}">
                <a16:creationId xmlns:a16="http://schemas.microsoft.com/office/drawing/2014/main" id="{CABD864E-13CC-689E-D84C-22ADA989C98D}"/>
              </a:ext>
            </a:extLst>
          </p:cNvPr>
          <p:cNvSpPr/>
          <p:nvPr/>
        </p:nvSpPr>
        <p:spPr>
          <a:xfrm rot="726253">
            <a:off x="2039374" y="4096425"/>
            <a:ext cx="438151" cy="438151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10C0DD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星形: 七角 79">
            <a:extLst>
              <a:ext uri="{FF2B5EF4-FFF2-40B4-BE49-F238E27FC236}">
                <a16:creationId xmlns:a16="http://schemas.microsoft.com/office/drawing/2014/main" id="{38CA39A3-AD07-7828-CA5D-E9CB5015DCA8}"/>
              </a:ext>
            </a:extLst>
          </p:cNvPr>
          <p:cNvSpPr/>
          <p:nvPr/>
        </p:nvSpPr>
        <p:spPr>
          <a:xfrm>
            <a:off x="1224888" y="5740744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8037BFD3-E48B-4159-9744-3936B4C40800}"/>
              </a:ext>
            </a:extLst>
          </p:cNvPr>
          <p:cNvGrpSpPr/>
          <p:nvPr/>
        </p:nvGrpSpPr>
        <p:grpSpPr>
          <a:xfrm>
            <a:off x="7757917" y="2407045"/>
            <a:ext cx="1073934" cy="1313505"/>
            <a:chOff x="3387985" y="1748333"/>
            <a:chExt cx="1239176" cy="1515608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4FC40F1-D9F3-FB37-A944-D4AA9F668353}"/>
                </a:ext>
              </a:extLst>
            </p:cNvPr>
            <p:cNvSpPr/>
            <p:nvPr/>
          </p:nvSpPr>
          <p:spPr>
            <a:xfrm>
              <a:off x="3387985" y="1944893"/>
              <a:ext cx="1239176" cy="1319047"/>
            </a:xfrm>
            <a:custGeom>
              <a:avLst/>
              <a:gdLst>
                <a:gd name="connsiteX0" fmla="*/ 501028 w 1239176"/>
                <a:gd name="connsiteY0" fmla="*/ 722 h 1319047"/>
                <a:gd name="connsiteX1" fmla="*/ 401420 w 1239176"/>
                <a:gd name="connsiteY1" fmla="*/ 51747 h 1319047"/>
                <a:gd name="connsiteX2" fmla="*/ 25512 w 1239176"/>
                <a:gd name="connsiteY2" fmla="*/ 553067 h 1319047"/>
                <a:gd name="connsiteX3" fmla="*/ 0 w 1239176"/>
                <a:gd name="connsiteY3" fmla="*/ 629604 h 1319047"/>
                <a:gd name="connsiteX4" fmla="*/ 0 w 1239176"/>
                <a:gd name="connsiteY4" fmla="*/ 1191462 h 1319047"/>
                <a:gd name="connsiteX5" fmla="*/ 127538 w 1239176"/>
                <a:gd name="connsiteY5" fmla="*/ 1319048 h 1319047"/>
                <a:gd name="connsiteX6" fmla="*/ 156719 w 1239176"/>
                <a:gd name="connsiteY6" fmla="*/ 1315671 h 1319047"/>
                <a:gd name="connsiteX7" fmla="*/ 1140772 w 1239176"/>
                <a:gd name="connsiteY7" fmla="*/ 1084091 h 1319047"/>
                <a:gd name="connsiteX8" fmla="*/ 1239177 w 1239176"/>
                <a:gd name="connsiteY8" fmla="*/ 959881 h 1319047"/>
                <a:gd name="connsiteX9" fmla="*/ 1239177 w 1239176"/>
                <a:gd name="connsiteY9" fmla="*/ 340293 h 1319047"/>
                <a:gd name="connsiteX10" fmla="*/ 1207979 w 1239176"/>
                <a:gd name="connsiteY10" fmla="*/ 256466 h 1319047"/>
                <a:gd name="connsiteX11" fmla="*/ 501028 w 1239176"/>
                <a:gd name="connsiteY11" fmla="*/ 722 h 131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9176" h="1319047">
                  <a:moveTo>
                    <a:pt x="501028" y="722"/>
                  </a:moveTo>
                  <a:cubicBezTo>
                    <a:pt x="461803" y="1732"/>
                    <a:pt x="425159" y="20503"/>
                    <a:pt x="401420" y="51747"/>
                  </a:cubicBezTo>
                  <a:lnTo>
                    <a:pt x="25512" y="553067"/>
                  </a:lnTo>
                  <a:cubicBezTo>
                    <a:pt x="8952" y="575148"/>
                    <a:pt x="0" y="602004"/>
                    <a:pt x="0" y="629604"/>
                  </a:cubicBezTo>
                  <a:lnTo>
                    <a:pt x="0" y="1191462"/>
                  </a:lnTo>
                  <a:cubicBezTo>
                    <a:pt x="-13" y="1261912"/>
                    <a:pt x="57088" y="1319035"/>
                    <a:pt x="127538" y="1319048"/>
                  </a:cubicBezTo>
                  <a:cubicBezTo>
                    <a:pt x="137363" y="1319050"/>
                    <a:pt x="147155" y="1317917"/>
                    <a:pt x="156719" y="1315671"/>
                  </a:cubicBezTo>
                  <a:lnTo>
                    <a:pt x="1140772" y="1084091"/>
                  </a:lnTo>
                  <a:cubicBezTo>
                    <a:pt x="1198431" y="1070553"/>
                    <a:pt x="1239188" y="1019109"/>
                    <a:pt x="1239177" y="959881"/>
                  </a:cubicBezTo>
                  <a:lnTo>
                    <a:pt x="1239177" y="340293"/>
                  </a:lnTo>
                  <a:cubicBezTo>
                    <a:pt x="1239090" y="309528"/>
                    <a:pt x="1228027" y="279803"/>
                    <a:pt x="1207979" y="256466"/>
                  </a:cubicBezTo>
                  <a:cubicBezTo>
                    <a:pt x="1031433" y="50362"/>
                    <a:pt x="760563" y="-7333"/>
                    <a:pt x="501028" y="722"/>
                  </a:cubicBezTo>
                  <a:close/>
                </a:path>
              </a:pathLst>
            </a:custGeom>
            <a:solidFill>
              <a:srgbClr val="FFE8D1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2209BE3-83BD-BBC1-21CC-456B14A3279B}"/>
                </a:ext>
              </a:extLst>
            </p:cNvPr>
            <p:cNvSpPr/>
            <p:nvPr/>
          </p:nvSpPr>
          <p:spPr>
            <a:xfrm>
              <a:off x="3387985" y="2860602"/>
              <a:ext cx="1239176" cy="403339"/>
            </a:xfrm>
            <a:custGeom>
              <a:avLst/>
              <a:gdLst>
                <a:gd name="connsiteX0" fmla="*/ 0 w 1239176"/>
                <a:gd name="connsiteY0" fmla="*/ 174760 h 403339"/>
                <a:gd name="connsiteX1" fmla="*/ 0 w 1239176"/>
                <a:gd name="connsiteY1" fmla="*/ 275753 h 403339"/>
                <a:gd name="connsiteX2" fmla="*/ 127538 w 1239176"/>
                <a:gd name="connsiteY2" fmla="*/ 403340 h 403339"/>
                <a:gd name="connsiteX3" fmla="*/ 156719 w 1239176"/>
                <a:gd name="connsiteY3" fmla="*/ 399963 h 403339"/>
                <a:gd name="connsiteX4" fmla="*/ 1140772 w 1239176"/>
                <a:gd name="connsiteY4" fmla="*/ 168382 h 403339"/>
                <a:gd name="connsiteX5" fmla="*/ 1239177 w 1239176"/>
                <a:gd name="connsiteY5" fmla="*/ 44173 h 403339"/>
                <a:gd name="connsiteX6" fmla="*/ 1239177 w 1239176"/>
                <a:gd name="connsiteY6" fmla="*/ 0 h 403339"/>
                <a:gd name="connsiteX7" fmla="*/ 1158995 w 1239176"/>
                <a:gd name="connsiteY7" fmla="*/ 58934 h 403339"/>
                <a:gd name="connsiteX8" fmla="*/ 174943 w 1239176"/>
                <a:gd name="connsiteY8" fmla="*/ 290623 h 403339"/>
                <a:gd name="connsiteX9" fmla="*/ 0 w 1239176"/>
                <a:gd name="connsiteY9" fmla="*/ 172902 h 40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9176" h="403339">
                  <a:moveTo>
                    <a:pt x="0" y="174760"/>
                  </a:moveTo>
                  <a:lnTo>
                    <a:pt x="0" y="275753"/>
                  </a:lnTo>
                  <a:cubicBezTo>
                    <a:pt x="-13" y="346204"/>
                    <a:pt x="57088" y="403326"/>
                    <a:pt x="127538" y="403340"/>
                  </a:cubicBezTo>
                  <a:cubicBezTo>
                    <a:pt x="137363" y="403341"/>
                    <a:pt x="147155" y="402208"/>
                    <a:pt x="156719" y="399963"/>
                  </a:cubicBezTo>
                  <a:lnTo>
                    <a:pt x="1140772" y="168382"/>
                  </a:lnTo>
                  <a:cubicBezTo>
                    <a:pt x="1198431" y="154845"/>
                    <a:pt x="1239188" y="103400"/>
                    <a:pt x="1239177" y="44173"/>
                  </a:cubicBezTo>
                  <a:lnTo>
                    <a:pt x="1239177" y="0"/>
                  </a:lnTo>
                  <a:cubicBezTo>
                    <a:pt x="1221559" y="29715"/>
                    <a:pt x="1192615" y="50989"/>
                    <a:pt x="1158995" y="58934"/>
                  </a:cubicBezTo>
                  <a:lnTo>
                    <a:pt x="174943" y="290623"/>
                  </a:lnTo>
                  <a:cubicBezTo>
                    <a:pt x="94761" y="309466"/>
                    <a:pt x="0" y="255125"/>
                    <a:pt x="0" y="172902"/>
                  </a:cubicBezTo>
                </a:path>
              </a:pathLst>
            </a:custGeom>
            <a:solidFill>
              <a:srgbClr val="FFCC99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494BA3A-B69D-277C-6A52-04479D8A7339}"/>
                </a:ext>
              </a:extLst>
            </p:cNvPr>
            <p:cNvSpPr/>
            <p:nvPr/>
          </p:nvSpPr>
          <p:spPr>
            <a:xfrm>
              <a:off x="3387985" y="2531964"/>
              <a:ext cx="1239176" cy="546695"/>
            </a:xfrm>
            <a:custGeom>
              <a:avLst/>
              <a:gdLst>
                <a:gd name="connsiteX0" fmla="*/ 1239177 w 1239176"/>
                <a:gd name="connsiteY0" fmla="*/ 255125 h 546695"/>
                <a:gd name="connsiteX1" fmla="*/ 0 w 1239176"/>
                <a:gd name="connsiteY1" fmla="*/ 546696 h 546695"/>
                <a:gd name="connsiteX2" fmla="*/ 0 w 1239176"/>
                <a:gd name="connsiteY2" fmla="*/ 291571 h 546695"/>
                <a:gd name="connsiteX3" fmla="*/ 1239177 w 1239176"/>
                <a:gd name="connsiteY3" fmla="*/ 0 h 546695"/>
                <a:gd name="connsiteX4" fmla="*/ 1239177 w 1239176"/>
                <a:gd name="connsiteY4" fmla="*/ 255125 h 54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9176" h="546695">
                  <a:moveTo>
                    <a:pt x="1239177" y="255125"/>
                  </a:moveTo>
                  <a:lnTo>
                    <a:pt x="0" y="546696"/>
                  </a:lnTo>
                  <a:lnTo>
                    <a:pt x="0" y="291571"/>
                  </a:lnTo>
                  <a:lnTo>
                    <a:pt x="1239177" y="0"/>
                  </a:lnTo>
                  <a:lnTo>
                    <a:pt x="1239177" y="255125"/>
                  </a:lnTo>
                  <a:close/>
                </a:path>
              </a:pathLst>
            </a:custGeom>
            <a:solidFill>
              <a:srgbClr val="FFF0ED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D15B1D7-C756-0338-A52D-E37D4DDA4DF5}"/>
                </a:ext>
              </a:extLst>
            </p:cNvPr>
            <p:cNvSpPr/>
            <p:nvPr/>
          </p:nvSpPr>
          <p:spPr>
            <a:xfrm>
              <a:off x="3387985" y="2531964"/>
              <a:ext cx="1239176" cy="471361"/>
            </a:xfrm>
            <a:custGeom>
              <a:avLst/>
              <a:gdLst>
                <a:gd name="connsiteX0" fmla="*/ 84228 w 1239176"/>
                <a:gd name="connsiteY0" fmla="*/ 394350 h 471361"/>
                <a:gd name="connsiteX1" fmla="*/ 184419 w 1239176"/>
                <a:gd name="connsiteY1" fmla="*/ 373138 h 471361"/>
                <a:gd name="connsiteX2" fmla="*/ 235699 w 1239176"/>
                <a:gd name="connsiteY2" fmla="*/ 246742 h 471361"/>
                <a:gd name="connsiteX3" fmla="*/ 232674 w 1239176"/>
                <a:gd name="connsiteY3" fmla="*/ 236792 h 471361"/>
                <a:gd name="connsiteX4" fmla="*/ 0 w 1239176"/>
                <a:gd name="connsiteY4" fmla="*/ 291571 h 471361"/>
                <a:gd name="connsiteX5" fmla="*/ 0 w 1239176"/>
                <a:gd name="connsiteY5" fmla="*/ 330824 h 471361"/>
                <a:gd name="connsiteX6" fmla="*/ 84228 w 1239176"/>
                <a:gd name="connsiteY6" fmla="*/ 394350 h 471361"/>
                <a:gd name="connsiteX7" fmla="*/ 380391 w 1239176"/>
                <a:gd name="connsiteY7" fmla="*/ 374778 h 471361"/>
                <a:gd name="connsiteX8" fmla="*/ 320109 w 1239176"/>
                <a:gd name="connsiteY8" fmla="*/ 471361 h 471361"/>
                <a:gd name="connsiteX9" fmla="*/ 578477 w 1239176"/>
                <a:gd name="connsiteY9" fmla="*/ 410568 h 471361"/>
                <a:gd name="connsiteX10" fmla="*/ 498514 w 1239176"/>
                <a:gd name="connsiteY10" fmla="*/ 353530 h 471361"/>
                <a:gd name="connsiteX11" fmla="*/ 380391 w 1239176"/>
                <a:gd name="connsiteY11" fmla="*/ 374778 h 471361"/>
                <a:gd name="connsiteX12" fmla="*/ 838558 w 1239176"/>
                <a:gd name="connsiteY12" fmla="*/ 238651 h 471361"/>
                <a:gd name="connsiteX13" fmla="*/ 776308 w 1239176"/>
                <a:gd name="connsiteY13" fmla="*/ 364136 h 471361"/>
                <a:gd name="connsiteX14" fmla="*/ 1072836 w 1239176"/>
                <a:gd name="connsiteY14" fmla="*/ 294377 h 471361"/>
                <a:gd name="connsiteX15" fmla="*/ 962185 w 1239176"/>
                <a:gd name="connsiteY15" fmla="*/ 209895 h 471361"/>
                <a:gd name="connsiteX16" fmla="*/ 838558 w 1239176"/>
                <a:gd name="connsiteY16" fmla="*/ 238651 h 471361"/>
                <a:gd name="connsiteX17" fmla="*/ 630923 w 1239176"/>
                <a:gd name="connsiteY17" fmla="*/ 248564 h 471361"/>
                <a:gd name="connsiteX18" fmla="*/ 731114 w 1239176"/>
                <a:gd name="connsiteY18" fmla="*/ 227352 h 471361"/>
                <a:gd name="connsiteX19" fmla="*/ 783051 w 1239176"/>
                <a:gd name="connsiteY19" fmla="*/ 107298 h 471361"/>
                <a:gd name="connsiteX20" fmla="*/ 536600 w 1239176"/>
                <a:gd name="connsiteY20" fmla="*/ 165284 h 471361"/>
                <a:gd name="connsiteX21" fmla="*/ 630923 w 1239176"/>
                <a:gd name="connsiteY21" fmla="*/ 248564 h 471361"/>
                <a:gd name="connsiteX22" fmla="*/ 1150321 w 1239176"/>
                <a:gd name="connsiteY22" fmla="*/ 138460 h 471361"/>
                <a:gd name="connsiteX23" fmla="*/ 1239177 w 1239176"/>
                <a:gd name="connsiteY23" fmla="*/ 132592 h 471361"/>
                <a:gd name="connsiteX24" fmla="*/ 1239177 w 1239176"/>
                <a:gd name="connsiteY24" fmla="*/ 0 h 471361"/>
                <a:gd name="connsiteX25" fmla="*/ 1046521 w 1239176"/>
                <a:gd name="connsiteY25" fmla="*/ 45303 h 471361"/>
                <a:gd name="connsiteX26" fmla="*/ 1150321 w 1239176"/>
                <a:gd name="connsiteY26" fmla="*/ 138460 h 47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39176" h="471361">
                  <a:moveTo>
                    <a:pt x="84228" y="394350"/>
                  </a:moveTo>
                  <a:cubicBezTo>
                    <a:pt x="118551" y="410981"/>
                    <a:pt x="159780" y="402252"/>
                    <a:pt x="184419" y="373138"/>
                  </a:cubicBezTo>
                  <a:cubicBezTo>
                    <a:pt x="213576" y="339644"/>
                    <a:pt x="245138" y="291352"/>
                    <a:pt x="235699" y="246742"/>
                  </a:cubicBezTo>
                  <a:cubicBezTo>
                    <a:pt x="234897" y="243097"/>
                    <a:pt x="233694" y="240145"/>
                    <a:pt x="232674" y="236792"/>
                  </a:cubicBezTo>
                  <a:lnTo>
                    <a:pt x="0" y="291571"/>
                  </a:lnTo>
                  <a:lnTo>
                    <a:pt x="0" y="330824"/>
                  </a:lnTo>
                  <a:cubicBezTo>
                    <a:pt x="22275" y="358758"/>
                    <a:pt x="51248" y="380610"/>
                    <a:pt x="84228" y="394350"/>
                  </a:cubicBezTo>
                  <a:close/>
                  <a:moveTo>
                    <a:pt x="380391" y="374778"/>
                  </a:moveTo>
                  <a:cubicBezTo>
                    <a:pt x="353462" y="402166"/>
                    <a:pt x="332883" y="435138"/>
                    <a:pt x="320109" y="471361"/>
                  </a:cubicBezTo>
                  <a:lnTo>
                    <a:pt x="578477" y="410568"/>
                  </a:lnTo>
                  <a:cubicBezTo>
                    <a:pt x="555282" y="387120"/>
                    <a:pt x="528235" y="367827"/>
                    <a:pt x="498514" y="353530"/>
                  </a:cubicBezTo>
                  <a:cubicBezTo>
                    <a:pt x="458904" y="332829"/>
                    <a:pt x="410304" y="341571"/>
                    <a:pt x="380391" y="374778"/>
                  </a:cubicBezTo>
                  <a:close/>
                  <a:moveTo>
                    <a:pt x="838558" y="238651"/>
                  </a:moveTo>
                  <a:cubicBezTo>
                    <a:pt x="806130" y="273593"/>
                    <a:pt x="784510" y="317175"/>
                    <a:pt x="776308" y="364136"/>
                  </a:cubicBezTo>
                  <a:lnTo>
                    <a:pt x="1072836" y="294377"/>
                  </a:lnTo>
                  <a:cubicBezTo>
                    <a:pt x="1044803" y="256201"/>
                    <a:pt x="1006398" y="226878"/>
                    <a:pt x="962185" y="209895"/>
                  </a:cubicBezTo>
                  <a:cubicBezTo>
                    <a:pt x="919241" y="190152"/>
                    <a:pt x="868380" y="201983"/>
                    <a:pt x="838558" y="238651"/>
                  </a:cubicBezTo>
                  <a:close/>
                  <a:moveTo>
                    <a:pt x="630923" y="248564"/>
                  </a:moveTo>
                  <a:cubicBezTo>
                    <a:pt x="665247" y="265195"/>
                    <a:pt x="706476" y="256466"/>
                    <a:pt x="731114" y="227352"/>
                  </a:cubicBezTo>
                  <a:cubicBezTo>
                    <a:pt x="763706" y="195836"/>
                    <a:pt x="782397" y="152631"/>
                    <a:pt x="783051" y="107298"/>
                  </a:cubicBezTo>
                  <a:lnTo>
                    <a:pt x="536600" y="165284"/>
                  </a:lnTo>
                  <a:cubicBezTo>
                    <a:pt x="556865" y="203593"/>
                    <a:pt x="590399" y="233201"/>
                    <a:pt x="630923" y="248564"/>
                  </a:cubicBezTo>
                  <a:close/>
                  <a:moveTo>
                    <a:pt x="1150321" y="138460"/>
                  </a:moveTo>
                  <a:cubicBezTo>
                    <a:pt x="1178922" y="152205"/>
                    <a:pt x="1212631" y="149979"/>
                    <a:pt x="1239177" y="132592"/>
                  </a:cubicBezTo>
                  <a:lnTo>
                    <a:pt x="1239177" y="0"/>
                  </a:lnTo>
                  <a:lnTo>
                    <a:pt x="1046521" y="45303"/>
                  </a:lnTo>
                  <a:cubicBezTo>
                    <a:pt x="1068195" y="88288"/>
                    <a:pt x="1105250" y="121544"/>
                    <a:pt x="1150321" y="138460"/>
                  </a:cubicBezTo>
                  <a:close/>
                </a:path>
              </a:pathLst>
            </a:custGeom>
            <a:solidFill>
              <a:srgbClr val="FF866E"/>
            </a:solidFill>
            <a:ln w="45482" cap="rnd">
              <a:solidFill>
                <a:srgbClr val="FF624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9748506-DAC4-86EB-31CA-7A5903EF7A6C}"/>
                </a:ext>
              </a:extLst>
            </p:cNvPr>
            <p:cNvSpPr/>
            <p:nvPr/>
          </p:nvSpPr>
          <p:spPr>
            <a:xfrm>
              <a:off x="3387985" y="2531964"/>
              <a:ext cx="1239176" cy="546695"/>
            </a:xfrm>
            <a:custGeom>
              <a:avLst/>
              <a:gdLst>
                <a:gd name="connsiteX0" fmla="*/ 1239177 w 1239176"/>
                <a:gd name="connsiteY0" fmla="*/ 255125 h 546695"/>
                <a:gd name="connsiteX1" fmla="*/ 0 w 1239176"/>
                <a:gd name="connsiteY1" fmla="*/ 546696 h 546695"/>
                <a:gd name="connsiteX2" fmla="*/ 0 w 1239176"/>
                <a:gd name="connsiteY2" fmla="*/ 291571 h 546695"/>
                <a:gd name="connsiteX3" fmla="*/ 1239177 w 1239176"/>
                <a:gd name="connsiteY3" fmla="*/ 0 h 546695"/>
                <a:gd name="connsiteX4" fmla="*/ 1239177 w 1239176"/>
                <a:gd name="connsiteY4" fmla="*/ 255125 h 54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9176" h="546695">
                  <a:moveTo>
                    <a:pt x="1239177" y="255125"/>
                  </a:moveTo>
                  <a:lnTo>
                    <a:pt x="0" y="546696"/>
                  </a:lnTo>
                  <a:lnTo>
                    <a:pt x="0" y="291571"/>
                  </a:lnTo>
                  <a:lnTo>
                    <a:pt x="1239177" y="0"/>
                  </a:lnTo>
                  <a:lnTo>
                    <a:pt x="1239177" y="255125"/>
                  </a:lnTo>
                  <a:close/>
                </a:path>
              </a:pathLst>
            </a:custGeom>
            <a:noFill/>
            <a:ln w="45482" cap="rnd">
              <a:solidFill>
                <a:srgbClr val="FFAA5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B676F0E-E8C7-83AC-0A93-56D350BEF2C3}"/>
                </a:ext>
              </a:extLst>
            </p:cNvPr>
            <p:cNvSpPr/>
            <p:nvPr/>
          </p:nvSpPr>
          <p:spPr>
            <a:xfrm>
              <a:off x="3387985" y="1944862"/>
              <a:ext cx="1239176" cy="1099757"/>
            </a:xfrm>
            <a:custGeom>
              <a:avLst/>
              <a:gdLst>
                <a:gd name="connsiteX0" fmla="*/ 1239177 w 1239176"/>
                <a:gd name="connsiteY0" fmla="*/ 340324 h 1099757"/>
                <a:gd name="connsiteX1" fmla="*/ 1235824 w 1239176"/>
                <a:gd name="connsiteY1" fmla="*/ 312771 h 1099757"/>
                <a:gd name="connsiteX2" fmla="*/ 1207979 w 1239176"/>
                <a:gd name="connsiteY2" fmla="*/ 256425 h 1099757"/>
                <a:gd name="connsiteX3" fmla="*/ 499753 w 1239176"/>
                <a:gd name="connsiteY3" fmla="*/ 790 h 1099757"/>
                <a:gd name="connsiteX4" fmla="*/ 401348 w 1239176"/>
                <a:gd name="connsiteY4" fmla="*/ 51815 h 1099757"/>
                <a:gd name="connsiteX5" fmla="*/ 385348 w 1239176"/>
                <a:gd name="connsiteY5" fmla="*/ 73136 h 1099757"/>
                <a:gd name="connsiteX6" fmla="*/ 385348 w 1239176"/>
                <a:gd name="connsiteY6" fmla="*/ 73136 h 1099757"/>
                <a:gd name="connsiteX7" fmla="*/ 25512 w 1239176"/>
                <a:gd name="connsiteY7" fmla="*/ 553098 h 1099757"/>
                <a:gd name="connsiteX8" fmla="*/ 0 w 1239176"/>
                <a:gd name="connsiteY8" fmla="*/ 629636 h 1099757"/>
                <a:gd name="connsiteX9" fmla="*/ 0 w 1239176"/>
                <a:gd name="connsiteY9" fmla="*/ 696478 h 1099757"/>
                <a:gd name="connsiteX10" fmla="*/ 1029209 w 1239176"/>
                <a:gd name="connsiteY10" fmla="*/ 456297 h 1099757"/>
                <a:gd name="connsiteX11" fmla="*/ 1092024 w 1239176"/>
                <a:gd name="connsiteY11" fmla="*/ 495348 h 1099757"/>
                <a:gd name="connsiteX12" fmla="*/ 1093391 w 1239176"/>
                <a:gd name="connsiteY12" fmla="*/ 507212 h 1099757"/>
                <a:gd name="connsiteX13" fmla="*/ 1093391 w 1239176"/>
                <a:gd name="connsiteY13" fmla="*/ 1032806 h 1099757"/>
                <a:gd name="connsiteX14" fmla="*/ 1073966 w 1239176"/>
                <a:gd name="connsiteY14" fmla="*/ 1099758 h 1099757"/>
                <a:gd name="connsiteX15" fmla="*/ 1140881 w 1239176"/>
                <a:gd name="connsiteY15" fmla="*/ 1084013 h 1099757"/>
                <a:gd name="connsiteX16" fmla="*/ 1239177 w 1239176"/>
                <a:gd name="connsiteY16" fmla="*/ 959913 h 1099757"/>
                <a:gd name="connsiteX17" fmla="*/ 1239177 w 1239176"/>
                <a:gd name="connsiteY17" fmla="*/ 340324 h 1099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9176" h="1099757">
                  <a:moveTo>
                    <a:pt x="1239177" y="340324"/>
                  </a:moveTo>
                  <a:cubicBezTo>
                    <a:pt x="1239070" y="331045"/>
                    <a:pt x="1237946" y="321805"/>
                    <a:pt x="1235824" y="312771"/>
                  </a:cubicBezTo>
                  <a:cubicBezTo>
                    <a:pt x="1231456" y="291937"/>
                    <a:pt x="1221875" y="272550"/>
                    <a:pt x="1207979" y="256425"/>
                  </a:cubicBezTo>
                  <a:cubicBezTo>
                    <a:pt x="1031032" y="50065"/>
                    <a:pt x="759688" y="-7666"/>
                    <a:pt x="499753" y="790"/>
                  </a:cubicBezTo>
                  <a:cubicBezTo>
                    <a:pt x="460910" y="1992"/>
                    <a:pt x="424712" y="20761"/>
                    <a:pt x="401348" y="51815"/>
                  </a:cubicBezTo>
                  <a:lnTo>
                    <a:pt x="385348" y="73136"/>
                  </a:lnTo>
                  <a:lnTo>
                    <a:pt x="385348" y="73136"/>
                  </a:lnTo>
                  <a:lnTo>
                    <a:pt x="25512" y="553098"/>
                  </a:lnTo>
                  <a:cubicBezTo>
                    <a:pt x="8933" y="575169"/>
                    <a:pt x="-21" y="602032"/>
                    <a:pt x="0" y="629636"/>
                  </a:cubicBezTo>
                  <a:lnTo>
                    <a:pt x="0" y="696478"/>
                  </a:lnTo>
                  <a:lnTo>
                    <a:pt x="1029209" y="456297"/>
                  </a:lnTo>
                  <a:cubicBezTo>
                    <a:pt x="1057339" y="449735"/>
                    <a:pt x="1085462" y="467219"/>
                    <a:pt x="1092024" y="495348"/>
                  </a:cubicBezTo>
                  <a:cubicBezTo>
                    <a:pt x="1092931" y="499238"/>
                    <a:pt x="1093390" y="503218"/>
                    <a:pt x="1093391" y="507212"/>
                  </a:cubicBezTo>
                  <a:lnTo>
                    <a:pt x="1093391" y="1032806"/>
                  </a:lnTo>
                  <a:cubicBezTo>
                    <a:pt x="1093315" y="1056502"/>
                    <a:pt x="1086584" y="1079700"/>
                    <a:pt x="1073966" y="1099758"/>
                  </a:cubicBezTo>
                  <a:lnTo>
                    <a:pt x="1140881" y="1084013"/>
                  </a:lnTo>
                  <a:cubicBezTo>
                    <a:pt x="1198457" y="1070441"/>
                    <a:pt x="1239149" y="1019067"/>
                    <a:pt x="1239177" y="959913"/>
                  </a:cubicBezTo>
                  <a:lnTo>
                    <a:pt x="1239177" y="340324"/>
                  </a:lnTo>
                  <a:close/>
                </a:path>
              </a:pathLst>
            </a:custGeom>
            <a:solidFill>
              <a:srgbClr val="FFFFFF"/>
            </a:solidFill>
            <a:ln w="45482" cap="rnd">
              <a:solidFill>
                <a:srgbClr val="F0F0F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CD61CE9-6F60-FEBA-9F02-0A54624A68A8}"/>
                </a:ext>
              </a:extLst>
            </p:cNvPr>
            <p:cNvSpPr/>
            <p:nvPr/>
          </p:nvSpPr>
          <p:spPr>
            <a:xfrm>
              <a:off x="3395966" y="1944898"/>
              <a:ext cx="1223577" cy="585244"/>
            </a:xfrm>
            <a:custGeom>
              <a:avLst/>
              <a:gdLst>
                <a:gd name="connsiteX0" fmla="*/ 73 w 1223577"/>
                <a:gd name="connsiteY0" fmla="*/ 584989 h 585244"/>
                <a:gd name="connsiteX1" fmla="*/ 17531 w 1223577"/>
                <a:gd name="connsiteY1" fmla="*/ 553062 h 585244"/>
                <a:gd name="connsiteX2" fmla="*/ 377439 w 1223577"/>
                <a:gd name="connsiteY2" fmla="*/ 73136 h 585244"/>
                <a:gd name="connsiteX3" fmla="*/ 377439 w 1223577"/>
                <a:gd name="connsiteY3" fmla="*/ 73136 h 585244"/>
                <a:gd name="connsiteX4" fmla="*/ 393439 w 1223577"/>
                <a:gd name="connsiteY4" fmla="*/ 51815 h 585244"/>
                <a:gd name="connsiteX5" fmla="*/ 491844 w 1223577"/>
                <a:gd name="connsiteY5" fmla="*/ 790 h 585244"/>
                <a:gd name="connsiteX6" fmla="*/ 1200070 w 1223577"/>
                <a:gd name="connsiteY6" fmla="*/ 256425 h 585244"/>
                <a:gd name="connsiteX7" fmla="*/ 1213373 w 1223577"/>
                <a:gd name="connsiteY7" fmla="*/ 275049 h 585244"/>
                <a:gd name="connsiteX8" fmla="*/ 1223578 w 1223577"/>
                <a:gd name="connsiteY8" fmla="*/ 297318 h 585244"/>
                <a:gd name="connsiteX9" fmla="*/ 1223578 w 1223577"/>
                <a:gd name="connsiteY9" fmla="*/ 297318 h 585244"/>
                <a:gd name="connsiteX10" fmla="*/ 328 w 1223577"/>
                <a:gd name="connsiteY10" fmla="*/ 585244 h 585244"/>
                <a:gd name="connsiteX11" fmla="*/ 0 w 1223577"/>
                <a:gd name="connsiteY11" fmla="*/ 585244 h 58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3577" h="585244">
                  <a:moveTo>
                    <a:pt x="73" y="584989"/>
                  </a:moveTo>
                  <a:cubicBezTo>
                    <a:pt x="4333" y="573566"/>
                    <a:pt x="10213" y="562813"/>
                    <a:pt x="17531" y="553062"/>
                  </a:cubicBezTo>
                  <a:lnTo>
                    <a:pt x="377439" y="73136"/>
                  </a:lnTo>
                  <a:lnTo>
                    <a:pt x="377439" y="73136"/>
                  </a:lnTo>
                  <a:lnTo>
                    <a:pt x="393439" y="51815"/>
                  </a:lnTo>
                  <a:cubicBezTo>
                    <a:pt x="416803" y="20761"/>
                    <a:pt x="453001" y="1992"/>
                    <a:pt x="491844" y="790"/>
                  </a:cubicBezTo>
                  <a:cubicBezTo>
                    <a:pt x="751743" y="-7666"/>
                    <a:pt x="1023123" y="50065"/>
                    <a:pt x="1200070" y="256425"/>
                  </a:cubicBezTo>
                  <a:cubicBezTo>
                    <a:pt x="1205042" y="262230"/>
                    <a:pt x="1209494" y="268463"/>
                    <a:pt x="1213373" y="275049"/>
                  </a:cubicBezTo>
                  <a:cubicBezTo>
                    <a:pt x="1217524" y="282105"/>
                    <a:pt x="1220943" y="289567"/>
                    <a:pt x="1223578" y="297318"/>
                  </a:cubicBezTo>
                  <a:lnTo>
                    <a:pt x="1223578" y="297318"/>
                  </a:lnTo>
                  <a:lnTo>
                    <a:pt x="328" y="585244"/>
                  </a:lnTo>
                  <a:lnTo>
                    <a:pt x="0" y="585244"/>
                  </a:lnTo>
                </a:path>
              </a:pathLst>
            </a:custGeom>
            <a:solidFill>
              <a:srgbClr val="FFFFFF"/>
            </a:solidFill>
            <a:ln w="38100" cap="rnd">
              <a:solidFill>
                <a:srgbClr val="F0F0F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09592868-0450-0554-F0CC-F15ECA0C302C}"/>
                </a:ext>
              </a:extLst>
            </p:cNvPr>
            <p:cNvSpPr/>
            <p:nvPr/>
          </p:nvSpPr>
          <p:spPr>
            <a:xfrm>
              <a:off x="3387985" y="1944893"/>
              <a:ext cx="1239176" cy="1319047"/>
            </a:xfrm>
            <a:custGeom>
              <a:avLst/>
              <a:gdLst>
                <a:gd name="connsiteX0" fmla="*/ 501028 w 1239176"/>
                <a:gd name="connsiteY0" fmla="*/ 722 h 1319047"/>
                <a:gd name="connsiteX1" fmla="*/ 401420 w 1239176"/>
                <a:gd name="connsiteY1" fmla="*/ 51747 h 1319047"/>
                <a:gd name="connsiteX2" fmla="*/ 25512 w 1239176"/>
                <a:gd name="connsiteY2" fmla="*/ 553067 h 1319047"/>
                <a:gd name="connsiteX3" fmla="*/ 0 w 1239176"/>
                <a:gd name="connsiteY3" fmla="*/ 629604 h 1319047"/>
                <a:gd name="connsiteX4" fmla="*/ 0 w 1239176"/>
                <a:gd name="connsiteY4" fmla="*/ 1191462 h 1319047"/>
                <a:gd name="connsiteX5" fmla="*/ 127538 w 1239176"/>
                <a:gd name="connsiteY5" fmla="*/ 1319048 h 1319047"/>
                <a:gd name="connsiteX6" fmla="*/ 156719 w 1239176"/>
                <a:gd name="connsiteY6" fmla="*/ 1315671 h 1319047"/>
                <a:gd name="connsiteX7" fmla="*/ 1140772 w 1239176"/>
                <a:gd name="connsiteY7" fmla="*/ 1084091 h 1319047"/>
                <a:gd name="connsiteX8" fmla="*/ 1239177 w 1239176"/>
                <a:gd name="connsiteY8" fmla="*/ 959881 h 1319047"/>
                <a:gd name="connsiteX9" fmla="*/ 1239177 w 1239176"/>
                <a:gd name="connsiteY9" fmla="*/ 340293 h 1319047"/>
                <a:gd name="connsiteX10" fmla="*/ 1207979 w 1239176"/>
                <a:gd name="connsiteY10" fmla="*/ 256466 h 1319047"/>
                <a:gd name="connsiteX11" fmla="*/ 501028 w 1239176"/>
                <a:gd name="connsiteY11" fmla="*/ 722 h 131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9176" h="1319047">
                  <a:moveTo>
                    <a:pt x="501028" y="722"/>
                  </a:moveTo>
                  <a:cubicBezTo>
                    <a:pt x="461803" y="1732"/>
                    <a:pt x="425159" y="20503"/>
                    <a:pt x="401420" y="51747"/>
                  </a:cubicBezTo>
                  <a:lnTo>
                    <a:pt x="25512" y="553067"/>
                  </a:lnTo>
                  <a:cubicBezTo>
                    <a:pt x="8952" y="575148"/>
                    <a:pt x="0" y="602004"/>
                    <a:pt x="0" y="629604"/>
                  </a:cubicBezTo>
                  <a:lnTo>
                    <a:pt x="0" y="1191462"/>
                  </a:lnTo>
                  <a:cubicBezTo>
                    <a:pt x="-13" y="1261912"/>
                    <a:pt x="57088" y="1319035"/>
                    <a:pt x="127538" y="1319048"/>
                  </a:cubicBezTo>
                  <a:cubicBezTo>
                    <a:pt x="137363" y="1319050"/>
                    <a:pt x="147155" y="1317917"/>
                    <a:pt x="156719" y="1315671"/>
                  </a:cubicBezTo>
                  <a:lnTo>
                    <a:pt x="1140772" y="1084091"/>
                  </a:lnTo>
                  <a:cubicBezTo>
                    <a:pt x="1198431" y="1070553"/>
                    <a:pt x="1239188" y="1019109"/>
                    <a:pt x="1239177" y="959881"/>
                  </a:cubicBezTo>
                  <a:lnTo>
                    <a:pt x="1239177" y="340293"/>
                  </a:lnTo>
                  <a:cubicBezTo>
                    <a:pt x="1239090" y="309528"/>
                    <a:pt x="1228027" y="279803"/>
                    <a:pt x="1207979" y="256466"/>
                  </a:cubicBezTo>
                  <a:cubicBezTo>
                    <a:pt x="1031433" y="50362"/>
                    <a:pt x="760563" y="-7333"/>
                    <a:pt x="501028" y="7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BDF162A-8B36-292E-672C-74EB10A94D6F}"/>
                </a:ext>
              </a:extLst>
            </p:cNvPr>
            <p:cNvSpPr/>
            <p:nvPr/>
          </p:nvSpPr>
          <p:spPr>
            <a:xfrm>
              <a:off x="4047396" y="1966914"/>
              <a:ext cx="359325" cy="296768"/>
            </a:xfrm>
            <a:custGeom>
              <a:avLst/>
              <a:gdLst>
                <a:gd name="connsiteX0" fmla="*/ 201416 w 359325"/>
                <a:gd name="connsiteY0" fmla="*/ 2355 h 296768"/>
                <a:gd name="connsiteX1" fmla="*/ 171931 w 359325"/>
                <a:gd name="connsiteY1" fmla="*/ 7203 h 296768"/>
                <a:gd name="connsiteX2" fmla="*/ 37808 w 359325"/>
                <a:gd name="connsiteY2" fmla="*/ 97845 h 296768"/>
                <a:gd name="connsiteX3" fmla="*/ 1945 w 359325"/>
                <a:gd name="connsiteY3" fmla="*/ 172888 h 296768"/>
                <a:gd name="connsiteX4" fmla="*/ 158191 w 359325"/>
                <a:gd name="connsiteY4" fmla="*/ 292541 h 296768"/>
                <a:gd name="connsiteX5" fmla="*/ 358646 w 359325"/>
                <a:gd name="connsiteY5" fmla="*/ 46528 h 296768"/>
                <a:gd name="connsiteX6" fmla="*/ 341006 w 359325"/>
                <a:gd name="connsiteY6" fmla="*/ 15257 h 296768"/>
                <a:gd name="connsiteX7" fmla="*/ 201416 w 359325"/>
                <a:gd name="connsiteY7" fmla="*/ 2355 h 29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325" h="296768">
                  <a:moveTo>
                    <a:pt x="201416" y="2355"/>
                  </a:moveTo>
                  <a:cubicBezTo>
                    <a:pt x="191248" y="3522"/>
                    <a:pt x="181371" y="5162"/>
                    <a:pt x="171931" y="7203"/>
                  </a:cubicBezTo>
                  <a:cubicBezTo>
                    <a:pt x="117986" y="20774"/>
                    <a:pt x="70519" y="52853"/>
                    <a:pt x="37808" y="97845"/>
                  </a:cubicBezTo>
                  <a:cubicBezTo>
                    <a:pt x="20399" y="119866"/>
                    <a:pt x="8144" y="145509"/>
                    <a:pt x="1945" y="172888"/>
                  </a:cubicBezTo>
                  <a:cubicBezTo>
                    <a:pt x="-14018" y="252705"/>
                    <a:pt x="70974" y="313680"/>
                    <a:pt x="158191" y="292541"/>
                  </a:cubicBezTo>
                  <a:cubicBezTo>
                    <a:pt x="296687" y="258974"/>
                    <a:pt x="345088" y="104915"/>
                    <a:pt x="358646" y="46528"/>
                  </a:cubicBezTo>
                  <a:cubicBezTo>
                    <a:pt x="361727" y="33113"/>
                    <a:pt x="354081" y="19559"/>
                    <a:pt x="341006" y="15257"/>
                  </a:cubicBezTo>
                  <a:cubicBezTo>
                    <a:pt x="295907" y="1159"/>
                    <a:pt x="248335" y="-3238"/>
                    <a:pt x="201416" y="2355"/>
                  </a:cubicBezTo>
                  <a:close/>
                </a:path>
              </a:pathLst>
            </a:custGeom>
            <a:solidFill>
              <a:srgbClr val="6DD627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C51BAF9-A226-689A-86A5-7C99E015868C}"/>
                </a:ext>
              </a:extLst>
            </p:cNvPr>
            <p:cNvSpPr/>
            <p:nvPr/>
          </p:nvSpPr>
          <p:spPr>
            <a:xfrm>
              <a:off x="4047664" y="1974882"/>
              <a:ext cx="359086" cy="288946"/>
            </a:xfrm>
            <a:custGeom>
              <a:avLst/>
              <a:gdLst>
                <a:gd name="connsiteX0" fmla="*/ 340701 w 359086"/>
                <a:gd name="connsiteY0" fmla="*/ 7289 h 288946"/>
                <a:gd name="connsiteX1" fmla="*/ 312528 w 359086"/>
                <a:gd name="connsiteY1" fmla="*/ 0 h 288946"/>
                <a:gd name="connsiteX2" fmla="*/ 121476 w 359086"/>
                <a:gd name="connsiteY2" fmla="*/ 211826 h 288946"/>
                <a:gd name="connsiteX3" fmla="*/ 0 w 359086"/>
                <a:gd name="connsiteY3" fmla="*/ 185913 h 288946"/>
                <a:gd name="connsiteX4" fmla="*/ 157922 w 359086"/>
                <a:gd name="connsiteY4" fmla="*/ 284719 h 288946"/>
                <a:gd name="connsiteX5" fmla="*/ 358377 w 359086"/>
                <a:gd name="connsiteY5" fmla="*/ 38706 h 288946"/>
                <a:gd name="connsiteX6" fmla="*/ 340701 w 359086"/>
                <a:gd name="connsiteY6" fmla="*/ 7289 h 28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086" h="288946">
                  <a:moveTo>
                    <a:pt x="340701" y="7289"/>
                  </a:moveTo>
                  <a:cubicBezTo>
                    <a:pt x="331446" y="4359"/>
                    <a:pt x="322042" y="1926"/>
                    <a:pt x="312528" y="0"/>
                  </a:cubicBezTo>
                  <a:cubicBezTo>
                    <a:pt x="290660" y="70086"/>
                    <a:pt x="238141" y="183580"/>
                    <a:pt x="121476" y="211826"/>
                  </a:cubicBezTo>
                  <a:cubicBezTo>
                    <a:pt x="79160" y="222701"/>
                    <a:pt x="34194" y="213109"/>
                    <a:pt x="0" y="185913"/>
                  </a:cubicBezTo>
                  <a:cubicBezTo>
                    <a:pt x="1203" y="255161"/>
                    <a:pt x="78505" y="303963"/>
                    <a:pt x="157922" y="284719"/>
                  </a:cubicBezTo>
                  <a:cubicBezTo>
                    <a:pt x="296418" y="251152"/>
                    <a:pt x="344819" y="97093"/>
                    <a:pt x="358377" y="38706"/>
                  </a:cubicBezTo>
                  <a:cubicBezTo>
                    <a:pt x="361539" y="25232"/>
                    <a:pt x="353859" y="11581"/>
                    <a:pt x="340701" y="7289"/>
                  </a:cubicBezTo>
                  <a:close/>
                </a:path>
              </a:pathLst>
            </a:custGeom>
            <a:solidFill>
              <a:srgbClr val="46B000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4D49815-45DE-38F6-4234-BDDBAE8DEC09}"/>
                </a:ext>
              </a:extLst>
            </p:cNvPr>
            <p:cNvSpPr/>
            <p:nvPr/>
          </p:nvSpPr>
          <p:spPr>
            <a:xfrm>
              <a:off x="4072411" y="2075765"/>
              <a:ext cx="169548" cy="128947"/>
            </a:xfrm>
            <a:custGeom>
              <a:avLst/>
              <a:gdLst>
                <a:gd name="connsiteX0" fmla="*/ 169549 w 169548"/>
                <a:gd name="connsiteY0" fmla="*/ 0 h 128947"/>
                <a:gd name="connsiteX1" fmla="*/ 0 w 169548"/>
                <a:gd name="connsiteY1" fmla="*/ 128947 h 12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548" h="128947">
                  <a:moveTo>
                    <a:pt x="169549" y="0"/>
                  </a:moveTo>
                  <a:cubicBezTo>
                    <a:pt x="104355" y="30187"/>
                    <a:pt x="46503" y="74186"/>
                    <a:pt x="0" y="128947"/>
                  </a:cubicBezTo>
                </a:path>
              </a:pathLst>
            </a:custGeom>
            <a:noFill/>
            <a:ln w="45482" cap="rnd">
              <a:solidFill>
                <a:srgbClr val="46B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13402C6D-181B-92D6-03A3-C6959B67E98D}"/>
                </a:ext>
              </a:extLst>
            </p:cNvPr>
            <p:cNvSpPr/>
            <p:nvPr/>
          </p:nvSpPr>
          <p:spPr>
            <a:xfrm>
              <a:off x="4047396" y="1966914"/>
              <a:ext cx="359325" cy="296768"/>
            </a:xfrm>
            <a:custGeom>
              <a:avLst/>
              <a:gdLst>
                <a:gd name="connsiteX0" fmla="*/ 201416 w 359325"/>
                <a:gd name="connsiteY0" fmla="*/ 2355 h 296768"/>
                <a:gd name="connsiteX1" fmla="*/ 171931 w 359325"/>
                <a:gd name="connsiteY1" fmla="*/ 7203 h 296768"/>
                <a:gd name="connsiteX2" fmla="*/ 37808 w 359325"/>
                <a:gd name="connsiteY2" fmla="*/ 97845 h 296768"/>
                <a:gd name="connsiteX3" fmla="*/ 1945 w 359325"/>
                <a:gd name="connsiteY3" fmla="*/ 172888 h 296768"/>
                <a:gd name="connsiteX4" fmla="*/ 158191 w 359325"/>
                <a:gd name="connsiteY4" fmla="*/ 292541 h 296768"/>
                <a:gd name="connsiteX5" fmla="*/ 358646 w 359325"/>
                <a:gd name="connsiteY5" fmla="*/ 46528 h 296768"/>
                <a:gd name="connsiteX6" fmla="*/ 341006 w 359325"/>
                <a:gd name="connsiteY6" fmla="*/ 15257 h 296768"/>
                <a:gd name="connsiteX7" fmla="*/ 201416 w 359325"/>
                <a:gd name="connsiteY7" fmla="*/ 2355 h 29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325" h="296768">
                  <a:moveTo>
                    <a:pt x="201416" y="2355"/>
                  </a:moveTo>
                  <a:cubicBezTo>
                    <a:pt x="191248" y="3522"/>
                    <a:pt x="181371" y="5162"/>
                    <a:pt x="171931" y="7203"/>
                  </a:cubicBezTo>
                  <a:cubicBezTo>
                    <a:pt x="117986" y="20774"/>
                    <a:pt x="70519" y="52853"/>
                    <a:pt x="37808" y="97845"/>
                  </a:cubicBezTo>
                  <a:cubicBezTo>
                    <a:pt x="20399" y="119866"/>
                    <a:pt x="8144" y="145509"/>
                    <a:pt x="1945" y="172888"/>
                  </a:cubicBezTo>
                  <a:cubicBezTo>
                    <a:pt x="-14018" y="252705"/>
                    <a:pt x="70974" y="313680"/>
                    <a:pt x="158191" y="292541"/>
                  </a:cubicBezTo>
                  <a:cubicBezTo>
                    <a:pt x="296687" y="258974"/>
                    <a:pt x="345088" y="104915"/>
                    <a:pt x="358646" y="46528"/>
                  </a:cubicBezTo>
                  <a:cubicBezTo>
                    <a:pt x="361727" y="33113"/>
                    <a:pt x="354081" y="19559"/>
                    <a:pt x="341006" y="15257"/>
                  </a:cubicBezTo>
                  <a:cubicBezTo>
                    <a:pt x="295907" y="1159"/>
                    <a:pt x="248335" y="-3238"/>
                    <a:pt x="201416" y="2355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8040765-5073-52E9-1435-05B7DD05756A}"/>
                </a:ext>
              </a:extLst>
            </p:cNvPr>
            <p:cNvSpPr/>
            <p:nvPr/>
          </p:nvSpPr>
          <p:spPr>
            <a:xfrm>
              <a:off x="3760120" y="1748435"/>
              <a:ext cx="429110" cy="423329"/>
            </a:xfrm>
            <a:custGeom>
              <a:avLst/>
              <a:gdLst>
                <a:gd name="connsiteX0" fmla="*/ 429102 w 429110"/>
                <a:gd name="connsiteY0" fmla="*/ 283085 h 423329"/>
                <a:gd name="connsiteX1" fmla="*/ 212684 w 429110"/>
                <a:gd name="connsiteY1" fmla="*/ 423257 h 423329"/>
                <a:gd name="connsiteX2" fmla="*/ 19 w 429110"/>
                <a:gd name="connsiteY2" fmla="*/ 277472 h 423329"/>
                <a:gd name="connsiteX3" fmla="*/ 113003 w 429110"/>
                <a:gd name="connsiteY3" fmla="*/ 51796 h 423329"/>
                <a:gd name="connsiteX4" fmla="*/ 293805 w 429110"/>
                <a:gd name="connsiteY4" fmla="*/ 25750 h 423329"/>
                <a:gd name="connsiteX5" fmla="*/ 321841 w 429110"/>
                <a:gd name="connsiteY5" fmla="*/ 54529 h 423329"/>
                <a:gd name="connsiteX6" fmla="*/ 429102 w 429110"/>
                <a:gd name="connsiteY6" fmla="*/ 283085 h 42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110" h="423329">
                  <a:moveTo>
                    <a:pt x="429102" y="283085"/>
                  </a:moveTo>
                  <a:cubicBezTo>
                    <a:pt x="427535" y="401572"/>
                    <a:pt x="331134" y="424825"/>
                    <a:pt x="212684" y="423257"/>
                  </a:cubicBezTo>
                  <a:cubicBezTo>
                    <a:pt x="94233" y="421690"/>
                    <a:pt x="-1548" y="395886"/>
                    <a:pt x="19" y="277472"/>
                  </a:cubicBezTo>
                  <a:cubicBezTo>
                    <a:pt x="821" y="217190"/>
                    <a:pt x="57568" y="126402"/>
                    <a:pt x="113003" y="51796"/>
                  </a:cubicBezTo>
                  <a:cubicBezTo>
                    <a:pt x="155737" y="-5324"/>
                    <a:pt x="236685" y="-16985"/>
                    <a:pt x="293805" y="25750"/>
                  </a:cubicBezTo>
                  <a:cubicBezTo>
                    <a:pt x="304594" y="33822"/>
                    <a:pt x="314054" y="43532"/>
                    <a:pt x="321841" y="54529"/>
                  </a:cubicBezTo>
                  <a:cubicBezTo>
                    <a:pt x="375526" y="130520"/>
                    <a:pt x="429868" y="222802"/>
                    <a:pt x="429102" y="283085"/>
                  </a:cubicBezTo>
                  <a:close/>
                </a:path>
              </a:pathLst>
            </a:custGeom>
            <a:solidFill>
              <a:srgbClr val="FF6242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A6B9207-F8C7-0FA8-694B-85FD48E00C47}"/>
                </a:ext>
              </a:extLst>
            </p:cNvPr>
            <p:cNvSpPr/>
            <p:nvPr/>
          </p:nvSpPr>
          <p:spPr>
            <a:xfrm>
              <a:off x="3760128" y="1748333"/>
              <a:ext cx="429121" cy="358994"/>
            </a:xfrm>
            <a:custGeom>
              <a:avLst/>
              <a:gdLst>
                <a:gd name="connsiteX0" fmla="*/ 111100 w 429121"/>
                <a:gd name="connsiteY0" fmla="*/ 204680 h 358994"/>
                <a:gd name="connsiteX1" fmla="*/ 291906 w 429121"/>
                <a:gd name="connsiteY1" fmla="*/ 178665 h 358994"/>
                <a:gd name="connsiteX2" fmla="*/ 319937 w 429121"/>
                <a:gd name="connsiteY2" fmla="*/ 207450 h 358994"/>
                <a:gd name="connsiteX3" fmla="*/ 408283 w 429121"/>
                <a:gd name="connsiteY3" fmla="*/ 358994 h 358994"/>
                <a:gd name="connsiteX4" fmla="*/ 429094 w 429121"/>
                <a:gd name="connsiteY4" fmla="*/ 283186 h 358994"/>
                <a:gd name="connsiteX5" fmla="*/ 321978 w 429121"/>
                <a:gd name="connsiteY5" fmla="*/ 54558 h 358994"/>
                <a:gd name="connsiteX6" fmla="*/ 141983 w 429121"/>
                <a:gd name="connsiteY6" fmla="*/ 23727 h 358994"/>
                <a:gd name="connsiteX7" fmla="*/ 113141 w 429121"/>
                <a:gd name="connsiteY7" fmla="*/ 51824 h 358994"/>
                <a:gd name="connsiteX8" fmla="*/ 157 w 429121"/>
                <a:gd name="connsiteY8" fmla="*/ 277500 h 358994"/>
                <a:gd name="connsiteX9" fmla="*/ 18963 w 429121"/>
                <a:gd name="connsiteY9" fmla="*/ 354038 h 358994"/>
                <a:gd name="connsiteX10" fmla="*/ 111100 w 429121"/>
                <a:gd name="connsiteY10" fmla="*/ 204680 h 358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121" h="358994">
                  <a:moveTo>
                    <a:pt x="111100" y="204680"/>
                  </a:moveTo>
                  <a:cubicBezTo>
                    <a:pt x="153844" y="147568"/>
                    <a:pt x="234794" y="135921"/>
                    <a:pt x="291906" y="178665"/>
                  </a:cubicBezTo>
                  <a:cubicBezTo>
                    <a:pt x="302694" y="186739"/>
                    <a:pt x="312152" y="196452"/>
                    <a:pt x="319937" y="207450"/>
                  </a:cubicBezTo>
                  <a:cubicBezTo>
                    <a:pt x="354523" y="254789"/>
                    <a:pt x="384129" y="305573"/>
                    <a:pt x="408283" y="358994"/>
                  </a:cubicBezTo>
                  <a:cubicBezTo>
                    <a:pt x="422397" y="336265"/>
                    <a:pt x="429625" y="309935"/>
                    <a:pt x="429094" y="283186"/>
                  </a:cubicBezTo>
                  <a:cubicBezTo>
                    <a:pt x="429860" y="222903"/>
                    <a:pt x="375518" y="130621"/>
                    <a:pt x="321978" y="54558"/>
                  </a:cubicBezTo>
                  <a:cubicBezTo>
                    <a:pt x="280788" y="-3660"/>
                    <a:pt x="200201" y="-17464"/>
                    <a:pt x="141983" y="23727"/>
                  </a:cubicBezTo>
                  <a:cubicBezTo>
                    <a:pt x="130959" y="31527"/>
                    <a:pt x="121226" y="41008"/>
                    <a:pt x="113141" y="51824"/>
                  </a:cubicBezTo>
                  <a:cubicBezTo>
                    <a:pt x="57560" y="126430"/>
                    <a:pt x="813" y="217218"/>
                    <a:pt x="157" y="277500"/>
                  </a:cubicBezTo>
                  <a:cubicBezTo>
                    <a:pt x="-1119" y="304296"/>
                    <a:pt x="5414" y="330885"/>
                    <a:pt x="18963" y="354038"/>
                  </a:cubicBezTo>
                  <a:cubicBezTo>
                    <a:pt x="44460" y="301218"/>
                    <a:pt x="75336" y="251167"/>
                    <a:pt x="111100" y="204680"/>
                  </a:cubicBezTo>
                  <a:close/>
                </a:path>
              </a:pathLst>
            </a:custGeom>
            <a:solidFill>
              <a:srgbClr val="E91E76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E9384CE-9EC4-5632-320D-122E6388AB53}"/>
                </a:ext>
              </a:extLst>
            </p:cNvPr>
            <p:cNvSpPr/>
            <p:nvPr/>
          </p:nvSpPr>
          <p:spPr>
            <a:xfrm>
              <a:off x="3760120" y="1748435"/>
              <a:ext cx="429110" cy="423329"/>
            </a:xfrm>
            <a:custGeom>
              <a:avLst/>
              <a:gdLst>
                <a:gd name="connsiteX0" fmla="*/ 429102 w 429110"/>
                <a:gd name="connsiteY0" fmla="*/ 283085 h 423329"/>
                <a:gd name="connsiteX1" fmla="*/ 212684 w 429110"/>
                <a:gd name="connsiteY1" fmla="*/ 423257 h 423329"/>
                <a:gd name="connsiteX2" fmla="*/ 19 w 429110"/>
                <a:gd name="connsiteY2" fmla="*/ 277472 h 423329"/>
                <a:gd name="connsiteX3" fmla="*/ 113003 w 429110"/>
                <a:gd name="connsiteY3" fmla="*/ 51796 h 423329"/>
                <a:gd name="connsiteX4" fmla="*/ 293805 w 429110"/>
                <a:gd name="connsiteY4" fmla="*/ 25750 h 423329"/>
                <a:gd name="connsiteX5" fmla="*/ 321841 w 429110"/>
                <a:gd name="connsiteY5" fmla="*/ 54529 h 423329"/>
                <a:gd name="connsiteX6" fmla="*/ 429102 w 429110"/>
                <a:gd name="connsiteY6" fmla="*/ 283085 h 42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110" h="423329">
                  <a:moveTo>
                    <a:pt x="429102" y="283085"/>
                  </a:moveTo>
                  <a:cubicBezTo>
                    <a:pt x="427535" y="401572"/>
                    <a:pt x="331134" y="424825"/>
                    <a:pt x="212684" y="423257"/>
                  </a:cubicBezTo>
                  <a:cubicBezTo>
                    <a:pt x="94233" y="421690"/>
                    <a:pt x="-1548" y="395886"/>
                    <a:pt x="19" y="277472"/>
                  </a:cubicBezTo>
                  <a:cubicBezTo>
                    <a:pt x="821" y="217190"/>
                    <a:pt x="57568" y="126402"/>
                    <a:pt x="113003" y="51796"/>
                  </a:cubicBezTo>
                  <a:cubicBezTo>
                    <a:pt x="155737" y="-5324"/>
                    <a:pt x="236685" y="-16985"/>
                    <a:pt x="293805" y="25750"/>
                  </a:cubicBezTo>
                  <a:cubicBezTo>
                    <a:pt x="304594" y="33822"/>
                    <a:pt x="314054" y="43532"/>
                    <a:pt x="321841" y="54529"/>
                  </a:cubicBezTo>
                  <a:cubicBezTo>
                    <a:pt x="375526" y="130520"/>
                    <a:pt x="429868" y="222802"/>
                    <a:pt x="429102" y="283085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B29F9AA-DE77-E199-B763-09F631025484}"/>
                </a:ext>
              </a:extLst>
            </p:cNvPr>
            <p:cNvSpPr/>
            <p:nvPr/>
          </p:nvSpPr>
          <p:spPr>
            <a:xfrm>
              <a:off x="3870498" y="1882563"/>
              <a:ext cx="67134" cy="67134"/>
            </a:xfrm>
            <a:custGeom>
              <a:avLst/>
              <a:gdLst>
                <a:gd name="connsiteX0" fmla="*/ 67134 w 67134"/>
                <a:gd name="connsiteY0" fmla="*/ 33567 h 67134"/>
                <a:gd name="connsiteX1" fmla="*/ 33567 w 67134"/>
                <a:gd name="connsiteY1" fmla="*/ 67134 h 67134"/>
                <a:gd name="connsiteX2" fmla="*/ 0 w 67134"/>
                <a:gd name="connsiteY2" fmla="*/ 33567 h 67134"/>
                <a:gd name="connsiteX3" fmla="*/ 33567 w 67134"/>
                <a:gd name="connsiteY3" fmla="*/ 0 h 67134"/>
                <a:gd name="connsiteX4" fmla="*/ 67134 w 67134"/>
                <a:gd name="connsiteY4" fmla="*/ 33567 h 6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34" h="67134">
                  <a:moveTo>
                    <a:pt x="67134" y="33567"/>
                  </a:moveTo>
                  <a:cubicBezTo>
                    <a:pt x="67134" y="52106"/>
                    <a:pt x="52106" y="67134"/>
                    <a:pt x="33567" y="67134"/>
                  </a:cubicBezTo>
                  <a:cubicBezTo>
                    <a:pt x="15029" y="67134"/>
                    <a:pt x="0" y="52106"/>
                    <a:pt x="0" y="33567"/>
                  </a:cubicBezTo>
                  <a:cubicBezTo>
                    <a:pt x="0" y="15029"/>
                    <a:pt x="15029" y="0"/>
                    <a:pt x="33567" y="0"/>
                  </a:cubicBezTo>
                  <a:cubicBezTo>
                    <a:pt x="52106" y="0"/>
                    <a:pt x="67134" y="15029"/>
                    <a:pt x="67134" y="33567"/>
                  </a:cubicBezTo>
                  <a:close/>
                </a:path>
              </a:pathLst>
            </a:custGeom>
            <a:solidFill>
              <a:srgbClr val="FFFCE5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125CD710-82CA-87D0-17FB-ECD76102BBBD}"/>
                </a:ext>
              </a:extLst>
            </p:cNvPr>
            <p:cNvSpPr/>
            <p:nvPr/>
          </p:nvSpPr>
          <p:spPr>
            <a:xfrm>
              <a:off x="4004730" y="1815465"/>
              <a:ext cx="67134" cy="67134"/>
            </a:xfrm>
            <a:custGeom>
              <a:avLst/>
              <a:gdLst>
                <a:gd name="connsiteX0" fmla="*/ 67134 w 67134"/>
                <a:gd name="connsiteY0" fmla="*/ 33567 h 67134"/>
                <a:gd name="connsiteX1" fmla="*/ 33567 w 67134"/>
                <a:gd name="connsiteY1" fmla="*/ 67134 h 67134"/>
                <a:gd name="connsiteX2" fmla="*/ 0 w 67134"/>
                <a:gd name="connsiteY2" fmla="*/ 33567 h 67134"/>
                <a:gd name="connsiteX3" fmla="*/ 33567 w 67134"/>
                <a:gd name="connsiteY3" fmla="*/ 0 h 67134"/>
                <a:gd name="connsiteX4" fmla="*/ 67134 w 67134"/>
                <a:gd name="connsiteY4" fmla="*/ 33567 h 6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34" h="67134">
                  <a:moveTo>
                    <a:pt x="67134" y="33567"/>
                  </a:moveTo>
                  <a:cubicBezTo>
                    <a:pt x="67134" y="52106"/>
                    <a:pt x="52106" y="67134"/>
                    <a:pt x="33567" y="67134"/>
                  </a:cubicBezTo>
                  <a:cubicBezTo>
                    <a:pt x="15029" y="67134"/>
                    <a:pt x="0" y="52106"/>
                    <a:pt x="0" y="33567"/>
                  </a:cubicBezTo>
                  <a:cubicBezTo>
                    <a:pt x="0" y="15029"/>
                    <a:pt x="15029" y="0"/>
                    <a:pt x="33567" y="0"/>
                  </a:cubicBezTo>
                  <a:cubicBezTo>
                    <a:pt x="52106" y="0"/>
                    <a:pt x="67134" y="15029"/>
                    <a:pt x="67134" y="33567"/>
                  </a:cubicBezTo>
                  <a:close/>
                </a:path>
              </a:pathLst>
            </a:custGeom>
            <a:solidFill>
              <a:srgbClr val="FFFCE5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EF6B919-C5C0-4E01-C87C-915A7738761D}"/>
                </a:ext>
              </a:extLst>
            </p:cNvPr>
            <p:cNvSpPr/>
            <p:nvPr/>
          </p:nvSpPr>
          <p:spPr>
            <a:xfrm>
              <a:off x="4071864" y="1983228"/>
              <a:ext cx="67134" cy="67134"/>
            </a:xfrm>
            <a:custGeom>
              <a:avLst/>
              <a:gdLst>
                <a:gd name="connsiteX0" fmla="*/ 67134 w 67134"/>
                <a:gd name="connsiteY0" fmla="*/ 33567 h 67134"/>
                <a:gd name="connsiteX1" fmla="*/ 33567 w 67134"/>
                <a:gd name="connsiteY1" fmla="*/ 67134 h 67134"/>
                <a:gd name="connsiteX2" fmla="*/ 0 w 67134"/>
                <a:gd name="connsiteY2" fmla="*/ 33567 h 67134"/>
                <a:gd name="connsiteX3" fmla="*/ 33567 w 67134"/>
                <a:gd name="connsiteY3" fmla="*/ 0 h 67134"/>
                <a:gd name="connsiteX4" fmla="*/ 67134 w 67134"/>
                <a:gd name="connsiteY4" fmla="*/ 33567 h 6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34" h="67134">
                  <a:moveTo>
                    <a:pt x="67134" y="33567"/>
                  </a:moveTo>
                  <a:cubicBezTo>
                    <a:pt x="67134" y="52106"/>
                    <a:pt x="52106" y="67134"/>
                    <a:pt x="33567" y="67134"/>
                  </a:cubicBezTo>
                  <a:cubicBezTo>
                    <a:pt x="15029" y="67134"/>
                    <a:pt x="0" y="52106"/>
                    <a:pt x="0" y="33567"/>
                  </a:cubicBezTo>
                  <a:cubicBezTo>
                    <a:pt x="0" y="15029"/>
                    <a:pt x="15029" y="0"/>
                    <a:pt x="33567" y="0"/>
                  </a:cubicBezTo>
                  <a:cubicBezTo>
                    <a:pt x="52106" y="0"/>
                    <a:pt x="67134" y="15029"/>
                    <a:pt x="67134" y="33567"/>
                  </a:cubicBezTo>
                  <a:close/>
                </a:path>
              </a:pathLst>
            </a:custGeom>
            <a:solidFill>
              <a:srgbClr val="FFFCE5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5166B61-B84B-C421-9CE4-87ED7B894615}"/>
                </a:ext>
              </a:extLst>
            </p:cNvPr>
            <p:cNvSpPr/>
            <p:nvPr/>
          </p:nvSpPr>
          <p:spPr>
            <a:xfrm>
              <a:off x="3836931" y="2016795"/>
              <a:ext cx="67134" cy="67134"/>
            </a:xfrm>
            <a:custGeom>
              <a:avLst/>
              <a:gdLst>
                <a:gd name="connsiteX0" fmla="*/ 67134 w 67134"/>
                <a:gd name="connsiteY0" fmla="*/ 33567 h 67134"/>
                <a:gd name="connsiteX1" fmla="*/ 33567 w 67134"/>
                <a:gd name="connsiteY1" fmla="*/ 67134 h 67134"/>
                <a:gd name="connsiteX2" fmla="*/ 0 w 67134"/>
                <a:gd name="connsiteY2" fmla="*/ 33567 h 67134"/>
                <a:gd name="connsiteX3" fmla="*/ 33567 w 67134"/>
                <a:gd name="connsiteY3" fmla="*/ 0 h 67134"/>
                <a:gd name="connsiteX4" fmla="*/ 67134 w 67134"/>
                <a:gd name="connsiteY4" fmla="*/ 33567 h 6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34" h="67134">
                  <a:moveTo>
                    <a:pt x="67134" y="33567"/>
                  </a:moveTo>
                  <a:cubicBezTo>
                    <a:pt x="67134" y="52106"/>
                    <a:pt x="52106" y="67134"/>
                    <a:pt x="33567" y="67134"/>
                  </a:cubicBezTo>
                  <a:cubicBezTo>
                    <a:pt x="15029" y="67134"/>
                    <a:pt x="0" y="52106"/>
                    <a:pt x="0" y="33567"/>
                  </a:cubicBezTo>
                  <a:cubicBezTo>
                    <a:pt x="0" y="15028"/>
                    <a:pt x="15029" y="0"/>
                    <a:pt x="33567" y="0"/>
                  </a:cubicBezTo>
                  <a:cubicBezTo>
                    <a:pt x="52106" y="0"/>
                    <a:pt x="67134" y="15029"/>
                    <a:pt x="67134" y="33567"/>
                  </a:cubicBezTo>
                  <a:close/>
                </a:path>
              </a:pathLst>
            </a:custGeom>
            <a:solidFill>
              <a:srgbClr val="FFFCE5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22A36F4-A281-1C97-7129-9087095B9F79}"/>
                </a:ext>
              </a:extLst>
            </p:cNvPr>
            <p:cNvSpPr/>
            <p:nvPr/>
          </p:nvSpPr>
          <p:spPr>
            <a:xfrm>
              <a:off x="3588440" y="1985269"/>
              <a:ext cx="273347" cy="273347"/>
            </a:xfrm>
            <a:custGeom>
              <a:avLst/>
              <a:gdLst>
                <a:gd name="connsiteX0" fmla="*/ 273348 w 273347"/>
                <a:gd name="connsiteY0" fmla="*/ 136674 h 273347"/>
                <a:gd name="connsiteX1" fmla="*/ 136674 w 273347"/>
                <a:gd name="connsiteY1" fmla="*/ 273348 h 273347"/>
                <a:gd name="connsiteX2" fmla="*/ 0 w 273347"/>
                <a:gd name="connsiteY2" fmla="*/ 136674 h 273347"/>
                <a:gd name="connsiteX3" fmla="*/ 136674 w 273347"/>
                <a:gd name="connsiteY3" fmla="*/ 0 h 273347"/>
                <a:gd name="connsiteX4" fmla="*/ 273348 w 273347"/>
                <a:gd name="connsiteY4" fmla="*/ 136674 h 27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347" h="273347">
                  <a:moveTo>
                    <a:pt x="273348" y="136674"/>
                  </a:moveTo>
                  <a:cubicBezTo>
                    <a:pt x="273348" y="212157"/>
                    <a:pt x="212157" y="273348"/>
                    <a:pt x="136674" y="273348"/>
                  </a:cubicBezTo>
                  <a:cubicBezTo>
                    <a:pt x="61191" y="273348"/>
                    <a:pt x="0" y="212157"/>
                    <a:pt x="0" y="136674"/>
                  </a:cubicBezTo>
                  <a:cubicBezTo>
                    <a:pt x="0" y="61191"/>
                    <a:pt x="61191" y="0"/>
                    <a:pt x="136674" y="0"/>
                  </a:cubicBezTo>
                  <a:cubicBezTo>
                    <a:pt x="212157" y="0"/>
                    <a:pt x="273348" y="61191"/>
                    <a:pt x="273348" y="136674"/>
                  </a:cubicBezTo>
                  <a:close/>
                </a:path>
              </a:pathLst>
            </a:custGeom>
            <a:solidFill>
              <a:srgbClr val="BF8DF2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80C5B1D-498A-E531-3567-3DF2E7EE4904}"/>
                </a:ext>
              </a:extLst>
            </p:cNvPr>
            <p:cNvSpPr/>
            <p:nvPr/>
          </p:nvSpPr>
          <p:spPr>
            <a:xfrm>
              <a:off x="3588440" y="1983411"/>
              <a:ext cx="273383" cy="174978"/>
            </a:xfrm>
            <a:custGeom>
              <a:avLst/>
              <a:gdLst>
                <a:gd name="connsiteX0" fmla="*/ 136674 w 273383"/>
                <a:gd name="connsiteY0" fmla="*/ 74751 h 174978"/>
                <a:gd name="connsiteX1" fmla="*/ 267881 w 273383"/>
                <a:gd name="connsiteY1" fmla="*/ 174978 h 174978"/>
                <a:gd name="connsiteX2" fmla="*/ 174943 w 273383"/>
                <a:gd name="connsiteY2" fmla="*/ 5502 h 174978"/>
                <a:gd name="connsiteX3" fmla="*/ 5467 w 273383"/>
                <a:gd name="connsiteY3" fmla="*/ 98441 h 174978"/>
                <a:gd name="connsiteX4" fmla="*/ 5467 w 273383"/>
                <a:gd name="connsiteY4" fmla="*/ 174978 h 174978"/>
                <a:gd name="connsiteX5" fmla="*/ 136674 w 273383"/>
                <a:gd name="connsiteY5" fmla="*/ 74751 h 174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3383" h="174978">
                  <a:moveTo>
                    <a:pt x="136674" y="74751"/>
                  </a:moveTo>
                  <a:cubicBezTo>
                    <a:pt x="197974" y="74846"/>
                    <a:pt x="251666" y="115861"/>
                    <a:pt x="267881" y="174978"/>
                  </a:cubicBezTo>
                  <a:cubicBezTo>
                    <a:pt x="289016" y="102515"/>
                    <a:pt x="247406" y="26638"/>
                    <a:pt x="174943" y="5502"/>
                  </a:cubicBezTo>
                  <a:cubicBezTo>
                    <a:pt x="102479" y="-15633"/>
                    <a:pt x="26602" y="25977"/>
                    <a:pt x="5467" y="98441"/>
                  </a:cubicBezTo>
                  <a:cubicBezTo>
                    <a:pt x="-1822" y="123433"/>
                    <a:pt x="-1822" y="149986"/>
                    <a:pt x="5467" y="174978"/>
                  </a:cubicBezTo>
                  <a:cubicBezTo>
                    <a:pt x="21681" y="115861"/>
                    <a:pt x="75373" y="74846"/>
                    <a:pt x="136674" y="74751"/>
                  </a:cubicBezTo>
                  <a:close/>
                </a:path>
              </a:pathLst>
            </a:custGeom>
            <a:solidFill>
              <a:srgbClr val="DABFF5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D789F9B-95FC-CF17-5D65-AC4CAFDCB1CB}"/>
                </a:ext>
              </a:extLst>
            </p:cNvPr>
            <p:cNvSpPr/>
            <p:nvPr/>
          </p:nvSpPr>
          <p:spPr>
            <a:xfrm>
              <a:off x="3588440" y="1985269"/>
              <a:ext cx="273347" cy="273347"/>
            </a:xfrm>
            <a:custGeom>
              <a:avLst/>
              <a:gdLst>
                <a:gd name="connsiteX0" fmla="*/ 273348 w 273347"/>
                <a:gd name="connsiteY0" fmla="*/ 136674 h 273347"/>
                <a:gd name="connsiteX1" fmla="*/ 136674 w 273347"/>
                <a:gd name="connsiteY1" fmla="*/ 273348 h 273347"/>
                <a:gd name="connsiteX2" fmla="*/ 0 w 273347"/>
                <a:gd name="connsiteY2" fmla="*/ 136674 h 273347"/>
                <a:gd name="connsiteX3" fmla="*/ 136674 w 273347"/>
                <a:gd name="connsiteY3" fmla="*/ 0 h 273347"/>
                <a:gd name="connsiteX4" fmla="*/ 273348 w 273347"/>
                <a:gd name="connsiteY4" fmla="*/ 136674 h 27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347" h="273347">
                  <a:moveTo>
                    <a:pt x="273348" y="136674"/>
                  </a:moveTo>
                  <a:cubicBezTo>
                    <a:pt x="273348" y="212157"/>
                    <a:pt x="212157" y="273348"/>
                    <a:pt x="136674" y="273348"/>
                  </a:cubicBezTo>
                  <a:cubicBezTo>
                    <a:pt x="61191" y="273348"/>
                    <a:pt x="0" y="212157"/>
                    <a:pt x="0" y="136674"/>
                  </a:cubicBezTo>
                  <a:cubicBezTo>
                    <a:pt x="0" y="61191"/>
                    <a:pt x="61191" y="0"/>
                    <a:pt x="136674" y="0"/>
                  </a:cubicBezTo>
                  <a:cubicBezTo>
                    <a:pt x="212157" y="0"/>
                    <a:pt x="273348" y="61191"/>
                    <a:pt x="273348" y="136674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1E0FCB2-BEC9-66FE-DD2A-06CF1421ECBF}"/>
                </a:ext>
              </a:extLst>
            </p:cNvPr>
            <p:cNvSpPr/>
            <p:nvPr/>
          </p:nvSpPr>
          <p:spPr>
            <a:xfrm>
              <a:off x="3843564" y="2058162"/>
              <a:ext cx="273347" cy="273347"/>
            </a:xfrm>
            <a:custGeom>
              <a:avLst/>
              <a:gdLst>
                <a:gd name="connsiteX0" fmla="*/ 273348 w 273347"/>
                <a:gd name="connsiteY0" fmla="*/ 136674 h 273347"/>
                <a:gd name="connsiteX1" fmla="*/ 136674 w 273347"/>
                <a:gd name="connsiteY1" fmla="*/ 273348 h 273347"/>
                <a:gd name="connsiteX2" fmla="*/ 0 w 273347"/>
                <a:gd name="connsiteY2" fmla="*/ 136674 h 273347"/>
                <a:gd name="connsiteX3" fmla="*/ 136674 w 273347"/>
                <a:gd name="connsiteY3" fmla="*/ 0 h 273347"/>
                <a:gd name="connsiteX4" fmla="*/ 273348 w 273347"/>
                <a:gd name="connsiteY4" fmla="*/ 136674 h 27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347" h="273347">
                  <a:moveTo>
                    <a:pt x="273348" y="136674"/>
                  </a:moveTo>
                  <a:cubicBezTo>
                    <a:pt x="273348" y="212157"/>
                    <a:pt x="212157" y="273348"/>
                    <a:pt x="136674" y="273348"/>
                  </a:cubicBezTo>
                  <a:cubicBezTo>
                    <a:pt x="61191" y="273348"/>
                    <a:pt x="0" y="212157"/>
                    <a:pt x="0" y="136674"/>
                  </a:cubicBezTo>
                  <a:cubicBezTo>
                    <a:pt x="0" y="61191"/>
                    <a:pt x="61191" y="0"/>
                    <a:pt x="136674" y="0"/>
                  </a:cubicBezTo>
                  <a:cubicBezTo>
                    <a:pt x="212157" y="0"/>
                    <a:pt x="273348" y="61191"/>
                    <a:pt x="273348" y="136674"/>
                  </a:cubicBezTo>
                  <a:close/>
                </a:path>
              </a:pathLst>
            </a:custGeom>
            <a:solidFill>
              <a:srgbClr val="BF8DF2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D1D7788-8180-3F92-B8A3-F94A31D7D4EB}"/>
                </a:ext>
              </a:extLst>
            </p:cNvPr>
            <p:cNvSpPr/>
            <p:nvPr/>
          </p:nvSpPr>
          <p:spPr>
            <a:xfrm>
              <a:off x="3843564" y="2056304"/>
              <a:ext cx="273383" cy="174978"/>
            </a:xfrm>
            <a:custGeom>
              <a:avLst/>
              <a:gdLst>
                <a:gd name="connsiteX0" fmla="*/ 136674 w 273383"/>
                <a:gd name="connsiteY0" fmla="*/ 74751 h 174978"/>
                <a:gd name="connsiteX1" fmla="*/ 267881 w 273383"/>
                <a:gd name="connsiteY1" fmla="*/ 174978 h 174978"/>
                <a:gd name="connsiteX2" fmla="*/ 174943 w 273383"/>
                <a:gd name="connsiteY2" fmla="*/ 5502 h 174978"/>
                <a:gd name="connsiteX3" fmla="*/ 5467 w 273383"/>
                <a:gd name="connsiteY3" fmla="*/ 98441 h 174978"/>
                <a:gd name="connsiteX4" fmla="*/ 5467 w 273383"/>
                <a:gd name="connsiteY4" fmla="*/ 174978 h 174978"/>
                <a:gd name="connsiteX5" fmla="*/ 136674 w 273383"/>
                <a:gd name="connsiteY5" fmla="*/ 74751 h 174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3383" h="174978">
                  <a:moveTo>
                    <a:pt x="136674" y="74751"/>
                  </a:moveTo>
                  <a:cubicBezTo>
                    <a:pt x="197974" y="74846"/>
                    <a:pt x="251666" y="115861"/>
                    <a:pt x="267881" y="174978"/>
                  </a:cubicBezTo>
                  <a:cubicBezTo>
                    <a:pt x="289016" y="102515"/>
                    <a:pt x="247406" y="26638"/>
                    <a:pt x="174943" y="5502"/>
                  </a:cubicBezTo>
                  <a:cubicBezTo>
                    <a:pt x="102479" y="-15633"/>
                    <a:pt x="26602" y="25977"/>
                    <a:pt x="5467" y="98441"/>
                  </a:cubicBezTo>
                  <a:cubicBezTo>
                    <a:pt x="-1822" y="123433"/>
                    <a:pt x="-1822" y="149986"/>
                    <a:pt x="5467" y="174978"/>
                  </a:cubicBezTo>
                  <a:cubicBezTo>
                    <a:pt x="21682" y="115861"/>
                    <a:pt x="75373" y="74846"/>
                    <a:pt x="136674" y="74751"/>
                  </a:cubicBezTo>
                  <a:close/>
                </a:path>
              </a:pathLst>
            </a:custGeom>
            <a:solidFill>
              <a:srgbClr val="DABFF5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2A76786-FB58-D672-F183-B6B894AD3C03}"/>
                </a:ext>
              </a:extLst>
            </p:cNvPr>
            <p:cNvSpPr/>
            <p:nvPr/>
          </p:nvSpPr>
          <p:spPr>
            <a:xfrm>
              <a:off x="3843564" y="2058162"/>
              <a:ext cx="273347" cy="273347"/>
            </a:xfrm>
            <a:custGeom>
              <a:avLst/>
              <a:gdLst>
                <a:gd name="connsiteX0" fmla="*/ 273348 w 273347"/>
                <a:gd name="connsiteY0" fmla="*/ 136674 h 273347"/>
                <a:gd name="connsiteX1" fmla="*/ 136674 w 273347"/>
                <a:gd name="connsiteY1" fmla="*/ 273348 h 273347"/>
                <a:gd name="connsiteX2" fmla="*/ 0 w 273347"/>
                <a:gd name="connsiteY2" fmla="*/ 136674 h 273347"/>
                <a:gd name="connsiteX3" fmla="*/ 136674 w 273347"/>
                <a:gd name="connsiteY3" fmla="*/ 0 h 273347"/>
                <a:gd name="connsiteX4" fmla="*/ 273348 w 273347"/>
                <a:gd name="connsiteY4" fmla="*/ 136674 h 27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347" h="273347">
                  <a:moveTo>
                    <a:pt x="273348" y="136674"/>
                  </a:moveTo>
                  <a:cubicBezTo>
                    <a:pt x="273348" y="212157"/>
                    <a:pt x="212157" y="273348"/>
                    <a:pt x="136674" y="273348"/>
                  </a:cubicBezTo>
                  <a:cubicBezTo>
                    <a:pt x="61191" y="273348"/>
                    <a:pt x="0" y="212157"/>
                    <a:pt x="0" y="136674"/>
                  </a:cubicBezTo>
                  <a:cubicBezTo>
                    <a:pt x="0" y="61191"/>
                    <a:pt x="61191" y="0"/>
                    <a:pt x="136674" y="0"/>
                  </a:cubicBezTo>
                  <a:cubicBezTo>
                    <a:pt x="212157" y="0"/>
                    <a:pt x="273348" y="61191"/>
                    <a:pt x="273348" y="136674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81C81745-1CFA-B510-7E4B-62DAB6E05E3A}"/>
              </a:ext>
            </a:extLst>
          </p:cNvPr>
          <p:cNvSpPr txBox="1"/>
          <p:nvPr/>
        </p:nvSpPr>
        <p:spPr>
          <a:xfrm>
            <a:off x="2951098" y="5251969"/>
            <a:ext cx="416237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46" name="圆: 空心 145">
            <a:extLst>
              <a:ext uri="{FF2B5EF4-FFF2-40B4-BE49-F238E27FC236}">
                <a16:creationId xmlns:a16="http://schemas.microsoft.com/office/drawing/2014/main" id="{9AE30A9C-756F-FCA8-2613-837A0D44DB3F}"/>
              </a:ext>
            </a:extLst>
          </p:cNvPr>
          <p:cNvSpPr/>
          <p:nvPr/>
        </p:nvSpPr>
        <p:spPr>
          <a:xfrm>
            <a:off x="2805632" y="4124615"/>
            <a:ext cx="935212" cy="935212"/>
          </a:xfrm>
          <a:prstGeom prst="donut">
            <a:avLst/>
          </a:prstGeom>
          <a:solidFill>
            <a:srgbClr val="E91E7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07ECBD6C-6A1E-0BE5-0372-19CB20D7A621}"/>
              </a:ext>
            </a:extLst>
          </p:cNvPr>
          <p:cNvSpPr/>
          <p:nvPr/>
        </p:nvSpPr>
        <p:spPr>
          <a:xfrm>
            <a:off x="6216566" y="4913762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B9B60CF4-DB94-FB92-4CFF-7A54CE7E08D4}"/>
              </a:ext>
            </a:extLst>
          </p:cNvPr>
          <p:cNvGrpSpPr/>
          <p:nvPr/>
        </p:nvGrpSpPr>
        <p:grpSpPr>
          <a:xfrm>
            <a:off x="2258449" y="1563170"/>
            <a:ext cx="1431005" cy="1343219"/>
            <a:chOff x="2690861" y="1614342"/>
            <a:chExt cx="1431005" cy="1343219"/>
          </a:xfrm>
        </p:grpSpPr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A9D4A50D-7E4F-0AE7-EBE2-E29BAA6B5E64}"/>
                </a:ext>
              </a:extLst>
            </p:cNvPr>
            <p:cNvSpPr/>
            <p:nvPr/>
          </p:nvSpPr>
          <p:spPr>
            <a:xfrm>
              <a:off x="2690861" y="1831025"/>
              <a:ext cx="1431005" cy="1126536"/>
            </a:xfrm>
            <a:custGeom>
              <a:avLst/>
              <a:gdLst>
                <a:gd name="connsiteX0" fmla="*/ 1431005 w 1431005"/>
                <a:gd name="connsiteY0" fmla="*/ 365363 h 1126536"/>
                <a:gd name="connsiteX1" fmla="*/ 1065642 w 1431005"/>
                <a:gd name="connsiteY1" fmla="*/ 0 h 1126536"/>
                <a:gd name="connsiteX2" fmla="*/ 365363 w 1431005"/>
                <a:gd name="connsiteY2" fmla="*/ 0 h 1126536"/>
                <a:gd name="connsiteX3" fmla="*/ 0 w 1431005"/>
                <a:gd name="connsiteY3" fmla="*/ 365363 h 1126536"/>
                <a:gd name="connsiteX4" fmla="*/ 0 w 1431005"/>
                <a:gd name="connsiteY4" fmla="*/ 761173 h 1126536"/>
                <a:gd name="connsiteX5" fmla="*/ 365363 w 1431005"/>
                <a:gd name="connsiteY5" fmla="*/ 1126536 h 1126536"/>
                <a:gd name="connsiteX6" fmla="*/ 1065642 w 1431005"/>
                <a:gd name="connsiteY6" fmla="*/ 1126536 h 1126536"/>
                <a:gd name="connsiteX7" fmla="*/ 1431005 w 1431005"/>
                <a:gd name="connsiteY7" fmla="*/ 761173 h 1126536"/>
                <a:gd name="connsiteX8" fmla="*/ 1431005 w 1431005"/>
                <a:gd name="connsiteY8" fmla="*/ 365363 h 112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1005" h="1126536">
                  <a:moveTo>
                    <a:pt x="1431005" y="365363"/>
                  </a:moveTo>
                  <a:cubicBezTo>
                    <a:pt x="1430420" y="163822"/>
                    <a:pt x="1267184" y="585"/>
                    <a:pt x="1065642" y="0"/>
                  </a:cubicBezTo>
                  <a:lnTo>
                    <a:pt x="365363" y="0"/>
                  </a:lnTo>
                  <a:cubicBezTo>
                    <a:pt x="163822" y="585"/>
                    <a:pt x="585" y="163822"/>
                    <a:pt x="0" y="365363"/>
                  </a:cubicBezTo>
                  <a:lnTo>
                    <a:pt x="0" y="761173"/>
                  </a:lnTo>
                  <a:cubicBezTo>
                    <a:pt x="585" y="962715"/>
                    <a:pt x="163822" y="1125951"/>
                    <a:pt x="365363" y="1126536"/>
                  </a:cubicBezTo>
                  <a:lnTo>
                    <a:pt x="1065642" y="1126536"/>
                  </a:lnTo>
                  <a:cubicBezTo>
                    <a:pt x="1267184" y="1125951"/>
                    <a:pt x="1430420" y="962715"/>
                    <a:pt x="1431005" y="761173"/>
                  </a:cubicBezTo>
                  <a:lnTo>
                    <a:pt x="1431005" y="365363"/>
                  </a:lnTo>
                  <a:close/>
                </a:path>
              </a:pathLst>
            </a:custGeom>
            <a:solidFill>
              <a:srgbClr val="656769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92D7E9B-BAA7-98EB-7248-58D66F6A6CAF}"/>
                </a:ext>
              </a:extLst>
            </p:cNvPr>
            <p:cNvSpPr/>
            <p:nvPr/>
          </p:nvSpPr>
          <p:spPr>
            <a:xfrm>
              <a:off x="2690861" y="2470410"/>
              <a:ext cx="1431005" cy="487150"/>
            </a:xfrm>
            <a:custGeom>
              <a:avLst/>
              <a:gdLst>
                <a:gd name="connsiteX0" fmla="*/ 1065642 w 1431005"/>
                <a:gd name="connsiteY0" fmla="*/ 365363 h 487150"/>
                <a:gd name="connsiteX1" fmla="*/ 365363 w 1431005"/>
                <a:gd name="connsiteY1" fmla="*/ 365363 h 487150"/>
                <a:gd name="connsiteX2" fmla="*/ 0 w 1431005"/>
                <a:gd name="connsiteY2" fmla="*/ 0 h 487150"/>
                <a:gd name="connsiteX3" fmla="*/ 0 w 1431005"/>
                <a:gd name="connsiteY3" fmla="*/ 121788 h 487150"/>
                <a:gd name="connsiteX4" fmla="*/ 365363 w 1431005"/>
                <a:gd name="connsiteY4" fmla="*/ 487151 h 487150"/>
                <a:gd name="connsiteX5" fmla="*/ 1065642 w 1431005"/>
                <a:gd name="connsiteY5" fmla="*/ 487151 h 487150"/>
                <a:gd name="connsiteX6" fmla="*/ 1431005 w 1431005"/>
                <a:gd name="connsiteY6" fmla="*/ 121788 h 487150"/>
                <a:gd name="connsiteX7" fmla="*/ 1431005 w 1431005"/>
                <a:gd name="connsiteY7" fmla="*/ 0 h 487150"/>
                <a:gd name="connsiteX8" fmla="*/ 1065642 w 1431005"/>
                <a:gd name="connsiteY8" fmla="*/ 365363 h 48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1005" h="487150">
                  <a:moveTo>
                    <a:pt x="1065642" y="365363"/>
                  </a:moveTo>
                  <a:lnTo>
                    <a:pt x="365363" y="365363"/>
                  </a:lnTo>
                  <a:cubicBezTo>
                    <a:pt x="163822" y="364778"/>
                    <a:pt x="585" y="201542"/>
                    <a:pt x="0" y="0"/>
                  </a:cubicBezTo>
                  <a:lnTo>
                    <a:pt x="0" y="121788"/>
                  </a:lnTo>
                  <a:cubicBezTo>
                    <a:pt x="585" y="323329"/>
                    <a:pt x="163822" y="486566"/>
                    <a:pt x="365363" y="487151"/>
                  </a:cubicBezTo>
                  <a:lnTo>
                    <a:pt x="1065642" y="487151"/>
                  </a:lnTo>
                  <a:cubicBezTo>
                    <a:pt x="1267184" y="486566"/>
                    <a:pt x="1430420" y="323329"/>
                    <a:pt x="1431005" y="121788"/>
                  </a:cubicBezTo>
                  <a:lnTo>
                    <a:pt x="1431005" y="0"/>
                  </a:lnTo>
                  <a:cubicBezTo>
                    <a:pt x="1430420" y="201542"/>
                    <a:pt x="1267184" y="364778"/>
                    <a:pt x="1065642" y="365363"/>
                  </a:cubicBezTo>
                  <a:close/>
                </a:path>
              </a:pathLst>
            </a:custGeom>
            <a:solidFill>
              <a:srgbClr val="525252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B44340B-CC18-3A00-5C39-B954C10103B9}"/>
                </a:ext>
              </a:extLst>
            </p:cNvPr>
            <p:cNvSpPr/>
            <p:nvPr/>
          </p:nvSpPr>
          <p:spPr>
            <a:xfrm>
              <a:off x="2690861" y="1831025"/>
              <a:ext cx="1431005" cy="1126536"/>
            </a:xfrm>
            <a:custGeom>
              <a:avLst/>
              <a:gdLst>
                <a:gd name="connsiteX0" fmla="*/ 1431005 w 1431005"/>
                <a:gd name="connsiteY0" fmla="*/ 365363 h 1126536"/>
                <a:gd name="connsiteX1" fmla="*/ 1065642 w 1431005"/>
                <a:gd name="connsiteY1" fmla="*/ 0 h 1126536"/>
                <a:gd name="connsiteX2" fmla="*/ 365363 w 1431005"/>
                <a:gd name="connsiteY2" fmla="*/ 0 h 1126536"/>
                <a:gd name="connsiteX3" fmla="*/ 0 w 1431005"/>
                <a:gd name="connsiteY3" fmla="*/ 365363 h 1126536"/>
                <a:gd name="connsiteX4" fmla="*/ 0 w 1431005"/>
                <a:gd name="connsiteY4" fmla="*/ 761173 h 1126536"/>
                <a:gd name="connsiteX5" fmla="*/ 365363 w 1431005"/>
                <a:gd name="connsiteY5" fmla="*/ 1126536 h 1126536"/>
                <a:gd name="connsiteX6" fmla="*/ 1065642 w 1431005"/>
                <a:gd name="connsiteY6" fmla="*/ 1126536 h 1126536"/>
                <a:gd name="connsiteX7" fmla="*/ 1431005 w 1431005"/>
                <a:gd name="connsiteY7" fmla="*/ 761173 h 1126536"/>
                <a:gd name="connsiteX8" fmla="*/ 1431005 w 1431005"/>
                <a:gd name="connsiteY8" fmla="*/ 365363 h 112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1005" h="1126536">
                  <a:moveTo>
                    <a:pt x="1431005" y="365363"/>
                  </a:moveTo>
                  <a:cubicBezTo>
                    <a:pt x="1430420" y="163822"/>
                    <a:pt x="1267184" y="585"/>
                    <a:pt x="1065642" y="0"/>
                  </a:cubicBezTo>
                  <a:lnTo>
                    <a:pt x="365363" y="0"/>
                  </a:lnTo>
                  <a:cubicBezTo>
                    <a:pt x="163822" y="585"/>
                    <a:pt x="585" y="163822"/>
                    <a:pt x="0" y="365363"/>
                  </a:cubicBezTo>
                  <a:lnTo>
                    <a:pt x="0" y="761173"/>
                  </a:lnTo>
                  <a:cubicBezTo>
                    <a:pt x="585" y="962715"/>
                    <a:pt x="163822" y="1125951"/>
                    <a:pt x="365363" y="1126536"/>
                  </a:cubicBezTo>
                  <a:lnTo>
                    <a:pt x="1065642" y="1126536"/>
                  </a:lnTo>
                  <a:cubicBezTo>
                    <a:pt x="1267184" y="1125951"/>
                    <a:pt x="1430420" y="962715"/>
                    <a:pt x="1431005" y="761173"/>
                  </a:cubicBezTo>
                  <a:lnTo>
                    <a:pt x="1431005" y="365363"/>
                  </a:lnTo>
                  <a:close/>
                </a:path>
              </a:pathLst>
            </a:custGeom>
            <a:noFill/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AB32A8C-8BDB-7CA2-5799-ADE93387F2D9}"/>
                </a:ext>
              </a:extLst>
            </p:cNvPr>
            <p:cNvSpPr/>
            <p:nvPr/>
          </p:nvSpPr>
          <p:spPr>
            <a:xfrm>
              <a:off x="2690861" y="1831116"/>
              <a:ext cx="1431005" cy="822066"/>
            </a:xfrm>
            <a:custGeom>
              <a:avLst/>
              <a:gdLst>
                <a:gd name="connsiteX0" fmla="*/ 1065642 w 1431005"/>
                <a:gd name="connsiteY0" fmla="*/ 0 h 822066"/>
                <a:gd name="connsiteX1" fmla="*/ 1431005 w 1431005"/>
                <a:gd name="connsiteY1" fmla="*/ 365363 h 822066"/>
                <a:gd name="connsiteX2" fmla="*/ 1431005 w 1431005"/>
                <a:gd name="connsiteY2" fmla="*/ 456704 h 822066"/>
                <a:gd name="connsiteX3" fmla="*/ 1065642 w 1431005"/>
                <a:gd name="connsiteY3" fmla="*/ 822067 h 822066"/>
                <a:gd name="connsiteX4" fmla="*/ 365363 w 1431005"/>
                <a:gd name="connsiteY4" fmla="*/ 822067 h 822066"/>
                <a:gd name="connsiteX5" fmla="*/ 0 w 1431005"/>
                <a:gd name="connsiteY5" fmla="*/ 456704 h 822066"/>
                <a:gd name="connsiteX6" fmla="*/ 0 w 1431005"/>
                <a:gd name="connsiteY6" fmla="*/ 365363 h 822066"/>
                <a:gd name="connsiteX7" fmla="*/ 365363 w 1431005"/>
                <a:gd name="connsiteY7" fmla="*/ 0 h 82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005" h="822066">
                  <a:moveTo>
                    <a:pt x="1065642" y="0"/>
                  </a:moveTo>
                  <a:cubicBezTo>
                    <a:pt x="1267427" y="0"/>
                    <a:pt x="1431005" y="163579"/>
                    <a:pt x="1431005" y="365363"/>
                  </a:cubicBezTo>
                  <a:lnTo>
                    <a:pt x="1431005" y="456704"/>
                  </a:lnTo>
                  <a:cubicBezTo>
                    <a:pt x="1431005" y="658488"/>
                    <a:pt x="1267427" y="822067"/>
                    <a:pt x="1065642" y="822067"/>
                  </a:cubicBezTo>
                  <a:lnTo>
                    <a:pt x="365363" y="822067"/>
                  </a:lnTo>
                  <a:cubicBezTo>
                    <a:pt x="163579" y="822067"/>
                    <a:pt x="0" y="658488"/>
                    <a:pt x="0" y="456704"/>
                  </a:cubicBezTo>
                  <a:lnTo>
                    <a:pt x="0" y="365363"/>
                  </a:lnTo>
                  <a:cubicBezTo>
                    <a:pt x="0" y="163579"/>
                    <a:pt x="163579" y="0"/>
                    <a:pt x="365363" y="0"/>
                  </a:cubicBezTo>
                  <a:close/>
                </a:path>
              </a:pathLst>
            </a:custGeom>
            <a:solidFill>
              <a:srgbClr val="FF6242"/>
            </a:solidFill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62483812-440C-68B9-A5C7-1E06C8122ED6}"/>
                </a:ext>
              </a:extLst>
            </p:cNvPr>
            <p:cNvSpPr/>
            <p:nvPr/>
          </p:nvSpPr>
          <p:spPr>
            <a:xfrm>
              <a:off x="2756109" y="1892010"/>
              <a:ext cx="1300509" cy="700279"/>
            </a:xfrm>
            <a:custGeom>
              <a:avLst/>
              <a:gdLst>
                <a:gd name="connsiteX0" fmla="*/ 980817 w 1300509"/>
                <a:gd name="connsiteY0" fmla="*/ 0 h 700279"/>
                <a:gd name="connsiteX1" fmla="*/ 1300510 w 1300509"/>
                <a:gd name="connsiteY1" fmla="*/ 319693 h 700279"/>
                <a:gd name="connsiteX2" fmla="*/ 1300510 w 1300509"/>
                <a:gd name="connsiteY2" fmla="*/ 380587 h 700279"/>
                <a:gd name="connsiteX3" fmla="*/ 980817 w 1300509"/>
                <a:gd name="connsiteY3" fmla="*/ 700279 h 700279"/>
                <a:gd name="connsiteX4" fmla="*/ 319693 w 1300509"/>
                <a:gd name="connsiteY4" fmla="*/ 700279 h 700279"/>
                <a:gd name="connsiteX5" fmla="*/ 0 w 1300509"/>
                <a:gd name="connsiteY5" fmla="*/ 380587 h 700279"/>
                <a:gd name="connsiteX6" fmla="*/ 0 w 1300509"/>
                <a:gd name="connsiteY6" fmla="*/ 319693 h 700279"/>
                <a:gd name="connsiteX7" fmla="*/ 319693 w 1300509"/>
                <a:gd name="connsiteY7" fmla="*/ 0 h 700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0509" h="700279">
                  <a:moveTo>
                    <a:pt x="980817" y="0"/>
                  </a:moveTo>
                  <a:cubicBezTo>
                    <a:pt x="1157378" y="0"/>
                    <a:pt x="1300510" y="143131"/>
                    <a:pt x="1300510" y="319693"/>
                  </a:cubicBezTo>
                  <a:lnTo>
                    <a:pt x="1300510" y="380587"/>
                  </a:lnTo>
                  <a:cubicBezTo>
                    <a:pt x="1300510" y="557148"/>
                    <a:pt x="1157378" y="700279"/>
                    <a:pt x="980817" y="700279"/>
                  </a:cubicBezTo>
                  <a:lnTo>
                    <a:pt x="319693" y="700279"/>
                  </a:lnTo>
                  <a:cubicBezTo>
                    <a:pt x="143131" y="700279"/>
                    <a:pt x="0" y="557148"/>
                    <a:pt x="0" y="380587"/>
                  </a:cubicBezTo>
                  <a:lnTo>
                    <a:pt x="0" y="319693"/>
                  </a:lnTo>
                  <a:cubicBezTo>
                    <a:pt x="0" y="143131"/>
                    <a:pt x="143131" y="0"/>
                    <a:pt x="319693" y="0"/>
                  </a:cubicBezTo>
                  <a:close/>
                </a:path>
              </a:pathLst>
            </a:custGeom>
            <a:solidFill>
              <a:srgbClr val="E04122"/>
            </a:solidFill>
            <a:ln w="37862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4091728-13E3-EF1C-9232-C027636AEA55}"/>
                </a:ext>
              </a:extLst>
            </p:cNvPr>
            <p:cNvSpPr/>
            <p:nvPr/>
          </p:nvSpPr>
          <p:spPr>
            <a:xfrm>
              <a:off x="2751575" y="1829670"/>
              <a:ext cx="578671" cy="762527"/>
            </a:xfrm>
            <a:custGeom>
              <a:avLst/>
              <a:gdLst>
                <a:gd name="connsiteX0" fmla="*/ 562139 w 578671"/>
                <a:gd name="connsiteY0" fmla="*/ 62248 h 762527"/>
                <a:gd name="connsiteX1" fmla="*/ 450176 w 578671"/>
                <a:gd name="connsiteY1" fmla="*/ 4195 h 762527"/>
                <a:gd name="connsiteX2" fmla="*/ 392123 w 578671"/>
                <a:gd name="connsiteY2" fmla="*/ 62248 h 762527"/>
                <a:gd name="connsiteX3" fmla="*/ 380401 w 578671"/>
                <a:gd name="connsiteY3" fmla="*/ 62248 h 762527"/>
                <a:gd name="connsiteX4" fmla="*/ 274753 w 578671"/>
                <a:gd name="connsiteY4" fmla="*/ 46712 h 762527"/>
                <a:gd name="connsiteX5" fmla="*/ 258857 w 578671"/>
                <a:gd name="connsiteY5" fmla="*/ 62735 h 762527"/>
                <a:gd name="connsiteX6" fmla="*/ 152785 w 578671"/>
                <a:gd name="connsiteY6" fmla="*/ 46540 h 762527"/>
                <a:gd name="connsiteX7" fmla="*/ 125743 w 578671"/>
                <a:gd name="connsiteY7" fmla="*/ 131667 h 762527"/>
                <a:gd name="connsiteX8" fmla="*/ 73405 w 578671"/>
                <a:gd name="connsiteY8" fmla="*/ 184036 h 762527"/>
                <a:gd name="connsiteX9" fmla="*/ 49 w 578671"/>
                <a:gd name="connsiteY9" fmla="*/ 262818 h 762527"/>
                <a:gd name="connsiteX10" fmla="*/ 7305 w 578671"/>
                <a:gd name="connsiteY10" fmla="*/ 292640 h 762527"/>
                <a:gd name="connsiteX11" fmla="*/ 14307 w 578671"/>
                <a:gd name="connsiteY11" fmla="*/ 304331 h 762527"/>
                <a:gd name="connsiteX12" fmla="*/ 4534 w 578671"/>
                <a:gd name="connsiteY12" fmla="*/ 381941 h 762527"/>
                <a:gd name="connsiteX13" fmla="*/ 4534 w 578671"/>
                <a:gd name="connsiteY13" fmla="*/ 442834 h 762527"/>
                <a:gd name="connsiteX14" fmla="*/ 324227 w 578671"/>
                <a:gd name="connsiteY14" fmla="*/ 762527 h 762527"/>
                <a:gd name="connsiteX15" fmla="*/ 578672 w 578671"/>
                <a:gd name="connsiteY15" fmla="*/ 762527 h 762527"/>
                <a:gd name="connsiteX16" fmla="*/ 578672 w 578671"/>
                <a:gd name="connsiteY16" fmla="*/ 62248 h 762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8671" h="762527">
                  <a:moveTo>
                    <a:pt x="562139" y="62248"/>
                  </a:moveTo>
                  <a:cubicBezTo>
                    <a:pt x="547252" y="15299"/>
                    <a:pt x="497125" y="-10692"/>
                    <a:pt x="450176" y="4195"/>
                  </a:cubicBezTo>
                  <a:cubicBezTo>
                    <a:pt x="422539" y="12959"/>
                    <a:pt x="400887" y="34611"/>
                    <a:pt x="392123" y="62248"/>
                  </a:cubicBezTo>
                  <a:lnTo>
                    <a:pt x="380401" y="62248"/>
                  </a:lnTo>
                  <a:cubicBezTo>
                    <a:pt x="355517" y="28784"/>
                    <a:pt x="308217" y="21828"/>
                    <a:pt x="274753" y="46712"/>
                  </a:cubicBezTo>
                  <a:cubicBezTo>
                    <a:pt x="268681" y="51226"/>
                    <a:pt x="263323" y="56628"/>
                    <a:pt x="258857" y="62735"/>
                  </a:cubicBezTo>
                  <a:cubicBezTo>
                    <a:pt x="234038" y="28972"/>
                    <a:pt x="186548" y="21721"/>
                    <a:pt x="152785" y="46540"/>
                  </a:cubicBezTo>
                  <a:cubicBezTo>
                    <a:pt x="126255" y="66042"/>
                    <a:pt x="115331" y="100430"/>
                    <a:pt x="125743" y="131667"/>
                  </a:cubicBezTo>
                  <a:cubicBezTo>
                    <a:pt x="106342" y="147053"/>
                    <a:pt x="88780" y="164626"/>
                    <a:pt x="73405" y="184036"/>
                  </a:cubicBezTo>
                  <a:cubicBezTo>
                    <a:pt x="31393" y="185534"/>
                    <a:pt x="-1449" y="220806"/>
                    <a:pt x="49" y="262818"/>
                  </a:cubicBezTo>
                  <a:cubicBezTo>
                    <a:pt x="418" y="273148"/>
                    <a:pt x="2886" y="283295"/>
                    <a:pt x="7305" y="292640"/>
                  </a:cubicBezTo>
                  <a:cubicBezTo>
                    <a:pt x="9278" y="296742"/>
                    <a:pt x="11622" y="300656"/>
                    <a:pt x="14307" y="304331"/>
                  </a:cubicBezTo>
                  <a:cubicBezTo>
                    <a:pt x="7877" y="329702"/>
                    <a:pt x="4594" y="355768"/>
                    <a:pt x="4534" y="381941"/>
                  </a:cubicBezTo>
                  <a:lnTo>
                    <a:pt x="4534" y="442834"/>
                  </a:lnTo>
                  <a:cubicBezTo>
                    <a:pt x="4534" y="619396"/>
                    <a:pt x="147665" y="762527"/>
                    <a:pt x="324227" y="762527"/>
                  </a:cubicBezTo>
                  <a:lnTo>
                    <a:pt x="578672" y="762527"/>
                  </a:lnTo>
                  <a:lnTo>
                    <a:pt x="578672" y="62248"/>
                  </a:lnTo>
                  <a:close/>
                </a:path>
              </a:pathLst>
            </a:custGeom>
            <a:solidFill>
              <a:srgbClr val="FFFFFF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32D14BD-0F00-D869-3DB7-E9534D6694C2}"/>
                </a:ext>
              </a:extLst>
            </p:cNvPr>
            <p:cNvSpPr/>
            <p:nvPr/>
          </p:nvSpPr>
          <p:spPr>
            <a:xfrm>
              <a:off x="2756109" y="2211611"/>
              <a:ext cx="574137" cy="380586"/>
            </a:xfrm>
            <a:custGeom>
              <a:avLst/>
              <a:gdLst>
                <a:gd name="connsiteX0" fmla="*/ 0 w 574137"/>
                <a:gd name="connsiteY0" fmla="*/ 0 h 380586"/>
                <a:gd name="connsiteX1" fmla="*/ 0 w 574137"/>
                <a:gd name="connsiteY1" fmla="*/ 60894 h 380586"/>
                <a:gd name="connsiteX2" fmla="*/ 319693 w 574137"/>
                <a:gd name="connsiteY2" fmla="*/ 380587 h 380586"/>
                <a:gd name="connsiteX3" fmla="*/ 574138 w 574137"/>
                <a:gd name="connsiteY3" fmla="*/ 380587 h 380586"/>
                <a:gd name="connsiteX4" fmla="*/ 574138 w 574137"/>
                <a:gd name="connsiteY4" fmla="*/ 319693 h 380586"/>
                <a:gd name="connsiteX5" fmla="*/ 319693 w 574137"/>
                <a:gd name="connsiteY5" fmla="*/ 319693 h 380586"/>
                <a:gd name="connsiteX6" fmla="*/ 0 w 574137"/>
                <a:gd name="connsiteY6" fmla="*/ 0 h 38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4137" h="380586">
                  <a:moveTo>
                    <a:pt x="0" y="0"/>
                  </a:moveTo>
                  <a:lnTo>
                    <a:pt x="0" y="60894"/>
                  </a:lnTo>
                  <a:cubicBezTo>
                    <a:pt x="0" y="237455"/>
                    <a:pt x="143131" y="380587"/>
                    <a:pt x="319693" y="380587"/>
                  </a:cubicBezTo>
                  <a:lnTo>
                    <a:pt x="574138" y="380587"/>
                  </a:lnTo>
                  <a:lnTo>
                    <a:pt x="574138" y="319693"/>
                  </a:lnTo>
                  <a:lnTo>
                    <a:pt x="319693" y="319693"/>
                  </a:lnTo>
                  <a:cubicBezTo>
                    <a:pt x="143131" y="319693"/>
                    <a:pt x="0" y="176561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7D8595C5-31AE-DA04-446A-2D0B491E47E7}"/>
                </a:ext>
              </a:extLst>
            </p:cNvPr>
            <p:cNvSpPr/>
            <p:nvPr/>
          </p:nvSpPr>
          <p:spPr>
            <a:xfrm>
              <a:off x="2751575" y="1829670"/>
              <a:ext cx="578671" cy="762527"/>
            </a:xfrm>
            <a:custGeom>
              <a:avLst/>
              <a:gdLst>
                <a:gd name="connsiteX0" fmla="*/ 562139 w 578671"/>
                <a:gd name="connsiteY0" fmla="*/ 62248 h 762527"/>
                <a:gd name="connsiteX1" fmla="*/ 450176 w 578671"/>
                <a:gd name="connsiteY1" fmla="*/ 4195 h 762527"/>
                <a:gd name="connsiteX2" fmla="*/ 392123 w 578671"/>
                <a:gd name="connsiteY2" fmla="*/ 62248 h 762527"/>
                <a:gd name="connsiteX3" fmla="*/ 380401 w 578671"/>
                <a:gd name="connsiteY3" fmla="*/ 62248 h 762527"/>
                <a:gd name="connsiteX4" fmla="*/ 274753 w 578671"/>
                <a:gd name="connsiteY4" fmla="*/ 46712 h 762527"/>
                <a:gd name="connsiteX5" fmla="*/ 258857 w 578671"/>
                <a:gd name="connsiteY5" fmla="*/ 62735 h 762527"/>
                <a:gd name="connsiteX6" fmla="*/ 152785 w 578671"/>
                <a:gd name="connsiteY6" fmla="*/ 46540 h 762527"/>
                <a:gd name="connsiteX7" fmla="*/ 125743 w 578671"/>
                <a:gd name="connsiteY7" fmla="*/ 131667 h 762527"/>
                <a:gd name="connsiteX8" fmla="*/ 73405 w 578671"/>
                <a:gd name="connsiteY8" fmla="*/ 184036 h 762527"/>
                <a:gd name="connsiteX9" fmla="*/ 49 w 578671"/>
                <a:gd name="connsiteY9" fmla="*/ 262818 h 762527"/>
                <a:gd name="connsiteX10" fmla="*/ 7305 w 578671"/>
                <a:gd name="connsiteY10" fmla="*/ 292640 h 762527"/>
                <a:gd name="connsiteX11" fmla="*/ 14307 w 578671"/>
                <a:gd name="connsiteY11" fmla="*/ 304331 h 762527"/>
                <a:gd name="connsiteX12" fmla="*/ 4534 w 578671"/>
                <a:gd name="connsiteY12" fmla="*/ 381941 h 762527"/>
                <a:gd name="connsiteX13" fmla="*/ 4534 w 578671"/>
                <a:gd name="connsiteY13" fmla="*/ 442834 h 762527"/>
                <a:gd name="connsiteX14" fmla="*/ 324227 w 578671"/>
                <a:gd name="connsiteY14" fmla="*/ 762527 h 762527"/>
                <a:gd name="connsiteX15" fmla="*/ 578672 w 578671"/>
                <a:gd name="connsiteY15" fmla="*/ 762527 h 762527"/>
                <a:gd name="connsiteX16" fmla="*/ 578672 w 578671"/>
                <a:gd name="connsiteY16" fmla="*/ 62248 h 762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8671" h="762527">
                  <a:moveTo>
                    <a:pt x="562139" y="62248"/>
                  </a:moveTo>
                  <a:cubicBezTo>
                    <a:pt x="547252" y="15299"/>
                    <a:pt x="497125" y="-10692"/>
                    <a:pt x="450176" y="4195"/>
                  </a:cubicBezTo>
                  <a:cubicBezTo>
                    <a:pt x="422539" y="12959"/>
                    <a:pt x="400887" y="34611"/>
                    <a:pt x="392123" y="62248"/>
                  </a:cubicBezTo>
                  <a:lnTo>
                    <a:pt x="380401" y="62248"/>
                  </a:lnTo>
                  <a:cubicBezTo>
                    <a:pt x="355517" y="28784"/>
                    <a:pt x="308217" y="21828"/>
                    <a:pt x="274753" y="46712"/>
                  </a:cubicBezTo>
                  <a:cubicBezTo>
                    <a:pt x="268681" y="51226"/>
                    <a:pt x="263323" y="56628"/>
                    <a:pt x="258857" y="62735"/>
                  </a:cubicBezTo>
                  <a:cubicBezTo>
                    <a:pt x="234038" y="28972"/>
                    <a:pt x="186548" y="21721"/>
                    <a:pt x="152785" y="46540"/>
                  </a:cubicBezTo>
                  <a:cubicBezTo>
                    <a:pt x="126255" y="66042"/>
                    <a:pt x="115331" y="100430"/>
                    <a:pt x="125743" y="131667"/>
                  </a:cubicBezTo>
                  <a:cubicBezTo>
                    <a:pt x="106342" y="147053"/>
                    <a:pt x="88780" y="164626"/>
                    <a:pt x="73405" y="184036"/>
                  </a:cubicBezTo>
                  <a:cubicBezTo>
                    <a:pt x="31393" y="185534"/>
                    <a:pt x="-1449" y="220806"/>
                    <a:pt x="49" y="262818"/>
                  </a:cubicBezTo>
                  <a:cubicBezTo>
                    <a:pt x="418" y="273148"/>
                    <a:pt x="2886" y="283295"/>
                    <a:pt x="7305" y="292640"/>
                  </a:cubicBezTo>
                  <a:cubicBezTo>
                    <a:pt x="9278" y="296742"/>
                    <a:pt x="11622" y="300656"/>
                    <a:pt x="14307" y="304331"/>
                  </a:cubicBezTo>
                  <a:cubicBezTo>
                    <a:pt x="7877" y="329702"/>
                    <a:pt x="4594" y="355768"/>
                    <a:pt x="4534" y="381941"/>
                  </a:cubicBezTo>
                  <a:lnTo>
                    <a:pt x="4534" y="442834"/>
                  </a:lnTo>
                  <a:cubicBezTo>
                    <a:pt x="4534" y="619396"/>
                    <a:pt x="147665" y="762527"/>
                    <a:pt x="324227" y="762527"/>
                  </a:cubicBezTo>
                  <a:lnTo>
                    <a:pt x="578672" y="762527"/>
                  </a:lnTo>
                  <a:lnTo>
                    <a:pt x="578672" y="62248"/>
                  </a:lnTo>
                  <a:close/>
                </a:path>
              </a:pathLst>
            </a:custGeom>
            <a:noFill/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F1A2ECD-D402-A5A6-F27E-9F039BF71384}"/>
                </a:ext>
              </a:extLst>
            </p:cNvPr>
            <p:cNvSpPr/>
            <p:nvPr/>
          </p:nvSpPr>
          <p:spPr>
            <a:xfrm>
              <a:off x="3571162" y="1614382"/>
              <a:ext cx="535542" cy="643974"/>
            </a:xfrm>
            <a:custGeom>
              <a:avLst/>
              <a:gdLst>
                <a:gd name="connsiteX0" fmla="*/ 7013 w 535542"/>
                <a:gd name="connsiteY0" fmla="*/ 203641 h 643974"/>
                <a:gd name="connsiteX1" fmla="*/ 117261 w 535542"/>
                <a:gd name="connsiteY1" fmla="*/ 151151 h 643974"/>
                <a:gd name="connsiteX2" fmla="*/ 163300 w 535542"/>
                <a:gd name="connsiteY2" fmla="*/ 29859 h 643974"/>
                <a:gd name="connsiteX3" fmla="*/ 236431 w 535542"/>
                <a:gd name="connsiteY3" fmla="*/ 28937 h 643974"/>
                <a:gd name="connsiteX4" fmla="*/ 254699 w 535542"/>
                <a:gd name="connsiteY4" fmla="*/ 39350 h 643974"/>
                <a:gd name="connsiteX5" fmla="*/ 388026 w 535542"/>
                <a:gd name="connsiteY5" fmla="*/ 6772 h 643974"/>
                <a:gd name="connsiteX6" fmla="*/ 458663 w 535542"/>
                <a:gd name="connsiteY6" fmla="*/ 124418 h 643974"/>
                <a:gd name="connsiteX7" fmla="*/ 534329 w 535542"/>
                <a:gd name="connsiteY7" fmla="*/ 229643 h 643974"/>
                <a:gd name="connsiteX8" fmla="*/ 475896 w 535542"/>
                <a:gd name="connsiteY8" fmla="*/ 300737 h 643974"/>
                <a:gd name="connsiteX9" fmla="*/ 512356 w 535542"/>
                <a:gd name="connsiteY9" fmla="*/ 424660 h 643974"/>
                <a:gd name="connsiteX10" fmla="*/ 435340 w 535542"/>
                <a:gd name="connsiteY10" fmla="*/ 472214 h 643974"/>
                <a:gd name="connsiteX11" fmla="*/ 337119 w 535542"/>
                <a:gd name="connsiteY11" fmla="*/ 523608 h 643974"/>
                <a:gd name="connsiteX12" fmla="*/ 125056 w 535542"/>
                <a:gd name="connsiteY12" fmla="*/ 637145 h 643974"/>
                <a:gd name="connsiteX13" fmla="*/ 56550 w 535542"/>
                <a:gd name="connsiteY13" fmla="*/ 406570 h 643974"/>
                <a:gd name="connsiteX14" fmla="*/ 23942 w 535542"/>
                <a:gd name="connsiteY14" fmla="*/ 300615 h 643974"/>
                <a:gd name="connsiteX15" fmla="*/ 7013 w 535542"/>
                <a:gd name="connsiteY15" fmla="*/ 203641 h 643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5542" h="643974">
                  <a:moveTo>
                    <a:pt x="7013" y="203641"/>
                  </a:moveTo>
                  <a:cubicBezTo>
                    <a:pt x="25047" y="160635"/>
                    <a:pt x="72509" y="138038"/>
                    <a:pt x="117261" y="151151"/>
                  </a:cubicBezTo>
                  <a:cubicBezTo>
                    <a:pt x="96481" y="104944"/>
                    <a:pt x="117093" y="50640"/>
                    <a:pt x="163300" y="29859"/>
                  </a:cubicBezTo>
                  <a:cubicBezTo>
                    <a:pt x="186495" y="19428"/>
                    <a:pt x="212980" y="19094"/>
                    <a:pt x="236431" y="28937"/>
                  </a:cubicBezTo>
                  <a:cubicBezTo>
                    <a:pt x="242905" y="31684"/>
                    <a:pt x="249036" y="35179"/>
                    <a:pt x="254699" y="39350"/>
                  </a:cubicBezTo>
                  <a:cubicBezTo>
                    <a:pt x="301709" y="4062"/>
                    <a:pt x="349084" y="-9365"/>
                    <a:pt x="388026" y="6772"/>
                  </a:cubicBezTo>
                  <a:cubicBezTo>
                    <a:pt x="426967" y="22908"/>
                    <a:pt x="450655" y="66204"/>
                    <a:pt x="458663" y="124418"/>
                  </a:cubicBezTo>
                  <a:cubicBezTo>
                    <a:pt x="508614" y="132581"/>
                    <a:pt x="542491" y="179692"/>
                    <a:pt x="534329" y="229643"/>
                  </a:cubicBezTo>
                  <a:cubicBezTo>
                    <a:pt x="529024" y="262112"/>
                    <a:pt x="506722" y="289245"/>
                    <a:pt x="475896" y="300737"/>
                  </a:cubicBezTo>
                  <a:cubicBezTo>
                    <a:pt x="520184" y="324889"/>
                    <a:pt x="536508" y="380371"/>
                    <a:pt x="512356" y="424660"/>
                  </a:cubicBezTo>
                  <a:cubicBezTo>
                    <a:pt x="496895" y="453010"/>
                    <a:pt x="467613" y="471091"/>
                    <a:pt x="435340" y="472214"/>
                  </a:cubicBezTo>
                  <a:cubicBezTo>
                    <a:pt x="417855" y="509457"/>
                    <a:pt x="377685" y="530476"/>
                    <a:pt x="337119" y="523608"/>
                  </a:cubicBezTo>
                  <a:cubicBezTo>
                    <a:pt x="268583" y="614766"/>
                    <a:pt x="186376" y="662690"/>
                    <a:pt x="125056" y="637145"/>
                  </a:cubicBezTo>
                  <a:cubicBezTo>
                    <a:pt x="63736" y="611600"/>
                    <a:pt x="40048" y="519498"/>
                    <a:pt x="56550" y="406570"/>
                  </a:cubicBezTo>
                  <a:cubicBezTo>
                    <a:pt x="23121" y="382581"/>
                    <a:pt x="9785" y="339249"/>
                    <a:pt x="23942" y="300615"/>
                  </a:cubicBezTo>
                  <a:cubicBezTo>
                    <a:pt x="-35" y="274311"/>
                    <a:pt x="-6634" y="236513"/>
                    <a:pt x="7013" y="203641"/>
                  </a:cubicBezTo>
                  <a:close/>
                </a:path>
              </a:pathLst>
            </a:custGeom>
            <a:solidFill>
              <a:srgbClr val="6DD627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EDE13D8-844A-1DC9-EB17-FA4C470888A3}"/>
                </a:ext>
              </a:extLst>
            </p:cNvPr>
            <p:cNvSpPr/>
            <p:nvPr/>
          </p:nvSpPr>
          <p:spPr>
            <a:xfrm>
              <a:off x="3680702" y="1614342"/>
              <a:ext cx="426103" cy="467077"/>
            </a:xfrm>
            <a:custGeom>
              <a:avLst/>
              <a:gdLst>
                <a:gd name="connsiteX0" fmla="*/ 418816 w 426103"/>
                <a:gd name="connsiteY0" fmla="*/ 250356 h 467077"/>
                <a:gd name="connsiteX1" fmla="*/ 370436 w 426103"/>
                <a:gd name="connsiteY1" fmla="*/ 130583 h 467077"/>
                <a:gd name="connsiteX2" fmla="*/ 349123 w 426103"/>
                <a:gd name="connsiteY2" fmla="*/ 124458 h 467077"/>
                <a:gd name="connsiteX3" fmla="*/ 278486 w 426103"/>
                <a:gd name="connsiteY3" fmla="*/ 6811 h 467077"/>
                <a:gd name="connsiteX4" fmla="*/ 145159 w 426103"/>
                <a:gd name="connsiteY4" fmla="*/ 39390 h 467077"/>
                <a:gd name="connsiteX5" fmla="*/ 126891 w 426103"/>
                <a:gd name="connsiteY5" fmla="*/ 28977 h 467077"/>
                <a:gd name="connsiteX6" fmla="*/ 6808 w 426103"/>
                <a:gd name="connsiteY6" fmla="*/ 78423 h 467077"/>
                <a:gd name="connsiteX7" fmla="*/ 202 w 426103"/>
                <a:gd name="connsiteY7" fmla="*/ 118795 h 467077"/>
                <a:gd name="connsiteX8" fmla="*/ 66150 w 426103"/>
                <a:gd name="connsiteY8" fmla="*/ 120318 h 467077"/>
                <a:gd name="connsiteX9" fmla="*/ 84418 w 426103"/>
                <a:gd name="connsiteY9" fmla="*/ 130730 h 467077"/>
                <a:gd name="connsiteX10" fmla="*/ 217745 w 426103"/>
                <a:gd name="connsiteY10" fmla="*/ 98152 h 467077"/>
                <a:gd name="connsiteX11" fmla="*/ 288382 w 426103"/>
                <a:gd name="connsiteY11" fmla="*/ 215799 h 467077"/>
                <a:gd name="connsiteX12" fmla="*/ 364048 w 426103"/>
                <a:gd name="connsiteY12" fmla="*/ 321024 h 467077"/>
                <a:gd name="connsiteX13" fmla="*/ 305615 w 426103"/>
                <a:gd name="connsiteY13" fmla="*/ 392117 h 467077"/>
                <a:gd name="connsiteX14" fmla="*/ 352411 w 426103"/>
                <a:gd name="connsiteY14" fmla="*/ 467078 h 467077"/>
                <a:gd name="connsiteX15" fmla="*/ 408739 w 426103"/>
                <a:gd name="connsiteY15" fmla="*/ 350830 h 467077"/>
                <a:gd name="connsiteX16" fmla="*/ 366508 w 426103"/>
                <a:gd name="connsiteY16" fmla="*/ 300776 h 467077"/>
                <a:gd name="connsiteX17" fmla="*/ 418816 w 426103"/>
                <a:gd name="connsiteY17" fmla="*/ 250356 h 46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6103" h="467077">
                  <a:moveTo>
                    <a:pt x="418816" y="250356"/>
                  </a:moveTo>
                  <a:cubicBezTo>
                    <a:pt x="438531" y="203922"/>
                    <a:pt x="416871" y="150298"/>
                    <a:pt x="370436" y="130583"/>
                  </a:cubicBezTo>
                  <a:cubicBezTo>
                    <a:pt x="363607" y="127683"/>
                    <a:pt x="356450" y="125627"/>
                    <a:pt x="349123" y="124458"/>
                  </a:cubicBezTo>
                  <a:cubicBezTo>
                    <a:pt x="341116" y="66244"/>
                    <a:pt x="317367" y="23040"/>
                    <a:pt x="278486" y="6811"/>
                  </a:cubicBezTo>
                  <a:cubicBezTo>
                    <a:pt x="239606" y="-9417"/>
                    <a:pt x="192169" y="4102"/>
                    <a:pt x="145159" y="39390"/>
                  </a:cubicBezTo>
                  <a:cubicBezTo>
                    <a:pt x="139496" y="35219"/>
                    <a:pt x="133365" y="31724"/>
                    <a:pt x="126891" y="28977"/>
                  </a:cubicBezTo>
                  <a:cubicBezTo>
                    <a:pt x="80077" y="9525"/>
                    <a:pt x="26353" y="31647"/>
                    <a:pt x="6808" y="78423"/>
                  </a:cubicBezTo>
                  <a:cubicBezTo>
                    <a:pt x="1538" y="91195"/>
                    <a:pt x="-722" y="105009"/>
                    <a:pt x="202" y="118795"/>
                  </a:cubicBezTo>
                  <a:cubicBezTo>
                    <a:pt x="21606" y="111070"/>
                    <a:pt x="45124" y="111613"/>
                    <a:pt x="66150" y="120318"/>
                  </a:cubicBezTo>
                  <a:cubicBezTo>
                    <a:pt x="72624" y="123065"/>
                    <a:pt x="78755" y="126559"/>
                    <a:pt x="84418" y="130730"/>
                  </a:cubicBezTo>
                  <a:cubicBezTo>
                    <a:pt x="131428" y="95442"/>
                    <a:pt x="178803" y="82015"/>
                    <a:pt x="217745" y="98152"/>
                  </a:cubicBezTo>
                  <a:cubicBezTo>
                    <a:pt x="256686" y="114289"/>
                    <a:pt x="280374" y="157585"/>
                    <a:pt x="288382" y="215799"/>
                  </a:cubicBezTo>
                  <a:cubicBezTo>
                    <a:pt x="338333" y="223961"/>
                    <a:pt x="372210" y="271072"/>
                    <a:pt x="364048" y="321024"/>
                  </a:cubicBezTo>
                  <a:cubicBezTo>
                    <a:pt x="358743" y="353492"/>
                    <a:pt x="336441" y="380626"/>
                    <a:pt x="305615" y="392117"/>
                  </a:cubicBezTo>
                  <a:cubicBezTo>
                    <a:pt x="333001" y="407462"/>
                    <a:pt x="350651" y="435734"/>
                    <a:pt x="352411" y="467078"/>
                  </a:cubicBezTo>
                  <a:cubicBezTo>
                    <a:pt x="400067" y="450531"/>
                    <a:pt x="425286" y="398486"/>
                    <a:pt x="408739" y="350830"/>
                  </a:cubicBezTo>
                  <a:cubicBezTo>
                    <a:pt x="401333" y="329499"/>
                    <a:pt x="386288" y="311668"/>
                    <a:pt x="366508" y="300776"/>
                  </a:cubicBezTo>
                  <a:cubicBezTo>
                    <a:pt x="390166" y="291925"/>
                    <a:pt x="409102" y="273673"/>
                    <a:pt x="418816" y="250356"/>
                  </a:cubicBezTo>
                  <a:close/>
                </a:path>
              </a:pathLst>
            </a:custGeom>
            <a:solidFill>
              <a:srgbClr val="9CEB60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D1CAFA6-4373-332F-25E4-6E0DFC3544E2}"/>
                </a:ext>
              </a:extLst>
            </p:cNvPr>
            <p:cNvSpPr/>
            <p:nvPr/>
          </p:nvSpPr>
          <p:spPr>
            <a:xfrm>
              <a:off x="3571162" y="1614382"/>
              <a:ext cx="535542" cy="643974"/>
            </a:xfrm>
            <a:custGeom>
              <a:avLst/>
              <a:gdLst>
                <a:gd name="connsiteX0" fmla="*/ 7013 w 535542"/>
                <a:gd name="connsiteY0" fmla="*/ 203641 h 643974"/>
                <a:gd name="connsiteX1" fmla="*/ 117261 w 535542"/>
                <a:gd name="connsiteY1" fmla="*/ 151151 h 643974"/>
                <a:gd name="connsiteX2" fmla="*/ 163300 w 535542"/>
                <a:gd name="connsiteY2" fmla="*/ 29859 h 643974"/>
                <a:gd name="connsiteX3" fmla="*/ 236431 w 535542"/>
                <a:gd name="connsiteY3" fmla="*/ 28937 h 643974"/>
                <a:gd name="connsiteX4" fmla="*/ 254699 w 535542"/>
                <a:gd name="connsiteY4" fmla="*/ 39350 h 643974"/>
                <a:gd name="connsiteX5" fmla="*/ 388026 w 535542"/>
                <a:gd name="connsiteY5" fmla="*/ 6772 h 643974"/>
                <a:gd name="connsiteX6" fmla="*/ 458663 w 535542"/>
                <a:gd name="connsiteY6" fmla="*/ 124418 h 643974"/>
                <a:gd name="connsiteX7" fmla="*/ 534329 w 535542"/>
                <a:gd name="connsiteY7" fmla="*/ 229643 h 643974"/>
                <a:gd name="connsiteX8" fmla="*/ 475896 w 535542"/>
                <a:gd name="connsiteY8" fmla="*/ 300737 h 643974"/>
                <a:gd name="connsiteX9" fmla="*/ 512356 w 535542"/>
                <a:gd name="connsiteY9" fmla="*/ 424660 h 643974"/>
                <a:gd name="connsiteX10" fmla="*/ 435340 w 535542"/>
                <a:gd name="connsiteY10" fmla="*/ 472214 h 643974"/>
                <a:gd name="connsiteX11" fmla="*/ 337119 w 535542"/>
                <a:gd name="connsiteY11" fmla="*/ 523608 h 643974"/>
                <a:gd name="connsiteX12" fmla="*/ 125056 w 535542"/>
                <a:gd name="connsiteY12" fmla="*/ 637145 h 643974"/>
                <a:gd name="connsiteX13" fmla="*/ 56550 w 535542"/>
                <a:gd name="connsiteY13" fmla="*/ 406570 h 643974"/>
                <a:gd name="connsiteX14" fmla="*/ 23942 w 535542"/>
                <a:gd name="connsiteY14" fmla="*/ 300615 h 643974"/>
                <a:gd name="connsiteX15" fmla="*/ 7013 w 535542"/>
                <a:gd name="connsiteY15" fmla="*/ 203641 h 643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5542" h="643974">
                  <a:moveTo>
                    <a:pt x="7013" y="203641"/>
                  </a:moveTo>
                  <a:cubicBezTo>
                    <a:pt x="25047" y="160635"/>
                    <a:pt x="72509" y="138038"/>
                    <a:pt x="117261" y="151151"/>
                  </a:cubicBezTo>
                  <a:cubicBezTo>
                    <a:pt x="96481" y="104944"/>
                    <a:pt x="117093" y="50640"/>
                    <a:pt x="163300" y="29859"/>
                  </a:cubicBezTo>
                  <a:cubicBezTo>
                    <a:pt x="186495" y="19428"/>
                    <a:pt x="212980" y="19094"/>
                    <a:pt x="236431" y="28937"/>
                  </a:cubicBezTo>
                  <a:cubicBezTo>
                    <a:pt x="242905" y="31684"/>
                    <a:pt x="249036" y="35179"/>
                    <a:pt x="254699" y="39350"/>
                  </a:cubicBezTo>
                  <a:cubicBezTo>
                    <a:pt x="301709" y="4062"/>
                    <a:pt x="349084" y="-9365"/>
                    <a:pt x="388026" y="6772"/>
                  </a:cubicBezTo>
                  <a:cubicBezTo>
                    <a:pt x="426967" y="22908"/>
                    <a:pt x="450655" y="66204"/>
                    <a:pt x="458663" y="124418"/>
                  </a:cubicBezTo>
                  <a:cubicBezTo>
                    <a:pt x="508614" y="132581"/>
                    <a:pt x="542491" y="179692"/>
                    <a:pt x="534329" y="229643"/>
                  </a:cubicBezTo>
                  <a:cubicBezTo>
                    <a:pt x="529024" y="262112"/>
                    <a:pt x="506722" y="289245"/>
                    <a:pt x="475896" y="300737"/>
                  </a:cubicBezTo>
                  <a:cubicBezTo>
                    <a:pt x="520184" y="324889"/>
                    <a:pt x="536508" y="380371"/>
                    <a:pt x="512356" y="424660"/>
                  </a:cubicBezTo>
                  <a:cubicBezTo>
                    <a:pt x="496895" y="453010"/>
                    <a:pt x="467613" y="471091"/>
                    <a:pt x="435340" y="472214"/>
                  </a:cubicBezTo>
                  <a:cubicBezTo>
                    <a:pt x="417855" y="509457"/>
                    <a:pt x="377685" y="530476"/>
                    <a:pt x="337119" y="523608"/>
                  </a:cubicBezTo>
                  <a:cubicBezTo>
                    <a:pt x="268583" y="614766"/>
                    <a:pt x="186376" y="662690"/>
                    <a:pt x="125056" y="637145"/>
                  </a:cubicBezTo>
                  <a:cubicBezTo>
                    <a:pt x="63736" y="611600"/>
                    <a:pt x="40048" y="519498"/>
                    <a:pt x="56550" y="406570"/>
                  </a:cubicBezTo>
                  <a:cubicBezTo>
                    <a:pt x="23121" y="382581"/>
                    <a:pt x="9785" y="339249"/>
                    <a:pt x="23942" y="300615"/>
                  </a:cubicBezTo>
                  <a:cubicBezTo>
                    <a:pt x="-35" y="274311"/>
                    <a:pt x="-6634" y="236513"/>
                    <a:pt x="7013" y="203641"/>
                  </a:cubicBezTo>
                  <a:close/>
                </a:path>
              </a:pathLst>
            </a:custGeom>
            <a:noFill/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7E1274D1-C2B5-ABA8-5549-BDB408E1BFDF}"/>
                </a:ext>
              </a:extLst>
            </p:cNvPr>
            <p:cNvSpPr/>
            <p:nvPr/>
          </p:nvSpPr>
          <p:spPr>
            <a:xfrm>
              <a:off x="3282664" y="1623845"/>
              <a:ext cx="479596" cy="562656"/>
            </a:xfrm>
            <a:custGeom>
              <a:avLst/>
              <a:gdLst>
                <a:gd name="connsiteX0" fmla="*/ 30136 w 479596"/>
                <a:gd name="connsiteY0" fmla="*/ 381001 h 562656"/>
                <a:gd name="connsiteX1" fmla="*/ 59000 w 479596"/>
                <a:gd name="connsiteY1" fmla="*/ 275777 h 562656"/>
                <a:gd name="connsiteX2" fmla="*/ 3249 w 479596"/>
                <a:gd name="connsiteY2" fmla="*/ 174544 h 562656"/>
                <a:gd name="connsiteX3" fmla="*/ 63598 w 479596"/>
                <a:gd name="connsiteY3" fmla="*/ 117605 h 562656"/>
                <a:gd name="connsiteX4" fmla="*/ 119376 w 479596"/>
                <a:gd name="connsiteY4" fmla="*/ 8422 h 562656"/>
                <a:gd name="connsiteX5" fmla="*/ 240190 w 479596"/>
                <a:gd name="connsiteY5" fmla="*/ 29339 h 562656"/>
                <a:gd name="connsiteX6" fmla="*/ 255839 w 479596"/>
                <a:gd name="connsiteY6" fmla="*/ 18926 h 562656"/>
                <a:gd name="connsiteX7" fmla="*/ 365866 w 479596"/>
                <a:gd name="connsiteY7" fmla="*/ 55397 h 562656"/>
                <a:gd name="connsiteX8" fmla="*/ 369498 w 479596"/>
                <a:gd name="connsiteY8" fmla="*/ 120589 h 562656"/>
                <a:gd name="connsiteX9" fmla="*/ 474497 w 479596"/>
                <a:gd name="connsiteY9" fmla="*/ 168770 h 562656"/>
                <a:gd name="connsiteX10" fmla="*/ 461782 w 479596"/>
                <a:gd name="connsiteY10" fmla="*/ 248100 h 562656"/>
                <a:gd name="connsiteX11" fmla="*/ 439191 w 479596"/>
                <a:gd name="connsiteY11" fmla="*/ 344526 h 562656"/>
                <a:gd name="connsiteX12" fmla="*/ 392211 w 479596"/>
                <a:gd name="connsiteY12" fmla="*/ 554214 h 562656"/>
                <a:gd name="connsiteX13" fmla="*/ 196285 w 479596"/>
                <a:gd name="connsiteY13" fmla="*/ 465918 h 562656"/>
                <a:gd name="connsiteX14" fmla="*/ 105584 w 479596"/>
                <a:gd name="connsiteY14" fmla="*/ 426123 h 562656"/>
                <a:gd name="connsiteX15" fmla="*/ 30136 w 479596"/>
                <a:gd name="connsiteY15" fmla="*/ 381001 h 56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9596" h="562656">
                  <a:moveTo>
                    <a:pt x="30136" y="381001"/>
                  </a:moveTo>
                  <a:cubicBezTo>
                    <a:pt x="11578" y="343692"/>
                    <a:pt x="24003" y="298395"/>
                    <a:pt x="59000" y="275777"/>
                  </a:cubicBezTo>
                  <a:cubicBezTo>
                    <a:pt x="15650" y="263217"/>
                    <a:pt x="-9310" y="217894"/>
                    <a:pt x="3249" y="174544"/>
                  </a:cubicBezTo>
                  <a:cubicBezTo>
                    <a:pt x="11518" y="146004"/>
                    <a:pt x="34626" y="124202"/>
                    <a:pt x="63598" y="117605"/>
                  </a:cubicBezTo>
                  <a:cubicBezTo>
                    <a:pt x="67160" y="65206"/>
                    <a:pt x="85702" y="25259"/>
                    <a:pt x="119376" y="8422"/>
                  </a:cubicBezTo>
                  <a:cubicBezTo>
                    <a:pt x="153051" y="-8415"/>
                    <a:pt x="196163" y="719"/>
                    <a:pt x="240190" y="29339"/>
                  </a:cubicBezTo>
                  <a:cubicBezTo>
                    <a:pt x="244981" y="25269"/>
                    <a:pt x="250234" y="21774"/>
                    <a:pt x="255839" y="18926"/>
                  </a:cubicBezTo>
                  <a:cubicBezTo>
                    <a:pt x="296294" y="-1386"/>
                    <a:pt x="345554" y="14943"/>
                    <a:pt x="365866" y="55397"/>
                  </a:cubicBezTo>
                  <a:cubicBezTo>
                    <a:pt x="376053" y="75687"/>
                    <a:pt x="377368" y="99293"/>
                    <a:pt x="369498" y="120589"/>
                  </a:cubicBezTo>
                  <a:cubicBezTo>
                    <a:pt x="411797" y="104899"/>
                    <a:pt x="458807" y="126470"/>
                    <a:pt x="474497" y="168770"/>
                  </a:cubicBezTo>
                  <a:cubicBezTo>
                    <a:pt x="484454" y="195614"/>
                    <a:pt x="479630" y="225712"/>
                    <a:pt x="461782" y="248100"/>
                  </a:cubicBezTo>
                  <a:cubicBezTo>
                    <a:pt x="476761" y="281668"/>
                    <a:pt x="467521" y="321104"/>
                    <a:pt x="439191" y="344526"/>
                  </a:cubicBezTo>
                  <a:cubicBezTo>
                    <a:pt x="460778" y="444178"/>
                    <a:pt x="445280" y="527694"/>
                    <a:pt x="392211" y="554214"/>
                  </a:cubicBezTo>
                  <a:cubicBezTo>
                    <a:pt x="339142" y="580733"/>
                    <a:pt x="263025" y="543009"/>
                    <a:pt x="196285" y="465918"/>
                  </a:cubicBezTo>
                  <a:cubicBezTo>
                    <a:pt x="160547" y="474508"/>
                    <a:pt x="123463" y="458238"/>
                    <a:pt x="105584" y="426123"/>
                  </a:cubicBezTo>
                  <a:cubicBezTo>
                    <a:pt x="73813" y="426983"/>
                    <a:pt x="44410" y="409398"/>
                    <a:pt x="30136" y="381001"/>
                  </a:cubicBezTo>
                  <a:close/>
                </a:path>
              </a:pathLst>
            </a:custGeom>
            <a:solidFill>
              <a:srgbClr val="6DD627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59CB98F-77DE-804F-1131-8D9C4E7169D4}"/>
                </a:ext>
              </a:extLst>
            </p:cNvPr>
            <p:cNvSpPr/>
            <p:nvPr/>
          </p:nvSpPr>
          <p:spPr>
            <a:xfrm>
              <a:off x="3282725" y="1623710"/>
              <a:ext cx="374392" cy="263763"/>
            </a:xfrm>
            <a:custGeom>
              <a:avLst/>
              <a:gdLst>
                <a:gd name="connsiteX0" fmla="*/ 34886 w 374392"/>
                <a:gd name="connsiteY0" fmla="*/ 263764 h 263763"/>
                <a:gd name="connsiteX1" fmla="*/ 93983 w 374392"/>
                <a:gd name="connsiteY1" fmla="*/ 208959 h 263763"/>
                <a:gd name="connsiteX2" fmla="*/ 149762 w 374392"/>
                <a:gd name="connsiteY2" fmla="*/ 99776 h 263763"/>
                <a:gd name="connsiteX3" fmla="*/ 270575 w 374392"/>
                <a:gd name="connsiteY3" fmla="*/ 120693 h 263763"/>
                <a:gd name="connsiteX4" fmla="*/ 286225 w 374392"/>
                <a:gd name="connsiteY4" fmla="*/ 110281 h 263763"/>
                <a:gd name="connsiteX5" fmla="*/ 370350 w 374392"/>
                <a:gd name="connsiteY5" fmla="*/ 117131 h 263763"/>
                <a:gd name="connsiteX6" fmla="*/ 317995 w 374392"/>
                <a:gd name="connsiteY6" fmla="*/ 14150 h 263763"/>
                <a:gd name="connsiteX7" fmla="*/ 255778 w 374392"/>
                <a:gd name="connsiteY7" fmla="*/ 18940 h 263763"/>
                <a:gd name="connsiteX8" fmla="*/ 240128 w 374392"/>
                <a:gd name="connsiteY8" fmla="*/ 29353 h 263763"/>
                <a:gd name="connsiteX9" fmla="*/ 119315 w 374392"/>
                <a:gd name="connsiteY9" fmla="*/ 8436 h 263763"/>
                <a:gd name="connsiteX10" fmla="*/ 63536 w 374392"/>
                <a:gd name="connsiteY10" fmla="*/ 117618 h 263763"/>
                <a:gd name="connsiteX11" fmla="*/ 2015 w 374392"/>
                <a:gd name="connsiteY11" fmla="*/ 214993 h 263763"/>
                <a:gd name="connsiteX12" fmla="*/ 8975 w 374392"/>
                <a:gd name="connsiteY12" fmla="*/ 234200 h 263763"/>
                <a:gd name="connsiteX13" fmla="*/ 34886 w 374392"/>
                <a:gd name="connsiteY13" fmla="*/ 263764 h 26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4392" h="263763">
                  <a:moveTo>
                    <a:pt x="34886" y="263764"/>
                  </a:moveTo>
                  <a:cubicBezTo>
                    <a:pt x="43347" y="236229"/>
                    <a:pt x="65890" y="215323"/>
                    <a:pt x="93983" y="208959"/>
                  </a:cubicBezTo>
                  <a:cubicBezTo>
                    <a:pt x="97545" y="156560"/>
                    <a:pt x="116088" y="116614"/>
                    <a:pt x="149762" y="99776"/>
                  </a:cubicBezTo>
                  <a:cubicBezTo>
                    <a:pt x="183436" y="82939"/>
                    <a:pt x="226549" y="92073"/>
                    <a:pt x="270575" y="120693"/>
                  </a:cubicBezTo>
                  <a:cubicBezTo>
                    <a:pt x="275367" y="116623"/>
                    <a:pt x="280619" y="113128"/>
                    <a:pt x="286225" y="110281"/>
                  </a:cubicBezTo>
                  <a:cubicBezTo>
                    <a:pt x="313371" y="96806"/>
                    <a:pt x="345742" y="99442"/>
                    <a:pt x="370350" y="117131"/>
                  </a:cubicBezTo>
                  <a:cubicBezTo>
                    <a:pt x="384330" y="74236"/>
                    <a:pt x="360890" y="28130"/>
                    <a:pt x="317995" y="14150"/>
                  </a:cubicBezTo>
                  <a:cubicBezTo>
                    <a:pt x="297439" y="7451"/>
                    <a:pt x="275066" y="9173"/>
                    <a:pt x="255778" y="18940"/>
                  </a:cubicBezTo>
                  <a:cubicBezTo>
                    <a:pt x="250172" y="21787"/>
                    <a:pt x="244920" y="25282"/>
                    <a:pt x="240128" y="29353"/>
                  </a:cubicBezTo>
                  <a:cubicBezTo>
                    <a:pt x="196102" y="733"/>
                    <a:pt x="153020" y="-8432"/>
                    <a:pt x="119315" y="8436"/>
                  </a:cubicBezTo>
                  <a:cubicBezTo>
                    <a:pt x="85610" y="25303"/>
                    <a:pt x="67098" y="65219"/>
                    <a:pt x="63536" y="117618"/>
                  </a:cubicBezTo>
                  <a:cubicBezTo>
                    <a:pt x="19658" y="127519"/>
                    <a:pt x="-7886" y="171115"/>
                    <a:pt x="2015" y="214993"/>
                  </a:cubicBezTo>
                  <a:cubicBezTo>
                    <a:pt x="3520" y="221662"/>
                    <a:pt x="5858" y="228115"/>
                    <a:pt x="8975" y="234200"/>
                  </a:cubicBezTo>
                  <a:cubicBezTo>
                    <a:pt x="15030" y="246048"/>
                    <a:pt x="23933" y="256207"/>
                    <a:pt x="34886" y="263764"/>
                  </a:cubicBezTo>
                  <a:close/>
                </a:path>
              </a:pathLst>
            </a:custGeom>
            <a:solidFill>
              <a:srgbClr val="9CEB60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6C2A7462-F106-3C56-2C3B-F0CDD80B9970}"/>
                </a:ext>
              </a:extLst>
            </p:cNvPr>
            <p:cNvSpPr/>
            <p:nvPr/>
          </p:nvSpPr>
          <p:spPr>
            <a:xfrm>
              <a:off x="3282664" y="1623845"/>
              <a:ext cx="479596" cy="562656"/>
            </a:xfrm>
            <a:custGeom>
              <a:avLst/>
              <a:gdLst>
                <a:gd name="connsiteX0" fmla="*/ 30136 w 479596"/>
                <a:gd name="connsiteY0" fmla="*/ 381001 h 562656"/>
                <a:gd name="connsiteX1" fmla="*/ 59000 w 479596"/>
                <a:gd name="connsiteY1" fmla="*/ 275777 h 562656"/>
                <a:gd name="connsiteX2" fmla="*/ 3249 w 479596"/>
                <a:gd name="connsiteY2" fmla="*/ 174544 h 562656"/>
                <a:gd name="connsiteX3" fmla="*/ 63598 w 479596"/>
                <a:gd name="connsiteY3" fmla="*/ 117605 h 562656"/>
                <a:gd name="connsiteX4" fmla="*/ 119376 w 479596"/>
                <a:gd name="connsiteY4" fmla="*/ 8422 h 562656"/>
                <a:gd name="connsiteX5" fmla="*/ 240190 w 479596"/>
                <a:gd name="connsiteY5" fmla="*/ 29339 h 562656"/>
                <a:gd name="connsiteX6" fmla="*/ 255839 w 479596"/>
                <a:gd name="connsiteY6" fmla="*/ 18926 h 562656"/>
                <a:gd name="connsiteX7" fmla="*/ 365866 w 479596"/>
                <a:gd name="connsiteY7" fmla="*/ 55397 h 562656"/>
                <a:gd name="connsiteX8" fmla="*/ 369498 w 479596"/>
                <a:gd name="connsiteY8" fmla="*/ 120589 h 562656"/>
                <a:gd name="connsiteX9" fmla="*/ 474497 w 479596"/>
                <a:gd name="connsiteY9" fmla="*/ 168770 h 562656"/>
                <a:gd name="connsiteX10" fmla="*/ 461782 w 479596"/>
                <a:gd name="connsiteY10" fmla="*/ 248100 h 562656"/>
                <a:gd name="connsiteX11" fmla="*/ 439191 w 479596"/>
                <a:gd name="connsiteY11" fmla="*/ 344526 h 562656"/>
                <a:gd name="connsiteX12" fmla="*/ 392211 w 479596"/>
                <a:gd name="connsiteY12" fmla="*/ 554214 h 562656"/>
                <a:gd name="connsiteX13" fmla="*/ 196285 w 479596"/>
                <a:gd name="connsiteY13" fmla="*/ 465918 h 562656"/>
                <a:gd name="connsiteX14" fmla="*/ 105584 w 479596"/>
                <a:gd name="connsiteY14" fmla="*/ 426123 h 562656"/>
                <a:gd name="connsiteX15" fmla="*/ 30136 w 479596"/>
                <a:gd name="connsiteY15" fmla="*/ 381001 h 56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9596" h="562656">
                  <a:moveTo>
                    <a:pt x="30136" y="381001"/>
                  </a:moveTo>
                  <a:cubicBezTo>
                    <a:pt x="11578" y="343692"/>
                    <a:pt x="24003" y="298395"/>
                    <a:pt x="59000" y="275777"/>
                  </a:cubicBezTo>
                  <a:cubicBezTo>
                    <a:pt x="15650" y="263217"/>
                    <a:pt x="-9310" y="217894"/>
                    <a:pt x="3249" y="174544"/>
                  </a:cubicBezTo>
                  <a:cubicBezTo>
                    <a:pt x="11518" y="146004"/>
                    <a:pt x="34626" y="124202"/>
                    <a:pt x="63598" y="117605"/>
                  </a:cubicBezTo>
                  <a:cubicBezTo>
                    <a:pt x="67160" y="65206"/>
                    <a:pt x="85702" y="25259"/>
                    <a:pt x="119376" y="8422"/>
                  </a:cubicBezTo>
                  <a:cubicBezTo>
                    <a:pt x="153051" y="-8415"/>
                    <a:pt x="196163" y="719"/>
                    <a:pt x="240190" y="29339"/>
                  </a:cubicBezTo>
                  <a:cubicBezTo>
                    <a:pt x="244981" y="25269"/>
                    <a:pt x="250234" y="21774"/>
                    <a:pt x="255839" y="18926"/>
                  </a:cubicBezTo>
                  <a:cubicBezTo>
                    <a:pt x="296294" y="-1386"/>
                    <a:pt x="345554" y="14943"/>
                    <a:pt x="365866" y="55397"/>
                  </a:cubicBezTo>
                  <a:cubicBezTo>
                    <a:pt x="376053" y="75687"/>
                    <a:pt x="377368" y="99293"/>
                    <a:pt x="369498" y="120589"/>
                  </a:cubicBezTo>
                  <a:cubicBezTo>
                    <a:pt x="411797" y="104899"/>
                    <a:pt x="458807" y="126470"/>
                    <a:pt x="474497" y="168770"/>
                  </a:cubicBezTo>
                  <a:cubicBezTo>
                    <a:pt x="484454" y="195614"/>
                    <a:pt x="479630" y="225712"/>
                    <a:pt x="461782" y="248100"/>
                  </a:cubicBezTo>
                  <a:cubicBezTo>
                    <a:pt x="476761" y="281668"/>
                    <a:pt x="467521" y="321104"/>
                    <a:pt x="439191" y="344526"/>
                  </a:cubicBezTo>
                  <a:cubicBezTo>
                    <a:pt x="460778" y="444178"/>
                    <a:pt x="445280" y="527694"/>
                    <a:pt x="392211" y="554214"/>
                  </a:cubicBezTo>
                  <a:cubicBezTo>
                    <a:pt x="339142" y="580733"/>
                    <a:pt x="263025" y="543009"/>
                    <a:pt x="196285" y="465918"/>
                  </a:cubicBezTo>
                  <a:cubicBezTo>
                    <a:pt x="160547" y="474508"/>
                    <a:pt x="123463" y="458238"/>
                    <a:pt x="105584" y="426123"/>
                  </a:cubicBezTo>
                  <a:cubicBezTo>
                    <a:pt x="73813" y="426983"/>
                    <a:pt x="44410" y="409398"/>
                    <a:pt x="30136" y="381001"/>
                  </a:cubicBezTo>
                  <a:close/>
                </a:path>
              </a:pathLst>
            </a:custGeom>
            <a:noFill/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56174B29-EEDA-84D7-A133-C95679F4A25C}"/>
                </a:ext>
              </a:extLst>
            </p:cNvPr>
            <p:cNvSpPr/>
            <p:nvPr/>
          </p:nvSpPr>
          <p:spPr>
            <a:xfrm rot="2408880">
              <a:off x="3629718" y="1904533"/>
              <a:ext cx="455211" cy="210083"/>
            </a:xfrm>
            <a:custGeom>
              <a:avLst/>
              <a:gdLst>
                <a:gd name="connsiteX0" fmla="*/ 363871 w 455211"/>
                <a:gd name="connsiteY0" fmla="*/ 0 h 210083"/>
                <a:gd name="connsiteX1" fmla="*/ 455212 w 455211"/>
                <a:gd name="connsiteY1" fmla="*/ 91341 h 210083"/>
                <a:gd name="connsiteX2" fmla="*/ 455212 w 455211"/>
                <a:gd name="connsiteY2" fmla="*/ 118743 h 210083"/>
                <a:gd name="connsiteX3" fmla="*/ 363871 w 455211"/>
                <a:gd name="connsiteY3" fmla="*/ 210084 h 210083"/>
                <a:gd name="connsiteX4" fmla="*/ 91341 w 455211"/>
                <a:gd name="connsiteY4" fmla="*/ 210084 h 210083"/>
                <a:gd name="connsiteX5" fmla="*/ 0 w 455211"/>
                <a:gd name="connsiteY5" fmla="*/ 118743 h 210083"/>
                <a:gd name="connsiteX6" fmla="*/ 0 w 455211"/>
                <a:gd name="connsiteY6" fmla="*/ 91341 h 210083"/>
                <a:gd name="connsiteX7" fmla="*/ 91341 w 455211"/>
                <a:gd name="connsiteY7" fmla="*/ 0 h 210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5211" h="210083">
                  <a:moveTo>
                    <a:pt x="363871" y="0"/>
                  </a:moveTo>
                  <a:cubicBezTo>
                    <a:pt x="414317" y="0"/>
                    <a:pt x="455212" y="40895"/>
                    <a:pt x="455212" y="91341"/>
                  </a:cubicBezTo>
                  <a:lnTo>
                    <a:pt x="455212" y="118743"/>
                  </a:lnTo>
                  <a:cubicBezTo>
                    <a:pt x="455212" y="169189"/>
                    <a:pt x="414317" y="210084"/>
                    <a:pt x="363871" y="210084"/>
                  </a:cubicBezTo>
                  <a:lnTo>
                    <a:pt x="91341" y="210084"/>
                  </a:lnTo>
                  <a:cubicBezTo>
                    <a:pt x="40895" y="210084"/>
                    <a:pt x="0" y="169189"/>
                    <a:pt x="0" y="118743"/>
                  </a:cubicBezTo>
                  <a:lnTo>
                    <a:pt x="0" y="91341"/>
                  </a:lnTo>
                  <a:cubicBezTo>
                    <a:pt x="0" y="40895"/>
                    <a:pt x="40895" y="0"/>
                    <a:pt x="91341" y="0"/>
                  </a:cubicBezTo>
                  <a:close/>
                </a:path>
              </a:pathLst>
            </a:custGeom>
            <a:solidFill>
              <a:srgbClr val="FFE500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CC9C9ABB-4510-B165-631C-5718238D0DEA}"/>
                </a:ext>
              </a:extLst>
            </p:cNvPr>
            <p:cNvSpPr/>
            <p:nvPr/>
          </p:nvSpPr>
          <p:spPr>
            <a:xfrm>
              <a:off x="3653592" y="1820006"/>
              <a:ext cx="407981" cy="337196"/>
            </a:xfrm>
            <a:custGeom>
              <a:avLst/>
              <a:gdLst>
                <a:gd name="connsiteX0" fmla="*/ 375593 w 407981"/>
                <a:gd name="connsiteY0" fmla="*/ 197140 h 337196"/>
                <a:gd name="connsiteX1" fmla="*/ 167306 w 407981"/>
                <a:gd name="connsiteY1" fmla="*/ 21431 h 337196"/>
                <a:gd name="connsiteX2" fmla="*/ 38576 w 407981"/>
                <a:gd name="connsiteY2" fmla="*/ 32331 h 337196"/>
                <a:gd name="connsiteX3" fmla="*/ 20917 w 407981"/>
                <a:gd name="connsiteY3" fmla="*/ 53309 h 337196"/>
                <a:gd name="connsiteX4" fmla="*/ 0 w 407981"/>
                <a:gd name="connsiteY4" fmla="*/ 102877 h 337196"/>
                <a:gd name="connsiteX5" fmla="*/ 8129 w 407981"/>
                <a:gd name="connsiteY5" fmla="*/ 93225 h 337196"/>
                <a:gd name="connsiteX6" fmla="*/ 136859 w 407981"/>
                <a:gd name="connsiteY6" fmla="*/ 82325 h 337196"/>
                <a:gd name="connsiteX7" fmla="*/ 345146 w 407981"/>
                <a:gd name="connsiteY7" fmla="*/ 258034 h 337196"/>
                <a:gd name="connsiteX8" fmla="*/ 376994 w 407981"/>
                <a:gd name="connsiteY8" fmla="*/ 337196 h 337196"/>
                <a:gd name="connsiteX9" fmla="*/ 386524 w 407981"/>
                <a:gd name="connsiteY9" fmla="*/ 325900 h 337196"/>
                <a:gd name="connsiteX10" fmla="*/ 375593 w 407981"/>
                <a:gd name="connsiteY10" fmla="*/ 197140 h 3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7981" h="337196">
                  <a:moveTo>
                    <a:pt x="375593" y="197140"/>
                  </a:moveTo>
                  <a:lnTo>
                    <a:pt x="167306" y="21431"/>
                  </a:lnTo>
                  <a:cubicBezTo>
                    <a:pt x="128701" y="-10957"/>
                    <a:pt x="71186" y="-6087"/>
                    <a:pt x="38576" y="32331"/>
                  </a:cubicBezTo>
                  <a:lnTo>
                    <a:pt x="20917" y="53309"/>
                  </a:lnTo>
                  <a:cubicBezTo>
                    <a:pt x="9079" y="67328"/>
                    <a:pt x="1784" y="84615"/>
                    <a:pt x="0" y="102877"/>
                  </a:cubicBezTo>
                  <a:lnTo>
                    <a:pt x="8129" y="93225"/>
                  </a:lnTo>
                  <a:cubicBezTo>
                    <a:pt x="40739" y="54807"/>
                    <a:pt x="98254" y="49937"/>
                    <a:pt x="136859" y="82325"/>
                  </a:cubicBezTo>
                  <a:lnTo>
                    <a:pt x="345146" y="258034"/>
                  </a:lnTo>
                  <a:cubicBezTo>
                    <a:pt x="368192" y="277537"/>
                    <a:pt x="380113" y="307167"/>
                    <a:pt x="376994" y="337196"/>
                  </a:cubicBezTo>
                  <a:lnTo>
                    <a:pt x="386524" y="325900"/>
                  </a:lnTo>
                  <a:cubicBezTo>
                    <a:pt x="418960" y="287294"/>
                    <a:pt x="414073" y="229727"/>
                    <a:pt x="375593" y="197140"/>
                  </a:cubicBezTo>
                  <a:close/>
                </a:path>
              </a:pathLst>
            </a:custGeom>
            <a:solidFill>
              <a:srgbClr val="FFF48C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F0501B3B-99CF-453D-4C07-97E5201C5A3F}"/>
                </a:ext>
              </a:extLst>
            </p:cNvPr>
            <p:cNvSpPr/>
            <p:nvPr/>
          </p:nvSpPr>
          <p:spPr>
            <a:xfrm rot="2408880">
              <a:off x="3629718" y="1904533"/>
              <a:ext cx="455211" cy="210083"/>
            </a:xfrm>
            <a:custGeom>
              <a:avLst/>
              <a:gdLst>
                <a:gd name="connsiteX0" fmla="*/ 363871 w 455211"/>
                <a:gd name="connsiteY0" fmla="*/ 0 h 210083"/>
                <a:gd name="connsiteX1" fmla="*/ 455212 w 455211"/>
                <a:gd name="connsiteY1" fmla="*/ 91341 h 210083"/>
                <a:gd name="connsiteX2" fmla="*/ 455212 w 455211"/>
                <a:gd name="connsiteY2" fmla="*/ 118743 h 210083"/>
                <a:gd name="connsiteX3" fmla="*/ 363871 w 455211"/>
                <a:gd name="connsiteY3" fmla="*/ 210084 h 210083"/>
                <a:gd name="connsiteX4" fmla="*/ 91341 w 455211"/>
                <a:gd name="connsiteY4" fmla="*/ 210084 h 210083"/>
                <a:gd name="connsiteX5" fmla="*/ 0 w 455211"/>
                <a:gd name="connsiteY5" fmla="*/ 118743 h 210083"/>
                <a:gd name="connsiteX6" fmla="*/ 0 w 455211"/>
                <a:gd name="connsiteY6" fmla="*/ 91341 h 210083"/>
                <a:gd name="connsiteX7" fmla="*/ 91341 w 455211"/>
                <a:gd name="connsiteY7" fmla="*/ 0 h 210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5211" h="210083">
                  <a:moveTo>
                    <a:pt x="363871" y="0"/>
                  </a:moveTo>
                  <a:cubicBezTo>
                    <a:pt x="414317" y="0"/>
                    <a:pt x="455212" y="40895"/>
                    <a:pt x="455212" y="91341"/>
                  </a:cubicBezTo>
                  <a:lnTo>
                    <a:pt x="455212" y="118743"/>
                  </a:lnTo>
                  <a:cubicBezTo>
                    <a:pt x="455212" y="169189"/>
                    <a:pt x="414317" y="210084"/>
                    <a:pt x="363871" y="210084"/>
                  </a:cubicBezTo>
                  <a:lnTo>
                    <a:pt x="91341" y="210084"/>
                  </a:lnTo>
                  <a:cubicBezTo>
                    <a:pt x="40895" y="210084"/>
                    <a:pt x="0" y="169189"/>
                    <a:pt x="0" y="118743"/>
                  </a:cubicBezTo>
                  <a:lnTo>
                    <a:pt x="0" y="91341"/>
                  </a:lnTo>
                  <a:cubicBezTo>
                    <a:pt x="0" y="40895"/>
                    <a:pt x="40895" y="0"/>
                    <a:pt x="91341" y="0"/>
                  </a:cubicBezTo>
                  <a:close/>
                </a:path>
              </a:pathLst>
            </a:custGeom>
            <a:noFill/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BE6095C-43B0-B145-DA7D-4479FA623688}"/>
                </a:ext>
              </a:extLst>
            </p:cNvPr>
            <p:cNvSpPr/>
            <p:nvPr/>
          </p:nvSpPr>
          <p:spPr>
            <a:xfrm rot="1156260">
              <a:off x="3294813" y="1904540"/>
              <a:ext cx="455211" cy="210083"/>
            </a:xfrm>
            <a:custGeom>
              <a:avLst/>
              <a:gdLst>
                <a:gd name="connsiteX0" fmla="*/ 363871 w 455211"/>
                <a:gd name="connsiteY0" fmla="*/ 0 h 210083"/>
                <a:gd name="connsiteX1" fmla="*/ 455212 w 455211"/>
                <a:gd name="connsiteY1" fmla="*/ 91341 h 210083"/>
                <a:gd name="connsiteX2" fmla="*/ 455212 w 455211"/>
                <a:gd name="connsiteY2" fmla="*/ 118743 h 210083"/>
                <a:gd name="connsiteX3" fmla="*/ 363871 w 455211"/>
                <a:gd name="connsiteY3" fmla="*/ 210084 h 210083"/>
                <a:gd name="connsiteX4" fmla="*/ 91341 w 455211"/>
                <a:gd name="connsiteY4" fmla="*/ 210084 h 210083"/>
                <a:gd name="connsiteX5" fmla="*/ 0 w 455211"/>
                <a:gd name="connsiteY5" fmla="*/ 118743 h 210083"/>
                <a:gd name="connsiteX6" fmla="*/ 0 w 455211"/>
                <a:gd name="connsiteY6" fmla="*/ 91341 h 210083"/>
                <a:gd name="connsiteX7" fmla="*/ 91341 w 455211"/>
                <a:gd name="connsiteY7" fmla="*/ 0 h 210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5211" h="210083">
                  <a:moveTo>
                    <a:pt x="363871" y="0"/>
                  </a:moveTo>
                  <a:cubicBezTo>
                    <a:pt x="414317" y="0"/>
                    <a:pt x="455212" y="40895"/>
                    <a:pt x="455212" y="91341"/>
                  </a:cubicBezTo>
                  <a:lnTo>
                    <a:pt x="455212" y="118743"/>
                  </a:lnTo>
                  <a:cubicBezTo>
                    <a:pt x="455212" y="169189"/>
                    <a:pt x="414317" y="210084"/>
                    <a:pt x="363871" y="210084"/>
                  </a:cubicBezTo>
                  <a:lnTo>
                    <a:pt x="91341" y="210084"/>
                  </a:lnTo>
                  <a:cubicBezTo>
                    <a:pt x="40895" y="210084"/>
                    <a:pt x="0" y="169189"/>
                    <a:pt x="0" y="118743"/>
                  </a:cubicBezTo>
                  <a:lnTo>
                    <a:pt x="0" y="91341"/>
                  </a:lnTo>
                  <a:cubicBezTo>
                    <a:pt x="0" y="40895"/>
                    <a:pt x="40895" y="0"/>
                    <a:pt x="91341" y="0"/>
                  </a:cubicBezTo>
                  <a:close/>
                </a:path>
              </a:pathLst>
            </a:custGeom>
            <a:solidFill>
              <a:srgbClr val="FFE500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7F35008-1D8E-DF87-ADE4-E9962229C6CB}"/>
                </a:ext>
              </a:extLst>
            </p:cNvPr>
            <p:cNvSpPr/>
            <p:nvPr/>
          </p:nvSpPr>
          <p:spPr>
            <a:xfrm>
              <a:off x="3302539" y="1860371"/>
              <a:ext cx="444483" cy="270616"/>
            </a:xfrm>
            <a:custGeom>
              <a:avLst/>
              <a:gdLst>
                <a:gd name="connsiteX0" fmla="*/ 383144 w 444483"/>
                <a:gd name="connsiteY0" fmla="*/ 94999 h 270616"/>
                <a:gd name="connsiteX1" fmla="*/ 125898 w 444483"/>
                <a:gd name="connsiteY1" fmla="*/ 5059 h 270616"/>
                <a:gd name="connsiteX2" fmla="*/ 9530 w 444483"/>
                <a:gd name="connsiteY2" fmla="*/ 61142 h 270616"/>
                <a:gd name="connsiteX3" fmla="*/ 396 w 444483"/>
                <a:gd name="connsiteY3" fmla="*/ 87022 h 270616"/>
                <a:gd name="connsiteX4" fmla="*/ 0 w 444483"/>
                <a:gd name="connsiteY4" fmla="*/ 88696 h 270616"/>
                <a:gd name="connsiteX5" fmla="*/ 95360 w 444483"/>
                <a:gd name="connsiteY5" fmla="*/ 65953 h 270616"/>
                <a:gd name="connsiteX6" fmla="*/ 352606 w 444483"/>
                <a:gd name="connsiteY6" fmla="*/ 155893 h 270616"/>
                <a:gd name="connsiteX7" fmla="*/ 409328 w 444483"/>
                <a:gd name="connsiteY7" fmla="*/ 270617 h 270616"/>
                <a:gd name="connsiteX8" fmla="*/ 430337 w 444483"/>
                <a:gd name="connsiteY8" fmla="*/ 237125 h 270616"/>
                <a:gd name="connsiteX9" fmla="*/ 439471 w 444483"/>
                <a:gd name="connsiteY9" fmla="*/ 211276 h 270616"/>
                <a:gd name="connsiteX10" fmla="*/ 383144 w 444483"/>
                <a:gd name="connsiteY10" fmla="*/ 94999 h 270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4483" h="270616">
                  <a:moveTo>
                    <a:pt x="383144" y="94999"/>
                  </a:moveTo>
                  <a:lnTo>
                    <a:pt x="125898" y="5059"/>
                  </a:lnTo>
                  <a:cubicBezTo>
                    <a:pt x="78287" y="-11409"/>
                    <a:pt x="26311" y="13641"/>
                    <a:pt x="9530" y="61142"/>
                  </a:cubicBezTo>
                  <a:lnTo>
                    <a:pt x="396" y="87022"/>
                  </a:lnTo>
                  <a:cubicBezTo>
                    <a:pt x="213" y="87570"/>
                    <a:pt x="183" y="88148"/>
                    <a:pt x="0" y="88696"/>
                  </a:cubicBezTo>
                  <a:cubicBezTo>
                    <a:pt x="24681" y="63254"/>
                    <a:pt x="61853" y="54389"/>
                    <a:pt x="95360" y="65953"/>
                  </a:cubicBezTo>
                  <a:lnTo>
                    <a:pt x="352606" y="155893"/>
                  </a:lnTo>
                  <a:cubicBezTo>
                    <a:pt x="399552" y="172361"/>
                    <a:pt x="424745" y="223315"/>
                    <a:pt x="409328" y="270617"/>
                  </a:cubicBezTo>
                  <a:cubicBezTo>
                    <a:pt x="418729" y="261150"/>
                    <a:pt x="425906" y="249710"/>
                    <a:pt x="430337" y="237125"/>
                  </a:cubicBezTo>
                  <a:lnTo>
                    <a:pt x="439471" y="211276"/>
                  </a:lnTo>
                  <a:cubicBezTo>
                    <a:pt x="455874" y="163622"/>
                    <a:pt x="430706" y="111667"/>
                    <a:pt x="383144" y="94999"/>
                  </a:cubicBezTo>
                  <a:close/>
                </a:path>
              </a:pathLst>
            </a:custGeom>
            <a:solidFill>
              <a:srgbClr val="FFF48C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81C26CFB-2BA9-06BC-344D-238C5DE0202B}"/>
                </a:ext>
              </a:extLst>
            </p:cNvPr>
            <p:cNvSpPr/>
            <p:nvPr/>
          </p:nvSpPr>
          <p:spPr>
            <a:xfrm rot="1156260">
              <a:off x="3294813" y="1904540"/>
              <a:ext cx="455211" cy="210083"/>
            </a:xfrm>
            <a:custGeom>
              <a:avLst/>
              <a:gdLst>
                <a:gd name="connsiteX0" fmla="*/ 363871 w 455211"/>
                <a:gd name="connsiteY0" fmla="*/ 0 h 210083"/>
                <a:gd name="connsiteX1" fmla="*/ 455212 w 455211"/>
                <a:gd name="connsiteY1" fmla="*/ 91341 h 210083"/>
                <a:gd name="connsiteX2" fmla="*/ 455212 w 455211"/>
                <a:gd name="connsiteY2" fmla="*/ 118743 h 210083"/>
                <a:gd name="connsiteX3" fmla="*/ 363871 w 455211"/>
                <a:gd name="connsiteY3" fmla="*/ 210084 h 210083"/>
                <a:gd name="connsiteX4" fmla="*/ 91341 w 455211"/>
                <a:gd name="connsiteY4" fmla="*/ 210084 h 210083"/>
                <a:gd name="connsiteX5" fmla="*/ 0 w 455211"/>
                <a:gd name="connsiteY5" fmla="*/ 118743 h 210083"/>
                <a:gd name="connsiteX6" fmla="*/ 0 w 455211"/>
                <a:gd name="connsiteY6" fmla="*/ 91341 h 210083"/>
                <a:gd name="connsiteX7" fmla="*/ 91341 w 455211"/>
                <a:gd name="connsiteY7" fmla="*/ 0 h 210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5211" h="210083">
                  <a:moveTo>
                    <a:pt x="363871" y="0"/>
                  </a:moveTo>
                  <a:cubicBezTo>
                    <a:pt x="414317" y="0"/>
                    <a:pt x="455212" y="40895"/>
                    <a:pt x="455212" y="91341"/>
                  </a:cubicBezTo>
                  <a:lnTo>
                    <a:pt x="455212" y="118743"/>
                  </a:lnTo>
                  <a:cubicBezTo>
                    <a:pt x="455212" y="169189"/>
                    <a:pt x="414317" y="210084"/>
                    <a:pt x="363871" y="210084"/>
                  </a:cubicBezTo>
                  <a:lnTo>
                    <a:pt x="91341" y="210084"/>
                  </a:lnTo>
                  <a:cubicBezTo>
                    <a:pt x="40895" y="210084"/>
                    <a:pt x="0" y="169189"/>
                    <a:pt x="0" y="118743"/>
                  </a:cubicBezTo>
                  <a:lnTo>
                    <a:pt x="0" y="91341"/>
                  </a:lnTo>
                  <a:cubicBezTo>
                    <a:pt x="0" y="40895"/>
                    <a:pt x="40895" y="0"/>
                    <a:pt x="91341" y="0"/>
                  </a:cubicBezTo>
                  <a:close/>
                </a:path>
              </a:pathLst>
            </a:custGeom>
            <a:noFill/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837DCA1F-6917-A370-E82C-472E269B1155}"/>
                </a:ext>
              </a:extLst>
            </p:cNvPr>
            <p:cNvSpPr/>
            <p:nvPr/>
          </p:nvSpPr>
          <p:spPr>
            <a:xfrm>
              <a:off x="2934436" y="2013797"/>
              <a:ext cx="304469" cy="487150"/>
            </a:xfrm>
            <a:custGeom>
              <a:avLst/>
              <a:gdLst>
                <a:gd name="connsiteX0" fmla="*/ 30447 w 304469"/>
                <a:gd name="connsiteY0" fmla="*/ 426257 h 487150"/>
                <a:gd name="connsiteX1" fmla="*/ 91341 w 304469"/>
                <a:gd name="connsiteY1" fmla="*/ 395810 h 487150"/>
                <a:gd name="connsiteX2" fmla="*/ 0 w 304469"/>
                <a:gd name="connsiteY2" fmla="*/ 213128 h 487150"/>
                <a:gd name="connsiteX3" fmla="*/ 60894 w 304469"/>
                <a:gd name="connsiteY3" fmla="*/ 274022 h 487150"/>
                <a:gd name="connsiteX4" fmla="*/ 152235 w 304469"/>
                <a:gd name="connsiteY4" fmla="*/ 91341 h 487150"/>
                <a:gd name="connsiteX5" fmla="*/ 182682 w 304469"/>
                <a:gd name="connsiteY5" fmla="*/ 60894 h 487150"/>
                <a:gd name="connsiteX6" fmla="*/ 30447 w 304469"/>
                <a:gd name="connsiteY6" fmla="*/ 0 h 487150"/>
                <a:gd name="connsiteX7" fmla="*/ 30447 w 304469"/>
                <a:gd name="connsiteY7" fmla="*/ 30447 h 487150"/>
                <a:gd name="connsiteX8" fmla="*/ 243575 w 304469"/>
                <a:gd name="connsiteY8" fmla="*/ 334916 h 487150"/>
                <a:gd name="connsiteX9" fmla="*/ 274022 w 304469"/>
                <a:gd name="connsiteY9" fmla="*/ 304469 h 487150"/>
                <a:gd name="connsiteX10" fmla="*/ 274022 w 304469"/>
                <a:gd name="connsiteY10" fmla="*/ 456704 h 487150"/>
                <a:gd name="connsiteX11" fmla="*/ 304469 w 304469"/>
                <a:gd name="connsiteY11" fmla="*/ 487151 h 487150"/>
                <a:gd name="connsiteX12" fmla="*/ 274022 w 304469"/>
                <a:gd name="connsiteY12" fmla="*/ 91341 h 487150"/>
                <a:gd name="connsiteX13" fmla="*/ 304469 w 304469"/>
                <a:gd name="connsiteY13" fmla="*/ 152235 h 48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4469" h="487150">
                  <a:moveTo>
                    <a:pt x="30447" y="426257"/>
                  </a:moveTo>
                  <a:lnTo>
                    <a:pt x="91341" y="395810"/>
                  </a:lnTo>
                  <a:moveTo>
                    <a:pt x="0" y="213128"/>
                  </a:moveTo>
                  <a:lnTo>
                    <a:pt x="60894" y="274022"/>
                  </a:lnTo>
                  <a:moveTo>
                    <a:pt x="152235" y="91341"/>
                  </a:moveTo>
                  <a:lnTo>
                    <a:pt x="182682" y="60894"/>
                  </a:lnTo>
                  <a:moveTo>
                    <a:pt x="30447" y="0"/>
                  </a:moveTo>
                  <a:lnTo>
                    <a:pt x="30447" y="30447"/>
                  </a:lnTo>
                  <a:moveTo>
                    <a:pt x="243575" y="334916"/>
                  </a:moveTo>
                  <a:lnTo>
                    <a:pt x="274022" y="304469"/>
                  </a:lnTo>
                  <a:moveTo>
                    <a:pt x="274022" y="456704"/>
                  </a:moveTo>
                  <a:lnTo>
                    <a:pt x="304469" y="487151"/>
                  </a:lnTo>
                  <a:moveTo>
                    <a:pt x="274022" y="91341"/>
                  </a:moveTo>
                  <a:lnTo>
                    <a:pt x="304469" y="152235"/>
                  </a:lnTo>
                </a:path>
              </a:pathLst>
            </a:custGeom>
            <a:noFill/>
            <a:ln w="37862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FA51197C-D606-D896-1390-7CC7EE3A595C}"/>
                </a:ext>
              </a:extLst>
            </p:cNvPr>
            <p:cNvSpPr/>
            <p:nvPr/>
          </p:nvSpPr>
          <p:spPr>
            <a:xfrm>
              <a:off x="3601583" y="2161664"/>
              <a:ext cx="455035" cy="406175"/>
            </a:xfrm>
            <a:custGeom>
              <a:avLst/>
              <a:gdLst>
                <a:gd name="connsiteX0" fmla="*/ 455035 w 455035"/>
                <a:gd name="connsiteY0" fmla="*/ 110841 h 406175"/>
                <a:gd name="connsiteX1" fmla="*/ 455035 w 455035"/>
                <a:gd name="connsiteY1" fmla="*/ 49947 h 406175"/>
                <a:gd name="connsiteX2" fmla="*/ 454061 w 455035"/>
                <a:gd name="connsiteY2" fmla="*/ 30643 h 406175"/>
                <a:gd name="connsiteX3" fmla="*/ 410887 w 455035"/>
                <a:gd name="connsiteY3" fmla="*/ 501 h 406175"/>
                <a:gd name="connsiteX4" fmla="*/ 29874 w 455035"/>
                <a:gd name="connsiteY4" fmla="*/ 155445 h 406175"/>
                <a:gd name="connsiteX5" fmla="*/ 5276 w 455035"/>
                <a:gd name="connsiteY5" fmla="*/ 226031 h 406175"/>
                <a:gd name="connsiteX6" fmla="*/ 23206 w 455035"/>
                <a:gd name="connsiteY6" fmla="*/ 246786 h 406175"/>
                <a:gd name="connsiteX7" fmla="*/ 257861 w 455035"/>
                <a:gd name="connsiteY7" fmla="*/ 406176 h 406175"/>
                <a:gd name="connsiteX8" fmla="*/ 455035 w 455035"/>
                <a:gd name="connsiteY8" fmla="*/ 110840 h 406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5035" h="406175">
                  <a:moveTo>
                    <a:pt x="455035" y="110841"/>
                  </a:moveTo>
                  <a:lnTo>
                    <a:pt x="455035" y="49947"/>
                  </a:lnTo>
                  <a:cubicBezTo>
                    <a:pt x="455035" y="43431"/>
                    <a:pt x="454457" y="37068"/>
                    <a:pt x="454061" y="30643"/>
                  </a:cubicBezTo>
                  <a:cubicBezTo>
                    <a:pt x="445177" y="14395"/>
                    <a:pt x="429201" y="3241"/>
                    <a:pt x="410887" y="501"/>
                  </a:cubicBezTo>
                  <a:cubicBezTo>
                    <a:pt x="267348" y="-5977"/>
                    <a:pt x="128153" y="50629"/>
                    <a:pt x="29874" y="155445"/>
                  </a:cubicBezTo>
                  <a:cubicBezTo>
                    <a:pt x="3590" y="168144"/>
                    <a:pt x="-7423" y="199747"/>
                    <a:pt x="5276" y="226031"/>
                  </a:cubicBezTo>
                  <a:cubicBezTo>
                    <a:pt x="9322" y="234407"/>
                    <a:pt x="15507" y="241566"/>
                    <a:pt x="23206" y="246786"/>
                  </a:cubicBezTo>
                  <a:lnTo>
                    <a:pt x="257861" y="406176"/>
                  </a:lnTo>
                  <a:cubicBezTo>
                    <a:pt x="377245" y="356641"/>
                    <a:pt x="455056" y="240093"/>
                    <a:pt x="455035" y="110840"/>
                  </a:cubicBezTo>
                  <a:close/>
                </a:path>
              </a:pathLst>
            </a:custGeom>
            <a:solidFill>
              <a:srgbClr val="FFBE3D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23E7F521-82AB-FC74-640F-A986189BFAB0}"/>
                </a:ext>
              </a:extLst>
            </p:cNvPr>
            <p:cNvSpPr/>
            <p:nvPr/>
          </p:nvSpPr>
          <p:spPr>
            <a:xfrm>
              <a:off x="3601764" y="2161756"/>
              <a:ext cx="454854" cy="244776"/>
            </a:xfrm>
            <a:custGeom>
              <a:avLst/>
              <a:gdLst>
                <a:gd name="connsiteX0" fmla="*/ 453880 w 454854"/>
                <a:gd name="connsiteY0" fmla="*/ 30643 h 244776"/>
                <a:gd name="connsiteX1" fmla="*/ 410707 w 454854"/>
                <a:gd name="connsiteY1" fmla="*/ 501 h 244776"/>
                <a:gd name="connsiteX2" fmla="*/ 29694 w 454854"/>
                <a:gd name="connsiteY2" fmla="*/ 155445 h 244776"/>
                <a:gd name="connsiteX3" fmla="*/ 5283 w 454854"/>
                <a:gd name="connsiteY3" fmla="*/ 225778 h 244776"/>
                <a:gd name="connsiteX4" fmla="*/ 20864 w 454854"/>
                <a:gd name="connsiteY4" fmla="*/ 244777 h 244776"/>
                <a:gd name="connsiteX5" fmla="*/ 399837 w 454854"/>
                <a:gd name="connsiteY5" fmla="*/ 91842 h 244776"/>
                <a:gd name="connsiteX6" fmla="*/ 443011 w 454854"/>
                <a:gd name="connsiteY6" fmla="*/ 121984 h 244776"/>
                <a:gd name="connsiteX7" fmla="*/ 443985 w 454854"/>
                <a:gd name="connsiteY7" fmla="*/ 141287 h 244776"/>
                <a:gd name="connsiteX8" fmla="*/ 443985 w 454854"/>
                <a:gd name="connsiteY8" fmla="*/ 193047 h 244776"/>
                <a:gd name="connsiteX9" fmla="*/ 454855 w 454854"/>
                <a:gd name="connsiteY9" fmla="*/ 110841 h 244776"/>
                <a:gd name="connsiteX10" fmla="*/ 454855 w 454854"/>
                <a:gd name="connsiteY10" fmla="*/ 49947 h 244776"/>
                <a:gd name="connsiteX11" fmla="*/ 453880 w 454854"/>
                <a:gd name="connsiteY11" fmla="*/ 30643 h 24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4854" h="244776">
                  <a:moveTo>
                    <a:pt x="453880" y="30643"/>
                  </a:moveTo>
                  <a:cubicBezTo>
                    <a:pt x="444997" y="14395"/>
                    <a:pt x="429021" y="3241"/>
                    <a:pt x="410707" y="501"/>
                  </a:cubicBezTo>
                  <a:cubicBezTo>
                    <a:pt x="267168" y="-5977"/>
                    <a:pt x="127973" y="50629"/>
                    <a:pt x="29694" y="155445"/>
                  </a:cubicBezTo>
                  <a:cubicBezTo>
                    <a:pt x="3531" y="168126"/>
                    <a:pt x="-7398" y="199615"/>
                    <a:pt x="5283" y="225778"/>
                  </a:cubicBezTo>
                  <a:cubicBezTo>
                    <a:pt x="8906" y="233251"/>
                    <a:pt x="14245" y="239761"/>
                    <a:pt x="20864" y="244777"/>
                  </a:cubicBezTo>
                  <a:cubicBezTo>
                    <a:pt x="119033" y="141253"/>
                    <a:pt x="257312" y="85450"/>
                    <a:pt x="399837" y="91842"/>
                  </a:cubicBezTo>
                  <a:cubicBezTo>
                    <a:pt x="418148" y="94591"/>
                    <a:pt x="434120" y="105743"/>
                    <a:pt x="443011" y="121984"/>
                  </a:cubicBezTo>
                  <a:cubicBezTo>
                    <a:pt x="443376" y="128408"/>
                    <a:pt x="443985" y="134772"/>
                    <a:pt x="443985" y="141287"/>
                  </a:cubicBezTo>
                  <a:lnTo>
                    <a:pt x="443985" y="193047"/>
                  </a:lnTo>
                  <a:cubicBezTo>
                    <a:pt x="451158" y="166232"/>
                    <a:pt x="454812" y="138598"/>
                    <a:pt x="454855" y="110841"/>
                  </a:cubicBezTo>
                  <a:lnTo>
                    <a:pt x="454855" y="49947"/>
                  </a:lnTo>
                  <a:cubicBezTo>
                    <a:pt x="454855" y="43431"/>
                    <a:pt x="454154" y="37068"/>
                    <a:pt x="453880" y="30643"/>
                  </a:cubicBezTo>
                  <a:close/>
                </a:path>
              </a:pathLst>
            </a:custGeom>
            <a:solidFill>
              <a:srgbClr val="FFBE3D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BDE017B-9DCF-707E-3E65-13B8E180D3AD}"/>
                </a:ext>
              </a:extLst>
            </p:cNvPr>
            <p:cNvSpPr/>
            <p:nvPr/>
          </p:nvSpPr>
          <p:spPr>
            <a:xfrm>
              <a:off x="3601583" y="2161664"/>
              <a:ext cx="455035" cy="406175"/>
            </a:xfrm>
            <a:custGeom>
              <a:avLst/>
              <a:gdLst>
                <a:gd name="connsiteX0" fmla="*/ 455035 w 455035"/>
                <a:gd name="connsiteY0" fmla="*/ 110841 h 406175"/>
                <a:gd name="connsiteX1" fmla="*/ 455035 w 455035"/>
                <a:gd name="connsiteY1" fmla="*/ 49947 h 406175"/>
                <a:gd name="connsiteX2" fmla="*/ 454061 w 455035"/>
                <a:gd name="connsiteY2" fmla="*/ 30643 h 406175"/>
                <a:gd name="connsiteX3" fmla="*/ 410887 w 455035"/>
                <a:gd name="connsiteY3" fmla="*/ 501 h 406175"/>
                <a:gd name="connsiteX4" fmla="*/ 29874 w 455035"/>
                <a:gd name="connsiteY4" fmla="*/ 155445 h 406175"/>
                <a:gd name="connsiteX5" fmla="*/ 5276 w 455035"/>
                <a:gd name="connsiteY5" fmla="*/ 226031 h 406175"/>
                <a:gd name="connsiteX6" fmla="*/ 23206 w 455035"/>
                <a:gd name="connsiteY6" fmla="*/ 246786 h 406175"/>
                <a:gd name="connsiteX7" fmla="*/ 257861 w 455035"/>
                <a:gd name="connsiteY7" fmla="*/ 406176 h 406175"/>
                <a:gd name="connsiteX8" fmla="*/ 455035 w 455035"/>
                <a:gd name="connsiteY8" fmla="*/ 110840 h 406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5035" h="406175">
                  <a:moveTo>
                    <a:pt x="455035" y="110841"/>
                  </a:moveTo>
                  <a:lnTo>
                    <a:pt x="455035" y="49947"/>
                  </a:lnTo>
                  <a:cubicBezTo>
                    <a:pt x="455035" y="43431"/>
                    <a:pt x="454457" y="37068"/>
                    <a:pt x="454061" y="30643"/>
                  </a:cubicBezTo>
                  <a:cubicBezTo>
                    <a:pt x="445177" y="14395"/>
                    <a:pt x="429201" y="3241"/>
                    <a:pt x="410887" y="501"/>
                  </a:cubicBezTo>
                  <a:cubicBezTo>
                    <a:pt x="267348" y="-5977"/>
                    <a:pt x="128153" y="50629"/>
                    <a:pt x="29874" y="155445"/>
                  </a:cubicBezTo>
                  <a:cubicBezTo>
                    <a:pt x="3590" y="168144"/>
                    <a:pt x="-7423" y="199747"/>
                    <a:pt x="5276" y="226031"/>
                  </a:cubicBezTo>
                  <a:cubicBezTo>
                    <a:pt x="9322" y="234407"/>
                    <a:pt x="15507" y="241566"/>
                    <a:pt x="23206" y="246786"/>
                  </a:cubicBezTo>
                  <a:lnTo>
                    <a:pt x="257861" y="406176"/>
                  </a:lnTo>
                  <a:cubicBezTo>
                    <a:pt x="377245" y="356641"/>
                    <a:pt x="455056" y="240093"/>
                    <a:pt x="455035" y="110840"/>
                  </a:cubicBezTo>
                  <a:close/>
                </a:path>
              </a:pathLst>
            </a:custGeom>
            <a:noFill/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C74A721-F14A-1038-49F6-4A7F6BB3D40B}"/>
                </a:ext>
              </a:extLst>
            </p:cNvPr>
            <p:cNvSpPr/>
            <p:nvPr/>
          </p:nvSpPr>
          <p:spPr>
            <a:xfrm>
              <a:off x="3455769" y="2036022"/>
              <a:ext cx="454574" cy="447331"/>
            </a:xfrm>
            <a:custGeom>
              <a:avLst/>
              <a:gdLst>
                <a:gd name="connsiteX0" fmla="*/ 29026 w 454574"/>
                <a:gd name="connsiteY0" fmla="*/ 150866 h 447331"/>
                <a:gd name="connsiteX1" fmla="*/ 5107 w 454574"/>
                <a:gd name="connsiteY1" fmla="*/ 219363 h 447331"/>
                <a:gd name="connsiteX2" fmla="*/ 22510 w 454574"/>
                <a:gd name="connsiteY2" fmla="*/ 239527 h 447331"/>
                <a:gd name="connsiteX3" fmla="*/ 315379 w 454574"/>
                <a:gd name="connsiteY3" fmla="*/ 438467 h 447331"/>
                <a:gd name="connsiteX4" fmla="*/ 386641 w 454574"/>
                <a:gd name="connsiteY4" fmla="*/ 424841 h 447331"/>
                <a:gd name="connsiteX5" fmla="*/ 395363 w 454574"/>
                <a:gd name="connsiteY5" fmla="*/ 399769 h 447331"/>
                <a:gd name="connsiteX6" fmla="*/ 398864 w 454574"/>
                <a:gd name="connsiteY6" fmla="*/ 488 h 447331"/>
                <a:gd name="connsiteX7" fmla="*/ 29026 w 454574"/>
                <a:gd name="connsiteY7" fmla="*/ 150866 h 44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574" h="447331">
                  <a:moveTo>
                    <a:pt x="29026" y="150866"/>
                  </a:moveTo>
                  <a:cubicBezTo>
                    <a:pt x="3506" y="163176"/>
                    <a:pt x="-7203" y="193843"/>
                    <a:pt x="5107" y="219363"/>
                  </a:cubicBezTo>
                  <a:cubicBezTo>
                    <a:pt x="9031" y="227499"/>
                    <a:pt x="15035" y="234455"/>
                    <a:pt x="22510" y="239527"/>
                  </a:cubicBezTo>
                  <a:lnTo>
                    <a:pt x="315379" y="438467"/>
                  </a:lnTo>
                  <a:cubicBezTo>
                    <a:pt x="338820" y="454383"/>
                    <a:pt x="370726" y="448282"/>
                    <a:pt x="386641" y="424841"/>
                  </a:cubicBezTo>
                  <a:cubicBezTo>
                    <a:pt x="391698" y="417394"/>
                    <a:pt x="394706" y="408747"/>
                    <a:pt x="395363" y="399769"/>
                  </a:cubicBezTo>
                  <a:cubicBezTo>
                    <a:pt x="489170" y="76149"/>
                    <a:pt x="456957" y="11602"/>
                    <a:pt x="398864" y="488"/>
                  </a:cubicBezTo>
                  <a:cubicBezTo>
                    <a:pt x="259538" y="-5814"/>
                    <a:pt x="124421" y="49124"/>
                    <a:pt x="29026" y="150866"/>
                  </a:cubicBezTo>
                  <a:close/>
                </a:path>
              </a:pathLst>
            </a:custGeom>
            <a:solidFill>
              <a:srgbClr val="FFBE3D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E599B22C-D825-62E2-AF7C-E813E0134BAA}"/>
                </a:ext>
              </a:extLst>
            </p:cNvPr>
            <p:cNvSpPr/>
            <p:nvPr/>
          </p:nvSpPr>
          <p:spPr>
            <a:xfrm>
              <a:off x="3455836" y="2035964"/>
              <a:ext cx="454538" cy="430335"/>
            </a:xfrm>
            <a:custGeom>
              <a:avLst/>
              <a:gdLst>
                <a:gd name="connsiteX0" fmla="*/ 398798 w 454538"/>
                <a:gd name="connsiteY0" fmla="*/ 486 h 430335"/>
                <a:gd name="connsiteX1" fmla="*/ 28959 w 454538"/>
                <a:gd name="connsiteY1" fmla="*/ 150924 h 430335"/>
                <a:gd name="connsiteX2" fmla="*/ 5139 w 454538"/>
                <a:gd name="connsiteY2" fmla="*/ 219456 h 430335"/>
                <a:gd name="connsiteX3" fmla="*/ 11543 w 454538"/>
                <a:gd name="connsiteY3" fmla="*/ 229508 h 430335"/>
                <a:gd name="connsiteX4" fmla="*/ 368351 w 454538"/>
                <a:gd name="connsiteY4" fmla="*/ 91827 h 430335"/>
                <a:gd name="connsiteX5" fmla="*/ 381778 w 454538"/>
                <a:gd name="connsiteY5" fmla="*/ 430336 h 430335"/>
                <a:gd name="connsiteX6" fmla="*/ 395296 w 454538"/>
                <a:gd name="connsiteY6" fmla="*/ 399889 h 430335"/>
                <a:gd name="connsiteX7" fmla="*/ 398798 w 454538"/>
                <a:gd name="connsiteY7" fmla="*/ 486 h 43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538" h="430335">
                  <a:moveTo>
                    <a:pt x="398798" y="486"/>
                  </a:moveTo>
                  <a:cubicBezTo>
                    <a:pt x="259461" y="-5801"/>
                    <a:pt x="124344" y="49160"/>
                    <a:pt x="28959" y="150924"/>
                  </a:cubicBezTo>
                  <a:cubicBezTo>
                    <a:pt x="3457" y="163271"/>
                    <a:pt x="-7208" y="193954"/>
                    <a:pt x="5139" y="219456"/>
                  </a:cubicBezTo>
                  <a:cubicBezTo>
                    <a:pt x="6876" y="223044"/>
                    <a:pt x="9025" y="226417"/>
                    <a:pt x="11543" y="229508"/>
                  </a:cubicBezTo>
                  <a:cubicBezTo>
                    <a:pt x="106105" y="135911"/>
                    <a:pt x="235428" y="86009"/>
                    <a:pt x="368351" y="91827"/>
                  </a:cubicBezTo>
                  <a:cubicBezTo>
                    <a:pt x="422607" y="102209"/>
                    <a:pt x="454181" y="159328"/>
                    <a:pt x="381778" y="430336"/>
                  </a:cubicBezTo>
                  <a:cubicBezTo>
                    <a:pt x="389628" y="422028"/>
                    <a:pt x="394399" y="411283"/>
                    <a:pt x="395296" y="399889"/>
                  </a:cubicBezTo>
                  <a:cubicBezTo>
                    <a:pt x="489103" y="76147"/>
                    <a:pt x="456982" y="11599"/>
                    <a:pt x="398798" y="486"/>
                  </a:cubicBezTo>
                  <a:close/>
                </a:path>
              </a:pathLst>
            </a:custGeom>
            <a:solidFill>
              <a:srgbClr val="FFDA8F"/>
            </a:solidFill>
            <a:ln w="3029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07AF8934-3EF3-3810-DE59-AC4632AF2793}"/>
                </a:ext>
              </a:extLst>
            </p:cNvPr>
            <p:cNvSpPr/>
            <p:nvPr/>
          </p:nvSpPr>
          <p:spPr>
            <a:xfrm>
              <a:off x="3455769" y="2036022"/>
              <a:ext cx="454574" cy="447331"/>
            </a:xfrm>
            <a:custGeom>
              <a:avLst/>
              <a:gdLst>
                <a:gd name="connsiteX0" fmla="*/ 29026 w 454574"/>
                <a:gd name="connsiteY0" fmla="*/ 150866 h 447331"/>
                <a:gd name="connsiteX1" fmla="*/ 5107 w 454574"/>
                <a:gd name="connsiteY1" fmla="*/ 219363 h 447331"/>
                <a:gd name="connsiteX2" fmla="*/ 22510 w 454574"/>
                <a:gd name="connsiteY2" fmla="*/ 239527 h 447331"/>
                <a:gd name="connsiteX3" fmla="*/ 315379 w 454574"/>
                <a:gd name="connsiteY3" fmla="*/ 438467 h 447331"/>
                <a:gd name="connsiteX4" fmla="*/ 386641 w 454574"/>
                <a:gd name="connsiteY4" fmla="*/ 424841 h 447331"/>
                <a:gd name="connsiteX5" fmla="*/ 395363 w 454574"/>
                <a:gd name="connsiteY5" fmla="*/ 399769 h 447331"/>
                <a:gd name="connsiteX6" fmla="*/ 398864 w 454574"/>
                <a:gd name="connsiteY6" fmla="*/ 488 h 447331"/>
                <a:gd name="connsiteX7" fmla="*/ 29026 w 454574"/>
                <a:gd name="connsiteY7" fmla="*/ 150866 h 44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574" h="447331">
                  <a:moveTo>
                    <a:pt x="29026" y="150866"/>
                  </a:moveTo>
                  <a:cubicBezTo>
                    <a:pt x="3506" y="163176"/>
                    <a:pt x="-7203" y="193843"/>
                    <a:pt x="5107" y="219363"/>
                  </a:cubicBezTo>
                  <a:cubicBezTo>
                    <a:pt x="9031" y="227499"/>
                    <a:pt x="15035" y="234455"/>
                    <a:pt x="22510" y="239527"/>
                  </a:cubicBezTo>
                  <a:lnTo>
                    <a:pt x="315379" y="438467"/>
                  </a:lnTo>
                  <a:cubicBezTo>
                    <a:pt x="338820" y="454383"/>
                    <a:pt x="370726" y="448282"/>
                    <a:pt x="386641" y="424841"/>
                  </a:cubicBezTo>
                  <a:cubicBezTo>
                    <a:pt x="391698" y="417394"/>
                    <a:pt x="394706" y="408747"/>
                    <a:pt x="395363" y="399769"/>
                  </a:cubicBezTo>
                  <a:cubicBezTo>
                    <a:pt x="489170" y="76149"/>
                    <a:pt x="456957" y="11602"/>
                    <a:pt x="398864" y="488"/>
                  </a:cubicBezTo>
                  <a:cubicBezTo>
                    <a:pt x="259538" y="-5814"/>
                    <a:pt x="124421" y="49124"/>
                    <a:pt x="29026" y="150866"/>
                  </a:cubicBezTo>
                  <a:close/>
                </a:path>
              </a:pathLst>
            </a:custGeom>
            <a:noFill/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4FD4C03-E53E-759D-D846-72510418382F}"/>
                </a:ext>
              </a:extLst>
            </p:cNvPr>
            <p:cNvSpPr/>
            <p:nvPr/>
          </p:nvSpPr>
          <p:spPr>
            <a:xfrm>
              <a:off x="3330246" y="2009394"/>
              <a:ext cx="343790" cy="461028"/>
            </a:xfrm>
            <a:custGeom>
              <a:avLst/>
              <a:gdLst>
                <a:gd name="connsiteX0" fmla="*/ 286414 w 343790"/>
                <a:gd name="connsiteY0" fmla="*/ 628 h 461028"/>
                <a:gd name="connsiteX1" fmla="*/ 0 w 343790"/>
                <a:gd name="connsiteY1" fmla="*/ 77689 h 461028"/>
                <a:gd name="connsiteX2" fmla="*/ 0 w 343790"/>
                <a:gd name="connsiteY2" fmla="*/ 315632 h 461028"/>
                <a:gd name="connsiteX3" fmla="*/ 200402 w 343790"/>
                <a:gd name="connsiteY3" fmla="*/ 451882 h 461028"/>
                <a:gd name="connsiteX4" fmla="*/ 273788 w 343790"/>
                <a:gd name="connsiteY4" fmla="*/ 437901 h 461028"/>
                <a:gd name="connsiteX5" fmla="*/ 282791 w 343790"/>
                <a:gd name="connsiteY5" fmla="*/ 412027 h 461028"/>
                <a:gd name="connsiteX6" fmla="*/ 286414 w 343790"/>
                <a:gd name="connsiteY6" fmla="*/ 628 h 46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3790" h="461028">
                  <a:moveTo>
                    <a:pt x="286414" y="628"/>
                  </a:moveTo>
                  <a:cubicBezTo>
                    <a:pt x="185203" y="-4553"/>
                    <a:pt x="84947" y="22421"/>
                    <a:pt x="0" y="77689"/>
                  </a:cubicBezTo>
                  <a:lnTo>
                    <a:pt x="0" y="315632"/>
                  </a:lnTo>
                  <a:lnTo>
                    <a:pt x="200402" y="451882"/>
                  </a:lnTo>
                  <a:cubicBezTo>
                    <a:pt x="224527" y="468286"/>
                    <a:pt x="257384" y="462027"/>
                    <a:pt x="273788" y="437901"/>
                  </a:cubicBezTo>
                  <a:cubicBezTo>
                    <a:pt x="279012" y="430218"/>
                    <a:pt x="282118" y="421293"/>
                    <a:pt x="282791" y="412027"/>
                  </a:cubicBezTo>
                  <a:cubicBezTo>
                    <a:pt x="379430" y="78542"/>
                    <a:pt x="346242" y="12046"/>
                    <a:pt x="286414" y="628"/>
                  </a:cubicBezTo>
                  <a:close/>
                </a:path>
              </a:pathLst>
            </a:custGeom>
            <a:solidFill>
              <a:srgbClr val="FFBE3D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CB25162-B818-3C1A-7025-20D0D4F0C2C9}"/>
                </a:ext>
              </a:extLst>
            </p:cNvPr>
            <p:cNvSpPr/>
            <p:nvPr/>
          </p:nvSpPr>
          <p:spPr>
            <a:xfrm>
              <a:off x="3330246" y="2009394"/>
              <a:ext cx="343687" cy="246395"/>
            </a:xfrm>
            <a:custGeom>
              <a:avLst/>
              <a:gdLst>
                <a:gd name="connsiteX0" fmla="*/ 271191 w 343687"/>
                <a:gd name="connsiteY0" fmla="*/ 91969 h 246395"/>
                <a:gd name="connsiteX1" fmla="*/ 325082 w 343687"/>
                <a:gd name="connsiteY1" fmla="*/ 246396 h 246395"/>
                <a:gd name="connsiteX2" fmla="*/ 286414 w 343687"/>
                <a:gd name="connsiteY2" fmla="*/ 628 h 246395"/>
                <a:gd name="connsiteX3" fmla="*/ 0 w 343687"/>
                <a:gd name="connsiteY3" fmla="*/ 77689 h 246395"/>
                <a:gd name="connsiteX4" fmla="*/ 0 w 343687"/>
                <a:gd name="connsiteY4" fmla="*/ 159896 h 246395"/>
                <a:gd name="connsiteX5" fmla="*/ 271191 w 343687"/>
                <a:gd name="connsiteY5" fmla="*/ 91969 h 24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687" h="246395">
                  <a:moveTo>
                    <a:pt x="271191" y="91969"/>
                  </a:moveTo>
                  <a:cubicBezTo>
                    <a:pt x="310498" y="99489"/>
                    <a:pt x="338174" y="131306"/>
                    <a:pt x="325082" y="246396"/>
                  </a:cubicBezTo>
                  <a:cubicBezTo>
                    <a:pt x="365363" y="55037"/>
                    <a:pt x="334612" y="9823"/>
                    <a:pt x="286414" y="628"/>
                  </a:cubicBezTo>
                  <a:cubicBezTo>
                    <a:pt x="185203" y="-4553"/>
                    <a:pt x="84947" y="22421"/>
                    <a:pt x="0" y="77689"/>
                  </a:cubicBezTo>
                  <a:lnTo>
                    <a:pt x="0" y="159896"/>
                  </a:lnTo>
                  <a:cubicBezTo>
                    <a:pt x="81583" y="110675"/>
                    <a:pt x="176038" y="87017"/>
                    <a:pt x="271191" y="91969"/>
                  </a:cubicBezTo>
                  <a:close/>
                </a:path>
              </a:pathLst>
            </a:custGeom>
            <a:solidFill>
              <a:srgbClr val="FFDA8F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98CFB72-17F2-9A76-91B6-DA6346E04163}"/>
                </a:ext>
              </a:extLst>
            </p:cNvPr>
            <p:cNvSpPr/>
            <p:nvPr/>
          </p:nvSpPr>
          <p:spPr>
            <a:xfrm>
              <a:off x="3330246" y="2009394"/>
              <a:ext cx="343790" cy="461028"/>
            </a:xfrm>
            <a:custGeom>
              <a:avLst/>
              <a:gdLst>
                <a:gd name="connsiteX0" fmla="*/ 286414 w 343790"/>
                <a:gd name="connsiteY0" fmla="*/ 628 h 461028"/>
                <a:gd name="connsiteX1" fmla="*/ 0 w 343790"/>
                <a:gd name="connsiteY1" fmla="*/ 77689 h 461028"/>
                <a:gd name="connsiteX2" fmla="*/ 0 w 343790"/>
                <a:gd name="connsiteY2" fmla="*/ 315632 h 461028"/>
                <a:gd name="connsiteX3" fmla="*/ 200402 w 343790"/>
                <a:gd name="connsiteY3" fmla="*/ 451882 h 461028"/>
                <a:gd name="connsiteX4" fmla="*/ 273788 w 343790"/>
                <a:gd name="connsiteY4" fmla="*/ 437901 h 461028"/>
                <a:gd name="connsiteX5" fmla="*/ 282791 w 343790"/>
                <a:gd name="connsiteY5" fmla="*/ 412027 h 461028"/>
                <a:gd name="connsiteX6" fmla="*/ 286414 w 343790"/>
                <a:gd name="connsiteY6" fmla="*/ 628 h 46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3790" h="461028">
                  <a:moveTo>
                    <a:pt x="286414" y="628"/>
                  </a:moveTo>
                  <a:cubicBezTo>
                    <a:pt x="185203" y="-4553"/>
                    <a:pt x="84947" y="22421"/>
                    <a:pt x="0" y="77689"/>
                  </a:cubicBezTo>
                  <a:lnTo>
                    <a:pt x="0" y="315632"/>
                  </a:lnTo>
                  <a:lnTo>
                    <a:pt x="200402" y="451882"/>
                  </a:lnTo>
                  <a:cubicBezTo>
                    <a:pt x="224527" y="468286"/>
                    <a:pt x="257384" y="462027"/>
                    <a:pt x="273788" y="437901"/>
                  </a:cubicBezTo>
                  <a:cubicBezTo>
                    <a:pt x="279012" y="430218"/>
                    <a:pt x="282118" y="421293"/>
                    <a:pt x="282791" y="412027"/>
                  </a:cubicBezTo>
                  <a:cubicBezTo>
                    <a:pt x="379430" y="78542"/>
                    <a:pt x="346242" y="12046"/>
                    <a:pt x="286414" y="628"/>
                  </a:cubicBezTo>
                  <a:close/>
                </a:path>
              </a:pathLst>
            </a:custGeom>
            <a:noFill/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5E7A1B21-BF45-76D4-00D5-14BEE625C366}"/>
                </a:ext>
              </a:extLst>
            </p:cNvPr>
            <p:cNvSpPr/>
            <p:nvPr/>
          </p:nvSpPr>
          <p:spPr>
            <a:xfrm>
              <a:off x="3509327" y="2098182"/>
              <a:ext cx="92963" cy="151657"/>
            </a:xfrm>
            <a:custGeom>
              <a:avLst/>
              <a:gdLst>
                <a:gd name="connsiteX0" fmla="*/ 1348 w 92963"/>
                <a:gd name="connsiteY0" fmla="*/ 78568 h 151657"/>
                <a:gd name="connsiteX1" fmla="*/ 20986 w 92963"/>
                <a:gd name="connsiteY1" fmla="*/ 16365 h 151657"/>
                <a:gd name="connsiteX2" fmla="*/ 80144 w 92963"/>
                <a:gd name="connsiteY2" fmla="*/ 7809 h 151657"/>
                <a:gd name="connsiteX3" fmla="*/ 92932 w 92963"/>
                <a:gd name="connsiteY3" fmla="*/ 39748 h 151657"/>
                <a:gd name="connsiteX4" fmla="*/ 84498 w 92963"/>
                <a:gd name="connsiteY4" fmla="*/ 73940 h 151657"/>
                <a:gd name="connsiteX5" fmla="*/ 25614 w 92963"/>
                <a:gd name="connsiteY5" fmla="*/ 151275 h 151657"/>
                <a:gd name="connsiteX6" fmla="*/ 1348 w 92963"/>
                <a:gd name="connsiteY6" fmla="*/ 78568 h 15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963" h="151657">
                  <a:moveTo>
                    <a:pt x="1348" y="78568"/>
                  </a:moveTo>
                  <a:cubicBezTo>
                    <a:pt x="794" y="56226"/>
                    <a:pt x="7704" y="34338"/>
                    <a:pt x="20986" y="16365"/>
                  </a:cubicBezTo>
                  <a:cubicBezTo>
                    <a:pt x="35412" y="-1557"/>
                    <a:pt x="61232" y="-5291"/>
                    <a:pt x="80144" y="7809"/>
                  </a:cubicBezTo>
                  <a:cubicBezTo>
                    <a:pt x="88744" y="16160"/>
                    <a:pt x="93392" y="27770"/>
                    <a:pt x="92932" y="39748"/>
                  </a:cubicBezTo>
                  <a:cubicBezTo>
                    <a:pt x="92378" y="51586"/>
                    <a:pt x="89513" y="63202"/>
                    <a:pt x="84498" y="73940"/>
                  </a:cubicBezTo>
                  <a:cubicBezTo>
                    <a:pt x="75608" y="95009"/>
                    <a:pt x="51402" y="146769"/>
                    <a:pt x="25614" y="151275"/>
                  </a:cubicBezTo>
                  <a:cubicBezTo>
                    <a:pt x="-6873" y="156938"/>
                    <a:pt x="404" y="98206"/>
                    <a:pt x="1348" y="78568"/>
                  </a:cubicBezTo>
                  <a:close/>
                </a:path>
              </a:pathLst>
            </a:custGeom>
            <a:solidFill>
              <a:srgbClr val="FF6242"/>
            </a:solidFill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02FA6E30-A670-1900-73C1-4C7BFDC999D4}"/>
                </a:ext>
              </a:extLst>
            </p:cNvPr>
            <p:cNvSpPr/>
            <p:nvPr/>
          </p:nvSpPr>
          <p:spPr>
            <a:xfrm>
              <a:off x="3528436" y="2175677"/>
              <a:ext cx="153501" cy="89450"/>
            </a:xfrm>
            <a:custGeom>
              <a:avLst/>
              <a:gdLst>
                <a:gd name="connsiteX0" fmla="*/ 71722 w 153501"/>
                <a:gd name="connsiteY0" fmla="*/ 89094 h 89450"/>
                <a:gd name="connsiteX1" fmla="*/ 134960 w 153501"/>
                <a:gd name="connsiteY1" fmla="*/ 73201 h 89450"/>
                <a:gd name="connsiteX2" fmla="*/ 147139 w 153501"/>
                <a:gd name="connsiteY2" fmla="*/ 14682 h 89450"/>
                <a:gd name="connsiteX3" fmla="*/ 116022 w 153501"/>
                <a:gd name="connsiteY3" fmla="*/ 6 h 89450"/>
                <a:gd name="connsiteX4" fmla="*/ 81404 w 153501"/>
                <a:gd name="connsiteY4" fmla="*/ 6400 h 89450"/>
                <a:gd name="connsiteX5" fmla="*/ 689 w 153501"/>
                <a:gd name="connsiteY5" fmla="*/ 60535 h 89450"/>
                <a:gd name="connsiteX6" fmla="*/ 71722 w 153501"/>
                <a:gd name="connsiteY6" fmla="*/ 89094 h 8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501" h="89450">
                  <a:moveTo>
                    <a:pt x="71722" y="89094"/>
                  </a:moveTo>
                  <a:cubicBezTo>
                    <a:pt x="93982" y="90974"/>
                    <a:pt x="116234" y="85381"/>
                    <a:pt x="134960" y="73201"/>
                  </a:cubicBezTo>
                  <a:cubicBezTo>
                    <a:pt x="153761" y="59922"/>
                    <a:pt x="159081" y="34359"/>
                    <a:pt x="147139" y="14682"/>
                  </a:cubicBezTo>
                  <a:cubicBezTo>
                    <a:pt x="139325" y="5589"/>
                    <a:pt x="128009" y="252"/>
                    <a:pt x="116022" y="6"/>
                  </a:cubicBezTo>
                  <a:cubicBezTo>
                    <a:pt x="104177" y="-133"/>
                    <a:pt x="92418" y="2038"/>
                    <a:pt x="81404" y="6400"/>
                  </a:cubicBezTo>
                  <a:cubicBezTo>
                    <a:pt x="59848" y="14012"/>
                    <a:pt x="6718" y="35081"/>
                    <a:pt x="689" y="60535"/>
                  </a:cubicBezTo>
                  <a:cubicBezTo>
                    <a:pt x="-7014" y="92595"/>
                    <a:pt x="51962" y="88851"/>
                    <a:pt x="71722" y="89094"/>
                  </a:cubicBezTo>
                  <a:close/>
                </a:path>
              </a:pathLst>
            </a:custGeom>
            <a:solidFill>
              <a:srgbClr val="FF6242"/>
            </a:solidFill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25AEC20A-1934-7BAF-9633-C66C8F9AD457}"/>
                </a:ext>
              </a:extLst>
            </p:cNvPr>
            <p:cNvSpPr/>
            <p:nvPr/>
          </p:nvSpPr>
          <p:spPr>
            <a:xfrm>
              <a:off x="3310958" y="2212226"/>
              <a:ext cx="373993" cy="380063"/>
            </a:xfrm>
            <a:custGeom>
              <a:avLst/>
              <a:gdLst>
                <a:gd name="connsiteX0" fmla="*/ 331856 w 373993"/>
                <a:gd name="connsiteY0" fmla="*/ 231299 h 380063"/>
                <a:gd name="connsiteX1" fmla="*/ 288378 w 373993"/>
                <a:gd name="connsiteY1" fmla="*/ 207794 h 380063"/>
                <a:gd name="connsiteX2" fmla="*/ 240759 w 373993"/>
                <a:gd name="connsiteY2" fmla="*/ 141512 h 380063"/>
                <a:gd name="connsiteX3" fmla="*/ 266669 w 373993"/>
                <a:gd name="connsiteY3" fmla="*/ 65151 h 380063"/>
                <a:gd name="connsiteX4" fmla="*/ 253577 w 373993"/>
                <a:gd name="connsiteY4" fmla="*/ 12721 h 380063"/>
                <a:gd name="connsiteX5" fmla="*/ 124786 w 373993"/>
                <a:gd name="connsiteY5" fmla="*/ 19633 h 380063"/>
                <a:gd name="connsiteX6" fmla="*/ 28726 w 373993"/>
                <a:gd name="connsiteY6" fmla="*/ 111308 h 380063"/>
                <a:gd name="connsiteX7" fmla="*/ 11189 w 373993"/>
                <a:gd name="connsiteY7" fmla="*/ 272494 h 380063"/>
                <a:gd name="connsiteX8" fmla="*/ 88646 w 373993"/>
                <a:gd name="connsiteY8" fmla="*/ 357928 h 380063"/>
                <a:gd name="connsiteX9" fmla="*/ 120250 w 373993"/>
                <a:gd name="connsiteY9" fmla="*/ 380063 h 380063"/>
                <a:gd name="connsiteX10" fmla="*/ 348815 w 373993"/>
                <a:gd name="connsiteY10" fmla="*/ 380063 h 380063"/>
                <a:gd name="connsiteX11" fmla="*/ 373812 w 373993"/>
                <a:gd name="connsiteY11" fmla="*/ 318987 h 380063"/>
                <a:gd name="connsiteX12" fmla="*/ 331856 w 373993"/>
                <a:gd name="connsiteY12" fmla="*/ 231299 h 38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993" h="380063">
                  <a:moveTo>
                    <a:pt x="331856" y="231299"/>
                  </a:moveTo>
                  <a:cubicBezTo>
                    <a:pt x="318216" y="222165"/>
                    <a:pt x="302353" y="216563"/>
                    <a:pt x="288378" y="207794"/>
                  </a:cubicBezTo>
                  <a:cubicBezTo>
                    <a:pt x="264529" y="192691"/>
                    <a:pt x="247461" y="168934"/>
                    <a:pt x="240759" y="141512"/>
                  </a:cubicBezTo>
                  <a:cubicBezTo>
                    <a:pt x="232295" y="106193"/>
                    <a:pt x="253607" y="94106"/>
                    <a:pt x="266669" y="65151"/>
                  </a:cubicBezTo>
                  <a:cubicBezTo>
                    <a:pt x="274484" y="46710"/>
                    <a:pt x="269144" y="25323"/>
                    <a:pt x="253577" y="12721"/>
                  </a:cubicBezTo>
                  <a:cubicBezTo>
                    <a:pt x="221151" y="-12245"/>
                    <a:pt x="157974" y="4714"/>
                    <a:pt x="124786" y="19633"/>
                  </a:cubicBezTo>
                  <a:cubicBezTo>
                    <a:pt x="83953" y="39374"/>
                    <a:pt x="50352" y="71441"/>
                    <a:pt x="28726" y="111308"/>
                  </a:cubicBezTo>
                  <a:cubicBezTo>
                    <a:pt x="-1980" y="159346"/>
                    <a:pt x="-8468" y="218976"/>
                    <a:pt x="11189" y="272494"/>
                  </a:cubicBezTo>
                  <a:cubicBezTo>
                    <a:pt x="29376" y="307059"/>
                    <a:pt x="56024" y="336451"/>
                    <a:pt x="88646" y="357928"/>
                  </a:cubicBezTo>
                  <a:cubicBezTo>
                    <a:pt x="98907" y="365631"/>
                    <a:pt x="109472" y="373000"/>
                    <a:pt x="120250" y="380063"/>
                  </a:cubicBezTo>
                  <a:lnTo>
                    <a:pt x="348815" y="380063"/>
                  </a:lnTo>
                  <a:cubicBezTo>
                    <a:pt x="363274" y="362786"/>
                    <a:pt x="372009" y="341444"/>
                    <a:pt x="373812" y="318987"/>
                  </a:cubicBezTo>
                  <a:cubicBezTo>
                    <a:pt x="375890" y="284477"/>
                    <a:pt x="360032" y="251333"/>
                    <a:pt x="331856" y="231299"/>
                  </a:cubicBezTo>
                  <a:close/>
                </a:path>
              </a:pathLst>
            </a:custGeom>
            <a:solidFill>
              <a:srgbClr val="FFCABF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F8673A7A-4C30-4B08-3593-3C042EB86E03}"/>
                </a:ext>
              </a:extLst>
            </p:cNvPr>
            <p:cNvSpPr/>
            <p:nvPr/>
          </p:nvSpPr>
          <p:spPr>
            <a:xfrm>
              <a:off x="3310925" y="2212226"/>
              <a:ext cx="356246" cy="380063"/>
            </a:xfrm>
            <a:custGeom>
              <a:avLst/>
              <a:gdLst>
                <a:gd name="connsiteX0" fmla="*/ 356247 w 356246"/>
                <a:gd name="connsiteY0" fmla="*/ 257149 h 380063"/>
                <a:gd name="connsiteX1" fmla="*/ 331889 w 356246"/>
                <a:gd name="connsiteY1" fmla="*/ 231299 h 380063"/>
                <a:gd name="connsiteX2" fmla="*/ 318462 w 356246"/>
                <a:gd name="connsiteY2" fmla="*/ 223870 h 380063"/>
                <a:gd name="connsiteX3" fmla="*/ 72116 w 356246"/>
                <a:gd name="connsiteY3" fmla="*/ 318165 h 380063"/>
                <a:gd name="connsiteX4" fmla="*/ 89562 w 356246"/>
                <a:gd name="connsiteY4" fmla="*/ 156979 h 380063"/>
                <a:gd name="connsiteX5" fmla="*/ 185622 w 356246"/>
                <a:gd name="connsiteY5" fmla="*/ 65303 h 380063"/>
                <a:gd name="connsiteX6" fmla="*/ 269625 w 356246"/>
                <a:gd name="connsiteY6" fmla="*/ 45786 h 380063"/>
                <a:gd name="connsiteX7" fmla="*/ 253519 w 356246"/>
                <a:gd name="connsiteY7" fmla="*/ 12721 h 380063"/>
                <a:gd name="connsiteX8" fmla="*/ 124728 w 356246"/>
                <a:gd name="connsiteY8" fmla="*/ 19633 h 380063"/>
                <a:gd name="connsiteX9" fmla="*/ 28668 w 356246"/>
                <a:gd name="connsiteY9" fmla="*/ 111308 h 380063"/>
                <a:gd name="connsiteX10" fmla="*/ 11222 w 356246"/>
                <a:gd name="connsiteY10" fmla="*/ 272494 h 380063"/>
                <a:gd name="connsiteX11" fmla="*/ 88679 w 356246"/>
                <a:gd name="connsiteY11" fmla="*/ 357928 h 380063"/>
                <a:gd name="connsiteX12" fmla="*/ 120283 w 356246"/>
                <a:gd name="connsiteY12" fmla="*/ 380063 h 380063"/>
                <a:gd name="connsiteX13" fmla="*/ 120831 w 356246"/>
                <a:gd name="connsiteY13" fmla="*/ 380063 h 380063"/>
                <a:gd name="connsiteX14" fmla="*/ 72116 w 356246"/>
                <a:gd name="connsiteY14" fmla="*/ 318165 h 38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6246" h="380063">
                  <a:moveTo>
                    <a:pt x="356247" y="257149"/>
                  </a:moveTo>
                  <a:cubicBezTo>
                    <a:pt x="349881" y="247034"/>
                    <a:pt x="341608" y="238255"/>
                    <a:pt x="331889" y="231299"/>
                  </a:cubicBezTo>
                  <a:cubicBezTo>
                    <a:pt x="327559" y="228569"/>
                    <a:pt x="323076" y="226089"/>
                    <a:pt x="318462" y="223870"/>
                  </a:cubicBezTo>
                  <a:moveTo>
                    <a:pt x="72116" y="318165"/>
                  </a:moveTo>
                  <a:cubicBezTo>
                    <a:pt x="52432" y="264661"/>
                    <a:pt x="58886" y="205032"/>
                    <a:pt x="89562" y="156979"/>
                  </a:cubicBezTo>
                  <a:cubicBezTo>
                    <a:pt x="111188" y="117112"/>
                    <a:pt x="144789" y="85044"/>
                    <a:pt x="185622" y="65303"/>
                  </a:cubicBezTo>
                  <a:cubicBezTo>
                    <a:pt x="212061" y="53317"/>
                    <a:pt x="240611" y="46684"/>
                    <a:pt x="269625" y="45786"/>
                  </a:cubicBezTo>
                  <a:cubicBezTo>
                    <a:pt x="269302" y="32951"/>
                    <a:pt x="263426" y="20888"/>
                    <a:pt x="253519" y="12721"/>
                  </a:cubicBezTo>
                  <a:cubicBezTo>
                    <a:pt x="221093" y="-12245"/>
                    <a:pt x="157916" y="4714"/>
                    <a:pt x="124728" y="19633"/>
                  </a:cubicBezTo>
                  <a:cubicBezTo>
                    <a:pt x="83896" y="39374"/>
                    <a:pt x="50294" y="71441"/>
                    <a:pt x="28668" y="111308"/>
                  </a:cubicBezTo>
                  <a:cubicBezTo>
                    <a:pt x="-2008" y="159361"/>
                    <a:pt x="-8462" y="218990"/>
                    <a:pt x="11222" y="272494"/>
                  </a:cubicBezTo>
                  <a:cubicBezTo>
                    <a:pt x="29409" y="307059"/>
                    <a:pt x="56057" y="336451"/>
                    <a:pt x="88679" y="357928"/>
                  </a:cubicBezTo>
                  <a:cubicBezTo>
                    <a:pt x="98940" y="365631"/>
                    <a:pt x="109505" y="373000"/>
                    <a:pt x="120283" y="380063"/>
                  </a:cubicBezTo>
                  <a:lnTo>
                    <a:pt x="120831" y="380063"/>
                  </a:lnTo>
                  <a:cubicBezTo>
                    <a:pt x="100354" y="363151"/>
                    <a:pt x="83742" y="342043"/>
                    <a:pt x="72116" y="318165"/>
                  </a:cubicBezTo>
                  <a:close/>
                </a:path>
              </a:pathLst>
            </a:custGeom>
            <a:solidFill>
              <a:srgbClr val="FFF0ED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7C36A1F5-F6F5-6849-E1B2-39EA3FE2C6CF}"/>
                </a:ext>
              </a:extLst>
            </p:cNvPr>
            <p:cNvSpPr/>
            <p:nvPr/>
          </p:nvSpPr>
          <p:spPr>
            <a:xfrm>
              <a:off x="3310958" y="2212226"/>
              <a:ext cx="373993" cy="380063"/>
            </a:xfrm>
            <a:custGeom>
              <a:avLst/>
              <a:gdLst>
                <a:gd name="connsiteX0" fmla="*/ 331856 w 373993"/>
                <a:gd name="connsiteY0" fmla="*/ 231299 h 380063"/>
                <a:gd name="connsiteX1" fmla="*/ 288378 w 373993"/>
                <a:gd name="connsiteY1" fmla="*/ 207794 h 380063"/>
                <a:gd name="connsiteX2" fmla="*/ 240759 w 373993"/>
                <a:gd name="connsiteY2" fmla="*/ 141512 h 380063"/>
                <a:gd name="connsiteX3" fmla="*/ 266669 w 373993"/>
                <a:gd name="connsiteY3" fmla="*/ 65151 h 380063"/>
                <a:gd name="connsiteX4" fmla="*/ 253577 w 373993"/>
                <a:gd name="connsiteY4" fmla="*/ 12721 h 380063"/>
                <a:gd name="connsiteX5" fmla="*/ 124786 w 373993"/>
                <a:gd name="connsiteY5" fmla="*/ 19633 h 380063"/>
                <a:gd name="connsiteX6" fmla="*/ 28726 w 373993"/>
                <a:gd name="connsiteY6" fmla="*/ 111308 h 380063"/>
                <a:gd name="connsiteX7" fmla="*/ 11189 w 373993"/>
                <a:gd name="connsiteY7" fmla="*/ 272494 h 380063"/>
                <a:gd name="connsiteX8" fmla="*/ 88646 w 373993"/>
                <a:gd name="connsiteY8" fmla="*/ 357928 h 380063"/>
                <a:gd name="connsiteX9" fmla="*/ 120250 w 373993"/>
                <a:gd name="connsiteY9" fmla="*/ 380063 h 380063"/>
                <a:gd name="connsiteX10" fmla="*/ 348815 w 373993"/>
                <a:gd name="connsiteY10" fmla="*/ 380063 h 380063"/>
                <a:gd name="connsiteX11" fmla="*/ 373812 w 373993"/>
                <a:gd name="connsiteY11" fmla="*/ 318987 h 380063"/>
                <a:gd name="connsiteX12" fmla="*/ 331856 w 373993"/>
                <a:gd name="connsiteY12" fmla="*/ 231299 h 38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993" h="380063">
                  <a:moveTo>
                    <a:pt x="331856" y="231299"/>
                  </a:moveTo>
                  <a:cubicBezTo>
                    <a:pt x="318216" y="222165"/>
                    <a:pt x="302353" y="216563"/>
                    <a:pt x="288378" y="207794"/>
                  </a:cubicBezTo>
                  <a:cubicBezTo>
                    <a:pt x="264529" y="192691"/>
                    <a:pt x="247461" y="168934"/>
                    <a:pt x="240759" y="141512"/>
                  </a:cubicBezTo>
                  <a:cubicBezTo>
                    <a:pt x="232295" y="106193"/>
                    <a:pt x="253607" y="94106"/>
                    <a:pt x="266669" y="65151"/>
                  </a:cubicBezTo>
                  <a:cubicBezTo>
                    <a:pt x="274484" y="46710"/>
                    <a:pt x="269144" y="25323"/>
                    <a:pt x="253577" y="12721"/>
                  </a:cubicBezTo>
                  <a:cubicBezTo>
                    <a:pt x="221151" y="-12245"/>
                    <a:pt x="157974" y="4714"/>
                    <a:pt x="124786" y="19633"/>
                  </a:cubicBezTo>
                  <a:cubicBezTo>
                    <a:pt x="83953" y="39374"/>
                    <a:pt x="50352" y="71441"/>
                    <a:pt x="28726" y="111308"/>
                  </a:cubicBezTo>
                  <a:cubicBezTo>
                    <a:pt x="-1980" y="159346"/>
                    <a:pt x="-8468" y="218976"/>
                    <a:pt x="11189" y="272494"/>
                  </a:cubicBezTo>
                  <a:cubicBezTo>
                    <a:pt x="29376" y="307059"/>
                    <a:pt x="56024" y="336451"/>
                    <a:pt x="88646" y="357928"/>
                  </a:cubicBezTo>
                  <a:cubicBezTo>
                    <a:pt x="98907" y="365631"/>
                    <a:pt x="109472" y="373000"/>
                    <a:pt x="120250" y="380063"/>
                  </a:cubicBezTo>
                  <a:lnTo>
                    <a:pt x="348815" y="380063"/>
                  </a:lnTo>
                  <a:cubicBezTo>
                    <a:pt x="363274" y="362786"/>
                    <a:pt x="372009" y="341444"/>
                    <a:pt x="373812" y="318987"/>
                  </a:cubicBezTo>
                  <a:cubicBezTo>
                    <a:pt x="375890" y="284477"/>
                    <a:pt x="360032" y="251333"/>
                    <a:pt x="331856" y="231299"/>
                  </a:cubicBezTo>
                  <a:close/>
                </a:path>
              </a:pathLst>
            </a:custGeom>
            <a:noFill/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AEA38291-30BF-06FD-5D77-3DF79BA5ED55}"/>
                </a:ext>
              </a:extLst>
            </p:cNvPr>
            <p:cNvSpPr/>
            <p:nvPr/>
          </p:nvSpPr>
          <p:spPr>
            <a:xfrm>
              <a:off x="3722455" y="2189522"/>
              <a:ext cx="92963" cy="151657"/>
            </a:xfrm>
            <a:custGeom>
              <a:avLst/>
              <a:gdLst>
                <a:gd name="connsiteX0" fmla="*/ 1348 w 92963"/>
                <a:gd name="connsiteY0" fmla="*/ 78568 h 151657"/>
                <a:gd name="connsiteX1" fmla="*/ 20986 w 92963"/>
                <a:gd name="connsiteY1" fmla="*/ 16365 h 151657"/>
                <a:gd name="connsiteX2" fmla="*/ 80144 w 92963"/>
                <a:gd name="connsiteY2" fmla="*/ 7809 h 151657"/>
                <a:gd name="connsiteX3" fmla="*/ 92932 w 92963"/>
                <a:gd name="connsiteY3" fmla="*/ 39748 h 151657"/>
                <a:gd name="connsiteX4" fmla="*/ 84498 w 92963"/>
                <a:gd name="connsiteY4" fmla="*/ 73940 h 151657"/>
                <a:gd name="connsiteX5" fmla="*/ 25614 w 92963"/>
                <a:gd name="connsiteY5" fmla="*/ 151275 h 151657"/>
                <a:gd name="connsiteX6" fmla="*/ 1348 w 92963"/>
                <a:gd name="connsiteY6" fmla="*/ 78568 h 15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963" h="151657">
                  <a:moveTo>
                    <a:pt x="1348" y="78568"/>
                  </a:moveTo>
                  <a:cubicBezTo>
                    <a:pt x="794" y="56226"/>
                    <a:pt x="7704" y="34338"/>
                    <a:pt x="20986" y="16365"/>
                  </a:cubicBezTo>
                  <a:cubicBezTo>
                    <a:pt x="35412" y="-1557"/>
                    <a:pt x="61232" y="-5291"/>
                    <a:pt x="80144" y="7809"/>
                  </a:cubicBezTo>
                  <a:cubicBezTo>
                    <a:pt x="88744" y="16160"/>
                    <a:pt x="93392" y="27770"/>
                    <a:pt x="92932" y="39748"/>
                  </a:cubicBezTo>
                  <a:cubicBezTo>
                    <a:pt x="92378" y="51586"/>
                    <a:pt x="89513" y="63202"/>
                    <a:pt x="84498" y="73940"/>
                  </a:cubicBezTo>
                  <a:cubicBezTo>
                    <a:pt x="75608" y="95009"/>
                    <a:pt x="51403" y="146769"/>
                    <a:pt x="25614" y="151275"/>
                  </a:cubicBezTo>
                  <a:cubicBezTo>
                    <a:pt x="-6873" y="156938"/>
                    <a:pt x="404" y="98206"/>
                    <a:pt x="1348" y="78568"/>
                  </a:cubicBezTo>
                  <a:close/>
                </a:path>
              </a:pathLst>
            </a:custGeom>
            <a:solidFill>
              <a:srgbClr val="FF6242"/>
            </a:solidFill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9CFFFF8-D9CA-B3DB-38BE-0FB7C005C4A1}"/>
                </a:ext>
              </a:extLst>
            </p:cNvPr>
            <p:cNvSpPr/>
            <p:nvPr/>
          </p:nvSpPr>
          <p:spPr>
            <a:xfrm>
              <a:off x="3741564" y="2267018"/>
              <a:ext cx="153501" cy="89450"/>
            </a:xfrm>
            <a:custGeom>
              <a:avLst/>
              <a:gdLst>
                <a:gd name="connsiteX0" fmla="*/ 71722 w 153501"/>
                <a:gd name="connsiteY0" fmla="*/ 89094 h 89450"/>
                <a:gd name="connsiteX1" fmla="*/ 134960 w 153501"/>
                <a:gd name="connsiteY1" fmla="*/ 73201 h 89450"/>
                <a:gd name="connsiteX2" fmla="*/ 147139 w 153501"/>
                <a:gd name="connsiteY2" fmla="*/ 14682 h 89450"/>
                <a:gd name="connsiteX3" fmla="*/ 116022 w 153501"/>
                <a:gd name="connsiteY3" fmla="*/ 6 h 89450"/>
                <a:gd name="connsiteX4" fmla="*/ 81404 w 153501"/>
                <a:gd name="connsiteY4" fmla="*/ 6400 h 89450"/>
                <a:gd name="connsiteX5" fmla="*/ 689 w 153501"/>
                <a:gd name="connsiteY5" fmla="*/ 60535 h 89450"/>
                <a:gd name="connsiteX6" fmla="*/ 71722 w 153501"/>
                <a:gd name="connsiteY6" fmla="*/ 89094 h 8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501" h="89450">
                  <a:moveTo>
                    <a:pt x="71722" y="89094"/>
                  </a:moveTo>
                  <a:cubicBezTo>
                    <a:pt x="93982" y="90974"/>
                    <a:pt x="116234" y="85381"/>
                    <a:pt x="134960" y="73201"/>
                  </a:cubicBezTo>
                  <a:cubicBezTo>
                    <a:pt x="153761" y="59922"/>
                    <a:pt x="159081" y="34359"/>
                    <a:pt x="147139" y="14682"/>
                  </a:cubicBezTo>
                  <a:cubicBezTo>
                    <a:pt x="139325" y="5589"/>
                    <a:pt x="128009" y="252"/>
                    <a:pt x="116022" y="6"/>
                  </a:cubicBezTo>
                  <a:cubicBezTo>
                    <a:pt x="104177" y="-133"/>
                    <a:pt x="92418" y="2038"/>
                    <a:pt x="81404" y="6400"/>
                  </a:cubicBezTo>
                  <a:cubicBezTo>
                    <a:pt x="59848" y="14012"/>
                    <a:pt x="6718" y="35081"/>
                    <a:pt x="689" y="60535"/>
                  </a:cubicBezTo>
                  <a:cubicBezTo>
                    <a:pt x="-7014" y="92595"/>
                    <a:pt x="51962" y="88851"/>
                    <a:pt x="71722" y="89094"/>
                  </a:cubicBezTo>
                  <a:close/>
                </a:path>
              </a:pathLst>
            </a:custGeom>
            <a:solidFill>
              <a:srgbClr val="FF6242"/>
            </a:solidFill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A352B95-B097-2C3A-675F-8663CA25EB1A}"/>
                </a:ext>
              </a:extLst>
            </p:cNvPr>
            <p:cNvSpPr/>
            <p:nvPr/>
          </p:nvSpPr>
          <p:spPr>
            <a:xfrm>
              <a:off x="3524094" y="2303597"/>
              <a:ext cx="354897" cy="288691"/>
            </a:xfrm>
            <a:custGeom>
              <a:avLst/>
              <a:gdLst>
                <a:gd name="connsiteX0" fmla="*/ 354897 w 354897"/>
                <a:gd name="connsiteY0" fmla="*/ 255109 h 288691"/>
                <a:gd name="connsiteX1" fmla="*/ 331849 w 354897"/>
                <a:gd name="connsiteY1" fmla="*/ 231299 h 288691"/>
                <a:gd name="connsiteX2" fmla="*/ 288371 w 354897"/>
                <a:gd name="connsiteY2" fmla="*/ 207794 h 288691"/>
                <a:gd name="connsiteX3" fmla="*/ 240752 w 354897"/>
                <a:gd name="connsiteY3" fmla="*/ 141512 h 288691"/>
                <a:gd name="connsiteX4" fmla="*/ 266662 w 354897"/>
                <a:gd name="connsiteY4" fmla="*/ 65151 h 288691"/>
                <a:gd name="connsiteX5" fmla="*/ 253570 w 354897"/>
                <a:gd name="connsiteY5" fmla="*/ 12721 h 288691"/>
                <a:gd name="connsiteX6" fmla="*/ 124779 w 354897"/>
                <a:gd name="connsiteY6" fmla="*/ 19633 h 288691"/>
                <a:gd name="connsiteX7" fmla="*/ 28719 w 354897"/>
                <a:gd name="connsiteY7" fmla="*/ 111308 h 288691"/>
                <a:gd name="connsiteX8" fmla="*/ 11182 w 354897"/>
                <a:gd name="connsiteY8" fmla="*/ 272464 h 288691"/>
                <a:gd name="connsiteX9" fmla="*/ 20499 w 354897"/>
                <a:gd name="connsiteY9" fmla="*/ 288692 h 288691"/>
                <a:gd name="connsiteX10" fmla="*/ 212741 w 354897"/>
                <a:gd name="connsiteY10" fmla="*/ 288692 h 288691"/>
                <a:gd name="connsiteX11" fmla="*/ 354897 w 354897"/>
                <a:gd name="connsiteY11" fmla="*/ 255109 h 28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4897" h="288691">
                  <a:moveTo>
                    <a:pt x="354897" y="255109"/>
                  </a:moveTo>
                  <a:cubicBezTo>
                    <a:pt x="348724" y="245839"/>
                    <a:pt x="340914" y="237770"/>
                    <a:pt x="331849" y="231299"/>
                  </a:cubicBezTo>
                  <a:cubicBezTo>
                    <a:pt x="318209" y="222165"/>
                    <a:pt x="302346" y="216563"/>
                    <a:pt x="288371" y="207794"/>
                  </a:cubicBezTo>
                  <a:cubicBezTo>
                    <a:pt x="264522" y="192691"/>
                    <a:pt x="247454" y="168933"/>
                    <a:pt x="240752" y="141512"/>
                  </a:cubicBezTo>
                  <a:cubicBezTo>
                    <a:pt x="232287" y="106193"/>
                    <a:pt x="253600" y="94106"/>
                    <a:pt x="266662" y="65151"/>
                  </a:cubicBezTo>
                  <a:cubicBezTo>
                    <a:pt x="274477" y="46710"/>
                    <a:pt x="269137" y="25323"/>
                    <a:pt x="253570" y="12721"/>
                  </a:cubicBezTo>
                  <a:cubicBezTo>
                    <a:pt x="221144" y="-12245"/>
                    <a:pt x="157967" y="4714"/>
                    <a:pt x="124779" y="19633"/>
                  </a:cubicBezTo>
                  <a:cubicBezTo>
                    <a:pt x="83946" y="39374"/>
                    <a:pt x="50345" y="71441"/>
                    <a:pt x="28719" y="111308"/>
                  </a:cubicBezTo>
                  <a:cubicBezTo>
                    <a:pt x="-1978" y="159339"/>
                    <a:pt x="-8465" y="218955"/>
                    <a:pt x="11182" y="272464"/>
                  </a:cubicBezTo>
                  <a:cubicBezTo>
                    <a:pt x="13929" y="278071"/>
                    <a:pt x="17041" y="283492"/>
                    <a:pt x="20499" y="288692"/>
                  </a:cubicBezTo>
                  <a:lnTo>
                    <a:pt x="212741" y="288692"/>
                  </a:lnTo>
                  <a:cubicBezTo>
                    <a:pt x="262090" y="288681"/>
                    <a:pt x="310760" y="277184"/>
                    <a:pt x="354897" y="255109"/>
                  </a:cubicBezTo>
                  <a:close/>
                </a:path>
              </a:pathLst>
            </a:custGeom>
            <a:solidFill>
              <a:srgbClr val="FFCABF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9A41CD6F-4569-DCCF-716B-7F560B217B7C}"/>
                </a:ext>
              </a:extLst>
            </p:cNvPr>
            <p:cNvSpPr/>
            <p:nvPr/>
          </p:nvSpPr>
          <p:spPr>
            <a:xfrm>
              <a:off x="3524087" y="2303567"/>
              <a:ext cx="354873" cy="288722"/>
            </a:xfrm>
            <a:custGeom>
              <a:avLst/>
              <a:gdLst>
                <a:gd name="connsiteX0" fmla="*/ 59173 w 354873"/>
                <a:gd name="connsiteY0" fmla="*/ 187425 h 288722"/>
                <a:gd name="connsiteX1" fmla="*/ 155233 w 354873"/>
                <a:gd name="connsiteY1" fmla="*/ 95750 h 288722"/>
                <a:gd name="connsiteX2" fmla="*/ 259514 w 354873"/>
                <a:gd name="connsiteY2" fmla="*/ 78486 h 288722"/>
                <a:gd name="connsiteX3" fmla="*/ 266669 w 354873"/>
                <a:gd name="connsiteY3" fmla="*/ 65151 h 288722"/>
                <a:gd name="connsiteX4" fmla="*/ 253577 w 354873"/>
                <a:gd name="connsiteY4" fmla="*/ 12721 h 288722"/>
                <a:gd name="connsiteX5" fmla="*/ 124786 w 354873"/>
                <a:gd name="connsiteY5" fmla="*/ 19633 h 288722"/>
                <a:gd name="connsiteX6" fmla="*/ 28726 w 354873"/>
                <a:gd name="connsiteY6" fmla="*/ 111308 h 288722"/>
                <a:gd name="connsiteX7" fmla="*/ 11189 w 354873"/>
                <a:gd name="connsiteY7" fmla="*/ 272494 h 288722"/>
                <a:gd name="connsiteX8" fmla="*/ 20506 w 354873"/>
                <a:gd name="connsiteY8" fmla="*/ 288722 h 288722"/>
                <a:gd name="connsiteX9" fmla="*/ 29823 w 354873"/>
                <a:gd name="connsiteY9" fmla="*/ 288722 h 288722"/>
                <a:gd name="connsiteX10" fmla="*/ 59173 w 354873"/>
                <a:gd name="connsiteY10" fmla="*/ 187425 h 288722"/>
                <a:gd name="connsiteX11" fmla="*/ 270292 w 354873"/>
                <a:gd name="connsiteY11" fmla="*/ 193180 h 288722"/>
                <a:gd name="connsiteX12" fmla="*/ 271206 w 354873"/>
                <a:gd name="connsiteY12" fmla="*/ 217537 h 288722"/>
                <a:gd name="connsiteX13" fmla="*/ 306159 w 354873"/>
                <a:gd name="connsiteY13" fmla="*/ 273986 h 288722"/>
                <a:gd name="connsiteX14" fmla="*/ 354874 w 354873"/>
                <a:gd name="connsiteY14" fmla="*/ 255018 h 288722"/>
                <a:gd name="connsiteX15" fmla="*/ 331825 w 354873"/>
                <a:gd name="connsiteY15" fmla="*/ 231208 h 288722"/>
                <a:gd name="connsiteX16" fmla="*/ 288347 w 354873"/>
                <a:gd name="connsiteY16" fmla="*/ 207703 h 288722"/>
                <a:gd name="connsiteX17" fmla="*/ 270292 w 354873"/>
                <a:gd name="connsiteY17" fmla="*/ 193180 h 28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4873" h="288722">
                  <a:moveTo>
                    <a:pt x="59173" y="187425"/>
                  </a:moveTo>
                  <a:cubicBezTo>
                    <a:pt x="80799" y="147559"/>
                    <a:pt x="114400" y="115491"/>
                    <a:pt x="155233" y="95750"/>
                  </a:cubicBezTo>
                  <a:cubicBezTo>
                    <a:pt x="187680" y="80308"/>
                    <a:pt x="223822" y="74325"/>
                    <a:pt x="259514" y="78486"/>
                  </a:cubicBezTo>
                  <a:cubicBezTo>
                    <a:pt x="262180" y="74198"/>
                    <a:pt x="264570" y="69744"/>
                    <a:pt x="266669" y="65151"/>
                  </a:cubicBezTo>
                  <a:cubicBezTo>
                    <a:pt x="274484" y="46710"/>
                    <a:pt x="269144" y="25323"/>
                    <a:pt x="253577" y="12721"/>
                  </a:cubicBezTo>
                  <a:cubicBezTo>
                    <a:pt x="221151" y="-12245"/>
                    <a:pt x="157974" y="4714"/>
                    <a:pt x="124786" y="19633"/>
                  </a:cubicBezTo>
                  <a:cubicBezTo>
                    <a:pt x="83953" y="39374"/>
                    <a:pt x="50352" y="71441"/>
                    <a:pt x="28726" y="111308"/>
                  </a:cubicBezTo>
                  <a:cubicBezTo>
                    <a:pt x="-1980" y="159346"/>
                    <a:pt x="-8468" y="218976"/>
                    <a:pt x="11189" y="272494"/>
                  </a:cubicBezTo>
                  <a:cubicBezTo>
                    <a:pt x="13936" y="278102"/>
                    <a:pt x="17048" y="283523"/>
                    <a:pt x="20506" y="288722"/>
                  </a:cubicBezTo>
                  <a:lnTo>
                    <a:pt x="29823" y="288722"/>
                  </a:lnTo>
                  <a:cubicBezTo>
                    <a:pt x="30933" y="253026"/>
                    <a:pt x="41028" y="218186"/>
                    <a:pt x="59173" y="187425"/>
                  </a:cubicBezTo>
                  <a:close/>
                  <a:moveTo>
                    <a:pt x="270292" y="193180"/>
                  </a:moveTo>
                  <a:cubicBezTo>
                    <a:pt x="268804" y="201268"/>
                    <a:pt x="269116" y="209584"/>
                    <a:pt x="271206" y="217537"/>
                  </a:cubicBezTo>
                  <a:cubicBezTo>
                    <a:pt x="276688" y="239537"/>
                    <a:pt x="288909" y="259273"/>
                    <a:pt x="306159" y="273986"/>
                  </a:cubicBezTo>
                  <a:cubicBezTo>
                    <a:pt x="322881" y="268985"/>
                    <a:pt x="339173" y="262642"/>
                    <a:pt x="354874" y="255018"/>
                  </a:cubicBezTo>
                  <a:cubicBezTo>
                    <a:pt x="348701" y="245747"/>
                    <a:pt x="340890" y="237679"/>
                    <a:pt x="331825" y="231208"/>
                  </a:cubicBezTo>
                  <a:cubicBezTo>
                    <a:pt x="318185" y="222074"/>
                    <a:pt x="302322" y="216472"/>
                    <a:pt x="288347" y="207703"/>
                  </a:cubicBezTo>
                  <a:cubicBezTo>
                    <a:pt x="281809" y="203547"/>
                    <a:pt x="275753" y="198676"/>
                    <a:pt x="270292" y="193180"/>
                  </a:cubicBezTo>
                  <a:close/>
                </a:path>
              </a:pathLst>
            </a:custGeom>
            <a:solidFill>
              <a:srgbClr val="FFCABF"/>
            </a:solidFill>
            <a:ln w="30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1097B4AD-120B-69E0-90B1-FBE0A0268336}"/>
                </a:ext>
              </a:extLst>
            </p:cNvPr>
            <p:cNvSpPr/>
            <p:nvPr/>
          </p:nvSpPr>
          <p:spPr>
            <a:xfrm>
              <a:off x="3524094" y="2303597"/>
              <a:ext cx="354897" cy="288691"/>
            </a:xfrm>
            <a:custGeom>
              <a:avLst/>
              <a:gdLst>
                <a:gd name="connsiteX0" fmla="*/ 354897 w 354897"/>
                <a:gd name="connsiteY0" fmla="*/ 255109 h 288691"/>
                <a:gd name="connsiteX1" fmla="*/ 331849 w 354897"/>
                <a:gd name="connsiteY1" fmla="*/ 231299 h 288691"/>
                <a:gd name="connsiteX2" fmla="*/ 288371 w 354897"/>
                <a:gd name="connsiteY2" fmla="*/ 207794 h 288691"/>
                <a:gd name="connsiteX3" fmla="*/ 240752 w 354897"/>
                <a:gd name="connsiteY3" fmla="*/ 141512 h 288691"/>
                <a:gd name="connsiteX4" fmla="*/ 266662 w 354897"/>
                <a:gd name="connsiteY4" fmla="*/ 65151 h 288691"/>
                <a:gd name="connsiteX5" fmla="*/ 253570 w 354897"/>
                <a:gd name="connsiteY5" fmla="*/ 12721 h 288691"/>
                <a:gd name="connsiteX6" fmla="*/ 124779 w 354897"/>
                <a:gd name="connsiteY6" fmla="*/ 19633 h 288691"/>
                <a:gd name="connsiteX7" fmla="*/ 28719 w 354897"/>
                <a:gd name="connsiteY7" fmla="*/ 111308 h 288691"/>
                <a:gd name="connsiteX8" fmla="*/ 11182 w 354897"/>
                <a:gd name="connsiteY8" fmla="*/ 272464 h 288691"/>
                <a:gd name="connsiteX9" fmla="*/ 20499 w 354897"/>
                <a:gd name="connsiteY9" fmla="*/ 288692 h 288691"/>
                <a:gd name="connsiteX10" fmla="*/ 212741 w 354897"/>
                <a:gd name="connsiteY10" fmla="*/ 288692 h 288691"/>
                <a:gd name="connsiteX11" fmla="*/ 354897 w 354897"/>
                <a:gd name="connsiteY11" fmla="*/ 255109 h 28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4897" h="288691">
                  <a:moveTo>
                    <a:pt x="354897" y="255109"/>
                  </a:moveTo>
                  <a:cubicBezTo>
                    <a:pt x="348724" y="245839"/>
                    <a:pt x="340914" y="237770"/>
                    <a:pt x="331849" y="231299"/>
                  </a:cubicBezTo>
                  <a:cubicBezTo>
                    <a:pt x="318209" y="222165"/>
                    <a:pt x="302346" y="216563"/>
                    <a:pt x="288371" y="207794"/>
                  </a:cubicBezTo>
                  <a:cubicBezTo>
                    <a:pt x="264522" y="192691"/>
                    <a:pt x="247454" y="168933"/>
                    <a:pt x="240752" y="141512"/>
                  </a:cubicBezTo>
                  <a:cubicBezTo>
                    <a:pt x="232287" y="106193"/>
                    <a:pt x="253600" y="94106"/>
                    <a:pt x="266662" y="65151"/>
                  </a:cubicBezTo>
                  <a:cubicBezTo>
                    <a:pt x="274477" y="46710"/>
                    <a:pt x="269137" y="25323"/>
                    <a:pt x="253570" y="12721"/>
                  </a:cubicBezTo>
                  <a:cubicBezTo>
                    <a:pt x="221144" y="-12245"/>
                    <a:pt x="157967" y="4714"/>
                    <a:pt x="124779" y="19633"/>
                  </a:cubicBezTo>
                  <a:cubicBezTo>
                    <a:pt x="83946" y="39374"/>
                    <a:pt x="50345" y="71441"/>
                    <a:pt x="28719" y="111308"/>
                  </a:cubicBezTo>
                  <a:cubicBezTo>
                    <a:pt x="-1978" y="159339"/>
                    <a:pt x="-8465" y="218955"/>
                    <a:pt x="11182" y="272464"/>
                  </a:cubicBezTo>
                  <a:cubicBezTo>
                    <a:pt x="13929" y="278071"/>
                    <a:pt x="17041" y="283492"/>
                    <a:pt x="20499" y="288692"/>
                  </a:cubicBezTo>
                  <a:lnTo>
                    <a:pt x="212741" y="288692"/>
                  </a:lnTo>
                  <a:cubicBezTo>
                    <a:pt x="262090" y="288681"/>
                    <a:pt x="310760" y="277184"/>
                    <a:pt x="354897" y="255109"/>
                  </a:cubicBezTo>
                  <a:close/>
                </a:path>
              </a:pathLst>
            </a:custGeom>
            <a:noFill/>
            <a:ln w="3786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2" name="文本框 191">
            <a:extLst>
              <a:ext uri="{FF2B5EF4-FFF2-40B4-BE49-F238E27FC236}">
                <a16:creationId xmlns:a16="http://schemas.microsoft.com/office/drawing/2014/main" id="{67A28B3C-4B31-9E9A-EF64-F296B1F0A1EE}"/>
              </a:ext>
            </a:extLst>
          </p:cNvPr>
          <p:cNvSpPr txBox="1"/>
          <p:nvPr/>
        </p:nvSpPr>
        <p:spPr>
          <a:xfrm>
            <a:off x="4236696" y="1037373"/>
            <a:ext cx="3225441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93" name="星形: 七角 192">
            <a:extLst>
              <a:ext uri="{FF2B5EF4-FFF2-40B4-BE49-F238E27FC236}">
                <a16:creationId xmlns:a16="http://schemas.microsoft.com/office/drawing/2014/main" id="{2C9ED0E0-ABC1-9CDA-50A1-370230982549}"/>
              </a:ext>
            </a:extLst>
          </p:cNvPr>
          <p:cNvSpPr/>
          <p:nvPr/>
        </p:nvSpPr>
        <p:spPr>
          <a:xfrm>
            <a:off x="3783531" y="1146905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圆: 空心 194">
            <a:extLst>
              <a:ext uri="{FF2B5EF4-FFF2-40B4-BE49-F238E27FC236}">
                <a16:creationId xmlns:a16="http://schemas.microsoft.com/office/drawing/2014/main" id="{F9A87AB0-FDB6-6737-D52D-C77A5BABC09B}"/>
              </a:ext>
            </a:extLst>
          </p:cNvPr>
          <p:cNvSpPr/>
          <p:nvPr/>
        </p:nvSpPr>
        <p:spPr>
          <a:xfrm>
            <a:off x="7842229" y="4733452"/>
            <a:ext cx="935212" cy="935212"/>
          </a:xfrm>
          <a:prstGeom prst="donut">
            <a:avLst/>
          </a:prstGeom>
          <a:solidFill>
            <a:srgbClr val="10C0D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DF9B8C09-83BD-6AFB-B28C-6C0E47802417}"/>
              </a:ext>
            </a:extLst>
          </p:cNvPr>
          <p:cNvGrpSpPr/>
          <p:nvPr/>
        </p:nvGrpSpPr>
        <p:grpSpPr>
          <a:xfrm rot="20332744">
            <a:off x="8466156" y="4363206"/>
            <a:ext cx="1332317" cy="1904916"/>
            <a:chOff x="-12453753" y="654940"/>
            <a:chExt cx="4628930" cy="6618340"/>
          </a:xfrm>
        </p:grpSpPr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063B17CA-B5A0-5312-8245-518167261241}"/>
                </a:ext>
              </a:extLst>
            </p:cNvPr>
            <p:cNvSpPr/>
            <p:nvPr/>
          </p:nvSpPr>
          <p:spPr>
            <a:xfrm>
              <a:off x="-9713510" y="654940"/>
              <a:ext cx="1318948" cy="1225818"/>
            </a:xfrm>
            <a:custGeom>
              <a:avLst/>
              <a:gdLst>
                <a:gd name="connsiteX0" fmla="*/ 284272 w 1318948"/>
                <a:gd name="connsiteY0" fmla="*/ 797133 h 1225818"/>
                <a:gd name="connsiteX1" fmla="*/ 282489 w 1318948"/>
                <a:gd name="connsiteY1" fmla="*/ 802756 h 1225818"/>
                <a:gd name="connsiteX2" fmla="*/ 561846 w 1318948"/>
                <a:gd name="connsiteY2" fmla="*/ 1216578 h 1225818"/>
                <a:gd name="connsiteX3" fmla="*/ 569291 w 1318948"/>
                <a:gd name="connsiteY3" fmla="*/ 1217939 h 1225818"/>
                <a:gd name="connsiteX4" fmla="*/ 1001207 w 1318948"/>
                <a:gd name="connsiteY4" fmla="*/ 941974 h 1225818"/>
                <a:gd name="connsiteX5" fmla="*/ 1003402 w 1318948"/>
                <a:gd name="connsiteY5" fmla="*/ 921125 h 1225818"/>
                <a:gd name="connsiteX6" fmla="*/ 1312423 w 1318948"/>
                <a:gd name="connsiteY6" fmla="*/ 642828 h 1225818"/>
                <a:gd name="connsiteX7" fmla="*/ 1033181 w 1318948"/>
                <a:gd name="connsiteY7" fmla="*/ 229163 h 1225818"/>
                <a:gd name="connsiteX8" fmla="*/ 1025622 w 1318948"/>
                <a:gd name="connsiteY8" fmla="*/ 227782 h 1225818"/>
                <a:gd name="connsiteX9" fmla="*/ 817550 w 1318948"/>
                <a:gd name="connsiteY9" fmla="*/ 246435 h 1225818"/>
                <a:gd name="connsiteX10" fmla="*/ 241730 w 1318948"/>
                <a:gd name="connsiteY10" fmla="*/ 42054 h 1225818"/>
                <a:gd name="connsiteX11" fmla="*/ 7620 w 1318948"/>
                <a:gd name="connsiteY11" fmla="*/ 330103 h 1225818"/>
                <a:gd name="connsiteX12" fmla="*/ 284272 w 1318948"/>
                <a:gd name="connsiteY12" fmla="*/ 797133 h 122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8948" h="1225818">
                  <a:moveTo>
                    <a:pt x="284272" y="797133"/>
                  </a:moveTo>
                  <a:cubicBezTo>
                    <a:pt x="284272" y="799190"/>
                    <a:pt x="282901" y="800836"/>
                    <a:pt x="282489" y="802756"/>
                  </a:cubicBezTo>
                  <a:cubicBezTo>
                    <a:pt x="245357" y="994172"/>
                    <a:pt x="370430" y="1179446"/>
                    <a:pt x="561846" y="1216578"/>
                  </a:cubicBezTo>
                  <a:cubicBezTo>
                    <a:pt x="564323" y="1217058"/>
                    <a:pt x="566804" y="1217512"/>
                    <a:pt x="569291" y="1217939"/>
                  </a:cubicBezTo>
                  <a:cubicBezTo>
                    <a:pt x="764387" y="1258894"/>
                    <a:pt x="956388" y="1136218"/>
                    <a:pt x="1001207" y="941974"/>
                  </a:cubicBezTo>
                  <a:cubicBezTo>
                    <a:pt x="1002716" y="934978"/>
                    <a:pt x="1002442" y="928258"/>
                    <a:pt x="1003402" y="921125"/>
                  </a:cubicBezTo>
                  <a:cubicBezTo>
                    <a:pt x="1155021" y="903319"/>
                    <a:pt x="1278894" y="791762"/>
                    <a:pt x="1312423" y="642828"/>
                  </a:cubicBezTo>
                  <a:cubicBezTo>
                    <a:pt x="1349543" y="451487"/>
                    <a:pt x="1224522" y="266283"/>
                    <a:pt x="1033181" y="229163"/>
                  </a:cubicBezTo>
                  <a:cubicBezTo>
                    <a:pt x="1030667" y="228675"/>
                    <a:pt x="1028146" y="228215"/>
                    <a:pt x="1025622" y="227782"/>
                  </a:cubicBezTo>
                  <a:cubicBezTo>
                    <a:pt x="955894" y="214233"/>
                    <a:pt x="883756" y="220700"/>
                    <a:pt x="817550" y="246435"/>
                  </a:cubicBezTo>
                  <a:cubicBezTo>
                    <a:pt x="714980" y="30988"/>
                    <a:pt x="457177" y="-60516"/>
                    <a:pt x="241730" y="42054"/>
                  </a:cubicBezTo>
                  <a:cubicBezTo>
                    <a:pt x="124323" y="97949"/>
                    <a:pt x="38334" y="203749"/>
                    <a:pt x="7620" y="330103"/>
                  </a:cubicBezTo>
                  <a:cubicBezTo>
                    <a:pt x="-32095" y="533437"/>
                    <a:pt x="86866" y="734261"/>
                    <a:pt x="284272" y="797133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D6F8FDE3-ABC1-22A1-1329-5D98815C3584}"/>
                </a:ext>
              </a:extLst>
            </p:cNvPr>
            <p:cNvSpPr/>
            <p:nvPr/>
          </p:nvSpPr>
          <p:spPr>
            <a:xfrm>
              <a:off x="-10545450" y="1039534"/>
              <a:ext cx="1318415" cy="1225003"/>
            </a:xfrm>
            <a:custGeom>
              <a:avLst/>
              <a:gdLst>
                <a:gd name="connsiteX0" fmla="*/ 283239 w 1318415"/>
                <a:gd name="connsiteY0" fmla="*/ 796450 h 1225003"/>
                <a:gd name="connsiteX1" fmla="*/ 281456 w 1318415"/>
                <a:gd name="connsiteY1" fmla="*/ 802074 h 1225003"/>
                <a:gd name="connsiteX2" fmla="*/ 561085 w 1318415"/>
                <a:gd name="connsiteY2" fmla="*/ 1215946 h 1225003"/>
                <a:gd name="connsiteX3" fmla="*/ 568258 w 1318415"/>
                <a:gd name="connsiteY3" fmla="*/ 1217257 h 1225003"/>
                <a:gd name="connsiteX4" fmla="*/ 999763 w 1318415"/>
                <a:gd name="connsiteY4" fmla="*/ 941291 h 1225003"/>
                <a:gd name="connsiteX5" fmla="*/ 1001821 w 1318415"/>
                <a:gd name="connsiteY5" fmla="*/ 920443 h 1225003"/>
                <a:gd name="connsiteX6" fmla="*/ 1311939 w 1318415"/>
                <a:gd name="connsiteY6" fmla="*/ 642145 h 1225003"/>
                <a:gd name="connsiteX7" fmla="*/ 1032152 w 1318415"/>
                <a:gd name="connsiteY7" fmla="*/ 228381 h 1225003"/>
                <a:gd name="connsiteX8" fmla="*/ 1025138 w 1318415"/>
                <a:gd name="connsiteY8" fmla="*/ 227099 h 1225003"/>
                <a:gd name="connsiteX9" fmla="*/ 816929 w 1318415"/>
                <a:gd name="connsiteY9" fmla="*/ 245753 h 1225003"/>
                <a:gd name="connsiteX10" fmla="*/ 240975 w 1318415"/>
                <a:gd name="connsiteY10" fmla="*/ 42328 h 1225003"/>
                <a:gd name="connsiteX11" fmla="*/ 7685 w 1318415"/>
                <a:gd name="connsiteY11" fmla="*/ 329421 h 1225003"/>
                <a:gd name="connsiteX12" fmla="*/ 283240 w 1318415"/>
                <a:gd name="connsiteY12" fmla="*/ 796450 h 1225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8415" h="1225003">
                  <a:moveTo>
                    <a:pt x="283239" y="796450"/>
                  </a:moveTo>
                  <a:cubicBezTo>
                    <a:pt x="283239" y="798508"/>
                    <a:pt x="281868" y="800154"/>
                    <a:pt x="281456" y="802074"/>
                  </a:cubicBezTo>
                  <a:cubicBezTo>
                    <a:pt x="244386" y="993579"/>
                    <a:pt x="369580" y="1178875"/>
                    <a:pt x="561085" y="1215946"/>
                  </a:cubicBezTo>
                  <a:cubicBezTo>
                    <a:pt x="563472" y="1216407"/>
                    <a:pt x="565863" y="1216845"/>
                    <a:pt x="568258" y="1217257"/>
                  </a:cubicBezTo>
                  <a:cubicBezTo>
                    <a:pt x="763185" y="1257805"/>
                    <a:pt x="954813" y="1135251"/>
                    <a:pt x="999763" y="941291"/>
                  </a:cubicBezTo>
                  <a:cubicBezTo>
                    <a:pt x="1001135" y="934296"/>
                    <a:pt x="1000861" y="927575"/>
                    <a:pt x="1001821" y="920443"/>
                  </a:cubicBezTo>
                  <a:cubicBezTo>
                    <a:pt x="1153825" y="902993"/>
                    <a:pt x="1278199" y="791381"/>
                    <a:pt x="1311939" y="642145"/>
                  </a:cubicBezTo>
                  <a:cubicBezTo>
                    <a:pt x="1348936" y="450626"/>
                    <a:pt x="1223671" y="265378"/>
                    <a:pt x="1032152" y="228381"/>
                  </a:cubicBezTo>
                  <a:cubicBezTo>
                    <a:pt x="1029818" y="227930"/>
                    <a:pt x="1027480" y="227503"/>
                    <a:pt x="1025138" y="227099"/>
                  </a:cubicBezTo>
                  <a:cubicBezTo>
                    <a:pt x="955365" y="213547"/>
                    <a:pt x="883182" y="220014"/>
                    <a:pt x="816929" y="245753"/>
                  </a:cubicBezTo>
                  <a:cubicBezTo>
                    <a:pt x="714058" y="30533"/>
                    <a:pt x="456195" y="-60543"/>
                    <a:pt x="240975" y="42328"/>
                  </a:cubicBezTo>
                  <a:cubicBezTo>
                    <a:pt x="124092" y="98196"/>
                    <a:pt x="38458" y="203579"/>
                    <a:pt x="7685" y="329421"/>
                  </a:cubicBezTo>
                  <a:cubicBezTo>
                    <a:pt x="-32143" y="532442"/>
                    <a:pt x="86273" y="733141"/>
                    <a:pt x="283240" y="796450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D287AE28-5D7E-0720-0731-7E8670AEC5C0}"/>
                </a:ext>
              </a:extLst>
            </p:cNvPr>
            <p:cNvSpPr/>
            <p:nvPr/>
          </p:nvSpPr>
          <p:spPr>
            <a:xfrm>
              <a:off x="-9773672" y="1337761"/>
              <a:ext cx="1948849" cy="1557239"/>
            </a:xfrm>
            <a:custGeom>
              <a:avLst/>
              <a:gdLst>
                <a:gd name="connsiteX0" fmla="*/ 1663502 w 1948849"/>
                <a:gd name="connsiteY0" fmla="*/ 524284 h 1557239"/>
                <a:gd name="connsiteX1" fmla="*/ 1325677 w 1948849"/>
                <a:gd name="connsiteY1" fmla="*/ 452000 h 1557239"/>
                <a:gd name="connsiteX2" fmla="*/ 1113902 w 1948849"/>
                <a:gd name="connsiteY2" fmla="*/ 56568 h 1557239"/>
                <a:gd name="connsiteX3" fmla="*/ 524114 w 1948849"/>
                <a:gd name="connsiteY3" fmla="*/ 206758 h 1557239"/>
                <a:gd name="connsiteX4" fmla="*/ 513416 w 1948849"/>
                <a:gd name="connsiteY4" fmla="*/ 229252 h 1557239"/>
                <a:gd name="connsiteX5" fmla="*/ 58182 w 1948849"/>
                <a:gd name="connsiteY5" fmla="*/ 426488 h 1557239"/>
                <a:gd name="connsiteX6" fmla="*/ 197428 w 1948849"/>
                <a:gd name="connsiteY6" fmla="*/ 984909 h 1557239"/>
                <a:gd name="connsiteX7" fmla="*/ 213721 w 1948849"/>
                <a:gd name="connsiteY7" fmla="*/ 994194 h 1557239"/>
                <a:gd name="connsiteX8" fmla="*/ 518902 w 1948849"/>
                <a:gd name="connsiteY8" fmla="*/ 1040280 h 1557239"/>
                <a:gd name="connsiteX9" fmla="*/ 710926 w 1948849"/>
                <a:gd name="connsiteY9" fmla="*/ 1272629 h 1557239"/>
                <a:gd name="connsiteX10" fmla="*/ 907613 w 1948849"/>
                <a:gd name="connsiteY10" fmla="*/ 1326670 h 1557239"/>
                <a:gd name="connsiteX11" fmla="*/ 1084138 w 1948849"/>
                <a:gd name="connsiteY11" fmla="*/ 1481523 h 1557239"/>
                <a:gd name="connsiteX12" fmla="*/ 1871299 w 1948849"/>
                <a:gd name="connsiteY12" fmla="*/ 1281270 h 1557239"/>
                <a:gd name="connsiteX13" fmla="*/ 1685668 w 1948849"/>
                <a:gd name="connsiteY13" fmla="*/ 536902 h 1557239"/>
                <a:gd name="connsiteX14" fmla="*/ 1663502 w 1948849"/>
                <a:gd name="connsiteY14" fmla="*/ 524284 h 155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48849" h="1557239">
                  <a:moveTo>
                    <a:pt x="1663502" y="524284"/>
                  </a:moveTo>
                  <a:cubicBezTo>
                    <a:pt x="1560600" y="467097"/>
                    <a:pt x="1442970" y="441928"/>
                    <a:pt x="1325677" y="452000"/>
                  </a:cubicBezTo>
                  <a:cubicBezTo>
                    <a:pt x="1339851" y="289835"/>
                    <a:pt x="1256739" y="134646"/>
                    <a:pt x="1113902" y="56568"/>
                  </a:cubicBezTo>
                  <a:cubicBezTo>
                    <a:pt x="908711" y="-58655"/>
                    <a:pt x="649205" y="7428"/>
                    <a:pt x="524114" y="206758"/>
                  </a:cubicBezTo>
                  <a:cubicBezTo>
                    <a:pt x="519725" y="214028"/>
                    <a:pt x="517393" y="221846"/>
                    <a:pt x="513416" y="229252"/>
                  </a:cubicBezTo>
                  <a:cubicBezTo>
                    <a:pt x="335446" y="194177"/>
                    <a:pt x="154305" y="272658"/>
                    <a:pt x="58182" y="426488"/>
                  </a:cubicBezTo>
                  <a:cubicBezTo>
                    <a:pt x="-57570" y="619144"/>
                    <a:pt x="4773" y="869157"/>
                    <a:pt x="197428" y="984909"/>
                  </a:cubicBezTo>
                  <a:cubicBezTo>
                    <a:pt x="202787" y="988128"/>
                    <a:pt x="208219" y="991224"/>
                    <a:pt x="213721" y="994194"/>
                  </a:cubicBezTo>
                  <a:cubicBezTo>
                    <a:pt x="306640" y="1045628"/>
                    <a:pt x="414939" y="1061982"/>
                    <a:pt x="518902" y="1040280"/>
                  </a:cubicBezTo>
                  <a:cubicBezTo>
                    <a:pt x="551566" y="1139037"/>
                    <a:pt x="620088" y="1221949"/>
                    <a:pt x="710926" y="1272629"/>
                  </a:cubicBezTo>
                  <a:cubicBezTo>
                    <a:pt x="771310" y="1305901"/>
                    <a:pt x="838707" y="1324419"/>
                    <a:pt x="907613" y="1326670"/>
                  </a:cubicBezTo>
                  <a:cubicBezTo>
                    <a:pt x="954936" y="1390104"/>
                    <a:pt x="1015081" y="1442865"/>
                    <a:pt x="1084138" y="1481523"/>
                  </a:cubicBezTo>
                  <a:cubicBezTo>
                    <a:pt x="1357912" y="1635608"/>
                    <a:pt x="1704442" y="1547451"/>
                    <a:pt x="1871299" y="1281270"/>
                  </a:cubicBezTo>
                  <a:cubicBezTo>
                    <a:pt x="2025590" y="1024457"/>
                    <a:pt x="1942481" y="691193"/>
                    <a:pt x="1685668" y="536902"/>
                  </a:cubicBezTo>
                  <a:cubicBezTo>
                    <a:pt x="1678379" y="532522"/>
                    <a:pt x="1670989" y="528315"/>
                    <a:pt x="1663502" y="524284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DA4C99F-D231-4FB9-4531-331DA7286FE2}"/>
                </a:ext>
              </a:extLst>
            </p:cNvPr>
            <p:cNvSpPr/>
            <p:nvPr/>
          </p:nvSpPr>
          <p:spPr>
            <a:xfrm>
              <a:off x="-12411596" y="1701471"/>
              <a:ext cx="4355060" cy="1996881"/>
            </a:xfrm>
            <a:custGeom>
              <a:avLst/>
              <a:gdLst>
                <a:gd name="connsiteX0" fmla="*/ 3892004 w 4355060"/>
                <a:gd name="connsiteY0" fmla="*/ 963234 h 1996881"/>
                <a:gd name="connsiteX1" fmla="*/ 3892690 w 4355060"/>
                <a:gd name="connsiteY1" fmla="*/ 955827 h 1996881"/>
                <a:gd name="connsiteX2" fmla="*/ 3409552 w 4355060"/>
                <a:gd name="connsiteY2" fmla="*/ 511763 h 1996881"/>
                <a:gd name="connsiteX3" fmla="*/ 2965488 w 4355060"/>
                <a:gd name="connsiteY3" fmla="*/ 955827 h 1996881"/>
                <a:gd name="connsiteX4" fmla="*/ 2968231 w 4355060"/>
                <a:gd name="connsiteY4" fmla="*/ 982299 h 1996881"/>
                <a:gd name="connsiteX5" fmla="*/ 2656878 w 4355060"/>
                <a:gd name="connsiteY5" fmla="*/ 1401871 h 1996881"/>
                <a:gd name="connsiteX6" fmla="*/ 3120616 w 4355060"/>
                <a:gd name="connsiteY6" fmla="*/ 1847778 h 1996881"/>
                <a:gd name="connsiteX7" fmla="*/ 3373950 w 4355060"/>
                <a:gd name="connsiteY7" fmla="*/ 1774672 h 1996881"/>
                <a:gd name="connsiteX8" fmla="*/ 3816017 w 4355060"/>
                <a:gd name="connsiteY8" fmla="*/ 1996460 h 1996881"/>
                <a:gd name="connsiteX9" fmla="*/ 4354640 w 4355060"/>
                <a:gd name="connsiteY9" fmla="*/ 1499255 h 1996881"/>
                <a:gd name="connsiteX10" fmla="*/ 3892552 w 4355060"/>
                <a:gd name="connsiteY10" fmla="*/ 963233 h 1996881"/>
                <a:gd name="connsiteX11" fmla="*/ 1045385 w 4355060"/>
                <a:gd name="connsiteY11" fmla="*/ 614436 h 1996881"/>
                <a:gd name="connsiteX12" fmla="*/ 1050186 w 4355060"/>
                <a:gd name="connsiteY12" fmla="*/ 610870 h 1996881"/>
                <a:gd name="connsiteX13" fmla="*/ 1083062 w 4355060"/>
                <a:gd name="connsiteY13" fmla="*/ 127051 h 1996881"/>
                <a:gd name="connsiteX14" fmla="*/ 1069936 w 4355060"/>
                <a:gd name="connsiteY14" fmla="*/ 112842 h 1996881"/>
                <a:gd name="connsiteX15" fmla="*/ 552157 w 4355060"/>
                <a:gd name="connsiteY15" fmla="*/ 93914 h 1996881"/>
                <a:gd name="connsiteX16" fmla="*/ 537619 w 4355060"/>
                <a:gd name="connsiteY16" fmla="*/ 109687 h 1996881"/>
                <a:gd name="connsiteX17" fmla="*/ 117360 w 4355060"/>
                <a:gd name="connsiteY17" fmla="*/ 161259 h 1996881"/>
                <a:gd name="connsiteX18" fmla="*/ 84622 w 4355060"/>
                <a:gd name="connsiteY18" fmla="*/ 645087 h 1996881"/>
                <a:gd name="connsiteX19" fmla="*/ 97746 w 4355060"/>
                <a:gd name="connsiteY19" fmla="*/ 659287 h 1996881"/>
                <a:gd name="connsiteX20" fmla="*/ 277975 w 4355060"/>
                <a:gd name="connsiteY20" fmla="*/ 761334 h 1996881"/>
                <a:gd name="connsiteX21" fmla="*/ 381805 w 4355060"/>
                <a:gd name="connsiteY21" fmla="*/ 1126866 h 1996881"/>
                <a:gd name="connsiteX22" fmla="*/ 985309 w 4355060"/>
                <a:gd name="connsiteY22" fmla="*/ 1148948 h 1996881"/>
                <a:gd name="connsiteX23" fmla="*/ 1045385 w 4355060"/>
                <a:gd name="connsiteY23" fmla="*/ 614436 h 199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55060" h="1996881">
                  <a:moveTo>
                    <a:pt x="3892004" y="963234"/>
                  </a:moveTo>
                  <a:cubicBezTo>
                    <a:pt x="3892004" y="960628"/>
                    <a:pt x="3892690" y="958296"/>
                    <a:pt x="3892690" y="955827"/>
                  </a:cubicBezTo>
                  <a:cubicBezTo>
                    <a:pt x="3881900" y="699787"/>
                    <a:pt x="3665592" y="500973"/>
                    <a:pt x="3409552" y="511763"/>
                  </a:cubicBezTo>
                  <a:cubicBezTo>
                    <a:pt x="3168633" y="521916"/>
                    <a:pt x="2975641" y="714908"/>
                    <a:pt x="2965488" y="955827"/>
                  </a:cubicBezTo>
                  <a:cubicBezTo>
                    <a:pt x="2965488" y="964880"/>
                    <a:pt x="2967682" y="973383"/>
                    <a:pt x="2968231" y="982299"/>
                  </a:cubicBezTo>
                  <a:cubicBezTo>
                    <a:pt x="2784902" y="1040486"/>
                    <a:pt x="2659447" y="1209547"/>
                    <a:pt x="2656878" y="1401871"/>
                  </a:cubicBezTo>
                  <a:cubicBezTo>
                    <a:pt x="2661904" y="1653018"/>
                    <a:pt x="2869465" y="1852598"/>
                    <a:pt x="3120616" y="1847778"/>
                  </a:cubicBezTo>
                  <a:cubicBezTo>
                    <a:pt x="3210278" y="1847881"/>
                    <a:pt x="3298128" y="1822530"/>
                    <a:pt x="3373950" y="1774672"/>
                  </a:cubicBezTo>
                  <a:cubicBezTo>
                    <a:pt x="3477443" y="1914942"/>
                    <a:pt x="3641702" y="1997351"/>
                    <a:pt x="3816017" y="1996460"/>
                  </a:cubicBezTo>
                  <a:cubicBezTo>
                    <a:pt x="4102053" y="2007897"/>
                    <a:pt x="4343203" y="1785291"/>
                    <a:pt x="4354640" y="1499255"/>
                  </a:cubicBezTo>
                  <a:cubicBezTo>
                    <a:pt x="4365531" y="1226868"/>
                    <a:pt x="4163571" y="992594"/>
                    <a:pt x="3892552" y="963233"/>
                  </a:cubicBezTo>
                  <a:close/>
                  <a:moveTo>
                    <a:pt x="1045385" y="614436"/>
                  </a:moveTo>
                  <a:cubicBezTo>
                    <a:pt x="1046894" y="613201"/>
                    <a:pt x="1048677" y="612241"/>
                    <a:pt x="1050186" y="610870"/>
                  </a:cubicBezTo>
                  <a:cubicBezTo>
                    <a:pt x="1192867" y="486346"/>
                    <a:pt x="1207586" y="269733"/>
                    <a:pt x="1083062" y="127051"/>
                  </a:cubicBezTo>
                  <a:cubicBezTo>
                    <a:pt x="1078822" y="122192"/>
                    <a:pt x="1074445" y="117454"/>
                    <a:pt x="1069936" y="112842"/>
                  </a:cubicBezTo>
                  <a:cubicBezTo>
                    <a:pt x="929755" y="-29966"/>
                    <a:pt x="702391" y="-38278"/>
                    <a:pt x="552157" y="93914"/>
                  </a:cubicBezTo>
                  <a:cubicBezTo>
                    <a:pt x="546671" y="98851"/>
                    <a:pt x="542693" y="104612"/>
                    <a:pt x="537619" y="109687"/>
                  </a:cubicBezTo>
                  <a:cubicBezTo>
                    <a:pt x="400214" y="39058"/>
                    <a:pt x="233611" y="59502"/>
                    <a:pt x="117360" y="161259"/>
                  </a:cubicBezTo>
                  <a:cubicBezTo>
                    <a:pt x="-25286" y="285824"/>
                    <a:pt x="-39943" y="502441"/>
                    <a:pt x="84622" y="645087"/>
                  </a:cubicBezTo>
                  <a:cubicBezTo>
                    <a:pt x="88862" y="649943"/>
                    <a:pt x="93239" y="654678"/>
                    <a:pt x="97746" y="659287"/>
                  </a:cubicBezTo>
                  <a:cubicBezTo>
                    <a:pt x="146785" y="709893"/>
                    <a:pt x="209351" y="745318"/>
                    <a:pt x="277975" y="761334"/>
                  </a:cubicBezTo>
                  <a:cubicBezTo>
                    <a:pt x="248695" y="892892"/>
                    <a:pt x="287739" y="1030344"/>
                    <a:pt x="381805" y="1126866"/>
                  </a:cubicBezTo>
                  <a:cubicBezTo>
                    <a:pt x="545135" y="1293446"/>
                    <a:pt x="810241" y="1303146"/>
                    <a:pt x="985309" y="1148948"/>
                  </a:cubicBezTo>
                  <a:cubicBezTo>
                    <a:pt x="1140466" y="1013080"/>
                    <a:pt x="1166510" y="781357"/>
                    <a:pt x="1045385" y="614436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B5CBC1FA-FB62-7258-3D36-970F2C37C24D}"/>
                </a:ext>
              </a:extLst>
            </p:cNvPr>
            <p:cNvSpPr/>
            <p:nvPr/>
          </p:nvSpPr>
          <p:spPr>
            <a:xfrm>
              <a:off x="-11923086" y="879082"/>
              <a:ext cx="1167672" cy="1258535"/>
            </a:xfrm>
            <a:custGeom>
              <a:avLst/>
              <a:gdLst>
                <a:gd name="connsiteX0" fmla="*/ 1045302 w 1167672"/>
                <a:gd name="connsiteY0" fmla="*/ 614414 h 1258535"/>
                <a:gd name="connsiteX1" fmla="*/ 1050240 w 1167672"/>
                <a:gd name="connsiteY1" fmla="*/ 610985 h 1258535"/>
                <a:gd name="connsiteX2" fmla="*/ 1083114 w 1167672"/>
                <a:gd name="connsiteY2" fmla="*/ 127166 h 1258535"/>
                <a:gd name="connsiteX3" fmla="*/ 1069854 w 1167672"/>
                <a:gd name="connsiteY3" fmla="*/ 112820 h 1258535"/>
                <a:gd name="connsiteX4" fmla="*/ 552075 w 1167672"/>
                <a:gd name="connsiteY4" fmla="*/ 94029 h 1258535"/>
                <a:gd name="connsiteX5" fmla="*/ 538359 w 1167672"/>
                <a:gd name="connsiteY5" fmla="*/ 109802 h 1258535"/>
                <a:gd name="connsiteX6" fmla="*/ 118100 w 1167672"/>
                <a:gd name="connsiteY6" fmla="*/ 161237 h 1258535"/>
                <a:gd name="connsiteX7" fmla="*/ 83978 w 1167672"/>
                <a:gd name="connsiteY7" fmla="*/ 644969 h 1258535"/>
                <a:gd name="connsiteX8" fmla="*/ 97252 w 1167672"/>
                <a:gd name="connsiteY8" fmla="*/ 659402 h 1258535"/>
                <a:gd name="connsiteX9" fmla="*/ 277480 w 1167672"/>
                <a:gd name="connsiteY9" fmla="*/ 761312 h 1258535"/>
                <a:gd name="connsiteX10" fmla="*/ 381173 w 1167672"/>
                <a:gd name="connsiteY10" fmla="*/ 1126981 h 1258535"/>
                <a:gd name="connsiteX11" fmla="*/ 984677 w 1167672"/>
                <a:gd name="connsiteY11" fmla="*/ 1148926 h 1258535"/>
                <a:gd name="connsiteX12" fmla="*/ 1045302 w 1167672"/>
                <a:gd name="connsiteY12" fmla="*/ 614414 h 1258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67672" h="1258535">
                  <a:moveTo>
                    <a:pt x="1045302" y="614414"/>
                  </a:moveTo>
                  <a:cubicBezTo>
                    <a:pt x="1046948" y="613179"/>
                    <a:pt x="1048731" y="612356"/>
                    <a:pt x="1050240" y="610985"/>
                  </a:cubicBezTo>
                  <a:cubicBezTo>
                    <a:pt x="1192920" y="486460"/>
                    <a:pt x="1207638" y="269847"/>
                    <a:pt x="1083114" y="127166"/>
                  </a:cubicBezTo>
                  <a:cubicBezTo>
                    <a:pt x="1078831" y="122259"/>
                    <a:pt x="1074409" y="117475"/>
                    <a:pt x="1069854" y="112820"/>
                  </a:cubicBezTo>
                  <a:cubicBezTo>
                    <a:pt x="929665" y="-30016"/>
                    <a:pt x="702248" y="-38269"/>
                    <a:pt x="552075" y="94029"/>
                  </a:cubicBezTo>
                  <a:cubicBezTo>
                    <a:pt x="546588" y="98829"/>
                    <a:pt x="542748" y="104590"/>
                    <a:pt x="538359" y="109802"/>
                  </a:cubicBezTo>
                  <a:cubicBezTo>
                    <a:pt x="400995" y="39057"/>
                    <a:pt x="234348" y="59453"/>
                    <a:pt x="118100" y="161237"/>
                  </a:cubicBezTo>
                  <a:cubicBezTo>
                    <a:pt x="-24901" y="285393"/>
                    <a:pt x="-40178" y="501968"/>
                    <a:pt x="83978" y="644969"/>
                  </a:cubicBezTo>
                  <a:cubicBezTo>
                    <a:pt x="88264" y="649906"/>
                    <a:pt x="92691" y="654719"/>
                    <a:pt x="97252" y="659402"/>
                  </a:cubicBezTo>
                  <a:cubicBezTo>
                    <a:pt x="146318" y="709945"/>
                    <a:pt x="208878" y="745320"/>
                    <a:pt x="277480" y="761312"/>
                  </a:cubicBezTo>
                  <a:cubicBezTo>
                    <a:pt x="248142" y="892890"/>
                    <a:pt x="287133" y="1030390"/>
                    <a:pt x="381173" y="1126981"/>
                  </a:cubicBezTo>
                  <a:cubicBezTo>
                    <a:pt x="544541" y="1293521"/>
                    <a:pt x="809645" y="1303161"/>
                    <a:pt x="984677" y="1148926"/>
                  </a:cubicBezTo>
                  <a:cubicBezTo>
                    <a:pt x="1140134" y="1013275"/>
                    <a:pt x="1166429" y="781435"/>
                    <a:pt x="1045302" y="614414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D55DE0F6-B724-F3FC-1AA2-DAB31745C5CE}"/>
                </a:ext>
              </a:extLst>
            </p:cNvPr>
            <p:cNvSpPr/>
            <p:nvPr/>
          </p:nvSpPr>
          <p:spPr>
            <a:xfrm>
              <a:off x="-11233210" y="1218058"/>
              <a:ext cx="1151529" cy="1289004"/>
            </a:xfrm>
            <a:custGeom>
              <a:avLst/>
              <a:gdLst>
                <a:gd name="connsiteX0" fmla="*/ 271484 w 1151529"/>
                <a:gd name="connsiteY0" fmla="*/ 467050 h 1289004"/>
                <a:gd name="connsiteX1" fmla="*/ 265448 w 1151529"/>
                <a:gd name="connsiteY1" fmla="*/ 468010 h 1289004"/>
                <a:gd name="connsiteX2" fmla="*/ 10688 w 1151529"/>
                <a:gd name="connsiteY2" fmla="*/ 894025 h 1289004"/>
                <a:gd name="connsiteX3" fmla="*/ 13211 w 1151529"/>
                <a:gd name="connsiteY3" fmla="*/ 903493 h 1289004"/>
                <a:gd name="connsiteX4" fmla="*/ 465839 w 1151529"/>
                <a:gd name="connsiteY4" fmla="*/ 1145992 h 1289004"/>
                <a:gd name="connsiteX5" fmla="*/ 486276 w 1151529"/>
                <a:gd name="connsiteY5" fmla="*/ 1138311 h 1289004"/>
                <a:gd name="connsiteX6" fmla="*/ 885138 w 1151529"/>
                <a:gd name="connsiteY6" fmla="*/ 1275471 h 1289004"/>
                <a:gd name="connsiteX7" fmla="*/ 1142052 w 1151529"/>
                <a:gd name="connsiteY7" fmla="*/ 858250 h 1289004"/>
                <a:gd name="connsiteX8" fmla="*/ 1024629 w 1151529"/>
                <a:gd name="connsiteY8" fmla="*/ 670458 h 1289004"/>
                <a:gd name="connsiteX9" fmla="*/ 1104319 w 1151529"/>
                <a:gd name="connsiteY9" fmla="*/ 299303 h 1289004"/>
                <a:gd name="connsiteX10" fmla="*/ 576665 w 1151529"/>
                <a:gd name="connsiteY10" fmla="*/ 16616 h 1289004"/>
                <a:gd name="connsiteX11" fmla="*/ 271484 w 1151529"/>
                <a:gd name="connsiteY11" fmla="*/ 467050 h 128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1529" h="1289004">
                  <a:moveTo>
                    <a:pt x="271484" y="467050"/>
                  </a:moveTo>
                  <a:cubicBezTo>
                    <a:pt x="269426" y="467050"/>
                    <a:pt x="267369" y="467050"/>
                    <a:pt x="265448" y="468010"/>
                  </a:cubicBezTo>
                  <a:cubicBezTo>
                    <a:pt x="77458" y="515300"/>
                    <a:pt x="-36602" y="706034"/>
                    <a:pt x="10688" y="894025"/>
                  </a:cubicBezTo>
                  <a:cubicBezTo>
                    <a:pt x="11485" y="897192"/>
                    <a:pt x="12326" y="900349"/>
                    <a:pt x="13211" y="903493"/>
                  </a:cubicBezTo>
                  <a:cubicBezTo>
                    <a:pt x="73685" y="1093427"/>
                    <a:pt x="274211" y="1200860"/>
                    <a:pt x="465839" y="1145992"/>
                  </a:cubicBezTo>
                  <a:cubicBezTo>
                    <a:pt x="473109" y="1144071"/>
                    <a:pt x="479555" y="1140642"/>
                    <a:pt x="486276" y="1138311"/>
                  </a:cubicBezTo>
                  <a:cubicBezTo>
                    <a:pt x="578100" y="1262077"/>
                    <a:pt x="736614" y="1316587"/>
                    <a:pt x="885138" y="1275471"/>
                  </a:cubicBezTo>
                  <a:cubicBezTo>
                    <a:pt x="1071295" y="1231203"/>
                    <a:pt x="1186319" y="1044407"/>
                    <a:pt x="1142052" y="858250"/>
                  </a:cubicBezTo>
                  <a:cubicBezTo>
                    <a:pt x="1124512" y="784491"/>
                    <a:pt x="1083263" y="718522"/>
                    <a:pt x="1024629" y="670458"/>
                  </a:cubicBezTo>
                  <a:cubicBezTo>
                    <a:pt x="1112324" y="568214"/>
                    <a:pt x="1142314" y="428534"/>
                    <a:pt x="1104319" y="299303"/>
                  </a:cubicBezTo>
                  <a:cubicBezTo>
                    <a:pt x="1033663" y="78019"/>
                    <a:pt x="800033" y="-47147"/>
                    <a:pt x="576665" y="16616"/>
                  </a:cubicBezTo>
                  <a:cubicBezTo>
                    <a:pt x="375685" y="68006"/>
                    <a:pt x="244696" y="261341"/>
                    <a:pt x="271484" y="46705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1A33C5D-4509-C5D5-02D3-65CADA1A7418}"/>
                </a:ext>
              </a:extLst>
            </p:cNvPr>
            <p:cNvSpPr/>
            <p:nvPr/>
          </p:nvSpPr>
          <p:spPr>
            <a:xfrm>
              <a:off x="-11809101" y="2067830"/>
              <a:ext cx="2014707" cy="1246610"/>
            </a:xfrm>
            <a:custGeom>
              <a:avLst/>
              <a:gdLst>
                <a:gd name="connsiteX0" fmla="*/ 1439357 w 2014707"/>
                <a:gd name="connsiteY0" fmla="*/ 138486 h 1246610"/>
                <a:gd name="connsiteX1" fmla="*/ 1110173 w 2014707"/>
                <a:gd name="connsiteY1" fmla="*/ 239436 h 1246610"/>
                <a:gd name="connsiteX2" fmla="*/ 720365 w 2014707"/>
                <a:gd name="connsiteY2" fmla="*/ 92 h 1246610"/>
                <a:gd name="connsiteX3" fmla="*/ 287899 w 2014707"/>
                <a:gd name="connsiteY3" fmla="*/ 415001 h 1246610"/>
                <a:gd name="connsiteX4" fmla="*/ 290505 w 2014707"/>
                <a:gd name="connsiteY4" fmla="*/ 439690 h 1246610"/>
                <a:gd name="connsiteX5" fmla="*/ 0 w 2014707"/>
                <a:gd name="connsiteY5" fmla="*/ 830458 h 1246610"/>
                <a:gd name="connsiteX6" fmla="*/ 431765 w 2014707"/>
                <a:gd name="connsiteY6" fmla="*/ 1246191 h 1246610"/>
                <a:gd name="connsiteX7" fmla="*/ 431780 w 2014707"/>
                <a:gd name="connsiteY7" fmla="*/ 1246190 h 1246610"/>
                <a:gd name="connsiteX8" fmla="*/ 719816 w 2014707"/>
                <a:gd name="connsiteY8" fmla="*/ 1138383 h 1246610"/>
                <a:gd name="connsiteX9" fmla="*/ 1205911 w 2014707"/>
                <a:gd name="connsiteY9" fmla="*/ 1197773 h 1246610"/>
                <a:gd name="connsiteX10" fmla="*/ 1439083 w 2014707"/>
                <a:gd name="connsiteY10" fmla="*/ 1246191 h 1246610"/>
                <a:gd name="connsiteX11" fmla="*/ 2014288 w 2014707"/>
                <a:gd name="connsiteY11" fmla="*/ 713692 h 1246610"/>
                <a:gd name="connsiteX12" fmla="*/ 1481790 w 2014707"/>
                <a:gd name="connsiteY12" fmla="*/ 138486 h 1246610"/>
                <a:gd name="connsiteX13" fmla="*/ 1439083 w 2014707"/>
                <a:gd name="connsiteY13" fmla="*/ 138486 h 124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4707" h="1246610">
                  <a:moveTo>
                    <a:pt x="1439357" y="138486"/>
                  </a:moveTo>
                  <a:cubicBezTo>
                    <a:pt x="1322011" y="138511"/>
                    <a:pt x="1207359" y="173671"/>
                    <a:pt x="1110173" y="239436"/>
                  </a:cubicBezTo>
                  <a:cubicBezTo>
                    <a:pt x="1036541" y="91820"/>
                    <a:pt x="885322" y="-1029"/>
                    <a:pt x="720365" y="92"/>
                  </a:cubicBezTo>
                  <a:cubicBezTo>
                    <a:pt x="486379" y="-4730"/>
                    <a:pt x="292773" y="181016"/>
                    <a:pt x="287899" y="415001"/>
                  </a:cubicBezTo>
                  <a:cubicBezTo>
                    <a:pt x="287899" y="423505"/>
                    <a:pt x="289956" y="431460"/>
                    <a:pt x="290505" y="439690"/>
                  </a:cubicBezTo>
                  <a:cubicBezTo>
                    <a:pt x="119566" y="493715"/>
                    <a:pt x="2486" y="651202"/>
                    <a:pt x="0" y="830458"/>
                  </a:cubicBezTo>
                  <a:cubicBezTo>
                    <a:pt x="4427" y="1064488"/>
                    <a:pt x="197735" y="1250618"/>
                    <a:pt x="431765" y="1246191"/>
                  </a:cubicBezTo>
                  <a:cubicBezTo>
                    <a:pt x="431770" y="1246191"/>
                    <a:pt x="431775" y="1246190"/>
                    <a:pt x="431780" y="1246190"/>
                  </a:cubicBezTo>
                  <a:cubicBezTo>
                    <a:pt x="537670" y="1246269"/>
                    <a:pt x="640000" y="1207968"/>
                    <a:pt x="719816" y="1138383"/>
                  </a:cubicBezTo>
                  <a:cubicBezTo>
                    <a:pt x="854250" y="1256184"/>
                    <a:pt x="1047069" y="1279742"/>
                    <a:pt x="1205911" y="1197773"/>
                  </a:cubicBezTo>
                  <a:cubicBezTo>
                    <a:pt x="1279534" y="1229600"/>
                    <a:pt x="1358875" y="1246074"/>
                    <a:pt x="1439083" y="1246191"/>
                  </a:cubicBezTo>
                  <a:cubicBezTo>
                    <a:pt x="1744967" y="1257984"/>
                    <a:pt x="2002495" y="1019576"/>
                    <a:pt x="2014288" y="713692"/>
                  </a:cubicBezTo>
                  <a:cubicBezTo>
                    <a:pt x="2026082" y="407808"/>
                    <a:pt x="1787674" y="150280"/>
                    <a:pt x="1481790" y="138486"/>
                  </a:cubicBezTo>
                  <a:cubicBezTo>
                    <a:pt x="1467559" y="137938"/>
                    <a:pt x="1453313" y="137938"/>
                    <a:pt x="1439083" y="138486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E7D1ABB2-AC2E-2917-71A5-2DBA8ADBC553}"/>
                </a:ext>
              </a:extLst>
            </p:cNvPr>
            <p:cNvSpPr/>
            <p:nvPr/>
          </p:nvSpPr>
          <p:spPr>
            <a:xfrm>
              <a:off x="-9977740" y="1551836"/>
              <a:ext cx="1343511" cy="1175268"/>
            </a:xfrm>
            <a:custGeom>
              <a:avLst/>
              <a:gdLst>
                <a:gd name="connsiteX0" fmla="*/ 977402 w 1343511"/>
                <a:gd name="connsiteY0" fmla="*/ 358352 h 1175268"/>
                <a:gd name="connsiteX1" fmla="*/ 977402 w 1343511"/>
                <a:gd name="connsiteY1" fmla="*/ 352454 h 1175268"/>
                <a:gd name="connsiteX2" fmla="*/ 596867 w 1343511"/>
                <a:gd name="connsiteY2" fmla="*/ 280 h 1175268"/>
                <a:gd name="connsiteX3" fmla="*/ 244693 w 1343511"/>
                <a:gd name="connsiteY3" fmla="*/ 352454 h 1175268"/>
                <a:gd name="connsiteX4" fmla="*/ 246888 w 1343511"/>
                <a:gd name="connsiteY4" fmla="*/ 373439 h 1175268"/>
                <a:gd name="connsiteX5" fmla="*/ 0 w 1343511"/>
                <a:gd name="connsiteY5" fmla="*/ 704955 h 1175268"/>
                <a:gd name="connsiteX6" fmla="*/ 366354 w 1343511"/>
                <a:gd name="connsiteY6" fmla="*/ 1057319 h 1175268"/>
                <a:gd name="connsiteX7" fmla="*/ 566745 w 1343511"/>
                <a:gd name="connsiteY7" fmla="*/ 999575 h 1175268"/>
                <a:gd name="connsiteX8" fmla="*/ 915954 w 1343511"/>
                <a:gd name="connsiteY8" fmla="*/ 1174865 h 1175268"/>
                <a:gd name="connsiteX9" fmla="*/ 1343110 w 1343511"/>
                <a:gd name="connsiteY9" fmla="*/ 783692 h 1175268"/>
                <a:gd name="connsiteX10" fmla="*/ 976442 w 1343511"/>
                <a:gd name="connsiteY10" fmla="*/ 358352 h 117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3511" h="1175268">
                  <a:moveTo>
                    <a:pt x="977402" y="358352"/>
                  </a:moveTo>
                  <a:lnTo>
                    <a:pt x="977402" y="352454"/>
                  </a:lnTo>
                  <a:cubicBezTo>
                    <a:pt x="969570" y="150122"/>
                    <a:pt x="799200" y="-7552"/>
                    <a:pt x="596867" y="280"/>
                  </a:cubicBezTo>
                  <a:cubicBezTo>
                    <a:pt x="405519" y="7686"/>
                    <a:pt x="252099" y="161105"/>
                    <a:pt x="244693" y="352454"/>
                  </a:cubicBezTo>
                  <a:cubicBezTo>
                    <a:pt x="244693" y="359586"/>
                    <a:pt x="246476" y="366170"/>
                    <a:pt x="246888" y="373439"/>
                  </a:cubicBezTo>
                  <a:cubicBezTo>
                    <a:pt x="101691" y="419111"/>
                    <a:pt x="2159" y="552760"/>
                    <a:pt x="0" y="704955"/>
                  </a:cubicBezTo>
                  <a:cubicBezTo>
                    <a:pt x="3901" y="903407"/>
                    <a:pt x="167901" y="1061144"/>
                    <a:pt x="366354" y="1057319"/>
                  </a:cubicBezTo>
                  <a:cubicBezTo>
                    <a:pt x="437260" y="1057353"/>
                    <a:pt x="506730" y="1037335"/>
                    <a:pt x="566745" y="999575"/>
                  </a:cubicBezTo>
                  <a:cubicBezTo>
                    <a:pt x="648480" y="1110414"/>
                    <a:pt x="778239" y="1175549"/>
                    <a:pt x="915954" y="1174865"/>
                  </a:cubicBezTo>
                  <a:cubicBezTo>
                    <a:pt x="1141930" y="1184802"/>
                    <a:pt x="1333174" y="1009668"/>
                    <a:pt x="1343110" y="783692"/>
                  </a:cubicBezTo>
                  <a:cubicBezTo>
                    <a:pt x="1352628" y="567247"/>
                    <a:pt x="1191927" y="380832"/>
                    <a:pt x="976442" y="358352"/>
                  </a:cubicBezTo>
                  <a:close/>
                </a:path>
              </a:pathLst>
            </a:custGeom>
            <a:solidFill>
              <a:srgbClr val="FFFC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4EFC0327-AACD-E70B-4B41-1415624F0313}"/>
                </a:ext>
              </a:extLst>
            </p:cNvPr>
            <p:cNvSpPr/>
            <p:nvPr/>
          </p:nvSpPr>
          <p:spPr>
            <a:xfrm>
              <a:off x="-11503783" y="1140583"/>
              <a:ext cx="366491" cy="352501"/>
            </a:xfrm>
            <a:custGeom>
              <a:avLst/>
              <a:gdLst>
                <a:gd name="connsiteX0" fmla="*/ 366491 w 366491"/>
                <a:gd name="connsiteY0" fmla="*/ 176251 h 352501"/>
                <a:gd name="connsiteX1" fmla="*/ 183246 w 366491"/>
                <a:gd name="connsiteY1" fmla="*/ 352501 h 352501"/>
                <a:gd name="connsiteX2" fmla="*/ 0 w 366491"/>
                <a:gd name="connsiteY2" fmla="*/ 176251 h 352501"/>
                <a:gd name="connsiteX3" fmla="*/ 183246 w 366491"/>
                <a:gd name="connsiteY3" fmla="*/ 0 h 352501"/>
                <a:gd name="connsiteX4" fmla="*/ 366491 w 366491"/>
                <a:gd name="connsiteY4" fmla="*/ 176251 h 35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91" h="352501">
                  <a:moveTo>
                    <a:pt x="366491" y="176251"/>
                  </a:moveTo>
                  <a:cubicBezTo>
                    <a:pt x="366491" y="273591"/>
                    <a:pt x="284449" y="352501"/>
                    <a:pt x="183246" y="352501"/>
                  </a:cubicBezTo>
                  <a:cubicBezTo>
                    <a:pt x="82042" y="352501"/>
                    <a:pt x="0" y="273591"/>
                    <a:pt x="0" y="176251"/>
                  </a:cubicBezTo>
                  <a:cubicBezTo>
                    <a:pt x="0" y="78910"/>
                    <a:pt x="82042" y="0"/>
                    <a:pt x="183246" y="0"/>
                  </a:cubicBezTo>
                  <a:cubicBezTo>
                    <a:pt x="284449" y="0"/>
                    <a:pt x="366491" y="78910"/>
                    <a:pt x="366491" y="176251"/>
                  </a:cubicBezTo>
                  <a:close/>
                </a:path>
              </a:pathLst>
            </a:custGeom>
            <a:solidFill>
              <a:srgbClr val="F0D5A8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08FEDA36-D312-E1D0-85CC-8B5F29FF8760}"/>
                </a:ext>
              </a:extLst>
            </p:cNvPr>
            <p:cNvSpPr/>
            <p:nvPr/>
          </p:nvSpPr>
          <p:spPr>
            <a:xfrm>
              <a:off x="-10893284" y="2550450"/>
              <a:ext cx="366491" cy="352501"/>
            </a:xfrm>
            <a:custGeom>
              <a:avLst/>
              <a:gdLst>
                <a:gd name="connsiteX0" fmla="*/ 366491 w 366491"/>
                <a:gd name="connsiteY0" fmla="*/ 176251 h 352501"/>
                <a:gd name="connsiteX1" fmla="*/ 183246 w 366491"/>
                <a:gd name="connsiteY1" fmla="*/ 352501 h 352501"/>
                <a:gd name="connsiteX2" fmla="*/ 0 w 366491"/>
                <a:gd name="connsiteY2" fmla="*/ 176251 h 352501"/>
                <a:gd name="connsiteX3" fmla="*/ 183246 w 366491"/>
                <a:gd name="connsiteY3" fmla="*/ 0 h 352501"/>
                <a:gd name="connsiteX4" fmla="*/ 366491 w 366491"/>
                <a:gd name="connsiteY4" fmla="*/ 176251 h 35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91" h="352501">
                  <a:moveTo>
                    <a:pt x="366491" y="176251"/>
                  </a:moveTo>
                  <a:cubicBezTo>
                    <a:pt x="366491" y="273591"/>
                    <a:pt x="284449" y="352501"/>
                    <a:pt x="183246" y="352501"/>
                  </a:cubicBezTo>
                  <a:cubicBezTo>
                    <a:pt x="82042" y="352501"/>
                    <a:pt x="0" y="273591"/>
                    <a:pt x="0" y="176251"/>
                  </a:cubicBezTo>
                  <a:cubicBezTo>
                    <a:pt x="0" y="78910"/>
                    <a:pt x="82042" y="0"/>
                    <a:pt x="183246" y="0"/>
                  </a:cubicBezTo>
                  <a:cubicBezTo>
                    <a:pt x="284449" y="0"/>
                    <a:pt x="366491" y="78910"/>
                    <a:pt x="366491" y="176251"/>
                  </a:cubicBezTo>
                  <a:close/>
                </a:path>
              </a:pathLst>
            </a:custGeom>
            <a:solidFill>
              <a:srgbClr val="F0D5A8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D425B43-8B34-75E4-2CBB-CAE524383967}"/>
                </a:ext>
              </a:extLst>
            </p:cNvPr>
            <p:cNvSpPr/>
            <p:nvPr/>
          </p:nvSpPr>
          <p:spPr>
            <a:xfrm>
              <a:off x="-9549939" y="1728039"/>
              <a:ext cx="366491" cy="352501"/>
            </a:xfrm>
            <a:custGeom>
              <a:avLst/>
              <a:gdLst>
                <a:gd name="connsiteX0" fmla="*/ 366492 w 366491"/>
                <a:gd name="connsiteY0" fmla="*/ 176251 h 352501"/>
                <a:gd name="connsiteX1" fmla="*/ 183246 w 366491"/>
                <a:gd name="connsiteY1" fmla="*/ 352501 h 352501"/>
                <a:gd name="connsiteX2" fmla="*/ 0 w 366491"/>
                <a:gd name="connsiteY2" fmla="*/ 176251 h 352501"/>
                <a:gd name="connsiteX3" fmla="*/ 183246 w 366491"/>
                <a:gd name="connsiteY3" fmla="*/ 0 h 352501"/>
                <a:gd name="connsiteX4" fmla="*/ 366492 w 366491"/>
                <a:gd name="connsiteY4" fmla="*/ 176251 h 35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91" h="352501">
                  <a:moveTo>
                    <a:pt x="366492" y="176251"/>
                  </a:moveTo>
                  <a:cubicBezTo>
                    <a:pt x="366492" y="273591"/>
                    <a:pt x="284450" y="352501"/>
                    <a:pt x="183246" y="352501"/>
                  </a:cubicBezTo>
                  <a:cubicBezTo>
                    <a:pt x="82042" y="352501"/>
                    <a:pt x="0" y="273591"/>
                    <a:pt x="0" y="176251"/>
                  </a:cubicBezTo>
                  <a:cubicBezTo>
                    <a:pt x="0" y="78910"/>
                    <a:pt x="82042" y="0"/>
                    <a:pt x="183246" y="0"/>
                  </a:cubicBezTo>
                  <a:cubicBezTo>
                    <a:pt x="284450" y="0"/>
                    <a:pt x="366492" y="78910"/>
                    <a:pt x="366492" y="176251"/>
                  </a:cubicBezTo>
                  <a:close/>
                </a:path>
              </a:pathLst>
            </a:custGeom>
            <a:solidFill>
              <a:srgbClr val="F0D5A8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6519B7CE-550D-C40A-32FE-37CD85AA3F59}"/>
                </a:ext>
              </a:extLst>
            </p:cNvPr>
            <p:cNvSpPr/>
            <p:nvPr/>
          </p:nvSpPr>
          <p:spPr>
            <a:xfrm>
              <a:off x="-12453753" y="2213901"/>
              <a:ext cx="3470814" cy="1335985"/>
            </a:xfrm>
            <a:custGeom>
              <a:avLst/>
              <a:gdLst>
                <a:gd name="connsiteX0" fmla="*/ 1001131 w 3470814"/>
                <a:gd name="connsiteY0" fmla="*/ 497987 h 1335985"/>
                <a:gd name="connsiteX1" fmla="*/ 1001817 w 3470814"/>
                <a:gd name="connsiteY1" fmla="*/ 491952 h 1335985"/>
                <a:gd name="connsiteX2" fmla="*/ 611776 w 3470814"/>
                <a:gd name="connsiteY2" fmla="*/ 130630 h 1335985"/>
                <a:gd name="connsiteX3" fmla="*/ 250454 w 3470814"/>
                <a:gd name="connsiteY3" fmla="*/ 491952 h 1335985"/>
                <a:gd name="connsiteX4" fmla="*/ 252649 w 3470814"/>
                <a:gd name="connsiteY4" fmla="*/ 513349 h 1335985"/>
                <a:gd name="connsiteX5" fmla="*/ 0 w 3470814"/>
                <a:gd name="connsiteY5" fmla="*/ 853231 h 1335985"/>
                <a:gd name="connsiteX6" fmla="*/ 375145 w 3470814"/>
                <a:gd name="connsiteY6" fmla="*/ 1215344 h 1335985"/>
                <a:gd name="connsiteX7" fmla="*/ 375681 w 3470814"/>
                <a:gd name="connsiteY7" fmla="*/ 1215334 h 1335985"/>
                <a:gd name="connsiteX8" fmla="*/ 581421 w 3470814"/>
                <a:gd name="connsiteY8" fmla="*/ 1156081 h 1335985"/>
                <a:gd name="connsiteX9" fmla="*/ 939546 w 3470814"/>
                <a:gd name="connsiteY9" fmla="*/ 1335760 h 1335985"/>
                <a:gd name="connsiteX10" fmla="*/ 1372790 w 3470814"/>
                <a:gd name="connsiteY10" fmla="*/ 929752 h 1335985"/>
                <a:gd name="connsiteX11" fmla="*/ 1001542 w 3470814"/>
                <a:gd name="connsiteY11" fmla="*/ 499084 h 1335985"/>
                <a:gd name="connsiteX12" fmla="*/ 2436099 w 3470814"/>
                <a:gd name="connsiteY12" fmla="*/ 796996 h 1335985"/>
                <a:gd name="connsiteX13" fmla="*/ 2434316 w 3470814"/>
                <a:gd name="connsiteY13" fmla="*/ 802619 h 1335985"/>
                <a:gd name="connsiteX14" fmla="*/ 2713558 w 3470814"/>
                <a:gd name="connsiteY14" fmla="*/ 1216284 h 1335985"/>
                <a:gd name="connsiteX15" fmla="*/ 2721117 w 3470814"/>
                <a:gd name="connsiteY15" fmla="*/ 1217665 h 1335985"/>
                <a:gd name="connsiteX16" fmla="*/ 3152486 w 3470814"/>
                <a:gd name="connsiteY16" fmla="*/ 941837 h 1335985"/>
                <a:gd name="connsiteX17" fmla="*/ 3154680 w 3470814"/>
                <a:gd name="connsiteY17" fmla="*/ 920851 h 1335985"/>
                <a:gd name="connsiteX18" fmla="*/ 3464388 w 3470814"/>
                <a:gd name="connsiteY18" fmla="*/ 642691 h 1335985"/>
                <a:gd name="connsiteX19" fmla="*/ 3184169 w 3470814"/>
                <a:gd name="connsiteY19" fmla="*/ 228983 h 1335985"/>
                <a:gd name="connsiteX20" fmla="*/ 3177586 w 3470814"/>
                <a:gd name="connsiteY20" fmla="*/ 227782 h 1335985"/>
                <a:gd name="connsiteX21" fmla="*/ 2969377 w 3470814"/>
                <a:gd name="connsiteY21" fmla="*/ 246435 h 1335985"/>
                <a:gd name="connsiteX22" fmla="*/ 2393557 w 3470814"/>
                <a:gd name="connsiteY22" fmla="*/ 42054 h 1335985"/>
                <a:gd name="connsiteX23" fmla="*/ 2159447 w 3470814"/>
                <a:gd name="connsiteY23" fmla="*/ 330103 h 1335985"/>
                <a:gd name="connsiteX24" fmla="*/ 2436099 w 3470814"/>
                <a:gd name="connsiteY24" fmla="*/ 796996 h 1335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70814" h="1335985">
                  <a:moveTo>
                    <a:pt x="1001131" y="497987"/>
                  </a:moveTo>
                  <a:cubicBezTo>
                    <a:pt x="1001131" y="495929"/>
                    <a:pt x="1001817" y="494009"/>
                    <a:pt x="1001817" y="491952"/>
                  </a:cubicBezTo>
                  <a:cubicBezTo>
                    <a:pt x="993886" y="284469"/>
                    <a:pt x="819259" y="122699"/>
                    <a:pt x="611776" y="130630"/>
                  </a:cubicBezTo>
                  <a:cubicBezTo>
                    <a:pt x="415416" y="138135"/>
                    <a:pt x="257959" y="295592"/>
                    <a:pt x="250454" y="491952"/>
                  </a:cubicBezTo>
                  <a:cubicBezTo>
                    <a:pt x="250454" y="499221"/>
                    <a:pt x="252237" y="505668"/>
                    <a:pt x="252649" y="513349"/>
                  </a:cubicBezTo>
                  <a:cubicBezTo>
                    <a:pt x="104001" y="560378"/>
                    <a:pt x="2194" y="697337"/>
                    <a:pt x="0" y="853231"/>
                  </a:cubicBezTo>
                  <a:cubicBezTo>
                    <a:pt x="3599" y="1056819"/>
                    <a:pt x="171557" y="1218942"/>
                    <a:pt x="375145" y="1215344"/>
                  </a:cubicBezTo>
                  <a:cubicBezTo>
                    <a:pt x="375324" y="1215341"/>
                    <a:pt x="375502" y="1215337"/>
                    <a:pt x="375681" y="1215334"/>
                  </a:cubicBezTo>
                  <a:cubicBezTo>
                    <a:pt x="448492" y="1215485"/>
                    <a:pt x="519845" y="1194935"/>
                    <a:pt x="581421" y="1156081"/>
                  </a:cubicBezTo>
                  <a:cubicBezTo>
                    <a:pt x="665243" y="1269740"/>
                    <a:pt x="798324" y="1336510"/>
                    <a:pt x="939546" y="1335760"/>
                  </a:cubicBezTo>
                  <a:cubicBezTo>
                    <a:pt x="1171299" y="1343281"/>
                    <a:pt x="1365269" y="1161505"/>
                    <a:pt x="1372790" y="929752"/>
                  </a:cubicBezTo>
                  <a:cubicBezTo>
                    <a:pt x="1379873" y="711494"/>
                    <a:pt x="1218461" y="524247"/>
                    <a:pt x="1001542" y="499084"/>
                  </a:cubicBezTo>
                  <a:close/>
                  <a:moveTo>
                    <a:pt x="2436099" y="796996"/>
                  </a:moveTo>
                  <a:cubicBezTo>
                    <a:pt x="2436099" y="798916"/>
                    <a:pt x="2434727" y="800562"/>
                    <a:pt x="2434316" y="802619"/>
                  </a:cubicBezTo>
                  <a:cubicBezTo>
                    <a:pt x="2397196" y="993960"/>
                    <a:pt x="2522217" y="1179164"/>
                    <a:pt x="2713558" y="1216284"/>
                  </a:cubicBezTo>
                  <a:cubicBezTo>
                    <a:pt x="2716073" y="1216772"/>
                    <a:pt x="2718593" y="1217232"/>
                    <a:pt x="2721117" y="1217665"/>
                  </a:cubicBezTo>
                  <a:cubicBezTo>
                    <a:pt x="2915998" y="1258370"/>
                    <a:pt x="3107666" y="1135812"/>
                    <a:pt x="3152486" y="941837"/>
                  </a:cubicBezTo>
                  <a:cubicBezTo>
                    <a:pt x="3153994" y="934704"/>
                    <a:pt x="3153720" y="928121"/>
                    <a:pt x="3154680" y="920851"/>
                  </a:cubicBezTo>
                  <a:cubicBezTo>
                    <a:pt x="3306505" y="903295"/>
                    <a:pt x="3430685" y="791765"/>
                    <a:pt x="3464388" y="642691"/>
                  </a:cubicBezTo>
                  <a:cubicBezTo>
                    <a:pt x="3501250" y="451068"/>
                    <a:pt x="3375792" y="265845"/>
                    <a:pt x="3184169" y="228983"/>
                  </a:cubicBezTo>
                  <a:cubicBezTo>
                    <a:pt x="3181979" y="228562"/>
                    <a:pt x="3179784" y="228161"/>
                    <a:pt x="3177586" y="227782"/>
                  </a:cubicBezTo>
                  <a:cubicBezTo>
                    <a:pt x="3107810" y="214297"/>
                    <a:pt x="3035645" y="220762"/>
                    <a:pt x="2969377" y="246435"/>
                  </a:cubicBezTo>
                  <a:cubicBezTo>
                    <a:pt x="2866807" y="30988"/>
                    <a:pt x="2609003" y="-60516"/>
                    <a:pt x="2393557" y="42054"/>
                  </a:cubicBezTo>
                  <a:cubicBezTo>
                    <a:pt x="2276150" y="97949"/>
                    <a:pt x="2190161" y="203749"/>
                    <a:pt x="2159447" y="330103"/>
                  </a:cubicBezTo>
                  <a:cubicBezTo>
                    <a:pt x="2119940" y="533368"/>
                    <a:pt x="2238837" y="734025"/>
                    <a:pt x="2436099" y="796996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57DD168B-7344-0CA7-8852-94EE4F0946E5}"/>
                </a:ext>
              </a:extLst>
            </p:cNvPr>
            <p:cNvSpPr/>
            <p:nvPr/>
          </p:nvSpPr>
          <p:spPr>
            <a:xfrm>
              <a:off x="-11639708" y="2886492"/>
              <a:ext cx="375544" cy="361279"/>
            </a:xfrm>
            <a:custGeom>
              <a:avLst/>
              <a:gdLst>
                <a:gd name="connsiteX0" fmla="*/ 375544 w 375544"/>
                <a:gd name="connsiteY0" fmla="*/ 180640 h 361279"/>
                <a:gd name="connsiteX1" fmla="*/ 187772 w 375544"/>
                <a:gd name="connsiteY1" fmla="*/ 361279 h 361279"/>
                <a:gd name="connsiteX2" fmla="*/ 0 w 375544"/>
                <a:gd name="connsiteY2" fmla="*/ 180640 h 361279"/>
                <a:gd name="connsiteX3" fmla="*/ 187772 w 375544"/>
                <a:gd name="connsiteY3" fmla="*/ 0 h 361279"/>
                <a:gd name="connsiteX4" fmla="*/ 375544 w 375544"/>
                <a:gd name="connsiteY4" fmla="*/ 180640 h 36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544" h="361279">
                  <a:moveTo>
                    <a:pt x="375544" y="180640"/>
                  </a:moveTo>
                  <a:cubicBezTo>
                    <a:pt x="375544" y="280404"/>
                    <a:pt x="291476" y="361279"/>
                    <a:pt x="187772" y="361279"/>
                  </a:cubicBezTo>
                  <a:cubicBezTo>
                    <a:pt x="84068" y="361279"/>
                    <a:pt x="0" y="280404"/>
                    <a:pt x="0" y="180640"/>
                  </a:cubicBezTo>
                  <a:cubicBezTo>
                    <a:pt x="0" y="80875"/>
                    <a:pt x="84068" y="0"/>
                    <a:pt x="187772" y="0"/>
                  </a:cubicBezTo>
                  <a:cubicBezTo>
                    <a:pt x="291476" y="0"/>
                    <a:pt x="375544" y="80875"/>
                    <a:pt x="375544" y="180640"/>
                  </a:cubicBezTo>
                  <a:close/>
                </a:path>
              </a:pathLst>
            </a:custGeom>
            <a:solidFill>
              <a:srgbClr val="F0D5A8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8EF97897-4976-0F5A-E36E-AEE54458FA6D}"/>
                </a:ext>
              </a:extLst>
            </p:cNvPr>
            <p:cNvSpPr/>
            <p:nvPr/>
          </p:nvSpPr>
          <p:spPr>
            <a:xfrm>
              <a:off x="-9549939" y="2667859"/>
              <a:ext cx="366491" cy="352501"/>
            </a:xfrm>
            <a:custGeom>
              <a:avLst/>
              <a:gdLst>
                <a:gd name="connsiteX0" fmla="*/ 366492 w 366491"/>
                <a:gd name="connsiteY0" fmla="*/ 176251 h 352501"/>
                <a:gd name="connsiteX1" fmla="*/ 183246 w 366491"/>
                <a:gd name="connsiteY1" fmla="*/ 352501 h 352501"/>
                <a:gd name="connsiteX2" fmla="*/ 0 w 366491"/>
                <a:gd name="connsiteY2" fmla="*/ 176251 h 352501"/>
                <a:gd name="connsiteX3" fmla="*/ 183246 w 366491"/>
                <a:gd name="connsiteY3" fmla="*/ 0 h 352501"/>
                <a:gd name="connsiteX4" fmla="*/ 366492 w 366491"/>
                <a:gd name="connsiteY4" fmla="*/ 176251 h 35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91" h="352501">
                  <a:moveTo>
                    <a:pt x="366492" y="176251"/>
                  </a:moveTo>
                  <a:cubicBezTo>
                    <a:pt x="366492" y="273591"/>
                    <a:pt x="284450" y="352501"/>
                    <a:pt x="183246" y="352501"/>
                  </a:cubicBezTo>
                  <a:cubicBezTo>
                    <a:pt x="82042" y="352501"/>
                    <a:pt x="0" y="273591"/>
                    <a:pt x="0" y="176251"/>
                  </a:cubicBezTo>
                  <a:cubicBezTo>
                    <a:pt x="0" y="78910"/>
                    <a:pt x="82042" y="0"/>
                    <a:pt x="183246" y="0"/>
                  </a:cubicBezTo>
                  <a:cubicBezTo>
                    <a:pt x="284450" y="0"/>
                    <a:pt x="366492" y="78910"/>
                    <a:pt x="366492" y="176251"/>
                  </a:cubicBezTo>
                  <a:close/>
                </a:path>
              </a:pathLst>
            </a:custGeom>
            <a:solidFill>
              <a:srgbClr val="F0D5A8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E4EE8E3E-CC09-B406-4274-2AB15F124B19}"/>
                </a:ext>
              </a:extLst>
            </p:cNvPr>
            <p:cNvSpPr/>
            <p:nvPr/>
          </p:nvSpPr>
          <p:spPr>
            <a:xfrm>
              <a:off x="-12341698" y="2878435"/>
              <a:ext cx="4501463" cy="4394845"/>
            </a:xfrm>
            <a:custGeom>
              <a:avLst/>
              <a:gdLst>
                <a:gd name="connsiteX0" fmla="*/ 3352470 w 4501463"/>
                <a:gd name="connsiteY0" fmla="*/ 568905 h 4394845"/>
                <a:gd name="connsiteX1" fmla="*/ 103424 w 4501463"/>
                <a:gd name="connsiteY1" fmla="*/ 504165 h 4394845"/>
                <a:gd name="connsiteX2" fmla="*/ 691 w 4501463"/>
                <a:gd name="connsiteY2" fmla="*/ 648732 h 4394845"/>
                <a:gd name="connsiteX3" fmla="*/ 363616 w 4501463"/>
                <a:gd name="connsiteY3" fmla="*/ 4155913 h 4394845"/>
                <a:gd name="connsiteX4" fmla="*/ 761380 w 4501463"/>
                <a:gd name="connsiteY4" fmla="*/ 4394846 h 4394845"/>
                <a:gd name="connsiteX5" fmla="*/ 3013685 w 4501463"/>
                <a:gd name="connsiteY5" fmla="*/ 4394846 h 4394845"/>
                <a:gd name="connsiteX6" fmla="*/ 3196245 w 4501463"/>
                <a:gd name="connsiteY6" fmla="*/ 4322425 h 4394845"/>
                <a:gd name="connsiteX7" fmla="*/ 4000688 w 4501463"/>
                <a:gd name="connsiteY7" fmla="*/ 3565302 h 4394845"/>
                <a:gd name="connsiteX8" fmla="*/ 4134968 w 4501463"/>
                <a:gd name="connsiteY8" fmla="*/ 3307030 h 4394845"/>
                <a:gd name="connsiteX9" fmla="*/ 4500499 w 4501463"/>
                <a:gd name="connsiteY9" fmla="*/ 148784 h 4394845"/>
                <a:gd name="connsiteX10" fmla="*/ 4384418 w 4501463"/>
                <a:gd name="connsiteY10" fmla="*/ 952 h 4394845"/>
                <a:gd name="connsiteX11" fmla="*/ 4363339 w 4501463"/>
                <a:gd name="connsiteY11" fmla="*/ 102 h 4394845"/>
                <a:gd name="connsiteX12" fmla="*/ 3352470 w 4501463"/>
                <a:gd name="connsiteY12" fmla="*/ 568905 h 439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01463" h="4394845">
                  <a:moveTo>
                    <a:pt x="3352470" y="568905"/>
                  </a:moveTo>
                  <a:cubicBezTo>
                    <a:pt x="2325279" y="233548"/>
                    <a:pt x="1237051" y="241229"/>
                    <a:pt x="103424" y="504165"/>
                  </a:cubicBezTo>
                  <a:cubicBezTo>
                    <a:pt x="37809" y="519828"/>
                    <a:pt x="-6099" y="581616"/>
                    <a:pt x="691" y="648732"/>
                  </a:cubicBezTo>
                  <a:lnTo>
                    <a:pt x="363616" y="4155913"/>
                  </a:lnTo>
                  <a:cubicBezTo>
                    <a:pt x="377332" y="4291702"/>
                    <a:pt x="491998" y="4394846"/>
                    <a:pt x="761380" y="4394846"/>
                  </a:cubicBezTo>
                  <a:lnTo>
                    <a:pt x="3013685" y="4394846"/>
                  </a:lnTo>
                  <a:cubicBezTo>
                    <a:pt x="3081554" y="4394910"/>
                    <a:pt x="3146875" y="4368997"/>
                    <a:pt x="3196245" y="4322425"/>
                  </a:cubicBezTo>
                  <a:lnTo>
                    <a:pt x="4000688" y="3565302"/>
                  </a:lnTo>
                  <a:cubicBezTo>
                    <a:pt x="4076278" y="3499117"/>
                    <a:pt x="4124211" y="3406923"/>
                    <a:pt x="4134968" y="3307030"/>
                  </a:cubicBezTo>
                  <a:lnTo>
                    <a:pt x="4500499" y="148784"/>
                  </a:lnTo>
                  <a:cubicBezTo>
                    <a:pt x="4509267" y="75906"/>
                    <a:pt x="4457296" y="9720"/>
                    <a:pt x="4384418" y="952"/>
                  </a:cubicBezTo>
                  <a:cubicBezTo>
                    <a:pt x="4377425" y="110"/>
                    <a:pt x="4370377" y="-174"/>
                    <a:pt x="4363339" y="102"/>
                  </a:cubicBezTo>
                  <a:cubicBezTo>
                    <a:pt x="4025240" y="15876"/>
                    <a:pt x="3729248" y="130541"/>
                    <a:pt x="3352470" y="568905"/>
                  </a:cubicBezTo>
                  <a:close/>
                </a:path>
              </a:pathLst>
            </a:custGeom>
            <a:solidFill>
              <a:srgbClr val="E91E76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349B20C-5799-B64B-D989-27BF1CB01768}"/>
                </a:ext>
              </a:extLst>
            </p:cNvPr>
            <p:cNvSpPr/>
            <p:nvPr/>
          </p:nvSpPr>
          <p:spPr>
            <a:xfrm>
              <a:off x="-12008532" y="5719120"/>
              <a:ext cx="3855704" cy="1554160"/>
            </a:xfrm>
            <a:custGeom>
              <a:avLst/>
              <a:gdLst>
                <a:gd name="connsiteX0" fmla="*/ 2863078 w 3855704"/>
                <a:gd name="connsiteY0" fmla="*/ 948873 h 1554160"/>
                <a:gd name="connsiteX1" fmla="*/ 2680518 w 3855704"/>
                <a:gd name="connsiteY1" fmla="*/ 1021294 h 1554160"/>
                <a:gd name="connsiteX2" fmla="*/ 0 w 3855704"/>
                <a:gd name="connsiteY2" fmla="*/ 1021294 h 1554160"/>
                <a:gd name="connsiteX3" fmla="*/ 30450 w 3855704"/>
                <a:gd name="connsiteY3" fmla="*/ 1315227 h 1554160"/>
                <a:gd name="connsiteX4" fmla="*/ 428214 w 3855704"/>
                <a:gd name="connsiteY4" fmla="*/ 1554160 h 1554160"/>
                <a:gd name="connsiteX5" fmla="*/ 2680518 w 3855704"/>
                <a:gd name="connsiteY5" fmla="*/ 1554160 h 1554160"/>
                <a:gd name="connsiteX6" fmla="*/ 2863078 w 3855704"/>
                <a:gd name="connsiteY6" fmla="*/ 1481740 h 1554160"/>
                <a:gd name="connsiteX7" fmla="*/ 3667521 w 3855704"/>
                <a:gd name="connsiteY7" fmla="*/ 724616 h 1554160"/>
                <a:gd name="connsiteX8" fmla="*/ 3801801 w 3855704"/>
                <a:gd name="connsiteY8" fmla="*/ 466344 h 1554160"/>
                <a:gd name="connsiteX9" fmla="*/ 3855705 w 3855704"/>
                <a:gd name="connsiteY9" fmla="*/ 0 h 155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5704" h="1554160">
                  <a:moveTo>
                    <a:pt x="2863078" y="948873"/>
                  </a:moveTo>
                  <a:cubicBezTo>
                    <a:pt x="2813709" y="995445"/>
                    <a:pt x="2748388" y="1021358"/>
                    <a:pt x="2680518" y="1021294"/>
                  </a:cubicBezTo>
                  <a:lnTo>
                    <a:pt x="0" y="1021294"/>
                  </a:lnTo>
                  <a:lnTo>
                    <a:pt x="30450" y="1315227"/>
                  </a:lnTo>
                  <a:cubicBezTo>
                    <a:pt x="44165" y="1451016"/>
                    <a:pt x="158831" y="1554160"/>
                    <a:pt x="428214" y="1554160"/>
                  </a:cubicBezTo>
                  <a:lnTo>
                    <a:pt x="2680518" y="1554160"/>
                  </a:lnTo>
                  <a:cubicBezTo>
                    <a:pt x="2748388" y="1554225"/>
                    <a:pt x="2813708" y="1528312"/>
                    <a:pt x="2863078" y="1481740"/>
                  </a:cubicBezTo>
                  <a:lnTo>
                    <a:pt x="3667521" y="724616"/>
                  </a:lnTo>
                  <a:cubicBezTo>
                    <a:pt x="3743111" y="658431"/>
                    <a:pt x="3791044" y="566238"/>
                    <a:pt x="3801801" y="466344"/>
                  </a:cubicBezTo>
                  <a:lnTo>
                    <a:pt x="3855705" y="0"/>
                  </a:lnTo>
                  <a:close/>
                </a:path>
              </a:pathLst>
            </a:custGeom>
            <a:solidFill>
              <a:srgbClr val="E04122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A4F403BA-CC4B-F6BE-9780-3F0339434A4E}"/>
                </a:ext>
              </a:extLst>
            </p:cNvPr>
            <p:cNvSpPr/>
            <p:nvPr/>
          </p:nvSpPr>
          <p:spPr>
            <a:xfrm>
              <a:off x="-11020980" y="3190717"/>
              <a:ext cx="2034219" cy="4082563"/>
            </a:xfrm>
            <a:custGeom>
              <a:avLst/>
              <a:gdLst>
                <a:gd name="connsiteX0" fmla="*/ 0 w 2034219"/>
                <a:gd name="connsiteY0" fmla="*/ 10969 h 4082563"/>
                <a:gd name="connsiteX1" fmla="*/ 0 w 2034219"/>
                <a:gd name="connsiteY1" fmla="*/ 4082564 h 4082563"/>
                <a:gd name="connsiteX2" fmla="*/ 666049 w 2034219"/>
                <a:gd name="connsiteY2" fmla="*/ 4082564 h 4082563"/>
                <a:gd name="connsiteX3" fmla="*/ 666049 w 2034219"/>
                <a:gd name="connsiteY3" fmla="*/ 7677 h 4082563"/>
                <a:gd name="connsiteX4" fmla="*/ 0 w 2034219"/>
                <a:gd name="connsiteY4" fmla="*/ 10969 h 4082563"/>
                <a:gd name="connsiteX5" fmla="*/ 1715323 w 2034219"/>
                <a:gd name="connsiteY5" fmla="*/ 4080506 h 4082563"/>
                <a:gd name="connsiteX6" fmla="*/ 2034220 w 2034219"/>
                <a:gd name="connsiteY6" fmla="*/ 253742 h 4082563"/>
                <a:gd name="connsiteX7" fmla="*/ 2031751 w 2034219"/>
                <a:gd name="connsiteY7" fmla="*/ 256623 h 4082563"/>
                <a:gd name="connsiteX8" fmla="*/ 1362273 w 2034219"/>
                <a:gd name="connsiteY8" fmla="*/ 88327 h 4082563"/>
                <a:gd name="connsiteX9" fmla="*/ 1219627 w 2034219"/>
                <a:gd name="connsiteY9" fmla="*/ 4082564 h 4082563"/>
                <a:gd name="connsiteX10" fmla="*/ 1692966 w 2034219"/>
                <a:gd name="connsiteY10" fmla="*/ 4082564 h 4082563"/>
                <a:gd name="connsiteX11" fmla="*/ 1715323 w 2034219"/>
                <a:gd name="connsiteY11" fmla="*/ 4080506 h 408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34219" h="4082563">
                  <a:moveTo>
                    <a:pt x="0" y="10969"/>
                  </a:moveTo>
                  <a:lnTo>
                    <a:pt x="0" y="4082564"/>
                  </a:lnTo>
                  <a:lnTo>
                    <a:pt x="666049" y="4082564"/>
                  </a:lnTo>
                  <a:lnTo>
                    <a:pt x="666049" y="7677"/>
                  </a:lnTo>
                  <a:cubicBezTo>
                    <a:pt x="444143" y="-3560"/>
                    <a:pt x="221784" y="-2460"/>
                    <a:pt x="0" y="10969"/>
                  </a:cubicBezTo>
                  <a:close/>
                  <a:moveTo>
                    <a:pt x="1715323" y="4080506"/>
                  </a:moveTo>
                  <a:lnTo>
                    <a:pt x="2034220" y="253742"/>
                  </a:lnTo>
                  <a:lnTo>
                    <a:pt x="2031751" y="256623"/>
                  </a:lnTo>
                  <a:cubicBezTo>
                    <a:pt x="1812649" y="185468"/>
                    <a:pt x="1588978" y="129241"/>
                    <a:pt x="1362273" y="88327"/>
                  </a:cubicBezTo>
                  <a:lnTo>
                    <a:pt x="1219627" y="4082564"/>
                  </a:lnTo>
                  <a:lnTo>
                    <a:pt x="1692966" y="4082564"/>
                  </a:lnTo>
                  <a:cubicBezTo>
                    <a:pt x="1700510" y="4082564"/>
                    <a:pt x="1707917" y="4081055"/>
                    <a:pt x="1715323" y="4080506"/>
                  </a:cubicBezTo>
                  <a:close/>
                </a:path>
              </a:pathLst>
            </a:custGeom>
            <a:solidFill>
              <a:srgbClr val="FFF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296C1ABE-15DF-E759-21F8-18CFCF0AAB3B}"/>
                </a:ext>
              </a:extLst>
            </p:cNvPr>
            <p:cNvSpPr/>
            <p:nvPr/>
          </p:nvSpPr>
          <p:spPr>
            <a:xfrm>
              <a:off x="-9801216" y="6730675"/>
              <a:ext cx="540273" cy="542605"/>
            </a:xfrm>
            <a:custGeom>
              <a:avLst/>
              <a:gdLst>
                <a:gd name="connsiteX0" fmla="*/ 540273 w 540273"/>
                <a:gd name="connsiteY0" fmla="*/ 0 h 542605"/>
                <a:gd name="connsiteX1" fmla="*/ 472790 w 540273"/>
                <a:gd name="connsiteY1" fmla="*/ 9738 h 542605"/>
                <a:gd name="connsiteX2" fmla="*/ 19065 w 540273"/>
                <a:gd name="connsiteY2" fmla="*/ 9739 h 542605"/>
                <a:gd name="connsiteX3" fmla="*/ 0 w 540273"/>
                <a:gd name="connsiteY3" fmla="*/ 542605 h 542605"/>
                <a:gd name="connsiteX4" fmla="*/ 473339 w 540273"/>
                <a:gd name="connsiteY4" fmla="*/ 542605 h 542605"/>
                <a:gd name="connsiteX5" fmla="*/ 495696 w 540273"/>
                <a:gd name="connsiteY5" fmla="*/ 540548 h 542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273" h="542605">
                  <a:moveTo>
                    <a:pt x="540273" y="0"/>
                  </a:moveTo>
                  <a:cubicBezTo>
                    <a:pt x="518291" y="6133"/>
                    <a:pt x="495610" y="9405"/>
                    <a:pt x="472790" y="9738"/>
                  </a:cubicBezTo>
                  <a:lnTo>
                    <a:pt x="19065" y="9739"/>
                  </a:lnTo>
                  <a:lnTo>
                    <a:pt x="0" y="542605"/>
                  </a:lnTo>
                  <a:lnTo>
                    <a:pt x="473339" y="542605"/>
                  </a:lnTo>
                  <a:cubicBezTo>
                    <a:pt x="480883" y="542605"/>
                    <a:pt x="488290" y="541097"/>
                    <a:pt x="495696" y="540548"/>
                  </a:cubicBezTo>
                  <a:close/>
                </a:path>
              </a:pathLst>
            </a:custGeom>
            <a:solidFill>
              <a:srgbClr val="F0F0F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E1C9E449-D4D5-140C-B0E1-133E227781B3}"/>
                </a:ext>
              </a:extLst>
            </p:cNvPr>
            <p:cNvSpPr/>
            <p:nvPr/>
          </p:nvSpPr>
          <p:spPr>
            <a:xfrm>
              <a:off x="-9801353" y="3279044"/>
              <a:ext cx="814593" cy="3994236"/>
            </a:xfrm>
            <a:custGeom>
              <a:avLst/>
              <a:gdLst>
                <a:gd name="connsiteX0" fmla="*/ 495696 w 814593"/>
                <a:gd name="connsiteY0" fmla="*/ 3992179 h 3994236"/>
                <a:gd name="connsiteX1" fmla="*/ 814593 w 814593"/>
                <a:gd name="connsiteY1" fmla="*/ 165415 h 3994236"/>
                <a:gd name="connsiteX2" fmla="*/ 812125 w 814593"/>
                <a:gd name="connsiteY2" fmla="*/ 168295 h 3994236"/>
                <a:gd name="connsiteX3" fmla="*/ 142647 w 814593"/>
                <a:gd name="connsiteY3" fmla="*/ 0 h 3994236"/>
                <a:gd name="connsiteX4" fmla="*/ 0 w 814593"/>
                <a:gd name="connsiteY4" fmla="*/ 3994236 h 3994236"/>
                <a:gd name="connsiteX5" fmla="*/ 473339 w 814593"/>
                <a:gd name="connsiteY5" fmla="*/ 3994236 h 3994236"/>
                <a:gd name="connsiteX6" fmla="*/ 495696 w 814593"/>
                <a:gd name="connsiteY6" fmla="*/ 3992179 h 399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4593" h="3994236">
                  <a:moveTo>
                    <a:pt x="495696" y="3992179"/>
                  </a:moveTo>
                  <a:lnTo>
                    <a:pt x="814593" y="165415"/>
                  </a:lnTo>
                  <a:lnTo>
                    <a:pt x="812125" y="168295"/>
                  </a:lnTo>
                  <a:cubicBezTo>
                    <a:pt x="593022" y="97141"/>
                    <a:pt x="369351" y="40913"/>
                    <a:pt x="142647" y="0"/>
                  </a:cubicBezTo>
                  <a:lnTo>
                    <a:pt x="0" y="3994236"/>
                  </a:lnTo>
                  <a:lnTo>
                    <a:pt x="473339" y="3994236"/>
                  </a:lnTo>
                  <a:cubicBezTo>
                    <a:pt x="480883" y="3994236"/>
                    <a:pt x="488290" y="3992728"/>
                    <a:pt x="495696" y="3992179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1789F1C4-FCF9-A304-14B9-3B846F8C363E}"/>
                </a:ext>
              </a:extLst>
            </p:cNvPr>
            <p:cNvSpPr/>
            <p:nvPr/>
          </p:nvSpPr>
          <p:spPr>
            <a:xfrm>
              <a:off x="-12341695" y="3271501"/>
              <a:ext cx="787711" cy="4001779"/>
            </a:xfrm>
            <a:custGeom>
              <a:avLst/>
              <a:gdLst>
                <a:gd name="connsiteX0" fmla="*/ 103558 w 787711"/>
                <a:gd name="connsiteY0" fmla="*/ 111100 h 4001779"/>
                <a:gd name="connsiteX1" fmla="*/ 688 w 787711"/>
                <a:gd name="connsiteY1" fmla="*/ 255666 h 4001779"/>
                <a:gd name="connsiteX2" fmla="*/ 363613 w 787711"/>
                <a:gd name="connsiteY2" fmla="*/ 3762847 h 4001779"/>
                <a:gd name="connsiteX3" fmla="*/ 761377 w 787711"/>
                <a:gd name="connsiteY3" fmla="*/ 4001780 h 4001779"/>
                <a:gd name="connsiteX4" fmla="*/ 787712 w 787711"/>
                <a:gd name="connsiteY4" fmla="*/ 4001780 h 4001779"/>
                <a:gd name="connsiteX5" fmla="*/ 677984 w 787711"/>
                <a:gd name="connsiteY5" fmla="*/ 0 h 4001779"/>
                <a:gd name="connsiteX6" fmla="*/ 103558 w 787711"/>
                <a:gd name="connsiteY6" fmla="*/ 111100 h 400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7711" h="4001779">
                  <a:moveTo>
                    <a:pt x="103558" y="111100"/>
                  </a:moveTo>
                  <a:cubicBezTo>
                    <a:pt x="37888" y="126705"/>
                    <a:pt x="-6090" y="188509"/>
                    <a:pt x="688" y="255666"/>
                  </a:cubicBezTo>
                  <a:lnTo>
                    <a:pt x="363613" y="3762847"/>
                  </a:lnTo>
                  <a:cubicBezTo>
                    <a:pt x="377329" y="3898636"/>
                    <a:pt x="491995" y="4001780"/>
                    <a:pt x="761377" y="4001780"/>
                  </a:cubicBezTo>
                  <a:lnTo>
                    <a:pt x="787712" y="4001780"/>
                  </a:lnTo>
                  <a:lnTo>
                    <a:pt x="677984" y="0"/>
                  </a:lnTo>
                  <a:cubicBezTo>
                    <a:pt x="488154" y="29535"/>
                    <a:pt x="296679" y="66568"/>
                    <a:pt x="103558" y="111100"/>
                  </a:cubicBezTo>
                  <a:close/>
                </a:path>
              </a:pathLst>
            </a:custGeom>
            <a:solidFill>
              <a:srgbClr val="FFF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4AA63902-DA80-7B58-216C-7E02F126A39E}"/>
                </a:ext>
              </a:extLst>
            </p:cNvPr>
            <p:cNvSpPr/>
            <p:nvPr/>
          </p:nvSpPr>
          <p:spPr>
            <a:xfrm>
              <a:off x="-12008532" y="6740414"/>
              <a:ext cx="454548" cy="532866"/>
            </a:xfrm>
            <a:custGeom>
              <a:avLst/>
              <a:gdLst>
                <a:gd name="connsiteX0" fmla="*/ 0 w 454548"/>
                <a:gd name="connsiteY0" fmla="*/ 0 h 532866"/>
                <a:gd name="connsiteX1" fmla="*/ 30450 w 454548"/>
                <a:gd name="connsiteY1" fmla="*/ 293934 h 532866"/>
                <a:gd name="connsiteX2" fmla="*/ 428214 w 454548"/>
                <a:gd name="connsiteY2" fmla="*/ 532866 h 532866"/>
                <a:gd name="connsiteX3" fmla="*/ 454548 w 454548"/>
                <a:gd name="connsiteY3" fmla="*/ 532866 h 532866"/>
                <a:gd name="connsiteX4" fmla="*/ 440009 w 454548"/>
                <a:gd name="connsiteY4" fmla="*/ 0 h 53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48" h="532866">
                  <a:moveTo>
                    <a:pt x="0" y="0"/>
                  </a:moveTo>
                  <a:lnTo>
                    <a:pt x="30450" y="293934"/>
                  </a:lnTo>
                  <a:cubicBezTo>
                    <a:pt x="44165" y="429722"/>
                    <a:pt x="158831" y="532866"/>
                    <a:pt x="428214" y="532866"/>
                  </a:cubicBezTo>
                  <a:lnTo>
                    <a:pt x="454548" y="532866"/>
                  </a:lnTo>
                  <a:lnTo>
                    <a:pt x="440009" y="0"/>
                  </a:lnTo>
                  <a:close/>
                </a:path>
              </a:pathLst>
            </a:custGeom>
            <a:solidFill>
              <a:srgbClr val="F0F0F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92C88FEA-2751-88B1-A8C7-3CF6549A41B5}"/>
                </a:ext>
              </a:extLst>
            </p:cNvPr>
            <p:cNvSpPr/>
            <p:nvPr/>
          </p:nvSpPr>
          <p:spPr>
            <a:xfrm>
              <a:off x="-12341695" y="3271501"/>
              <a:ext cx="787711" cy="4001779"/>
            </a:xfrm>
            <a:custGeom>
              <a:avLst/>
              <a:gdLst>
                <a:gd name="connsiteX0" fmla="*/ 103558 w 787711"/>
                <a:gd name="connsiteY0" fmla="*/ 111100 h 4001779"/>
                <a:gd name="connsiteX1" fmla="*/ 688 w 787711"/>
                <a:gd name="connsiteY1" fmla="*/ 255666 h 4001779"/>
                <a:gd name="connsiteX2" fmla="*/ 363613 w 787711"/>
                <a:gd name="connsiteY2" fmla="*/ 3762847 h 4001779"/>
                <a:gd name="connsiteX3" fmla="*/ 761377 w 787711"/>
                <a:gd name="connsiteY3" fmla="*/ 4001780 h 4001779"/>
                <a:gd name="connsiteX4" fmla="*/ 787712 w 787711"/>
                <a:gd name="connsiteY4" fmla="*/ 4001780 h 4001779"/>
                <a:gd name="connsiteX5" fmla="*/ 677984 w 787711"/>
                <a:gd name="connsiteY5" fmla="*/ 0 h 4001779"/>
                <a:gd name="connsiteX6" fmla="*/ 103558 w 787711"/>
                <a:gd name="connsiteY6" fmla="*/ 111100 h 400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7711" h="4001779">
                  <a:moveTo>
                    <a:pt x="103558" y="111100"/>
                  </a:moveTo>
                  <a:cubicBezTo>
                    <a:pt x="37888" y="126705"/>
                    <a:pt x="-6090" y="188509"/>
                    <a:pt x="688" y="255666"/>
                  </a:cubicBezTo>
                  <a:lnTo>
                    <a:pt x="363613" y="3762847"/>
                  </a:lnTo>
                  <a:cubicBezTo>
                    <a:pt x="377329" y="3898636"/>
                    <a:pt x="491995" y="4001780"/>
                    <a:pt x="761377" y="4001780"/>
                  </a:cubicBezTo>
                  <a:lnTo>
                    <a:pt x="787712" y="4001780"/>
                  </a:lnTo>
                  <a:lnTo>
                    <a:pt x="677984" y="0"/>
                  </a:lnTo>
                  <a:cubicBezTo>
                    <a:pt x="488154" y="29535"/>
                    <a:pt x="296679" y="66568"/>
                    <a:pt x="103558" y="111100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54FE4E4-A97E-7FAB-DE18-315A02AAFF85}"/>
                </a:ext>
              </a:extLst>
            </p:cNvPr>
            <p:cNvSpPr/>
            <p:nvPr/>
          </p:nvSpPr>
          <p:spPr>
            <a:xfrm>
              <a:off x="-11020980" y="3190479"/>
              <a:ext cx="666049" cy="4082801"/>
            </a:xfrm>
            <a:custGeom>
              <a:avLst/>
              <a:gdLst>
                <a:gd name="connsiteX0" fmla="*/ 0 w 666049"/>
                <a:gd name="connsiteY0" fmla="*/ 4082801 h 4082801"/>
                <a:gd name="connsiteX1" fmla="*/ 666049 w 666049"/>
                <a:gd name="connsiteY1" fmla="*/ 4082801 h 4082801"/>
                <a:gd name="connsiteX2" fmla="*/ 666049 w 666049"/>
                <a:gd name="connsiteY2" fmla="*/ 7366 h 4082801"/>
                <a:gd name="connsiteX3" fmla="*/ 0 w 666049"/>
                <a:gd name="connsiteY3" fmla="*/ 11344 h 408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049" h="4082801">
                  <a:moveTo>
                    <a:pt x="0" y="4082801"/>
                  </a:moveTo>
                  <a:lnTo>
                    <a:pt x="666049" y="4082801"/>
                  </a:lnTo>
                  <a:lnTo>
                    <a:pt x="666049" y="7366"/>
                  </a:lnTo>
                  <a:cubicBezTo>
                    <a:pt x="444130" y="-3640"/>
                    <a:pt x="221772" y="-2312"/>
                    <a:pt x="0" y="11344"/>
                  </a:cubicBezTo>
                  <a:close/>
                </a:path>
              </a:pathLst>
            </a:custGeom>
            <a:solidFill>
              <a:srgbClr val="FFF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1E6E41F9-B870-03D1-0C5C-A4789F40B6A7}"/>
                </a:ext>
              </a:extLst>
            </p:cNvPr>
            <p:cNvSpPr/>
            <p:nvPr/>
          </p:nvSpPr>
          <p:spPr>
            <a:xfrm>
              <a:off x="-11020980" y="6740414"/>
              <a:ext cx="666048" cy="532866"/>
            </a:xfrm>
            <a:custGeom>
              <a:avLst/>
              <a:gdLst>
                <a:gd name="connsiteX0" fmla="*/ 0 w 666048"/>
                <a:gd name="connsiteY0" fmla="*/ 0 h 532866"/>
                <a:gd name="connsiteX1" fmla="*/ 666049 w 666048"/>
                <a:gd name="connsiteY1" fmla="*/ 0 h 532866"/>
                <a:gd name="connsiteX2" fmla="*/ 666049 w 666048"/>
                <a:gd name="connsiteY2" fmla="*/ 532866 h 532866"/>
                <a:gd name="connsiteX3" fmla="*/ 0 w 666048"/>
                <a:gd name="connsiteY3" fmla="*/ 532866 h 53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048" h="532866">
                  <a:moveTo>
                    <a:pt x="0" y="0"/>
                  </a:moveTo>
                  <a:lnTo>
                    <a:pt x="666049" y="0"/>
                  </a:lnTo>
                  <a:lnTo>
                    <a:pt x="666049" y="532866"/>
                  </a:lnTo>
                  <a:lnTo>
                    <a:pt x="0" y="532866"/>
                  </a:lnTo>
                  <a:close/>
                </a:path>
              </a:pathLst>
            </a:custGeom>
            <a:solidFill>
              <a:srgbClr val="F0F0F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F364C49B-8A8F-596D-C4DE-C47C52FF09A9}"/>
                </a:ext>
              </a:extLst>
            </p:cNvPr>
            <p:cNvSpPr/>
            <p:nvPr/>
          </p:nvSpPr>
          <p:spPr>
            <a:xfrm>
              <a:off x="-11020980" y="3190479"/>
              <a:ext cx="666049" cy="4082801"/>
            </a:xfrm>
            <a:custGeom>
              <a:avLst/>
              <a:gdLst>
                <a:gd name="connsiteX0" fmla="*/ 0 w 666049"/>
                <a:gd name="connsiteY0" fmla="*/ 4082801 h 4082801"/>
                <a:gd name="connsiteX1" fmla="*/ 666049 w 666049"/>
                <a:gd name="connsiteY1" fmla="*/ 4082801 h 4082801"/>
                <a:gd name="connsiteX2" fmla="*/ 666049 w 666049"/>
                <a:gd name="connsiteY2" fmla="*/ 7366 h 4082801"/>
                <a:gd name="connsiteX3" fmla="*/ 0 w 666049"/>
                <a:gd name="connsiteY3" fmla="*/ 11344 h 408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049" h="4082801">
                  <a:moveTo>
                    <a:pt x="0" y="4082801"/>
                  </a:moveTo>
                  <a:lnTo>
                    <a:pt x="666049" y="4082801"/>
                  </a:lnTo>
                  <a:lnTo>
                    <a:pt x="666049" y="7366"/>
                  </a:lnTo>
                  <a:cubicBezTo>
                    <a:pt x="444130" y="-3640"/>
                    <a:pt x="221772" y="-2312"/>
                    <a:pt x="0" y="11344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5D595D0-6D5B-8350-F3D6-FE6437E92803}"/>
                </a:ext>
              </a:extLst>
            </p:cNvPr>
            <p:cNvSpPr/>
            <p:nvPr/>
          </p:nvSpPr>
          <p:spPr>
            <a:xfrm>
              <a:off x="-8916534" y="2904735"/>
              <a:ext cx="726947" cy="4080784"/>
            </a:xfrm>
            <a:custGeom>
              <a:avLst/>
              <a:gdLst>
                <a:gd name="connsiteX0" fmla="*/ 0 w 726947"/>
                <a:gd name="connsiteY0" fmla="*/ 4080785 h 4080784"/>
                <a:gd name="connsiteX1" fmla="*/ 389260 w 726947"/>
                <a:gd name="connsiteY1" fmla="*/ 3714293 h 4080784"/>
                <a:gd name="connsiteX2" fmla="*/ 726948 w 726947"/>
                <a:gd name="connsiteY2" fmla="*/ 0 h 4080784"/>
                <a:gd name="connsiteX3" fmla="*/ 316291 w 726947"/>
                <a:gd name="connsiteY3" fmla="*/ 179405 h 408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47" h="4080784">
                  <a:moveTo>
                    <a:pt x="0" y="4080785"/>
                  </a:moveTo>
                  <a:lnTo>
                    <a:pt x="389260" y="3714293"/>
                  </a:lnTo>
                  <a:lnTo>
                    <a:pt x="726948" y="0"/>
                  </a:lnTo>
                  <a:cubicBezTo>
                    <a:pt x="579232" y="31083"/>
                    <a:pt x="439465" y="92144"/>
                    <a:pt x="316291" y="179405"/>
                  </a:cubicBezTo>
                  <a:close/>
                </a:path>
              </a:pathLst>
            </a:custGeom>
            <a:solidFill>
              <a:srgbClr val="FFF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0678782-6C54-47B6-0C1A-07D033462C50}"/>
                </a:ext>
              </a:extLst>
            </p:cNvPr>
            <p:cNvSpPr/>
            <p:nvPr/>
          </p:nvSpPr>
          <p:spPr>
            <a:xfrm>
              <a:off x="-8916534" y="2904735"/>
              <a:ext cx="726947" cy="4080784"/>
            </a:xfrm>
            <a:custGeom>
              <a:avLst/>
              <a:gdLst>
                <a:gd name="connsiteX0" fmla="*/ 0 w 726947"/>
                <a:gd name="connsiteY0" fmla="*/ 4080785 h 4080784"/>
                <a:gd name="connsiteX1" fmla="*/ 389260 w 726947"/>
                <a:gd name="connsiteY1" fmla="*/ 3714293 h 4080784"/>
                <a:gd name="connsiteX2" fmla="*/ 726948 w 726947"/>
                <a:gd name="connsiteY2" fmla="*/ 0 h 4080784"/>
                <a:gd name="connsiteX3" fmla="*/ 316291 w 726947"/>
                <a:gd name="connsiteY3" fmla="*/ 179405 h 408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47" h="4080784">
                  <a:moveTo>
                    <a:pt x="0" y="4080785"/>
                  </a:moveTo>
                  <a:lnTo>
                    <a:pt x="389260" y="3714293"/>
                  </a:lnTo>
                  <a:lnTo>
                    <a:pt x="726948" y="0"/>
                  </a:lnTo>
                  <a:cubicBezTo>
                    <a:pt x="579232" y="31083"/>
                    <a:pt x="439465" y="92144"/>
                    <a:pt x="316291" y="179405"/>
                  </a:cubicBezTo>
                  <a:close/>
                </a:path>
              </a:pathLst>
            </a:custGeom>
            <a:solidFill>
              <a:srgbClr val="FFF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304A9DD8-F70A-3C26-39B8-69789B25A731}"/>
                </a:ext>
              </a:extLst>
            </p:cNvPr>
            <p:cNvSpPr/>
            <p:nvPr/>
          </p:nvSpPr>
          <p:spPr>
            <a:xfrm>
              <a:off x="-8916534" y="6025536"/>
              <a:ext cx="443163" cy="959982"/>
            </a:xfrm>
            <a:custGeom>
              <a:avLst/>
              <a:gdLst>
                <a:gd name="connsiteX0" fmla="*/ 0 w 443163"/>
                <a:gd name="connsiteY0" fmla="*/ 959983 h 959982"/>
                <a:gd name="connsiteX1" fmla="*/ 389260 w 443163"/>
                <a:gd name="connsiteY1" fmla="*/ 593491 h 959982"/>
                <a:gd name="connsiteX2" fmla="*/ 443164 w 443163"/>
                <a:gd name="connsiteY2" fmla="*/ 0 h 959982"/>
                <a:gd name="connsiteX3" fmla="*/ 47046 w 443163"/>
                <a:gd name="connsiteY3" fmla="*/ 378699 h 959982"/>
                <a:gd name="connsiteX4" fmla="*/ 0 w 443163"/>
                <a:gd name="connsiteY4" fmla="*/ 959983 h 9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163" h="959982">
                  <a:moveTo>
                    <a:pt x="0" y="959983"/>
                  </a:moveTo>
                  <a:lnTo>
                    <a:pt x="389260" y="593491"/>
                  </a:lnTo>
                  <a:lnTo>
                    <a:pt x="443164" y="0"/>
                  </a:lnTo>
                  <a:lnTo>
                    <a:pt x="47046" y="378699"/>
                  </a:lnTo>
                  <a:lnTo>
                    <a:pt x="0" y="959983"/>
                  </a:lnTo>
                  <a:close/>
                </a:path>
              </a:pathLst>
            </a:custGeom>
            <a:solidFill>
              <a:srgbClr val="F0F0F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EA6B4CE8-4A6D-E03C-01B6-EB0431CDAB01}"/>
                </a:ext>
              </a:extLst>
            </p:cNvPr>
            <p:cNvSpPr/>
            <p:nvPr/>
          </p:nvSpPr>
          <p:spPr>
            <a:xfrm>
              <a:off x="-8916534" y="2904735"/>
              <a:ext cx="726947" cy="4080784"/>
            </a:xfrm>
            <a:custGeom>
              <a:avLst/>
              <a:gdLst>
                <a:gd name="connsiteX0" fmla="*/ 0 w 726947"/>
                <a:gd name="connsiteY0" fmla="*/ 4080785 h 4080784"/>
                <a:gd name="connsiteX1" fmla="*/ 389260 w 726947"/>
                <a:gd name="connsiteY1" fmla="*/ 3714293 h 4080784"/>
                <a:gd name="connsiteX2" fmla="*/ 726948 w 726947"/>
                <a:gd name="connsiteY2" fmla="*/ 0 h 4080784"/>
                <a:gd name="connsiteX3" fmla="*/ 316291 w 726947"/>
                <a:gd name="connsiteY3" fmla="*/ 179405 h 408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947" h="4080784">
                  <a:moveTo>
                    <a:pt x="0" y="4080785"/>
                  </a:moveTo>
                  <a:lnTo>
                    <a:pt x="389260" y="3714293"/>
                  </a:lnTo>
                  <a:lnTo>
                    <a:pt x="726948" y="0"/>
                  </a:lnTo>
                  <a:cubicBezTo>
                    <a:pt x="579232" y="31083"/>
                    <a:pt x="439465" y="92144"/>
                    <a:pt x="316291" y="179405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2AD16DF4-4AD1-FAB9-11F0-EBC155A75AFA}"/>
                </a:ext>
              </a:extLst>
            </p:cNvPr>
            <p:cNvSpPr/>
            <p:nvPr/>
          </p:nvSpPr>
          <p:spPr>
            <a:xfrm>
              <a:off x="-12341698" y="2878435"/>
              <a:ext cx="4501463" cy="4394845"/>
            </a:xfrm>
            <a:custGeom>
              <a:avLst/>
              <a:gdLst>
                <a:gd name="connsiteX0" fmla="*/ 3352470 w 4501463"/>
                <a:gd name="connsiteY0" fmla="*/ 568905 h 4394845"/>
                <a:gd name="connsiteX1" fmla="*/ 103424 w 4501463"/>
                <a:gd name="connsiteY1" fmla="*/ 504165 h 4394845"/>
                <a:gd name="connsiteX2" fmla="*/ 691 w 4501463"/>
                <a:gd name="connsiteY2" fmla="*/ 648732 h 4394845"/>
                <a:gd name="connsiteX3" fmla="*/ 363616 w 4501463"/>
                <a:gd name="connsiteY3" fmla="*/ 4155913 h 4394845"/>
                <a:gd name="connsiteX4" fmla="*/ 761380 w 4501463"/>
                <a:gd name="connsiteY4" fmla="*/ 4394846 h 4394845"/>
                <a:gd name="connsiteX5" fmla="*/ 3013685 w 4501463"/>
                <a:gd name="connsiteY5" fmla="*/ 4394846 h 4394845"/>
                <a:gd name="connsiteX6" fmla="*/ 3196245 w 4501463"/>
                <a:gd name="connsiteY6" fmla="*/ 4322425 h 4394845"/>
                <a:gd name="connsiteX7" fmla="*/ 4000688 w 4501463"/>
                <a:gd name="connsiteY7" fmla="*/ 3565302 h 4394845"/>
                <a:gd name="connsiteX8" fmla="*/ 4134968 w 4501463"/>
                <a:gd name="connsiteY8" fmla="*/ 3307030 h 4394845"/>
                <a:gd name="connsiteX9" fmla="*/ 4500499 w 4501463"/>
                <a:gd name="connsiteY9" fmla="*/ 148784 h 4394845"/>
                <a:gd name="connsiteX10" fmla="*/ 4384418 w 4501463"/>
                <a:gd name="connsiteY10" fmla="*/ 952 h 4394845"/>
                <a:gd name="connsiteX11" fmla="*/ 4363339 w 4501463"/>
                <a:gd name="connsiteY11" fmla="*/ 102 h 4394845"/>
                <a:gd name="connsiteX12" fmla="*/ 3352470 w 4501463"/>
                <a:gd name="connsiteY12" fmla="*/ 568905 h 439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01463" h="4394845">
                  <a:moveTo>
                    <a:pt x="3352470" y="568905"/>
                  </a:moveTo>
                  <a:cubicBezTo>
                    <a:pt x="2325279" y="233548"/>
                    <a:pt x="1237051" y="241229"/>
                    <a:pt x="103424" y="504165"/>
                  </a:cubicBezTo>
                  <a:cubicBezTo>
                    <a:pt x="37809" y="519828"/>
                    <a:pt x="-6099" y="581616"/>
                    <a:pt x="691" y="648732"/>
                  </a:cubicBezTo>
                  <a:lnTo>
                    <a:pt x="363616" y="4155913"/>
                  </a:lnTo>
                  <a:cubicBezTo>
                    <a:pt x="377332" y="4291702"/>
                    <a:pt x="491998" y="4394846"/>
                    <a:pt x="761380" y="4394846"/>
                  </a:cubicBezTo>
                  <a:lnTo>
                    <a:pt x="3013685" y="4394846"/>
                  </a:lnTo>
                  <a:cubicBezTo>
                    <a:pt x="3081554" y="4394910"/>
                    <a:pt x="3146875" y="4368997"/>
                    <a:pt x="3196245" y="4322425"/>
                  </a:cubicBezTo>
                  <a:lnTo>
                    <a:pt x="4000688" y="3565302"/>
                  </a:lnTo>
                  <a:cubicBezTo>
                    <a:pt x="4076278" y="3499117"/>
                    <a:pt x="4124211" y="3406923"/>
                    <a:pt x="4134968" y="3307030"/>
                  </a:cubicBezTo>
                  <a:lnTo>
                    <a:pt x="4500499" y="148784"/>
                  </a:lnTo>
                  <a:cubicBezTo>
                    <a:pt x="4509267" y="75906"/>
                    <a:pt x="4457296" y="9720"/>
                    <a:pt x="4384418" y="952"/>
                  </a:cubicBezTo>
                  <a:cubicBezTo>
                    <a:pt x="4377425" y="110"/>
                    <a:pt x="4370377" y="-174"/>
                    <a:pt x="4363339" y="102"/>
                  </a:cubicBezTo>
                  <a:cubicBezTo>
                    <a:pt x="4025240" y="15876"/>
                    <a:pt x="3729248" y="130541"/>
                    <a:pt x="3352470" y="568905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0" name="星形: 五角 229">
            <a:extLst>
              <a:ext uri="{FF2B5EF4-FFF2-40B4-BE49-F238E27FC236}">
                <a16:creationId xmlns:a16="http://schemas.microsoft.com/office/drawing/2014/main" id="{F4377C3F-352B-84B7-E9F6-8E70655FD76E}"/>
              </a:ext>
            </a:extLst>
          </p:cNvPr>
          <p:cNvSpPr/>
          <p:nvPr/>
        </p:nvSpPr>
        <p:spPr>
          <a:xfrm rot="726253">
            <a:off x="11115649" y="4412756"/>
            <a:ext cx="319297" cy="319297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FFD100"/>
          </a:solidFill>
          <a:ln w="317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361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>
            <a:extLst>
              <a:ext uri="{FF2B5EF4-FFF2-40B4-BE49-F238E27FC236}">
                <a16:creationId xmlns:a16="http://schemas.microsoft.com/office/drawing/2014/main" id="{46AD2F93-41EC-07AD-C628-BC5EFF1BDDC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9AF80E-C925-C8A7-D0E3-9D0B1F99A614}"/>
              </a:ext>
            </a:extLst>
          </p:cNvPr>
          <p:cNvSpPr txBox="1"/>
          <p:nvPr/>
        </p:nvSpPr>
        <p:spPr>
          <a:xfrm rot="16200000" flipH="1">
            <a:off x="-944506" y="3167390"/>
            <a:ext cx="39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Powerpoint Templet</a:t>
            </a:r>
            <a:endParaRPr lang="zh-CN" altLang="en-US" sz="28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8703B43-EFDD-A31F-F016-670E3EACEC43}"/>
              </a:ext>
            </a:extLst>
          </p:cNvPr>
          <p:cNvSpPr/>
          <p:nvPr/>
        </p:nvSpPr>
        <p:spPr>
          <a:xfrm rot="5400000">
            <a:off x="1011719" y="3376871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圆: 空心 97">
            <a:extLst>
              <a:ext uri="{FF2B5EF4-FFF2-40B4-BE49-F238E27FC236}">
                <a16:creationId xmlns:a16="http://schemas.microsoft.com/office/drawing/2014/main" id="{A33BEC1B-6145-6250-8CD6-0CF29039CFE8}"/>
              </a:ext>
            </a:extLst>
          </p:cNvPr>
          <p:cNvSpPr/>
          <p:nvPr/>
        </p:nvSpPr>
        <p:spPr>
          <a:xfrm>
            <a:off x="7106700" y="5357722"/>
            <a:ext cx="547627" cy="547627"/>
          </a:xfrm>
          <a:prstGeom prst="donut">
            <a:avLst/>
          </a:prstGeom>
          <a:solidFill>
            <a:srgbClr val="E91E7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F61D72B-D3C4-D759-EF04-EF7C3C32D7D3}"/>
              </a:ext>
            </a:extLst>
          </p:cNvPr>
          <p:cNvGrpSpPr/>
          <p:nvPr/>
        </p:nvGrpSpPr>
        <p:grpSpPr>
          <a:xfrm>
            <a:off x="2230604" y="2771819"/>
            <a:ext cx="1878620" cy="1878620"/>
            <a:chOff x="6708133" y="1032939"/>
            <a:chExt cx="1878620" cy="1878620"/>
          </a:xfrm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47CF1866-B589-1312-D58C-0EFB008A6CA1}"/>
                </a:ext>
              </a:extLst>
            </p:cNvPr>
            <p:cNvSpPr/>
            <p:nvPr/>
          </p:nvSpPr>
          <p:spPr>
            <a:xfrm>
              <a:off x="7501910" y="1826716"/>
              <a:ext cx="291066" cy="291066"/>
            </a:xfrm>
            <a:prstGeom prst="ellipse">
              <a:avLst/>
            </a:prstGeom>
            <a:noFill/>
            <a:ln w="38100">
              <a:solidFill>
                <a:srgbClr val="E91E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A7ACD8FB-49B6-C207-8AEC-33D85821ED4C}"/>
                </a:ext>
              </a:extLst>
            </p:cNvPr>
            <p:cNvSpPr/>
            <p:nvPr/>
          </p:nvSpPr>
          <p:spPr>
            <a:xfrm>
              <a:off x="7369614" y="1694420"/>
              <a:ext cx="555658" cy="555658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8F4EC69F-9F0A-A252-FFC5-A58A5926795A}"/>
                </a:ext>
              </a:extLst>
            </p:cNvPr>
            <p:cNvSpPr/>
            <p:nvPr/>
          </p:nvSpPr>
          <p:spPr>
            <a:xfrm>
              <a:off x="7237318" y="1562124"/>
              <a:ext cx="820251" cy="820251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B506175B-91F2-AE5C-60D2-AA008CA58D5D}"/>
                </a:ext>
              </a:extLst>
            </p:cNvPr>
            <p:cNvSpPr/>
            <p:nvPr/>
          </p:nvSpPr>
          <p:spPr>
            <a:xfrm>
              <a:off x="7105022" y="1429827"/>
              <a:ext cx="1084843" cy="1084843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B32158E3-8171-FE2F-B214-B63FCF794B08}"/>
                </a:ext>
              </a:extLst>
            </p:cNvPr>
            <p:cNvSpPr/>
            <p:nvPr/>
          </p:nvSpPr>
          <p:spPr>
            <a:xfrm>
              <a:off x="6972726" y="1297531"/>
              <a:ext cx="1349435" cy="1349435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6F2E1F81-79CE-BD2C-0535-D61B92DA57E0}"/>
                </a:ext>
              </a:extLst>
            </p:cNvPr>
            <p:cNvSpPr/>
            <p:nvPr/>
          </p:nvSpPr>
          <p:spPr>
            <a:xfrm>
              <a:off x="6840429" y="1165235"/>
              <a:ext cx="1614028" cy="1614028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B48F0158-8F00-A240-2270-87336C49966A}"/>
                </a:ext>
              </a:extLst>
            </p:cNvPr>
            <p:cNvSpPr/>
            <p:nvPr/>
          </p:nvSpPr>
          <p:spPr>
            <a:xfrm>
              <a:off x="6708133" y="1032939"/>
              <a:ext cx="1878620" cy="1878620"/>
            </a:xfrm>
            <a:prstGeom prst="ellipse">
              <a:avLst/>
            </a:prstGeom>
            <a:noFill/>
            <a:ln w="38100">
              <a:solidFill>
                <a:srgbClr val="E91E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圆: 空心 27">
            <a:extLst>
              <a:ext uri="{FF2B5EF4-FFF2-40B4-BE49-F238E27FC236}">
                <a16:creationId xmlns:a16="http://schemas.microsoft.com/office/drawing/2014/main" id="{6DEBC566-726B-D166-2F0E-3A3BB9703942}"/>
              </a:ext>
            </a:extLst>
          </p:cNvPr>
          <p:cNvSpPr/>
          <p:nvPr/>
        </p:nvSpPr>
        <p:spPr>
          <a:xfrm>
            <a:off x="10299446" y="2617165"/>
            <a:ext cx="935212" cy="935212"/>
          </a:xfrm>
          <a:prstGeom prst="donut">
            <a:avLst/>
          </a:prstGeom>
          <a:solidFill>
            <a:srgbClr val="FFD1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8646447-DCE7-314C-D3D4-987E6C47153D}"/>
              </a:ext>
            </a:extLst>
          </p:cNvPr>
          <p:cNvGrpSpPr/>
          <p:nvPr/>
        </p:nvGrpSpPr>
        <p:grpSpPr>
          <a:xfrm>
            <a:off x="7733480" y="750548"/>
            <a:ext cx="3252577" cy="2563274"/>
            <a:chOff x="7275014" y="654875"/>
            <a:chExt cx="3252577" cy="2563274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72FF3C6-4028-896C-46E3-96978827A435}"/>
                </a:ext>
              </a:extLst>
            </p:cNvPr>
            <p:cNvSpPr/>
            <p:nvPr/>
          </p:nvSpPr>
          <p:spPr>
            <a:xfrm>
              <a:off x="8581425" y="2057066"/>
              <a:ext cx="873331" cy="332268"/>
            </a:xfrm>
            <a:custGeom>
              <a:avLst/>
              <a:gdLst>
                <a:gd name="connsiteX0" fmla="*/ 436666 w 873331"/>
                <a:gd name="connsiteY0" fmla="*/ 332269 h 332268"/>
                <a:gd name="connsiteX1" fmla="*/ 0 w 873331"/>
                <a:gd name="connsiteY1" fmla="*/ 166134 h 332268"/>
                <a:gd name="connsiteX2" fmla="*/ 436666 w 873331"/>
                <a:gd name="connsiteY2" fmla="*/ 0 h 332268"/>
                <a:gd name="connsiteX3" fmla="*/ 873331 w 873331"/>
                <a:gd name="connsiteY3" fmla="*/ 166134 h 332268"/>
                <a:gd name="connsiteX4" fmla="*/ 436666 w 873331"/>
                <a:gd name="connsiteY4" fmla="*/ 332269 h 33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331" h="332268">
                  <a:moveTo>
                    <a:pt x="436666" y="332269"/>
                  </a:moveTo>
                  <a:cubicBezTo>
                    <a:pt x="195503" y="332269"/>
                    <a:pt x="0" y="257884"/>
                    <a:pt x="0" y="166134"/>
                  </a:cubicBezTo>
                  <a:cubicBezTo>
                    <a:pt x="0" y="74385"/>
                    <a:pt x="127763" y="0"/>
                    <a:pt x="436666" y="0"/>
                  </a:cubicBezTo>
                  <a:cubicBezTo>
                    <a:pt x="745569" y="0"/>
                    <a:pt x="873331" y="74385"/>
                    <a:pt x="873331" y="166134"/>
                  </a:cubicBezTo>
                  <a:cubicBezTo>
                    <a:pt x="873331" y="257884"/>
                    <a:pt x="677829" y="332269"/>
                    <a:pt x="436666" y="332269"/>
                  </a:cubicBezTo>
                  <a:close/>
                </a:path>
              </a:pathLst>
            </a:custGeom>
            <a:solidFill>
              <a:srgbClr val="FF8A14"/>
            </a:solidFill>
            <a:ln w="89297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6099D21-EB57-3730-B322-4100639D2456}"/>
                </a:ext>
              </a:extLst>
            </p:cNvPr>
            <p:cNvSpPr/>
            <p:nvPr/>
          </p:nvSpPr>
          <p:spPr>
            <a:xfrm>
              <a:off x="7431203" y="1824835"/>
              <a:ext cx="3018930" cy="1393314"/>
            </a:xfrm>
            <a:custGeom>
              <a:avLst/>
              <a:gdLst>
                <a:gd name="connsiteX0" fmla="*/ 1509430 w 3018930"/>
                <a:gd name="connsiteY0" fmla="*/ 0 h 1393314"/>
                <a:gd name="connsiteX1" fmla="*/ 0 w 3018930"/>
                <a:gd name="connsiteY1" fmla="*/ 541848 h 1393314"/>
                <a:gd name="connsiteX2" fmla="*/ 1509430 w 3018930"/>
                <a:gd name="connsiteY2" fmla="*/ 1393314 h 1393314"/>
                <a:gd name="connsiteX3" fmla="*/ 3018931 w 3018930"/>
                <a:gd name="connsiteY3" fmla="*/ 541848 h 1393314"/>
                <a:gd name="connsiteX4" fmla="*/ 1509430 w 3018930"/>
                <a:gd name="connsiteY4" fmla="*/ 0 h 1393314"/>
                <a:gd name="connsiteX5" fmla="*/ 1586888 w 3018930"/>
                <a:gd name="connsiteY5" fmla="*/ 564500 h 1393314"/>
                <a:gd name="connsiteX6" fmla="*/ 1150222 w 3018930"/>
                <a:gd name="connsiteY6" fmla="*/ 398365 h 1393314"/>
                <a:gd name="connsiteX7" fmla="*/ 1586888 w 3018930"/>
                <a:gd name="connsiteY7" fmla="*/ 232231 h 1393314"/>
                <a:gd name="connsiteX8" fmla="*/ 2023553 w 3018930"/>
                <a:gd name="connsiteY8" fmla="*/ 398365 h 1393314"/>
                <a:gd name="connsiteX9" fmla="*/ 1586888 w 3018930"/>
                <a:gd name="connsiteY9" fmla="*/ 564500 h 139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8930" h="1393314">
                  <a:moveTo>
                    <a:pt x="1509430" y="0"/>
                  </a:moveTo>
                  <a:cubicBezTo>
                    <a:pt x="675828" y="0"/>
                    <a:pt x="0" y="242592"/>
                    <a:pt x="0" y="541848"/>
                  </a:cubicBezTo>
                  <a:cubicBezTo>
                    <a:pt x="0" y="841105"/>
                    <a:pt x="77387" y="1393314"/>
                    <a:pt x="1509430" y="1393314"/>
                  </a:cubicBezTo>
                  <a:cubicBezTo>
                    <a:pt x="2864087" y="1393314"/>
                    <a:pt x="3018931" y="841105"/>
                    <a:pt x="3018931" y="541848"/>
                  </a:cubicBezTo>
                  <a:cubicBezTo>
                    <a:pt x="3018931" y="242592"/>
                    <a:pt x="2343103" y="0"/>
                    <a:pt x="1509430" y="0"/>
                  </a:cubicBezTo>
                  <a:close/>
                  <a:moveTo>
                    <a:pt x="1586888" y="564500"/>
                  </a:moveTo>
                  <a:cubicBezTo>
                    <a:pt x="1345725" y="564500"/>
                    <a:pt x="1150222" y="490114"/>
                    <a:pt x="1150222" y="398365"/>
                  </a:cubicBezTo>
                  <a:cubicBezTo>
                    <a:pt x="1150222" y="306616"/>
                    <a:pt x="1277985" y="232231"/>
                    <a:pt x="1586888" y="232231"/>
                  </a:cubicBezTo>
                  <a:cubicBezTo>
                    <a:pt x="1895791" y="232231"/>
                    <a:pt x="2023553" y="306616"/>
                    <a:pt x="2023553" y="398365"/>
                  </a:cubicBezTo>
                  <a:cubicBezTo>
                    <a:pt x="2023553" y="490114"/>
                    <a:pt x="1828051" y="564500"/>
                    <a:pt x="1586888" y="564500"/>
                  </a:cubicBezTo>
                  <a:close/>
                </a:path>
              </a:pathLst>
            </a:custGeom>
            <a:solidFill>
              <a:srgbClr val="E91E76"/>
            </a:solidFill>
            <a:ln w="89297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A61F664-80B9-FA57-19AD-28330F0AEABE}"/>
                </a:ext>
              </a:extLst>
            </p:cNvPr>
            <p:cNvSpPr/>
            <p:nvPr/>
          </p:nvSpPr>
          <p:spPr>
            <a:xfrm>
              <a:off x="7354245" y="1736853"/>
              <a:ext cx="3173346" cy="1094611"/>
            </a:xfrm>
            <a:custGeom>
              <a:avLst/>
              <a:gdLst>
                <a:gd name="connsiteX0" fmla="*/ 3149052 w 3173346"/>
                <a:gd name="connsiteY0" fmla="*/ 546657 h 1094611"/>
                <a:gd name="connsiteX1" fmla="*/ 3163343 w 3173346"/>
                <a:gd name="connsiteY1" fmla="*/ 515002 h 1094611"/>
                <a:gd name="connsiteX2" fmla="*/ 3007284 w 3173346"/>
                <a:gd name="connsiteY2" fmla="*/ 285629 h 1094611"/>
                <a:gd name="connsiteX3" fmla="*/ 3008499 w 3173346"/>
                <a:gd name="connsiteY3" fmla="*/ 282771 h 1094611"/>
                <a:gd name="connsiteX4" fmla="*/ 2758404 w 3173346"/>
                <a:gd name="connsiteY4" fmla="*/ 16956 h 1094611"/>
                <a:gd name="connsiteX5" fmla="*/ 2478655 w 3173346"/>
                <a:gd name="connsiteY5" fmla="*/ 40179 h 1094611"/>
                <a:gd name="connsiteX6" fmla="*/ 2261286 w 3173346"/>
                <a:gd name="connsiteY6" fmla="*/ 83910 h 1094611"/>
                <a:gd name="connsiteX7" fmla="*/ 1586816 w 3173346"/>
                <a:gd name="connsiteY7" fmla="*/ 10596 h 1094611"/>
                <a:gd name="connsiteX8" fmla="*/ 0 w 3173346"/>
                <a:gd name="connsiteY8" fmla="*/ 629831 h 1094611"/>
                <a:gd name="connsiteX9" fmla="*/ 344988 w 3173346"/>
                <a:gd name="connsiteY9" fmla="*/ 858489 h 1094611"/>
                <a:gd name="connsiteX10" fmla="*/ 309260 w 3173346"/>
                <a:gd name="connsiteY10" fmla="*/ 939735 h 1094611"/>
                <a:gd name="connsiteX11" fmla="*/ 541491 w 3173346"/>
                <a:gd name="connsiteY11" fmla="*/ 1094579 h 1094611"/>
                <a:gd name="connsiteX12" fmla="*/ 713485 w 3173346"/>
                <a:gd name="connsiteY12" fmla="*/ 1043702 h 1094611"/>
                <a:gd name="connsiteX13" fmla="*/ 1118424 w 3173346"/>
                <a:gd name="connsiteY13" fmla="*/ 933089 h 1094611"/>
                <a:gd name="connsiteX14" fmla="*/ 3173347 w 3173346"/>
                <a:gd name="connsiteY14" fmla="*/ 630117 h 1094611"/>
                <a:gd name="connsiteX15" fmla="*/ 3149052 w 3173346"/>
                <a:gd name="connsiteY15" fmla="*/ 546657 h 1094611"/>
                <a:gd name="connsiteX16" fmla="*/ 1663846 w 3173346"/>
                <a:gd name="connsiteY16" fmla="*/ 652483 h 1094611"/>
                <a:gd name="connsiteX17" fmla="*/ 1227180 w 3173346"/>
                <a:gd name="connsiteY17" fmla="*/ 486348 h 1094611"/>
                <a:gd name="connsiteX18" fmla="*/ 1663846 w 3173346"/>
                <a:gd name="connsiteY18" fmla="*/ 320214 h 1094611"/>
                <a:gd name="connsiteX19" fmla="*/ 2100511 w 3173346"/>
                <a:gd name="connsiteY19" fmla="*/ 486348 h 1094611"/>
                <a:gd name="connsiteX20" fmla="*/ 1663846 w 3173346"/>
                <a:gd name="connsiteY20" fmla="*/ 652483 h 109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3346" h="1094611">
                  <a:moveTo>
                    <a:pt x="3149052" y="546657"/>
                  </a:moveTo>
                  <a:cubicBezTo>
                    <a:pt x="3155284" y="536832"/>
                    <a:pt x="3160095" y="526174"/>
                    <a:pt x="3163343" y="515002"/>
                  </a:cubicBezTo>
                  <a:cubicBezTo>
                    <a:pt x="3184780" y="433042"/>
                    <a:pt x="3118040" y="341793"/>
                    <a:pt x="3007284" y="285629"/>
                  </a:cubicBezTo>
                  <a:cubicBezTo>
                    <a:pt x="3007284" y="284629"/>
                    <a:pt x="3008213" y="283771"/>
                    <a:pt x="3008499" y="282771"/>
                  </a:cubicBezTo>
                  <a:cubicBezTo>
                    <a:pt x="3035652" y="179446"/>
                    <a:pt x="2923609" y="60401"/>
                    <a:pt x="2758404" y="16956"/>
                  </a:cubicBezTo>
                  <a:cubicBezTo>
                    <a:pt x="2665683" y="-11980"/>
                    <a:pt x="2565335" y="-3650"/>
                    <a:pt x="2478655" y="40179"/>
                  </a:cubicBezTo>
                  <a:cubicBezTo>
                    <a:pt x="2414675" y="82548"/>
                    <a:pt x="2336673" y="98241"/>
                    <a:pt x="2261286" y="83910"/>
                  </a:cubicBezTo>
                  <a:cubicBezTo>
                    <a:pt x="2039783" y="35107"/>
                    <a:pt x="1813632" y="10525"/>
                    <a:pt x="1586816" y="10596"/>
                  </a:cubicBezTo>
                  <a:cubicBezTo>
                    <a:pt x="710412" y="10596"/>
                    <a:pt x="0" y="373305"/>
                    <a:pt x="0" y="629831"/>
                  </a:cubicBezTo>
                  <a:cubicBezTo>
                    <a:pt x="0" y="739015"/>
                    <a:pt x="129549" y="811114"/>
                    <a:pt x="344988" y="858489"/>
                  </a:cubicBezTo>
                  <a:cubicBezTo>
                    <a:pt x="323076" y="879970"/>
                    <a:pt x="310281" y="909066"/>
                    <a:pt x="309260" y="939735"/>
                  </a:cubicBezTo>
                  <a:cubicBezTo>
                    <a:pt x="309260" y="1025481"/>
                    <a:pt x="413228" y="1094579"/>
                    <a:pt x="541491" y="1094579"/>
                  </a:cubicBezTo>
                  <a:cubicBezTo>
                    <a:pt x="602659" y="1095481"/>
                    <a:pt x="662651" y="1077735"/>
                    <a:pt x="713485" y="1043702"/>
                  </a:cubicBezTo>
                  <a:cubicBezTo>
                    <a:pt x="829458" y="959814"/>
                    <a:pt x="984445" y="882784"/>
                    <a:pt x="1118424" y="933089"/>
                  </a:cubicBezTo>
                  <a:cubicBezTo>
                    <a:pt x="2167036" y="1326810"/>
                    <a:pt x="3173347" y="864206"/>
                    <a:pt x="3173347" y="630117"/>
                  </a:cubicBezTo>
                  <a:cubicBezTo>
                    <a:pt x="3171995" y="600762"/>
                    <a:pt x="3163666" y="572151"/>
                    <a:pt x="3149052" y="546657"/>
                  </a:cubicBezTo>
                  <a:close/>
                  <a:moveTo>
                    <a:pt x="1663846" y="652483"/>
                  </a:moveTo>
                  <a:cubicBezTo>
                    <a:pt x="1422683" y="652483"/>
                    <a:pt x="1227180" y="578097"/>
                    <a:pt x="1227180" y="486348"/>
                  </a:cubicBezTo>
                  <a:cubicBezTo>
                    <a:pt x="1227180" y="394599"/>
                    <a:pt x="1354943" y="320214"/>
                    <a:pt x="1663846" y="320214"/>
                  </a:cubicBezTo>
                  <a:cubicBezTo>
                    <a:pt x="1972748" y="320214"/>
                    <a:pt x="2100511" y="394599"/>
                    <a:pt x="2100511" y="486348"/>
                  </a:cubicBezTo>
                  <a:cubicBezTo>
                    <a:pt x="2100511" y="578097"/>
                    <a:pt x="1905009" y="652483"/>
                    <a:pt x="1663846" y="652483"/>
                  </a:cubicBezTo>
                  <a:close/>
                </a:path>
              </a:pathLst>
            </a:custGeom>
            <a:solidFill>
              <a:srgbClr val="FFFFFF"/>
            </a:solidFill>
            <a:ln w="714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31E18D2-A243-AA1E-A598-B89ADDE5F2AE}"/>
                </a:ext>
              </a:extLst>
            </p:cNvPr>
            <p:cNvSpPr/>
            <p:nvPr/>
          </p:nvSpPr>
          <p:spPr>
            <a:xfrm>
              <a:off x="7354102" y="2182185"/>
              <a:ext cx="3173346" cy="649564"/>
            </a:xfrm>
            <a:custGeom>
              <a:avLst/>
              <a:gdLst>
                <a:gd name="connsiteX0" fmla="*/ 3163272 w 3173346"/>
                <a:gd name="connsiteY0" fmla="*/ 69669 h 649564"/>
                <a:gd name="connsiteX1" fmla="*/ 3161057 w 3173346"/>
                <a:gd name="connsiteY1" fmla="*/ 0 h 649564"/>
                <a:gd name="connsiteX2" fmla="*/ 1118424 w 3173346"/>
                <a:gd name="connsiteY2" fmla="*/ 255240 h 649564"/>
                <a:gd name="connsiteX3" fmla="*/ 713485 w 3173346"/>
                <a:gd name="connsiteY3" fmla="*/ 365853 h 649564"/>
                <a:gd name="connsiteX4" fmla="*/ 541491 w 3173346"/>
                <a:gd name="connsiteY4" fmla="*/ 416730 h 649564"/>
                <a:gd name="connsiteX5" fmla="*/ 309260 w 3173346"/>
                <a:gd name="connsiteY5" fmla="*/ 261957 h 649564"/>
                <a:gd name="connsiteX6" fmla="*/ 344988 w 3173346"/>
                <a:gd name="connsiteY6" fmla="*/ 180640 h 649564"/>
                <a:gd name="connsiteX7" fmla="*/ 51234 w 3173346"/>
                <a:gd name="connsiteY7" fmla="*/ 59165 h 649564"/>
                <a:gd name="connsiteX8" fmla="*/ 0 w 3173346"/>
                <a:gd name="connsiteY8" fmla="*/ 184784 h 649564"/>
                <a:gd name="connsiteX9" fmla="*/ 344988 w 3173346"/>
                <a:gd name="connsiteY9" fmla="*/ 413443 h 649564"/>
                <a:gd name="connsiteX10" fmla="*/ 309260 w 3173346"/>
                <a:gd name="connsiteY10" fmla="*/ 494688 h 649564"/>
                <a:gd name="connsiteX11" fmla="*/ 541491 w 3173346"/>
                <a:gd name="connsiteY11" fmla="*/ 649532 h 649564"/>
                <a:gd name="connsiteX12" fmla="*/ 713485 w 3173346"/>
                <a:gd name="connsiteY12" fmla="*/ 598656 h 649564"/>
                <a:gd name="connsiteX13" fmla="*/ 1118424 w 3173346"/>
                <a:gd name="connsiteY13" fmla="*/ 488042 h 649564"/>
                <a:gd name="connsiteX14" fmla="*/ 3173347 w 3173346"/>
                <a:gd name="connsiteY14" fmla="*/ 185070 h 649564"/>
                <a:gd name="connsiteX15" fmla="*/ 3149123 w 3173346"/>
                <a:gd name="connsiteY15" fmla="*/ 101896 h 649564"/>
                <a:gd name="connsiteX16" fmla="*/ 3163272 w 3173346"/>
                <a:gd name="connsiteY16" fmla="*/ 69669 h 64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73346" h="649564">
                  <a:moveTo>
                    <a:pt x="3163272" y="69669"/>
                  </a:moveTo>
                  <a:cubicBezTo>
                    <a:pt x="3168890" y="46678"/>
                    <a:pt x="3168124" y="22588"/>
                    <a:pt x="3161057" y="0"/>
                  </a:cubicBezTo>
                  <a:cubicBezTo>
                    <a:pt x="3043655" y="242378"/>
                    <a:pt x="2099654" y="623665"/>
                    <a:pt x="1118424" y="255240"/>
                  </a:cubicBezTo>
                  <a:cubicBezTo>
                    <a:pt x="984445" y="205221"/>
                    <a:pt x="829458" y="281964"/>
                    <a:pt x="713485" y="365853"/>
                  </a:cubicBezTo>
                  <a:cubicBezTo>
                    <a:pt x="662651" y="399885"/>
                    <a:pt x="602659" y="417631"/>
                    <a:pt x="541491" y="416730"/>
                  </a:cubicBezTo>
                  <a:cubicBezTo>
                    <a:pt x="413228" y="416730"/>
                    <a:pt x="309260" y="347417"/>
                    <a:pt x="309260" y="261957"/>
                  </a:cubicBezTo>
                  <a:cubicBezTo>
                    <a:pt x="310270" y="231265"/>
                    <a:pt x="323065" y="202143"/>
                    <a:pt x="344988" y="180640"/>
                  </a:cubicBezTo>
                  <a:cubicBezTo>
                    <a:pt x="238549" y="165000"/>
                    <a:pt x="137632" y="123268"/>
                    <a:pt x="51234" y="59165"/>
                  </a:cubicBezTo>
                  <a:cubicBezTo>
                    <a:pt x="21269" y="94547"/>
                    <a:pt x="3327" y="138538"/>
                    <a:pt x="0" y="184784"/>
                  </a:cubicBezTo>
                  <a:cubicBezTo>
                    <a:pt x="0" y="293969"/>
                    <a:pt x="129549" y="366068"/>
                    <a:pt x="344988" y="413443"/>
                  </a:cubicBezTo>
                  <a:cubicBezTo>
                    <a:pt x="323076" y="434923"/>
                    <a:pt x="310281" y="464020"/>
                    <a:pt x="309260" y="494688"/>
                  </a:cubicBezTo>
                  <a:cubicBezTo>
                    <a:pt x="309260" y="580435"/>
                    <a:pt x="413228" y="649532"/>
                    <a:pt x="541491" y="649532"/>
                  </a:cubicBezTo>
                  <a:cubicBezTo>
                    <a:pt x="602659" y="650434"/>
                    <a:pt x="662651" y="632688"/>
                    <a:pt x="713485" y="598656"/>
                  </a:cubicBezTo>
                  <a:cubicBezTo>
                    <a:pt x="829458" y="514767"/>
                    <a:pt x="984445" y="437737"/>
                    <a:pt x="1118424" y="488042"/>
                  </a:cubicBezTo>
                  <a:cubicBezTo>
                    <a:pt x="2167036" y="881763"/>
                    <a:pt x="3173347" y="419159"/>
                    <a:pt x="3173347" y="185070"/>
                  </a:cubicBezTo>
                  <a:cubicBezTo>
                    <a:pt x="3171972" y="155819"/>
                    <a:pt x="3163669" y="127312"/>
                    <a:pt x="3149123" y="101896"/>
                  </a:cubicBezTo>
                  <a:cubicBezTo>
                    <a:pt x="3155355" y="91885"/>
                    <a:pt x="3160119" y="81032"/>
                    <a:pt x="3163272" y="69669"/>
                  </a:cubicBezTo>
                  <a:close/>
                </a:path>
              </a:pathLst>
            </a:custGeom>
            <a:solidFill>
              <a:srgbClr val="F0F0F0"/>
            </a:solidFill>
            <a:ln w="714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B48C5F6-FABE-7884-00EB-7CA0DC7594E0}"/>
                </a:ext>
              </a:extLst>
            </p:cNvPr>
            <p:cNvSpPr/>
            <p:nvPr/>
          </p:nvSpPr>
          <p:spPr>
            <a:xfrm>
              <a:off x="7354245" y="1736853"/>
              <a:ext cx="3173346" cy="1094611"/>
            </a:xfrm>
            <a:custGeom>
              <a:avLst/>
              <a:gdLst>
                <a:gd name="connsiteX0" fmla="*/ 3149052 w 3173346"/>
                <a:gd name="connsiteY0" fmla="*/ 546657 h 1094611"/>
                <a:gd name="connsiteX1" fmla="*/ 3163343 w 3173346"/>
                <a:gd name="connsiteY1" fmla="*/ 515002 h 1094611"/>
                <a:gd name="connsiteX2" fmla="*/ 3007284 w 3173346"/>
                <a:gd name="connsiteY2" fmla="*/ 285629 h 1094611"/>
                <a:gd name="connsiteX3" fmla="*/ 3008499 w 3173346"/>
                <a:gd name="connsiteY3" fmla="*/ 282771 h 1094611"/>
                <a:gd name="connsiteX4" fmla="*/ 2758404 w 3173346"/>
                <a:gd name="connsiteY4" fmla="*/ 16956 h 1094611"/>
                <a:gd name="connsiteX5" fmla="*/ 2478655 w 3173346"/>
                <a:gd name="connsiteY5" fmla="*/ 40179 h 1094611"/>
                <a:gd name="connsiteX6" fmla="*/ 2261286 w 3173346"/>
                <a:gd name="connsiteY6" fmla="*/ 83910 h 1094611"/>
                <a:gd name="connsiteX7" fmla="*/ 1586816 w 3173346"/>
                <a:gd name="connsiteY7" fmla="*/ 10596 h 1094611"/>
                <a:gd name="connsiteX8" fmla="*/ 0 w 3173346"/>
                <a:gd name="connsiteY8" fmla="*/ 629831 h 1094611"/>
                <a:gd name="connsiteX9" fmla="*/ 344988 w 3173346"/>
                <a:gd name="connsiteY9" fmla="*/ 858489 h 1094611"/>
                <a:gd name="connsiteX10" fmla="*/ 309260 w 3173346"/>
                <a:gd name="connsiteY10" fmla="*/ 939735 h 1094611"/>
                <a:gd name="connsiteX11" fmla="*/ 541491 w 3173346"/>
                <a:gd name="connsiteY11" fmla="*/ 1094579 h 1094611"/>
                <a:gd name="connsiteX12" fmla="*/ 713485 w 3173346"/>
                <a:gd name="connsiteY12" fmla="*/ 1043702 h 1094611"/>
                <a:gd name="connsiteX13" fmla="*/ 1118424 w 3173346"/>
                <a:gd name="connsiteY13" fmla="*/ 933089 h 1094611"/>
                <a:gd name="connsiteX14" fmla="*/ 3173347 w 3173346"/>
                <a:gd name="connsiteY14" fmla="*/ 630117 h 1094611"/>
                <a:gd name="connsiteX15" fmla="*/ 3149052 w 3173346"/>
                <a:gd name="connsiteY15" fmla="*/ 546657 h 1094611"/>
                <a:gd name="connsiteX16" fmla="*/ 1663846 w 3173346"/>
                <a:gd name="connsiteY16" fmla="*/ 652483 h 1094611"/>
                <a:gd name="connsiteX17" fmla="*/ 1227180 w 3173346"/>
                <a:gd name="connsiteY17" fmla="*/ 486348 h 1094611"/>
                <a:gd name="connsiteX18" fmla="*/ 1663846 w 3173346"/>
                <a:gd name="connsiteY18" fmla="*/ 320214 h 1094611"/>
                <a:gd name="connsiteX19" fmla="*/ 2100511 w 3173346"/>
                <a:gd name="connsiteY19" fmla="*/ 486348 h 1094611"/>
                <a:gd name="connsiteX20" fmla="*/ 1663846 w 3173346"/>
                <a:gd name="connsiteY20" fmla="*/ 652483 h 109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3346" h="1094611">
                  <a:moveTo>
                    <a:pt x="3149052" y="546657"/>
                  </a:moveTo>
                  <a:cubicBezTo>
                    <a:pt x="3155284" y="536832"/>
                    <a:pt x="3160095" y="526174"/>
                    <a:pt x="3163343" y="515002"/>
                  </a:cubicBezTo>
                  <a:cubicBezTo>
                    <a:pt x="3184780" y="433042"/>
                    <a:pt x="3118040" y="341793"/>
                    <a:pt x="3007284" y="285629"/>
                  </a:cubicBezTo>
                  <a:cubicBezTo>
                    <a:pt x="3007284" y="284629"/>
                    <a:pt x="3008213" y="283771"/>
                    <a:pt x="3008499" y="282771"/>
                  </a:cubicBezTo>
                  <a:cubicBezTo>
                    <a:pt x="3035652" y="179446"/>
                    <a:pt x="2923609" y="60401"/>
                    <a:pt x="2758404" y="16956"/>
                  </a:cubicBezTo>
                  <a:cubicBezTo>
                    <a:pt x="2665683" y="-11980"/>
                    <a:pt x="2565335" y="-3650"/>
                    <a:pt x="2478655" y="40179"/>
                  </a:cubicBezTo>
                  <a:cubicBezTo>
                    <a:pt x="2414675" y="82548"/>
                    <a:pt x="2336673" y="98241"/>
                    <a:pt x="2261286" y="83910"/>
                  </a:cubicBezTo>
                  <a:cubicBezTo>
                    <a:pt x="2039783" y="35107"/>
                    <a:pt x="1813632" y="10525"/>
                    <a:pt x="1586816" y="10596"/>
                  </a:cubicBezTo>
                  <a:cubicBezTo>
                    <a:pt x="710412" y="10596"/>
                    <a:pt x="0" y="373305"/>
                    <a:pt x="0" y="629831"/>
                  </a:cubicBezTo>
                  <a:cubicBezTo>
                    <a:pt x="0" y="739015"/>
                    <a:pt x="129549" y="811114"/>
                    <a:pt x="344988" y="858489"/>
                  </a:cubicBezTo>
                  <a:cubicBezTo>
                    <a:pt x="323076" y="879970"/>
                    <a:pt x="310281" y="909066"/>
                    <a:pt x="309260" y="939735"/>
                  </a:cubicBezTo>
                  <a:cubicBezTo>
                    <a:pt x="309260" y="1025481"/>
                    <a:pt x="413228" y="1094579"/>
                    <a:pt x="541491" y="1094579"/>
                  </a:cubicBezTo>
                  <a:cubicBezTo>
                    <a:pt x="602659" y="1095481"/>
                    <a:pt x="662651" y="1077735"/>
                    <a:pt x="713485" y="1043702"/>
                  </a:cubicBezTo>
                  <a:cubicBezTo>
                    <a:pt x="829458" y="959814"/>
                    <a:pt x="984445" y="882784"/>
                    <a:pt x="1118424" y="933089"/>
                  </a:cubicBezTo>
                  <a:cubicBezTo>
                    <a:pt x="2167036" y="1326810"/>
                    <a:pt x="3173347" y="864206"/>
                    <a:pt x="3173347" y="630117"/>
                  </a:cubicBezTo>
                  <a:cubicBezTo>
                    <a:pt x="3171995" y="600762"/>
                    <a:pt x="3163666" y="572151"/>
                    <a:pt x="3149052" y="546657"/>
                  </a:cubicBezTo>
                  <a:close/>
                  <a:moveTo>
                    <a:pt x="1663846" y="652483"/>
                  </a:moveTo>
                  <a:cubicBezTo>
                    <a:pt x="1422683" y="652483"/>
                    <a:pt x="1227180" y="578097"/>
                    <a:pt x="1227180" y="486348"/>
                  </a:cubicBezTo>
                  <a:cubicBezTo>
                    <a:pt x="1227180" y="394599"/>
                    <a:pt x="1354943" y="320214"/>
                    <a:pt x="1663846" y="320214"/>
                  </a:cubicBezTo>
                  <a:cubicBezTo>
                    <a:pt x="1972748" y="320214"/>
                    <a:pt x="2100511" y="394599"/>
                    <a:pt x="2100511" y="486348"/>
                  </a:cubicBezTo>
                  <a:cubicBezTo>
                    <a:pt x="2100511" y="578097"/>
                    <a:pt x="1905009" y="652483"/>
                    <a:pt x="1663846" y="652483"/>
                  </a:cubicBezTo>
                  <a:close/>
                </a:path>
              </a:pathLst>
            </a:custGeom>
            <a:noFill/>
            <a:ln w="89297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6F3EC3B-1A09-5F35-40D8-E5759153F1A7}"/>
                </a:ext>
              </a:extLst>
            </p:cNvPr>
            <p:cNvSpPr/>
            <p:nvPr/>
          </p:nvSpPr>
          <p:spPr>
            <a:xfrm>
              <a:off x="7275014" y="654875"/>
              <a:ext cx="3168457" cy="1795354"/>
            </a:xfrm>
            <a:custGeom>
              <a:avLst/>
              <a:gdLst>
                <a:gd name="connsiteX0" fmla="*/ 1518278 w 3168457"/>
                <a:gd name="connsiteY0" fmla="*/ 12021 h 1795354"/>
                <a:gd name="connsiteX1" fmla="*/ 2131 w 3168457"/>
                <a:gd name="connsiteY1" fmla="*/ 1017903 h 1795354"/>
                <a:gd name="connsiteX2" fmla="*/ 1650828 w 3168457"/>
                <a:gd name="connsiteY2" fmla="*/ 1787409 h 1795354"/>
                <a:gd name="connsiteX3" fmla="*/ 3167046 w 3168457"/>
                <a:gd name="connsiteY3" fmla="*/ 781456 h 1795354"/>
                <a:gd name="connsiteX4" fmla="*/ 1518278 w 3168457"/>
                <a:gd name="connsiteY4" fmla="*/ 12021 h 1795354"/>
                <a:gd name="connsiteX5" fmla="*/ 1575942 w 3168457"/>
                <a:gd name="connsiteY5" fmla="*/ 783743 h 1795354"/>
                <a:gd name="connsiteX6" fmla="*/ 980502 w 3168457"/>
                <a:gd name="connsiteY6" fmla="*/ 606676 h 1795354"/>
                <a:gd name="connsiteX7" fmla="*/ 1543001 w 3168457"/>
                <a:gd name="connsiteY7" fmla="*/ 343147 h 1795354"/>
                <a:gd name="connsiteX8" fmla="*/ 2138441 w 3168457"/>
                <a:gd name="connsiteY8" fmla="*/ 520214 h 1795354"/>
                <a:gd name="connsiteX9" fmla="*/ 1576228 w 3168457"/>
                <a:gd name="connsiteY9" fmla="*/ 783957 h 1795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68457" h="1795354">
                  <a:moveTo>
                    <a:pt x="1518278" y="12021"/>
                  </a:moveTo>
                  <a:cubicBezTo>
                    <a:pt x="398996" y="95482"/>
                    <a:pt x="-34526" y="527574"/>
                    <a:pt x="2131" y="1017903"/>
                  </a:cubicBezTo>
                  <a:cubicBezTo>
                    <a:pt x="38788" y="1508232"/>
                    <a:pt x="776925" y="1852720"/>
                    <a:pt x="1650828" y="1787409"/>
                  </a:cubicBezTo>
                  <a:cubicBezTo>
                    <a:pt x="2524731" y="1722099"/>
                    <a:pt x="3203631" y="1271785"/>
                    <a:pt x="3167046" y="781456"/>
                  </a:cubicBezTo>
                  <a:cubicBezTo>
                    <a:pt x="3130461" y="291127"/>
                    <a:pt x="2637559" y="-71582"/>
                    <a:pt x="1518278" y="12021"/>
                  </a:cubicBezTo>
                  <a:close/>
                  <a:moveTo>
                    <a:pt x="1575942" y="783743"/>
                  </a:moveTo>
                  <a:cubicBezTo>
                    <a:pt x="1256178" y="807609"/>
                    <a:pt x="989577" y="728293"/>
                    <a:pt x="980502" y="606676"/>
                  </a:cubicBezTo>
                  <a:cubicBezTo>
                    <a:pt x="971427" y="485058"/>
                    <a:pt x="1133560" y="373730"/>
                    <a:pt x="1543001" y="343147"/>
                  </a:cubicBezTo>
                  <a:cubicBezTo>
                    <a:pt x="1952442" y="312564"/>
                    <a:pt x="2129367" y="398525"/>
                    <a:pt x="2138441" y="520214"/>
                  </a:cubicBezTo>
                  <a:cubicBezTo>
                    <a:pt x="2147516" y="641903"/>
                    <a:pt x="1895635" y="760019"/>
                    <a:pt x="1576228" y="783957"/>
                  </a:cubicBezTo>
                  <a:close/>
                </a:path>
              </a:pathLst>
            </a:custGeom>
            <a:solidFill>
              <a:srgbClr val="E91E76"/>
            </a:solidFill>
            <a:ln w="714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3B35397-AEFF-4D2E-09A1-12B5F256F225}"/>
                </a:ext>
              </a:extLst>
            </p:cNvPr>
            <p:cNvSpPr/>
            <p:nvPr/>
          </p:nvSpPr>
          <p:spPr>
            <a:xfrm>
              <a:off x="7275266" y="1296921"/>
              <a:ext cx="3168204" cy="1153235"/>
            </a:xfrm>
            <a:custGeom>
              <a:avLst/>
              <a:gdLst>
                <a:gd name="connsiteX0" fmla="*/ 3166793 w 3168204"/>
                <a:gd name="connsiteY0" fmla="*/ 139410 h 1153235"/>
                <a:gd name="connsiteX1" fmla="*/ 3141426 w 3168204"/>
                <a:gd name="connsiteY1" fmla="*/ 0 h 1153235"/>
                <a:gd name="connsiteX2" fmla="*/ 1643715 w 3168204"/>
                <a:gd name="connsiteY2" fmla="*/ 826242 h 1153235"/>
                <a:gd name="connsiteX3" fmla="*/ 17384 w 3168204"/>
                <a:gd name="connsiteY3" fmla="*/ 167849 h 1153235"/>
                <a:gd name="connsiteX4" fmla="*/ 1878 w 3168204"/>
                <a:gd name="connsiteY4" fmla="*/ 375785 h 1153235"/>
                <a:gd name="connsiteX5" fmla="*/ 1650575 w 3168204"/>
                <a:gd name="connsiteY5" fmla="*/ 1145292 h 1153235"/>
                <a:gd name="connsiteX6" fmla="*/ 3166793 w 3168204"/>
                <a:gd name="connsiteY6" fmla="*/ 139410 h 1153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68204" h="1153235">
                  <a:moveTo>
                    <a:pt x="3166793" y="139410"/>
                  </a:moveTo>
                  <a:cubicBezTo>
                    <a:pt x="3162886" y="92226"/>
                    <a:pt x="3154390" y="45536"/>
                    <a:pt x="3141426" y="0"/>
                  </a:cubicBezTo>
                  <a:cubicBezTo>
                    <a:pt x="3025168" y="416229"/>
                    <a:pt x="2409435" y="769078"/>
                    <a:pt x="1643715" y="826242"/>
                  </a:cubicBezTo>
                  <a:cubicBezTo>
                    <a:pt x="837695" y="886408"/>
                    <a:pt x="148577" y="597584"/>
                    <a:pt x="17384" y="167849"/>
                  </a:cubicBezTo>
                  <a:cubicBezTo>
                    <a:pt x="2028" y="236023"/>
                    <a:pt x="-3197" y="306088"/>
                    <a:pt x="1878" y="375785"/>
                  </a:cubicBezTo>
                  <a:cubicBezTo>
                    <a:pt x="38463" y="866043"/>
                    <a:pt x="776672" y="1210602"/>
                    <a:pt x="1650575" y="1145292"/>
                  </a:cubicBezTo>
                  <a:cubicBezTo>
                    <a:pt x="2524478" y="1079981"/>
                    <a:pt x="3203379" y="629739"/>
                    <a:pt x="3166793" y="139410"/>
                  </a:cubicBezTo>
                  <a:close/>
                </a:path>
              </a:pathLst>
            </a:custGeom>
            <a:solidFill>
              <a:srgbClr val="F05F9E"/>
            </a:solidFill>
            <a:ln w="714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78DB8FE-5BD5-0C39-1C24-AC918BB8ABD5}"/>
                </a:ext>
              </a:extLst>
            </p:cNvPr>
            <p:cNvSpPr/>
            <p:nvPr/>
          </p:nvSpPr>
          <p:spPr>
            <a:xfrm>
              <a:off x="7275014" y="654875"/>
              <a:ext cx="3168457" cy="1795354"/>
            </a:xfrm>
            <a:custGeom>
              <a:avLst/>
              <a:gdLst>
                <a:gd name="connsiteX0" fmla="*/ 1518278 w 3168457"/>
                <a:gd name="connsiteY0" fmla="*/ 12021 h 1795354"/>
                <a:gd name="connsiteX1" fmla="*/ 2131 w 3168457"/>
                <a:gd name="connsiteY1" fmla="*/ 1017903 h 1795354"/>
                <a:gd name="connsiteX2" fmla="*/ 1650828 w 3168457"/>
                <a:gd name="connsiteY2" fmla="*/ 1787409 h 1795354"/>
                <a:gd name="connsiteX3" fmla="*/ 3167046 w 3168457"/>
                <a:gd name="connsiteY3" fmla="*/ 781456 h 1795354"/>
                <a:gd name="connsiteX4" fmla="*/ 1518278 w 3168457"/>
                <a:gd name="connsiteY4" fmla="*/ 12021 h 1795354"/>
                <a:gd name="connsiteX5" fmla="*/ 1575942 w 3168457"/>
                <a:gd name="connsiteY5" fmla="*/ 783743 h 1795354"/>
                <a:gd name="connsiteX6" fmla="*/ 980502 w 3168457"/>
                <a:gd name="connsiteY6" fmla="*/ 606676 h 1795354"/>
                <a:gd name="connsiteX7" fmla="*/ 1543001 w 3168457"/>
                <a:gd name="connsiteY7" fmla="*/ 343147 h 1795354"/>
                <a:gd name="connsiteX8" fmla="*/ 2138441 w 3168457"/>
                <a:gd name="connsiteY8" fmla="*/ 520214 h 1795354"/>
                <a:gd name="connsiteX9" fmla="*/ 1576228 w 3168457"/>
                <a:gd name="connsiteY9" fmla="*/ 783957 h 1795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68457" h="1795354">
                  <a:moveTo>
                    <a:pt x="1518278" y="12021"/>
                  </a:moveTo>
                  <a:cubicBezTo>
                    <a:pt x="398996" y="95482"/>
                    <a:pt x="-34526" y="527574"/>
                    <a:pt x="2131" y="1017903"/>
                  </a:cubicBezTo>
                  <a:cubicBezTo>
                    <a:pt x="38788" y="1508232"/>
                    <a:pt x="776925" y="1852720"/>
                    <a:pt x="1650828" y="1787409"/>
                  </a:cubicBezTo>
                  <a:cubicBezTo>
                    <a:pt x="2524731" y="1722099"/>
                    <a:pt x="3203631" y="1271785"/>
                    <a:pt x="3167046" y="781456"/>
                  </a:cubicBezTo>
                  <a:cubicBezTo>
                    <a:pt x="3130461" y="291127"/>
                    <a:pt x="2637559" y="-71582"/>
                    <a:pt x="1518278" y="12021"/>
                  </a:cubicBezTo>
                  <a:close/>
                  <a:moveTo>
                    <a:pt x="1575942" y="783743"/>
                  </a:moveTo>
                  <a:cubicBezTo>
                    <a:pt x="1256178" y="807609"/>
                    <a:pt x="989577" y="728293"/>
                    <a:pt x="980502" y="606676"/>
                  </a:cubicBezTo>
                  <a:cubicBezTo>
                    <a:pt x="971427" y="485058"/>
                    <a:pt x="1133560" y="373730"/>
                    <a:pt x="1543001" y="343147"/>
                  </a:cubicBezTo>
                  <a:cubicBezTo>
                    <a:pt x="1952442" y="312564"/>
                    <a:pt x="2129367" y="398525"/>
                    <a:pt x="2138441" y="520214"/>
                  </a:cubicBezTo>
                  <a:cubicBezTo>
                    <a:pt x="2147516" y="641903"/>
                    <a:pt x="1895635" y="760019"/>
                    <a:pt x="1576228" y="783957"/>
                  </a:cubicBezTo>
                  <a:close/>
                </a:path>
              </a:pathLst>
            </a:custGeom>
            <a:noFill/>
            <a:ln w="89297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63CBACD-EDA0-73D3-0B75-85C44C165523}"/>
                </a:ext>
              </a:extLst>
            </p:cNvPr>
            <p:cNvSpPr/>
            <p:nvPr/>
          </p:nvSpPr>
          <p:spPr>
            <a:xfrm>
              <a:off x="8255150" y="992031"/>
              <a:ext cx="1158304" cy="372843"/>
            </a:xfrm>
            <a:custGeom>
              <a:avLst/>
              <a:gdLst>
                <a:gd name="connsiteX0" fmla="*/ 83754 w 1158304"/>
                <a:gd name="connsiteY0" fmla="*/ 372844 h 372843"/>
                <a:gd name="connsiteX1" fmla="*/ 580157 w 1158304"/>
                <a:gd name="connsiteY1" fmla="*/ 238150 h 372843"/>
                <a:gd name="connsiteX2" fmla="*/ 1091136 w 1158304"/>
                <a:gd name="connsiteY2" fmla="*/ 297601 h 372843"/>
                <a:gd name="connsiteX3" fmla="*/ 1158304 w 1158304"/>
                <a:gd name="connsiteY3" fmla="*/ 183272 h 372843"/>
                <a:gd name="connsiteX4" fmla="*/ 562864 w 1158304"/>
                <a:gd name="connsiteY4" fmla="*/ 6205 h 372843"/>
                <a:gd name="connsiteX5" fmla="*/ 365 w 1158304"/>
                <a:gd name="connsiteY5" fmla="*/ 269733 h 372843"/>
                <a:gd name="connsiteX6" fmla="*/ 83754 w 1158304"/>
                <a:gd name="connsiteY6" fmla="*/ 372844 h 372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8304" h="372843">
                  <a:moveTo>
                    <a:pt x="83754" y="372844"/>
                  </a:moveTo>
                  <a:cubicBezTo>
                    <a:pt x="165070" y="307891"/>
                    <a:pt x="324274" y="257229"/>
                    <a:pt x="580157" y="238150"/>
                  </a:cubicBezTo>
                  <a:cubicBezTo>
                    <a:pt x="836039" y="219071"/>
                    <a:pt x="1001102" y="245296"/>
                    <a:pt x="1091136" y="297601"/>
                  </a:cubicBezTo>
                  <a:cubicBezTo>
                    <a:pt x="1131225" y="273111"/>
                    <a:pt x="1156428" y="230212"/>
                    <a:pt x="1158304" y="183272"/>
                  </a:cubicBezTo>
                  <a:cubicBezTo>
                    <a:pt x="1149230" y="61797"/>
                    <a:pt x="972520" y="-24378"/>
                    <a:pt x="562864" y="6205"/>
                  </a:cubicBezTo>
                  <a:cubicBezTo>
                    <a:pt x="153209" y="36788"/>
                    <a:pt x="-8781" y="148044"/>
                    <a:pt x="365" y="269733"/>
                  </a:cubicBezTo>
                  <a:cubicBezTo>
                    <a:pt x="9193" y="315875"/>
                    <a:pt x="40480" y="354560"/>
                    <a:pt x="83754" y="372844"/>
                  </a:cubicBezTo>
                  <a:close/>
                </a:path>
              </a:pathLst>
            </a:custGeom>
            <a:solidFill>
              <a:srgbClr val="E91E76"/>
            </a:solidFill>
            <a:ln w="89297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9335167-E433-14D8-2223-EF72C4695ADA}"/>
                </a:ext>
              </a:extLst>
            </p:cNvPr>
            <p:cNvSpPr/>
            <p:nvPr/>
          </p:nvSpPr>
          <p:spPr>
            <a:xfrm>
              <a:off x="7554107" y="907845"/>
              <a:ext cx="2326239" cy="1211173"/>
            </a:xfrm>
            <a:custGeom>
              <a:avLst/>
              <a:gdLst>
                <a:gd name="connsiteX0" fmla="*/ 819954 w 2326239"/>
                <a:gd name="connsiteY0" fmla="*/ 1211174 h 1211173"/>
                <a:gd name="connsiteX1" fmla="*/ 837175 w 2326239"/>
                <a:gd name="connsiteY1" fmla="*/ 1135645 h 1211173"/>
                <a:gd name="connsiteX2" fmla="*/ 0 w 2326239"/>
                <a:gd name="connsiteY2" fmla="*/ 627881 h 1211173"/>
                <a:gd name="connsiteX3" fmla="*/ 17149 w 2326239"/>
                <a:gd name="connsiteY3" fmla="*/ 552424 h 1211173"/>
                <a:gd name="connsiteX4" fmla="*/ 1341509 w 2326239"/>
                <a:gd name="connsiteY4" fmla="*/ 1012170 h 1211173"/>
                <a:gd name="connsiteX5" fmla="*/ 1358658 w 2326239"/>
                <a:gd name="connsiteY5" fmla="*/ 936641 h 1211173"/>
                <a:gd name="connsiteX6" fmla="*/ 2309019 w 2326239"/>
                <a:gd name="connsiteY6" fmla="*/ 597012 h 1211173"/>
                <a:gd name="connsiteX7" fmla="*/ 2326240 w 2326239"/>
                <a:gd name="connsiteY7" fmla="*/ 521484 h 1211173"/>
                <a:gd name="connsiteX8" fmla="*/ 1904223 w 2326239"/>
                <a:gd name="connsiteY8" fmla="*/ 981301 h 1211173"/>
                <a:gd name="connsiteX9" fmla="*/ 1921372 w 2326239"/>
                <a:gd name="connsiteY9" fmla="*/ 905772 h 1211173"/>
                <a:gd name="connsiteX10" fmla="*/ 603801 w 2326239"/>
                <a:gd name="connsiteY10" fmla="*/ 765147 h 1211173"/>
                <a:gd name="connsiteX11" fmla="*/ 620950 w 2326239"/>
                <a:gd name="connsiteY11" fmla="*/ 689619 h 1211173"/>
                <a:gd name="connsiteX12" fmla="*/ 497474 w 2326239"/>
                <a:gd name="connsiteY12" fmla="*/ 185285 h 1211173"/>
                <a:gd name="connsiteX13" fmla="*/ 514624 w 2326239"/>
                <a:gd name="connsiteY13" fmla="*/ 109756 h 1211173"/>
                <a:gd name="connsiteX14" fmla="*/ 2110086 w 2326239"/>
                <a:gd name="connsiteY14" fmla="*/ 75457 h 1211173"/>
                <a:gd name="connsiteX15" fmla="*/ 2127236 w 2326239"/>
                <a:gd name="connsiteY15" fmla="*/ 0 h 12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26239" h="1211173">
                  <a:moveTo>
                    <a:pt x="819954" y="1211174"/>
                  </a:moveTo>
                  <a:lnTo>
                    <a:pt x="837175" y="1135645"/>
                  </a:lnTo>
                  <a:moveTo>
                    <a:pt x="0" y="627881"/>
                  </a:moveTo>
                  <a:lnTo>
                    <a:pt x="17149" y="552424"/>
                  </a:lnTo>
                  <a:moveTo>
                    <a:pt x="1341509" y="1012170"/>
                  </a:moveTo>
                  <a:lnTo>
                    <a:pt x="1358658" y="936641"/>
                  </a:lnTo>
                  <a:moveTo>
                    <a:pt x="2309019" y="597012"/>
                  </a:moveTo>
                  <a:lnTo>
                    <a:pt x="2326240" y="521484"/>
                  </a:lnTo>
                  <a:moveTo>
                    <a:pt x="1904223" y="981301"/>
                  </a:moveTo>
                  <a:lnTo>
                    <a:pt x="1921372" y="905772"/>
                  </a:lnTo>
                  <a:moveTo>
                    <a:pt x="603801" y="765147"/>
                  </a:moveTo>
                  <a:lnTo>
                    <a:pt x="620950" y="689619"/>
                  </a:lnTo>
                  <a:moveTo>
                    <a:pt x="497474" y="185285"/>
                  </a:moveTo>
                  <a:lnTo>
                    <a:pt x="514624" y="109756"/>
                  </a:lnTo>
                  <a:moveTo>
                    <a:pt x="2110086" y="75457"/>
                  </a:moveTo>
                  <a:lnTo>
                    <a:pt x="2127236" y="0"/>
                  </a:lnTo>
                </a:path>
              </a:pathLst>
            </a:custGeom>
            <a:noFill/>
            <a:ln w="89297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CAF4F39E-403F-DB38-30B8-B8B79DBFC031}"/>
              </a:ext>
            </a:extLst>
          </p:cNvPr>
          <p:cNvSpPr txBox="1"/>
          <p:nvPr/>
        </p:nvSpPr>
        <p:spPr>
          <a:xfrm>
            <a:off x="7404918" y="3798412"/>
            <a:ext cx="3909700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0" name="星形: 七角 29">
            <a:extLst>
              <a:ext uri="{FF2B5EF4-FFF2-40B4-BE49-F238E27FC236}">
                <a16:creationId xmlns:a16="http://schemas.microsoft.com/office/drawing/2014/main" id="{45472A6B-9C2F-7063-77DF-8B5152EC4004}"/>
              </a:ext>
            </a:extLst>
          </p:cNvPr>
          <p:cNvSpPr/>
          <p:nvPr/>
        </p:nvSpPr>
        <p:spPr>
          <a:xfrm>
            <a:off x="7361228" y="3433025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5E493E6B-F0D5-81D2-F45F-A02C88E74E80}"/>
              </a:ext>
            </a:extLst>
          </p:cNvPr>
          <p:cNvSpPr>
            <a:spLocks noChangeAspect="1"/>
          </p:cNvSpPr>
          <p:nvPr/>
        </p:nvSpPr>
        <p:spPr>
          <a:xfrm>
            <a:off x="10767052" y="5089670"/>
            <a:ext cx="792000" cy="75787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星形: 七角 31">
            <a:extLst>
              <a:ext uri="{FF2B5EF4-FFF2-40B4-BE49-F238E27FC236}">
                <a16:creationId xmlns:a16="http://schemas.microsoft.com/office/drawing/2014/main" id="{910BE5F4-95A3-44FC-8579-68F7F13A66F4}"/>
              </a:ext>
            </a:extLst>
          </p:cNvPr>
          <p:cNvSpPr/>
          <p:nvPr/>
        </p:nvSpPr>
        <p:spPr>
          <a:xfrm rot="3861224">
            <a:off x="11115306" y="544413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3E537F9-D4A8-5969-78F9-C4395E1658C3}"/>
              </a:ext>
            </a:extLst>
          </p:cNvPr>
          <p:cNvGrpSpPr/>
          <p:nvPr/>
        </p:nvGrpSpPr>
        <p:grpSpPr>
          <a:xfrm>
            <a:off x="6167336" y="4645459"/>
            <a:ext cx="1432596" cy="1668128"/>
            <a:chOff x="5582398" y="4549905"/>
            <a:chExt cx="1432596" cy="166812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1770700-6090-4CF9-13E3-205840215960}"/>
                </a:ext>
              </a:extLst>
            </p:cNvPr>
            <p:cNvSpPr/>
            <p:nvPr/>
          </p:nvSpPr>
          <p:spPr>
            <a:xfrm>
              <a:off x="5687355" y="4762712"/>
              <a:ext cx="1094019" cy="1455286"/>
            </a:xfrm>
            <a:custGeom>
              <a:avLst/>
              <a:gdLst>
                <a:gd name="connsiteX0" fmla="*/ 1076208 w 1094019"/>
                <a:gd name="connsiteY0" fmla="*/ 242595 h 1455286"/>
                <a:gd name="connsiteX1" fmla="*/ 547244 w 1094019"/>
                <a:gd name="connsiteY1" fmla="*/ 0 h 1455286"/>
                <a:gd name="connsiteX2" fmla="*/ 546891 w 1094019"/>
                <a:gd name="connsiteY2" fmla="*/ 0 h 1455286"/>
                <a:gd name="connsiteX3" fmla="*/ 17856 w 1094019"/>
                <a:gd name="connsiteY3" fmla="*/ 242595 h 1455286"/>
                <a:gd name="connsiteX4" fmla="*/ 6489 w 1094019"/>
                <a:gd name="connsiteY4" fmla="*/ 599956 h 1455286"/>
                <a:gd name="connsiteX5" fmla="*/ 429476 w 1094019"/>
                <a:gd name="connsiteY5" fmla="*/ 1061882 h 1455286"/>
                <a:gd name="connsiteX6" fmla="*/ 482818 w 1094019"/>
                <a:gd name="connsiteY6" fmla="*/ 1139193 h 1455286"/>
                <a:gd name="connsiteX7" fmla="*/ 482818 w 1094019"/>
                <a:gd name="connsiteY7" fmla="*/ 1140817 h 1455286"/>
                <a:gd name="connsiteX8" fmla="*/ 409707 w 1094019"/>
                <a:gd name="connsiteY8" fmla="*/ 1222964 h 1455286"/>
                <a:gd name="connsiteX9" fmla="*/ 213464 w 1094019"/>
                <a:gd name="connsiteY9" fmla="*/ 1383376 h 1455286"/>
                <a:gd name="connsiteX10" fmla="*/ 881023 w 1094019"/>
                <a:gd name="connsiteY10" fmla="*/ 1383376 h 1455286"/>
                <a:gd name="connsiteX11" fmla="*/ 684780 w 1094019"/>
                <a:gd name="connsiteY11" fmla="*/ 1222964 h 1455286"/>
                <a:gd name="connsiteX12" fmla="*/ 611493 w 1094019"/>
                <a:gd name="connsiteY12" fmla="*/ 1140817 h 1455286"/>
                <a:gd name="connsiteX13" fmla="*/ 611493 w 1094019"/>
                <a:gd name="connsiteY13" fmla="*/ 1139193 h 1455286"/>
                <a:gd name="connsiteX14" fmla="*/ 664834 w 1094019"/>
                <a:gd name="connsiteY14" fmla="*/ 1061882 h 1455286"/>
                <a:gd name="connsiteX15" fmla="*/ 1087504 w 1094019"/>
                <a:gd name="connsiteY15" fmla="*/ 599956 h 1455286"/>
                <a:gd name="connsiteX16" fmla="*/ 1076208 w 1094019"/>
                <a:gd name="connsiteY16" fmla="*/ 242595 h 145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94019" h="1455286">
                  <a:moveTo>
                    <a:pt x="1076208" y="242595"/>
                  </a:moveTo>
                  <a:cubicBezTo>
                    <a:pt x="1076208" y="108695"/>
                    <a:pt x="839402" y="106"/>
                    <a:pt x="547244" y="0"/>
                  </a:cubicBezTo>
                  <a:lnTo>
                    <a:pt x="546891" y="0"/>
                  </a:lnTo>
                  <a:cubicBezTo>
                    <a:pt x="254732" y="106"/>
                    <a:pt x="17856" y="108695"/>
                    <a:pt x="17856" y="242595"/>
                  </a:cubicBezTo>
                  <a:cubicBezTo>
                    <a:pt x="-1205" y="360739"/>
                    <a:pt x="-5025" y="480840"/>
                    <a:pt x="6489" y="599956"/>
                  </a:cubicBezTo>
                  <a:cubicBezTo>
                    <a:pt x="32034" y="829531"/>
                    <a:pt x="203033" y="1016271"/>
                    <a:pt x="429476" y="1061882"/>
                  </a:cubicBezTo>
                  <a:cubicBezTo>
                    <a:pt x="461584" y="1074078"/>
                    <a:pt x="482813" y="1104847"/>
                    <a:pt x="482818" y="1139193"/>
                  </a:cubicBezTo>
                  <a:lnTo>
                    <a:pt x="482818" y="1140817"/>
                  </a:lnTo>
                  <a:cubicBezTo>
                    <a:pt x="482301" y="1182584"/>
                    <a:pt x="451132" y="1217606"/>
                    <a:pt x="409707" y="1222964"/>
                  </a:cubicBezTo>
                  <a:cubicBezTo>
                    <a:pt x="293988" y="1240227"/>
                    <a:pt x="213464" y="1313020"/>
                    <a:pt x="213464" y="1383376"/>
                  </a:cubicBezTo>
                  <a:cubicBezTo>
                    <a:pt x="213464" y="1479256"/>
                    <a:pt x="881023" y="1479256"/>
                    <a:pt x="881023" y="1383376"/>
                  </a:cubicBezTo>
                  <a:cubicBezTo>
                    <a:pt x="881023" y="1313020"/>
                    <a:pt x="800500" y="1240227"/>
                    <a:pt x="684780" y="1222964"/>
                  </a:cubicBezTo>
                  <a:cubicBezTo>
                    <a:pt x="643285" y="1217686"/>
                    <a:pt x="612021" y="1182643"/>
                    <a:pt x="611493" y="1140817"/>
                  </a:cubicBezTo>
                  <a:lnTo>
                    <a:pt x="611493" y="1139193"/>
                  </a:lnTo>
                  <a:cubicBezTo>
                    <a:pt x="611498" y="1104847"/>
                    <a:pt x="632727" y="1074078"/>
                    <a:pt x="664834" y="1061882"/>
                  </a:cubicBezTo>
                  <a:cubicBezTo>
                    <a:pt x="891153" y="1016149"/>
                    <a:pt x="1061999" y="829437"/>
                    <a:pt x="1087504" y="599956"/>
                  </a:cubicBezTo>
                  <a:cubicBezTo>
                    <a:pt x="1099041" y="480843"/>
                    <a:pt x="1095245" y="360742"/>
                    <a:pt x="1076208" y="242595"/>
                  </a:cubicBezTo>
                  <a:close/>
                </a:path>
              </a:pathLst>
            </a:custGeom>
            <a:solidFill>
              <a:srgbClr val="8DE8F7"/>
            </a:solidFill>
            <a:ln w="35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FAD8E2F-518B-516C-614E-C74C33B24B03}"/>
                </a:ext>
              </a:extLst>
            </p:cNvPr>
            <p:cNvSpPr/>
            <p:nvPr/>
          </p:nvSpPr>
          <p:spPr>
            <a:xfrm>
              <a:off x="5782567" y="4926160"/>
              <a:ext cx="904063" cy="788494"/>
            </a:xfrm>
            <a:custGeom>
              <a:avLst/>
              <a:gdLst>
                <a:gd name="connsiteX0" fmla="*/ 898813 w 904063"/>
                <a:gd name="connsiteY0" fmla="*/ 175274 h 788494"/>
                <a:gd name="connsiteX1" fmla="*/ 452032 w 904063"/>
                <a:gd name="connsiteY1" fmla="*/ 0 h 788494"/>
                <a:gd name="connsiteX2" fmla="*/ 5250 w 904063"/>
                <a:gd name="connsiteY2" fmla="*/ 175274 h 788494"/>
                <a:gd name="connsiteX3" fmla="*/ 258577 w 904063"/>
                <a:gd name="connsiteY3" fmla="*/ 763792 h 788494"/>
                <a:gd name="connsiteX4" fmla="*/ 645486 w 904063"/>
                <a:gd name="connsiteY4" fmla="*/ 763792 h 788494"/>
                <a:gd name="connsiteX5" fmla="*/ 898813 w 904063"/>
                <a:gd name="connsiteY5" fmla="*/ 175274 h 788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4063" h="788494">
                  <a:moveTo>
                    <a:pt x="898813" y="175274"/>
                  </a:moveTo>
                  <a:cubicBezTo>
                    <a:pt x="898813" y="78476"/>
                    <a:pt x="698792" y="0"/>
                    <a:pt x="452032" y="0"/>
                  </a:cubicBezTo>
                  <a:cubicBezTo>
                    <a:pt x="205271" y="0"/>
                    <a:pt x="5250" y="78441"/>
                    <a:pt x="5250" y="175274"/>
                  </a:cubicBezTo>
                  <a:cubicBezTo>
                    <a:pt x="5250" y="178063"/>
                    <a:pt x="-58540" y="660640"/>
                    <a:pt x="258577" y="763792"/>
                  </a:cubicBezTo>
                  <a:cubicBezTo>
                    <a:pt x="385444" y="796729"/>
                    <a:pt x="518619" y="796729"/>
                    <a:pt x="645486" y="763792"/>
                  </a:cubicBezTo>
                  <a:cubicBezTo>
                    <a:pt x="962603" y="660605"/>
                    <a:pt x="898813" y="178028"/>
                    <a:pt x="898813" y="175274"/>
                  </a:cubicBezTo>
                  <a:close/>
                </a:path>
              </a:pathLst>
            </a:custGeom>
            <a:solidFill>
              <a:srgbClr val="FFD100"/>
            </a:solidFill>
            <a:ln w="35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9F7C3AC-1BB9-1043-8C82-C58D769F9A7F}"/>
                </a:ext>
              </a:extLst>
            </p:cNvPr>
            <p:cNvSpPr/>
            <p:nvPr/>
          </p:nvSpPr>
          <p:spPr>
            <a:xfrm>
              <a:off x="5779875" y="4844577"/>
              <a:ext cx="909448" cy="388815"/>
            </a:xfrm>
            <a:custGeom>
              <a:avLst/>
              <a:gdLst>
                <a:gd name="connsiteX0" fmla="*/ 909448 w 909448"/>
                <a:gd name="connsiteY0" fmla="*/ 194408 h 388815"/>
                <a:gd name="connsiteX1" fmla="*/ 454724 w 909448"/>
                <a:gd name="connsiteY1" fmla="*/ 388815 h 388815"/>
                <a:gd name="connsiteX2" fmla="*/ 0 w 909448"/>
                <a:gd name="connsiteY2" fmla="*/ 194408 h 388815"/>
                <a:gd name="connsiteX3" fmla="*/ 454724 w 909448"/>
                <a:gd name="connsiteY3" fmla="*/ 0 h 388815"/>
                <a:gd name="connsiteX4" fmla="*/ 909448 w 909448"/>
                <a:gd name="connsiteY4" fmla="*/ 194408 h 38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448" h="388815">
                  <a:moveTo>
                    <a:pt x="909448" y="194408"/>
                  </a:moveTo>
                  <a:cubicBezTo>
                    <a:pt x="909448" y="301776"/>
                    <a:pt x="705861" y="388815"/>
                    <a:pt x="454724" y="388815"/>
                  </a:cubicBezTo>
                  <a:cubicBezTo>
                    <a:pt x="203587" y="388815"/>
                    <a:pt x="0" y="301776"/>
                    <a:pt x="0" y="194408"/>
                  </a:cubicBezTo>
                  <a:cubicBezTo>
                    <a:pt x="0" y="87039"/>
                    <a:pt x="203587" y="0"/>
                    <a:pt x="454724" y="0"/>
                  </a:cubicBezTo>
                  <a:cubicBezTo>
                    <a:pt x="705861" y="0"/>
                    <a:pt x="909448" y="87039"/>
                    <a:pt x="909448" y="194408"/>
                  </a:cubicBezTo>
                  <a:close/>
                </a:path>
              </a:pathLst>
            </a:custGeom>
            <a:solidFill>
              <a:srgbClr val="E0E0E0"/>
            </a:solidFill>
            <a:ln w="44053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A02F250-1D7B-8C8C-D9BA-8D32C71F25F9}"/>
                </a:ext>
              </a:extLst>
            </p:cNvPr>
            <p:cNvSpPr/>
            <p:nvPr/>
          </p:nvSpPr>
          <p:spPr>
            <a:xfrm>
              <a:off x="5790818" y="4926125"/>
              <a:ext cx="887596" cy="307267"/>
            </a:xfrm>
            <a:custGeom>
              <a:avLst/>
              <a:gdLst>
                <a:gd name="connsiteX0" fmla="*/ 887596 w 887596"/>
                <a:gd name="connsiteY0" fmla="*/ 154834 h 307267"/>
                <a:gd name="connsiteX1" fmla="*/ 443780 w 887596"/>
                <a:gd name="connsiteY1" fmla="*/ 307268 h 307267"/>
                <a:gd name="connsiteX2" fmla="*/ 0 w 887596"/>
                <a:gd name="connsiteY2" fmla="*/ 154870 h 307267"/>
                <a:gd name="connsiteX3" fmla="*/ 443780 w 887596"/>
                <a:gd name="connsiteY3" fmla="*/ 0 h 307267"/>
                <a:gd name="connsiteX4" fmla="*/ 887596 w 887596"/>
                <a:gd name="connsiteY4" fmla="*/ 154834 h 30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7596" h="307267">
                  <a:moveTo>
                    <a:pt x="887596" y="154834"/>
                  </a:moveTo>
                  <a:cubicBezTo>
                    <a:pt x="842657" y="242030"/>
                    <a:pt x="661170" y="307268"/>
                    <a:pt x="443780" y="307268"/>
                  </a:cubicBezTo>
                  <a:cubicBezTo>
                    <a:pt x="226391" y="307268"/>
                    <a:pt x="45010" y="242030"/>
                    <a:pt x="0" y="154870"/>
                  </a:cubicBezTo>
                  <a:cubicBezTo>
                    <a:pt x="25770" y="67674"/>
                    <a:pt x="214636" y="0"/>
                    <a:pt x="443780" y="0"/>
                  </a:cubicBezTo>
                  <a:cubicBezTo>
                    <a:pt x="672925" y="0"/>
                    <a:pt x="861790" y="67674"/>
                    <a:pt x="887596" y="154834"/>
                  </a:cubicBezTo>
                  <a:close/>
                </a:path>
              </a:pathLst>
            </a:custGeom>
            <a:solidFill>
              <a:srgbClr val="FFE265"/>
            </a:solidFill>
            <a:ln w="44053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442636F-67FA-1895-7CD1-579E9E661507}"/>
                </a:ext>
              </a:extLst>
            </p:cNvPr>
            <p:cNvSpPr/>
            <p:nvPr/>
          </p:nvSpPr>
          <p:spPr>
            <a:xfrm>
              <a:off x="5782574" y="5136736"/>
              <a:ext cx="904050" cy="578024"/>
            </a:xfrm>
            <a:custGeom>
              <a:avLst/>
              <a:gdLst>
                <a:gd name="connsiteX0" fmla="*/ 2138 w 904050"/>
                <a:gd name="connsiteY0" fmla="*/ 0 h 578024"/>
                <a:gd name="connsiteX1" fmla="*/ 258571 w 904050"/>
                <a:gd name="connsiteY1" fmla="*/ 447417 h 578024"/>
                <a:gd name="connsiteX2" fmla="*/ 645480 w 904050"/>
                <a:gd name="connsiteY2" fmla="*/ 447417 h 578024"/>
                <a:gd name="connsiteX3" fmla="*/ 901913 w 904050"/>
                <a:gd name="connsiteY3" fmla="*/ 0 h 578024"/>
                <a:gd name="connsiteX4" fmla="*/ 645480 w 904050"/>
                <a:gd name="connsiteY4" fmla="*/ 553322 h 578024"/>
                <a:gd name="connsiteX5" fmla="*/ 258571 w 904050"/>
                <a:gd name="connsiteY5" fmla="*/ 553322 h 578024"/>
                <a:gd name="connsiteX6" fmla="*/ 2138 w 904050"/>
                <a:gd name="connsiteY6" fmla="*/ 0 h 57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050" h="578024">
                  <a:moveTo>
                    <a:pt x="2138" y="0"/>
                  </a:moveTo>
                  <a:cubicBezTo>
                    <a:pt x="12057" y="161118"/>
                    <a:pt x="62363" y="383591"/>
                    <a:pt x="258571" y="447417"/>
                  </a:cubicBezTo>
                  <a:cubicBezTo>
                    <a:pt x="385438" y="480353"/>
                    <a:pt x="518613" y="480353"/>
                    <a:pt x="645480" y="447417"/>
                  </a:cubicBezTo>
                  <a:cubicBezTo>
                    <a:pt x="841688" y="383449"/>
                    <a:pt x="892028" y="160977"/>
                    <a:pt x="901913" y="0"/>
                  </a:cubicBezTo>
                  <a:cubicBezTo>
                    <a:pt x="909468" y="113390"/>
                    <a:pt x="911444" y="466833"/>
                    <a:pt x="645480" y="553322"/>
                  </a:cubicBezTo>
                  <a:cubicBezTo>
                    <a:pt x="518613" y="586259"/>
                    <a:pt x="385438" y="586259"/>
                    <a:pt x="258571" y="553322"/>
                  </a:cubicBezTo>
                  <a:cubicBezTo>
                    <a:pt x="-7394" y="466691"/>
                    <a:pt x="-5417" y="113249"/>
                    <a:pt x="2138" y="0"/>
                  </a:cubicBezTo>
                  <a:close/>
                </a:path>
              </a:pathLst>
            </a:custGeom>
            <a:solidFill>
              <a:srgbClr val="FFE265"/>
            </a:solidFill>
            <a:ln w="35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4C06264-91CC-4014-5AA5-6A9CDA29C598}"/>
                </a:ext>
              </a:extLst>
            </p:cNvPr>
            <p:cNvSpPr/>
            <p:nvPr/>
          </p:nvSpPr>
          <p:spPr>
            <a:xfrm>
              <a:off x="5900643" y="6071990"/>
              <a:ext cx="667559" cy="146043"/>
            </a:xfrm>
            <a:custGeom>
              <a:avLst/>
              <a:gdLst>
                <a:gd name="connsiteX0" fmla="*/ 29477 w 667559"/>
                <a:gd name="connsiteY0" fmla="*/ 0 h 146043"/>
                <a:gd name="connsiteX1" fmla="*/ 0 w 667559"/>
                <a:gd name="connsiteY1" fmla="*/ 74134 h 146043"/>
                <a:gd name="connsiteX2" fmla="*/ 667559 w 667559"/>
                <a:gd name="connsiteY2" fmla="*/ 74134 h 146043"/>
                <a:gd name="connsiteX3" fmla="*/ 638082 w 667559"/>
                <a:gd name="connsiteY3" fmla="*/ 0 h 146043"/>
                <a:gd name="connsiteX4" fmla="*/ 29477 w 667559"/>
                <a:gd name="connsiteY4" fmla="*/ 0 h 14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59" h="146043">
                  <a:moveTo>
                    <a:pt x="29477" y="0"/>
                  </a:moveTo>
                  <a:cubicBezTo>
                    <a:pt x="11486" y="20627"/>
                    <a:pt x="1085" y="46784"/>
                    <a:pt x="0" y="74134"/>
                  </a:cubicBezTo>
                  <a:cubicBezTo>
                    <a:pt x="0" y="170014"/>
                    <a:pt x="667559" y="170014"/>
                    <a:pt x="667559" y="74134"/>
                  </a:cubicBezTo>
                  <a:cubicBezTo>
                    <a:pt x="666474" y="46784"/>
                    <a:pt x="656073" y="20627"/>
                    <a:pt x="638082" y="0"/>
                  </a:cubicBezTo>
                  <a:cubicBezTo>
                    <a:pt x="527799" y="53482"/>
                    <a:pt x="139937" y="53482"/>
                    <a:pt x="29477" y="0"/>
                  </a:cubicBezTo>
                  <a:close/>
                </a:path>
              </a:pathLst>
            </a:custGeom>
            <a:solidFill>
              <a:srgbClr val="10C0DD"/>
            </a:solidFill>
            <a:ln w="35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09B54E6-67D5-7E78-185A-90443B9FD677}"/>
                </a:ext>
              </a:extLst>
            </p:cNvPr>
            <p:cNvSpPr/>
            <p:nvPr/>
          </p:nvSpPr>
          <p:spPr>
            <a:xfrm>
              <a:off x="5687355" y="4762712"/>
              <a:ext cx="1094019" cy="1455286"/>
            </a:xfrm>
            <a:custGeom>
              <a:avLst/>
              <a:gdLst>
                <a:gd name="connsiteX0" fmla="*/ 1076208 w 1094019"/>
                <a:gd name="connsiteY0" fmla="*/ 242595 h 1455286"/>
                <a:gd name="connsiteX1" fmla="*/ 547244 w 1094019"/>
                <a:gd name="connsiteY1" fmla="*/ 0 h 1455286"/>
                <a:gd name="connsiteX2" fmla="*/ 546891 w 1094019"/>
                <a:gd name="connsiteY2" fmla="*/ 0 h 1455286"/>
                <a:gd name="connsiteX3" fmla="*/ 17856 w 1094019"/>
                <a:gd name="connsiteY3" fmla="*/ 242595 h 1455286"/>
                <a:gd name="connsiteX4" fmla="*/ 6489 w 1094019"/>
                <a:gd name="connsiteY4" fmla="*/ 599956 h 1455286"/>
                <a:gd name="connsiteX5" fmla="*/ 429476 w 1094019"/>
                <a:gd name="connsiteY5" fmla="*/ 1061882 h 1455286"/>
                <a:gd name="connsiteX6" fmla="*/ 482818 w 1094019"/>
                <a:gd name="connsiteY6" fmla="*/ 1139193 h 1455286"/>
                <a:gd name="connsiteX7" fmla="*/ 482818 w 1094019"/>
                <a:gd name="connsiteY7" fmla="*/ 1140817 h 1455286"/>
                <a:gd name="connsiteX8" fmla="*/ 409707 w 1094019"/>
                <a:gd name="connsiteY8" fmla="*/ 1222964 h 1455286"/>
                <a:gd name="connsiteX9" fmla="*/ 213464 w 1094019"/>
                <a:gd name="connsiteY9" fmla="*/ 1383376 h 1455286"/>
                <a:gd name="connsiteX10" fmla="*/ 881023 w 1094019"/>
                <a:gd name="connsiteY10" fmla="*/ 1383376 h 1455286"/>
                <a:gd name="connsiteX11" fmla="*/ 684780 w 1094019"/>
                <a:gd name="connsiteY11" fmla="*/ 1222964 h 1455286"/>
                <a:gd name="connsiteX12" fmla="*/ 611493 w 1094019"/>
                <a:gd name="connsiteY12" fmla="*/ 1140817 h 1455286"/>
                <a:gd name="connsiteX13" fmla="*/ 611493 w 1094019"/>
                <a:gd name="connsiteY13" fmla="*/ 1139193 h 1455286"/>
                <a:gd name="connsiteX14" fmla="*/ 664834 w 1094019"/>
                <a:gd name="connsiteY14" fmla="*/ 1061882 h 1455286"/>
                <a:gd name="connsiteX15" fmla="*/ 1087504 w 1094019"/>
                <a:gd name="connsiteY15" fmla="*/ 599956 h 1455286"/>
                <a:gd name="connsiteX16" fmla="*/ 1076208 w 1094019"/>
                <a:gd name="connsiteY16" fmla="*/ 242595 h 145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94019" h="1455286">
                  <a:moveTo>
                    <a:pt x="1076208" y="242595"/>
                  </a:moveTo>
                  <a:cubicBezTo>
                    <a:pt x="1076208" y="108695"/>
                    <a:pt x="839402" y="106"/>
                    <a:pt x="547244" y="0"/>
                  </a:cubicBezTo>
                  <a:lnTo>
                    <a:pt x="546891" y="0"/>
                  </a:lnTo>
                  <a:cubicBezTo>
                    <a:pt x="254732" y="106"/>
                    <a:pt x="17856" y="108695"/>
                    <a:pt x="17856" y="242595"/>
                  </a:cubicBezTo>
                  <a:cubicBezTo>
                    <a:pt x="-1205" y="360739"/>
                    <a:pt x="-5025" y="480840"/>
                    <a:pt x="6489" y="599956"/>
                  </a:cubicBezTo>
                  <a:cubicBezTo>
                    <a:pt x="32034" y="829531"/>
                    <a:pt x="203033" y="1016271"/>
                    <a:pt x="429476" y="1061882"/>
                  </a:cubicBezTo>
                  <a:cubicBezTo>
                    <a:pt x="461584" y="1074078"/>
                    <a:pt x="482813" y="1104847"/>
                    <a:pt x="482818" y="1139193"/>
                  </a:cubicBezTo>
                  <a:lnTo>
                    <a:pt x="482818" y="1140817"/>
                  </a:lnTo>
                  <a:cubicBezTo>
                    <a:pt x="482301" y="1182584"/>
                    <a:pt x="451132" y="1217606"/>
                    <a:pt x="409707" y="1222964"/>
                  </a:cubicBezTo>
                  <a:cubicBezTo>
                    <a:pt x="293988" y="1240227"/>
                    <a:pt x="213464" y="1313020"/>
                    <a:pt x="213464" y="1383376"/>
                  </a:cubicBezTo>
                  <a:cubicBezTo>
                    <a:pt x="213464" y="1479256"/>
                    <a:pt x="881023" y="1479256"/>
                    <a:pt x="881023" y="1383376"/>
                  </a:cubicBezTo>
                  <a:cubicBezTo>
                    <a:pt x="881023" y="1313020"/>
                    <a:pt x="800500" y="1240227"/>
                    <a:pt x="684780" y="1222964"/>
                  </a:cubicBezTo>
                  <a:cubicBezTo>
                    <a:pt x="643285" y="1217686"/>
                    <a:pt x="612021" y="1182643"/>
                    <a:pt x="611493" y="1140817"/>
                  </a:cubicBezTo>
                  <a:lnTo>
                    <a:pt x="611493" y="1139193"/>
                  </a:lnTo>
                  <a:cubicBezTo>
                    <a:pt x="611498" y="1104847"/>
                    <a:pt x="632727" y="1074078"/>
                    <a:pt x="664834" y="1061882"/>
                  </a:cubicBezTo>
                  <a:cubicBezTo>
                    <a:pt x="891153" y="1016149"/>
                    <a:pt x="1061999" y="829437"/>
                    <a:pt x="1087504" y="599956"/>
                  </a:cubicBezTo>
                  <a:cubicBezTo>
                    <a:pt x="1099041" y="480843"/>
                    <a:pt x="1095245" y="360742"/>
                    <a:pt x="1076208" y="242595"/>
                  </a:cubicBezTo>
                  <a:close/>
                </a:path>
              </a:pathLst>
            </a:custGeom>
            <a:noFill/>
            <a:ln w="44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352CCA2-FEE9-31CF-1567-08697EFA01F1}"/>
                </a:ext>
              </a:extLst>
            </p:cNvPr>
            <p:cNvSpPr/>
            <p:nvPr/>
          </p:nvSpPr>
          <p:spPr>
            <a:xfrm>
              <a:off x="5782567" y="5101434"/>
              <a:ext cx="904063" cy="613220"/>
            </a:xfrm>
            <a:custGeom>
              <a:avLst/>
              <a:gdLst>
                <a:gd name="connsiteX0" fmla="*/ 5250 w 904063"/>
                <a:gd name="connsiteY0" fmla="*/ 0 h 613220"/>
                <a:gd name="connsiteX1" fmla="*/ 258577 w 904063"/>
                <a:gd name="connsiteY1" fmla="*/ 588518 h 613220"/>
                <a:gd name="connsiteX2" fmla="*/ 645486 w 904063"/>
                <a:gd name="connsiteY2" fmla="*/ 588518 h 613220"/>
                <a:gd name="connsiteX3" fmla="*/ 898813 w 904063"/>
                <a:gd name="connsiteY3" fmla="*/ 0 h 61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063" h="613220">
                  <a:moveTo>
                    <a:pt x="5250" y="0"/>
                  </a:moveTo>
                  <a:cubicBezTo>
                    <a:pt x="5250" y="2789"/>
                    <a:pt x="-58540" y="485366"/>
                    <a:pt x="258577" y="588518"/>
                  </a:cubicBezTo>
                  <a:cubicBezTo>
                    <a:pt x="385444" y="621455"/>
                    <a:pt x="518619" y="621455"/>
                    <a:pt x="645486" y="588518"/>
                  </a:cubicBezTo>
                  <a:cubicBezTo>
                    <a:pt x="962603" y="485331"/>
                    <a:pt x="898813" y="2754"/>
                    <a:pt x="898813" y="0"/>
                  </a:cubicBezTo>
                </a:path>
              </a:pathLst>
            </a:custGeom>
            <a:noFill/>
            <a:ln w="44053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948ABD3-68E0-5F88-7793-928051BE8235}"/>
                </a:ext>
              </a:extLst>
            </p:cNvPr>
            <p:cNvSpPr/>
            <p:nvPr/>
          </p:nvSpPr>
          <p:spPr>
            <a:xfrm rot="422280">
              <a:off x="6181662" y="5502831"/>
              <a:ext cx="211811" cy="176509"/>
            </a:xfrm>
            <a:custGeom>
              <a:avLst/>
              <a:gdLst>
                <a:gd name="connsiteX0" fmla="*/ 155858 w 211811"/>
                <a:gd name="connsiteY0" fmla="*/ 0 h 176509"/>
                <a:gd name="connsiteX1" fmla="*/ 211811 w 211811"/>
                <a:gd name="connsiteY1" fmla="*/ 55954 h 176509"/>
                <a:gd name="connsiteX2" fmla="*/ 211811 w 211811"/>
                <a:gd name="connsiteY2" fmla="*/ 120556 h 176509"/>
                <a:gd name="connsiteX3" fmla="*/ 155858 w 211811"/>
                <a:gd name="connsiteY3" fmla="*/ 176510 h 176509"/>
                <a:gd name="connsiteX4" fmla="*/ 55954 w 211811"/>
                <a:gd name="connsiteY4" fmla="*/ 176510 h 176509"/>
                <a:gd name="connsiteX5" fmla="*/ 0 w 211811"/>
                <a:gd name="connsiteY5" fmla="*/ 120556 h 176509"/>
                <a:gd name="connsiteX6" fmla="*/ 0 w 211811"/>
                <a:gd name="connsiteY6" fmla="*/ 55954 h 176509"/>
                <a:gd name="connsiteX7" fmla="*/ 55954 w 211811"/>
                <a:gd name="connsiteY7" fmla="*/ 0 h 17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811" h="176509">
                  <a:moveTo>
                    <a:pt x="155858" y="0"/>
                  </a:moveTo>
                  <a:cubicBezTo>
                    <a:pt x="186760" y="0"/>
                    <a:pt x="211811" y="25051"/>
                    <a:pt x="211811" y="55954"/>
                  </a:cubicBezTo>
                  <a:lnTo>
                    <a:pt x="211811" y="120556"/>
                  </a:lnTo>
                  <a:cubicBezTo>
                    <a:pt x="211811" y="151458"/>
                    <a:pt x="186760" y="176510"/>
                    <a:pt x="155858" y="176510"/>
                  </a:cubicBezTo>
                  <a:lnTo>
                    <a:pt x="55954" y="176510"/>
                  </a:lnTo>
                  <a:cubicBezTo>
                    <a:pt x="25051" y="176510"/>
                    <a:pt x="0" y="151458"/>
                    <a:pt x="0" y="120556"/>
                  </a:cubicBezTo>
                  <a:lnTo>
                    <a:pt x="0" y="55954"/>
                  </a:lnTo>
                  <a:cubicBezTo>
                    <a:pt x="0" y="25051"/>
                    <a:pt x="25051" y="0"/>
                    <a:pt x="55954" y="0"/>
                  </a:cubicBezTo>
                  <a:close/>
                </a:path>
              </a:pathLst>
            </a:custGeom>
            <a:solidFill>
              <a:srgbClr val="FFF5EB"/>
            </a:solidFill>
            <a:ln w="35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62F2285-4738-5768-CD10-E596F2500241}"/>
                </a:ext>
              </a:extLst>
            </p:cNvPr>
            <p:cNvSpPr/>
            <p:nvPr/>
          </p:nvSpPr>
          <p:spPr>
            <a:xfrm>
              <a:off x="6178963" y="5496919"/>
              <a:ext cx="218337" cy="111919"/>
            </a:xfrm>
            <a:custGeom>
              <a:avLst/>
              <a:gdLst>
                <a:gd name="connsiteX0" fmla="*/ 168990 w 218337"/>
                <a:gd name="connsiteY0" fmla="*/ 12676 h 111919"/>
                <a:gd name="connsiteX1" fmla="*/ 69898 w 218337"/>
                <a:gd name="connsiteY1" fmla="*/ 426 h 111919"/>
                <a:gd name="connsiteX2" fmla="*/ 7519 w 218337"/>
                <a:gd name="connsiteY2" fmla="*/ 49108 h 111919"/>
                <a:gd name="connsiteX3" fmla="*/ 0 w 218337"/>
                <a:gd name="connsiteY3" fmla="*/ 110039 h 111919"/>
                <a:gd name="connsiteX4" fmla="*/ 215342 w 218337"/>
                <a:gd name="connsiteY4" fmla="*/ 95918 h 111919"/>
                <a:gd name="connsiteX5" fmla="*/ 217919 w 218337"/>
                <a:gd name="connsiteY5" fmla="*/ 75054 h 111919"/>
                <a:gd name="connsiteX6" fmla="*/ 169128 w 218337"/>
                <a:gd name="connsiteY6" fmla="*/ 12693 h 111919"/>
                <a:gd name="connsiteX7" fmla="*/ 168990 w 218337"/>
                <a:gd name="connsiteY7" fmla="*/ 12676 h 11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337" h="111919">
                  <a:moveTo>
                    <a:pt x="168990" y="12676"/>
                  </a:moveTo>
                  <a:lnTo>
                    <a:pt x="69898" y="426"/>
                  </a:lnTo>
                  <a:cubicBezTo>
                    <a:pt x="39230" y="-3355"/>
                    <a:pt x="11303" y="18440"/>
                    <a:pt x="7519" y="49108"/>
                  </a:cubicBezTo>
                  <a:lnTo>
                    <a:pt x="0" y="110039"/>
                  </a:lnTo>
                  <a:cubicBezTo>
                    <a:pt x="72089" y="114961"/>
                    <a:pt x="144513" y="110212"/>
                    <a:pt x="215342" y="95918"/>
                  </a:cubicBezTo>
                  <a:lnTo>
                    <a:pt x="217919" y="75054"/>
                  </a:lnTo>
                  <a:cubicBezTo>
                    <a:pt x="221666" y="44361"/>
                    <a:pt x="199822" y="16440"/>
                    <a:pt x="169128" y="12693"/>
                  </a:cubicBezTo>
                  <a:cubicBezTo>
                    <a:pt x="169082" y="12687"/>
                    <a:pt x="169036" y="12681"/>
                    <a:pt x="168990" y="12676"/>
                  </a:cubicBezTo>
                  <a:close/>
                </a:path>
              </a:pathLst>
            </a:custGeom>
            <a:solidFill>
              <a:srgbClr val="FFFFFF"/>
            </a:solidFill>
            <a:ln w="35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4B5DAE3-196E-D99A-E024-78DC3EBA2B71}"/>
                </a:ext>
              </a:extLst>
            </p:cNvPr>
            <p:cNvSpPr/>
            <p:nvPr/>
          </p:nvSpPr>
          <p:spPr>
            <a:xfrm rot="422280">
              <a:off x="6181662" y="5502831"/>
              <a:ext cx="211811" cy="176509"/>
            </a:xfrm>
            <a:custGeom>
              <a:avLst/>
              <a:gdLst>
                <a:gd name="connsiteX0" fmla="*/ 155858 w 211811"/>
                <a:gd name="connsiteY0" fmla="*/ 0 h 176509"/>
                <a:gd name="connsiteX1" fmla="*/ 211811 w 211811"/>
                <a:gd name="connsiteY1" fmla="*/ 55954 h 176509"/>
                <a:gd name="connsiteX2" fmla="*/ 211811 w 211811"/>
                <a:gd name="connsiteY2" fmla="*/ 120556 h 176509"/>
                <a:gd name="connsiteX3" fmla="*/ 155858 w 211811"/>
                <a:gd name="connsiteY3" fmla="*/ 176510 h 176509"/>
                <a:gd name="connsiteX4" fmla="*/ 55954 w 211811"/>
                <a:gd name="connsiteY4" fmla="*/ 176510 h 176509"/>
                <a:gd name="connsiteX5" fmla="*/ 0 w 211811"/>
                <a:gd name="connsiteY5" fmla="*/ 120556 h 176509"/>
                <a:gd name="connsiteX6" fmla="*/ 0 w 211811"/>
                <a:gd name="connsiteY6" fmla="*/ 55954 h 176509"/>
                <a:gd name="connsiteX7" fmla="*/ 55954 w 211811"/>
                <a:gd name="connsiteY7" fmla="*/ 0 h 17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811" h="176509">
                  <a:moveTo>
                    <a:pt x="155858" y="0"/>
                  </a:moveTo>
                  <a:cubicBezTo>
                    <a:pt x="186760" y="0"/>
                    <a:pt x="211811" y="25051"/>
                    <a:pt x="211811" y="55954"/>
                  </a:cubicBezTo>
                  <a:lnTo>
                    <a:pt x="211811" y="120556"/>
                  </a:lnTo>
                  <a:cubicBezTo>
                    <a:pt x="211811" y="151458"/>
                    <a:pt x="186760" y="176510"/>
                    <a:pt x="155858" y="176510"/>
                  </a:cubicBezTo>
                  <a:lnTo>
                    <a:pt x="55954" y="176510"/>
                  </a:lnTo>
                  <a:cubicBezTo>
                    <a:pt x="25051" y="176510"/>
                    <a:pt x="0" y="151458"/>
                    <a:pt x="0" y="120556"/>
                  </a:cubicBezTo>
                  <a:lnTo>
                    <a:pt x="0" y="55954"/>
                  </a:lnTo>
                  <a:cubicBezTo>
                    <a:pt x="0" y="25051"/>
                    <a:pt x="25051" y="0"/>
                    <a:pt x="55954" y="0"/>
                  </a:cubicBezTo>
                  <a:close/>
                </a:path>
              </a:pathLst>
            </a:custGeom>
            <a:noFill/>
            <a:ln w="44053" cap="rnd">
              <a:solidFill>
                <a:srgbClr val="FFCC9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CB688A1-95BC-0731-86F0-F6BEAE237597}"/>
                </a:ext>
              </a:extLst>
            </p:cNvPr>
            <p:cNvSpPr/>
            <p:nvPr/>
          </p:nvSpPr>
          <p:spPr>
            <a:xfrm rot="422280">
              <a:off x="6181662" y="5502831"/>
              <a:ext cx="211811" cy="176509"/>
            </a:xfrm>
            <a:custGeom>
              <a:avLst/>
              <a:gdLst>
                <a:gd name="connsiteX0" fmla="*/ 155858 w 211811"/>
                <a:gd name="connsiteY0" fmla="*/ 0 h 176509"/>
                <a:gd name="connsiteX1" fmla="*/ 211811 w 211811"/>
                <a:gd name="connsiteY1" fmla="*/ 55954 h 176509"/>
                <a:gd name="connsiteX2" fmla="*/ 211811 w 211811"/>
                <a:gd name="connsiteY2" fmla="*/ 120556 h 176509"/>
                <a:gd name="connsiteX3" fmla="*/ 155858 w 211811"/>
                <a:gd name="connsiteY3" fmla="*/ 176510 h 176509"/>
                <a:gd name="connsiteX4" fmla="*/ 55954 w 211811"/>
                <a:gd name="connsiteY4" fmla="*/ 176510 h 176509"/>
                <a:gd name="connsiteX5" fmla="*/ 0 w 211811"/>
                <a:gd name="connsiteY5" fmla="*/ 120556 h 176509"/>
                <a:gd name="connsiteX6" fmla="*/ 0 w 211811"/>
                <a:gd name="connsiteY6" fmla="*/ 55954 h 176509"/>
                <a:gd name="connsiteX7" fmla="*/ 55954 w 211811"/>
                <a:gd name="connsiteY7" fmla="*/ 0 h 17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811" h="176509">
                  <a:moveTo>
                    <a:pt x="155858" y="0"/>
                  </a:moveTo>
                  <a:cubicBezTo>
                    <a:pt x="186760" y="0"/>
                    <a:pt x="211811" y="25051"/>
                    <a:pt x="211811" y="55954"/>
                  </a:cubicBezTo>
                  <a:lnTo>
                    <a:pt x="211811" y="120556"/>
                  </a:lnTo>
                  <a:cubicBezTo>
                    <a:pt x="211811" y="151458"/>
                    <a:pt x="186760" y="176510"/>
                    <a:pt x="155858" y="176510"/>
                  </a:cubicBezTo>
                  <a:lnTo>
                    <a:pt x="55954" y="176510"/>
                  </a:lnTo>
                  <a:cubicBezTo>
                    <a:pt x="25051" y="176510"/>
                    <a:pt x="0" y="151458"/>
                    <a:pt x="0" y="120556"/>
                  </a:cubicBezTo>
                  <a:lnTo>
                    <a:pt x="0" y="55954"/>
                  </a:lnTo>
                  <a:cubicBezTo>
                    <a:pt x="0" y="25051"/>
                    <a:pt x="25051" y="0"/>
                    <a:pt x="55954" y="0"/>
                  </a:cubicBezTo>
                  <a:close/>
                </a:path>
              </a:pathLst>
            </a:custGeom>
            <a:noFill/>
            <a:ln w="44053" cap="rnd">
              <a:solidFill>
                <a:srgbClr val="FFE26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AF7F50D-61C7-7E79-9187-DD5283B7CFDE}"/>
                </a:ext>
              </a:extLst>
            </p:cNvPr>
            <p:cNvSpPr/>
            <p:nvPr/>
          </p:nvSpPr>
          <p:spPr>
            <a:xfrm rot="1627200">
              <a:off x="6358159" y="5290989"/>
              <a:ext cx="211811" cy="176509"/>
            </a:xfrm>
            <a:custGeom>
              <a:avLst/>
              <a:gdLst>
                <a:gd name="connsiteX0" fmla="*/ 155858 w 211811"/>
                <a:gd name="connsiteY0" fmla="*/ 0 h 176509"/>
                <a:gd name="connsiteX1" fmla="*/ 211811 w 211811"/>
                <a:gd name="connsiteY1" fmla="*/ 55954 h 176509"/>
                <a:gd name="connsiteX2" fmla="*/ 211811 w 211811"/>
                <a:gd name="connsiteY2" fmla="*/ 120556 h 176509"/>
                <a:gd name="connsiteX3" fmla="*/ 155858 w 211811"/>
                <a:gd name="connsiteY3" fmla="*/ 176510 h 176509"/>
                <a:gd name="connsiteX4" fmla="*/ 55954 w 211811"/>
                <a:gd name="connsiteY4" fmla="*/ 176510 h 176509"/>
                <a:gd name="connsiteX5" fmla="*/ 0 w 211811"/>
                <a:gd name="connsiteY5" fmla="*/ 120556 h 176509"/>
                <a:gd name="connsiteX6" fmla="*/ 0 w 211811"/>
                <a:gd name="connsiteY6" fmla="*/ 55954 h 176509"/>
                <a:gd name="connsiteX7" fmla="*/ 55954 w 211811"/>
                <a:gd name="connsiteY7" fmla="*/ 0 h 17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811" h="176509">
                  <a:moveTo>
                    <a:pt x="155858" y="0"/>
                  </a:moveTo>
                  <a:cubicBezTo>
                    <a:pt x="186760" y="0"/>
                    <a:pt x="211811" y="25051"/>
                    <a:pt x="211811" y="55954"/>
                  </a:cubicBezTo>
                  <a:lnTo>
                    <a:pt x="211811" y="120556"/>
                  </a:lnTo>
                  <a:cubicBezTo>
                    <a:pt x="211811" y="151458"/>
                    <a:pt x="186760" y="176510"/>
                    <a:pt x="155858" y="176510"/>
                  </a:cubicBezTo>
                  <a:lnTo>
                    <a:pt x="55954" y="176510"/>
                  </a:lnTo>
                  <a:cubicBezTo>
                    <a:pt x="25051" y="176510"/>
                    <a:pt x="0" y="151458"/>
                    <a:pt x="0" y="120556"/>
                  </a:cubicBezTo>
                  <a:lnTo>
                    <a:pt x="0" y="55954"/>
                  </a:lnTo>
                  <a:cubicBezTo>
                    <a:pt x="0" y="25051"/>
                    <a:pt x="25051" y="0"/>
                    <a:pt x="55954" y="0"/>
                  </a:cubicBezTo>
                  <a:close/>
                </a:path>
              </a:pathLst>
            </a:custGeom>
            <a:solidFill>
              <a:srgbClr val="FFF5EB"/>
            </a:solidFill>
            <a:ln w="35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E6FC9F2-0FDD-2D90-0AF8-31B2BFCD7761}"/>
                </a:ext>
              </a:extLst>
            </p:cNvPr>
            <p:cNvSpPr/>
            <p:nvPr/>
          </p:nvSpPr>
          <p:spPr>
            <a:xfrm rot="1627200">
              <a:off x="6358159" y="5290989"/>
              <a:ext cx="211811" cy="176509"/>
            </a:xfrm>
            <a:custGeom>
              <a:avLst/>
              <a:gdLst>
                <a:gd name="connsiteX0" fmla="*/ 155858 w 211811"/>
                <a:gd name="connsiteY0" fmla="*/ 0 h 176509"/>
                <a:gd name="connsiteX1" fmla="*/ 211811 w 211811"/>
                <a:gd name="connsiteY1" fmla="*/ 55954 h 176509"/>
                <a:gd name="connsiteX2" fmla="*/ 211811 w 211811"/>
                <a:gd name="connsiteY2" fmla="*/ 120556 h 176509"/>
                <a:gd name="connsiteX3" fmla="*/ 155858 w 211811"/>
                <a:gd name="connsiteY3" fmla="*/ 176510 h 176509"/>
                <a:gd name="connsiteX4" fmla="*/ 55954 w 211811"/>
                <a:gd name="connsiteY4" fmla="*/ 176510 h 176509"/>
                <a:gd name="connsiteX5" fmla="*/ 0 w 211811"/>
                <a:gd name="connsiteY5" fmla="*/ 120556 h 176509"/>
                <a:gd name="connsiteX6" fmla="*/ 0 w 211811"/>
                <a:gd name="connsiteY6" fmla="*/ 55954 h 176509"/>
                <a:gd name="connsiteX7" fmla="*/ 55954 w 211811"/>
                <a:gd name="connsiteY7" fmla="*/ 0 h 17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811" h="176509">
                  <a:moveTo>
                    <a:pt x="155858" y="0"/>
                  </a:moveTo>
                  <a:cubicBezTo>
                    <a:pt x="186760" y="0"/>
                    <a:pt x="211811" y="25051"/>
                    <a:pt x="211811" y="55954"/>
                  </a:cubicBezTo>
                  <a:lnTo>
                    <a:pt x="211811" y="120556"/>
                  </a:lnTo>
                  <a:cubicBezTo>
                    <a:pt x="211811" y="151458"/>
                    <a:pt x="186760" y="176510"/>
                    <a:pt x="155858" y="176510"/>
                  </a:cubicBezTo>
                  <a:lnTo>
                    <a:pt x="55954" y="176510"/>
                  </a:lnTo>
                  <a:cubicBezTo>
                    <a:pt x="25051" y="176510"/>
                    <a:pt x="0" y="151458"/>
                    <a:pt x="0" y="120556"/>
                  </a:cubicBezTo>
                  <a:lnTo>
                    <a:pt x="0" y="55954"/>
                  </a:lnTo>
                  <a:cubicBezTo>
                    <a:pt x="0" y="25051"/>
                    <a:pt x="25051" y="0"/>
                    <a:pt x="55954" y="0"/>
                  </a:cubicBezTo>
                  <a:close/>
                </a:path>
              </a:pathLst>
            </a:custGeom>
            <a:solidFill>
              <a:srgbClr val="FFF5EB"/>
            </a:solidFill>
            <a:ln w="35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865F75C-65BC-F888-9A44-1EAD2944CF67}"/>
                </a:ext>
              </a:extLst>
            </p:cNvPr>
            <p:cNvSpPr/>
            <p:nvPr/>
          </p:nvSpPr>
          <p:spPr>
            <a:xfrm rot="1627200">
              <a:off x="6358159" y="5290989"/>
              <a:ext cx="211811" cy="176509"/>
            </a:xfrm>
            <a:custGeom>
              <a:avLst/>
              <a:gdLst>
                <a:gd name="connsiteX0" fmla="*/ 155858 w 211811"/>
                <a:gd name="connsiteY0" fmla="*/ 0 h 176509"/>
                <a:gd name="connsiteX1" fmla="*/ 211811 w 211811"/>
                <a:gd name="connsiteY1" fmla="*/ 55954 h 176509"/>
                <a:gd name="connsiteX2" fmla="*/ 211811 w 211811"/>
                <a:gd name="connsiteY2" fmla="*/ 120556 h 176509"/>
                <a:gd name="connsiteX3" fmla="*/ 155858 w 211811"/>
                <a:gd name="connsiteY3" fmla="*/ 176510 h 176509"/>
                <a:gd name="connsiteX4" fmla="*/ 55954 w 211811"/>
                <a:gd name="connsiteY4" fmla="*/ 176510 h 176509"/>
                <a:gd name="connsiteX5" fmla="*/ 0 w 211811"/>
                <a:gd name="connsiteY5" fmla="*/ 120556 h 176509"/>
                <a:gd name="connsiteX6" fmla="*/ 0 w 211811"/>
                <a:gd name="connsiteY6" fmla="*/ 55954 h 176509"/>
                <a:gd name="connsiteX7" fmla="*/ 55954 w 211811"/>
                <a:gd name="connsiteY7" fmla="*/ 0 h 17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811" h="176509">
                  <a:moveTo>
                    <a:pt x="155858" y="0"/>
                  </a:moveTo>
                  <a:cubicBezTo>
                    <a:pt x="186760" y="0"/>
                    <a:pt x="211811" y="25051"/>
                    <a:pt x="211811" y="55954"/>
                  </a:cubicBezTo>
                  <a:lnTo>
                    <a:pt x="211811" y="120556"/>
                  </a:lnTo>
                  <a:cubicBezTo>
                    <a:pt x="211811" y="151458"/>
                    <a:pt x="186760" y="176510"/>
                    <a:pt x="155858" y="176510"/>
                  </a:cubicBezTo>
                  <a:lnTo>
                    <a:pt x="55954" y="176510"/>
                  </a:lnTo>
                  <a:cubicBezTo>
                    <a:pt x="25051" y="176510"/>
                    <a:pt x="0" y="151458"/>
                    <a:pt x="0" y="120556"/>
                  </a:cubicBezTo>
                  <a:lnTo>
                    <a:pt x="0" y="55954"/>
                  </a:lnTo>
                  <a:cubicBezTo>
                    <a:pt x="0" y="25051"/>
                    <a:pt x="25051" y="0"/>
                    <a:pt x="55954" y="0"/>
                  </a:cubicBezTo>
                  <a:close/>
                </a:path>
              </a:pathLst>
            </a:custGeom>
            <a:noFill/>
            <a:ln w="44053" cap="rnd">
              <a:solidFill>
                <a:srgbClr val="FFE26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F92FE76-463E-01D5-26DA-36CC2270B803}"/>
                </a:ext>
              </a:extLst>
            </p:cNvPr>
            <p:cNvSpPr/>
            <p:nvPr/>
          </p:nvSpPr>
          <p:spPr>
            <a:xfrm>
              <a:off x="5981202" y="4901131"/>
              <a:ext cx="170190" cy="328731"/>
            </a:xfrm>
            <a:custGeom>
              <a:avLst/>
              <a:gdLst>
                <a:gd name="connsiteX0" fmla="*/ 0 w 170190"/>
                <a:gd name="connsiteY0" fmla="*/ 34384 h 328731"/>
                <a:gd name="connsiteX1" fmla="*/ 58707 w 170190"/>
                <a:gd name="connsiteY1" fmla="*/ 313269 h 328731"/>
                <a:gd name="connsiteX2" fmla="*/ 170191 w 170190"/>
                <a:gd name="connsiteY2" fmla="*/ 328732 h 328731"/>
                <a:gd name="connsiteX3" fmla="*/ 100999 w 170190"/>
                <a:gd name="connsiteY3" fmla="*/ 0 h 32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90" h="328731">
                  <a:moveTo>
                    <a:pt x="0" y="34384"/>
                  </a:moveTo>
                  <a:lnTo>
                    <a:pt x="58707" y="313269"/>
                  </a:lnTo>
                  <a:cubicBezTo>
                    <a:pt x="95523" y="320663"/>
                    <a:pt x="132752" y="325826"/>
                    <a:pt x="170191" y="328732"/>
                  </a:cubicBezTo>
                  <a:lnTo>
                    <a:pt x="100999" y="0"/>
                  </a:lnTo>
                </a:path>
              </a:pathLst>
            </a:custGeom>
            <a:noFill/>
            <a:ln w="44053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6048169-1CC7-40E7-6C1C-3C9C22F02588}"/>
                </a:ext>
              </a:extLst>
            </p:cNvPr>
            <p:cNvSpPr/>
            <p:nvPr/>
          </p:nvSpPr>
          <p:spPr>
            <a:xfrm>
              <a:off x="6340505" y="4990939"/>
              <a:ext cx="317717" cy="317717"/>
            </a:xfrm>
            <a:custGeom>
              <a:avLst/>
              <a:gdLst>
                <a:gd name="connsiteX0" fmla="*/ 317717 w 317717"/>
                <a:gd name="connsiteY0" fmla="*/ 158859 h 317717"/>
                <a:gd name="connsiteX1" fmla="*/ 158859 w 317717"/>
                <a:gd name="connsiteY1" fmla="*/ 317717 h 317717"/>
                <a:gd name="connsiteX2" fmla="*/ 0 w 317717"/>
                <a:gd name="connsiteY2" fmla="*/ 158859 h 317717"/>
                <a:gd name="connsiteX3" fmla="*/ 158859 w 317717"/>
                <a:gd name="connsiteY3" fmla="*/ 0 h 317717"/>
                <a:gd name="connsiteX4" fmla="*/ 317717 w 317717"/>
                <a:gd name="connsiteY4" fmla="*/ 158859 h 317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717" h="317717">
                  <a:moveTo>
                    <a:pt x="317717" y="158859"/>
                  </a:moveTo>
                  <a:cubicBezTo>
                    <a:pt x="317717" y="246594"/>
                    <a:pt x="246594" y="317717"/>
                    <a:pt x="158859" y="317717"/>
                  </a:cubicBezTo>
                  <a:cubicBezTo>
                    <a:pt x="71123" y="317717"/>
                    <a:pt x="0" y="246594"/>
                    <a:pt x="0" y="158859"/>
                  </a:cubicBezTo>
                  <a:cubicBezTo>
                    <a:pt x="0" y="71123"/>
                    <a:pt x="71123" y="0"/>
                    <a:pt x="158859" y="0"/>
                  </a:cubicBezTo>
                  <a:cubicBezTo>
                    <a:pt x="246594" y="0"/>
                    <a:pt x="317717" y="71123"/>
                    <a:pt x="317717" y="158859"/>
                  </a:cubicBezTo>
                  <a:close/>
                </a:path>
              </a:pathLst>
            </a:custGeom>
            <a:solidFill>
              <a:srgbClr val="FFE265"/>
            </a:solidFill>
            <a:ln w="44053" cap="rnd">
              <a:solidFill>
                <a:srgbClr val="FFE26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BFD0CB2-6025-8DDC-F0F1-D57510BC9E4F}"/>
                </a:ext>
              </a:extLst>
            </p:cNvPr>
            <p:cNvSpPr/>
            <p:nvPr/>
          </p:nvSpPr>
          <p:spPr>
            <a:xfrm>
              <a:off x="5790783" y="4926054"/>
              <a:ext cx="887702" cy="173756"/>
            </a:xfrm>
            <a:custGeom>
              <a:avLst/>
              <a:gdLst>
                <a:gd name="connsiteX0" fmla="*/ 875558 w 887702"/>
                <a:gd name="connsiteY0" fmla="*/ 173756 h 173756"/>
                <a:gd name="connsiteX1" fmla="*/ 887702 w 887702"/>
                <a:gd name="connsiteY1" fmla="*/ 155328 h 173756"/>
                <a:gd name="connsiteX2" fmla="*/ 443816 w 887702"/>
                <a:gd name="connsiteY2" fmla="*/ 0 h 173756"/>
                <a:gd name="connsiteX3" fmla="*/ 0 w 887702"/>
                <a:gd name="connsiteY3" fmla="*/ 154905 h 17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702" h="173756">
                  <a:moveTo>
                    <a:pt x="875558" y="173756"/>
                  </a:moveTo>
                  <a:lnTo>
                    <a:pt x="887702" y="155328"/>
                  </a:lnTo>
                  <a:cubicBezTo>
                    <a:pt x="862391" y="67956"/>
                    <a:pt x="673314" y="0"/>
                    <a:pt x="443816" y="0"/>
                  </a:cubicBezTo>
                  <a:cubicBezTo>
                    <a:pt x="214318" y="0"/>
                    <a:pt x="25806" y="67744"/>
                    <a:pt x="0" y="154905"/>
                  </a:cubicBezTo>
                </a:path>
              </a:pathLst>
            </a:custGeom>
            <a:noFill/>
            <a:ln w="44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CA965D8-FBD1-7425-CA66-2CE2FC097AA1}"/>
                </a:ext>
              </a:extLst>
            </p:cNvPr>
            <p:cNvSpPr/>
            <p:nvPr/>
          </p:nvSpPr>
          <p:spPr>
            <a:xfrm>
              <a:off x="6223450" y="4626534"/>
              <a:ext cx="791544" cy="494950"/>
            </a:xfrm>
            <a:custGeom>
              <a:avLst/>
              <a:gdLst>
                <a:gd name="connsiteX0" fmla="*/ 453659 w 791544"/>
                <a:gd name="connsiteY0" fmla="*/ 3301 h 494950"/>
                <a:gd name="connsiteX1" fmla="*/ 49416 w 791544"/>
                <a:gd name="connsiteY1" fmla="*/ 130882 h 494950"/>
                <a:gd name="connsiteX2" fmla="*/ 3441 w 791544"/>
                <a:gd name="connsiteY2" fmla="*/ 220472 h 494950"/>
                <a:gd name="connsiteX3" fmla="*/ 24987 w 791544"/>
                <a:gd name="connsiteY3" fmla="*/ 252815 h 494950"/>
                <a:gd name="connsiteX4" fmla="*/ 725801 w 791544"/>
                <a:gd name="connsiteY4" fmla="*/ 490962 h 494950"/>
                <a:gd name="connsiteX5" fmla="*/ 791323 w 791544"/>
                <a:gd name="connsiteY5" fmla="*/ 414300 h 494950"/>
                <a:gd name="connsiteX6" fmla="*/ 778754 w 791544"/>
                <a:gd name="connsiteY6" fmla="*/ 379126 h 494950"/>
                <a:gd name="connsiteX7" fmla="*/ 533017 w 791544"/>
                <a:gd name="connsiteY7" fmla="*/ 30095 h 494950"/>
                <a:gd name="connsiteX8" fmla="*/ 453659 w 791544"/>
                <a:gd name="connsiteY8" fmla="*/ 3301 h 49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544" h="494950">
                  <a:moveTo>
                    <a:pt x="453659" y="3301"/>
                  </a:moveTo>
                  <a:lnTo>
                    <a:pt x="49416" y="130882"/>
                  </a:lnTo>
                  <a:cubicBezTo>
                    <a:pt x="11981" y="142926"/>
                    <a:pt x="-8603" y="183037"/>
                    <a:pt x="3441" y="220472"/>
                  </a:cubicBezTo>
                  <a:cubicBezTo>
                    <a:pt x="7485" y="233042"/>
                    <a:pt x="14945" y="244241"/>
                    <a:pt x="24987" y="252815"/>
                  </a:cubicBezTo>
                  <a:cubicBezTo>
                    <a:pt x="213942" y="428504"/>
                    <a:pt x="468925" y="515151"/>
                    <a:pt x="725801" y="490962"/>
                  </a:cubicBezTo>
                  <a:cubicBezTo>
                    <a:pt x="765064" y="487886"/>
                    <a:pt x="794399" y="453563"/>
                    <a:pt x="791323" y="414300"/>
                  </a:cubicBezTo>
                  <a:cubicBezTo>
                    <a:pt x="790333" y="401666"/>
                    <a:pt x="785995" y="389525"/>
                    <a:pt x="778754" y="379126"/>
                  </a:cubicBezTo>
                  <a:lnTo>
                    <a:pt x="533017" y="30095"/>
                  </a:lnTo>
                  <a:cubicBezTo>
                    <a:pt x="515227" y="4829"/>
                    <a:pt x="483124" y="-6010"/>
                    <a:pt x="453659" y="3301"/>
                  </a:cubicBezTo>
                  <a:close/>
                </a:path>
              </a:pathLst>
            </a:custGeom>
            <a:solidFill>
              <a:srgbClr val="6DD627"/>
            </a:solidFill>
            <a:ln w="35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FE51576-DBC3-071F-5E53-FC797855D898}"/>
                </a:ext>
              </a:extLst>
            </p:cNvPr>
            <p:cNvSpPr/>
            <p:nvPr/>
          </p:nvSpPr>
          <p:spPr>
            <a:xfrm>
              <a:off x="6223440" y="4626506"/>
              <a:ext cx="791472" cy="486860"/>
            </a:xfrm>
            <a:custGeom>
              <a:avLst/>
              <a:gdLst>
                <a:gd name="connsiteX0" fmla="*/ 778623 w 791472"/>
                <a:gd name="connsiteY0" fmla="*/ 379154 h 486860"/>
                <a:gd name="connsiteX1" fmla="*/ 533028 w 791472"/>
                <a:gd name="connsiteY1" fmla="*/ 30124 h 486860"/>
                <a:gd name="connsiteX2" fmla="*/ 453669 w 791472"/>
                <a:gd name="connsiteY2" fmla="*/ 3295 h 486860"/>
                <a:gd name="connsiteX3" fmla="*/ 49427 w 791472"/>
                <a:gd name="connsiteY3" fmla="*/ 130911 h 486860"/>
                <a:gd name="connsiteX4" fmla="*/ 3370 w 791472"/>
                <a:gd name="connsiteY4" fmla="*/ 220066 h 486860"/>
                <a:gd name="connsiteX5" fmla="*/ 11936 w 791472"/>
                <a:gd name="connsiteY5" fmla="*/ 237876 h 486860"/>
                <a:gd name="connsiteX6" fmla="*/ 14125 w 791472"/>
                <a:gd name="connsiteY6" fmla="*/ 236817 h 486860"/>
                <a:gd name="connsiteX7" fmla="*/ 418367 w 791472"/>
                <a:gd name="connsiteY7" fmla="*/ 109236 h 486860"/>
                <a:gd name="connsiteX8" fmla="*/ 497726 w 791472"/>
                <a:gd name="connsiteY8" fmla="*/ 136065 h 486860"/>
                <a:gd name="connsiteX9" fmla="*/ 743321 w 791472"/>
                <a:gd name="connsiteY9" fmla="*/ 485060 h 486860"/>
                <a:gd name="connsiteX10" fmla="*/ 744239 w 791472"/>
                <a:gd name="connsiteY10" fmla="*/ 486861 h 486860"/>
                <a:gd name="connsiteX11" fmla="*/ 787321 w 791472"/>
                <a:gd name="connsiteY11" fmla="*/ 396010 h 486860"/>
                <a:gd name="connsiteX12" fmla="*/ 778623 w 791472"/>
                <a:gd name="connsiteY12" fmla="*/ 379154 h 48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1472" h="486860">
                  <a:moveTo>
                    <a:pt x="778623" y="379154"/>
                  </a:moveTo>
                  <a:lnTo>
                    <a:pt x="533028" y="30124"/>
                  </a:lnTo>
                  <a:cubicBezTo>
                    <a:pt x="515246" y="4845"/>
                    <a:pt x="483142" y="-6009"/>
                    <a:pt x="453669" y="3295"/>
                  </a:cubicBezTo>
                  <a:lnTo>
                    <a:pt x="49427" y="130911"/>
                  </a:lnTo>
                  <a:cubicBezTo>
                    <a:pt x="12089" y="142813"/>
                    <a:pt x="-8531" y="182729"/>
                    <a:pt x="3370" y="220066"/>
                  </a:cubicBezTo>
                  <a:cubicBezTo>
                    <a:pt x="5381" y="226373"/>
                    <a:pt x="8264" y="232368"/>
                    <a:pt x="11936" y="237876"/>
                  </a:cubicBezTo>
                  <a:cubicBezTo>
                    <a:pt x="12748" y="237594"/>
                    <a:pt x="13348" y="237064"/>
                    <a:pt x="14125" y="236817"/>
                  </a:cubicBezTo>
                  <a:lnTo>
                    <a:pt x="418367" y="109236"/>
                  </a:lnTo>
                  <a:cubicBezTo>
                    <a:pt x="447840" y="99932"/>
                    <a:pt x="479944" y="110786"/>
                    <a:pt x="497726" y="136065"/>
                  </a:cubicBezTo>
                  <a:lnTo>
                    <a:pt x="743321" y="485060"/>
                  </a:lnTo>
                  <a:cubicBezTo>
                    <a:pt x="743745" y="485660"/>
                    <a:pt x="743851" y="486296"/>
                    <a:pt x="744239" y="486861"/>
                  </a:cubicBezTo>
                  <a:cubicBezTo>
                    <a:pt x="781224" y="473670"/>
                    <a:pt x="800512" y="432995"/>
                    <a:pt x="787321" y="396010"/>
                  </a:cubicBezTo>
                  <a:cubicBezTo>
                    <a:pt x="785188" y="390028"/>
                    <a:pt x="782262" y="384359"/>
                    <a:pt x="778623" y="379154"/>
                  </a:cubicBezTo>
                  <a:close/>
                </a:path>
              </a:pathLst>
            </a:custGeom>
            <a:solidFill>
              <a:srgbClr val="9CEB60"/>
            </a:solidFill>
            <a:ln w="35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6A7282F-5266-7FDE-D865-3E0F09A0F0E2}"/>
                </a:ext>
              </a:extLst>
            </p:cNvPr>
            <p:cNvSpPr/>
            <p:nvPr/>
          </p:nvSpPr>
          <p:spPr>
            <a:xfrm>
              <a:off x="6223450" y="4626534"/>
              <a:ext cx="791544" cy="494950"/>
            </a:xfrm>
            <a:custGeom>
              <a:avLst/>
              <a:gdLst>
                <a:gd name="connsiteX0" fmla="*/ 453659 w 791544"/>
                <a:gd name="connsiteY0" fmla="*/ 3301 h 494950"/>
                <a:gd name="connsiteX1" fmla="*/ 49416 w 791544"/>
                <a:gd name="connsiteY1" fmla="*/ 130882 h 494950"/>
                <a:gd name="connsiteX2" fmla="*/ 3441 w 791544"/>
                <a:gd name="connsiteY2" fmla="*/ 220472 h 494950"/>
                <a:gd name="connsiteX3" fmla="*/ 24987 w 791544"/>
                <a:gd name="connsiteY3" fmla="*/ 252815 h 494950"/>
                <a:gd name="connsiteX4" fmla="*/ 725801 w 791544"/>
                <a:gd name="connsiteY4" fmla="*/ 490962 h 494950"/>
                <a:gd name="connsiteX5" fmla="*/ 791323 w 791544"/>
                <a:gd name="connsiteY5" fmla="*/ 414300 h 494950"/>
                <a:gd name="connsiteX6" fmla="*/ 778754 w 791544"/>
                <a:gd name="connsiteY6" fmla="*/ 379126 h 494950"/>
                <a:gd name="connsiteX7" fmla="*/ 533017 w 791544"/>
                <a:gd name="connsiteY7" fmla="*/ 30095 h 494950"/>
                <a:gd name="connsiteX8" fmla="*/ 453659 w 791544"/>
                <a:gd name="connsiteY8" fmla="*/ 3301 h 49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544" h="494950">
                  <a:moveTo>
                    <a:pt x="453659" y="3301"/>
                  </a:moveTo>
                  <a:lnTo>
                    <a:pt x="49416" y="130882"/>
                  </a:lnTo>
                  <a:cubicBezTo>
                    <a:pt x="11981" y="142926"/>
                    <a:pt x="-8603" y="183037"/>
                    <a:pt x="3441" y="220472"/>
                  </a:cubicBezTo>
                  <a:cubicBezTo>
                    <a:pt x="7485" y="233042"/>
                    <a:pt x="14945" y="244241"/>
                    <a:pt x="24987" y="252815"/>
                  </a:cubicBezTo>
                  <a:cubicBezTo>
                    <a:pt x="213942" y="428504"/>
                    <a:pt x="468925" y="515151"/>
                    <a:pt x="725801" y="490962"/>
                  </a:cubicBezTo>
                  <a:cubicBezTo>
                    <a:pt x="765064" y="487886"/>
                    <a:pt x="794399" y="453563"/>
                    <a:pt x="791323" y="414300"/>
                  </a:cubicBezTo>
                  <a:cubicBezTo>
                    <a:pt x="790333" y="401666"/>
                    <a:pt x="785995" y="389525"/>
                    <a:pt x="778754" y="379126"/>
                  </a:cubicBezTo>
                  <a:lnTo>
                    <a:pt x="533017" y="30095"/>
                  </a:lnTo>
                  <a:cubicBezTo>
                    <a:pt x="515227" y="4829"/>
                    <a:pt x="483124" y="-6010"/>
                    <a:pt x="453659" y="3301"/>
                  </a:cubicBezTo>
                  <a:close/>
                </a:path>
              </a:pathLst>
            </a:custGeom>
            <a:noFill/>
            <a:ln w="44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96208A2-511C-8BBD-E9DC-95B5C62061B6}"/>
                </a:ext>
              </a:extLst>
            </p:cNvPr>
            <p:cNvSpPr/>
            <p:nvPr/>
          </p:nvSpPr>
          <p:spPr>
            <a:xfrm>
              <a:off x="6378136" y="4749368"/>
              <a:ext cx="451582" cy="302643"/>
            </a:xfrm>
            <a:custGeom>
              <a:avLst/>
              <a:gdLst>
                <a:gd name="connsiteX0" fmla="*/ 219543 w 451582"/>
                <a:gd name="connsiteY0" fmla="*/ 0 h 302643"/>
                <a:gd name="connsiteX1" fmla="*/ 0 w 451582"/>
                <a:gd name="connsiteY1" fmla="*/ 138525 h 302643"/>
                <a:gd name="connsiteX2" fmla="*/ 451582 w 451582"/>
                <a:gd name="connsiteY2" fmla="*/ 302643 h 302643"/>
                <a:gd name="connsiteX3" fmla="*/ 403395 w 451582"/>
                <a:gd name="connsiteY3" fmla="*/ 47587 h 302643"/>
                <a:gd name="connsiteX4" fmla="*/ 244925 w 451582"/>
                <a:gd name="connsiteY4" fmla="*/ 241571 h 302643"/>
                <a:gd name="connsiteX5" fmla="*/ 307974 w 451582"/>
                <a:gd name="connsiteY5" fmla="*/ 11861 h 30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1582" h="302643">
                  <a:moveTo>
                    <a:pt x="219543" y="0"/>
                  </a:moveTo>
                  <a:cubicBezTo>
                    <a:pt x="151677" y="54106"/>
                    <a:pt x="78051" y="100562"/>
                    <a:pt x="0" y="138525"/>
                  </a:cubicBezTo>
                  <a:moveTo>
                    <a:pt x="451582" y="302643"/>
                  </a:moveTo>
                  <a:cubicBezTo>
                    <a:pt x="426177" y="219658"/>
                    <a:pt x="410017" y="134121"/>
                    <a:pt x="403395" y="47587"/>
                  </a:cubicBezTo>
                  <a:moveTo>
                    <a:pt x="244925" y="241571"/>
                  </a:moveTo>
                  <a:cubicBezTo>
                    <a:pt x="250763" y="161623"/>
                    <a:pt x="272181" y="83588"/>
                    <a:pt x="307974" y="11861"/>
                  </a:cubicBezTo>
                </a:path>
              </a:pathLst>
            </a:custGeom>
            <a:noFill/>
            <a:ln w="44053" cap="rnd">
              <a:solidFill>
                <a:srgbClr val="46B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D36DD6E-E1A5-1CAA-0DA7-2B9D22C0C6D9}"/>
                </a:ext>
              </a:extLst>
            </p:cNvPr>
            <p:cNvSpPr/>
            <p:nvPr/>
          </p:nvSpPr>
          <p:spPr>
            <a:xfrm>
              <a:off x="5582398" y="4549905"/>
              <a:ext cx="599264" cy="882307"/>
            </a:xfrm>
            <a:custGeom>
              <a:avLst/>
              <a:gdLst>
                <a:gd name="connsiteX0" fmla="*/ 546225 w 599264"/>
                <a:gd name="connsiteY0" fmla="*/ 882308 h 882307"/>
                <a:gd name="connsiteX1" fmla="*/ 494472 w 599264"/>
                <a:gd name="connsiteY1" fmla="*/ 840228 h 882307"/>
                <a:gd name="connsiteX2" fmla="*/ 359760 w 599264"/>
                <a:gd name="connsiteY2" fmla="*/ 200310 h 882307"/>
                <a:gd name="connsiteX3" fmla="*/ 36853 w 599264"/>
                <a:gd name="connsiteY3" fmla="*/ 103406 h 882307"/>
                <a:gd name="connsiteX4" fmla="*/ 2526 w 599264"/>
                <a:gd name="connsiteY4" fmla="*/ 36851 h 882307"/>
                <a:gd name="connsiteX5" fmla="*/ 67283 w 599264"/>
                <a:gd name="connsiteY5" fmla="*/ 1984 h 882307"/>
                <a:gd name="connsiteX6" fmla="*/ 420303 w 599264"/>
                <a:gd name="connsiteY6" fmla="*/ 107890 h 882307"/>
                <a:gd name="connsiteX7" fmla="*/ 456911 w 599264"/>
                <a:gd name="connsiteY7" fmla="*/ 147710 h 882307"/>
                <a:gd name="connsiteX8" fmla="*/ 598118 w 599264"/>
                <a:gd name="connsiteY8" fmla="*/ 818447 h 882307"/>
                <a:gd name="connsiteX9" fmla="*/ 557210 w 599264"/>
                <a:gd name="connsiteY9" fmla="*/ 881172 h 882307"/>
                <a:gd name="connsiteX10" fmla="*/ 546224 w 599264"/>
                <a:gd name="connsiteY10" fmla="*/ 882308 h 882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9264" h="882307">
                  <a:moveTo>
                    <a:pt x="546225" y="882308"/>
                  </a:moveTo>
                  <a:cubicBezTo>
                    <a:pt x="521197" y="882274"/>
                    <a:pt x="499611" y="864722"/>
                    <a:pt x="494472" y="840228"/>
                  </a:cubicBezTo>
                  <a:lnTo>
                    <a:pt x="359760" y="200310"/>
                  </a:lnTo>
                  <a:lnTo>
                    <a:pt x="36853" y="103406"/>
                  </a:lnTo>
                  <a:cubicBezTo>
                    <a:pt x="8995" y="94507"/>
                    <a:pt x="-6374" y="64709"/>
                    <a:pt x="2526" y="36851"/>
                  </a:cubicBezTo>
                  <a:cubicBezTo>
                    <a:pt x="11203" y="9688"/>
                    <a:pt x="39831" y="-5725"/>
                    <a:pt x="67283" y="1984"/>
                  </a:cubicBezTo>
                  <a:lnTo>
                    <a:pt x="420303" y="107890"/>
                  </a:lnTo>
                  <a:cubicBezTo>
                    <a:pt x="438876" y="113459"/>
                    <a:pt x="452919" y="128735"/>
                    <a:pt x="456911" y="147710"/>
                  </a:cubicBezTo>
                  <a:lnTo>
                    <a:pt x="598118" y="818447"/>
                  </a:lnTo>
                  <a:cubicBezTo>
                    <a:pt x="604143" y="847065"/>
                    <a:pt x="585827" y="875148"/>
                    <a:pt x="557210" y="881172"/>
                  </a:cubicBezTo>
                  <a:cubicBezTo>
                    <a:pt x="553597" y="881933"/>
                    <a:pt x="549916" y="882313"/>
                    <a:pt x="546224" y="882308"/>
                  </a:cubicBezTo>
                  <a:close/>
                </a:path>
              </a:pathLst>
            </a:custGeom>
            <a:solidFill>
              <a:srgbClr val="FFFFFF"/>
            </a:solidFill>
            <a:ln w="44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6D3F759-10DF-3047-19B9-EDAA19B9E2BD}"/>
                </a:ext>
              </a:extLst>
            </p:cNvPr>
            <p:cNvSpPr/>
            <p:nvPr/>
          </p:nvSpPr>
          <p:spPr>
            <a:xfrm>
              <a:off x="6039909" y="5214612"/>
              <a:ext cx="141750" cy="217596"/>
            </a:xfrm>
            <a:custGeom>
              <a:avLst/>
              <a:gdLst>
                <a:gd name="connsiteX0" fmla="*/ 111484 w 141750"/>
                <a:gd name="connsiteY0" fmla="*/ 15462 h 217596"/>
                <a:gd name="connsiteX1" fmla="*/ 0 w 141750"/>
                <a:gd name="connsiteY1" fmla="*/ 0 h 217596"/>
                <a:gd name="connsiteX2" fmla="*/ 36961 w 141750"/>
                <a:gd name="connsiteY2" fmla="*/ 175521 h 217596"/>
                <a:gd name="connsiteX3" fmla="*/ 99675 w 141750"/>
                <a:gd name="connsiteY3" fmla="*/ 216454 h 217596"/>
                <a:gd name="connsiteX4" fmla="*/ 140608 w 141750"/>
                <a:gd name="connsiteY4" fmla="*/ 153740 h 21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750" h="217596">
                  <a:moveTo>
                    <a:pt x="111484" y="15462"/>
                  </a:moveTo>
                  <a:cubicBezTo>
                    <a:pt x="74045" y="12557"/>
                    <a:pt x="36816" y="7393"/>
                    <a:pt x="0" y="0"/>
                  </a:cubicBezTo>
                  <a:lnTo>
                    <a:pt x="36961" y="175521"/>
                  </a:lnTo>
                  <a:cubicBezTo>
                    <a:pt x="42976" y="204142"/>
                    <a:pt x="71054" y="222468"/>
                    <a:pt x="99675" y="216454"/>
                  </a:cubicBezTo>
                  <a:cubicBezTo>
                    <a:pt x="128296" y="210439"/>
                    <a:pt x="146622" y="182361"/>
                    <a:pt x="140608" y="153740"/>
                  </a:cubicBezTo>
                  <a:close/>
                </a:path>
              </a:pathLst>
            </a:custGeom>
            <a:solidFill>
              <a:srgbClr val="FFD100"/>
            </a:solidFill>
            <a:ln w="44053" cap="rnd">
              <a:solidFill>
                <a:srgbClr val="FFE26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D6A3535-28DA-5EA9-8BDB-CEAC8253A344}"/>
                </a:ext>
              </a:extLst>
            </p:cNvPr>
            <p:cNvSpPr/>
            <p:nvPr/>
          </p:nvSpPr>
          <p:spPr>
            <a:xfrm>
              <a:off x="5790783" y="5080959"/>
              <a:ext cx="875558" cy="152433"/>
            </a:xfrm>
            <a:custGeom>
              <a:avLst/>
              <a:gdLst>
                <a:gd name="connsiteX0" fmla="*/ 0 w 875558"/>
                <a:gd name="connsiteY0" fmla="*/ 0 h 152433"/>
                <a:gd name="connsiteX1" fmla="*/ 443816 w 875558"/>
                <a:gd name="connsiteY1" fmla="*/ 152434 h 152433"/>
                <a:gd name="connsiteX2" fmla="*/ 875558 w 875558"/>
                <a:gd name="connsiteY2" fmla="*/ 18851 h 15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5558" h="152433">
                  <a:moveTo>
                    <a:pt x="0" y="0"/>
                  </a:moveTo>
                  <a:cubicBezTo>
                    <a:pt x="44975" y="87196"/>
                    <a:pt x="226427" y="152434"/>
                    <a:pt x="443816" y="152434"/>
                  </a:cubicBezTo>
                  <a:cubicBezTo>
                    <a:pt x="645037" y="152434"/>
                    <a:pt x="815827" y="96410"/>
                    <a:pt x="875558" y="18851"/>
                  </a:cubicBezTo>
                </a:path>
              </a:pathLst>
            </a:custGeom>
            <a:noFill/>
            <a:ln w="44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6291EA75-18D8-CC3A-2FEE-625BCFCD510F}"/>
              </a:ext>
            </a:extLst>
          </p:cNvPr>
          <p:cNvSpPr txBox="1"/>
          <p:nvPr/>
        </p:nvSpPr>
        <p:spPr>
          <a:xfrm>
            <a:off x="2109923" y="5601627"/>
            <a:ext cx="416237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AE023AF4-4D52-6AA0-07CF-B00B65FF78F7}"/>
              </a:ext>
            </a:extLst>
          </p:cNvPr>
          <p:cNvGrpSpPr/>
          <p:nvPr/>
        </p:nvGrpSpPr>
        <p:grpSpPr>
          <a:xfrm>
            <a:off x="1715582" y="3593380"/>
            <a:ext cx="2036245" cy="1905340"/>
            <a:chOff x="2414460" y="3335737"/>
            <a:chExt cx="2036245" cy="1905340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929C9E4-E531-8579-5AAB-5E4B9A5E32CB}"/>
                </a:ext>
              </a:extLst>
            </p:cNvPr>
            <p:cNvSpPr/>
            <p:nvPr/>
          </p:nvSpPr>
          <p:spPr>
            <a:xfrm>
              <a:off x="2414460" y="4167286"/>
              <a:ext cx="848789" cy="621006"/>
            </a:xfrm>
            <a:custGeom>
              <a:avLst/>
              <a:gdLst>
                <a:gd name="connsiteX0" fmla="*/ 690753 w 848789"/>
                <a:gd name="connsiteY0" fmla="*/ 265653 h 621006"/>
                <a:gd name="connsiteX1" fmla="*/ 596181 w 848789"/>
                <a:gd name="connsiteY1" fmla="*/ 261729 h 621006"/>
                <a:gd name="connsiteX2" fmla="*/ 240466 w 848789"/>
                <a:gd name="connsiteY2" fmla="*/ 3928 h 621006"/>
                <a:gd name="connsiteX3" fmla="*/ 52762 w 848789"/>
                <a:gd name="connsiteY3" fmla="*/ 109468 h 621006"/>
                <a:gd name="connsiteX4" fmla="*/ 59704 w 848789"/>
                <a:gd name="connsiteY4" fmla="*/ 187581 h 621006"/>
                <a:gd name="connsiteX5" fmla="*/ 72301 w 848789"/>
                <a:gd name="connsiteY5" fmla="*/ 195516 h 621006"/>
                <a:gd name="connsiteX6" fmla="*/ 269378 w 848789"/>
                <a:gd name="connsiteY6" fmla="*/ 285952 h 621006"/>
                <a:gd name="connsiteX7" fmla="*/ 280386 w 848789"/>
                <a:gd name="connsiteY7" fmla="*/ 315605 h 621006"/>
                <a:gd name="connsiteX8" fmla="*/ 263048 w 848789"/>
                <a:gd name="connsiteY8" fmla="*/ 328448 h 621006"/>
                <a:gd name="connsiteX9" fmla="*/ 48204 w 848789"/>
                <a:gd name="connsiteY9" fmla="*/ 357482 h 621006"/>
                <a:gd name="connsiteX10" fmla="*/ 515 w 848789"/>
                <a:gd name="connsiteY10" fmla="*/ 420187 h 621006"/>
                <a:gd name="connsiteX11" fmla="*/ 4695 w 848789"/>
                <a:gd name="connsiteY11" fmla="*/ 435047 h 621006"/>
                <a:gd name="connsiteX12" fmla="*/ 273598 w 848789"/>
                <a:gd name="connsiteY12" fmla="*/ 620731 h 621006"/>
                <a:gd name="connsiteX13" fmla="*/ 558200 w 848789"/>
                <a:gd name="connsiteY13" fmla="*/ 464841 h 621006"/>
                <a:gd name="connsiteX14" fmla="*/ 657076 w 848789"/>
                <a:gd name="connsiteY14" fmla="*/ 491596 h 621006"/>
                <a:gd name="connsiteX15" fmla="*/ 847529 w 848789"/>
                <a:gd name="connsiteY15" fmla="*/ 404410 h 621006"/>
                <a:gd name="connsiteX16" fmla="*/ 690753 w 848789"/>
                <a:gd name="connsiteY16" fmla="*/ 265653 h 62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8789" h="621006">
                  <a:moveTo>
                    <a:pt x="690753" y="265653"/>
                  </a:moveTo>
                  <a:cubicBezTo>
                    <a:pt x="659468" y="260885"/>
                    <a:pt x="627753" y="259569"/>
                    <a:pt x="596181" y="261729"/>
                  </a:cubicBezTo>
                  <a:cubicBezTo>
                    <a:pt x="569143" y="92311"/>
                    <a:pt x="409884" y="-23110"/>
                    <a:pt x="240466" y="3928"/>
                  </a:cubicBezTo>
                  <a:cubicBezTo>
                    <a:pt x="167315" y="15602"/>
                    <a:pt x="100745" y="53033"/>
                    <a:pt x="52762" y="109468"/>
                  </a:cubicBezTo>
                  <a:cubicBezTo>
                    <a:pt x="33108" y="132956"/>
                    <a:pt x="36217" y="167928"/>
                    <a:pt x="59704" y="187581"/>
                  </a:cubicBezTo>
                  <a:cubicBezTo>
                    <a:pt x="63527" y="190780"/>
                    <a:pt x="67764" y="193449"/>
                    <a:pt x="72301" y="195516"/>
                  </a:cubicBezTo>
                  <a:lnTo>
                    <a:pt x="269378" y="285952"/>
                  </a:lnTo>
                  <a:cubicBezTo>
                    <a:pt x="280607" y="291101"/>
                    <a:pt x="285535" y="304377"/>
                    <a:pt x="280386" y="315605"/>
                  </a:cubicBezTo>
                  <a:cubicBezTo>
                    <a:pt x="277190" y="322575"/>
                    <a:pt x="270647" y="327422"/>
                    <a:pt x="263048" y="328448"/>
                  </a:cubicBezTo>
                  <a:lnTo>
                    <a:pt x="48204" y="357482"/>
                  </a:lnTo>
                  <a:cubicBezTo>
                    <a:pt x="17720" y="361629"/>
                    <a:pt x="-3632" y="389702"/>
                    <a:pt x="515" y="420187"/>
                  </a:cubicBezTo>
                  <a:cubicBezTo>
                    <a:pt x="1212" y="425310"/>
                    <a:pt x="2619" y="430312"/>
                    <a:pt x="4695" y="435047"/>
                  </a:cubicBezTo>
                  <a:cubicBezTo>
                    <a:pt x="51894" y="542903"/>
                    <a:pt x="156016" y="614802"/>
                    <a:pt x="273598" y="620731"/>
                  </a:cubicBezTo>
                  <a:cubicBezTo>
                    <a:pt x="390044" y="625609"/>
                    <a:pt x="499613" y="565593"/>
                    <a:pt x="558200" y="464841"/>
                  </a:cubicBezTo>
                  <a:cubicBezTo>
                    <a:pt x="589965" y="477697"/>
                    <a:pt x="623163" y="486680"/>
                    <a:pt x="657076" y="491596"/>
                  </a:cubicBezTo>
                  <a:cubicBezTo>
                    <a:pt x="782117" y="510249"/>
                    <a:pt x="838244" y="466867"/>
                    <a:pt x="847529" y="404410"/>
                  </a:cubicBezTo>
                  <a:cubicBezTo>
                    <a:pt x="856813" y="341952"/>
                    <a:pt x="815836" y="284306"/>
                    <a:pt x="690753" y="265653"/>
                  </a:cubicBezTo>
                  <a:close/>
                </a:path>
              </a:pathLst>
            </a:custGeom>
            <a:solidFill>
              <a:srgbClr val="E91E76"/>
            </a:solidFill>
            <a:ln w="42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9023A4B-E910-3838-D6F0-9149F71C9A05}"/>
                </a:ext>
              </a:extLst>
            </p:cNvPr>
            <p:cNvSpPr/>
            <p:nvPr/>
          </p:nvSpPr>
          <p:spPr>
            <a:xfrm>
              <a:off x="2414462" y="4188935"/>
              <a:ext cx="421375" cy="536709"/>
            </a:xfrm>
            <a:custGeom>
              <a:avLst/>
              <a:gdLst>
                <a:gd name="connsiteX0" fmla="*/ 95002 w 421375"/>
                <a:gd name="connsiteY0" fmla="*/ 521644 h 536709"/>
                <a:gd name="connsiteX1" fmla="*/ 143215 w 421375"/>
                <a:gd name="connsiteY1" fmla="*/ 405958 h 536709"/>
                <a:gd name="connsiteX2" fmla="*/ 165562 w 421375"/>
                <a:gd name="connsiteY2" fmla="*/ 400021 h 536709"/>
                <a:gd name="connsiteX3" fmla="*/ 349979 w 421375"/>
                <a:gd name="connsiteY3" fmla="*/ 375080 h 536709"/>
                <a:gd name="connsiteX4" fmla="*/ 420629 w 421375"/>
                <a:gd name="connsiteY4" fmla="*/ 282451 h 536709"/>
                <a:gd name="connsiteX5" fmla="*/ 373316 w 421375"/>
                <a:gd name="connsiteY5" fmla="*/ 218558 h 536709"/>
                <a:gd name="connsiteX6" fmla="*/ 204091 w 421375"/>
                <a:gd name="connsiteY6" fmla="*/ 140908 h 536709"/>
                <a:gd name="connsiteX7" fmla="*/ 159558 w 421375"/>
                <a:gd name="connsiteY7" fmla="*/ 24268 h 536709"/>
                <a:gd name="connsiteX8" fmla="*/ 171428 w 421375"/>
                <a:gd name="connsiteY8" fmla="*/ 4895 h 536709"/>
                <a:gd name="connsiteX9" fmla="*/ 175648 w 421375"/>
                <a:gd name="connsiteY9" fmla="*/ 0 h 536709"/>
                <a:gd name="connsiteX10" fmla="*/ 52801 w 421375"/>
                <a:gd name="connsiteY10" fmla="*/ 87820 h 536709"/>
                <a:gd name="connsiteX11" fmla="*/ 59744 w 421375"/>
                <a:gd name="connsiteY11" fmla="*/ 165933 h 536709"/>
                <a:gd name="connsiteX12" fmla="*/ 72340 w 421375"/>
                <a:gd name="connsiteY12" fmla="*/ 173867 h 536709"/>
                <a:gd name="connsiteX13" fmla="*/ 269418 w 421375"/>
                <a:gd name="connsiteY13" fmla="*/ 264303 h 536709"/>
                <a:gd name="connsiteX14" fmla="*/ 280426 w 421375"/>
                <a:gd name="connsiteY14" fmla="*/ 293957 h 536709"/>
                <a:gd name="connsiteX15" fmla="*/ 263088 w 421375"/>
                <a:gd name="connsiteY15" fmla="*/ 306800 h 536709"/>
                <a:gd name="connsiteX16" fmla="*/ 48244 w 421375"/>
                <a:gd name="connsiteY16" fmla="*/ 335834 h 536709"/>
                <a:gd name="connsiteX17" fmla="*/ 509 w 421375"/>
                <a:gd name="connsiteY17" fmla="*/ 398504 h 536709"/>
                <a:gd name="connsiteX18" fmla="*/ 4692 w 421375"/>
                <a:gd name="connsiteY18" fmla="*/ 413399 h 536709"/>
                <a:gd name="connsiteX19" fmla="*/ 101754 w 421375"/>
                <a:gd name="connsiteY19" fmla="*/ 536709 h 536709"/>
                <a:gd name="connsiteX20" fmla="*/ 95002 w 421375"/>
                <a:gd name="connsiteY20" fmla="*/ 521644 h 53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21375" h="536709">
                  <a:moveTo>
                    <a:pt x="95002" y="521644"/>
                  </a:moveTo>
                  <a:cubicBezTo>
                    <a:pt x="76370" y="476384"/>
                    <a:pt x="97956" y="424590"/>
                    <a:pt x="143215" y="405958"/>
                  </a:cubicBezTo>
                  <a:cubicBezTo>
                    <a:pt x="150373" y="403012"/>
                    <a:pt x="157886" y="401016"/>
                    <a:pt x="165562" y="400021"/>
                  </a:cubicBezTo>
                  <a:lnTo>
                    <a:pt x="349979" y="375080"/>
                  </a:lnTo>
                  <a:cubicBezTo>
                    <a:pt x="395067" y="369011"/>
                    <a:pt x="426698" y="327540"/>
                    <a:pt x="420629" y="282451"/>
                  </a:cubicBezTo>
                  <a:cubicBezTo>
                    <a:pt x="416860" y="254449"/>
                    <a:pt x="399001" y="230332"/>
                    <a:pt x="373316" y="218558"/>
                  </a:cubicBezTo>
                  <a:lnTo>
                    <a:pt x="204091" y="140908"/>
                  </a:lnTo>
                  <a:cubicBezTo>
                    <a:pt x="159584" y="120997"/>
                    <a:pt x="139646" y="68775"/>
                    <a:pt x="159558" y="24268"/>
                  </a:cubicBezTo>
                  <a:cubicBezTo>
                    <a:pt x="162663" y="17326"/>
                    <a:pt x="166653" y="10815"/>
                    <a:pt x="171428" y="4895"/>
                  </a:cubicBezTo>
                  <a:lnTo>
                    <a:pt x="175648" y="0"/>
                  </a:lnTo>
                  <a:cubicBezTo>
                    <a:pt x="128131" y="18783"/>
                    <a:pt x="85949" y="48938"/>
                    <a:pt x="52801" y="87820"/>
                  </a:cubicBezTo>
                  <a:cubicBezTo>
                    <a:pt x="33148" y="111307"/>
                    <a:pt x="36256" y="146279"/>
                    <a:pt x="59744" y="165933"/>
                  </a:cubicBezTo>
                  <a:cubicBezTo>
                    <a:pt x="63567" y="169132"/>
                    <a:pt x="67804" y="171800"/>
                    <a:pt x="72340" y="173867"/>
                  </a:cubicBezTo>
                  <a:lnTo>
                    <a:pt x="269418" y="264303"/>
                  </a:lnTo>
                  <a:cubicBezTo>
                    <a:pt x="280646" y="269452"/>
                    <a:pt x="285575" y="282728"/>
                    <a:pt x="280426" y="293957"/>
                  </a:cubicBezTo>
                  <a:cubicBezTo>
                    <a:pt x="277230" y="300927"/>
                    <a:pt x="270686" y="305774"/>
                    <a:pt x="263088" y="306800"/>
                  </a:cubicBezTo>
                  <a:lnTo>
                    <a:pt x="48244" y="335834"/>
                  </a:lnTo>
                  <a:cubicBezTo>
                    <a:pt x="17756" y="339958"/>
                    <a:pt x="-3615" y="368016"/>
                    <a:pt x="509" y="398504"/>
                  </a:cubicBezTo>
                  <a:cubicBezTo>
                    <a:pt x="1204" y="403639"/>
                    <a:pt x="2612" y="408652"/>
                    <a:pt x="4692" y="413399"/>
                  </a:cubicBezTo>
                  <a:cubicBezTo>
                    <a:pt x="26041" y="462083"/>
                    <a:pt x="59446" y="504523"/>
                    <a:pt x="101754" y="536709"/>
                  </a:cubicBezTo>
                  <a:cubicBezTo>
                    <a:pt x="99433" y="531561"/>
                    <a:pt x="97154" y="526666"/>
                    <a:pt x="95002" y="521644"/>
                  </a:cubicBezTo>
                  <a:close/>
                </a:path>
              </a:pathLst>
            </a:custGeom>
            <a:solidFill>
              <a:srgbClr val="F05F9E"/>
            </a:solidFill>
            <a:ln w="42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AE05054-B087-20BB-494B-8CD596C34201}"/>
                </a:ext>
              </a:extLst>
            </p:cNvPr>
            <p:cNvSpPr/>
            <p:nvPr/>
          </p:nvSpPr>
          <p:spPr>
            <a:xfrm>
              <a:off x="2414460" y="4167286"/>
              <a:ext cx="848789" cy="621006"/>
            </a:xfrm>
            <a:custGeom>
              <a:avLst/>
              <a:gdLst>
                <a:gd name="connsiteX0" fmla="*/ 690753 w 848789"/>
                <a:gd name="connsiteY0" fmla="*/ 265653 h 621006"/>
                <a:gd name="connsiteX1" fmla="*/ 596181 w 848789"/>
                <a:gd name="connsiteY1" fmla="*/ 261729 h 621006"/>
                <a:gd name="connsiteX2" fmla="*/ 240466 w 848789"/>
                <a:gd name="connsiteY2" fmla="*/ 3928 h 621006"/>
                <a:gd name="connsiteX3" fmla="*/ 52762 w 848789"/>
                <a:gd name="connsiteY3" fmla="*/ 109468 h 621006"/>
                <a:gd name="connsiteX4" fmla="*/ 59704 w 848789"/>
                <a:gd name="connsiteY4" fmla="*/ 187581 h 621006"/>
                <a:gd name="connsiteX5" fmla="*/ 72301 w 848789"/>
                <a:gd name="connsiteY5" fmla="*/ 195516 h 621006"/>
                <a:gd name="connsiteX6" fmla="*/ 269378 w 848789"/>
                <a:gd name="connsiteY6" fmla="*/ 285952 h 621006"/>
                <a:gd name="connsiteX7" fmla="*/ 280386 w 848789"/>
                <a:gd name="connsiteY7" fmla="*/ 315605 h 621006"/>
                <a:gd name="connsiteX8" fmla="*/ 263048 w 848789"/>
                <a:gd name="connsiteY8" fmla="*/ 328448 h 621006"/>
                <a:gd name="connsiteX9" fmla="*/ 48204 w 848789"/>
                <a:gd name="connsiteY9" fmla="*/ 357482 h 621006"/>
                <a:gd name="connsiteX10" fmla="*/ 515 w 848789"/>
                <a:gd name="connsiteY10" fmla="*/ 420187 h 621006"/>
                <a:gd name="connsiteX11" fmla="*/ 4695 w 848789"/>
                <a:gd name="connsiteY11" fmla="*/ 435047 h 621006"/>
                <a:gd name="connsiteX12" fmla="*/ 273598 w 848789"/>
                <a:gd name="connsiteY12" fmla="*/ 620731 h 621006"/>
                <a:gd name="connsiteX13" fmla="*/ 558200 w 848789"/>
                <a:gd name="connsiteY13" fmla="*/ 464841 h 621006"/>
                <a:gd name="connsiteX14" fmla="*/ 657076 w 848789"/>
                <a:gd name="connsiteY14" fmla="*/ 491596 h 621006"/>
                <a:gd name="connsiteX15" fmla="*/ 847529 w 848789"/>
                <a:gd name="connsiteY15" fmla="*/ 404410 h 621006"/>
                <a:gd name="connsiteX16" fmla="*/ 690753 w 848789"/>
                <a:gd name="connsiteY16" fmla="*/ 265653 h 62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8789" h="621006">
                  <a:moveTo>
                    <a:pt x="690753" y="265653"/>
                  </a:moveTo>
                  <a:cubicBezTo>
                    <a:pt x="659468" y="260885"/>
                    <a:pt x="627753" y="259569"/>
                    <a:pt x="596181" y="261729"/>
                  </a:cubicBezTo>
                  <a:cubicBezTo>
                    <a:pt x="569143" y="92311"/>
                    <a:pt x="409884" y="-23110"/>
                    <a:pt x="240466" y="3928"/>
                  </a:cubicBezTo>
                  <a:cubicBezTo>
                    <a:pt x="167315" y="15602"/>
                    <a:pt x="100745" y="53033"/>
                    <a:pt x="52762" y="109468"/>
                  </a:cubicBezTo>
                  <a:cubicBezTo>
                    <a:pt x="33108" y="132956"/>
                    <a:pt x="36217" y="167928"/>
                    <a:pt x="59704" y="187581"/>
                  </a:cubicBezTo>
                  <a:cubicBezTo>
                    <a:pt x="63527" y="190780"/>
                    <a:pt x="67764" y="193449"/>
                    <a:pt x="72301" y="195516"/>
                  </a:cubicBezTo>
                  <a:lnTo>
                    <a:pt x="269378" y="285952"/>
                  </a:lnTo>
                  <a:cubicBezTo>
                    <a:pt x="280607" y="291101"/>
                    <a:pt x="285535" y="304377"/>
                    <a:pt x="280386" y="315605"/>
                  </a:cubicBezTo>
                  <a:cubicBezTo>
                    <a:pt x="277190" y="322575"/>
                    <a:pt x="270647" y="327422"/>
                    <a:pt x="263048" y="328448"/>
                  </a:cubicBezTo>
                  <a:lnTo>
                    <a:pt x="48204" y="357482"/>
                  </a:lnTo>
                  <a:cubicBezTo>
                    <a:pt x="17720" y="361629"/>
                    <a:pt x="-3632" y="389702"/>
                    <a:pt x="515" y="420187"/>
                  </a:cubicBezTo>
                  <a:cubicBezTo>
                    <a:pt x="1212" y="425310"/>
                    <a:pt x="2619" y="430312"/>
                    <a:pt x="4695" y="435047"/>
                  </a:cubicBezTo>
                  <a:cubicBezTo>
                    <a:pt x="51894" y="542903"/>
                    <a:pt x="156016" y="614802"/>
                    <a:pt x="273598" y="620731"/>
                  </a:cubicBezTo>
                  <a:cubicBezTo>
                    <a:pt x="390044" y="625609"/>
                    <a:pt x="499613" y="565593"/>
                    <a:pt x="558200" y="464841"/>
                  </a:cubicBezTo>
                  <a:cubicBezTo>
                    <a:pt x="589965" y="477697"/>
                    <a:pt x="623163" y="486680"/>
                    <a:pt x="657076" y="491596"/>
                  </a:cubicBezTo>
                  <a:cubicBezTo>
                    <a:pt x="782117" y="510249"/>
                    <a:pt x="838244" y="466867"/>
                    <a:pt x="847529" y="404410"/>
                  </a:cubicBezTo>
                  <a:cubicBezTo>
                    <a:pt x="856813" y="341952"/>
                    <a:pt x="815836" y="284306"/>
                    <a:pt x="690753" y="265653"/>
                  </a:cubicBezTo>
                  <a:close/>
                </a:path>
              </a:pathLst>
            </a:custGeom>
            <a:noFill/>
            <a:ln w="52626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E907B3D-0060-56A8-B816-F6C36191F063}"/>
                </a:ext>
              </a:extLst>
            </p:cNvPr>
            <p:cNvSpPr/>
            <p:nvPr/>
          </p:nvSpPr>
          <p:spPr>
            <a:xfrm>
              <a:off x="3537999" y="3335737"/>
              <a:ext cx="621163" cy="848542"/>
            </a:xfrm>
            <a:custGeom>
              <a:avLst/>
              <a:gdLst>
                <a:gd name="connsiteX0" fmla="*/ 356789 w 621163"/>
                <a:gd name="connsiteY0" fmla="*/ 690134 h 848542"/>
                <a:gd name="connsiteX1" fmla="*/ 360376 w 621163"/>
                <a:gd name="connsiteY1" fmla="*/ 595520 h 848542"/>
                <a:gd name="connsiteX2" fmla="*/ 617076 w 621163"/>
                <a:gd name="connsiteY2" fmla="*/ 238937 h 848542"/>
                <a:gd name="connsiteX3" fmla="*/ 511033 w 621163"/>
                <a:gd name="connsiteY3" fmla="*/ 51636 h 848542"/>
                <a:gd name="connsiteX4" fmla="*/ 432887 w 621163"/>
                <a:gd name="connsiteY4" fmla="*/ 58871 h 848542"/>
                <a:gd name="connsiteX5" fmla="*/ 425028 w 621163"/>
                <a:gd name="connsiteY5" fmla="*/ 71429 h 848542"/>
                <a:gd name="connsiteX6" fmla="*/ 335182 w 621163"/>
                <a:gd name="connsiteY6" fmla="*/ 268802 h 848542"/>
                <a:gd name="connsiteX7" fmla="*/ 305583 w 621163"/>
                <a:gd name="connsiteY7" fmla="*/ 279956 h 848542"/>
                <a:gd name="connsiteX8" fmla="*/ 292644 w 621163"/>
                <a:gd name="connsiteY8" fmla="*/ 262598 h 848542"/>
                <a:gd name="connsiteX9" fmla="*/ 263103 w 621163"/>
                <a:gd name="connsiteY9" fmla="*/ 47838 h 848542"/>
                <a:gd name="connsiteX10" fmla="*/ 200163 w 621163"/>
                <a:gd name="connsiteY10" fmla="*/ 561 h 848542"/>
                <a:gd name="connsiteX11" fmla="*/ 185412 w 621163"/>
                <a:gd name="connsiteY11" fmla="*/ 4794 h 848542"/>
                <a:gd name="connsiteX12" fmla="*/ 235 w 621163"/>
                <a:gd name="connsiteY12" fmla="*/ 274035 h 848542"/>
                <a:gd name="connsiteX13" fmla="*/ 157011 w 621163"/>
                <a:gd name="connsiteY13" fmla="*/ 558172 h 848542"/>
                <a:gd name="connsiteX14" fmla="*/ 130551 w 621163"/>
                <a:gd name="connsiteY14" fmla="*/ 657133 h 848542"/>
                <a:gd name="connsiteX15" fmla="*/ 218286 w 621163"/>
                <a:gd name="connsiteY15" fmla="*/ 847332 h 848542"/>
                <a:gd name="connsiteX16" fmla="*/ 356789 w 621163"/>
                <a:gd name="connsiteY16" fmla="*/ 690134 h 84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21163" h="848542">
                  <a:moveTo>
                    <a:pt x="356789" y="690134"/>
                  </a:moveTo>
                  <a:cubicBezTo>
                    <a:pt x="361452" y="658823"/>
                    <a:pt x="362655" y="627094"/>
                    <a:pt x="360376" y="595520"/>
                  </a:cubicBezTo>
                  <a:cubicBezTo>
                    <a:pt x="529730" y="567938"/>
                    <a:pt x="644658" y="408290"/>
                    <a:pt x="617076" y="238937"/>
                  </a:cubicBezTo>
                  <a:cubicBezTo>
                    <a:pt x="605175" y="165862"/>
                    <a:pt x="567569" y="99440"/>
                    <a:pt x="511033" y="51636"/>
                  </a:cubicBezTo>
                  <a:cubicBezTo>
                    <a:pt x="487456" y="32055"/>
                    <a:pt x="452468" y="35294"/>
                    <a:pt x="432887" y="58871"/>
                  </a:cubicBezTo>
                  <a:cubicBezTo>
                    <a:pt x="429718" y="62687"/>
                    <a:pt x="427074" y="66910"/>
                    <a:pt x="425028" y="71429"/>
                  </a:cubicBezTo>
                  <a:lnTo>
                    <a:pt x="335182" y="268802"/>
                  </a:lnTo>
                  <a:cubicBezTo>
                    <a:pt x="330089" y="280055"/>
                    <a:pt x="316837" y="285049"/>
                    <a:pt x="305583" y="279956"/>
                  </a:cubicBezTo>
                  <a:cubicBezTo>
                    <a:pt x="298571" y="276782"/>
                    <a:pt x="293683" y="270225"/>
                    <a:pt x="292644" y="262598"/>
                  </a:cubicBezTo>
                  <a:lnTo>
                    <a:pt x="263103" y="47838"/>
                  </a:lnTo>
                  <a:cubicBezTo>
                    <a:pt x="258778" y="17403"/>
                    <a:pt x="230599" y="-3764"/>
                    <a:pt x="200163" y="561"/>
                  </a:cubicBezTo>
                  <a:cubicBezTo>
                    <a:pt x="195074" y="1284"/>
                    <a:pt x="190110" y="2708"/>
                    <a:pt x="185412" y="4794"/>
                  </a:cubicBezTo>
                  <a:cubicBezTo>
                    <a:pt x="77642" y="52186"/>
                    <a:pt x="5937" y="156443"/>
                    <a:pt x="235" y="274035"/>
                  </a:cubicBezTo>
                  <a:cubicBezTo>
                    <a:pt x="-4261" y="390496"/>
                    <a:pt x="56090" y="499875"/>
                    <a:pt x="157011" y="558172"/>
                  </a:cubicBezTo>
                  <a:cubicBezTo>
                    <a:pt x="144223" y="589969"/>
                    <a:pt x="135338" y="623198"/>
                    <a:pt x="130551" y="657133"/>
                  </a:cubicBezTo>
                  <a:cubicBezTo>
                    <a:pt x="112278" y="782216"/>
                    <a:pt x="155871" y="838217"/>
                    <a:pt x="218286" y="847332"/>
                  </a:cubicBezTo>
                  <a:cubicBezTo>
                    <a:pt x="280701" y="856447"/>
                    <a:pt x="338516" y="815048"/>
                    <a:pt x="356789" y="690134"/>
                  </a:cubicBezTo>
                  <a:close/>
                </a:path>
              </a:pathLst>
            </a:custGeom>
            <a:solidFill>
              <a:srgbClr val="E91E76"/>
            </a:solidFill>
            <a:ln w="42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ADD9293-DED9-0B12-FC8B-5C12D576D681}"/>
                </a:ext>
              </a:extLst>
            </p:cNvPr>
            <p:cNvSpPr/>
            <p:nvPr/>
          </p:nvSpPr>
          <p:spPr>
            <a:xfrm>
              <a:off x="3600396" y="3335737"/>
              <a:ext cx="536793" cy="420816"/>
            </a:xfrm>
            <a:custGeom>
              <a:avLst/>
              <a:gdLst>
                <a:gd name="connsiteX0" fmla="*/ 14939 w 536793"/>
                <a:gd name="connsiteY0" fmla="*/ 95230 h 420816"/>
                <a:gd name="connsiteX1" fmla="*/ 130772 w 536793"/>
                <a:gd name="connsiteY1" fmla="*/ 143086 h 420816"/>
                <a:gd name="connsiteX2" fmla="*/ 136773 w 536793"/>
                <a:gd name="connsiteY2" fmla="*/ 165368 h 420816"/>
                <a:gd name="connsiteX3" fmla="*/ 162093 w 536793"/>
                <a:gd name="connsiteY3" fmla="*/ 349743 h 420816"/>
                <a:gd name="connsiteX4" fmla="*/ 255080 w 536793"/>
                <a:gd name="connsiteY4" fmla="*/ 420020 h 420816"/>
                <a:gd name="connsiteX5" fmla="*/ 318700 w 536793"/>
                <a:gd name="connsiteY5" fmla="*/ 372616 h 420816"/>
                <a:gd name="connsiteX6" fmla="*/ 395970 w 536793"/>
                <a:gd name="connsiteY6" fmla="*/ 203137 h 420816"/>
                <a:gd name="connsiteX7" fmla="*/ 512465 w 536793"/>
                <a:gd name="connsiteY7" fmla="*/ 158227 h 420816"/>
                <a:gd name="connsiteX8" fmla="*/ 531898 w 536793"/>
                <a:gd name="connsiteY8" fmla="*/ 170052 h 420816"/>
                <a:gd name="connsiteX9" fmla="*/ 536794 w 536793"/>
                <a:gd name="connsiteY9" fmla="*/ 174272 h 420816"/>
                <a:gd name="connsiteX10" fmla="*/ 448636 w 536793"/>
                <a:gd name="connsiteY10" fmla="*/ 51890 h 420816"/>
                <a:gd name="connsiteX11" fmla="*/ 370490 w 536793"/>
                <a:gd name="connsiteY11" fmla="*/ 59125 h 420816"/>
                <a:gd name="connsiteX12" fmla="*/ 362631 w 536793"/>
                <a:gd name="connsiteY12" fmla="*/ 71682 h 420816"/>
                <a:gd name="connsiteX13" fmla="*/ 272786 w 536793"/>
                <a:gd name="connsiteY13" fmla="*/ 268802 h 420816"/>
                <a:gd name="connsiteX14" fmla="*/ 243187 w 536793"/>
                <a:gd name="connsiteY14" fmla="*/ 279956 h 420816"/>
                <a:gd name="connsiteX15" fmla="*/ 230247 w 536793"/>
                <a:gd name="connsiteY15" fmla="*/ 262598 h 420816"/>
                <a:gd name="connsiteX16" fmla="*/ 200707 w 536793"/>
                <a:gd name="connsiteY16" fmla="*/ 47838 h 420816"/>
                <a:gd name="connsiteX17" fmla="*/ 137766 w 536793"/>
                <a:gd name="connsiteY17" fmla="*/ 561 h 420816"/>
                <a:gd name="connsiteX18" fmla="*/ 123015 w 536793"/>
                <a:gd name="connsiteY18" fmla="*/ 4794 h 420816"/>
                <a:gd name="connsiteX19" fmla="*/ 0 w 536793"/>
                <a:gd name="connsiteY19" fmla="*/ 101855 h 420816"/>
                <a:gd name="connsiteX20" fmla="*/ 14939 w 536793"/>
                <a:gd name="connsiteY20" fmla="*/ 95230 h 42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36793" h="420816">
                  <a:moveTo>
                    <a:pt x="14939" y="95230"/>
                  </a:moveTo>
                  <a:cubicBezTo>
                    <a:pt x="60141" y="76459"/>
                    <a:pt x="112001" y="97884"/>
                    <a:pt x="130772" y="143086"/>
                  </a:cubicBezTo>
                  <a:cubicBezTo>
                    <a:pt x="133735" y="150220"/>
                    <a:pt x="135752" y="157711"/>
                    <a:pt x="136773" y="165368"/>
                  </a:cubicBezTo>
                  <a:lnTo>
                    <a:pt x="162093" y="349743"/>
                  </a:lnTo>
                  <a:cubicBezTo>
                    <a:pt x="168364" y="394827"/>
                    <a:pt x="209996" y="426291"/>
                    <a:pt x="255080" y="420020"/>
                  </a:cubicBezTo>
                  <a:cubicBezTo>
                    <a:pt x="282998" y="416137"/>
                    <a:pt x="306995" y="398256"/>
                    <a:pt x="318700" y="372616"/>
                  </a:cubicBezTo>
                  <a:lnTo>
                    <a:pt x="395970" y="203137"/>
                  </a:lnTo>
                  <a:cubicBezTo>
                    <a:pt x="415738" y="158566"/>
                    <a:pt x="467894" y="138459"/>
                    <a:pt x="512465" y="158227"/>
                  </a:cubicBezTo>
                  <a:cubicBezTo>
                    <a:pt x="519426" y="161314"/>
                    <a:pt x="525958" y="165289"/>
                    <a:pt x="531898" y="170052"/>
                  </a:cubicBezTo>
                  <a:lnTo>
                    <a:pt x="536794" y="174272"/>
                  </a:lnTo>
                  <a:cubicBezTo>
                    <a:pt x="517849" y="126888"/>
                    <a:pt x="487580" y="84868"/>
                    <a:pt x="448636" y="51890"/>
                  </a:cubicBezTo>
                  <a:cubicBezTo>
                    <a:pt x="425059" y="32308"/>
                    <a:pt x="390072" y="35547"/>
                    <a:pt x="370490" y="59125"/>
                  </a:cubicBezTo>
                  <a:cubicBezTo>
                    <a:pt x="367321" y="62940"/>
                    <a:pt x="364678" y="67164"/>
                    <a:pt x="362631" y="71682"/>
                  </a:cubicBezTo>
                  <a:lnTo>
                    <a:pt x="272786" y="268802"/>
                  </a:lnTo>
                  <a:cubicBezTo>
                    <a:pt x="267692" y="280055"/>
                    <a:pt x="254441" y="285049"/>
                    <a:pt x="243187" y="279956"/>
                  </a:cubicBezTo>
                  <a:cubicBezTo>
                    <a:pt x="236174" y="276782"/>
                    <a:pt x="231286" y="270225"/>
                    <a:pt x="230247" y="262598"/>
                  </a:cubicBezTo>
                  <a:lnTo>
                    <a:pt x="200707" y="47838"/>
                  </a:lnTo>
                  <a:cubicBezTo>
                    <a:pt x="196382" y="17403"/>
                    <a:pt x="168202" y="-3764"/>
                    <a:pt x="137766" y="561"/>
                  </a:cubicBezTo>
                  <a:cubicBezTo>
                    <a:pt x="132678" y="1284"/>
                    <a:pt x="127713" y="2708"/>
                    <a:pt x="123015" y="4794"/>
                  </a:cubicBezTo>
                  <a:cubicBezTo>
                    <a:pt x="74427" y="26167"/>
                    <a:pt x="32090" y="59573"/>
                    <a:pt x="0" y="101855"/>
                  </a:cubicBezTo>
                  <a:cubicBezTo>
                    <a:pt x="4938" y="99661"/>
                    <a:pt x="9917" y="97382"/>
                    <a:pt x="14939" y="95230"/>
                  </a:cubicBezTo>
                  <a:close/>
                </a:path>
              </a:pathLst>
            </a:custGeom>
            <a:solidFill>
              <a:srgbClr val="F05F9E"/>
            </a:solidFill>
            <a:ln w="42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860BE856-BDF7-1BF6-0D67-CEB6460C2656}"/>
                </a:ext>
              </a:extLst>
            </p:cNvPr>
            <p:cNvSpPr/>
            <p:nvPr/>
          </p:nvSpPr>
          <p:spPr>
            <a:xfrm>
              <a:off x="3537999" y="3335737"/>
              <a:ext cx="621163" cy="848542"/>
            </a:xfrm>
            <a:custGeom>
              <a:avLst/>
              <a:gdLst>
                <a:gd name="connsiteX0" fmla="*/ 356789 w 621163"/>
                <a:gd name="connsiteY0" fmla="*/ 690134 h 848542"/>
                <a:gd name="connsiteX1" fmla="*/ 360376 w 621163"/>
                <a:gd name="connsiteY1" fmla="*/ 595520 h 848542"/>
                <a:gd name="connsiteX2" fmla="*/ 617076 w 621163"/>
                <a:gd name="connsiteY2" fmla="*/ 238937 h 848542"/>
                <a:gd name="connsiteX3" fmla="*/ 511033 w 621163"/>
                <a:gd name="connsiteY3" fmla="*/ 51636 h 848542"/>
                <a:gd name="connsiteX4" fmla="*/ 432887 w 621163"/>
                <a:gd name="connsiteY4" fmla="*/ 58871 h 848542"/>
                <a:gd name="connsiteX5" fmla="*/ 425028 w 621163"/>
                <a:gd name="connsiteY5" fmla="*/ 71429 h 848542"/>
                <a:gd name="connsiteX6" fmla="*/ 335182 w 621163"/>
                <a:gd name="connsiteY6" fmla="*/ 268802 h 848542"/>
                <a:gd name="connsiteX7" fmla="*/ 305583 w 621163"/>
                <a:gd name="connsiteY7" fmla="*/ 279956 h 848542"/>
                <a:gd name="connsiteX8" fmla="*/ 292644 w 621163"/>
                <a:gd name="connsiteY8" fmla="*/ 262598 h 848542"/>
                <a:gd name="connsiteX9" fmla="*/ 263103 w 621163"/>
                <a:gd name="connsiteY9" fmla="*/ 47838 h 848542"/>
                <a:gd name="connsiteX10" fmla="*/ 200163 w 621163"/>
                <a:gd name="connsiteY10" fmla="*/ 561 h 848542"/>
                <a:gd name="connsiteX11" fmla="*/ 185412 w 621163"/>
                <a:gd name="connsiteY11" fmla="*/ 4794 h 848542"/>
                <a:gd name="connsiteX12" fmla="*/ 235 w 621163"/>
                <a:gd name="connsiteY12" fmla="*/ 274035 h 848542"/>
                <a:gd name="connsiteX13" fmla="*/ 157011 w 621163"/>
                <a:gd name="connsiteY13" fmla="*/ 558172 h 848542"/>
                <a:gd name="connsiteX14" fmla="*/ 130551 w 621163"/>
                <a:gd name="connsiteY14" fmla="*/ 657133 h 848542"/>
                <a:gd name="connsiteX15" fmla="*/ 218286 w 621163"/>
                <a:gd name="connsiteY15" fmla="*/ 847332 h 848542"/>
                <a:gd name="connsiteX16" fmla="*/ 356789 w 621163"/>
                <a:gd name="connsiteY16" fmla="*/ 690134 h 84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21163" h="848542">
                  <a:moveTo>
                    <a:pt x="356789" y="690134"/>
                  </a:moveTo>
                  <a:cubicBezTo>
                    <a:pt x="361452" y="658823"/>
                    <a:pt x="362655" y="627094"/>
                    <a:pt x="360376" y="595520"/>
                  </a:cubicBezTo>
                  <a:cubicBezTo>
                    <a:pt x="529730" y="567938"/>
                    <a:pt x="644658" y="408290"/>
                    <a:pt x="617076" y="238937"/>
                  </a:cubicBezTo>
                  <a:cubicBezTo>
                    <a:pt x="605175" y="165862"/>
                    <a:pt x="567569" y="99440"/>
                    <a:pt x="511033" y="51636"/>
                  </a:cubicBezTo>
                  <a:cubicBezTo>
                    <a:pt x="487456" y="32055"/>
                    <a:pt x="452468" y="35294"/>
                    <a:pt x="432887" y="58871"/>
                  </a:cubicBezTo>
                  <a:cubicBezTo>
                    <a:pt x="429718" y="62687"/>
                    <a:pt x="427074" y="66910"/>
                    <a:pt x="425028" y="71429"/>
                  </a:cubicBezTo>
                  <a:lnTo>
                    <a:pt x="335182" y="268802"/>
                  </a:lnTo>
                  <a:cubicBezTo>
                    <a:pt x="330089" y="280055"/>
                    <a:pt x="316837" y="285049"/>
                    <a:pt x="305583" y="279956"/>
                  </a:cubicBezTo>
                  <a:cubicBezTo>
                    <a:pt x="298571" y="276782"/>
                    <a:pt x="293683" y="270225"/>
                    <a:pt x="292644" y="262598"/>
                  </a:cubicBezTo>
                  <a:lnTo>
                    <a:pt x="263103" y="47838"/>
                  </a:lnTo>
                  <a:cubicBezTo>
                    <a:pt x="258778" y="17403"/>
                    <a:pt x="230599" y="-3764"/>
                    <a:pt x="200163" y="561"/>
                  </a:cubicBezTo>
                  <a:cubicBezTo>
                    <a:pt x="195074" y="1284"/>
                    <a:pt x="190110" y="2708"/>
                    <a:pt x="185412" y="4794"/>
                  </a:cubicBezTo>
                  <a:cubicBezTo>
                    <a:pt x="77642" y="52186"/>
                    <a:pt x="5937" y="156443"/>
                    <a:pt x="235" y="274035"/>
                  </a:cubicBezTo>
                  <a:cubicBezTo>
                    <a:pt x="-4261" y="390496"/>
                    <a:pt x="56090" y="499875"/>
                    <a:pt x="157011" y="558172"/>
                  </a:cubicBezTo>
                  <a:cubicBezTo>
                    <a:pt x="144223" y="589969"/>
                    <a:pt x="135338" y="623198"/>
                    <a:pt x="130551" y="657133"/>
                  </a:cubicBezTo>
                  <a:cubicBezTo>
                    <a:pt x="112278" y="782216"/>
                    <a:pt x="155871" y="838217"/>
                    <a:pt x="218286" y="847332"/>
                  </a:cubicBezTo>
                  <a:cubicBezTo>
                    <a:pt x="280701" y="856447"/>
                    <a:pt x="338516" y="815048"/>
                    <a:pt x="356789" y="690134"/>
                  </a:cubicBezTo>
                  <a:close/>
                </a:path>
              </a:pathLst>
            </a:custGeom>
            <a:noFill/>
            <a:ln w="52626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CD1D494-F0E4-1ACB-B48E-3AB0F0DF4095}"/>
                </a:ext>
              </a:extLst>
            </p:cNvPr>
            <p:cNvSpPr/>
            <p:nvPr/>
          </p:nvSpPr>
          <p:spPr>
            <a:xfrm>
              <a:off x="3911459" y="3873908"/>
              <a:ext cx="473375" cy="474040"/>
            </a:xfrm>
            <a:custGeom>
              <a:avLst/>
              <a:gdLst>
                <a:gd name="connsiteX0" fmla="*/ 74905 w 473375"/>
                <a:gd name="connsiteY0" fmla="*/ 327139 h 474040"/>
                <a:gd name="connsiteX1" fmla="*/ 4288 w 473375"/>
                <a:gd name="connsiteY1" fmla="*/ 298636 h 474040"/>
                <a:gd name="connsiteX2" fmla="*/ 2025 w 473375"/>
                <a:gd name="connsiteY2" fmla="*/ 262951 h 474040"/>
                <a:gd name="connsiteX3" fmla="*/ 5992 w 473375"/>
                <a:gd name="connsiteY3" fmla="*/ 248814 h 474040"/>
                <a:gd name="connsiteX4" fmla="*/ 296333 w 473375"/>
                <a:gd name="connsiteY4" fmla="*/ 378 h 474040"/>
                <a:gd name="connsiteX5" fmla="*/ 356195 w 473375"/>
                <a:gd name="connsiteY5" fmla="*/ 47580 h 474040"/>
                <a:gd name="connsiteX6" fmla="*/ 308993 w 473375"/>
                <a:gd name="connsiteY6" fmla="*/ 107442 h 474040"/>
                <a:gd name="connsiteX7" fmla="*/ 109721 w 473375"/>
                <a:gd name="connsiteY7" fmla="*/ 277933 h 474040"/>
                <a:gd name="connsiteX8" fmla="*/ 105754 w 473375"/>
                <a:gd name="connsiteY8" fmla="*/ 292070 h 474040"/>
                <a:gd name="connsiteX9" fmla="*/ 74905 w 473375"/>
                <a:gd name="connsiteY9" fmla="*/ 327139 h 474040"/>
                <a:gd name="connsiteX10" fmla="*/ 168718 w 473375"/>
                <a:gd name="connsiteY10" fmla="*/ 469735 h 474040"/>
                <a:gd name="connsiteX11" fmla="*/ 98045 w 473375"/>
                <a:gd name="connsiteY11" fmla="*/ 441211 h 474040"/>
                <a:gd name="connsiteX12" fmla="*/ 97820 w 473375"/>
                <a:gd name="connsiteY12" fmla="*/ 399597 h 474040"/>
                <a:gd name="connsiteX13" fmla="*/ 103433 w 473375"/>
                <a:gd name="connsiteY13" fmla="*/ 386051 h 474040"/>
                <a:gd name="connsiteX14" fmla="*/ 420952 w 473375"/>
                <a:gd name="connsiteY14" fmla="*/ 173359 h 474040"/>
                <a:gd name="connsiteX15" fmla="*/ 473354 w 473375"/>
                <a:gd name="connsiteY15" fmla="*/ 228779 h 474040"/>
                <a:gd name="connsiteX16" fmla="*/ 420952 w 473375"/>
                <a:gd name="connsiteY16" fmla="*/ 281182 h 474040"/>
                <a:gd name="connsiteX17" fmla="*/ 203069 w 473375"/>
                <a:gd name="connsiteY17" fmla="*/ 427112 h 474040"/>
                <a:gd name="connsiteX18" fmla="*/ 197499 w 473375"/>
                <a:gd name="connsiteY18" fmla="*/ 440659 h 474040"/>
                <a:gd name="connsiteX19" fmla="*/ 168718 w 473375"/>
                <a:gd name="connsiteY19" fmla="*/ 469735 h 474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3375" h="474040">
                  <a:moveTo>
                    <a:pt x="74905" y="327139"/>
                  </a:moveTo>
                  <a:cubicBezTo>
                    <a:pt x="47534" y="338768"/>
                    <a:pt x="15918" y="326007"/>
                    <a:pt x="4288" y="298636"/>
                  </a:cubicBezTo>
                  <a:cubicBezTo>
                    <a:pt x="-509" y="287346"/>
                    <a:pt x="-1307" y="274757"/>
                    <a:pt x="2025" y="262951"/>
                  </a:cubicBezTo>
                  <a:lnTo>
                    <a:pt x="5992" y="248814"/>
                  </a:lnTo>
                  <a:cubicBezTo>
                    <a:pt x="43310" y="114705"/>
                    <a:pt x="158067" y="16511"/>
                    <a:pt x="296333" y="378"/>
                  </a:cubicBezTo>
                  <a:cubicBezTo>
                    <a:pt x="325898" y="-3118"/>
                    <a:pt x="352699" y="18015"/>
                    <a:pt x="356195" y="47580"/>
                  </a:cubicBezTo>
                  <a:cubicBezTo>
                    <a:pt x="359691" y="77144"/>
                    <a:pt x="338558" y="103946"/>
                    <a:pt x="308993" y="107442"/>
                  </a:cubicBezTo>
                  <a:cubicBezTo>
                    <a:pt x="214098" y="118504"/>
                    <a:pt x="135334" y="185892"/>
                    <a:pt x="109721" y="277933"/>
                  </a:cubicBezTo>
                  <a:lnTo>
                    <a:pt x="105754" y="292070"/>
                  </a:lnTo>
                  <a:cubicBezTo>
                    <a:pt x="101357" y="307852"/>
                    <a:pt x="89998" y="320765"/>
                    <a:pt x="74905" y="327139"/>
                  </a:cubicBezTo>
                  <a:close/>
                  <a:moveTo>
                    <a:pt x="168718" y="469735"/>
                  </a:moveTo>
                  <a:cubicBezTo>
                    <a:pt x="141325" y="481374"/>
                    <a:pt x="109684" y="468603"/>
                    <a:pt x="98045" y="441211"/>
                  </a:cubicBezTo>
                  <a:cubicBezTo>
                    <a:pt x="92401" y="427929"/>
                    <a:pt x="92320" y="412939"/>
                    <a:pt x="97820" y="399597"/>
                  </a:cubicBezTo>
                  <a:lnTo>
                    <a:pt x="103433" y="386051"/>
                  </a:lnTo>
                  <a:cubicBezTo>
                    <a:pt x="156212" y="257213"/>
                    <a:pt x="281723" y="173139"/>
                    <a:pt x="420952" y="173359"/>
                  </a:cubicBezTo>
                  <a:cubicBezTo>
                    <a:pt x="450726" y="174192"/>
                    <a:pt x="474188" y="199005"/>
                    <a:pt x="473354" y="228779"/>
                  </a:cubicBezTo>
                  <a:cubicBezTo>
                    <a:pt x="472554" y="257382"/>
                    <a:pt x="449555" y="280382"/>
                    <a:pt x="420952" y="281182"/>
                  </a:cubicBezTo>
                  <a:cubicBezTo>
                    <a:pt x="325421" y="281040"/>
                    <a:pt x="239302" y="338719"/>
                    <a:pt x="203069" y="427112"/>
                  </a:cubicBezTo>
                  <a:lnTo>
                    <a:pt x="197499" y="440659"/>
                  </a:lnTo>
                  <a:cubicBezTo>
                    <a:pt x="192131" y="453778"/>
                    <a:pt x="181781" y="464234"/>
                    <a:pt x="168718" y="469735"/>
                  </a:cubicBezTo>
                  <a:close/>
                </a:path>
              </a:pathLst>
            </a:custGeom>
            <a:solidFill>
              <a:srgbClr val="F05F9E"/>
            </a:solidFill>
            <a:ln w="52626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17801BC-3AC2-DBFA-64F8-F5E2E15E3E99}"/>
                </a:ext>
              </a:extLst>
            </p:cNvPr>
            <p:cNvSpPr/>
            <p:nvPr/>
          </p:nvSpPr>
          <p:spPr>
            <a:xfrm>
              <a:off x="2859553" y="4269461"/>
              <a:ext cx="1591152" cy="971616"/>
            </a:xfrm>
            <a:custGeom>
              <a:avLst/>
              <a:gdLst>
                <a:gd name="connsiteX0" fmla="*/ 1558229 w 1591152"/>
                <a:gd name="connsiteY0" fmla="*/ 126089 h 971616"/>
                <a:gd name="connsiteX1" fmla="*/ 1516493 w 1591152"/>
                <a:gd name="connsiteY1" fmla="*/ 126089 h 971616"/>
                <a:gd name="connsiteX2" fmla="*/ 1259068 w 1591152"/>
                <a:gd name="connsiteY2" fmla="*/ 177025 h 971616"/>
                <a:gd name="connsiteX3" fmla="*/ 1248644 w 1591152"/>
                <a:gd name="connsiteY3" fmla="*/ 187407 h 971616"/>
                <a:gd name="connsiteX4" fmla="*/ 1172528 w 1591152"/>
                <a:gd name="connsiteY4" fmla="*/ 191225 h 971616"/>
                <a:gd name="connsiteX5" fmla="*/ 1168709 w 1591152"/>
                <a:gd name="connsiteY5" fmla="*/ 115109 h 971616"/>
                <a:gd name="connsiteX6" fmla="*/ 1172683 w 1591152"/>
                <a:gd name="connsiteY6" fmla="*/ 111150 h 971616"/>
                <a:gd name="connsiteX7" fmla="*/ 1183064 w 1591152"/>
                <a:gd name="connsiteY7" fmla="*/ 100769 h 971616"/>
                <a:gd name="connsiteX8" fmla="*/ 1557934 w 1591152"/>
                <a:gd name="connsiteY8" fmla="*/ 26537 h 971616"/>
                <a:gd name="connsiteX9" fmla="*/ 1587010 w 1591152"/>
                <a:gd name="connsiteY9" fmla="*/ 96985 h 971616"/>
                <a:gd name="connsiteX10" fmla="*/ 1558271 w 1591152"/>
                <a:gd name="connsiteY10" fmla="*/ 125920 h 971616"/>
                <a:gd name="connsiteX11" fmla="*/ 1473532 w 1591152"/>
                <a:gd name="connsiteY11" fmla="*/ 357771 h 971616"/>
                <a:gd name="connsiteX12" fmla="*/ 1435551 w 1591152"/>
                <a:gd name="connsiteY12" fmla="*/ 350428 h 971616"/>
                <a:gd name="connsiteX13" fmla="*/ 1193657 w 1591152"/>
                <a:gd name="connsiteY13" fmla="*/ 350428 h 971616"/>
                <a:gd name="connsiteX14" fmla="*/ 1182431 w 1591152"/>
                <a:gd name="connsiteY14" fmla="*/ 357940 h 971616"/>
                <a:gd name="connsiteX15" fmla="*/ 1113153 w 1591152"/>
                <a:gd name="connsiteY15" fmla="*/ 345975 h 971616"/>
                <a:gd name="connsiteX16" fmla="*/ 1125118 w 1591152"/>
                <a:gd name="connsiteY16" fmla="*/ 276697 h 971616"/>
                <a:gd name="connsiteX17" fmla="*/ 1127191 w 1591152"/>
                <a:gd name="connsiteY17" fmla="*/ 275311 h 971616"/>
                <a:gd name="connsiteX18" fmla="*/ 1138458 w 1591152"/>
                <a:gd name="connsiteY18" fmla="*/ 267799 h 971616"/>
                <a:gd name="connsiteX19" fmla="*/ 1490834 w 1591152"/>
                <a:gd name="connsiteY19" fmla="*/ 267799 h 971616"/>
                <a:gd name="connsiteX20" fmla="*/ 1504480 w 1591152"/>
                <a:gd name="connsiteY20" fmla="*/ 336766 h 971616"/>
                <a:gd name="connsiteX21" fmla="*/ 1473321 w 1591152"/>
                <a:gd name="connsiteY21" fmla="*/ 357771 h 971616"/>
                <a:gd name="connsiteX22" fmla="*/ 665134 w 1591152"/>
                <a:gd name="connsiteY22" fmla="*/ 944277 h 971616"/>
                <a:gd name="connsiteX23" fmla="*/ 667835 w 1591152"/>
                <a:gd name="connsiteY23" fmla="*/ 905917 h 971616"/>
                <a:gd name="connsiteX24" fmla="*/ 730461 w 1591152"/>
                <a:gd name="connsiteY24" fmla="*/ 672294 h 971616"/>
                <a:gd name="connsiteX25" fmla="*/ 740547 w 1591152"/>
                <a:gd name="connsiteY25" fmla="*/ 663389 h 971616"/>
                <a:gd name="connsiteX26" fmla="*/ 747936 w 1591152"/>
                <a:gd name="connsiteY26" fmla="*/ 593475 h 971616"/>
                <a:gd name="connsiteX27" fmla="*/ 678021 w 1591152"/>
                <a:gd name="connsiteY27" fmla="*/ 586086 h 971616"/>
                <a:gd name="connsiteX28" fmla="*/ 675136 w 1591152"/>
                <a:gd name="connsiteY28" fmla="*/ 588609 h 971616"/>
                <a:gd name="connsiteX29" fmla="*/ 664966 w 1591152"/>
                <a:gd name="connsiteY29" fmla="*/ 597514 h 971616"/>
                <a:gd name="connsiteX30" fmla="*/ 573685 w 1591152"/>
                <a:gd name="connsiteY30" fmla="*/ 937905 h 971616"/>
                <a:gd name="connsiteX31" fmla="*/ 636762 w 1591152"/>
                <a:gd name="connsiteY31" fmla="*/ 968953 h 971616"/>
                <a:gd name="connsiteX32" fmla="*/ 665134 w 1591152"/>
                <a:gd name="connsiteY32" fmla="*/ 944278 h 971616"/>
                <a:gd name="connsiteX33" fmla="*/ 74957 w 1591152"/>
                <a:gd name="connsiteY33" fmla="*/ 663178 h 971616"/>
                <a:gd name="connsiteX34" fmla="*/ 4288 w 1591152"/>
                <a:gd name="connsiteY34" fmla="*/ 634642 h 971616"/>
                <a:gd name="connsiteX35" fmla="*/ 6001 w 1591152"/>
                <a:gd name="connsiteY35" fmla="*/ 588863 h 971616"/>
                <a:gd name="connsiteX36" fmla="*/ 346687 w 1591152"/>
                <a:gd name="connsiteY36" fmla="*/ 400732 h 971616"/>
                <a:gd name="connsiteX37" fmla="*/ 361627 w 1591152"/>
                <a:gd name="connsiteY37" fmla="*/ 401998 h 971616"/>
                <a:gd name="connsiteX38" fmla="*/ 410748 w 1591152"/>
                <a:gd name="connsiteY38" fmla="*/ 460277 h 971616"/>
                <a:gd name="connsiteX39" fmla="*/ 352469 w 1591152"/>
                <a:gd name="connsiteY39" fmla="*/ 509399 h 971616"/>
                <a:gd name="connsiteX40" fmla="*/ 337530 w 1591152"/>
                <a:gd name="connsiteY40" fmla="*/ 508133 h 971616"/>
                <a:gd name="connsiteX41" fmla="*/ 101796 w 1591152"/>
                <a:gd name="connsiteY41" fmla="*/ 638322 h 971616"/>
                <a:gd name="connsiteX42" fmla="*/ 74957 w 1591152"/>
                <a:gd name="connsiteY42" fmla="*/ 663178 h 97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591152" h="971616">
                  <a:moveTo>
                    <a:pt x="1558229" y="126089"/>
                  </a:moveTo>
                  <a:cubicBezTo>
                    <a:pt x="1544884" y="131705"/>
                    <a:pt x="1529838" y="131705"/>
                    <a:pt x="1516493" y="126089"/>
                  </a:cubicBezTo>
                  <a:cubicBezTo>
                    <a:pt x="1428312" y="89120"/>
                    <a:pt x="1326525" y="109261"/>
                    <a:pt x="1259068" y="177025"/>
                  </a:cubicBezTo>
                  <a:lnTo>
                    <a:pt x="1248644" y="187407"/>
                  </a:lnTo>
                  <a:cubicBezTo>
                    <a:pt x="1228680" y="209480"/>
                    <a:pt x="1194601" y="211190"/>
                    <a:pt x="1172528" y="191225"/>
                  </a:cubicBezTo>
                  <a:cubicBezTo>
                    <a:pt x="1150454" y="171261"/>
                    <a:pt x="1148744" y="137182"/>
                    <a:pt x="1168709" y="115109"/>
                  </a:cubicBezTo>
                  <a:cubicBezTo>
                    <a:pt x="1169964" y="113721"/>
                    <a:pt x="1171291" y="112400"/>
                    <a:pt x="1172683" y="111150"/>
                  </a:cubicBezTo>
                  <a:lnTo>
                    <a:pt x="1183064" y="100769"/>
                  </a:lnTo>
                  <a:cubicBezTo>
                    <a:pt x="1281337" y="2167"/>
                    <a:pt x="1429500" y="-27172"/>
                    <a:pt x="1557934" y="26537"/>
                  </a:cubicBezTo>
                  <a:cubicBezTo>
                    <a:pt x="1585417" y="37962"/>
                    <a:pt x="1598435" y="69502"/>
                    <a:pt x="1587010" y="96985"/>
                  </a:cubicBezTo>
                  <a:cubicBezTo>
                    <a:pt x="1581591" y="110022"/>
                    <a:pt x="1571272" y="120412"/>
                    <a:pt x="1558271" y="125920"/>
                  </a:cubicBezTo>
                  <a:close/>
                  <a:moveTo>
                    <a:pt x="1473532" y="357771"/>
                  </a:moveTo>
                  <a:cubicBezTo>
                    <a:pt x="1460400" y="360567"/>
                    <a:pt x="1446695" y="357917"/>
                    <a:pt x="1435551" y="350428"/>
                  </a:cubicBezTo>
                  <a:cubicBezTo>
                    <a:pt x="1362408" y="301284"/>
                    <a:pt x="1266800" y="301284"/>
                    <a:pt x="1193657" y="350428"/>
                  </a:cubicBezTo>
                  <a:lnTo>
                    <a:pt x="1182431" y="357940"/>
                  </a:lnTo>
                  <a:cubicBezTo>
                    <a:pt x="1159997" y="373767"/>
                    <a:pt x="1128980" y="368410"/>
                    <a:pt x="1113153" y="345975"/>
                  </a:cubicBezTo>
                  <a:cubicBezTo>
                    <a:pt x="1097326" y="323541"/>
                    <a:pt x="1102683" y="292524"/>
                    <a:pt x="1125118" y="276697"/>
                  </a:cubicBezTo>
                  <a:cubicBezTo>
                    <a:pt x="1125797" y="276218"/>
                    <a:pt x="1126488" y="275756"/>
                    <a:pt x="1127191" y="275311"/>
                  </a:cubicBezTo>
                  <a:lnTo>
                    <a:pt x="1138458" y="267799"/>
                  </a:lnTo>
                  <a:cubicBezTo>
                    <a:pt x="1245008" y="196208"/>
                    <a:pt x="1384285" y="196208"/>
                    <a:pt x="1490834" y="267799"/>
                  </a:cubicBezTo>
                  <a:cubicBezTo>
                    <a:pt x="1513647" y="283076"/>
                    <a:pt x="1519757" y="313954"/>
                    <a:pt x="1504480" y="336766"/>
                  </a:cubicBezTo>
                  <a:cubicBezTo>
                    <a:pt x="1497242" y="347575"/>
                    <a:pt x="1486055" y="355116"/>
                    <a:pt x="1473321" y="357771"/>
                  </a:cubicBezTo>
                  <a:close/>
                  <a:moveTo>
                    <a:pt x="665134" y="944277"/>
                  </a:moveTo>
                  <a:cubicBezTo>
                    <a:pt x="671163" y="932376"/>
                    <a:pt x="672137" y="918546"/>
                    <a:pt x="667835" y="905917"/>
                  </a:cubicBezTo>
                  <a:cubicBezTo>
                    <a:pt x="639266" y="822553"/>
                    <a:pt x="664025" y="730190"/>
                    <a:pt x="730461" y="672294"/>
                  </a:cubicBezTo>
                  <a:lnTo>
                    <a:pt x="740547" y="663389"/>
                  </a:lnTo>
                  <a:cubicBezTo>
                    <a:pt x="761894" y="646123"/>
                    <a:pt x="765202" y="614821"/>
                    <a:pt x="747936" y="593475"/>
                  </a:cubicBezTo>
                  <a:cubicBezTo>
                    <a:pt x="730670" y="572128"/>
                    <a:pt x="699368" y="568820"/>
                    <a:pt x="678021" y="586086"/>
                  </a:cubicBezTo>
                  <a:cubicBezTo>
                    <a:pt x="677027" y="586890"/>
                    <a:pt x="676065" y="587731"/>
                    <a:pt x="675136" y="588609"/>
                  </a:cubicBezTo>
                  <a:lnTo>
                    <a:pt x="664966" y="597514"/>
                  </a:lnTo>
                  <a:cubicBezTo>
                    <a:pt x="568199" y="681889"/>
                    <a:pt x="532119" y="816434"/>
                    <a:pt x="573685" y="937905"/>
                  </a:cubicBezTo>
                  <a:cubicBezTo>
                    <a:pt x="582530" y="963897"/>
                    <a:pt x="610770" y="977798"/>
                    <a:pt x="636762" y="968953"/>
                  </a:cubicBezTo>
                  <a:cubicBezTo>
                    <a:pt x="649085" y="964760"/>
                    <a:pt x="659272" y="955900"/>
                    <a:pt x="665134" y="944278"/>
                  </a:cubicBezTo>
                  <a:close/>
                  <a:moveTo>
                    <a:pt x="74957" y="663178"/>
                  </a:moveTo>
                  <a:cubicBezTo>
                    <a:pt x="47562" y="674813"/>
                    <a:pt x="15923" y="662037"/>
                    <a:pt x="4288" y="634642"/>
                  </a:cubicBezTo>
                  <a:cubicBezTo>
                    <a:pt x="-1978" y="619887"/>
                    <a:pt x="-1351" y="603108"/>
                    <a:pt x="6001" y="588863"/>
                  </a:cubicBezTo>
                  <a:cubicBezTo>
                    <a:pt x="70778" y="462744"/>
                    <a:pt x="205445" y="388379"/>
                    <a:pt x="346687" y="400732"/>
                  </a:cubicBezTo>
                  <a:lnTo>
                    <a:pt x="361627" y="401998"/>
                  </a:lnTo>
                  <a:cubicBezTo>
                    <a:pt x="391284" y="404526"/>
                    <a:pt x="413277" y="430619"/>
                    <a:pt x="410748" y="460277"/>
                  </a:cubicBezTo>
                  <a:cubicBezTo>
                    <a:pt x="408219" y="489935"/>
                    <a:pt x="382127" y="511927"/>
                    <a:pt x="352469" y="509399"/>
                  </a:cubicBezTo>
                  <a:lnTo>
                    <a:pt x="337530" y="508133"/>
                  </a:lnTo>
                  <a:cubicBezTo>
                    <a:pt x="239797" y="499594"/>
                    <a:pt x="146618" y="551054"/>
                    <a:pt x="101796" y="638322"/>
                  </a:cubicBezTo>
                  <a:cubicBezTo>
                    <a:pt x="96039" y="649496"/>
                    <a:pt x="86540" y="658294"/>
                    <a:pt x="74957" y="663178"/>
                  </a:cubicBezTo>
                  <a:close/>
                </a:path>
              </a:pathLst>
            </a:custGeom>
            <a:solidFill>
              <a:srgbClr val="F05F9E"/>
            </a:solidFill>
            <a:ln w="52626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682F453-D2F2-120B-EA55-0DFE7F4BE985}"/>
                </a:ext>
              </a:extLst>
            </p:cNvPr>
            <p:cNvSpPr/>
            <p:nvPr/>
          </p:nvSpPr>
          <p:spPr>
            <a:xfrm>
              <a:off x="3005017" y="4779547"/>
              <a:ext cx="384298" cy="296090"/>
            </a:xfrm>
            <a:custGeom>
              <a:avLst/>
              <a:gdLst>
                <a:gd name="connsiteX0" fmla="*/ 74917 w 384298"/>
                <a:gd name="connsiteY0" fmla="*/ 291806 h 296090"/>
                <a:gd name="connsiteX1" fmla="*/ 4271 w 384298"/>
                <a:gd name="connsiteY1" fmla="*/ 263213 h 296090"/>
                <a:gd name="connsiteX2" fmla="*/ 3428 w 384298"/>
                <a:gd name="connsiteY2" fmla="*/ 223272 h 296090"/>
                <a:gd name="connsiteX3" fmla="*/ 313984 w 384298"/>
                <a:gd name="connsiteY3" fmla="*/ 579 h 296090"/>
                <a:gd name="connsiteX4" fmla="*/ 328628 w 384298"/>
                <a:gd name="connsiteY4" fmla="*/ 30 h 296090"/>
                <a:gd name="connsiteX5" fmla="*/ 384269 w 384298"/>
                <a:gd name="connsiteY5" fmla="*/ 52127 h 296090"/>
                <a:gd name="connsiteX6" fmla="*/ 332172 w 384298"/>
                <a:gd name="connsiteY6" fmla="*/ 107768 h 296090"/>
                <a:gd name="connsiteX7" fmla="*/ 317487 w 384298"/>
                <a:gd name="connsiteY7" fmla="*/ 108275 h 296090"/>
                <a:gd name="connsiteX8" fmla="*/ 104330 w 384298"/>
                <a:gd name="connsiteY8" fmla="*/ 261084 h 296090"/>
                <a:gd name="connsiteX9" fmla="*/ 74917 w 384298"/>
                <a:gd name="connsiteY9" fmla="*/ 291806 h 296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4298" h="296090">
                  <a:moveTo>
                    <a:pt x="74917" y="291806"/>
                  </a:moveTo>
                  <a:cubicBezTo>
                    <a:pt x="47513" y="303418"/>
                    <a:pt x="15884" y="290617"/>
                    <a:pt x="4271" y="263213"/>
                  </a:cubicBezTo>
                  <a:cubicBezTo>
                    <a:pt x="-1116" y="250499"/>
                    <a:pt x="-1418" y="236202"/>
                    <a:pt x="3428" y="223272"/>
                  </a:cubicBezTo>
                  <a:cubicBezTo>
                    <a:pt x="52046" y="92807"/>
                    <a:pt x="174818" y="4770"/>
                    <a:pt x="313984" y="579"/>
                  </a:cubicBezTo>
                  <a:lnTo>
                    <a:pt x="328628" y="30"/>
                  </a:lnTo>
                  <a:cubicBezTo>
                    <a:pt x="358379" y="-949"/>
                    <a:pt x="383290" y="22375"/>
                    <a:pt x="384269" y="52127"/>
                  </a:cubicBezTo>
                  <a:cubicBezTo>
                    <a:pt x="385248" y="81878"/>
                    <a:pt x="361924" y="106789"/>
                    <a:pt x="332172" y="107768"/>
                  </a:cubicBezTo>
                  <a:lnTo>
                    <a:pt x="317487" y="108275"/>
                  </a:lnTo>
                  <a:cubicBezTo>
                    <a:pt x="221981" y="111153"/>
                    <a:pt x="137721" y="171558"/>
                    <a:pt x="104330" y="261084"/>
                  </a:cubicBezTo>
                  <a:cubicBezTo>
                    <a:pt x="99183" y="274943"/>
                    <a:pt x="88539" y="286060"/>
                    <a:pt x="74917" y="291806"/>
                  </a:cubicBezTo>
                  <a:close/>
                </a:path>
              </a:pathLst>
            </a:custGeom>
            <a:solidFill>
              <a:srgbClr val="F05F9E"/>
            </a:solidFill>
            <a:ln w="52626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1C707875-DF9B-F9C1-0763-39C0D4DEE858}"/>
                </a:ext>
              </a:extLst>
            </p:cNvPr>
            <p:cNvSpPr/>
            <p:nvPr/>
          </p:nvSpPr>
          <p:spPr>
            <a:xfrm>
              <a:off x="3198151" y="4802407"/>
              <a:ext cx="290899" cy="388045"/>
            </a:xfrm>
            <a:custGeom>
              <a:avLst/>
              <a:gdLst>
                <a:gd name="connsiteX0" fmla="*/ 75147 w 290899"/>
                <a:gd name="connsiteY0" fmla="*/ 383774 h 388045"/>
                <a:gd name="connsiteX1" fmla="*/ 4469 w 290899"/>
                <a:gd name="connsiteY1" fmla="*/ 355103 h 388045"/>
                <a:gd name="connsiteX2" fmla="*/ 241 w 290899"/>
                <a:gd name="connsiteY2" fmla="*/ 335877 h 388045"/>
                <a:gd name="connsiteX3" fmla="*/ 201285 w 290899"/>
                <a:gd name="connsiteY3" fmla="*/ 10931 h 388045"/>
                <a:gd name="connsiteX4" fmla="*/ 214663 w 290899"/>
                <a:gd name="connsiteY4" fmla="*/ 4854 h 388045"/>
                <a:gd name="connsiteX5" fmla="*/ 286045 w 290899"/>
                <a:gd name="connsiteY5" fmla="*/ 31588 h 388045"/>
                <a:gd name="connsiteX6" fmla="*/ 259311 w 290899"/>
                <a:gd name="connsiteY6" fmla="*/ 102971 h 388045"/>
                <a:gd name="connsiteX7" fmla="*/ 245976 w 290899"/>
                <a:gd name="connsiteY7" fmla="*/ 109047 h 388045"/>
                <a:gd name="connsiteX8" fmla="*/ 107979 w 290899"/>
                <a:gd name="connsiteY8" fmla="*/ 332079 h 388045"/>
                <a:gd name="connsiteX9" fmla="*/ 75147 w 290899"/>
                <a:gd name="connsiteY9" fmla="*/ 383774 h 388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899" h="388045">
                  <a:moveTo>
                    <a:pt x="75147" y="383774"/>
                  </a:moveTo>
                  <a:cubicBezTo>
                    <a:pt x="47712" y="395374"/>
                    <a:pt x="16069" y="382537"/>
                    <a:pt x="4469" y="355103"/>
                  </a:cubicBezTo>
                  <a:cubicBezTo>
                    <a:pt x="1892" y="349008"/>
                    <a:pt x="459" y="342490"/>
                    <a:pt x="241" y="335877"/>
                  </a:cubicBezTo>
                  <a:cubicBezTo>
                    <a:pt x="-4960" y="196782"/>
                    <a:pt x="74494" y="68361"/>
                    <a:pt x="201285" y="10931"/>
                  </a:cubicBezTo>
                  <a:lnTo>
                    <a:pt x="214663" y="4854"/>
                  </a:lnTo>
                  <a:cubicBezTo>
                    <a:pt x="241757" y="-7476"/>
                    <a:pt x="273716" y="4494"/>
                    <a:pt x="286045" y="31588"/>
                  </a:cubicBezTo>
                  <a:cubicBezTo>
                    <a:pt x="298375" y="58682"/>
                    <a:pt x="286405" y="90641"/>
                    <a:pt x="259311" y="102971"/>
                  </a:cubicBezTo>
                  <a:lnTo>
                    <a:pt x="245976" y="109047"/>
                  </a:lnTo>
                  <a:cubicBezTo>
                    <a:pt x="158930" y="148443"/>
                    <a:pt x="104384" y="236601"/>
                    <a:pt x="107979" y="332079"/>
                  </a:cubicBezTo>
                  <a:cubicBezTo>
                    <a:pt x="108804" y="354449"/>
                    <a:pt x="95746" y="375010"/>
                    <a:pt x="75147" y="383774"/>
                  </a:cubicBezTo>
                  <a:close/>
                </a:path>
              </a:pathLst>
            </a:custGeom>
            <a:solidFill>
              <a:srgbClr val="F05F9E"/>
            </a:solidFill>
            <a:ln w="52626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A6FBA9C-7A14-809D-6333-6E3BB9783E40}"/>
                </a:ext>
              </a:extLst>
            </p:cNvPr>
            <p:cNvSpPr/>
            <p:nvPr/>
          </p:nvSpPr>
          <p:spPr>
            <a:xfrm>
              <a:off x="3120689" y="3954394"/>
              <a:ext cx="1006661" cy="1041836"/>
            </a:xfrm>
            <a:custGeom>
              <a:avLst/>
              <a:gdLst>
                <a:gd name="connsiteX0" fmla="*/ 970713 w 1006661"/>
                <a:gd name="connsiteY0" fmla="*/ 297674 h 1041836"/>
                <a:gd name="connsiteX1" fmla="*/ 485658 w 1006661"/>
                <a:gd name="connsiteY1" fmla="*/ 113467 h 1041836"/>
                <a:gd name="connsiteX2" fmla="*/ 451433 w 1006661"/>
                <a:gd name="connsiteY2" fmla="*/ 32822 h 1041836"/>
                <a:gd name="connsiteX3" fmla="*/ 380725 w 1006661"/>
                <a:gd name="connsiteY3" fmla="*/ 4315 h 1041836"/>
                <a:gd name="connsiteX4" fmla="*/ 352219 w 1006661"/>
                <a:gd name="connsiteY4" fmla="*/ 75022 h 1041836"/>
                <a:gd name="connsiteX5" fmla="*/ 386444 w 1006661"/>
                <a:gd name="connsiteY5" fmla="*/ 155752 h 1041836"/>
                <a:gd name="connsiteX6" fmla="*/ 229963 w 1006661"/>
                <a:gd name="connsiteY6" fmla="*/ 259693 h 1041836"/>
                <a:gd name="connsiteX7" fmla="*/ 147630 w 1006661"/>
                <a:gd name="connsiteY7" fmla="*/ 338017 h 1041836"/>
                <a:gd name="connsiteX8" fmla="*/ 93148 w 1006661"/>
                <a:gd name="connsiteY8" fmla="*/ 280118 h 1041836"/>
                <a:gd name="connsiteX9" fmla="*/ 16955 w 1006661"/>
                <a:gd name="connsiteY9" fmla="*/ 277818 h 1041836"/>
                <a:gd name="connsiteX10" fmla="*/ 14655 w 1006661"/>
                <a:gd name="connsiteY10" fmla="*/ 354012 h 1041836"/>
                <a:gd name="connsiteX11" fmla="*/ 80657 w 1006661"/>
                <a:gd name="connsiteY11" fmla="*/ 424276 h 1041836"/>
                <a:gd name="connsiteX12" fmla="*/ 164088 w 1006661"/>
                <a:gd name="connsiteY12" fmla="*/ 968033 h 1041836"/>
                <a:gd name="connsiteX13" fmla="*/ 773931 w 1006661"/>
                <a:gd name="connsiteY13" fmla="*/ 881563 h 1041836"/>
                <a:gd name="connsiteX14" fmla="*/ 970713 w 1006661"/>
                <a:gd name="connsiteY14" fmla="*/ 297674 h 10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6661" h="1041836">
                  <a:moveTo>
                    <a:pt x="970713" y="297674"/>
                  </a:moveTo>
                  <a:cubicBezTo>
                    <a:pt x="857868" y="79875"/>
                    <a:pt x="666657" y="52909"/>
                    <a:pt x="485658" y="113467"/>
                  </a:cubicBezTo>
                  <a:lnTo>
                    <a:pt x="451433" y="32822"/>
                  </a:lnTo>
                  <a:cubicBezTo>
                    <a:pt x="439779" y="5424"/>
                    <a:pt x="408123" y="-7338"/>
                    <a:pt x="380725" y="4315"/>
                  </a:cubicBezTo>
                  <a:cubicBezTo>
                    <a:pt x="353328" y="15968"/>
                    <a:pt x="340565" y="47625"/>
                    <a:pt x="352219" y="75022"/>
                  </a:cubicBezTo>
                  <a:lnTo>
                    <a:pt x="386444" y="155752"/>
                  </a:lnTo>
                  <a:cubicBezTo>
                    <a:pt x="330685" y="184650"/>
                    <a:pt x="278219" y="219500"/>
                    <a:pt x="229963" y="259693"/>
                  </a:cubicBezTo>
                  <a:cubicBezTo>
                    <a:pt x="200750" y="283876"/>
                    <a:pt x="173240" y="310046"/>
                    <a:pt x="147630" y="338017"/>
                  </a:cubicBezTo>
                  <a:lnTo>
                    <a:pt x="93148" y="280118"/>
                  </a:lnTo>
                  <a:cubicBezTo>
                    <a:pt x="72743" y="258443"/>
                    <a:pt x="38630" y="257413"/>
                    <a:pt x="16955" y="277818"/>
                  </a:cubicBezTo>
                  <a:cubicBezTo>
                    <a:pt x="-4720" y="298223"/>
                    <a:pt x="-5750" y="332336"/>
                    <a:pt x="14655" y="354012"/>
                  </a:cubicBezTo>
                  <a:lnTo>
                    <a:pt x="80657" y="424276"/>
                  </a:lnTo>
                  <a:cubicBezTo>
                    <a:pt x="-27757" y="591095"/>
                    <a:pt x="-38265" y="790705"/>
                    <a:pt x="164088" y="968033"/>
                  </a:cubicBezTo>
                  <a:cubicBezTo>
                    <a:pt x="298455" y="1085815"/>
                    <a:pt x="551153" y="1066614"/>
                    <a:pt x="773931" y="881563"/>
                  </a:cubicBezTo>
                  <a:cubicBezTo>
                    <a:pt x="996709" y="696513"/>
                    <a:pt x="1053005" y="456517"/>
                    <a:pt x="970713" y="297674"/>
                  </a:cubicBezTo>
                  <a:close/>
                </a:path>
              </a:pathLst>
            </a:custGeom>
            <a:solidFill>
              <a:srgbClr val="F05F9E"/>
            </a:solidFill>
            <a:ln w="42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6B14A17-B2F3-1C72-1B43-B636E1943C6E}"/>
                </a:ext>
              </a:extLst>
            </p:cNvPr>
            <p:cNvSpPr/>
            <p:nvPr/>
          </p:nvSpPr>
          <p:spPr>
            <a:xfrm>
              <a:off x="3162141" y="4140319"/>
              <a:ext cx="965209" cy="855699"/>
            </a:xfrm>
            <a:custGeom>
              <a:avLst/>
              <a:gdLst>
                <a:gd name="connsiteX0" fmla="*/ 929261 w 965209"/>
                <a:gd name="connsiteY0" fmla="*/ 111748 h 855699"/>
                <a:gd name="connsiteX1" fmla="*/ 849755 w 965209"/>
                <a:gd name="connsiteY1" fmla="*/ 0 h 855699"/>
                <a:gd name="connsiteX2" fmla="*/ 652761 w 965209"/>
                <a:gd name="connsiteY2" fmla="*/ 583257 h 855699"/>
                <a:gd name="connsiteX3" fmla="*/ 42918 w 965209"/>
                <a:gd name="connsiteY3" fmla="*/ 669726 h 855699"/>
                <a:gd name="connsiteX4" fmla="*/ 0 w 965209"/>
                <a:gd name="connsiteY4" fmla="*/ 628496 h 855699"/>
                <a:gd name="connsiteX5" fmla="*/ 122635 w 965209"/>
                <a:gd name="connsiteY5" fmla="*/ 781896 h 855699"/>
                <a:gd name="connsiteX6" fmla="*/ 732479 w 965209"/>
                <a:gd name="connsiteY6" fmla="*/ 695426 h 855699"/>
                <a:gd name="connsiteX7" fmla="*/ 929261 w 965209"/>
                <a:gd name="connsiteY7" fmla="*/ 111748 h 8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5209" h="855699">
                  <a:moveTo>
                    <a:pt x="929261" y="111748"/>
                  </a:moveTo>
                  <a:cubicBezTo>
                    <a:pt x="908558" y="70694"/>
                    <a:pt x="881752" y="33017"/>
                    <a:pt x="849755" y="0"/>
                  </a:cubicBezTo>
                  <a:cubicBezTo>
                    <a:pt x="931751" y="158844"/>
                    <a:pt x="875328" y="398375"/>
                    <a:pt x="652761" y="583257"/>
                  </a:cubicBezTo>
                  <a:cubicBezTo>
                    <a:pt x="430195" y="768138"/>
                    <a:pt x="177328" y="787508"/>
                    <a:pt x="42918" y="669726"/>
                  </a:cubicBezTo>
                  <a:cubicBezTo>
                    <a:pt x="27360" y="656081"/>
                    <a:pt x="13054" y="642338"/>
                    <a:pt x="0" y="628496"/>
                  </a:cubicBezTo>
                  <a:cubicBezTo>
                    <a:pt x="30420" y="687178"/>
                    <a:pt x="72090" y="739302"/>
                    <a:pt x="122635" y="781896"/>
                  </a:cubicBezTo>
                  <a:cubicBezTo>
                    <a:pt x="257003" y="899678"/>
                    <a:pt x="509701" y="880477"/>
                    <a:pt x="732479" y="695426"/>
                  </a:cubicBezTo>
                  <a:cubicBezTo>
                    <a:pt x="955256" y="510376"/>
                    <a:pt x="1011552" y="270591"/>
                    <a:pt x="929261" y="111748"/>
                  </a:cubicBezTo>
                  <a:close/>
                </a:path>
              </a:pathLst>
            </a:custGeom>
            <a:solidFill>
              <a:srgbClr val="E91E76"/>
            </a:solidFill>
            <a:ln w="42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2EACFEE5-6BF7-702B-0CEB-AF3D6060C480}"/>
                </a:ext>
              </a:extLst>
            </p:cNvPr>
            <p:cNvSpPr/>
            <p:nvPr/>
          </p:nvSpPr>
          <p:spPr>
            <a:xfrm>
              <a:off x="3120995" y="3954510"/>
              <a:ext cx="408376" cy="313003"/>
            </a:xfrm>
            <a:custGeom>
              <a:avLst/>
              <a:gdLst>
                <a:gd name="connsiteX0" fmla="*/ 0 w 408376"/>
                <a:gd name="connsiteY0" fmla="*/ 311146 h 313003"/>
                <a:gd name="connsiteX1" fmla="*/ 0 w 408376"/>
                <a:gd name="connsiteY1" fmla="*/ 313003 h 313003"/>
                <a:gd name="connsiteX2" fmla="*/ 760 w 408376"/>
                <a:gd name="connsiteY2" fmla="*/ 311779 h 313003"/>
                <a:gd name="connsiteX3" fmla="*/ 405085 w 408376"/>
                <a:gd name="connsiteY3" fmla="*/ 0 h 313003"/>
                <a:gd name="connsiteX4" fmla="*/ 405634 w 408376"/>
                <a:gd name="connsiteY4" fmla="*/ 1224 h 313003"/>
                <a:gd name="connsiteX5" fmla="*/ 408377 w 408376"/>
                <a:gd name="connsiteY5" fmla="*/ 295 h 313003"/>
                <a:gd name="connsiteX6" fmla="*/ 405085 w 408376"/>
                <a:gd name="connsiteY6" fmla="*/ 0 h 31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376" h="313003">
                  <a:moveTo>
                    <a:pt x="0" y="311146"/>
                  </a:moveTo>
                  <a:lnTo>
                    <a:pt x="0" y="313003"/>
                  </a:lnTo>
                  <a:lnTo>
                    <a:pt x="760" y="311779"/>
                  </a:lnTo>
                  <a:close/>
                  <a:moveTo>
                    <a:pt x="405085" y="0"/>
                  </a:moveTo>
                  <a:lnTo>
                    <a:pt x="405634" y="1224"/>
                  </a:lnTo>
                  <a:lnTo>
                    <a:pt x="408377" y="295"/>
                  </a:lnTo>
                  <a:cubicBezTo>
                    <a:pt x="407284" y="149"/>
                    <a:pt x="406186" y="51"/>
                    <a:pt x="405085" y="0"/>
                  </a:cubicBezTo>
                  <a:close/>
                </a:path>
              </a:pathLst>
            </a:custGeom>
            <a:solidFill>
              <a:srgbClr val="FFAA54"/>
            </a:solidFill>
            <a:ln w="42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BE43B08B-9F18-61AE-F39F-E77C58030F7C}"/>
                </a:ext>
              </a:extLst>
            </p:cNvPr>
            <p:cNvSpPr/>
            <p:nvPr/>
          </p:nvSpPr>
          <p:spPr>
            <a:xfrm>
              <a:off x="3120689" y="3954394"/>
              <a:ext cx="1006661" cy="1041836"/>
            </a:xfrm>
            <a:custGeom>
              <a:avLst/>
              <a:gdLst>
                <a:gd name="connsiteX0" fmla="*/ 970713 w 1006661"/>
                <a:gd name="connsiteY0" fmla="*/ 297674 h 1041836"/>
                <a:gd name="connsiteX1" fmla="*/ 485658 w 1006661"/>
                <a:gd name="connsiteY1" fmla="*/ 113467 h 1041836"/>
                <a:gd name="connsiteX2" fmla="*/ 451433 w 1006661"/>
                <a:gd name="connsiteY2" fmla="*/ 32822 h 1041836"/>
                <a:gd name="connsiteX3" fmla="*/ 380725 w 1006661"/>
                <a:gd name="connsiteY3" fmla="*/ 4315 h 1041836"/>
                <a:gd name="connsiteX4" fmla="*/ 352219 w 1006661"/>
                <a:gd name="connsiteY4" fmla="*/ 75022 h 1041836"/>
                <a:gd name="connsiteX5" fmla="*/ 386444 w 1006661"/>
                <a:gd name="connsiteY5" fmla="*/ 155752 h 1041836"/>
                <a:gd name="connsiteX6" fmla="*/ 229963 w 1006661"/>
                <a:gd name="connsiteY6" fmla="*/ 259693 h 1041836"/>
                <a:gd name="connsiteX7" fmla="*/ 147630 w 1006661"/>
                <a:gd name="connsiteY7" fmla="*/ 338017 h 1041836"/>
                <a:gd name="connsiteX8" fmla="*/ 93148 w 1006661"/>
                <a:gd name="connsiteY8" fmla="*/ 280118 h 1041836"/>
                <a:gd name="connsiteX9" fmla="*/ 16955 w 1006661"/>
                <a:gd name="connsiteY9" fmla="*/ 277818 h 1041836"/>
                <a:gd name="connsiteX10" fmla="*/ 14655 w 1006661"/>
                <a:gd name="connsiteY10" fmla="*/ 354012 h 1041836"/>
                <a:gd name="connsiteX11" fmla="*/ 80657 w 1006661"/>
                <a:gd name="connsiteY11" fmla="*/ 424276 h 1041836"/>
                <a:gd name="connsiteX12" fmla="*/ 164088 w 1006661"/>
                <a:gd name="connsiteY12" fmla="*/ 968033 h 1041836"/>
                <a:gd name="connsiteX13" fmla="*/ 773931 w 1006661"/>
                <a:gd name="connsiteY13" fmla="*/ 881563 h 1041836"/>
                <a:gd name="connsiteX14" fmla="*/ 970713 w 1006661"/>
                <a:gd name="connsiteY14" fmla="*/ 297674 h 10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6661" h="1041836">
                  <a:moveTo>
                    <a:pt x="970713" y="297674"/>
                  </a:moveTo>
                  <a:cubicBezTo>
                    <a:pt x="857868" y="79875"/>
                    <a:pt x="666657" y="52909"/>
                    <a:pt x="485658" y="113467"/>
                  </a:cubicBezTo>
                  <a:lnTo>
                    <a:pt x="451433" y="32822"/>
                  </a:lnTo>
                  <a:cubicBezTo>
                    <a:pt x="439779" y="5424"/>
                    <a:pt x="408123" y="-7338"/>
                    <a:pt x="380725" y="4315"/>
                  </a:cubicBezTo>
                  <a:cubicBezTo>
                    <a:pt x="353328" y="15968"/>
                    <a:pt x="340565" y="47625"/>
                    <a:pt x="352219" y="75022"/>
                  </a:cubicBezTo>
                  <a:lnTo>
                    <a:pt x="386444" y="155752"/>
                  </a:lnTo>
                  <a:cubicBezTo>
                    <a:pt x="330685" y="184650"/>
                    <a:pt x="278219" y="219500"/>
                    <a:pt x="229963" y="259693"/>
                  </a:cubicBezTo>
                  <a:cubicBezTo>
                    <a:pt x="200750" y="283876"/>
                    <a:pt x="173240" y="310046"/>
                    <a:pt x="147630" y="338017"/>
                  </a:cubicBezTo>
                  <a:lnTo>
                    <a:pt x="93148" y="280118"/>
                  </a:lnTo>
                  <a:cubicBezTo>
                    <a:pt x="72743" y="258443"/>
                    <a:pt x="38630" y="257413"/>
                    <a:pt x="16955" y="277818"/>
                  </a:cubicBezTo>
                  <a:cubicBezTo>
                    <a:pt x="-4720" y="298223"/>
                    <a:pt x="-5750" y="332336"/>
                    <a:pt x="14655" y="354012"/>
                  </a:cubicBezTo>
                  <a:lnTo>
                    <a:pt x="80657" y="424276"/>
                  </a:lnTo>
                  <a:cubicBezTo>
                    <a:pt x="-27757" y="591095"/>
                    <a:pt x="-38265" y="790705"/>
                    <a:pt x="164088" y="968033"/>
                  </a:cubicBezTo>
                  <a:cubicBezTo>
                    <a:pt x="298455" y="1085815"/>
                    <a:pt x="551153" y="1066614"/>
                    <a:pt x="773931" y="881563"/>
                  </a:cubicBezTo>
                  <a:cubicBezTo>
                    <a:pt x="996709" y="696513"/>
                    <a:pt x="1053005" y="456517"/>
                    <a:pt x="970713" y="297674"/>
                  </a:cubicBezTo>
                  <a:close/>
                </a:path>
              </a:pathLst>
            </a:custGeom>
            <a:noFill/>
            <a:ln w="52626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1CA0423-71E6-0A3A-8CAD-C982F92CE116}"/>
                </a:ext>
              </a:extLst>
            </p:cNvPr>
            <p:cNvSpPr/>
            <p:nvPr/>
          </p:nvSpPr>
          <p:spPr>
            <a:xfrm rot="19516680">
              <a:off x="2669574" y="3831959"/>
              <a:ext cx="593511" cy="549200"/>
            </a:xfrm>
            <a:custGeom>
              <a:avLst/>
              <a:gdLst>
                <a:gd name="connsiteX0" fmla="*/ 593512 w 593511"/>
                <a:gd name="connsiteY0" fmla="*/ 274600 h 549200"/>
                <a:gd name="connsiteX1" fmla="*/ 296756 w 593511"/>
                <a:gd name="connsiteY1" fmla="*/ 549201 h 549200"/>
                <a:gd name="connsiteX2" fmla="*/ 0 w 593511"/>
                <a:gd name="connsiteY2" fmla="*/ 274600 h 549200"/>
                <a:gd name="connsiteX3" fmla="*/ 296756 w 593511"/>
                <a:gd name="connsiteY3" fmla="*/ 0 h 549200"/>
                <a:gd name="connsiteX4" fmla="*/ 593512 w 593511"/>
                <a:gd name="connsiteY4" fmla="*/ 274600 h 54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511" h="549200">
                  <a:moveTo>
                    <a:pt x="593512" y="274600"/>
                  </a:moveTo>
                  <a:cubicBezTo>
                    <a:pt x="593512" y="426258"/>
                    <a:pt x="460649" y="549201"/>
                    <a:pt x="296756" y="549201"/>
                  </a:cubicBezTo>
                  <a:cubicBezTo>
                    <a:pt x="132862" y="549201"/>
                    <a:pt x="0" y="426258"/>
                    <a:pt x="0" y="274600"/>
                  </a:cubicBezTo>
                  <a:cubicBezTo>
                    <a:pt x="0" y="122943"/>
                    <a:pt x="132862" y="0"/>
                    <a:pt x="296756" y="0"/>
                  </a:cubicBezTo>
                  <a:cubicBezTo>
                    <a:pt x="460649" y="0"/>
                    <a:pt x="593512" y="122943"/>
                    <a:pt x="593512" y="274600"/>
                  </a:cubicBezTo>
                  <a:close/>
                </a:path>
              </a:pathLst>
            </a:custGeom>
            <a:solidFill>
              <a:srgbClr val="FFFFFF"/>
            </a:solidFill>
            <a:ln w="52626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3852B8C-CFEB-23F5-96A4-A91BFA9F39D5}"/>
                </a:ext>
              </a:extLst>
            </p:cNvPr>
            <p:cNvSpPr/>
            <p:nvPr/>
          </p:nvSpPr>
          <p:spPr>
            <a:xfrm>
              <a:off x="3024145" y="4043849"/>
              <a:ext cx="132594" cy="132594"/>
            </a:xfrm>
            <a:custGeom>
              <a:avLst/>
              <a:gdLst>
                <a:gd name="connsiteX0" fmla="*/ 132595 w 132594"/>
                <a:gd name="connsiteY0" fmla="*/ 66297 h 132594"/>
                <a:gd name="connsiteX1" fmla="*/ 66297 w 132594"/>
                <a:gd name="connsiteY1" fmla="*/ 132595 h 132594"/>
                <a:gd name="connsiteX2" fmla="*/ 0 w 132594"/>
                <a:gd name="connsiteY2" fmla="*/ 66297 h 132594"/>
                <a:gd name="connsiteX3" fmla="*/ 66297 w 132594"/>
                <a:gd name="connsiteY3" fmla="*/ 0 h 132594"/>
                <a:gd name="connsiteX4" fmla="*/ 132595 w 132594"/>
                <a:gd name="connsiteY4" fmla="*/ 66297 h 13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594" h="132594">
                  <a:moveTo>
                    <a:pt x="132595" y="66297"/>
                  </a:moveTo>
                  <a:cubicBezTo>
                    <a:pt x="132595" y="102912"/>
                    <a:pt x="102912" y="132595"/>
                    <a:pt x="66297" y="132595"/>
                  </a:cubicBezTo>
                  <a:cubicBezTo>
                    <a:pt x="29682" y="132595"/>
                    <a:pt x="0" y="102912"/>
                    <a:pt x="0" y="66297"/>
                  </a:cubicBezTo>
                  <a:cubicBezTo>
                    <a:pt x="0" y="29682"/>
                    <a:pt x="29682" y="0"/>
                    <a:pt x="66297" y="0"/>
                  </a:cubicBezTo>
                  <a:cubicBezTo>
                    <a:pt x="102912" y="0"/>
                    <a:pt x="132595" y="29682"/>
                    <a:pt x="132595" y="66297"/>
                  </a:cubicBezTo>
                  <a:close/>
                </a:path>
              </a:pathLst>
            </a:custGeom>
            <a:solidFill>
              <a:schemeClr val="tx1"/>
            </a:solidFill>
            <a:ln w="42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1FA7ABE-DBEA-A756-B78C-43DEE74CAA4D}"/>
                </a:ext>
              </a:extLst>
            </p:cNvPr>
            <p:cNvSpPr/>
            <p:nvPr/>
          </p:nvSpPr>
          <p:spPr>
            <a:xfrm rot="20928600">
              <a:off x="3154767" y="3495830"/>
              <a:ext cx="593511" cy="549200"/>
            </a:xfrm>
            <a:custGeom>
              <a:avLst/>
              <a:gdLst>
                <a:gd name="connsiteX0" fmla="*/ 593512 w 593511"/>
                <a:gd name="connsiteY0" fmla="*/ 274600 h 549200"/>
                <a:gd name="connsiteX1" fmla="*/ 296756 w 593511"/>
                <a:gd name="connsiteY1" fmla="*/ 549201 h 549200"/>
                <a:gd name="connsiteX2" fmla="*/ 0 w 593511"/>
                <a:gd name="connsiteY2" fmla="*/ 274600 h 549200"/>
                <a:gd name="connsiteX3" fmla="*/ 296756 w 593511"/>
                <a:gd name="connsiteY3" fmla="*/ 0 h 549200"/>
                <a:gd name="connsiteX4" fmla="*/ 593512 w 593511"/>
                <a:gd name="connsiteY4" fmla="*/ 274600 h 54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511" h="549200">
                  <a:moveTo>
                    <a:pt x="593512" y="274600"/>
                  </a:moveTo>
                  <a:cubicBezTo>
                    <a:pt x="593512" y="426258"/>
                    <a:pt x="460649" y="549201"/>
                    <a:pt x="296756" y="549201"/>
                  </a:cubicBezTo>
                  <a:cubicBezTo>
                    <a:pt x="132862" y="549201"/>
                    <a:pt x="0" y="426258"/>
                    <a:pt x="0" y="274600"/>
                  </a:cubicBezTo>
                  <a:cubicBezTo>
                    <a:pt x="0" y="122943"/>
                    <a:pt x="132862" y="0"/>
                    <a:pt x="296756" y="0"/>
                  </a:cubicBezTo>
                  <a:cubicBezTo>
                    <a:pt x="460650" y="0"/>
                    <a:pt x="593512" y="122943"/>
                    <a:pt x="593512" y="274600"/>
                  </a:cubicBezTo>
                  <a:close/>
                </a:path>
              </a:pathLst>
            </a:custGeom>
            <a:solidFill>
              <a:srgbClr val="FFFFFF"/>
            </a:solidFill>
            <a:ln w="52626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D6CA3C6-0813-5A1E-A539-2A986E00F2AE}"/>
                </a:ext>
              </a:extLst>
            </p:cNvPr>
            <p:cNvSpPr/>
            <p:nvPr/>
          </p:nvSpPr>
          <p:spPr>
            <a:xfrm>
              <a:off x="3301235" y="3795961"/>
              <a:ext cx="132594" cy="132594"/>
            </a:xfrm>
            <a:custGeom>
              <a:avLst/>
              <a:gdLst>
                <a:gd name="connsiteX0" fmla="*/ 132595 w 132594"/>
                <a:gd name="connsiteY0" fmla="*/ 66297 h 132594"/>
                <a:gd name="connsiteX1" fmla="*/ 66297 w 132594"/>
                <a:gd name="connsiteY1" fmla="*/ 132595 h 132594"/>
                <a:gd name="connsiteX2" fmla="*/ 0 w 132594"/>
                <a:gd name="connsiteY2" fmla="*/ 66297 h 132594"/>
                <a:gd name="connsiteX3" fmla="*/ 66297 w 132594"/>
                <a:gd name="connsiteY3" fmla="*/ 0 h 132594"/>
                <a:gd name="connsiteX4" fmla="*/ 132595 w 132594"/>
                <a:gd name="connsiteY4" fmla="*/ 66297 h 13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594" h="132594">
                  <a:moveTo>
                    <a:pt x="132595" y="66297"/>
                  </a:moveTo>
                  <a:cubicBezTo>
                    <a:pt x="132595" y="102912"/>
                    <a:pt x="102912" y="132595"/>
                    <a:pt x="66297" y="132595"/>
                  </a:cubicBezTo>
                  <a:cubicBezTo>
                    <a:pt x="29682" y="132595"/>
                    <a:pt x="0" y="102912"/>
                    <a:pt x="0" y="66297"/>
                  </a:cubicBezTo>
                  <a:cubicBezTo>
                    <a:pt x="0" y="29682"/>
                    <a:pt x="29682" y="0"/>
                    <a:pt x="66297" y="0"/>
                  </a:cubicBezTo>
                  <a:cubicBezTo>
                    <a:pt x="102912" y="0"/>
                    <a:pt x="132595" y="29682"/>
                    <a:pt x="132595" y="66297"/>
                  </a:cubicBezTo>
                  <a:close/>
                </a:path>
              </a:pathLst>
            </a:custGeom>
            <a:solidFill>
              <a:schemeClr val="tx1"/>
            </a:solidFill>
            <a:ln w="42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75E0019-18BE-B212-D2E4-563624F3C745}"/>
                </a:ext>
              </a:extLst>
            </p:cNvPr>
            <p:cNvSpPr/>
            <p:nvPr/>
          </p:nvSpPr>
          <p:spPr>
            <a:xfrm rot="19350780">
              <a:off x="3293048" y="4227337"/>
              <a:ext cx="611995" cy="487165"/>
            </a:xfrm>
            <a:custGeom>
              <a:avLst/>
              <a:gdLst>
                <a:gd name="connsiteX0" fmla="*/ 611996 w 611995"/>
                <a:gd name="connsiteY0" fmla="*/ 243583 h 487165"/>
                <a:gd name="connsiteX1" fmla="*/ 305998 w 611995"/>
                <a:gd name="connsiteY1" fmla="*/ 487166 h 487165"/>
                <a:gd name="connsiteX2" fmla="*/ 0 w 611995"/>
                <a:gd name="connsiteY2" fmla="*/ 243583 h 487165"/>
                <a:gd name="connsiteX3" fmla="*/ 305998 w 611995"/>
                <a:gd name="connsiteY3" fmla="*/ 0 h 487165"/>
                <a:gd name="connsiteX4" fmla="*/ 611996 w 611995"/>
                <a:gd name="connsiteY4" fmla="*/ 243583 h 48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995" h="487165">
                  <a:moveTo>
                    <a:pt x="611996" y="243583"/>
                  </a:moveTo>
                  <a:cubicBezTo>
                    <a:pt x="611996" y="378110"/>
                    <a:pt x="474996" y="487166"/>
                    <a:pt x="305998" y="487166"/>
                  </a:cubicBezTo>
                  <a:cubicBezTo>
                    <a:pt x="137000" y="487166"/>
                    <a:pt x="0" y="378110"/>
                    <a:pt x="0" y="243583"/>
                  </a:cubicBezTo>
                  <a:cubicBezTo>
                    <a:pt x="0" y="109056"/>
                    <a:pt x="137000" y="0"/>
                    <a:pt x="305998" y="0"/>
                  </a:cubicBezTo>
                  <a:cubicBezTo>
                    <a:pt x="474996" y="0"/>
                    <a:pt x="611996" y="109056"/>
                    <a:pt x="611996" y="243583"/>
                  </a:cubicBezTo>
                  <a:close/>
                </a:path>
              </a:pathLst>
            </a:custGeom>
            <a:solidFill>
              <a:srgbClr val="F595BE"/>
            </a:solidFill>
            <a:ln w="42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18D16895-B444-4CC1-D6A1-1A6E94DEEEB8}"/>
              </a:ext>
            </a:extLst>
          </p:cNvPr>
          <p:cNvSpPr txBox="1"/>
          <p:nvPr/>
        </p:nvSpPr>
        <p:spPr>
          <a:xfrm>
            <a:off x="4694150" y="2865507"/>
            <a:ext cx="2080534" cy="1350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96" name="星形: 五角 95">
            <a:extLst>
              <a:ext uri="{FF2B5EF4-FFF2-40B4-BE49-F238E27FC236}">
                <a16:creationId xmlns:a16="http://schemas.microsoft.com/office/drawing/2014/main" id="{23DB26E6-8417-2B21-9260-E889D07638E5}"/>
              </a:ext>
            </a:extLst>
          </p:cNvPr>
          <p:cNvSpPr/>
          <p:nvPr/>
        </p:nvSpPr>
        <p:spPr>
          <a:xfrm rot="726253">
            <a:off x="5156942" y="4805842"/>
            <a:ext cx="319297" cy="319297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FFD100"/>
          </a:solidFill>
          <a:ln w="317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星形: 五角 96">
            <a:extLst>
              <a:ext uri="{FF2B5EF4-FFF2-40B4-BE49-F238E27FC236}">
                <a16:creationId xmlns:a16="http://schemas.microsoft.com/office/drawing/2014/main" id="{F4DA4B32-38CF-4F66-18D2-AAD8842CBEEB}"/>
              </a:ext>
            </a:extLst>
          </p:cNvPr>
          <p:cNvSpPr/>
          <p:nvPr/>
        </p:nvSpPr>
        <p:spPr>
          <a:xfrm rot="20085097">
            <a:off x="10179162" y="5314497"/>
            <a:ext cx="319297" cy="319297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10C0DD"/>
          </a:solidFill>
          <a:ln w="317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90059719-8939-0AF0-62B2-15720E9AA5C2}"/>
              </a:ext>
            </a:extLst>
          </p:cNvPr>
          <p:cNvGrpSpPr/>
          <p:nvPr/>
        </p:nvGrpSpPr>
        <p:grpSpPr>
          <a:xfrm>
            <a:off x="2898597" y="1510509"/>
            <a:ext cx="1432900" cy="1555291"/>
            <a:chOff x="2813945" y="1442948"/>
            <a:chExt cx="1432900" cy="1555291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E64EBA5B-AFE7-76DC-F513-2968AE195E14}"/>
                </a:ext>
              </a:extLst>
            </p:cNvPr>
            <p:cNvSpPr/>
            <p:nvPr/>
          </p:nvSpPr>
          <p:spPr>
            <a:xfrm>
              <a:off x="3800811" y="2223618"/>
              <a:ext cx="446034" cy="774621"/>
            </a:xfrm>
            <a:custGeom>
              <a:avLst/>
              <a:gdLst>
                <a:gd name="connsiteX0" fmla="*/ 143080 w 446034"/>
                <a:gd name="connsiteY0" fmla="*/ 359545 h 774621"/>
                <a:gd name="connsiteX1" fmla="*/ 185103 w 446034"/>
                <a:gd name="connsiteY1" fmla="*/ 570294 h 774621"/>
                <a:gd name="connsiteX2" fmla="*/ 152149 w 446034"/>
                <a:gd name="connsiteY2" fmla="*/ 669623 h 774621"/>
                <a:gd name="connsiteX3" fmla="*/ 128895 w 446034"/>
                <a:gd name="connsiteY3" fmla="*/ 715500 h 774621"/>
                <a:gd name="connsiteX4" fmla="*/ 109893 w 446034"/>
                <a:gd name="connsiteY4" fmla="*/ 758919 h 774621"/>
                <a:gd name="connsiteX5" fmla="*/ 147166 w 446034"/>
                <a:gd name="connsiteY5" fmla="*/ 772506 h 774621"/>
                <a:gd name="connsiteX6" fmla="*/ 92552 w 446034"/>
                <a:gd name="connsiteY6" fmla="*/ 2 h 774621"/>
                <a:gd name="connsiteX7" fmla="*/ 0 w 446034"/>
                <a:gd name="connsiteY7" fmla="*/ 19336 h 77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034" h="774621">
                  <a:moveTo>
                    <a:pt x="143080" y="359545"/>
                  </a:moveTo>
                  <a:cubicBezTo>
                    <a:pt x="174705" y="329049"/>
                    <a:pt x="204570" y="481098"/>
                    <a:pt x="185103" y="570294"/>
                  </a:cubicBezTo>
                  <a:cubicBezTo>
                    <a:pt x="177583" y="604454"/>
                    <a:pt x="166539" y="637742"/>
                    <a:pt x="152149" y="669623"/>
                  </a:cubicBezTo>
                  <a:cubicBezTo>
                    <a:pt x="145150" y="685280"/>
                    <a:pt x="137399" y="700573"/>
                    <a:pt x="128895" y="715500"/>
                  </a:cubicBezTo>
                  <a:cubicBezTo>
                    <a:pt x="122018" y="727625"/>
                    <a:pt x="106139" y="743936"/>
                    <a:pt x="109893" y="758919"/>
                  </a:cubicBezTo>
                  <a:cubicBezTo>
                    <a:pt x="114278" y="776293"/>
                    <a:pt x="133147" y="776492"/>
                    <a:pt x="147166" y="772506"/>
                  </a:cubicBezTo>
                  <a:cubicBezTo>
                    <a:pt x="403958" y="700517"/>
                    <a:pt x="690516" y="166103"/>
                    <a:pt x="92552" y="2"/>
                  </a:cubicBezTo>
                  <a:cubicBezTo>
                    <a:pt x="91721" y="-230"/>
                    <a:pt x="0" y="19336"/>
                    <a:pt x="0" y="19336"/>
                  </a:cubicBezTo>
                  <a:close/>
                </a:path>
              </a:pathLst>
            </a:custGeom>
            <a:solidFill>
              <a:srgbClr val="FFF2D9"/>
            </a:solidFill>
            <a:ln w="41434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6C803DF-7BEA-90F7-8A85-E8ED3AA9DEE2}"/>
                </a:ext>
              </a:extLst>
            </p:cNvPr>
            <p:cNvSpPr/>
            <p:nvPr/>
          </p:nvSpPr>
          <p:spPr>
            <a:xfrm>
              <a:off x="3340149" y="1442948"/>
              <a:ext cx="831976" cy="1273404"/>
            </a:xfrm>
            <a:custGeom>
              <a:avLst/>
              <a:gdLst>
                <a:gd name="connsiteX0" fmla="*/ 672940 w 831976"/>
                <a:gd name="connsiteY0" fmla="*/ 1021752 h 1273404"/>
                <a:gd name="connsiteX1" fmla="*/ 784261 w 831976"/>
                <a:gd name="connsiteY1" fmla="*/ 717786 h 1273404"/>
                <a:gd name="connsiteX2" fmla="*/ 831301 w 831976"/>
                <a:gd name="connsiteY2" fmla="*/ 373758 h 1273404"/>
                <a:gd name="connsiteX3" fmla="*/ 696327 w 831976"/>
                <a:gd name="connsiteY3" fmla="*/ 12122 h 1273404"/>
                <a:gd name="connsiteX4" fmla="*/ 660283 w 831976"/>
                <a:gd name="connsiteY4" fmla="*/ 1658 h 1273404"/>
                <a:gd name="connsiteX5" fmla="*/ 486907 w 831976"/>
                <a:gd name="connsiteY5" fmla="*/ 113244 h 1273404"/>
                <a:gd name="connsiteX6" fmla="*/ 405152 w 831976"/>
                <a:gd name="connsiteY6" fmla="*/ 342830 h 1273404"/>
                <a:gd name="connsiteX7" fmla="*/ 295226 w 831976"/>
                <a:gd name="connsiteY7" fmla="*/ 562748 h 1273404"/>
                <a:gd name="connsiteX8" fmla="*/ 136001 w 831976"/>
                <a:gd name="connsiteY8" fmla="*/ 755425 h 1273404"/>
                <a:gd name="connsiteX9" fmla="*/ 33251 w 831976"/>
                <a:gd name="connsiteY9" fmla="*/ 997401 h 1273404"/>
                <a:gd name="connsiteX10" fmla="*/ 31 w 831976"/>
                <a:gd name="connsiteY10" fmla="*/ 1212070 h 1273404"/>
                <a:gd name="connsiteX11" fmla="*/ 199917 w 831976"/>
                <a:gd name="connsiteY11" fmla="*/ 1269342 h 1273404"/>
                <a:gd name="connsiteX12" fmla="*/ 402295 w 831976"/>
                <a:gd name="connsiteY12" fmla="*/ 1251702 h 1273404"/>
                <a:gd name="connsiteX13" fmla="*/ 672940 w 831976"/>
                <a:gd name="connsiteY13" fmla="*/ 1021752 h 1273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1976" h="1273404">
                  <a:moveTo>
                    <a:pt x="672940" y="1021752"/>
                  </a:moveTo>
                  <a:cubicBezTo>
                    <a:pt x="725773" y="926902"/>
                    <a:pt x="763340" y="824323"/>
                    <a:pt x="784261" y="717786"/>
                  </a:cubicBezTo>
                  <a:cubicBezTo>
                    <a:pt x="810072" y="604725"/>
                    <a:pt x="825814" y="489598"/>
                    <a:pt x="831301" y="373758"/>
                  </a:cubicBezTo>
                  <a:cubicBezTo>
                    <a:pt x="835420" y="254530"/>
                    <a:pt x="824258" y="68596"/>
                    <a:pt x="696327" y="12122"/>
                  </a:cubicBezTo>
                  <a:cubicBezTo>
                    <a:pt x="684845" y="7009"/>
                    <a:pt x="672718" y="3488"/>
                    <a:pt x="660283" y="1658"/>
                  </a:cubicBezTo>
                  <a:cubicBezTo>
                    <a:pt x="577233" y="-10302"/>
                    <a:pt x="520492" y="44047"/>
                    <a:pt x="486907" y="113244"/>
                  </a:cubicBezTo>
                  <a:cubicBezTo>
                    <a:pt x="455713" y="188311"/>
                    <a:pt x="428424" y="264942"/>
                    <a:pt x="405152" y="342830"/>
                  </a:cubicBezTo>
                  <a:cubicBezTo>
                    <a:pt x="376872" y="420025"/>
                    <a:pt x="339998" y="493795"/>
                    <a:pt x="295226" y="562748"/>
                  </a:cubicBezTo>
                  <a:cubicBezTo>
                    <a:pt x="245936" y="630009"/>
                    <a:pt x="192771" y="694344"/>
                    <a:pt x="136001" y="755425"/>
                  </a:cubicBezTo>
                  <a:cubicBezTo>
                    <a:pt x="80979" y="825592"/>
                    <a:pt x="45526" y="909082"/>
                    <a:pt x="33251" y="997401"/>
                  </a:cubicBezTo>
                  <a:lnTo>
                    <a:pt x="31" y="1212070"/>
                  </a:lnTo>
                  <a:cubicBezTo>
                    <a:pt x="-2726" y="1230009"/>
                    <a:pt x="180384" y="1266884"/>
                    <a:pt x="199917" y="1269342"/>
                  </a:cubicBezTo>
                  <a:cubicBezTo>
                    <a:pt x="267854" y="1278354"/>
                    <a:pt x="336941" y="1272332"/>
                    <a:pt x="402295" y="1251702"/>
                  </a:cubicBezTo>
                  <a:cubicBezTo>
                    <a:pt x="518189" y="1211764"/>
                    <a:pt x="614808" y="1129673"/>
                    <a:pt x="672940" y="1021752"/>
                  </a:cubicBezTo>
                  <a:close/>
                </a:path>
              </a:pathLst>
            </a:custGeom>
            <a:solidFill>
              <a:srgbClr val="FFE9BD"/>
            </a:solidFill>
            <a:ln w="331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73F46F5-B691-AC08-F86A-421AB8DE0ABF}"/>
                </a:ext>
              </a:extLst>
            </p:cNvPr>
            <p:cNvSpPr/>
            <p:nvPr/>
          </p:nvSpPr>
          <p:spPr>
            <a:xfrm>
              <a:off x="3340248" y="1449888"/>
              <a:ext cx="831877" cy="1266432"/>
            </a:xfrm>
            <a:custGeom>
              <a:avLst/>
              <a:gdLst>
                <a:gd name="connsiteX0" fmla="*/ 696227 w 831877"/>
                <a:gd name="connsiteY0" fmla="*/ 5182 h 1266432"/>
                <a:gd name="connsiteX1" fmla="*/ 682109 w 831877"/>
                <a:gd name="connsiteY1" fmla="*/ 0 h 1266432"/>
                <a:gd name="connsiteX2" fmla="*/ 743898 w 831877"/>
                <a:gd name="connsiteY2" fmla="*/ 317087 h 1266432"/>
                <a:gd name="connsiteX3" fmla="*/ 685198 w 831877"/>
                <a:gd name="connsiteY3" fmla="*/ 659256 h 1266432"/>
                <a:gd name="connsiteX4" fmla="*/ 563579 w 831877"/>
                <a:gd name="connsiteY4" fmla="*/ 959268 h 1266432"/>
                <a:gd name="connsiteX5" fmla="*/ 285492 w 831877"/>
                <a:gd name="connsiteY5" fmla="*/ 1179950 h 1266432"/>
                <a:gd name="connsiteX6" fmla="*/ 82616 w 831877"/>
                <a:gd name="connsiteY6" fmla="*/ 1190713 h 1266432"/>
                <a:gd name="connsiteX7" fmla="*/ 5080 w 831877"/>
                <a:gd name="connsiteY7" fmla="*/ 1172342 h 1266432"/>
                <a:gd name="connsiteX8" fmla="*/ 31 w 831877"/>
                <a:gd name="connsiteY8" fmla="*/ 1205097 h 1266432"/>
                <a:gd name="connsiteX9" fmla="*/ 199917 w 831877"/>
                <a:gd name="connsiteY9" fmla="*/ 1262369 h 1266432"/>
                <a:gd name="connsiteX10" fmla="*/ 402295 w 831877"/>
                <a:gd name="connsiteY10" fmla="*/ 1244729 h 1266432"/>
                <a:gd name="connsiteX11" fmla="*/ 672774 w 831877"/>
                <a:gd name="connsiteY11" fmla="*/ 1014712 h 1266432"/>
                <a:gd name="connsiteX12" fmla="*/ 784161 w 831877"/>
                <a:gd name="connsiteY12" fmla="*/ 710913 h 1266432"/>
                <a:gd name="connsiteX13" fmla="*/ 831201 w 831877"/>
                <a:gd name="connsiteY13" fmla="*/ 366918 h 1266432"/>
                <a:gd name="connsiteX14" fmla="*/ 696227 w 831877"/>
                <a:gd name="connsiteY14" fmla="*/ 5182 h 126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31877" h="1266432">
                  <a:moveTo>
                    <a:pt x="696227" y="5182"/>
                  </a:moveTo>
                  <a:cubicBezTo>
                    <a:pt x="691618" y="3202"/>
                    <a:pt x="686905" y="1472"/>
                    <a:pt x="682109" y="0"/>
                  </a:cubicBezTo>
                  <a:cubicBezTo>
                    <a:pt x="748549" y="82486"/>
                    <a:pt x="750476" y="221413"/>
                    <a:pt x="743898" y="317087"/>
                  </a:cubicBezTo>
                  <a:cubicBezTo>
                    <a:pt x="734462" y="432651"/>
                    <a:pt x="714818" y="547154"/>
                    <a:pt x="685198" y="659256"/>
                  </a:cubicBezTo>
                  <a:cubicBezTo>
                    <a:pt x="660652" y="765022"/>
                    <a:pt x="619610" y="866265"/>
                    <a:pt x="563579" y="959268"/>
                  </a:cubicBezTo>
                  <a:cubicBezTo>
                    <a:pt x="501882" y="1065137"/>
                    <a:pt x="402609" y="1143916"/>
                    <a:pt x="285492" y="1179950"/>
                  </a:cubicBezTo>
                  <a:cubicBezTo>
                    <a:pt x="219473" y="1198361"/>
                    <a:pt x="150213" y="1202036"/>
                    <a:pt x="82616" y="1190713"/>
                  </a:cubicBezTo>
                  <a:cubicBezTo>
                    <a:pt x="74943" y="1189484"/>
                    <a:pt x="41955" y="1182009"/>
                    <a:pt x="5080" y="1172342"/>
                  </a:cubicBezTo>
                  <a:lnTo>
                    <a:pt x="31" y="1205097"/>
                  </a:lnTo>
                  <a:cubicBezTo>
                    <a:pt x="-2726" y="1223036"/>
                    <a:pt x="180384" y="1259911"/>
                    <a:pt x="199917" y="1262369"/>
                  </a:cubicBezTo>
                  <a:cubicBezTo>
                    <a:pt x="267854" y="1271381"/>
                    <a:pt x="336941" y="1265359"/>
                    <a:pt x="402295" y="1244729"/>
                  </a:cubicBezTo>
                  <a:cubicBezTo>
                    <a:pt x="518138" y="1204739"/>
                    <a:pt x="614694" y="1122627"/>
                    <a:pt x="672774" y="1014712"/>
                  </a:cubicBezTo>
                  <a:cubicBezTo>
                    <a:pt x="725616" y="919919"/>
                    <a:pt x="763205" y="817397"/>
                    <a:pt x="784161" y="710913"/>
                  </a:cubicBezTo>
                  <a:cubicBezTo>
                    <a:pt x="809974" y="597863"/>
                    <a:pt x="825716" y="482747"/>
                    <a:pt x="831201" y="366918"/>
                  </a:cubicBezTo>
                  <a:cubicBezTo>
                    <a:pt x="835321" y="247590"/>
                    <a:pt x="824159" y="61657"/>
                    <a:pt x="696227" y="5182"/>
                  </a:cubicBezTo>
                  <a:close/>
                </a:path>
              </a:pathLst>
            </a:custGeom>
            <a:solidFill>
              <a:srgbClr val="FFDA8F"/>
            </a:solidFill>
            <a:ln w="331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7DC9821F-36E0-B016-FB65-AD774FE73256}"/>
                </a:ext>
              </a:extLst>
            </p:cNvPr>
            <p:cNvSpPr/>
            <p:nvPr/>
          </p:nvSpPr>
          <p:spPr>
            <a:xfrm>
              <a:off x="3340149" y="1442948"/>
              <a:ext cx="831976" cy="1273404"/>
            </a:xfrm>
            <a:custGeom>
              <a:avLst/>
              <a:gdLst>
                <a:gd name="connsiteX0" fmla="*/ 672940 w 831976"/>
                <a:gd name="connsiteY0" fmla="*/ 1021752 h 1273404"/>
                <a:gd name="connsiteX1" fmla="*/ 784261 w 831976"/>
                <a:gd name="connsiteY1" fmla="*/ 717786 h 1273404"/>
                <a:gd name="connsiteX2" fmla="*/ 831301 w 831976"/>
                <a:gd name="connsiteY2" fmla="*/ 373758 h 1273404"/>
                <a:gd name="connsiteX3" fmla="*/ 696327 w 831976"/>
                <a:gd name="connsiteY3" fmla="*/ 12122 h 1273404"/>
                <a:gd name="connsiteX4" fmla="*/ 660283 w 831976"/>
                <a:gd name="connsiteY4" fmla="*/ 1658 h 1273404"/>
                <a:gd name="connsiteX5" fmla="*/ 486907 w 831976"/>
                <a:gd name="connsiteY5" fmla="*/ 113244 h 1273404"/>
                <a:gd name="connsiteX6" fmla="*/ 405152 w 831976"/>
                <a:gd name="connsiteY6" fmla="*/ 342830 h 1273404"/>
                <a:gd name="connsiteX7" fmla="*/ 295226 w 831976"/>
                <a:gd name="connsiteY7" fmla="*/ 562748 h 1273404"/>
                <a:gd name="connsiteX8" fmla="*/ 136001 w 831976"/>
                <a:gd name="connsiteY8" fmla="*/ 755425 h 1273404"/>
                <a:gd name="connsiteX9" fmla="*/ 33251 w 831976"/>
                <a:gd name="connsiteY9" fmla="*/ 997401 h 1273404"/>
                <a:gd name="connsiteX10" fmla="*/ 31 w 831976"/>
                <a:gd name="connsiteY10" fmla="*/ 1212070 h 1273404"/>
                <a:gd name="connsiteX11" fmla="*/ 199917 w 831976"/>
                <a:gd name="connsiteY11" fmla="*/ 1269342 h 1273404"/>
                <a:gd name="connsiteX12" fmla="*/ 402295 w 831976"/>
                <a:gd name="connsiteY12" fmla="*/ 1251702 h 1273404"/>
                <a:gd name="connsiteX13" fmla="*/ 672940 w 831976"/>
                <a:gd name="connsiteY13" fmla="*/ 1021752 h 1273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1976" h="1273404">
                  <a:moveTo>
                    <a:pt x="672940" y="1021752"/>
                  </a:moveTo>
                  <a:cubicBezTo>
                    <a:pt x="725773" y="926902"/>
                    <a:pt x="763340" y="824323"/>
                    <a:pt x="784261" y="717786"/>
                  </a:cubicBezTo>
                  <a:cubicBezTo>
                    <a:pt x="810072" y="604725"/>
                    <a:pt x="825814" y="489598"/>
                    <a:pt x="831301" y="373758"/>
                  </a:cubicBezTo>
                  <a:cubicBezTo>
                    <a:pt x="835420" y="254530"/>
                    <a:pt x="824258" y="68596"/>
                    <a:pt x="696327" y="12122"/>
                  </a:cubicBezTo>
                  <a:cubicBezTo>
                    <a:pt x="684845" y="7009"/>
                    <a:pt x="672718" y="3488"/>
                    <a:pt x="660283" y="1658"/>
                  </a:cubicBezTo>
                  <a:cubicBezTo>
                    <a:pt x="577233" y="-10302"/>
                    <a:pt x="520492" y="44047"/>
                    <a:pt x="486907" y="113244"/>
                  </a:cubicBezTo>
                  <a:cubicBezTo>
                    <a:pt x="455713" y="188311"/>
                    <a:pt x="428424" y="264942"/>
                    <a:pt x="405152" y="342830"/>
                  </a:cubicBezTo>
                  <a:cubicBezTo>
                    <a:pt x="376872" y="420025"/>
                    <a:pt x="339998" y="493795"/>
                    <a:pt x="295226" y="562748"/>
                  </a:cubicBezTo>
                  <a:cubicBezTo>
                    <a:pt x="245936" y="630009"/>
                    <a:pt x="192771" y="694344"/>
                    <a:pt x="136001" y="755425"/>
                  </a:cubicBezTo>
                  <a:cubicBezTo>
                    <a:pt x="80979" y="825592"/>
                    <a:pt x="45526" y="909082"/>
                    <a:pt x="33251" y="997401"/>
                  </a:cubicBezTo>
                  <a:lnTo>
                    <a:pt x="31" y="1212070"/>
                  </a:lnTo>
                  <a:cubicBezTo>
                    <a:pt x="-2726" y="1230009"/>
                    <a:pt x="180384" y="1266884"/>
                    <a:pt x="199917" y="1269342"/>
                  </a:cubicBezTo>
                  <a:cubicBezTo>
                    <a:pt x="267854" y="1278354"/>
                    <a:pt x="336941" y="1272332"/>
                    <a:pt x="402295" y="1251702"/>
                  </a:cubicBezTo>
                  <a:cubicBezTo>
                    <a:pt x="518189" y="1211764"/>
                    <a:pt x="614808" y="1129673"/>
                    <a:pt x="672940" y="1021752"/>
                  </a:cubicBezTo>
                  <a:close/>
                </a:path>
              </a:pathLst>
            </a:custGeom>
            <a:noFill/>
            <a:ln w="41434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C68C53FC-BE4A-D49B-9F7D-2A723BE47F99}"/>
                </a:ext>
              </a:extLst>
            </p:cNvPr>
            <p:cNvSpPr/>
            <p:nvPr/>
          </p:nvSpPr>
          <p:spPr>
            <a:xfrm>
              <a:off x="2904568" y="1849189"/>
              <a:ext cx="827111" cy="382105"/>
            </a:xfrm>
            <a:custGeom>
              <a:avLst/>
              <a:gdLst>
                <a:gd name="connsiteX0" fmla="*/ 53113 w 827111"/>
                <a:gd name="connsiteY0" fmla="*/ 371409 h 382105"/>
                <a:gd name="connsiteX1" fmla="*/ 500789 w 827111"/>
                <a:gd name="connsiteY1" fmla="*/ 179529 h 382105"/>
                <a:gd name="connsiteX2" fmla="*/ 705825 w 827111"/>
                <a:gd name="connsiteY2" fmla="*/ 297892 h 382105"/>
                <a:gd name="connsiteX3" fmla="*/ 821498 w 827111"/>
                <a:gd name="connsiteY3" fmla="*/ 381607 h 382105"/>
                <a:gd name="connsiteX4" fmla="*/ 827112 w 827111"/>
                <a:gd name="connsiteY4" fmla="*/ 382106 h 382105"/>
                <a:gd name="connsiteX5" fmla="*/ 820468 w 827111"/>
                <a:gd name="connsiteY5" fmla="*/ 371409 h 382105"/>
                <a:gd name="connsiteX6" fmla="*/ 128224 w 827111"/>
                <a:gd name="connsiteY6" fmla="*/ 81961 h 382105"/>
                <a:gd name="connsiteX7" fmla="*/ 53113 w 827111"/>
                <a:gd name="connsiteY7" fmla="*/ 371409 h 382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7111" h="382105">
                  <a:moveTo>
                    <a:pt x="53113" y="371409"/>
                  </a:moveTo>
                  <a:cubicBezTo>
                    <a:pt x="21122" y="371409"/>
                    <a:pt x="181011" y="115613"/>
                    <a:pt x="500789" y="179529"/>
                  </a:cubicBezTo>
                  <a:cubicBezTo>
                    <a:pt x="564971" y="192352"/>
                    <a:pt x="669216" y="238794"/>
                    <a:pt x="705825" y="297892"/>
                  </a:cubicBezTo>
                  <a:cubicBezTo>
                    <a:pt x="739809" y="352739"/>
                    <a:pt x="745191" y="377388"/>
                    <a:pt x="821498" y="381607"/>
                  </a:cubicBezTo>
                  <a:cubicBezTo>
                    <a:pt x="823391" y="381607"/>
                    <a:pt x="825251" y="381973"/>
                    <a:pt x="827112" y="382106"/>
                  </a:cubicBezTo>
                  <a:cubicBezTo>
                    <a:pt x="823983" y="379196"/>
                    <a:pt x="821689" y="375503"/>
                    <a:pt x="820468" y="371409"/>
                  </a:cubicBezTo>
                  <a:cubicBezTo>
                    <a:pt x="788477" y="-76300"/>
                    <a:pt x="276852" y="-44309"/>
                    <a:pt x="128224" y="81961"/>
                  </a:cubicBezTo>
                  <a:cubicBezTo>
                    <a:pt x="-37345" y="222748"/>
                    <a:pt x="-19572" y="371409"/>
                    <a:pt x="53113" y="371409"/>
                  </a:cubicBezTo>
                  <a:close/>
                </a:path>
              </a:pathLst>
            </a:custGeom>
            <a:solidFill>
              <a:srgbClr val="FFF2D9"/>
            </a:solidFill>
            <a:ln w="41434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A2E1686-38E7-BF3B-DF28-CD58C5E5CB0A}"/>
                </a:ext>
              </a:extLst>
            </p:cNvPr>
            <p:cNvSpPr/>
            <p:nvPr/>
          </p:nvSpPr>
          <p:spPr>
            <a:xfrm>
              <a:off x="2813945" y="2018487"/>
              <a:ext cx="1285131" cy="909213"/>
            </a:xfrm>
            <a:custGeom>
              <a:avLst/>
              <a:gdLst>
                <a:gd name="connsiteX0" fmla="*/ 1205522 w 1285131"/>
                <a:gd name="connsiteY0" fmla="*/ 828445 h 909213"/>
                <a:gd name="connsiteX1" fmla="*/ 1245951 w 1285131"/>
                <a:gd name="connsiteY1" fmla="*/ 424022 h 909213"/>
                <a:gd name="connsiteX2" fmla="*/ 912121 w 1285131"/>
                <a:gd name="connsiteY2" fmla="*/ 212342 h 909213"/>
                <a:gd name="connsiteX3" fmla="*/ 796448 w 1285131"/>
                <a:gd name="connsiteY3" fmla="*/ 128627 h 909213"/>
                <a:gd name="connsiteX4" fmla="*/ 591412 w 1285131"/>
                <a:gd name="connsiteY4" fmla="*/ 10263 h 909213"/>
                <a:gd name="connsiteX5" fmla="*/ 143736 w 1285131"/>
                <a:gd name="connsiteY5" fmla="*/ 202110 h 909213"/>
                <a:gd name="connsiteX6" fmla="*/ 571513 w 1285131"/>
                <a:gd name="connsiteY6" fmla="*/ 118362 h 909213"/>
                <a:gd name="connsiteX7" fmla="*/ 617439 w 1285131"/>
                <a:gd name="connsiteY7" fmla="*/ 212369 h 909213"/>
                <a:gd name="connsiteX8" fmla="*/ 594269 w 1285131"/>
                <a:gd name="connsiteY8" fmla="*/ 245629 h 909213"/>
                <a:gd name="connsiteX9" fmla="*/ 452552 w 1285131"/>
                <a:gd name="connsiteY9" fmla="*/ 340838 h 909213"/>
                <a:gd name="connsiteX10" fmla="*/ 94537 w 1285131"/>
                <a:gd name="connsiteY10" fmla="*/ 537203 h 909213"/>
                <a:gd name="connsiteX11" fmla="*/ 65968 w 1285131"/>
                <a:gd name="connsiteY11" fmla="*/ 554411 h 909213"/>
                <a:gd name="connsiteX12" fmla="*/ 27400 w 1285131"/>
                <a:gd name="connsiteY12" fmla="*/ 767959 h 909213"/>
                <a:gd name="connsiteX13" fmla="*/ 94736 w 1285131"/>
                <a:gd name="connsiteY13" fmla="*/ 822233 h 909213"/>
                <a:gd name="connsiteX14" fmla="*/ 113373 w 1285131"/>
                <a:gd name="connsiteY14" fmla="*/ 829707 h 909213"/>
                <a:gd name="connsiteX15" fmla="*/ 502980 w 1285131"/>
                <a:gd name="connsiteY15" fmla="*/ 866980 h 909213"/>
                <a:gd name="connsiteX16" fmla="*/ 1129946 w 1285131"/>
                <a:gd name="connsiteY16" fmla="*/ 564676 h 909213"/>
                <a:gd name="connsiteX17" fmla="*/ 1171969 w 1285131"/>
                <a:gd name="connsiteY17" fmla="*/ 775425 h 909213"/>
                <a:gd name="connsiteX18" fmla="*/ 1139015 w 1285131"/>
                <a:gd name="connsiteY18" fmla="*/ 874754 h 909213"/>
                <a:gd name="connsiteX19" fmla="*/ 1121774 w 1285131"/>
                <a:gd name="connsiteY19" fmla="*/ 908804 h 909213"/>
                <a:gd name="connsiteX20" fmla="*/ 1205522 w 1285131"/>
                <a:gd name="connsiteY20" fmla="*/ 828445 h 90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85131" h="909213">
                  <a:moveTo>
                    <a:pt x="1205522" y="828445"/>
                  </a:moveTo>
                  <a:cubicBezTo>
                    <a:pt x="1277909" y="709184"/>
                    <a:pt x="1320763" y="552086"/>
                    <a:pt x="1245951" y="424022"/>
                  </a:cubicBezTo>
                  <a:cubicBezTo>
                    <a:pt x="1175730" y="303362"/>
                    <a:pt x="1051204" y="224401"/>
                    <a:pt x="912121" y="212342"/>
                  </a:cubicBezTo>
                  <a:cubicBezTo>
                    <a:pt x="835714" y="208123"/>
                    <a:pt x="830432" y="183474"/>
                    <a:pt x="796448" y="128627"/>
                  </a:cubicBezTo>
                  <a:cubicBezTo>
                    <a:pt x="759905" y="69528"/>
                    <a:pt x="655594" y="23086"/>
                    <a:pt x="591412" y="10263"/>
                  </a:cubicBezTo>
                  <a:cubicBezTo>
                    <a:pt x="271601" y="-53686"/>
                    <a:pt x="111745" y="202110"/>
                    <a:pt x="143736" y="202110"/>
                  </a:cubicBezTo>
                  <a:cubicBezTo>
                    <a:pt x="236388" y="206794"/>
                    <a:pt x="367574" y="42221"/>
                    <a:pt x="571513" y="118362"/>
                  </a:cubicBezTo>
                  <a:cubicBezTo>
                    <a:pt x="610155" y="131639"/>
                    <a:pt x="630716" y="173728"/>
                    <a:pt x="617439" y="212369"/>
                  </a:cubicBezTo>
                  <a:cubicBezTo>
                    <a:pt x="612963" y="225397"/>
                    <a:pt x="604938" y="236915"/>
                    <a:pt x="594269" y="245629"/>
                  </a:cubicBezTo>
                  <a:cubicBezTo>
                    <a:pt x="548773" y="279885"/>
                    <a:pt x="501465" y="311668"/>
                    <a:pt x="452552" y="340838"/>
                  </a:cubicBezTo>
                  <a:cubicBezTo>
                    <a:pt x="334321" y="408275"/>
                    <a:pt x="213931" y="471825"/>
                    <a:pt x="94537" y="537203"/>
                  </a:cubicBezTo>
                  <a:cubicBezTo>
                    <a:pt x="84571" y="542618"/>
                    <a:pt x="75070" y="548265"/>
                    <a:pt x="65968" y="554411"/>
                  </a:cubicBezTo>
                  <a:cubicBezTo>
                    <a:pt x="-3652" y="602731"/>
                    <a:pt x="-20919" y="698339"/>
                    <a:pt x="27400" y="767959"/>
                  </a:cubicBezTo>
                  <a:cubicBezTo>
                    <a:pt x="44177" y="792132"/>
                    <a:pt x="67551" y="810972"/>
                    <a:pt x="94736" y="822233"/>
                  </a:cubicBezTo>
                  <a:cubicBezTo>
                    <a:pt x="100783" y="824890"/>
                    <a:pt x="106995" y="827382"/>
                    <a:pt x="113373" y="829707"/>
                  </a:cubicBezTo>
                  <a:cubicBezTo>
                    <a:pt x="238077" y="874538"/>
                    <a:pt x="372038" y="887354"/>
                    <a:pt x="502980" y="866980"/>
                  </a:cubicBezTo>
                  <a:cubicBezTo>
                    <a:pt x="739173" y="836705"/>
                    <a:pt x="959172" y="730628"/>
                    <a:pt x="1129946" y="564676"/>
                  </a:cubicBezTo>
                  <a:cubicBezTo>
                    <a:pt x="1161571" y="534180"/>
                    <a:pt x="1191436" y="686229"/>
                    <a:pt x="1171969" y="775425"/>
                  </a:cubicBezTo>
                  <a:cubicBezTo>
                    <a:pt x="1164434" y="809581"/>
                    <a:pt x="1153390" y="842867"/>
                    <a:pt x="1139015" y="874754"/>
                  </a:cubicBezTo>
                  <a:cubicBezTo>
                    <a:pt x="1133799" y="886381"/>
                    <a:pt x="1127786" y="897576"/>
                    <a:pt x="1121774" y="908804"/>
                  </a:cubicBezTo>
                  <a:cubicBezTo>
                    <a:pt x="1122039" y="910997"/>
                    <a:pt x="1157851" y="907044"/>
                    <a:pt x="1205522" y="828445"/>
                  </a:cubicBezTo>
                  <a:close/>
                </a:path>
              </a:pathLst>
            </a:custGeom>
            <a:solidFill>
              <a:srgbClr val="FFD100"/>
            </a:solidFill>
            <a:ln w="331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B1529F6-CC26-F90E-261D-CB004479E667}"/>
                </a:ext>
              </a:extLst>
            </p:cNvPr>
            <p:cNvSpPr/>
            <p:nvPr/>
          </p:nvSpPr>
          <p:spPr>
            <a:xfrm>
              <a:off x="2814693" y="2385503"/>
              <a:ext cx="1284449" cy="542230"/>
            </a:xfrm>
            <a:custGeom>
              <a:avLst/>
              <a:gdLst>
                <a:gd name="connsiteX0" fmla="*/ 1204974 w 1284449"/>
                <a:gd name="connsiteY0" fmla="*/ 0 h 542230"/>
                <a:gd name="connsiteX1" fmla="*/ 1129198 w 1284449"/>
                <a:gd name="connsiteY1" fmla="*/ 69762 h 542230"/>
                <a:gd name="connsiteX2" fmla="*/ 502233 w 1284449"/>
                <a:gd name="connsiteY2" fmla="*/ 372067 h 542230"/>
                <a:gd name="connsiteX3" fmla="*/ 112626 w 1284449"/>
                <a:gd name="connsiteY3" fmla="*/ 334827 h 542230"/>
                <a:gd name="connsiteX4" fmla="*/ 93989 w 1284449"/>
                <a:gd name="connsiteY4" fmla="*/ 327352 h 542230"/>
                <a:gd name="connsiteX5" fmla="*/ 13829 w 1284449"/>
                <a:gd name="connsiteY5" fmla="*/ 249550 h 542230"/>
                <a:gd name="connsiteX6" fmla="*/ 10506 w 1284449"/>
                <a:gd name="connsiteY6" fmla="*/ 370937 h 542230"/>
                <a:gd name="connsiteX7" fmla="*/ 94055 w 1284449"/>
                <a:gd name="connsiteY7" fmla="*/ 455250 h 542230"/>
                <a:gd name="connsiteX8" fmla="*/ 112692 w 1284449"/>
                <a:gd name="connsiteY8" fmla="*/ 462725 h 542230"/>
                <a:gd name="connsiteX9" fmla="*/ 502299 w 1284449"/>
                <a:gd name="connsiteY9" fmla="*/ 499998 h 542230"/>
                <a:gd name="connsiteX10" fmla="*/ 1129265 w 1284449"/>
                <a:gd name="connsiteY10" fmla="*/ 197694 h 542230"/>
                <a:gd name="connsiteX11" fmla="*/ 1171288 w 1284449"/>
                <a:gd name="connsiteY11" fmla="*/ 408443 h 542230"/>
                <a:gd name="connsiteX12" fmla="*/ 1138334 w 1284449"/>
                <a:gd name="connsiteY12" fmla="*/ 507771 h 542230"/>
                <a:gd name="connsiteX13" fmla="*/ 1121092 w 1284449"/>
                <a:gd name="connsiteY13" fmla="*/ 541822 h 542230"/>
                <a:gd name="connsiteX14" fmla="*/ 1204841 w 1284449"/>
                <a:gd name="connsiteY14" fmla="*/ 461462 h 542230"/>
                <a:gd name="connsiteX15" fmla="*/ 1245270 w 1284449"/>
                <a:gd name="connsiteY15" fmla="*/ 57039 h 542230"/>
                <a:gd name="connsiteX16" fmla="*/ 1204973 w 1284449"/>
                <a:gd name="connsiteY16" fmla="*/ 0 h 54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84449" h="542230">
                  <a:moveTo>
                    <a:pt x="1204974" y="0"/>
                  </a:moveTo>
                  <a:cubicBezTo>
                    <a:pt x="1178400" y="21784"/>
                    <a:pt x="1153100" y="45077"/>
                    <a:pt x="1129198" y="69762"/>
                  </a:cubicBezTo>
                  <a:cubicBezTo>
                    <a:pt x="960771" y="246361"/>
                    <a:pt x="743345" y="338448"/>
                    <a:pt x="502233" y="372067"/>
                  </a:cubicBezTo>
                  <a:cubicBezTo>
                    <a:pt x="371293" y="392451"/>
                    <a:pt x="237332" y="379647"/>
                    <a:pt x="112626" y="334827"/>
                  </a:cubicBezTo>
                  <a:cubicBezTo>
                    <a:pt x="106247" y="332479"/>
                    <a:pt x="100035" y="329988"/>
                    <a:pt x="93989" y="327352"/>
                  </a:cubicBezTo>
                  <a:cubicBezTo>
                    <a:pt x="58517" y="312299"/>
                    <a:pt x="29934" y="284557"/>
                    <a:pt x="13829" y="249550"/>
                  </a:cubicBezTo>
                  <a:cubicBezTo>
                    <a:pt x="-3379" y="287961"/>
                    <a:pt x="-4575" y="331644"/>
                    <a:pt x="10506" y="370937"/>
                  </a:cubicBezTo>
                  <a:cubicBezTo>
                    <a:pt x="25953" y="409088"/>
                    <a:pt x="56046" y="439457"/>
                    <a:pt x="94055" y="455250"/>
                  </a:cubicBezTo>
                  <a:cubicBezTo>
                    <a:pt x="100101" y="457908"/>
                    <a:pt x="106314" y="460399"/>
                    <a:pt x="112692" y="462725"/>
                  </a:cubicBezTo>
                  <a:cubicBezTo>
                    <a:pt x="237396" y="507556"/>
                    <a:pt x="371357" y="520372"/>
                    <a:pt x="502299" y="499998"/>
                  </a:cubicBezTo>
                  <a:cubicBezTo>
                    <a:pt x="738492" y="469722"/>
                    <a:pt x="958491" y="363646"/>
                    <a:pt x="1129265" y="197694"/>
                  </a:cubicBezTo>
                  <a:cubicBezTo>
                    <a:pt x="1160890" y="167198"/>
                    <a:pt x="1190755" y="319247"/>
                    <a:pt x="1171288" y="408443"/>
                  </a:cubicBezTo>
                  <a:cubicBezTo>
                    <a:pt x="1163753" y="442599"/>
                    <a:pt x="1152709" y="475885"/>
                    <a:pt x="1138334" y="507771"/>
                  </a:cubicBezTo>
                  <a:cubicBezTo>
                    <a:pt x="1133118" y="519398"/>
                    <a:pt x="1127105" y="530594"/>
                    <a:pt x="1121092" y="541822"/>
                  </a:cubicBezTo>
                  <a:cubicBezTo>
                    <a:pt x="1121458" y="544015"/>
                    <a:pt x="1157170" y="540028"/>
                    <a:pt x="1204841" y="461462"/>
                  </a:cubicBezTo>
                  <a:cubicBezTo>
                    <a:pt x="1277228" y="342202"/>
                    <a:pt x="1320082" y="185103"/>
                    <a:pt x="1245270" y="57039"/>
                  </a:cubicBezTo>
                  <a:cubicBezTo>
                    <a:pt x="1233433" y="36947"/>
                    <a:pt x="1219955" y="17869"/>
                    <a:pt x="1204973" y="0"/>
                  </a:cubicBezTo>
                  <a:close/>
                </a:path>
              </a:pathLst>
            </a:custGeom>
            <a:solidFill>
              <a:srgbClr val="EBB800"/>
            </a:solidFill>
            <a:ln w="331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B9359AF-0167-7744-ED49-D886CB3C42A8}"/>
                </a:ext>
              </a:extLst>
            </p:cNvPr>
            <p:cNvSpPr/>
            <p:nvPr/>
          </p:nvSpPr>
          <p:spPr>
            <a:xfrm>
              <a:off x="2813945" y="2018487"/>
              <a:ext cx="1285131" cy="909213"/>
            </a:xfrm>
            <a:custGeom>
              <a:avLst/>
              <a:gdLst>
                <a:gd name="connsiteX0" fmla="*/ 1205522 w 1285131"/>
                <a:gd name="connsiteY0" fmla="*/ 828445 h 909213"/>
                <a:gd name="connsiteX1" fmla="*/ 1245951 w 1285131"/>
                <a:gd name="connsiteY1" fmla="*/ 424022 h 909213"/>
                <a:gd name="connsiteX2" fmla="*/ 912121 w 1285131"/>
                <a:gd name="connsiteY2" fmla="*/ 212342 h 909213"/>
                <a:gd name="connsiteX3" fmla="*/ 796448 w 1285131"/>
                <a:gd name="connsiteY3" fmla="*/ 128627 h 909213"/>
                <a:gd name="connsiteX4" fmla="*/ 591412 w 1285131"/>
                <a:gd name="connsiteY4" fmla="*/ 10263 h 909213"/>
                <a:gd name="connsiteX5" fmla="*/ 143736 w 1285131"/>
                <a:gd name="connsiteY5" fmla="*/ 202110 h 909213"/>
                <a:gd name="connsiteX6" fmla="*/ 571513 w 1285131"/>
                <a:gd name="connsiteY6" fmla="*/ 118362 h 909213"/>
                <a:gd name="connsiteX7" fmla="*/ 617439 w 1285131"/>
                <a:gd name="connsiteY7" fmla="*/ 212369 h 909213"/>
                <a:gd name="connsiteX8" fmla="*/ 594269 w 1285131"/>
                <a:gd name="connsiteY8" fmla="*/ 245629 h 909213"/>
                <a:gd name="connsiteX9" fmla="*/ 452552 w 1285131"/>
                <a:gd name="connsiteY9" fmla="*/ 340838 h 909213"/>
                <a:gd name="connsiteX10" fmla="*/ 94537 w 1285131"/>
                <a:gd name="connsiteY10" fmla="*/ 537203 h 909213"/>
                <a:gd name="connsiteX11" fmla="*/ 65968 w 1285131"/>
                <a:gd name="connsiteY11" fmla="*/ 554411 h 909213"/>
                <a:gd name="connsiteX12" fmla="*/ 27400 w 1285131"/>
                <a:gd name="connsiteY12" fmla="*/ 767959 h 909213"/>
                <a:gd name="connsiteX13" fmla="*/ 94736 w 1285131"/>
                <a:gd name="connsiteY13" fmla="*/ 822233 h 909213"/>
                <a:gd name="connsiteX14" fmla="*/ 113373 w 1285131"/>
                <a:gd name="connsiteY14" fmla="*/ 829707 h 909213"/>
                <a:gd name="connsiteX15" fmla="*/ 502980 w 1285131"/>
                <a:gd name="connsiteY15" fmla="*/ 866980 h 909213"/>
                <a:gd name="connsiteX16" fmla="*/ 1129946 w 1285131"/>
                <a:gd name="connsiteY16" fmla="*/ 564676 h 909213"/>
                <a:gd name="connsiteX17" fmla="*/ 1171969 w 1285131"/>
                <a:gd name="connsiteY17" fmla="*/ 775425 h 909213"/>
                <a:gd name="connsiteX18" fmla="*/ 1139015 w 1285131"/>
                <a:gd name="connsiteY18" fmla="*/ 874754 h 909213"/>
                <a:gd name="connsiteX19" fmla="*/ 1121774 w 1285131"/>
                <a:gd name="connsiteY19" fmla="*/ 908804 h 909213"/>
                <a:gd name="connsiteX20" fmla="*/ 1205522 w 1285131"/>
                <a:gd name="connsiteY20" fmla="*/ 828445 h 90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85131" h="909213">
                  <a:moveTo>
                    <a:pt x="1205522" y="828445"/>
                  </a:moveTo>
                  <a:cubicBezTo>
                    <a:pt x="1277909" y="709184"/>
                    <a:pt x="1320763" y="552086"/>
                    <a:pt x="1245951" y="424022"/>
                  </a:cubicBezTo>
                  <a:cubicBezTo>
                    <a:pt x="1175730" y="303362"/>
                    <a:pt x="1051204" y="224401"/>
                    <a:pt x="912121" y="212342"/>
                  </a:cubicBezTo>
                  <a:cubicBezTo>
                    <a:pt x="835714" y="208123"/>
                    <a:pt x="830432" y="183474"/>
                    <a:pt x="796448" y="128627"/>
                  </a:cubicBezTo>
                  <a:cubicBezTo>
                    <a:pt x="759905" y="69528"/>
                    <a:pt x="655594" y="23086"/>
                    <a:pt x="591412" y="10263"/>
                  </a:cubicBezTo>
                  <a:cubicBezTo>
                    <a:pt x="271601" y="-53686"/>
                    <a:pt x="111745" y="202110"/>
                    <a:pt x="143736" y="202110"/>
                  </a:cubicBezTo>
                  <a:cubicBezTo>
                    <a:pt x="236388" y="206794"/>
                    <a:pt x="367574" y="42221"/>
                    <a:pt x="571513" y="118362"/>
                  </a:cubicBezTo>
                  <a:cubicBezTo>
                    <a:pt x="610155" y="131639"/>
                    <a:pt x="630716" y="173728"/>
                    <a:pt x="617439" y="212369"/>
                  </a:cubicBezTo>
                  <a:cubicBezTo>
                    <a:pt x="612963" y="225397"/>
                    <a:pt x="604938" y="236915"/>
                    <a:pt x="594269" y="245629"/>
                  </a:cubicBezTo>
                  <a:cubicBezTo>
                    <a:pt x="548773" y="279885"/>
                    <a:pt x="501465" y="311668"/>
                    <a:pt x="452552" y="340838"/>
                  </a:cubicBezTo>
                  <a:cubicBezTo>
                    <a:pt x="334321" y="408275"/>
                    <a:pt x="213931" y="471825"/>
                    <a:pt x="94537" y="537203"/>
                  </a:cubicBezTo>
                  <a:cubicBezTo>
                    <a:pt x="84571" y="542618"/>
                    <a:pt x="75070" y="548265"/>
                    <a:pt x="65968" y="554411"/>
                  </a:cubicBezTo>
                  <a:cubicBezTo>
                    <a:pt x="-3652" y="602731"/>
                    <a:pt x="-20919" y="698339"/>
                    <a:pt x="27400" y="767959"/>
                  </a:cubicBezTo>
                  <a:cubicBezTo>
                    <a:pt x="44177" y="792132"/>
                    <a:pt x="67551" y="810972"/>
                    <a:pt x="94736" y="822233"/>
                  </a:cubicBezTo>
                  <a:cubicBezTo>
                    <a:pt x="100783" y="824890"/>
                    <a:pt x="106995" y="827382"/>
                    <a:pt x="113373" y="829707"/>
                  </a:cubicBezTo>
                  <a:cubicBezTo>
                    <a:pt x="238077" y="874538"/>
                    <a:pt x="372038" y="887354"/>
                    <a:pt x="502980" y="866980"/>
                  </a:cubicBezTo>
                  <a:cubicBezTo>
                    <a:pt x="739173" y="836705"/>
                    <a:pt x="959172" y="730628"/>
                    <a:pt x="1129946" y="564676"/>
                  </a:cubicBezTo>
                  <a:cubicBezTo>
                    <a:pt x="1161571" y="534180"/>
                    <a:pt x="1191436" y="686229"/>
                    <a:pt x="1171969" y="775425"/>
                  </a:cubicBezTo>
                  <a:cubicBezTo>
                    <a:pt x="1164434" y="809581"/>
                    <a:pt x="1153390" y="842867"/>
                    <a:pt x="1139015" y="874754"/>
                  </a:cubicBezTo>
                  <a:cubicBezTo>
                    <a:pt x="1133799" y="886381"/>
                    <a:pt x="1127786" y="897576"/>
                    <a:pt x="1121774" y="908804"/>
                  </a:cubicBezTo>
                  <a:cubicBezTo>
                    <a:pt x="1122039" y="910997"/>
                    <a:pt x="1157851" y="907044"/>
                    <a:pt x="1205522" y="828445"/>
                  </a:cubicBezTo>
                  <a:close/>
                </a:path>
              </a:pathLst>
            </a:custGeom>
            <a:noFill/>
            <a:ln w="41434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EB9D4DC-32EC-7384-C13F-8C590FB89AE6}"/>
                </a:ext>
              </a:extLst>
            </p:cNvPr>
            <p:cNvSpPr/>
            <p:nvPr/>
          </p:nvSpPr>
          <p:spPr>
            <a:xfrm>
              <a:off x="3189027" y="2359325"/>
              <a:ext cx="626932" cy="302304"/>
            </a:xfrm>
            <a:custGeom>
              <a:avLst/>
              <a:gdLst>
                <a:gd name="connsiteX0" fmla="*/ 0 w 626932"/>
                <a:gd name="connsiteY0" fmla="*/ 302304 h 302304"/>
                <a:gd name="connsiteX1" fmla="*/ 626932 w 626932"/>
                <a:gd name="connsiteY1" fmla="*/ 0 h 30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6932" h="302304">
                  <a:moveTo>
                    <a:pt x="0" y="302304"/>
                  </a:moveTo>
                  <a:cubicBezTo>
                    <a:pt x="236191" y="272054"/>
                    <a:pt x="456187" y="165973"/>
                    <a:pt x="626932" y="0"/>
                  </a:cubicBezTo>
                </a:path>
              </a:pathLst>
            </a:custGeom>
            <a:noFill/>
            <a:ln w="41434" cap="rnd">
              <a:solidFill>
                <a:srgbClr val="FFF48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0D3E8DD5-4DD2-A4A7-86E5-19F465EA6761}"/>
              </a:ext>
            </a:extLst>
          </p:cNvPr>
          <p:cNvSpPr txBox="1"/>
          <p:nvPr/>
        </p:nvSpPr>
        <p:spPr>
          <a:xfrm>
            <a:off x="4694149" y="1192387"/>
            <a:ext cx="2651669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Senectus Et Netus Et Malesuada Fames Ac Turpis Egestas</a:t>
            </a:r>
            <a:endParaRPr lang="zh-CN" altLang="en-US" sz="14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15" name="星形: 五角 114">
            <a:extLst>
              <a:ext uri="{FF2B5EF4-FFF2-40B4-BE49-F238E27FC236}">
                <a16:creationId xmlns:a16="http://schemas.microsoft.com/office/drawing/2014/main" id="{54317E9C-EBDA-0A9F-088D-4BBAE6AE5427}"/>
              </a:ext>
            </a:extLst>
          </p:cNvPr>
          <p:cNvSpPr/>
          <p:nvPr/>
        </p:nvSpPr>
        <p:spPr>
          <a:xfrm rot="726253">
            <a:off x="2974024" y="762120"/>
            <a:ext cx="319297" cy="319297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E91E76"/>
          </a:solidFill>
          <a:ln w="317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D557ED42-09D3-332A-496C-0255AC56C5FE}"/>
              </a:ext>
            </a:extLst>
          </p:cNvPr>
          <p:cNvSpPr>
            <a:spLocks noChangeAspect="1"/>
          </p:cNvSpPr>
          <p:nvPr/>
        </p:nvSpPr>
        <p:spPr>
          <a:xfrm>
            <a:off x="8012573" y="6129650"/>
            <a:ext cx="792000" cy="75787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62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046C000B-5038-E69F-A897-7CE24E33A7FB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26D8659-AA6C-6ED1-CB53-5A93EAB605CA}"/>
                </a:ext>
              </a:extLst>
            </p:cNvPr>
            <p:cNvSpPr/>
            <p:nvPr/>
          </p:nvSpPr>
          <p:spPr>
            <a:xfrm>
              <a:off x="0" y="-1"/>
              <a:ext cx="12192000" cy="4559299"/>
            </a:xfrm>
            <a:prstGeom prst="rect">
              <a:avLst/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604046C-3D10-7E0C-B4AE-082B59212CB3}"/>
                </a:ext>
              </a:extLst>
            </p:cNvPr>
            <p:cNvSpPr/>
            <p:nvPr/>
          </p:nvSpPr>
          <p:spPr>
            <a:xfrm>
              <a:off x="0" y="4394200"/>
              <a:ext cx="12192000" cy="2463800"/>
            </a:xfrm>
            <a:prstGeom prst="rect">
              <a:avLst/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65A6509-DF6F-EDE1-5F80-4B9658EE5DDE}"/>
                </a:ext>
              </a:extLst>
            </p:cNvPr>
            <p:cNvSpPr/>
            <p:nvPr/>
          </p:nvSpPr>
          <p:spPr>
            <a:xfrm>
              <a:off x="742952" y="1308099"/>
              <a:ext cx="615949" cy="4216401"/>
            </a:xfrm>
            <a:prstGeom prst="roundRect">
              <a:avLst>
                <a:gd name="adj" fmla="val 50000"/>
              </a:avLst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FDB93A95-10F6-9B33-2B44-14FADAD7B979}"/>
                </a:ext>
              </a:extLst>
            </p:cNvPr>
            <p:cNvSpPr/>
            <p:nvPr/>
          </p:nvSpPr>
          <p:spPr>
            <a:xfrm>
              <a:off x="2254250" y="1308099"/>
              <a:ext cx="609601" cy="4216401"/>
            </a:xfrm>
            <a:prstGeom prst="roundRect">
              <a:avLst>
                <a:gd name="adj" fmla="val 50000"/>
              </a:avLst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85406839-238E-C55C-BEFA-70605FC7E52A}"/>
                </a:ext>
              </a:extLst>
            </p:cNvPr>
            <p:cNvSpPr/>
            <p:nvPr/>
          </p:nvSpPr>
          <p:spPr>
            <a:xfrm>
              <a:off x="4521201" y="1308099"/>
              <a:ext cx="908049" cy="4216401"/>
            </a:xfrm>
            <a:prstGeom prst="roundRect">
              <a:avLst>
                <a:gd name="adj" fmla="val 50000"/>
              </a:avLst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9B71ED23-9CEF-7DFC-1B4D-102F6211E307}"/>
                </a:ext>
              </a:extLst>
            </p:cNvPr>
            <p:cNvSpPr/>
            <p:nvPr/>
          </p:nvSpPr>
          <p:spPr>
            <a:xfrm>
              <a:off x="7086600" y="749298"/>
              <a:ext cx="609601" cy="4216401"/>
            </a:xfrm>
            <a:prstGeom prst="roundRect">
              <a:avLst>
                <a:gd name="adj" fmla="val 50000"/>
              </a:avLst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EBDEA02C-4A2D-7A7D-3540-C81F4BFCBF75}"/>
                </a:ext>
              </a:extLst>
            </p:cNvPr>
            <p:cNvSpPr/>
            <p:nvPr/>
          </p:nvSpPr>
          <p:spPr>
            <a:xfrm>
              <a:off x="8407401" y="990598"/>
              <a:ext cx="609601" cy="4216401"/>
            </a:xfrm>
            <a:prstGeom prst="roundRect">
              <a:avLst>
                <a:gd name="adj" fmla="val 50000"/>
              </a:avLst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2E492792-7E88-5ACD-7416-323EE728FDFC}"/>
                </a:ext>
              </a:extLst>
            </p:cNvPr>
            <p:cNvSpPr/>
            <p:nvPr/>
          </p:nvSpPr>
          <p:spPr>
            <a:xfrm>
              <a:off x="9601199" y="342898"/>
              <a:ext cx="609601" cy="4457702"/>
            </a:xfrm>
            <a:prstGeom prst="roundRect">
              <a:avLst>
                <a:gd name="adj" fmla="val 50000"/>
              </a:avLst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43FC3D3-C1B5-ACE4-0072-E8E6394CB72A}"/>
                </a:ext>
              </a:extLst>
            </p:cNvPr>
            <p:cNvSpPr/>
            <p:nvPr/>
          </p:nvSpPr>
          <p:spPr>
            <a:xfrm>
              <a:off x="0" y="4025735"/>
              <a:ext cx="742952" cy="2832265"/>
            </a:xfrm>
            <a:custGeom>
              <a:avLst/>
              <a:gdLst>
                <a:gd name="connsiteX0" fmla="*/ 0 w 742952"/>
                <a:gd name="connsiteY0" fmla="*/ 0 h 2832265"/>
                <a:gd name="connsiteX1" fmla="*/ 346614 w 742952"/>
                <a:gd name="connsiteY1" fmla="*/ 0 h 2832265"/>
                <a:gd name="connsiteX2" fmla="*/ 742952 w 742952"/>
                <a:gd name="connsiteY2" fmla="*/ 396338 h 2832265"/>
                <a:gd name="connsiteX3" fmla="*/ 742952 w 742952"/>
                <a:gd name="connsiteY3" fmla="*/ 2435927 h 2832265"/>
                <a:gd name="connsiteX4" fmla="*/ 346614 w 742952"/>
                <a:gd name="connsiteY4" fmla="*/ 2832265 h 2832265"/>
                <a:gd name="connsiteX5" fmla="*/ 0 w 742952"/>
                <a:gd name="connsiteY5" fmla="*/ 2832265 h 283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952" h="2832265">
                  <a:moveTo>
                    <a:pt x="0" y="0"/>
                  </a:moveTo>
                  <a:lnTo>
                    <a:pt x="346614" y="0"/>
                  </a:lnTo>
                  <a:cubicBezTo>
                    <a:pt x="565505" y="0"/>
                    <a:pt x="742952" y="177447"/>
                    <a:pt x="742952" y="396338"/>
                  </a:cubicBezTo>
                  <a:lnTo>
                    <a:pt x="742952" y="2435927"/>
                  </a:lnTo>
                  <a:cubicBezTo>
                    <a:pt x="742952" y="2654818"/>
                    <a:pt x="565505" y="2832265"/>
                    <a:pt x="346614" y="2832265"/>
                  </a:cubicBezTo>
                  <a:lnTo>
                    <a:pt x="0" y="2832265"/>
                  </a:ln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3FADAA08-BD58-DB63-4182-1D3F577568DB}"/>
                </a:ext>
              </a:extLst>
            </p:cNvPr>
            <p:cNvSpPr/>
            <p:nvPr/>
          </p:nvSpPr>
          <p:spPr>
            <a:xfrm>
              <a:off x="1358900" y="3429001"/>
              <a:ext cx="895350" cy="3429000"/>
            </a:xfrm>
            <a:prstGeom prst="roundRect">
              <a:avLst>
                <a:gd name="adj" fmla="val 35193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B8410E09-49C6-3EE0-82BC-C00EDC29D2FB}"/>
                </a:ext>
              </a:extLst>
            </p:cNvPr>
            <p:cNvSpPr/>
            <p:nvPr/>
          </p:nvSpPr>
          <p:spPr>
            <a:xfrm>
              <a:off x="2863849" y="3990111"/>
              <a:ext cx="1657352" cy="2867889"/>
            </a:xfrm>
            <a:prstGeom prst="roundRect">
              <a:avLst>
                <a:gd name="adj" fmla="val 20863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835680CD-4B89-D170-1968-E85EB06AAD50}"/>
                </a:ext>
              </a:extLst>
            </p:cNvPr>
            <p:cNvSpPr/>
            <p:nvPr/>
          </p:nvSpPr>
          <p:spPr>
            <a:xfrm>
              <a:off x="5415148" y="3325091"/>
              <a:ext cx="1671452" cy="3532909"/>
            </a:xfrm>
            <a:prstGeom prst="roundRect">
              <a:avLst>
                <a:gd name="adj" fmla="val 22284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FB0CF4BE-CD90-16BE-E445-A241111D2A9D}"/>
                </a:ext>
              </a:extLst>
            </p:cNvPr>
            <p:cNvSpPr/>
            <p:nvPr/>
          </p:nvSpPr>
          <p:spPr>
            <a:xfrm>
              <a:off x="7696201" y="3886201"/>
              <a:ext cx="711200" cy="2971800"/>
            </a:xfrm>
            <a:prstGeom prst="roundRect">
              <a:avLst>
                <a:gd name="adj" fmla="val 50000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B7D914C5-D8C2-C5D7-D907-2291FE699EDD}"/>
                </a:ext>
              </a:extLst>
            </p:cNvPr>
            <p:cNvSpPr/>
            <p:nvPr/>
          </p:nvSpPr>
          <p:spPr>
            <a:xfrm>
              <a:off x="9017002" y="3429001"/>
              <a:ext cx="584197" cy="3429000"/>
            </a:xfrm>
            <a:prstGeom prst="roundRect">
              <a:avLst>
                <a:gd name="adj" fmla="val 50000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31220A2-A109-863D-647D-A2942D4579E3}"/>
                </a:ext>
              </a:extLst>
            </p:cNvPr>
            <p:cNvSpPr/>
            <p:nvPr/>
          </p:nvSpPr>
          <p:spPr>
            <a:xfrm>
              <a:off x="10210799" y="2908301"/>
              <a:ext cx="1981201" cy="3949700"/>
            </a:xfrm>
            <a:custGeom>
              <a:avLst/>
              <a:gdLst>
                <a:gd name="connsiteX0" fmla="*/ 500517 w 1981201"/>
                <a:gd name="connsiteY0" fmla="*/ 0 h 3949700"/>
                <a:gd name="connsiteX1" fmla="*/ 1981201 w 1981201"/>
                <a:gd name="connsiteY1" fmla="*/ 0 h 3949700"/>
                <a:gd name="connsiteX2" fmla="*/ 1981201 w 1981201"/>
                <a:gd name="connsiteY2" fmla="*/ 3949700 h 3949700"/>
                <a:gd name="connsiteX3" fmla="*/ 500517 w 1981201"/>
                <a:gd name="connsiteY3" fmla="*/ 3949700 h 3949700"/>
                <a:gd name="connsiteX4" fmla="*/ 0 w 1981201"/>
                <a:gd name="connsiteY4" fmla="*/ 3449183 h 3949700"/>
                <a:gd name="connsiteX5" fmla="*/ 0 w 1981201"/>
                <a:gd name="connsiteY5" fmla="*/ 500517 h 3949700"/>
                <a:gd name="connsiteX6" fmla="*/ 500517 w 1981201"/>
                <a:gd name="connsiteY6" fmla="*/ 0 h 39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1201" h="3949700">
                  <a:moveTo>
                    <a:pt x="500517" y="0"/>
                  </a:moveTo>
                  <a:lnTo>
                    <a:pt x="1981201" y="0"/>
                  </a:lnTo>
                  <a:lnTo>
                    <a:pt x="1981201" y="3949700"/>
                  </a:lnTo>
                  <a:lnTo>
                    <a:pt x="500517" y="3949700"/>
                  </a:lnTo>
                  <a:cubicBezTo>
                    <a:pt x="224089" y="3949700"/>
                    <a:pt x="0" y="3725611"/>
                    <a:pt x="0" y="3449183"/>
                  </a:cubicBezTo>
                  <a:lnTo>
                    <a:pt x="0" y="500517"/>
                  </a:lnTo>
                  <a:cubicBezTo>
                    <a:pt x="0" y="224089"/>
                    <a:pt x="224089" y="0"/>
                    <a:pt x="500517" y="0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8" name="星形: 五角 47">
            <a:extLst>
              <a:ext uri="{FF2B5EF4-FFF2-40B4-BE49-F238E27FC236}">
                <a16:creationId xmlns:a16="http://schemas.microsoft.com/office/drawing/2014/main" id="{9545AF45-8918-D77D-235B-1771CA7C993E}"/>
              </a:ext>
            </a:extLst>
          </p:cNvPr>
          <p:cNvSpPr/>
          <p:nvPr/>
        </p:nvSpPr>
        <p:spPr>
          <a:xfrm>
            <a:off x="3565455" y="810725"/>
            <a:ext cx="438151" cy="438151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FFD100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139EAD0-3514-30DF-1332-32E1E3DF1B86}"/>
              </a:ext>
            </a:extLst>
          </p:cNvPr>
          <p:cNvGrpSpPr/>
          <p:nvPr/>
        </p:nvGrpSpPr>
        <p:grpSpPr>
          <a:xfrm>
            <a:off x="1280779" y="1015264"/>
            <a:ext cx="1539044" cy="2031820"/>
            <a:chOff x="1675078" y="900942"/>
            <a:chExt cx="1866694" cy="2464378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69F5879-1B38-79A7-F38D-736893DB18C5}"/>
                </a:ext>
              </a:extLst>
            </p:cNvPr>
            <p:cNvSpPr/>
            <p:nvPr/>
          </p:nvSpPr>
          <p:spPr>
            <a:xfrm rot="2252700">
              <a:off x="2957535" y="900942"/>
              <a:ext cx="201168" cy="1458469"/>
            </a:xfrm>
            <a:custGeom>
              <a:avLst/>
              <a:gdLst>
                <a:gd name="connsiteX0" fmla="*/ 100584 w 201168"/>
                <a:gd name="connsiteY0" fmla="*/ 0 h 1458469"/>
                <a:gd name="connsiteX1" fmla="*/ 201168 w 201168"/>
                <a:gd name="connsiteY1" fmla="*/ 100584 h 1458469"/>
                <a:gd name="connsiteX2" fmla="*/ 201168 w 201168"/>
                <a:gd name="connsiteY2" fmla="*/ 1357885 h 1458469"/>
                <a:gd name="connsiteX3" fmla="*/ 100584 w 201168"/>
                <a:gd name="connsiteY3" fmla="*/ 1458469 h 1458469"/>
                <a:gd name="connsiteX4" fmla="*/ 100584 w 201168"/>
                <a:gd name="connsiteY4" fmla="*/ 1458469 h 1458469"/>
                <a:gd name="connsiteX5" fmla="*/ 0 w 201168"/>
                <a:gd name="connsiteY5" fmla="*/ 1357885 h 1458469"/>
                <a:gd name="connsiteX6" fmla="*/ 0 w 201168"/>
                <a:gd name="connsiteY6" fmla="*/ 100584 h 1458469"/>
                <a:gd name="connsiteX7" fmla="*/ 100584 w 201168"/>
                <a:gd name="connsiteY7" fmla="*/ 0 h 145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168" h="1458469">
                  <a:moveTo>
                    <a:pt x="100584" y="0"/>
                  </a:moveTo>
                  <a:cubicBezTo>
                    <a:pt x="156135" y="0"/>
                    <a:pt x="201168" y="45033"/>
                    <a:pt x="201168" y="100584"/>
                  </a:cubicBezTo>
                  <a:lnTo>
                    <a:pt x="201168" y="1357885"/>
                  </a:lnTo>
                  <a:cubicBezTo>
                    <a:pt x="201168" y="1413436"/>
                    <a:pt x="156135" y="1458469"/>
                    <a:pt x="100584" y="1458469"/>
                  </a:cubicBezTo>
                  <a:lnTo>
                    <a:pt x="100584" y="1458469"/>
                  </a:lnTo>
                  <a:cubicBezTo>
                    <a:pt x="45033" y="1458469"/>
                    <a:pt x="0" y="1413436"/>
                    <a:pt x="0" y="1357885"/>
                  </a:cubicBezTo>
                  <a:lnTo>
                    <a:pt x="0" y="100584"/>
                  </a:lnTo>
                  <a:cubicBezTo>
                    <a:pt x="0" y="45033"/>
                    <a:pt x="45033" y="0"/>
                    <a:pt x="100584" y="0"/>
                  </a:cubicBezTo>
                  <a:close/>
                </a:path>
              </a:pathLst>
            </a:custGeom>
            <a:solidFill>
              <a:srgbClr val="F0D5A8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E84EBAB-6F97-8589-D35E-06B72A53FABA}"/>
                </a:ext>
              </a:extLst>
            </p:cNvPr>
            <p:cNvSpPr/>
            <p:nvPr/>
          </p:nvSpPr>
          <p:spPr>
            <a:xfrm>
              <a:off x="2574800" y="1044405"/>
              <a:ext cx="966972" cy="1184858"/>
            </a:xfrm>
            <a:custGeom>
              <a:avLst/>
              <a:gdLst>
                <a:gd name="connsiteX0" fmla="*/ 927689 w 966972"/>
                <a:gd name="connsiteY0" fmla="*/ 7644 h 1184858"/>
                <a:gd name="connsiteX1" fmla="*/ 915418 w 966972"/>
                <a:gd name="connsiteY1" fmla="*/ 0 h 1184858"/>
                <a:gd name="connsiteX2" fmla="*/ 895855 w 966972"/>
                <a:gd name="connsiteY2" fmla="*/ 48079 h 1184858"/>
                <a:gd name="connsiteX3" fmla="*/ 129706 w 966972"/>
                <a:gd name="connsiteY3" fmla="*/ 1044968 h 1184858"/>
                <a:gd name="connsiteX4" fmla="*/ 908 w 966972"/>
                <a:gd name="connsiteY4" fmla="*/ 1071070 h 1184858"/>
                <a:gd name="connsiteX5" fmla="*/ 38928 w 966972"/>
                <a:gd name="connsiteY5" fmla="*/ 1164009 h 1184858"/>
                <a:gd name="connsiteX6" fmla="*/ 179977 w 966972"/>
                <a:gd name="connsiteY6" fmla="*/ 1145579 h 1184858"/>
                <a:gd name="connsiteX7" fmla="*/ 179998 w 966972"/>
                <a:gd name="connsiteY7" fmla="*/ 1145552 h 1184858"/>
                <a:gd name="connsiteX8" fmla="*/ 946147 w 966972"/>
                <a:gd name="connsiteY8" fmla="*/ 148663 h 1184858"/>
                <a:gd name="connsiteX9" fmla="*/ 927689 w 966972"/>
                <a:gd name="connsiteY9" fmla="*/ 7644 h 118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6972" h="1184858">
                  <a:moveTo>
                    <a:pt x="927689" y="7644"/>
                  </a:moveTo>
                  <a:cubicBezTo>
                    <a:pt x="923794" y="4797"/>
                    <a:pt x="919692" y="2241"/>
                    <a:pt x="915418" y="0"/>
                  </a:cubicBezTo>
                  <a:cubicBezTo>
                    <a:pt x="913283" y="17480"/>
                    <a:pt x="906531" y="34075"/>
                    <a:pt x="895855" y="48079"/>
                  </a:cubicBezTo>
                  <a:lnTo>
                    <a:pt x="129706" y="1044968"/>
                  </a:lnTo>
                  <a:cubicBezTo>
                    <a:pt x="99177" y="1084389"/>
                    <a:pt x="44376" y="1095495"/>
                    <a:pt x="908" y="1071070"/>
                  </a:cubicBezTo>
                  <a:cubicBezTo>
                    <a:pt x="-3895" y="1106612"/>
                    <a:pt x="10591" y="1142024"/>
                    <a:pt x="38928" y="1164009"/>
                  </a:cubicBezTo>
                  <a:cubicBezTo>
                    <a:pt x="82967" y="1197869"/>
                    <a:pt x="146117" y="1189618"/>
                    <a:pt x="179977" y="1145579"/>
                  </a:cubicBezTo>
                  <a:cubicBezTo>
                    <a:pt x="179984" y="1145570"/>
                    <a:pt x="179991" y="1145561"/>
                    <a:pt x="179998" y="1145552"/>
                  </a:cubicBezTo>
                  <a:lnTo>
                    <a:pt x="946147" y="148663"/>
                  </a:lnTo>
                  <a:cubicBezTo>
                    <a:pt x="979981" y="104622"/>
                    <a:pt x="971718" y="41494"/>
                    <a:pt x="927689" y="7644"/>
                  </a:cubicBezTo>
                  <a:close/>
                </a:path>
              </a:pathLst>
            </a:custGeom>
            <a:solidFill>
              <a:srgbClr val="DEBB7E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CA1E633-6432-215D-21F3-7389B78392AA}"/>
                </a:ext>
              </a:extLst>
            </p:cNvPr>
            <p:cNvSpPr/>
            <p:nvPr/>
          </p:nvSpPr>
          <p:spPr>
            <a:xfrm>
              <a:off x="3027028" y="1148057"/>
              <a:ext cx="513380" cy="358311"/>
            </a:xfrm>
            <a:custGeom>
              <a:avLst/>
              <a:gdLst>
                <a:gd name="connsiteX0" fmla="*/ 129603 w 513380"/>
                <a:gd name="connsiteY0" fmla="*/ 188998 h 358311"/>
                <a:gd name="connsiteX1" fmla="*/ 394893 w 513380"/>
                <a:gd name="connsiteY1" fmla="*/ 173910 h 358311"/>
                <a:gd name="connsiteX2" fmla="*/ 275449 w 513380"/>
                <a:gd name="connsiteY2" fmla="*/ 4476 h 358311"/>
                <a:gd name="connsiteX3" fmla="*/ 513381 w 513380"/>
                <a:gd name="connsiteY3" fmla="*/ 0 h 358311"/>
                <a:gd name="connsiteX4" fmla="*/ 0 w 513380"/>
                <a:gd name="connsiteY4" fmla="*/ 357576 h 358311"/>
                <a:gd name="connsiteX5" fmla="*/ 261519 w 513380"/>
                <a:gd name="connsiteY5" fmla="*/ 347518 h 35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380" h="358311">
                  <a:moveTo>
                    <a:pt x="129603" y="188998"/>
                  </a:moveTo>
                  <a:cubicBezTo>
                    <a:pt x="218263" y="189583"/>
                    <a:pt x="306871" y="184543"/>
                    <a:pt x="394893" y="173910"/>
                  </a:cubicBezTo>
                  <a:moveTo>
                    <a:pt x="275449" y="4476"/>
                  </a:moveTo>
                  <a:cubicBezTo>
                    <a:pt x="354775" y="7980"/>
                    <a:pt x="434243" y="6485"/>
                    <a:pt x="513381" y="0"/>
                  </a:cubicBezTo>
                  <a:moveTo>
                    <a:pt x="0" y="357576"/>
                  </a:moveTo>
                  <a:cubicBezTo>
                    <a:pt x="87299" y="359945"/>
                    <a:pt x="174659" y="356585"/>
                    <a:pt x="261519" y="347518"/>
                  </a:cubicBezTo>
                </a:path>
              </a:pathLst>
            </a:custGeom>
            <a:noFill/>
            <a:ln w="38100" cap="rnd">
              <a:solidFill>
                <a:srgbClr val="B8955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CC6F2DD-DFDB-72AF-7CC4-AB073D34B75D}"/>
                </a:ext>
              </a:extLst>
            </p:cNvPr>
            <p:cNvSpPr/>
            <p:nvPr/>
          </p:nvSpPr>
          <p:spPr>
            <a:xfrm rot="2252700">
              <a:off x="2957535" y="900942"/>
              <a:ext cx="201168" cy="1458469"/>
            </a:xfrm>
            <a:custGeom>
              <a:avLst/>
              <a:gdLst>
                <a:gd name="connsiteX0" fmla="*/ 100584 w 201168"/>
                <a:gd name="connsiteY0" fmla="*/ 0 h 1458469"/>
                <a:gd name="connsiteX1" fmla="*/ 201168 w 201168"/>
                <a:gd name="connsiteY1" fmla="*/ 100584 h 1458469"/>
                <a:gd name="connsiteX2" fmla="*/ 201168 w 201168"/>
                <a:gd name="connsiteY2" fmla="*/ 1357885 h 1458469"/>
                <a:gd name="connsiteX3" fmla="*/ 100584 w 201168"/>
                <a:gd name="connsiteY3" fmla="*/ 1458469 h 1458469"/>
                <a:gd name="connsiteX4" fmla="*/ 100584 w 201168"/>
                <a:gd name="connsiteY4" fmla="*/ 1458469 h 1458469"/>
                <a:gd name="connsiteX5" fmla="*/ 0 w 201168"/>
                <a:gd name="connsiteY5" fmla="*/ 1357885 h 1458469"/>
                <a:gd name="connsiteX6" fmla="*/ 0 w 201168"/>
                <a:gd name="connsiteY6" fmla="*/ 100584 h 1458469"/>
                <a:gd name="connsiteX7" fmla="*/ 100584 w 201168"/>
                <a:gd name="connsiteY7" fmla="*/ 0 h 145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168" h="1458469">
                  <a:moveTo>
                    <a:pt x="100584" y="0"/>
                  </a:moveTo>
                  <a:cubicBezTo>
                    <a:pt x="156135" y="0"/>
                    <a:pt x="201168" y="45033"/>
                    <a:pt x="201168" y="100584"/>
                  </a:cubicBezTo>
                  <a:lnTo>
                    <a:pt x="201168" y="1357885"/>
                  </a:lnTo>
                  <a:cubicBezTo>
                    <a:pt x="201168" y="1413436"/>
                    <a:pt x="156135" y="1458469"/>
                    <a:pt x="100584" y="1458469"/>
                  </a:cubicBezTo>
                  <a:lnTo>
                    <a:pt x="100584" y="1458469"/>
                  </a:lnTo>
                  <a:cubicBezTo>
                    <a:pt x="45033" y="1458469"/>
                    <a:pt x="0" y="1413436"/>
                    <a:pt x="0" y="1357885"/>
                  </a:cubicBezTo>
                  <a:lnTo>
                    <a:pt x="0" y="100584"/>
                  </a:lnTo>
                  <a:cubicBezTo>
                    <a:pt x="0" y="45033"/>
                    <a:pt x="45033" y="0"/>
                    <a:pt x="100584" y="0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2096747-6F77-0D6F-A574-2DD99CA73D3D}"/>
                </a:ext>
              </a:extLst>
            </p:cNvPr>
            <p:cNvSpPr/>
            <p:nvPr/>
          </p:nvSpPr>
          <p:spPr>
            <a:xfrm>
              <a:off x="1999361" y="1076994"/>
              <a:ext cx="983309" cy="983309"/>
            </a:xfrm>
            <a:custGeom>
              <a:avLst/>
              <a:gdLst>
                <a:gd name="connsiteX0" fmla="*/ 983310 w 983309"/>
                <a:gd name="connsiteY0" fmla="*/ 491655 h 983309"/>
                <a:gd name="connsiteX1" fmla="*/ 491655 w 983309"/>
                <a:gd name="connsiteY1" fmla="*/ 983310 h 983309"/>
                <a:gd name="connsiteX2" fmla="*/ 0 w 983309"/>
                <a:gd name="connsiteY2" fmla="*/ 491655 h 983309"/>
                <a:gd name="connsiteX3" fmla="*/ 491655 w 983309"/>
                <a:gd name="connsiteY3" fmla="*/ 0 h 983309"/>
                <a:gd name="connsiteX4" fmla="*/ 983310 w 983309"/>
                <a:gd name="connsiteY4" fmla="*/ 491655 h 98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309" h="983309">
                  <a:moveTo>
                    <a:pt x="983310" y="491655"/>
                  </a:moveTo>
                  <a:cubicBezTo>
                    <a:pt x="983310" y="763189"/>
                    <a:pt x="763189" y="983310"/>
                    <a:pt x="491655" y="983310"/>
                  </a:cubicBezTo>
                  <a:cubicBezTo>
                    <a:pt x="220122" y="983310"/>
                    <a:pt x="0" y="763189"/>
                    <a:pt x="0" y="491655"/>
                  </a:cubicBezTo>
                  <a:cubicBezTo>
                    <a:pt x="0" y="220121"/>
                    <a:pt x="220122" y="0"/>
                    <a:pt x="491655" y="0"/>
                  </a:cubicBezTo>
                  <a:cubicBezTo>
                    <a:pt x="763189" y="0"/>
                    <a:pt x="983310" y="220121"/>
                    <a:pt x="983310" y="491655"/>
                  </a:cubicBezTo>
                  <a:close/>
                </a:path>
              </a:pathLst>
            </a:custGeom>
            <a:solidFill>
              <a:srgbClr val="FFCCDD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D2EE3E7-5906-2B6B-A879-85F2439A9971}"/>
                </a:ext>
              </a:extLst>
            </p:cNvPr>
            <p:cNvSpPr/>
            <p:nvPr/>
          </p:nvSpPr>
          <p:spPr>
            <a:xfrm>
              <a:off x="2003032" y="1536964"/>
              <a:ext cx="979547" cy="523468"/>
            </a:xfrm>
            <a:custGeom>
              <a:avLst/>
              <a:gdLst>
                <a:gd name="connsiteX0" fmla="*/ 596011 w 979547"/>
                <a:gd name="connsiteY0" fmla="*/ 97066 h 523468"/>
                <a:gd name="connsiteX1" fmla="*/ 455193 w 979547"/>
                <a:gd name="connsiteY1" fmla="*/ 103201 h 523468"/>
                <a:gd name="connsiteX2" fmla="*/ 0 w 979547"/>
                <a:gd name="connsiteY2" fmla="*/ 90226 h 523468"/>
                <a:gd name="connsiteX3" fmla="*/ 546343 w 979547"/>
                <a:gd name="connsiteY3" fmla="*/ 519949 h 523468"/>
                <a:gd name="connsiteX4" fmla="*/ 978834 w 979547"/>
                <a:gd name="connsiteY4" fmla="*/ 5635 h 523468"/>
                <a:gd name="connsiteX5" fmla="*/ 978130 w 979547"/>
                <a:gd name="connsiteY5" fmla="*/ 4880 h 523468"/>
                <a:gd name="connsiteX6" fmla="*/ 595910 w 979547"/>
                <a:gd name="connsiteY6" fmla="*/ 97066 h 52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547" h="523468">
                  <a:moveTo>
                    <a:pt x="596011" y="97066"/>
                  </a:moveTo>
                  <a:cubicBezTo>
                    <a:pt x="554227" y="126228"/>
                    <a:pt x="499355" y="128619"/>
                    <a:pt x="455193" y="103201"/>
                  </a:cubicBezTo>
                  <a:cubicBezTo>
                    <a:pt x="314824" y="24299"/>
                    <a:pt x="144636" y="19448"/>
                    <a:pt x="0" y="90226"/>
                  </a:cubicBezTo>
                  <a:cubicBezTo>
                    <a:pt x="32204" y="359759"/>
                    <a:pt x="276810" y="552152"/>
                    <a:pt x="546343" y="519949"/>
                  </a:cubicBezTo>
                  <a:cubicBezTo>
                    <a:pt x="803491" y="489225"/>
                    <a:pt x="992682" y="264241"/>
                    <a:pt x="978834" y="5635"/>
                  </a:cubicBezTo>
                  <a:lnTo>
                    <a:pt x="978130" y="4880"/>
                  </a:lnTo>
                  <a:cubicBezTo>
                    <a:pt x="843678" y="-13276"/>
                    <a:pt x="707304" y="19616"/>
                    <a:pt x="595910" y="97066"/>
                  </a:cubicBezTo>
                  <a:close/>
                </a:path>
              </a:pathLst>
            </a:custGeom>
            <a:solidFill>
              <a:srgbClr val="FFB0CA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0D59C9C-08C2-68AE-8B64-12F53E4D3C80}"/>
                </a:ext>
              </a:extLst>
            </p:cNvPr>
            <p:cNvSpPr/>
            <p:nvPr/>
          </p:nvSpPr>
          <p:spPr>
            <a:xfrm>
              <a:off x="1999361" y="1076994"/>
              <a:ext cx="983309" cy="983309"/>
            </a:xfrm>
            <a:custGeom>
              <a:avLst/>
              <a:gdLst>
                <a:gd name="connsiteX0" fmla="*/ 983310 w 983309"/>
                <a:gd name="connsiteY0" fmla="*/ 491655 h 983309"/>
                <a:gd name="connsiteX1" fmla="*/ 491655 w 983309"/>
                <a:gd name="connsiteY1" fmla="*/ 983310 h 983309"/>
                <a:gd name="connsiteX2" fmla="*/ 0 w 983309"/>
                <a:gd name="connsiteY2" fmla="*/ 491655 h 983309"/>
                <a:gd name="connsiteX3" fmla="*/ 491655 w 983309"/>
                <a:gd name="connsiteY3" fmla="*/ 0 h 983309"/>
                <a:gd name="connsiteX4" fmla="*/ 983310 w 983309"/>
                <a:gd name="connsiteY4" fmla="*/ 491655 h 98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309" h="983309">
                  <a:moveTo>
                    <a:pt x="983310" y="491655"/>
                  </a:moveTo>
                  <a:cubicBezTo>
                    <a:pt x="983310" y="763189"/>
                    <a:pt x="763189" y="983310"/>
                    <a:pt x="491655" y="983310"/>
                  </a:cubicBezTo>
                  <a:cubicBezTo>
                    <a:pt x="220122" y="983310"/>
                    <a:pt x="0" y="763189"/>
                    <a:pt x="0" y="491655"/>
                  </a:cubicBezTo>
                  <a:cubicBezTo>
                    <a:pt x="0" y="220121"/>
                    <a:pt x="220122" y="0"/>
                    <a:pt x="491655" y="0"/>
                  </a:cubicBezTo>
                  <a:cubicBezTo>
                    <a:pt x="763189" y="0"/>
                    <a:pt x="983310" y="220121"/>
                    <a:pt x="983310" y="491655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3420DA2-E35F-1C90-F534-369BB5B4BF01}"/>
                </a:ext>
              </a:extLst>
            </p:cNvPr>
            <p:cNvSpPr/>
            <p:nvPr/>
          </p:nvSpPr>
          <p:spPr>
            <a:xfrm>
              <a:off x="1726225" y="1677934"/>
              <a:ext cx="983309" cy="983309"/>
            </a:xfrm>
            <a:custGeom>
              <a:avLst/>
              <a:gdLst>
                <a:gd name="connsiteX0" fmla="*/ 983310 w 983309"/>
                <a:gd name="connsiteY0" fmla="*/ 491655 h 983309"/>
                <a:gd name="connsiteX1" fmla="*/ 491655 w 983309"/>
                <a:gd name="connsiteY1" fmla="*/ 983310 h 983309"/>
                <a:gd name="connsiteX2" fmla="*/ 0 w 983309"/>
                <a:gd name="connsiteY2" fmla="*/ 491655 h 983309"/>
                <a:gd name="connsiteX3" fmla="*/ 491655 w 983309"/>
                <a:gd name="connsiteY3" fmla="*/ 0 h 983309"/>
                <a:gd name="connsiteX4" fmla="*/ 983310 w 983309"/>
                <a:gd name="connsiteY4" fmla="*/ 491655 h 98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309" h="983309">
                  <a:moveTo>
                    <a:pt x="983310" y="491655"/>
                  </a:moveTo>
                  <a:cubicBezTo>
                    <a:pt x="983310" y="763189"/>
                    <a:pt x="763189" y="983310"/>
                    <a:pt x="491655" y="983310"/>
                  </a:cubicBezTo>
                  <a:cubicBezTo>
                    <a:pt x="220122" y="983310"/>
                    <a:pt x="0" y="763189"/>
                    <a:pt x="0" y="491655"/>
                  </a:cubicBezTo>
                  <a:cubicBezTo>
                    <a:pt x="0" y="220122"/>
                    <a:pt x="220122" y="0"/>
                    <a:pt x="491655" y="0"/>
                  </a:cubicBezTo>
                  <a:cubicBezTo>
                    <a:pt x="763189" y="0"/>
                    <a:pt x="983310" y="220122"/>
                    <a:pt x="983310" y="491655"/>
                  </a:cubicBezTo>
                  <a:close/>
                </a:path>
              </a:pathLst>
            </a:custGeom>
            <a:solidFill>
              <a:srgbClr val="FFD100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6F29FA8-4672-7A6C-4D13-FFB0C59E616C}"/>
                </a:ext>
              </a:extLst>
            </p:cNvPr>
            <p:cNvSpPr/>
            <p:nvPr/>
          </p:nvSpPr>
          <p:spPr>
            <a:xfrm>
              <a:off x="1725998" y="1677603"/>
              <a:ext cx="983509" cy="592569"/>
            </a:xfrm>
            <a:custGeom>
              <a:avLst/>
              <a:gdLst>
                <a:gd name="connsiteX0" fmla="*/ 491881 w 983509"/>
                <a:gd name="connsiteY0" fmla="*/ 201499 h 592569"/>
                <a:gd name="connsiteX1" fmla="*/ 972975 w 983509"/>
                <a:gd name="connsiteY1" fmla="*/ 592570 h 592569"/>
                <a:gd name="connsiteX2" fmla="*/ 592470 w 983509"/>
                <a:gd name="connsiteY2" fmla="*/ 10535 h 592569"/>
                <a:gd name="connsiteX3" fmla="*/ 10436 w 983509"/>
                <a:gd name="connsiteY3" fmla="*/ 391040 h 592569"/>
                <a:gd name="connsiteX4" fmla="*/ 10436 w 983509"/>
                <a:gd name="connsiteY4" fmla="*/ 592570 h 592569"/>
                <a:gd name="connsiteX5" fmla="*/ 491881 w 983509"/>
                <a:gd name="connsiteY5" fmla="*/ 201499 h 59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509" h="592569">
                  <a:moveTo>
                    <a:pt x="491881" y="201499"/>
                  </a:moveTo>
                  <a:cubicBezTo>
                    <a:pt x="724573" y="201614"/>
                    <a:pt x="925332" y="364807"/>
                    <a:pt x="972975" y="592570"/>
                  </a:cubicBezTo>
                  <a:cubicBezTo>
                    <a:pt x="1028626" y="326772"/>
                    <a:pt x="858268" y="66186"/>
                    <a:pt x="592470" y="10535"/>
                  </a:cubicBezTo>
                  <a:cubicBezTo>
                    <a:pt x="326672" y="-45116"/>
                    <a:pt x="66087" y="125242"/>
                    <a:pt x="10436" y="391040"/>
                  </a:cubicBezTo>
                  <a:cubicBezTo>
                    <a:pt x="-3479" y="457496"/>
                    <a:pt x="-3479" y="526114"/>
                    <a:pt x="10436" y="592570"/>
                  </a:cubicBezTo>
                  <a:cubicBezTo>
                    <a:pt x="58088" y="364667"/>
                    <a:pt x="259050" y="201428"/>
                    <a:pt x="491881" y="201499"/>
                  </a:cubicBezTo>
                  <a:close/>
                </a:path>
              </a:pathLst>
            </a:custGeom>
            <a:solidFill>
              <a:srgbClr val="FFF48C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8DA5279-87FC-56F5-DE76-E144B6A46B1A}"/>
                </a:ext>
              </a:extLst>
            </p:cNvPr>
            <p:cNvSpPr/>
            <p:nvPr/>
          </p:nvSpPr>
          <p:spPr>
            <a:xfrm>
              <a:off x="1726225" y="1677934"/>
              <a:ext cx="983309" cy="983309"/>
            </a:xfrm>
            <a:custGeom>
              <a:avLst/>
              <a:gdLst>
                <a:gd name="connsiteX0" fmla="*/ 983310 w 983309"/>
                <a:gd name="connsiteY0" fmla="*/ 491655 h 983309"/>
                <a:gd name="connsiteX1" fmla="*/ 491655 w 983309"/>
                <a:gd name="connsiteY1" fmla="*/ 983310 h 983309"/>
                <a:gd name="connsiteX2" fmla="*/ 0 w 983309"/>
                <a:gd name="connsiteY2" fmla="*/ 491655 h 983309"/>
                <a:gd name="connsiteX3" fmla="*/ 491655 w 983309"/>
                <a:gd name="connsiteY3" fmla="*/ 0 h 983309"/>
                <a:gd name="connsiteX4" fmla="*/ 983310 w 983309"/>
                <a:gd name="connsiteY4" fmla="*/ 491655 h 98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309" h="983309">
                  <a:moveTo>
                    <a:pt x="983310" y="491655"/>
                  </a:moveTo>
                  <a:cubicBezTo>
                    <a:pt x="983310" y="763189"/>
                    <a:pt x="763189" y="983310"/>
                    <a:pt x="491655" y="983310"/>
                  </a:cubicBezTo>
                  <a:cubicBezTo>
                    <a:pt x="220122" y="983310"/>
                    <a:pt x="0" y="763189"/>
                    <a:pt x="0" y="491655"/>
                  </a:cubicBezTo>
                  <a:cubicBezTo>
                    <a:pt x="0" y="220122"/>
                    <a:pt x="220122" y="0"/>
                    <a:pt x="491655" y="0"/>
                  </a:cubicBezTo>
                  <a:cubicBezTo>
                    <a:pt x="763189" y="0"/>
                    <a:pt x="983310" y="220122"/>
                    <a:pt x="983310" y="491655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D24EB3F-5A28-C7BC-8DE9-2DF7691286A9}"/>
                </a:ext>
              </a:extLst>
            </p:cNvPr>
            <p:cNvSpPr/>
            <p:nvPr/>
          </p:nvSpPr>
          <p:spPr>
            <a:xfrm>
              <a:off x="1725370" y="2384588"/>
              <a:ext cx="1659637" cy="980732"/>
            </a:xfrm>
            <a:custGeom>
              <a:avLst/>
              <a:gdLst>
                <a:gd name="connsiteX0" fmla="*/ 1380215 w 1659637"/>
                <a:gd name="connsiteY0" fmla="*/ 960779 h 980732"/>
                <a:gd name="connsiteX1" fmla="*/ 279473 w 1659637"/>
                <a:gd name="connsiteY1" fmla="*/ 960779 h 980732"/>
                <a:gd name="connsiteX2" fmla="*/ 187137 w 1659637"/>
                <a:gd name="connsiteY2" fmla="*/ 878401 h 980732"/>
                <a:gd name="connsiteX3" fmla="*/ 0 w 1659637"/>
                <a:gd name="connsiteY3" fmla="*/ 0 h 980732"/>
                <a:gd name="connsiteX4" fmla="*/ 1659637 w 1659637"/>
                <a:gd name="connsiteY4" fmla="*/ 0 h 980732"/>
                <a:gd name="connsiteX5" fmla="*/ 1472501 w 1659637"/>
                <a:gd name="connsiteY5" fmla="*/ 878401 h 980732"/>
                <a:gd name="connsiteX6" fmla="*/ 1380215 w 1659637"/>
                <a:gd name="connsiteY6" fmla="*/ 960779 h 98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9637" h="980732">
                  <a:moveTo>
                    <a:pt x="1380215" y="960779"/>
                  </a:moveTo>
                  <a:cubicBezTo>
                    <a:pt x="1013783" y="987384"/>
                    <a:pt x="645904" y="987384"/>
                    <a:pt x="279473" y="960779"/>
                  </a:cubicBezTo>
                  <a:cubicBezTo>
                    <a:pt x="233446" y="957740"/>
                    <a:pt x="195385" y="923784"/>
                    <a:pt x="187137" y="878401"/>
                  </a:cubicBezTo>
                  <a:lnTo>
                    <a:pt x="0" y="0"/>
                  </a:lnTo>
                  <a:lnTo>
                    <a:pt x="1659637" y="0"/>
                  </a:lnTo>
                  <a:lnTo>
                    <a:pt x="1472501" y="878401"/>
                  </a:lnTo>
                  <a:cubicBezTo>
                    <a:pt x="1464257" y="923767"/>
                    <a:pt x="1426222" y="957718"/>
                    <a:pt x="1380215" y="960779"/>
                  </a:cubicBezTo>
                  <a:close/>
                </a:path>
              </a:pathLst>
            </a:custGeom>
            <a:solidFill>
              <a:srgbClr val="FFF2D9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86E67C4-F959-3A79-1A56-563DC4B876ED}"/>
                </a:ext>
              </a:extLst>
            </p:cNvPr>
            <p:cNvSpPr/>
            <p:nvPr/>
          </p:nvSpPr>
          <p:spPr>
            <a:xfrm>
              <a:off x="1872625" y="3074645"/>
              <a:ext cx="1365630" cy="290675"/>
            </a:xfrm>
            <a:custGeom>
              <a:avLst/>
              <a:gdLst>
                <a:gd name="connsiteX0" fmla="*/ 1316344 w 1365630"/>
                <a:gd name="connsiteY0" fmla="*/ 15088 h 290675"/>
                <a:gd name="connsiteX1" fmla="*/ 48984 w 1365630"/>
                <a:gd name="connsiteY1" fmla="*/ 15088 h 290675"/>
                <a:gd name="connsiteX2" fmla="*/ 0 w 1365630"/>
                <a:gd name="connsiteY2" fmla="*/ 0 h 290675"/>
                <a:gd name="connsiteX3" fmla="*/ 40234 w 1365630"/>
                <a:gd name="connsiteY3" fmla="*/ 188092 h 290675"/>
                <a:gd name="connsiteX4" fmla="*/ 132318 w 1365630"/>
                <a:gd name="connsiteY4" fmla="*/ 270722 h 290675"/>
                <a:gd name="connsiteX5" fmla="*/ 1233111 w 1365630"/>
                <a:gd name="connsiteY5" fmla="*/ 270722 h 290675"/>
                <a:gd name="connsiteX6" fmla="*/ 1325396 w 1365630"/>
                <a:gd name="connsiteY6" fmla="*/ 188344 h 290675"/>
                <a:gd name="connsiteX7" fmla="*/ 1365630 w 1365630"/>
                <a:gd name="connsiteY7" fmla="*/ 251 h 290675"/>
                <a:gd name="connsiteX8" fmla="*/ 1316344 w 1365630"/>
                <a:gd name="connsiteY8" fmla="*/ 15087 h 29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5630" h="290675">
                  <a:moveTo>
                    <a:pt x="1316344" y="15088"/>
                  </a:moveTo>
                  <a:cubicBezTo>
                    <a:pt x="894445" y="45706"/>
                    <a:pt x="470883" y="45706"/>
                    <a:pt x="48984" y="15088"/>
                  </a:cubicBezTo>
                  <a:cubicBezTo>
                    <a:pt x="31724" y="13834"/>
                    <a:pt x="14974" y="8675"/>
                    <a:pt x="0" y="0"/>
                  </a:cubicBezTo>
                  <a:lnTo>
                    <a:pt x="40234" y="188092"/>
                  </a:lnTo>
                  <a:cubicBezTo>
                    <a:pt x="48356" y="233489"/>
                    <a:pt x="86310" y="267546"/>
                    <a:pt x="132318" y="270722"/>
                  </a:cubicBezTo>
                  <a:cubicBezTo>
                    <a:pt x="498767" y="297326"/>
                    <a:pt x="866662" y="297326"/>
                    <a:pt x="1233111" y="270722"/>
                  </a:cubicBezTo>
                  <a:cubicBezTo>
                    <a:pt x="1279118" y="267661"/>
                    <a:pt x="1317153" y="233710"/>
                    <a:pt x="1325396" y="188344"/>
                  </a:cubicBezTo>
                  <a:lnTo>
                    <a:pt x="1365630" y="251"/>
                  </a:lnTo>
                  <a:cubicBezTo>
                    <a:pt x="1350547" y="8889"/>
                    <a:pt x="1333689" y="13964"/>
                    <a:pt x="1316344" y="15087"/>
                  </a:cubicBezTo>
                  <a:close/>
                </a:path>
              </a:pathLst>
            </a:custGeom>
            <a:solidFill>
              <a:srgbClr val="FFE9BD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7860AC2-EA8F-C5D5-1178-73D0CE7BE574}"/>
                </a:ext>
              </a:extLst>
            </p:cNvPr>
            <p:cNvSpPr/>
            <p:nvPr/>
          </p:nvSpPr>
          <p:spPr>
            <a:xfrm>
              <a:off x="2187503" y="2407219"/>
              <a:ext cx="1178845" cy="958021"/>
            </a:xfrm>
            <a:custGeom>
              <a:avLst/>
              <a:gdLst>
                <a:gd name="connsiteX0" fmla="*/ 820314 w 1178845"/>
                <a:gd name="connsiteY0" fmla="*/ 2515 h 958021"/>
                <a:gd name="connsiteX1" fmla="*/ 0 w 1178845"/>
                <a:gd name="connsiteY1" fmla="*/ 948508 h 958021"/>
                <a:gd name="connsiteX2" fmla="*/ 532794 w 1178845"/>
                <a:gd name="connsiteY2" fmla="*/ 956001 h 958021"/>
                <a:gd name="connsiteX3" fmla="*/ 1178846 w 1178845"/>
                <a:gd name="connsiteY3" fmla="*/ 0 h 95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8845" h="958021">
                  <a:moveTo>
                    <a:pt x="820314" y="2515"/>
                  </a:moveTo>
                  <a:cubicBezTo>
                    <a:pt x="647259" y="342036"/>
                    <a:pt x="305273" y="722646"/>
                    <a:pt x="0" y="948508"/>
                  </a:cubicBezTo>
                  <a:cubicBezTo>
                    <a:pt x="190255" y="957762"/>
                    <a:pt x="356017" y="960276"/>
                    <a:pt x="532794" y="956001"/>
                  </a:cubicBezTo>
                  <a:cubicBezTo>
                    <a:pt x="812018" y="685507"/>
                    <a:pt x="1032015" y="359964"/>
                    <a:pt x="1178846" y="0"/>
                  </a:cubicBezTo>
                  <a:close/>
                </a:path>
              </a:pathLst>
            </a:custGeom>
            <a:solidFill>
              <a:srgbClr val="E91E7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A348D89-6DC2-72AE-F029-FE5EF4ED4254}"/>
                </a:ext>
              </a:extLst>
            </p:cNvPr>
            <p:cNvSpPr/>
            <p:nvPr/>
          </p:nvSpPr>
          <p:spPr>
            <a:xfrm>
              <a:off x="2187503" y="3102708"/>
              <a:ext cx="769920" cy="262532"/>
            </a:xfrm>
            <a:custGeom>
              <a:avLst/>
              <a:gdLst>
                <a:gd name="connsiteX0" fmla="*/ 282692 w 769920"/>
                <a:gd name="connsiteY0" fmla="*/ 9455 h 262532"/>
                <a:gd name="connsiteX1" fmla="*/ 0 w 769920"/>
                <a:gd name="connsiteY1" fmla="*/ 253019 h 262532"/>
                <a:gd name="connsiteX2" fmla="*/ 532794 w 769920"/>
                <a:gd name="connsiteY2" fmla="*/ 260513 h 262532"/>
                <a:gd name="connsiteX3" fmla="*/ 769921 w 769920"/>
                <a:gd name="connsiteY3" fmla="*/ 0 h 262532"/>
                <a:gd name="connsiteX4" fmla="*/ 282692 w 769920"/>
                <a:gd name="connsiteY4" fmla="*/ 9455 h 26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920" h="262532">
                  <a:moveTo>
                    <a:pt x="282692" y="9455"/>
                  </a:moveTo>
                  <a:cubicBezTo>
                    <a:pt x="194059" y="96922"/>
                    <a:pt x="99613" y="178296"/>
                    <a:pt x="0" y="253019"/>
                  </a:cubicBezTo>
                  <a:cubicBezTo>
                    <a:pt x="190255" y="262273"/>
                    <a:pt x="356017" y="264788"/>
                    <a:pt x="532794" y="260513"/>
                  </a:cubicBezTo>
                  <a:cubicBezTo>
                    <a:pt x="617701" y="179200"/>
                    <a:pt x="696929" y="92158"/>
                    <a:pt x="769921" y="0"/>
                  </a:cubicBezTo>
                  <a:cubicBezTo>
                    <a:pt x="597319" y="8047"/>
                    <a:pt x="441715" y="11215"/>
                    <a:pt x="282692" y="9455"/>
                  </a:cubicBezTo>
                  <a:close/>
                </a:path>
              </a:pathLst>
            </a:custGeom>
            <a:solidFill>
              <a:srgbClr val="FF619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08A9988-3A56-029B-FCCB-2974853D6336}"/>
                </a:ext>
              </a:extLst>
            </p:cNvPr>
            <p:cNvSpPr/>
            <p:nvPr/>
          </p:nvSpPr>
          <p:spPr>
            <a:xfrm>
              <a:off x="1819567" y="2384588"/>
              <a:ext cx="809551" cy="829265"/>
            </a:xfrm>
            <a:custGeom>
              <a:avLst/>
              <a:gdLst>
                <a:gd name="connsiteX0" fmla="*/ 82479 w 809551"/>
                <a:gd name="connsiteY0" fmla="*/ 829265 h 829265"/>
                <a:gd name="connsiteX1" fmla="*/ 809551 w 809551"/>
                <a:gd name="connsiteY1" fmla="*/ 0 h 829265"/>
                <a:gd name="connsiteX2" fmla="*/ 417273 w 809551"/>
                <a:gd name="connsiteY2" fmla="*/ 0 h 829265"/>
                <a:gd name="connsiteX3" fmla="*/ 0 w 809551"/>
                <a:gd name="connsiteY3" fmla="*/ 442319 h 82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551" h="829265">
                  <a:moveTo>
                    <a:pt x="82479" y="829265"/>
                  </a:moveTo>
                  <a:cubicBezTo>
                    <a:pt x="369270" y="595205"/>
                    <a:pt x="615001" y="314935"/>
                    <a:pt x="809551" y="0"/>
                  </a:cubicBezTo>
                  <a:lnTo>
                    <a:pt x="417273" y="0"/>
                  </a:lnTo>
                  <a:cubicBezTo>
                    <a:pt x="293117" y="160846"/>
                    <a:pt x="153345" y="309008"/>
                    <a:pt x="0" y="442319"/>
                  </a:cubicBezTo>
                  <a:close/>
                </a:path>
              </a:pathLst>
            </a:custGeom>
            <a:solidFill>
              <a:srgbClr val="E91E7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322E093-9550-D83D-4C81-7961AE475D4F}"/>
                </a:ext>
              </a:extLst>
            </p:cNvPr>
            <p:cNvSpPr/>
            <p:nvPr/>
          </p:nvSpPr>
          <p:spPr>
            <a:xfrm>
              <a:off x="1872423" y="3074645"/>
              <a:ext cx="165008" cy="139007"/>
            </a:xfrm>
            <a:custGeom>
              <a:avLst/>
              <a:gdLst>
                <a:gd name="connsiteX0" fmla="*/ 48984 w 165008"/>
                <a:gd name="connsiteY0" fmla="*/ 15088 h 139007"/>
                <a:gd name="connsiteX1" fmla="*/ 0 w 165008"/>
                <a:gd name="connsiteY1" fmla="*/ 0 h 139007"/>
                <a:gd name="connsiteX2" fmla="*/ 29622 w 165008"/>
                <a:gd name="connsiteY2" fmla="*/ 139007 h 139007"/>
                <a:gd name="connsiteX3" fmla="*/ 165008 w 165008"/>
                <a:gd name="connsiteY3" fmla="*/ 21877 h 139007"/>
                <a:gd name="connsiteX4" fmla="*/ 48984 w 165008"/>
                <a:gd name="connsiteY4" fmla="*/ 15088 h 139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008" h="139007">
                  <a:moveTo>
                    <a:pt x="48984" y="15088"/>
                  </a:moveTo>
                  <a:cubicBezTo>
                    <a:pt x="31720" y="13857"/>
                    <a:pt x="14965" y="8697"/>
                    <a:pt x="0" y="0"/>
                  </a:cubicBezTo>
                  <a:lnTo>
                    <a:pt x="29622" y="139007"/>
                  </a:lnTo>
                  <a:cubicBezTo>
                    <a:pt x="75921" y="101337"/>
                    <a:pt x="121071" y="62276"/>
                    <a:pt x="165008" y="21877"/>
                  </a:cubicBezTo>
                  <a:cubicBezTo>
                    <a:pt x="127490" y="19915"/>
                    <a:pt x="88866" y="17652"/>
                    <a:pt x="48984" y="15088"/>
                  </a:cubicBezTo>
                  <a:close/>
                </a:path>
              </a:pathLst>
            </a:custGeom>
            <a:solidFill>
              <a:srgbClr val="FF619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544584F-2859-61D6-204D-1DBCC0588A1F}"/>
                </a:ext>
              </a:extLst>
            </p:cNvPr>
            <p:cNvSpPr/>
            <p:nvPr/>
          </p:nvSpPr>
          <p:spPr>
            <a:xfrm>
              <a:off x="1725370" y="2384588"/>
              <a:ext cx="1659637" cy="980732"/>
            </a:xfrm>
            <a:custGeom>
              <a:avLst/>
              <a:gdLst>
                <a:gd name="connsiteX0" fmla="*/ 1380215 w 1659637"/>
                <a:gd name="connsiteY0" fmla="*/ 960779 h 980732"/>
                <a:gd name="connsiteX1" fmla="*/ 279473 w 1659637"/>
                <a:gd name="connsiteY1" fmla="*/ 960779 h 980732"/>
                <a:gd name="connsiteX2" fmla="*/ 187137 w 1659637"/>
                <a:gd name="connsiteY2" fmla="*/ 878401 h 980732"/>
                <a:gd name="connsiteX3" fmla="*/ 0 w 1659637"/>
                <a:gd name="connsiteY3" fmla="*/ 0 h 980732"/>
                <a:gd name="connsiteX4" fmla="*/ 1659637 w 1659637"/>
                <a:gd name="connsiteY4" fmla="*/ 0 h 980732"/>
                <a:gd name="connsiteX5" fmla="*/ 1472501 w 1659637"/>
                <a:gd name="connsiteY5" fmla="*/ 878401 h 980732"/>
                <a:gd name="connsiteX6" fmla="*/ 1380215 w 1659637"/>
                <a:gd name="connsiteY6" fmla="*/ 960779 h 98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9637" h="980732">
                  <a:moveTo>
                    <a:pt x="1380215" y="960779"/>
                  </a:moveTo>
                  <a:cubicBezTo>
                    <a:pt x="1013783" y="987384"/>
                    <a:pt x="645904" y="987384"/>
                    <a:pt x="279473" y="960779"/>
                  </a:cubicBezTo>
                  <a:cubicBezTo>
                    <a:pt x="233446" y="957740"/>
                    <a:pt x="195385" y="923784"/>
                    <a:pt x="187137" y="878401"/>
                  </a:cubicBezTo>
                  <a:lnTo>
                    <a:pt x="0" y="0"/>
                  </a:lnTo>
                  <a:lnTo>
                    <a:pt x="1659637" y="0"/>
                  </a:lnTo>
                  <a:lnTo>
                    <a:pt x="1472501" y="878401"/>
                  </a:lnTo>
                  <a:cubicBezTo>
                    <a:pt x="1464257" y="923767"/>
                    <a:pt x="1426222" y="957718"/>
                    <a:pt x="1380215" y="960779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4757216-3A99-1095-4D2E-99CCD1DED44A}"/>
                </a:ext>
              </a:extLst>
            </p:cNvPr>
            <p:cNvSpPr/>
            <p:nvPr/>
          </p:nvSpPr>
          <p:spPr>
            <a:xfrm>
              <a:off x="1675078" y="2284003"/>
              <a:ext cx="1760221" cy="251460"/>
            </a:xfrm>
            <a:custGeom>
              <a:avLst/>
              <a:gdLst>
                <a:gd name="connsiteX0" fmla="*/ 1634491 w 1760221"/>
                <a:gd name="connsiteY0" fmla="*/ 0 h 251460"/>
                <a:gd name="connsiteX1" fmla="*/ 1760222 w 1760221"/>
                <a:gd name="connsiteY1" fmla="*/ 125730 h 251460"/>
                <a:gd name="connsiteX2" fmla="*/ 1760222 w 1760221"/>
                <a:gd name="connsiteY2" fmla="*/ 125730 h 251460"/>
                <a:gd name="connsiteX3" fmla="*/ 1634491 w 1760221"/>
                <a:gd name="connsiteY3" fmla="*/ 251460 h 251460"/>
                <a:gd name="connsiteX4" fmla="*/ 125730 w 1760221"/>
                <a:gd name="connsiteY4" fmla="*/ 251460 h 251460"/>
                <a:gd name="connsiteX5" fmla="*/ 0 w 1760221"/>
                <a:gd name="connsiteY5" fmla="*/ 125730 h 251460"/>
                <a:gd name="connsiteX6" fmla="*/ 0 w 1760221"/>
                <a:gd name="connsiteY6" fmla="*/ 125730 h 251460"/>
                <a:gd name="connsiteX7" fmla="*/ 125730 w 1760221"/>
                <a:gd name="connsiteY7" fmla="*/ 0 h 25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0221" h="251460">
                  <a:moveTo>
                    <a:pt x="1634491" y="0"/>
                  </a:moveTo>
                  <a:cubicBezTo>
                    <a:pt x="1703930" y="0"/>
                    <a:pt x="1760222" y="56291"/>
                    <a:pt x="1760222" y="125730"/>
                  </a:cubicBezTo>
                  <a:lnTo>
                    <a:pt x="1760222" y="125730"/>
                  </a:lnTo>
                  <a:cubicBezTo>
                    <a:pt x="1760222" y="195169"/>
                    <a:pt x="1703930" y="251460"/>
                    <a:pt x="1634491" y="251460"/>
                  </a:cubicBezTo>
                  <a:lnTo>
                    <a:pt x="125730" y="251460"/>
                  </a:lnTo>
                  <a:cubicBezTo>
                    <a:pt x="56291" y="251460"/>
                    <a:pt x="0" y="195169"/>
                    <a:pt x="0" y="125730"/>
                  </a:cubicBezTo>
                  <a:lnTo>
                    <a:pt x="0" y="125730"/>
                  </a:lnTo>
                  <a:cubicBezTo>
                    <a:pt x="0" y="56291"/>
                    <a:pt x="56291" y="0"/>
                    <a:pt x="125730" y="0"/>
                  </a:cubicBezTo>
                  <a:close/>
                </a:path>
              </a:pathLst>
            </a:custGeom>
            <a:solidFill>
              <a:srgbClr val="FFFBE5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793A6BF-7696-9B17-880D-8EF1168E90A8}"/>
                </a:ext>
              </a:extLst>
            </p:cNvPr>
            <p:cNvSpPr/>
            <p:nvPr/>
          </p:nvSpPr>
          <p:spPr>
            <a:xfrm>
              <a:off x="2423390" y="1637550"/>
              <a:ext cx="980843" cy="1074386"/>
            </a:xfrm>
            <a:custGeom>
              <a:avLst/>
              <a:gdLst>
                <a:gd name="connsiteX0" fmla="*/ 83 w 980843"/>
                <a:gd name="connsiteY0" fmla="*/ 424113 h 1074386"/>
                <a:gd name="connsiteX1" fmla="*/ 487916 w 980843"/>
                <a:gd name="connsiteY1" fmla="*/ 0 h 1074386"/>
                <a:gd name="connsiteX2" fmla="*/ 967350 w 980843"/>
                <a:gd name="connsiteY2" fmla="*/ 344802 h 1074386"/>
                <a:gd name="connsiteX3" fmla="*/ 956588 w 980843"/>
                <a:gd name="connsiteY3" fmla="*/ 584394 h 1074386"/>
                <a:gd name="connsiteX4" fmla="*/ 936471 w 980843"/>
                <a:gd name="connsiteY4" fmla="*/ 623269 h 1074386"/>
                <a:gd name="connsiteX5" fmla="*/ 910067 w 980843"/>
                <a:gd name="connsiteY5" fmla="*/ 658021 h 1074386"/>
                <a:gd name="connsiteX6" fmla="*/ 910067 w 980843"/>
                <a:gd name="connsiteY6" fmla="*/ 672807 h 1074386"/>
                <a:gd name="connsiteX7" fmla="*/ 828795 w 980843"/>
                <a:gd name="connsiteY7" fmla="*/ 988188 h 1074386"/>
                <a:gd name="connsiteX8" fmla="*/ 731078 w 980843"/>
                <a:gd name="connsiteY8" fmla="*/ 1068656 h 1074386"/>
                <a:gd name="connsiteX9" fmla="*/ 615406 w 980843"/>
                <a:gd name="connsiteY9" fmla="*/ 1034809 h 1074386"/>
                <a:gd name="connsiteX10" fmla="*/ 590663 w 980843"/>
                <a:gd name="connsiteY10" fmla="*/ 969429 h 1074386"/>
                <a:gd name="connsiteX11" fmla="*/ 548367 w 980843"/>
                <a:gd name="connsiteY11" fmla="*/ 916421 h 1074386"/>
                <a:gd name="connsiteX12" fmla="*/ 475796 w 980843"/>
                <a:gd name="connsiteY12" fmla="*/ 925273 h 1074386"/>
                <a:gd name="connsiteX13" fmla="*/ 302571 w 980843"/>
                <a:gd name="connsiteY13" fmla="*/ 848680 h 1074386"/>
                <a:gd name="connsiteX14" fmla="*/ 295348 w 980843"/>
                <a:gd name="connsiteY14" fmla="*/ 822224 h 1074386"/>
                <a:gd name="connsiteX15" fmla="*/ 294694 w 980843"/>
                <a:gd name="connsiteY15" fmla="*/ 780583 h 1074386"/>
                <a:gd name="connsiteX16" fmla="*/ 181084 w 980843"/>
                <a:gd name="connsiteY16" fmla="*/ 652740 h 1074386"/>
                <a:gd name="connsiteX17" fmla="*/ 83 w 980843"/>
                <a:gd name="connsiteY17" fmla="*/ 424113 h 107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80843" h="1074386">
                  <a:moveTo>
                    <a:pt x="83" y="424113"/>
                  </a:moveTo>
                  <a:cubicBezTo>
                    <a:pt x="-4946" y="189953"/>
                    <a:pt x="218451" y="0"/>
                    <a:pt x="487916" y="0"/>
                  </a:cubicBezTo>
                  <a:cubicBezTo>
                    <a:pt x="701205" y="0"/>
                    <a:pt x="916203" y="129200"/>
                    <a:pt x="967350" y="344802"/>
                  </a:cubicBezTo>
                  <a:cubicBezTo>
                    <a:pt x="988479" y="423873"/>
                    <a:pt x="984721" y="507535"/>
                    <a:pt x="956588" y="584394"/>
                  </a:cubicBezTo>
                  <a:cubicBezTo>
                    <a:pt x="950989" y="597896"/>
                    <a:pt x="944259" y="610901"/>
                    <a:pt x="936471" y="623269"/>
                  </a:cubicBezTo>
                  <a:cubicBezTo>
                    <a:pt x="932196" y="629958"/>
                    <a:pt x="910067" y="651433"/>
                    <a:pt x="910067" y="658021"/>
                  </a:cubicBezTo>
                  <a:lnTo>
                    <a:pt x="910067" y="672807"/>
                  </a:lnTo>
                  <a:cubicBezTo>
                    <a:pt x="912500" y="783408"/>
                    <a:pt x="884378" y="892537"/>
                    <a:pt x="828795" y="988188"/>
                  </a:cubicBezTo>
                  <a:cubicBezTo>
                    <a:pt x="806161" y="1025204"/>
                    <a:pt x="771748" y="1053542"/>
                    <a:pt x="731078" y="1068656"/>
                  </a:cubicBezTo>
                  <a:cubicBezTo>
                    <a:pt x="689247" y="1083140"/>
                    <a:pt x="642831" y="1069559"/>
                    <a:pt x="615406" y="1034809"/>
                  </a:cubicBezTo>
                  <a:cubicBezTo>
                    <a:pt x="604249" y="1014231"/>
                    <a:pt x="595925" y="992238"/>
                    <a:pt x="590663" y="969429"/>
                  </a:cubicBezTo>
                  <a:cubicBezTo>
                    <a:pt x="585197" y="946326"/>
                    <a:pt x="569681" y="926880"/>
                    <a:pt x="548367" y="916421"/>
                  </a:cubicBezTo>
                  <a:cubicBezTo>
                    <a:pt x="523839" y="911924"/>
                    <a:pt x="498523" y="915011"/>
                    <a:pt x="475796" y="925273"/>
                  </a:cubicBezTo>
                  <a:cubicBezTo>
                    <a:pt x="406810" y="951957"/>
                    <a:pt x="329255" y="917666"/>
                    <a:pt x="302571" y="848680"/>
                  </a:cubicBezTo>
                  <a:cubicBezTo>
                    <a:pt x="299264" y="840132"/>
                    <a:pt x="296844" y="831267"/>
                    <a:pt x="295348" y="822224"/>
                  </a:cubicBezTo>
                  <a:cubicBezTo>
                    <a:pt x="294893" y="808349"/>
                    <a:pt x="294675" y="794466"/>
                    <a:pt x="294694" y="780583"/>
                  </a:cubicBezTo>
                  <a:cubicBezTo>
                    <a:pt x="295193" y="715146"/>
                    <a:pt x="246126" y="659932"/>
                    <a:pt x="181084" y="652740"/>
                  </a:cubicBezTo>
                  <a:cubicBezTo>
                    <a:pt x="106652" y="646454"/>
                    <a:pt x="6068" y="696746"/>
                    <a:pt x="83" y="424113"/>
                  </a:cubicBezTo>
                  <a:close/>
                </a:path>
              </a:pathLst>
            </a:custGeom>
            <a:solidFill>
              <a:srgbClr val="10C0DD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FD64773-A37E-DC1A-F736-2886A57423BC}"/>
                </a:ext>
              </a:extLst>
            </p:cNvPr>
            <p:cNvSpPr/>
            <p:nvPr/>
          </p:nvSpPr>
          <p:spPr>
            <a:xfrm>
              <a:off x="2423290" y="1637550"/>
              <a:ext cx="980429" cy="549993"/>
            </a:xfrm>
            <a:custGeom>
              <a:avLst/>
              <a:gdLst>
                <a:gd name="connsiteX0" fmla="*/ 487916 w 980429"/>
                <a:gd name="connsiteY0" fmla="*/ 201168 h 549993"/>
                <a:gd name="connsiteX1" fmla="*/ 967350 w 980429"/>
                <a:gd name="connsiteY1" fmla="*/ 545970 h 549993"/>
                <a:gd name="connsiteX2" fmla="*/ 968155 w 980429"/>
                <a:gd name="connsiteY2" fmla="*/ 549994 h 549993"/>
                <a:gd name="connsiteX3" fmla="*/ 967350 w 980429"/>
                <a:gd name="connsiteY3" fmla="*/ 344802 h 549993"/>
                <a:gd name="connsiteX4" fmla="*/ 487916 w 980429"/>
                <a:gd name="connsiteY4" fmla="*/ 0 h 549993"/>
                <a:gd name="connsiteX5" fmla="*/ 83 w 980429"/>
                <a:gd name="connsiteY5" fmla="*/ 424113 h 549993"/>
                <a:gd name="connsiteX6" fmla="*/ 10142 w 980429"/>
                <a:gd name="connsiteY6" fmla="*/ 533297 h 549993"/>
                <a:gd name="connsiteX7" fmla="*/ 487916 w 980429"/>
                <a:gd name="connsiteY7" fmla="*/ 201168 h 54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0429" h="549993">
                  <a:moveTo>
                    <a:pt x="487916" y="201168"/>
                  </a:moveTo>
                  <a:cubicBezTo>
                    <a:pt x="701205" y="201168"/>
                    <a:pt x="916203" y="330368"/>
                    <a:pt x="967350" y="545970"/>
                  </a:cubicBezTo>
                  <a:lnTo>
                    <a:pt x="968155" y="549994"/>
                  </a:lnTo>
                  <a:cubicBezTo>
                    <a:pt x="984789" y="482574"/>
                    <a:pt x="984513" y="412089"/>
                    <a:pt x="967350" y="344802"/>
                  </a:cubicBezTo>
                  <a:cubicBezTo>
                    <a:pt x="916203" y="129200"/>
                    <a:pt x="701205" y="0"/>
                    <a:pt x="487916" y="0"/>
                  </a:cubicBezTo>
                  <a:cubicBezTo>
                    <a:pt x="218552" y="0"/>
                    <a:pt x="-4946" y="189953"/>
                    <a:pt x="83" y="424113"/>
                  </a:cubicBezTo>
                  <a:cubicBezTo>
                    <a:pt x="420" y="460723"/>
                    <a:pt x="3784" y="497242"/>
                    <a:pt x="10142" y="533297"/>
                  </a:cubicBezTo>
                  <a:cubicBezTo>
                    <a:pt x="56561" y="343394"/>
                    <a:pt x="254913" y="201168"/>
                    <a:pt x="487916" y="201168"/>
                  </a:cubicBezTo>
                  <a:close/>
                </a:path>
              </a:pathLst>
            </a:custGeom>
            <a:solidFill>
              <a:srgbClr val="8DE8F7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D063383-4EA9-1940-B3B7-F2F06C15C3A1}"/>
                </a:ext>
              </a:extLst>
            </p:cNvPr>
            <p:cNvSpPr/>
            <p:nvPr/>
          </p:nvSpPr>
          <p:spPr>
            <a:xfrm>
              <a:off x="2423390" y="1637550"/>
              <a:ext cx="980843" cy="1074386"/>
            </a:xfrm>
            <a:custGeom>
              <a:avLst/>
              <a:gdLst>
                <a:gd name="connsiteX0" fmla="*/ 83 w 980843"/>
                <a:gd name="connsiteY0" fmla="*/ 424113 h 1074386"/>
                <a:gd name="connsiteX1" fmla="*/ 487916 w 980843"/>
                <a:gd name="connsiteY1" fmla="*/ 0 h 1074386"/>
                <a:gd name="connsiteX2" fmla="*/ 967350 w 980843"/>
                <a:gd name="connsiteY2" fmla="*/ 344802 h 1074386"/>
                <a:gd name="connsiteX3" fmla="*/ 956588 w 980843"/>
                <a:gd name="connsiteY3" fmla="*/ 584394 h 1074386"/>
                <a:gd name="connsiteX4" fmla="*/ 936471 w 980843"/>
                <a:gd name="connsiteY4" fmla="*/ 623269 h 1074386"/>
                <a:gd name="connsiteX5" fmla="*/ 910067 w 980843"/>
                <a:gd name="connsiteY5" fmla="*/ 658021 h 1074386"/>
                <a:gd name="connsiteX6" fmla="*/ 910067 w 980843"/>
                <a:gd name="connsiteY6" fmla="*/ 672807 h 1074386"/>
                <a:gd name="connsiteX7" fmla="*/ 828795 w 980843"/>
                <a:gd name="connsiteY7" fmla="*/ 988188 h 1074386"/>
                <a:gd name="connsiteX8" fmla="*/ 731078 w 980843"/>
                <a:gd name="connsiteY8" fmla="*/ 1068656 h 1074386"/>
                <a:gd name="connsiteX9" fmla="*/ 615406 w 980843"/>
                <a:gd name="connsiteY9" fmla="*/ 1034809 h 1074386"/>
                <a:gd name="connsiteX10" fmla="*/ 590663 w 980843"/>
                <a:gd name="connsiteY10" fmla="*/ 969429 h 1074386"/>
                <a:gd name="connsiteX11" fmla="*/ 548367 w 980843"/>
                <a:gd name="connsiteY11" fmla="*/ 916421 h 1074386"/>
                <a:gd name="connsiteX12" fmla="*/ 475796 w 980843"/>
                <a:gd name="connsiteY12" fmla="*/ 925273 h 1074386"/>
                <a:gd name="connsiteX13" fmla="*/ 302571 w 980843"/>
                <a:gd name="connsiteY13" fmla="*/ 848680 h 1074386"/>
                <a:gd name="connsiteX14" fmla="*/ 295348 w 980843"/>
                <a:gd name="connsiteY14" fmla="*/ 822224 h 1074386"/>
                <a:gd name="connsiteX15" fmla="*/ 294694 w 980843"/>
                <a:gd name="connsiteY15" fmla="*/ 780583 h 1074386"/>
                <a:gd name="connsiteX16" fmla="*/ 181084 w 980843"/>
                <a:gd name="connsiteY16" fmla="*/ 652740 h 1074386"/>
                <a:gd name="connsiteX17" fmla="*/ 83 w 980843"/>
                <a:gd name="connsiteY17" fmla="*/ 424113 h 107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80843" h="1074386">
                  <a:moveTo>
                    <a:pt x="83" y="424113"/>
                  </a:moveTo>
                  <a:cubicBezTo>
                    <a:pt x="-4946" y="189953"/>
                    <a:pt x="218451" y="0"/>
                    <a:pt x="487916" y="0"/>
                  </a:cubicBezTo>
                  <a:cubicBezTo>
                    <a:pt x="701205" y="0"/>
                    <a:pt x="916203" y="129200"/>
                    <a:pt x="967350" y="344802"/>
                  </a:cubicBezTo>
                  <a:cubicBezTo>
                    <a:pt x="988479" y="423873"/>
                    <a:pt x="984721" y="507535"/>
                    <a:pt x="956588" y="584394"/>
                  </a:cubicBezTo>
                  <a:cubicBezTo>
                    <a:pt x="950989" y="597896"/>
                    <a:pt x="944259" y="610901"/>
                    <a:pt x="936471" y="623269"/>
                  </a:cubicBezTo>
                  <a:cubicBezTo>
                    <a:pt x="932196" y="629958"/>
                    <a:pt x="910067" y="651433"/>
                    <a:pt x="910067" y="658021"/>
                  </a:cubicBezTo>
                  <a:lnTo>
                    <a:pt x="910067" y="672807"/>
                  </a:lnTo>
                  <a:cubicBezTo>
                    <a:pt x="912500" y="783408"/>
                    <a:pt x="884378" y="892537"/>
                    <a:pt x="828795" y="988188"/>
                  </a:cubicBezTo>
                  <a:cubicBezTo>
                    <a:pt x="806161" y="1025204"/>
                    <a:pt x="771748" y="1053542"/>
                    <a:pt x="731078" y="1068656"/>
                  </a:cubicBezTo>
                  <a:cubicBezTo>
                    <a:pt x="689247" y="1083140"/>
                    <a:pt x="642831" y="1069559"/>
                    <a:pt x="615406" y="1034809"/>
                  </a:cubicBezTo>
                  <a:cubicBezTo>
                    <a:pt x="604249" y="1014231"/>
                    <a:pt x="595925" y="992238"/>
                    <a:pt x="590663" y="969429"/>
                  </a:cubicBezTo>
                  <a:cubicBezTo>
                    <a:pt x="585197" y="946326"/>
                    <a:pt x="569681" y="926880"/>
                    <a:pt x="548367" y="916421"/>
                  </a:cubicBezTo>
                  <a:cubicBezTo>
                    <a:pt x="523839" y="911924"/>
                    <a:pt x="498523" y="915011"/>
                    <a:pt x="475796" y="925273"/>
                  </a:cubicBezTo>
                  <a:cubicBezTo>
                    <a:pt x="406810" y="951957"/>
                    <a:pt x="329255" y="917666"/>
                    <a:pt x="302571" y="848680"/>
                  </a:cubicBezTo>
                  <a:cubicBezTo>
                    <a:pt x="299264" y="840132"/>
                    <a:pt x="296844" y="831267"/>
                    <a:pt x="295348" y="822224"/>
                  </a:cubicBezTo>
                  <a:cubicBezTo>
                    <a:pt x="294893" y="808349"/>
                    <a:pt x="294675" y="794466"/>
                    <a:pt x="294694" y="780583"/>
                  </a:cubicBezTo>
                  <a:cubicBezTo>
                    <a:pt x="295193" y="715146"/>
                    <a:pt x="246126" y="659932"/>
                    <a:pt x="181084" y="652740"/>
                  </a:cubicBezTo>
                  <a:cubicBezTo>
                    <a:pt x="106652" y="646454"/>
                    <a:pt x="6068" y="696746"/>
                    <a:pt x="83" y="424113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E3D8BC8-E800-BDB1-09D7-493574CC436F}"/>
                </a:ext>
              </a:extLst>
            </p:cNvPr>
            <p:cNvSpPr/>
            <p:nvPr/>
          </p:nvSpPr>
          <p:spPr>
            <a:xfrm>
              <a:off x="2203144" y="1353601"/>
              <a:ext cx="100584" cy="100584"/>
            </a:xfrm>
            <a:custGeom>
              <a:avLst/>
              <a:gdLst>
                <a:gd name="connsiteX0" fmla="*/ 100584 w 100584"/>
                <a:gd name="connsiteY0" fmla="*/ 50292 h 100584"/>
                <a:gd name="connsiteX1" fmla="*/ 50292 w 100584"/>
                <a:gd name="connsiteY1" fmla="*/ 100584 h 100584"/>
                <a:gd name="connsiteX2" fmla="*/ 0 w 100584"/>
                <a:gd name="connsiteY2" fmla="*/ 50292 h 100584"/>
                <a:gd name="connsiteX3" fmla="*/ 50292 w 100584"/>
                <a:gd name="connsiteY3" fmla="*/ 0 h 100584"/>
                <a:gd name="connsiteX4" fmla="*/ 100584 w 100584"/>
                <a:gd name="connsiteY4" fmla="*/ 50292 h 10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84" h="100584">
                  <a:moveTo>
                    <a:pt x="100584" y="50292"/>
                  </a:moveTo>
                  <a:cubicBezTo>
                    <a:pt x="100584" y="78068"/>
                    <a:pt x="78068" y="100584"/>
                    <a:pt x="50292" y="100584"/>
                  </a:cubicBezTo>
                  <a:cubicBezTo>
                    <a:pt x="22517" y="100584"/>
                    <a:pt x="0" y="78068"/>
                    <a:pt x="0" y="50292"/>
                  </a:cubicBezTo>
                  <a:cubicBezTo>
                    <a:pt x="0" y="22516"/>
                    <a:pt x="22517" y="0"/>
                    <a:pt x="50292" y="0"/>
                  </a:cubicBezTo>
                  <a:cubicBezTo>
                    <a:pt x="78068" y="0"/>
                    <a:pt x="100584" y="22516"/>
                    <a:pt x="100584" y="50292"/>
                  </a:cubicBezTo>
                  <a:close/>
                </a:path>
              </a:pathLst>
            </a:custGeom>
            <a:solidFill>
              <a:srgbClr val="E91E7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E29A826-D264-745E-2FA0-C47C43C190C4}"/>
                </a:ext>
              </a:extLst>
            </p:cNvPr>
            <p:cNvSpPr/>
            <p:nvPr/>
          </p:nvSpPr>
          <p:spPr>
            <a:xfrm>
              <a:off x="2354020" y="1202725"/>
              <a:ext cx="100584" cy="100584"/>
            </a:xfrm>
            <a:custGeom>
              <a:avLst/>
              <a:gdLst>
                <a:gd name="connsiteX0" fmla="*/ 100584 w 100584"/>
                <a:gd name="connsiteY0" fmla="*/ 50292 h 100584"/>
                <a:gd name="connsiteX1" fmla="*/ 50292 w 100584"/>
                <a:gd name="connsiteY1" fmla="*/ 100584 h 100584"/>
                <a:gd name="connsiteX2" fmla="*/ 0 w 100584"/>
                <a:gd name="connsiteY2" fmla="*/ 50292 h 100584"/>
                <a:gd name="connsiteX3" fmla="*/ 50292 w 100584"/>
                <a:gd name="connsiteY3" fmla="*/ 0 h 100584"/>
                <a:gd name="connsiteX4" fmla="*/ 100584 w 100584"/>
                <a:gd name="connsiteY4" fmla="*/ 50292 h 10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84" h="100584">
                  <a:moveTo>
                    <a:pt x="100584" y="50292"/>
                  </a:moveTo>
                  <a:cubicBezTo>
                    <a:pt x="100584" y="78068"/>
                    <a:pt x="78068" y="100584"/>
                    <a:pt x="50292" y="100584"/>
                  </a:cubicBezTo>
                  <a:cubicBezTo>
                    <a:pt x="22517" y="100584"/>
                    <a:pt x="0" y="78068"/>
                    <a:pt x="0" y="50292"/>
                  </a:cubicBezTo>
                  <a:cubicBezTo>
                    <a:pt x="0" y="22517"/>
                    <a:pt x="22517" y="0"/>
                    <a:pt x="50292" y="0"/>
                  </a:cubicBezTo>
                  <a:cubicBezTo>
                    <a:pt x="78068" y="0"/>
                    <a:pt x="100584" y="22517"/>
                    <a:pt x="100584" y="50292"/>
                  </a:cubicBezTo>
                  <a:close/>
                </a:path>
              </a:pathLst>
            </a:custGeom>
            <a:solidFill>
              <a:srgbClr val="E91E7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72222B6-2632-6932-B40F-CE8E76CEB637}"/>
                </a:ext>
              </a:extLst>
            </p:cNvPr>
            <p:cNvSpPr/>
            <p:nvPr/>
          </p:nvSpPr>
          <p:spPr>
            <a:xfrm>
              <a:off x="2504896" y="1403893"/>
              <a:ext cx="100584" cy="100584"/>
            </a:xfrm>
            <a:custGeom>
              <a:avLst/>
              <a:gdLst>
                <a:gd name="connsiteX0" fmla="*/ 100584 w 100584"/>
                <a:gd name="connsiteY0" fmla="*/ 50292 h 100584"/>
                <a:gd name="connsiteX1" fmla="*/ 50292 w 100584"/>
                <a:gd name="connsiteY1" fmla="*/ 100584 h 100584"/>
                <a:gd name="connsiteX2" fmla="*/ 0 w 100584"/>
                <a:gd name="connsiteY2" fmla="*/ 50292 h 100584"/>
                <a:gd name="connsiteX3" fmla="*/ 50292 w 100584"/>
                <a:gd name="connsiteY3" fmla="*/ 0 h 100584"/>
                <a:gd name="connsiteX4" fmla="*/ 100584 w 100584"/>
                <a:gd name="connsiteY4" fmla="*/ 50292 h 10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84" h="100584">
                  <a:moveTo>
                    <a:pt x="100584" y="50292"/>
                  </a:moveTo>
                  <a:cubicBezTo>
                    <a:pt x="100584" y="78068"/>
                    <a:pt x="78068" y="100584"/>
                    <a:pt x="50292" y="100584"/>
                  </a:cubicBezTo>
                  <a:cubicBezTo>
                    <a:pt x="22517" y="100584"/>
                    <a:pt x="0" y="78068"/>
                    <a:pt x="0" y="50292"/>
                  </a:cubicBezTo>
                  <a:cubicBezTo>
                    <a:pt x="0" y="22516"/>
                    <a:pt x="22517" y="0"/>
                    <a:pt x="50292" y="0"/>
                  </a:cubicBezTo>
                  <a:cubicBezTo>
                    <a:pt x="78068" y="0"/>
                    <a:pt x="100584" y="22516"/>
                    <a:pt x="100584" y="50292"/>
                  </a:cubicBezTo>
                  <a:close/>
                </a:path>
              </a:pathLst>
            </a:custGeom>
            <a:solidFill>
              <a:srgbClr val="E91E7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092F930-DC75-CF74-A015-FD5645D76952}"/>
                </a:ext>
              </a:extLst>
            </p:cNvPr>
            <p:cNvSpPr/>
            <p:nvPr/>
          </p:nvSpPr>
          <p:spPr>
            <a:xfrm>
              <a:off x="2605480" y="1202725"/>
              <a:ext cx="100584" cy="100584"/>
            </a:xfrm>
            <a:custGeom>
              <a:avLst/>
              <a:gdLst>
                <a:gd name="connsiteX0" fmla="*/ 100584 w 100584"/>
                <a:gd name="connsiteY0" fmla="*/ 50292 h 100584"/>
                <a:gd name="connsiteX1" fmla="*/ 50292 w 100584"/>
                <a:gd name="connsiteY1" fmla="*/ 100584 h 100584"/>
                <a:gd name="connsiteX2" fmla="*/ 0 w 100584"/>
                <a:gd name="connsiteY2" fmla="*/ 50292 h 100584"/>
                <a:gd name="connsiteX3" fmla="*/ 50292 w 100584"/>
                <a:gd name="connsiteY3" fmla="*/ 0 h 100584"/>
                <a:gd name="connsiteX4" fmla="*/ 100584 w 100584"/>
                <a:gd name="connsiteY4" fmla="*/ 50292 h 10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84" h="100584">
                  <a:moveTo>
                    <a:pt x="100584" y="50292"/>
                  </a:moveTo>
                  <a:cubicBezTo>
                    <a:pt x="100584" y="78068"/>
                    <a:pt x="78068" y="100584"/>
                    <a:pt x="50292" y="100584"/>
                  </a:cubicBezTo>
                  <a:cubicBezTo>
                    <a:pt x="22517" y="100584"/>
                    <a:pt x="0" y="78068"/>
                    <a:pt x="0" y="50292"/>
                  </a:cubicBezTo>
                  <a:cubicBezTo>
                    <a:pt x="0" y="22517"/>
                    <a:pt x="22517" y="0"/>
                    <a:pt x="50292" y="0"/>
                  </a:cubicBezTo>
                  <a:cubicBezTo>
                    <a:pt x="78068" y="0"/>
                    <a:pt x="100584" y="22517"/>
                    <a:pt x="100584" y="50292"/>
                  </a:cubicBezTo>
                  <a:close/>
                </a:path>
              </a:pathLst>
            </a:custGeom>
            <a:solidFill>
              <a:srgbClr val="E91E76"/>
            </a:solidFill>
            <a:ln w="50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FCF6957B-5809-D8D9-9741-3250A24D5593}"/>
              </a:ext>
            </a:extLst>
          </p:cNvPr>
          <p:cNvSpPr/>
          <p:nvPr/>
        </p:nvSpPr>
        <p:spPr>
          <a:xfrm>
            <a:off x="3090475" y="2093942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638A6730-FBDC-AC7A-DEA1-924A6CCBC653}"/>
              </a:ext>
            </a:extLst>
          </p:cNvPr>
          <p:cNvSpPr txBox="1"/>
          <p:nvPr/>
        </p:nvSpPr>
        <p:spPr>
          <a:xfrm>
            <a:off x="2958707" y="1440728"/>
            <a:ext cx="39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Powerpoint Templet</a:t>
            </a:r>
            <a:endParaRPr lang="zh-CN" altLang="en-US" sz="28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90D015B5-D406-013E-E29B-95B66FCFCB5E}"/>
              </a:ext>
            </a:extLst>
          </p:cNvPr>
          <p:cNvGrpSpPr/>
          <p:nvPr/>
        </p:nvGrpSpPr>
        <p:grpSpPr>
          <a:xfrm>
            <a:off x="9340850" y="3610455"/>
            <a:ext cx="1382039" cy="1824235"/>
            <a:chOff x="9519753" y="3684974"/>
            <a:chExt cx="1382039" cy="1824235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DF1B175-09B0-A58A-F4BE-F820D6EF22B3}"/>
                </a:ext>
              </a:extLst>
            </p:cNvPr>
            <p:cNvSpPr/>
            <p:nvPr/>
          </p:nvSpPr>
          <p:spPr>
            <a:xfrm>
              <a:off x="10139877" y="5134853"/>
              <a:ext cx="216132" cy="211904"/>
            </a:xfrm>
            <a:custGeom>
              <a:avLst/>
              <a:gdLst>
                <a:gd name="connsiteX0" fmla="*/ 55744 w 216132"/>
                <a:gd name="connsiteY0" fmla="*/ 36656 h 211904"/>
                <a:gd name="connsiteX1" fmla="*/ 180916 w 216132"/>
                <a:gd name="connsiteY1" fmla="*/ 994 h 211904"/>
                <a:gd name="connsiteX2" fmla="*/ 215785 w 216132"/>
                <a:gd name="connsiteY2" fmla="*/ 37369 h 211904"/>
                <a:gd name="connsiteX3" fmla="*/ 174656 w 216132"/>
                <a:gd name="connsiteY3" fmla="*/ 160917 h 211904"/>
                <a:gd name="connsiteX4" fmla="*/ 16556 w 216132"/>
                <a:gd name="connsiteY4" fmla="*/ 193329 h 211904"/>
                <a:gd name="connsiteX5" fmla="*/ 55744 w 216132"/>
                <a:gd name="connsiteY5" fmla="*/ 36656 h 21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132" h="211904">
                  <a:moveTo>
                    <a:pt x="55744" y="36656"/>
                  </a:moveTo>
                  <a:cubicBezTo>
                    <a:pt x="91256" y="8970"/>
                    <a:pt x="136145" y="-3819"/>
                    <a:pt x="180916" y="994"/>
                  </a:cubicBezTo>
                  <a:cubicBezTo>
                    <a:pt x="200442" y="1741"/>
                    <a:pt x="215864" y="17829"/>
                    <a:pt x="215785" y="37369"/>
                  </a:cubicBezTo>
                  <a:cubicBezTo>
                    <a:pt x="218634" y="82329"/>
                    <a:pt x="203884" y="126635"/>
                    <a:pt x="174656" y="160917"/>
                  </a:cubicBezTo>
                  <a:cubicBezTo>
                    <a:pt x="120173" y="213102"/>
                    <a:pt x="49404" y="227604"/>
                    <a:pt x="16556" y="193329"/>
                  </a:cubicBezTo>
                  <a:cubicBezTo>
                    <a:pt x="-16293" y="159054"/>
                    <a:pt x="1261" y="88841"/>
                    <a:pt x="55744" y="36656"/>
                  </a:cubicBezTo>
                  <a:close/>
                </a:path>
              </a:pathLst>
            </a:custGeom>
            <a:solidFill>
              <a:srgbClr val="FF6242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A4D7B97-B59B-47FB-9C7F-A7CBAEC771BB}"/>
                </a:ext>
              </a:extLst>
            </p:cNvPr>
            <p:cNvSpPr/>
            <p:nvPr/>
          </p:nvSpPr>
          <p:spPr>
            <a:xfrm>
              <a:off x="10168043" y="5193923"/>
              <a:ext cx="186589" cy="152676"/>
            </a:xfrm>
            <a:custGeom>
              <a:avLst/>
              <a:gdLst>
                <a:gd name="connsiteX0" fmla="*/ 0 w 186589"/>
                <a:gd name="connsiteY0" fmla="*/ 143333 h 152676"/>
                <a:gd name="connsiteX1" fmla="*/ 55474 w 186589"/>
                <a:gd name="connsiteY1" fmla="*/ 37061 h 152676"/>
                <a:gd name="connsiteX2" fmla="*/ 186590 w 186589"/>
                <a:gd name="connsiteY2" fmla="*/ 1399 h 152676"/>
                <a:gd name="connsiteX3" fmla="*/ 146411 w 186589"/>
                <a:gd name="connsiteY3" fmla="*/ 101569 h 152676"/>
                <a:gd name="connsiteX4" fmla="*/ 0 w 186589"/>
                <a:gd name="connsiteY4" fmla="*/ 143333 h 15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89" h="152676">
                  <a:moveTo>
                    <a:pt x="0" y="143333"/>
                  </a:moveTo>
                  <a:cubicBezTo>
                    <a:pt x="4812" y="102298"/>
                    <a:pt x="24558" y="64470"/>
                    <a:pt x="55474" y="37061"/>
                  </a:cubicBezTo>
                  <a:cubicBezTo>
                    <a:pt x="92759" y="8334"/>
                    <a:pt x="139890" y="-4485"/>
                    <a:pt x="186590" y="1399"/>
                  </a:cubicBezTo>
                  <a:cubicBezTo>
                    <a:pt x="185552" y="38508"/>
                    <a:pt x="171304" y="74029"/>
                    <a:pt x="146411" y="101569"/>
                  </a:cubicBezTo>
                  <a:cubicBezTo>
                    <a:pt x="97752" y="148405"/>
                    <a:pt x="35979" y="164888"/>
                    <a:pt x="0" y="143333"/>
                  </a:cubicBezTo>
                  <a:close/>
                </a:path>
              </a:pathLst>
            </a:custGeom>
            <a:solidFill>
              <a:srgbClr val="E04122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10B24729-9B71-3C49-D331-7CA4AD774571}"/>
                </a:ext>
              </a:extLst>
            </p:cNvPr>
            <p:cNvSpPr/>
            <p:nvPr/>
          </p:nvSpPr>
          <p:spPr>
            <a:xfrm>
              <a:off x="9968298" y="4850356"/>
              <a:ext cx="387711" cy="496401"/>
            </a:xfrm>
            <a:custGeom>
              <a:avLst/>
              <a:gdLst>
                <a:gd name="connsiteX0" fmla="*/ 227323 w 387711"/>
                <a:gd name="connsiteY0" fmla="*/ 321153 h 496401"/>
                <a:gd name="connsiteX1" fmla="*/ 352495 w 387711"/>
                <a:gd name="connsiteY1" fmla="*/ 285491 h 496401"/>
                <a:gd name="connsiteX2" fmla="*/ 387364 w 387711"/>
                <a:gd name="connsiteY2" fmla="*/ 321866 h 496401"/>
                <a:gd name="connsiteX3" fmla="*/ 346235 w 387711"/>
                <a:gd name="connsiteY3" fmla="*/ 445413 h 496401"/>
                <a:gd name="connsiteX4" fmla="*/ 188135 w 387711"/>
                <a:gd name="connsiteY4" fmla="*/ 477826 h 496401"/>
                <a:gd name="connsiteX5" fmla="*/ 227323 w 387711"/>
                <a:gd name="connsiteY5" fmla="*/ 321153 h 496401"/>
                <a:gd name="connsiteX6" fmla="*/ 112057 w 387711"/>
                <a:gd name="connsiteY6" fmla="*/ 0 h 496401"/>
                <a:gd name="connsiteX7" fmla="*/ 180646 w 387711"/>
                <a:gd name="connsiteY7" fmla="*/ 90105 h 496401"/>
                <a:gd name="connsiteX8" fmla="*/ 32611 w 387711"/>
                <a:gd name="connsiteY8" fmla="*/ 78733 h 496401"/>
                <a:gd name="connsiteX9" fmla="*/ 110591 w 387711"/>
                <a:gd name="connsiteY9" fmla="*/ 125886 h 496401"/>
                <a:gd name="connsiteX10" fmla="*/ 0 w 387711"/>
                <a:gd name="connsiteY10" fmla="*/ 188056 h 496401"/>
                <a:gd name="connsiteX11" fmla="*/ 90977 w 387711"/>
                <a:gd name="connsiteY11" fmla="*/ 188690 h 496401"/>
                <a:gd name="connsiteX12" fmla="*/ 25082 w 387711"/>
                <a:gd name="connsiteY12" fmla="*/ 302133 h 496401"/>
                <a:gd name="connsiteX13" fmla="*/ 99020 w 387711"/>
                <a:gd name="connsiteY13" fmla="*/ 266630 h 496401"/>
                <a:gd name="connsiteX14" fmla="*/ 93711 w 387711"/>
                <a:gd name="connsiteY14" fmla="*/ 386849 h 496401"/>
                <a:gd name="connsiteX15" fmla="*/ 141933 w 387711"/>
                <a:gd name="connsiteY15" fmla="*/ 323372 h 49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7711" h="496401">
                  <a:moveTo>
                    <a:pt x="227323" y="321153"/>
                  </a:moveTo>
                  <a:cubicBezTo>
                    <a:pt x="262836" y="293467"/>
                    <a:pt x="307724" y="280678"/>
                    <a:pt x="352495" y="285491"/>
                  </a:cubicBezTo>
                  <a:cubicBezTo>
                    <a:pt x="372022" y="286238"/>
                    <a:pt x="387443" y="302326"/>
                    <a:pt x="387364" y="321866"/>
                  </a:cubicBezTo>
                  <a:cubicBezTo>
                    <a:pt x="390213" y="366826"/>
                    <a:pt x="375464" y="411132"/>
                    <a:pt x="346235" y="445413"/>
                  </a:cubicBezTo>
                  <a:cubicBezTo>
                    <a:pt x="291752" y="497598"/>
                    <a:pt x="220983" y="512101"/>
                    <a:pt x="188135" y="477826"/>
                  </a:cubicBezTo>
                  <a:cubicBezTo>
                    <a:pt x="155287" y="443551"/>
                    <a:pt x="172840" y="373337"/>
                    <a:pt x="227323" y="321153"/>
                  </a:cubicBezTo>
                  <a:close/>
                  <a:moveTo>
                    <a:pt x="112057" y="0"/>
                  </a:moveTo>
                  <a:lnTo>
                    <a:pt x="180646" y="90105"/>
                  </a:lnTo>
                  <a:moveTo>
                    <a:pt x="32611" y="78733"/>
                  </a:moveTo>
                  <a:lnTo>
                    <a:pt x="110591" y="125886"/>
                  </a:lnTo>
                  <a:moveTo>
                    <a:pt x="0" y="188056"/>
                  </a:moveTo>
                  <a:lnTo>
                    <a:pt x="90977" y="188690"/>
                  </a:lnTo>
                  <a:moveTo>
                    <a:pt x="25082" y="302133"/>
                  </a:moveTo>
                  <a:lnTo>
                    <a:pt x="99020" y="266630"/>
                  </a:lnTo>
                  <a:moveTo>
                    <a:pt x="93711" y="386849"/>
                  </a:moveTo>
                  <a:lnTo>
                    <a:pt x="141933" y="323372"/>
                  </a:lnTo>
                </a:path>
              </a:pathLst>
            </a:custGeom>
            <a:noFill/>
            <a:ln w="4953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4E06626-7AC6-A436-8802-CBAC142BD28C}"/>
                </a:ext>
              </a:extLst>
            </p:cNvPr>
            <p:cNvSpPr/>
            <p:nvPr/>
          </p:nvSpPr>
          <p:spPr>
            <a:xfrm>
              <a:off x="9720727" y="5172895"/>
              <a:ext cx="465375" cy="255149"/>
            </a:xfrm>
            <a:custGeom>
              <a:avLst/>
              <a:gdLst>
                <a:gd name="connsiteX0" fmla="*/ 271266 w 465375"/>
                <a:gd name="connsiteY0" fmla="*/ 0 h 255149"/>
                <a:gd name="connsiteX1" fmla="*/ 413516 w 465375"/>
                <a:gd name="connsiteY1" fmla="*/ 87847 h 255149"/>
                <a:gd name="connsiteX2" fmla="*/ 458371 w 465375"/>
                <a:gd name="connsiteY2" fmla="*/ 125291 h 255149"/>
                <a:gd name="connsiteX3" fmla="*/ 426434 w 465375"/>
                <a:gd name="connsiteY3" fmla="*/ 218249 h 255149"/>
                <a:gd name="connsiteX4" fmla="*/ 0 w 465375"/>
                <a:gd name="connsiteY4" fmla="*/ 131869 h 25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375" h="255149">
                  <a:moveTo>
                    <a:pt x="271266" y="0"/>
                  </a:moveTo>
                  <a:cubicBezTo>
                    <a:pt x="297537" y="53928"/>
                    <a:pt x="352376" y="72472"/>
                    <a:pt x="413516" y="87847"/>
                  </a:cubicBezTo>
                  <a:cubicBezTo>
                    <a:pt x="433289" y="93042"/>
                    <a:pt x="449727" y="106764"/>
                    <a:pt x="458371" y="125291"/>
                  </a:cubicBezTo>
                  <a:cubicBezTo>
                    <a:pt x="475105" y="159787"/>
                    <a:pt x="460835" y="201322"/>
                    <a:pt x="426434" y="218249"/>
                  </a:cubicBezTo>
                  <a:cubicBezTo>
                    <a:pt x="338904" y="259775"/>
                    <a:pt x="164915" y="301460"/>
                    <a:pt x="0" y="131869"/>
                  </a:cubicBezTo>
                  <a:close/>
                </a:path>
              </a:pathLst>
            </a:custGeom>
            <a:solidFill>
              <a:srgbClr val="FFA694"/>
            </a:solidFill>
            <a:ln w="39624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BC0C404-BA90-4D55-859B-C4B0C2443231}"/>
                </a:ext>
              </a:extLst>
            </p:cNvPr>
            <p:cNvSpPr/>
            <p:nvPr/>
          </p:nvSpPr>
          <p:spPr>
            <a:xfrm>
              <a:off x="9720767" y="5172895"/>
              <a:ext cx="323014" cy="203548"/>
            </a:xfrm>
            <a:custGeom>
              <a:avLst/>
              <a:gdLst>
                <a:gd name="connsiteX0" fmla="*/ 271226 w 323014"/>
                <a:gd name="connsiteY0" fmla="*/ 0 h 203548"/>
                <a:gd name="connsiteX1" fmla="*/ 0 w 323014"/>
                <a:gd name="connsiteY1" fmla="*/ 131869 h 203548"/>
                <a:gd name="connsiteX2" fmla="*/ 88797 w 323014"/>
                <a:gd name="connsiteY2" fmla="*/ 203549 h 203548"/>
                <a:gd name="connsiteX3" fmla="*/ 323015 w 323014"/>
                <a:gd name="connsiteY3" fmla="*/ 54523 h 203548"/>
                <a:gd name="connsiteX4" fmla="*/ 271226 w 323014"/>
                <a:gd name="connsiteY4" fmla="*/ 0 h 20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014" h="203548">
                  <a:moveTo>
                    <a:pt x="271226" y="0"/>
                  </a:moveTo>
                  <a:lnTo>
                    <a:pt x="0" y="131869"/>
                  </a:lnTo>
                  <a:cubicBezTo>
                    <a:pt x="26464" y="159405"/>
                    <a:pt x="56299" y="183488"/>
                    <a:pt x="88797" y="203549"/>
                  </a:cubicBezTo>
                  <a:cubicBezTo>
                    <a:pt x="181311" y="181399"/>
                    <a:pt x="263758" y="128941"/>
                    <a:pt x="323015" y="54523"/>
                  </a:cubicBezTo>
                  <a:cubicBezTo>
                    <a:pt x="300667" y="41964"/>
                    <a:pt x="282620" y="22964"/>
                    <a:pt x="271226" y="0"/>
                  </a:cubicBezTo>
                  <a:close/>
                </a:path>
              </a:pathLst>
            </a:custGeom>
            <a:solidFill>
              <a:srgbClr val="FF6242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A7D8002-FC31-7935-4529-981B1FAC9690}"/>
                </a:ext>
              </a:extLst>
            </p:cNvPr>
            <p:cNvSpPr/>
            <p:nvPr/>
          </p:nvSpPr>
          <p:spPr>
            <a:xfrm>
              <a:off x="9720727" y="5172895"/>
              <a:ext cx="465375" cy="255149"/>
            </a:xfrm>
            <a:custGeom>
              <a:avLst/>
              <a:gdLst>
                <a:gd name="connsiteX0" fmla="*/ 271266 w 465375"/>
                <a:gd name="connsiteY0" fmla="*/ 0 h 255149"/>
                <a:gd name="connsiteX1" fmla="*/ 413516 w 465375"/>
                <a:gd name="connsiteY1" fmla="*/ 87847 h 255149"/>
                <a:gd name="connsiteX2" fmla="*/ 458371 w 465375"/>
                <a:gd name="connsiteY2" fmla="*/ 125291 h 255149"/>
                <a:gd name="connsiteX3" fmla="*/ 458371 w 465375"/>
                <a:gd name="connsiteY3" fmla="*/ 125291 h 255149"/>
                <a:gd name="connsiteX4" fmla="*/ 426434 w 465375"/>
                <a:gd name="connsiteY4" fmla="*/ 218249 h 255149"/>
                <a:gd name="connsiteX5" fmla="*/ 0 w 465375"/>
                <a:gd name="connsiteY5" fmla="*/ 131869 h 25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375" h="255149">
                  <a:moveTo>
                    <a:pt x="271266" y="0"/>
                  </a:moveTo>
                  <a:cubicBezTo>
                    <a:pt x="297537" y="53928"/>
                    <a:pt x="352376" y="72472"/>
                    <a:pt x="413516" y="87847"/>
                  </a:cubicBezTo>
                  <a:cubicBezTo>
                    <a:pt x="433289" y="93042"/>
                    <a:pt x="449727" y="106764"/>
                    <a:pt x="458371" y="125291"/>
                  </a:cubicBezTo>
                  <a:lnTo>
                    <a:pt x="458371" y="125291"/>
                  </a:lnTo>
                  <a:cubicBezTo>
                    <a:pt x="475105" y="159787"/>
                    <a:pt x="460835" y="201322"/>
                    <a:pt x="426434" y="218249"/>
                  </a:cubicBezTo>
                  <a:cubicBezTo>
                    <a:pt x="338904" y="259775"/>
                    <a:pt x="164915" y="301460"/>
                    <a:pt x="0" y="131869"/>
                  </a:cubicBezTo>
                  <a:close/>
                </a:path>
              </a:pathLst>
            </a:custGeom>
            <a:noFill/>
            <a:ln w="4953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EABE811-E696-F7F7-A919-BD41404A8D1E}"/>
                </a:ext>
              </a:extLst>
            </p:cNvPr>
            <p:cNvSpPr/>
            <p:nvPr/>
          </p:nvSpPr>
          <p:spPr>
            <a:xfrm>
              <a:off x="9552644" y="5061235"/>
              <a:ext cx="446680" cy="263122"/>
            </a:xfrm>
            <a:custGeom>
              <a:avLst/>
              <a:gdLst>
                <a:gd name="connsiteX0" fmla="*/ 394376 w 446680"/>
                <a:gd name="connsiteY0" fmla="*/ 9866 h 263122"/>
                <a:gd name="connsiteX1" fmla="*/ 446680 w 446680"/>
                <a:gd name="connsiteY1" fmla="*/ 101675 h 263122"/>
                <a:gd name="connsiteX2" fmla="*/ 163368 w 446680"/>
                <a:gd name="connsiteY2" fmla="*/ 263103 h 263122"/>
                <a:gd name="connsiteX3" fmla="*/ 9310 w 446680"/>
                <a:gd name="connsiteY3" fmla="*/ 0 h 26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680" h="263122">
                  <a:moveTo>
                    <a:pt x="394376" y="9866"/>
                  </a:moveTo>
                  <a:lnTo>
                    <a:pt x="446680" y="101675"/>
                  </a:lnTo>
                  <a:cubicBezTo>
                    <a:pt x="372187" y="204460"/>
                    <a:pt x="301300" y="264332"/>
                    <a:pt x="163368" y="263103"/>
                  </a:cubicBezTo>
                  <a:cubicBezTo>
                    <a:pt x="85705" y="228393"/>
                    <a:pt x="-34395" y="130838"/>
                    <a:pt x="9310" y="0"/>
                  </a:cubicBezTo>
                  <a:close/>
                </a:path>
              </a:pathLst>
            </a:custGeom>
            <a:solidFill>
              <a:srgbClr val="FF866E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E1CF461-23F0-91C5-1825-0D37BB3D4073}"/>
                </a:ext>
              </a:extLst>
            </p:cNvPr>
            <p:cNvSpPr/>
            <p:nvPr/>
          </p:nvSpPr>
          <p:spPr>
            <a:xfrm>
              <a:off x="9552856" y="5061235"/>
              <a:ext cx="429548" cy="110403"/>
            </a:xfrm>
            <a:custGeom>
              <a:avLst/>
              <a:gdLst>
                <a:gd name="connsiteX0" fmla="*/ 394164 w 429548"/>
                <a:gd name="connsiteY0" fmla="*/ 9866 h 110403"/>
                <a:gd name="connsiteX1" fmla="*/ 9098 w 429548"/>
                <a:gd name="connsiteY1" fmla="*/ 0 h 110403"/>
                <a:gd name="connsiteX2" fmla="*/ 182 w 429548"/>
                <a:gd name="connsiteY2" fmla="*/ 62883 h 110403"/>
                <a:gd name="connsiteX3" fmla="*/ 429548 w 429548"/>
                <a:gd name="connsiteY3" fmla="*/ 72195 h 110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548" h="110403">
                  <a:moveTo>
                    <a:pt x="394164" y="9866"/>
                  </a:moveTo>
                  <a:lnTo>
                    <a:pt x="9098" y="0"/>
                  </a:lnTo>
                  <a:cubicBezTo>
                    <a:pt x="2220" y="20219"/>
                    <a:pt x="-804" y="41549"/>
                    <a:pt x="182" y="62883"/>
                  </a:cubicBezTo>
                  <a:cubicBezTo>
                    <a:pt x="132883" y="132820"/>
                    <a:pt x="292053" y="116455"/>
                    <a:pt x="429548" y="72195"/>
                  </a:cubicBezTo>
                  <a:close/>
                </a:path>
              </a:pathLst>
            </a:custGeom>
            <a:solidFill>
              <a:srgbClr val="FF6242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9A99294-A880-553C-881C-9C5D50E92BE0}"/>
                </a:ext>
              </a:extLst>
            </p:cNvPr>
            <p:cNvSpPr/>
            <p:nvPr/>
          </p:nvSpPr>
          <p:spPr>
            <a:xfrm>
              <a:off x="9552644" y="5061235"/>
              <a:ext cx="446680" cy="263122"/>
            </a:xfrm>
            <a:custGeom>
              <a:avLst/>
              <a:gdLst>
                <a:gd name="connsiteX0" fmla="*/ 394376 w 446680"/>
                <a:gd name="connsiteY0" fmla="*/ 9866 h 263122"/>
                <a:gd name="connsiteX1" fmla="*/ 446680 w 446680"/>
                <a:gd name="connsiteY1" fmla="*/ 101675 h 263122"/>
                <a:gd name="connsiteX2" fmla="*/ 163368 w 446680"/>
                <a:gd name="connsiteY2" fmla="*/ 263103 h 263122"/>
                <a:gd name="connsiteX3" fmla="*/ 9310 w 446680"/>
                <a:gd name="connsiteY3" fmla="*/ 0 h 26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680" h="263122">
                  <a:moveTo>
                    <a:pt x="394376" y="9866"/>
                  </a:moveTo>
                  <a:lnTo>
                    <a:pt x="446680" y="101675"/>
                  </a:lnTo>
                  <a:cubicBezTo>
                    <a:pt x="372187" y="204460"/>
                    <a:pt x="301300" y="264332"/>
                    <a:pt x="163368" y="263103"/>
                  </a:cubicBezTo>
                  <a:cubicBezTo>
                    <a:pt x="85705" y="228393"/>
                    <a:pt x="-34395" y="130838"/>
                    <a:pt x="9310" y="0"/>
                  </a:cubicBezTo>
                  <a:close/>
                </a:path>
              </a:pathLst>
            </a:custGeom>
            <a:noFill/>
            <a:ln w="4953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86C1771-9CA4-91C0-C085-B99C230552A8}"/>
                </a:ext>
              </a:extLst>
            </p:cNvPr>
            <p:cNvSpPr/>
            <p:nvPr/>
          </p:nvSpPr>
          <p:spPr>
            <a:xfrm>
              <a:off x="9519753" y="4766551"/>
              <a:ext cx="451199" cy="353609"/>
            </a:xfrm>
            <a:custGeom>
              <a:avLst/>
              <a:gdLst>
                <a:gd name="connsiteX0" fmla="*/ 451200 w 451199"/>
                <a:gd name="connsiteY0" fmla="*/ 188729 h 353609"/>
                <a:gd name="connsiteX1" fmla="*/ 448426 w 451199"/>
                <a:gd name="connsiteY1" fmla="*/ 276259 h 353609"/>
                <a:gd name="connsiteX2" fmla="*/ 420095 w 451199"/>
                <a:gd name="connsiteY2" fmla="*/ 316398 h 353609"/>
                <a:gd name="connsiteX3" fmla="*/ 21913 w 451199"/>
                <a:gd name="connsiteY3" fmla="*/ 274634 h 353609"/>
                <a:gd name="connsiteX4" fmla="*/ 115941 w 451199"/>
                <a:gd name="connsiteY4" fmla="*/ 0 h 35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199" h="353609">
                  <a:moveTo>
                    <a:pt x="451200" y="188729"/>
                  </a:moveTo>
                  <a:lnTo>
                    <a:pt x="448426" y="276259"/>
                  </a:lnTo>
                  <a:cubicBezTo>
                    <a:pt x="447978" y="294140"/>
                    <a:pt x="436793" y="309987"/>
                    <a:pt x="420095" y="316398"/>
                  </a:cubicBezTo>
                  <a:cubicBezTo>
                    <a:pt x="293813" y="363075"/>
                    <a:pt x="133930" y="382015"/>
                    <a:pt x="21913" y="274634"/>
                  </a:cubicBezTo>
                  <a:cubicBezTo>
                    <a:pt x="-19138" y="167649"/>
                    <a:pt x="-10262" y="60664"/>
                    <a:pt x="115941" y="0"/>
                  </a:cubicBezTo>
                  <a:close/>
                </a:path>
              </a:pathLst>
            </a:custGeom>
            <a:solidFill>
              <a:srgbClr val="FFA694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E9833611-878C-A510-B2D4-F0499D3BD3E2}"/>
                </a:ext>
              </a:extLst>
            </p:cNvPr>
            <p:cNvSpPr/>
            <p:nvPr/>
          </p:nvSpPr>
          <p:spPr>
            <a:xfrm>
              <a:off x="9552325" y="4766392"/>
              <a:ext cx="418627" cy="259622"/>
            </a:xfrm>
            <a:custGeom>
              <a:avLst/>
              <a:gdLst>
                <a:gd name="connsiteX0" fmla="*/ 0 w 418627"/>
                <a:gd name="connsiteY0" fmla="*/ 65776 h 259622"/>
                <a:gd name="connsiteX1" fmla="*/ 416448 w 418627"/>
                <a:gd name="connsiteY1" fmla="*/ 257992 h 259622"/>
                <a:gd name="connsiteX2" fmla="*/ 418628 w 418627"/>
                <a:gd name="connsiteY2" fmla="*/ 188888 h 259622"/>
                <a:gd name="connsiteX3" fmla="*/ 83369 w 418627"/>
                <a:gd name="connsiteY3" fmla="*/ 0 h 259622"/>
                <a:gd name="connsiteX4" fmla="*/ 0 w 418627"/>
                <a:gd name="connsiteY4" fmla="*/ 65776 h 25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27" h="259622">
                  <a:moveTo>
                    <a:pt x="0" y="65776"/>
                  </a:moveTo>
                  <a:cubicBezTo>
                    <a:pt x="95323" y="198662"/>
                    <a:pt x="253481" y="271661"/>
                    <a:pt x="416448" y="257992"/>
                  </a:cubicBezTo>
                  <a:lnTo>
                    <a:pt x="418628" y="188888"/>
                  </a:lnTo>
                  <a:lnTo>
                    <a:pt x="83369" y="0"/>
                  </a:lnTo>
                  <a:cubicBezTo>
                    <a:pt x="50574" y="14704"/>
                    <a:pt x="21932" y="37303"/>
                    <a:pt x="0" y="65776"/>
                  </a:cubicBezTo>
                  <a:close/>
                </a:path>
              </a:pathLst>
            </a:custGeom>
            <a:solidFill>
              <a:srgbClr val="FF6242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552B681-07BC-F5F0-4100-81FD850AA823}"/>
                </a:ext>
              </a:extLst>
            </p:cNvPr>
            <p:cNvSpPr/>
            <p:nvPr/>
          </p:nvSpPr>
          <p:spPr>
            <a:xfrm>
              <a:off x="9519753" y="4766551"/>
              <a:ext cx="451199" cy="353609"/>
            </a:xfrm>
            <a:custGeom>
              <a:avLst/>
              <a:gdLst>
                <a:gd name="connsiteX0" fmla="*/ 451200 w 451199"/>
                <a:gd name="connsiteY0" fmla="*/ 188729 h 353609"/>
                <a:gd name="connsiteX1" fmla="*/ 448426 w 451199"/>
                <a:gd name="connsiteY1" fmla="*/ 276259 h 353609"/>
                <a:gd name="connsiteX2" fmla="*/ 420095 w 451199"/>
                <a:gd name="connsiteY2" fmla="*/ 316398 h 353609"/>
                <a:gd name="connsiteX3" fmla="*/ 21913 w 451199"/>
                <a:gd name="connsiteY3" fmla="*/ 274634 h 353609"/>
                <a:gd name="connsiteX4" fmla="*/ 115941 w 451199"/>
                <a:gd name="connsiteY4" fmla="*/ 0 h 35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199" h="353609">
                  <a:moveTo>
                    <a:pt x="451200" y="188729"/>
                  </a:moveTo>
                  <a:lnTo>
                    <a:pt x="448426" y="276259"/>
                  </a:lnTo>
                  <a:cubicBezTo>
                    <a:pt x="447978" y="294140"/>
                    <a:pt x="436793" y="309987"/>
                    <a:pt x="420095" y="316398"/>
                  </a:cubicBezTo>
                  <a:cubicBezTo>
                    <a:pt x="293813" y="363075"/>
                    <a:pt x="133930" y="382015"/>
                    <a:pt x="21913" y="274634"/>
                  </a:cubicBezTo>
                  <a:cubicBezTo>
                    <a:pt x="-19138" y="167649"/>
                    <a:pt x="-10262" y="60664"/>
                    <a:pt x="115941" y="0"/>
                  </a:cubicBezTo>
                  <a:close/>
                </a:path>
              </a:pathLst>
            </a:custGeom>
            <a:noFill/>
            <a:ln w="4953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924ADB2-C880-0A2F-CB5A-CDC4A8718190}"/>
                </a:ext>
              </a:extLst>
            </p:cNvPr>
            <p:cNvSpPr/>
            <p:nvPr/>
          </p:nvSpPr>
          <p:spPr>
            <a:xfrm>
              <a:off x="9577228" y="4526073"/>
              <a:ext cx="516756" cy="440968"/>
            </a:xfrm>
            <a:custGeom>
              <a:avLst/>
              <a:gdLst>
                <a:gd name="connsiteX0" fmla="*/ 516757 w 516756"/>
                <a:gd name="connsiteY0" fmla="*/ 310811 h 440968"/>
                <a:gd name="connsiteX1" fmla="*/ 391188 w 516756"/>
                <a:gd name="connsiteY1" fmla="*/ 435230 h 440968"/>
                <a:gd name="connsiteX2" fmla="*/ 1367 w 516756"/>
                <a:gd name="connsiteY2" fmla="*/ 241706 h 440968"/>
                <a:gd name="connsiteX3" fmla="*/ 208839 w 516756"/>
                <a:gd name="connsiteY3" fmla="*/ 0 h 44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6756" h="440968">
                  <a:moveTo>
                    <a:pt x="516757" y="310811"/>
                  </a:moveTo>
                  <a:lnTo>
                    <a:pt x="391188" y="435230"/>
                  </a:lnTo>
                  <a:cubicBezTo>
                    <a:pt x="232814" y="463576"/>
                    <a:pt x="74534" y="384999"/>
                    <a:pt x="1367" y="241706"/>
                  </a:cubicBezTo>
                  <a:cubicBezTo>
                    <a:pt x="-10282" y="112057"/>
                    <a:pt x="51967" y="27301"/>
                    <a:pt x="208839" y="0"/>
                  </a:cubicBezTo>
                  <a:close/>
                </a:path>
              </a:pathLst>
            </a:custGeom>
            <a:solidFill>
              <a:srgbClr val="FF866E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F128DCE-2010-3F47-BA02-E74D94D16F7A}"/>
                </a:ext>
              </a:extLst>
            </p:cNvPr>
            <p:cNvSpPr/>
            <p:nvPr/>
          </p:nvSpPr>
          <p:spPr>
            <a:xfrm>
              <a:off x="9731690" y="4526073"/>
              <a:ext cx="362295" cy="413674"/>
            </a:xfrm>
            <a:custGeom>
              <a:avLst/>
              <a:gdLst>
                <a:gd name="connsiteX0" fmla="*/ 362296 w 362295"/>
                <a:gd name="connsiteY0" fmla="*/ 310811 h 413674"/>
                <a:gd name="connsiteX1" fmla="*/ 54377 w 362295"/>
                <a:gd name="connsiteY1" fmla="*/ 0 h 413674"/>
                <a:gd name="connsiteX2" fmla="*/ 13 w 362295"/>
                <a:gd name="connsiteY2" fmla="*/ 12878 h 413674"/>
                <a:gd name="connsiteX3" fmla="*/ 258481 w 362295"/>
                <a:gd name="connsiteY3" fmla="*/ 413675 h 4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295" h="413674">
                  <a:moveTo>
                    <a:pt x="362296" y="310811"/>
                  </a:moveTo>
                  <a:lnTo>
                    <a:pt x="54377" y="0"/>
                  </a:lnTo>
                  <a:cubicBezTo>
                    <a:pt x="36002" y="3137"/>
                    <a:pt x="17844" y="7438"/>
                    <a:pt x="13" y="12878"/>
                  </a:cubicBezTo>
                  <a:cubicBezTo>
                    <a:pt x="-1334" y="186027"/>
                    <a:pt x="100197" y="343468"/>
                    <a:pt x="258481" y="413675"/>
                  </a:cubicBezTo>
                  <a:close/>
                </a:path>
              </a:pathLst>
            </a:custGeom>
            <a:solidFill>
              <a:srgbClr val="FF6242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31FC57F-FBA7-6149-8AE4-F16C17C922EC}"/>
                </a:ext>
              </a:extLst>
            </p:cNvPr>
            <p:cNvSpPr/>
            <p:nvPr/>
          </p:nvSpPr>
          <p:spPr>
            <a:xfrm>
              <a:off x="9577228" y="4526073"/>
              <a:ext cx="516756" cy="440968"/>
            </a:xfrm>
            <a:custGeom>
              <a:avLst/>
              <a:gdLst>
                <a:gd name="connsiteX0" fmla="*/ 516757 w 516756"/>
                <a:gd name="connsiteY0" fmla="*/ 310811 h 440968"/>
                <a:gd name="connsiteX1" fmla="*/ 391188 w 516756"/>
                <a:gd name="connsiteY1" fmla="*/ 435230 h 440968"/>
                <a:gd name="connsiteX2" fmla="*/ 1367 w 516756"/>
                <a:gd name="connsiteY2" fmla="*/ 241706 h 440968"/>
                <a:gd name="connsiteX3" fmla="*/ 208839 w 516756"/>
                <a:gd name="connsiteY3" fmla="*/ 0 h 44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6756" h="440968">
                  <a:moveTo>
                    <a:pt x="516757" y="310811"/>
                  </a:moveTo>
                  <a:lnTo>
                    <a:pt x="391188" y="435230"/>
                  </a:lnTo>
                  <a:cubicBezTo>
                    <a:pt x="232814" y="463576"/>
                    <a:pt x="74534" y="384999"/>
                    <a:pt x="1367" y="241706"/>
                  </a:cubicBezTo>
                  <a:cubicBezTo>
                    <a:pt x="-10282" y="112057"/>
                    <a:pt x="51967" y="27301"/>
                    <a:pt x="208839" y="0"/>
                  </a:cubicBezTo>
                  <a:close/>
                </a:path>
              </a:pathLst>
            </a:custGeom>
            <a:noFill/>
            <a:ln w="4953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A486F42-C8C6-C314-DDFF-8AE0822AC851}"/>
                </a:ext>
              </a:extLst>
            </p:cNvPr>
            <p:cNvSpPr/>
            <p:nvPr/>
          </p:nvSpPr>
          <p:spPr>
            <a:xfrm>
              <a:off x="10053371" y="4304630"/>
              <a:ext cx="848421" cy="568999"/>
            </a:xfrm>
            <a:custGeom>
              <a:avLst/>
              <a:gdLst>
                <a:gd name="connsiteX0" fmla="*/ 65974 w 848421"/>
                <a:gd name="connsiteY0" fmla="*/ 225167 h 568999"/>
                <a:gd name="connsiteX1" fmla="*/ 138129 w 848421"/>
                <a:gd name="connsiteY1" fmla="*/ 525042 h 568999"/>
                <a:gd name="connsiteX2" fmla="*/ 848390 w 848421"/>
                <a:gd name="connsiteY2" fmla="*/ 41193 h 568999"/>
                <a:gd name="connsiteX3" fmla="*/ 810366 w 848421"/>
                <a:gd name="connsiteY3" fmla="*/ 31 h 568999"/>
                <a:gd name="connsiteX4" fmla="*/ 805002 w 848421"/>
                <a:gd name="connsiteY4" fmla="*/ 182 h 568999"/>
                <a:gd name="connsiteX5" fmla="*/ 87450 w 848421"/>
                <a:gd name="connsiteY5" fmla="*/ 69445 h 568999"/>
                <a:gd name="connsiteX6" fmla="*/ 0 w 848421"/>
                <a:gd name="connsiteY6" fmla="*/ 93734 h 568999"/>
                <a:gd name="connsiteX7" fmla="*/ 65974 w 848421"/>
                <a:gd name="connsiteY7" fmla="*/ 225167 h 56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8421" h="568999">
                  <a:moveTo>
                    <a:pt x="65974" y="225167"/>
                  </a:moveTo>
                  <a:cubicBezTo>
                    <a:pt x="46287" y="330838"/>
                    <a:pt x="72528" y="439893"/>
                    <a:pt x="138129" y="525042"/>
                  </a:cubicBezTo>
                  <a:cubicBezTo>
                    <a:pt x="634777" y="667292"/>
                    <a:pt x="826478" y="453362"/>
                    <a:pt x="848390" y="41193"/>
                  </a:cubicBezTo>
                  <a:cubicBezTo>
                    <a:pt x="849256" y="19326"/>
                    <a:pt x="832233" y="898"/>
                    <a:pt x="810366" y="31"/>
                  </a:cubicBezTo>
                  <a:cubicBezTo>
                    <a:pt x="808576" y="-40"/>
                    <a:pt x="806784" y="11"/>
                    <a:pt x="805002" y="182"/>
                  </a:cubicBezTo>
                  <a:lnTo>
                    <a:pt x="87450" y="69445"/>
                  </a:lnTo>
                  <a:lnTo>
                    <a:pt x="0" y="93734"/>
                  </a:lnTo>
                  <a:lnTo>
                    <a:pt x="65974" y="225167"/>
                  </a:lnTo>
                </a:path>
              </a:pathLst>
            </a:custGeom>
            <a:solidFill>
              <a:srgbClr val="FF866E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8F132A65-624F-D960-A383-D73DBB9C587F}"/>
                </a:ext>
              </a:extLst>
            </p:cNvPr>
            <p:cNvSpPr/>
            <p:nvPr/>
          </p:nvSpPr>
          <p:spPr>
            <a:xfrm>
              <a:off x="10131034" y="4304630"/>
              <a:ext cx="770758" cy="569078"/>
            </a:xfrm>
            <a:custGeom>
              <a:avLst/>
              <a:gdLst>
                <a:gd name="connsiteX0" fmla="*/ 770727 w 770758"/>
                <a:gd name="connsiteY0" fmla="*/ 41193 h 569078"/>
                <a:gd name="connsiteX1" fmla="*/ 732703 w 770758"/>
                <a:gd name="connsiteY1" fmla="*/ 31 h 569078"/>
                <a:gd name="connsiteX2" fmla="*/ 727339 w 770758"/>
                <a:gd name="connsiteY2" fmla="*/ 182 h 569078"/>
                <a:gd name="connsiteX3" fmla="*/ 724010 w 770758"/>
                <a:gd name="connsiteY3" fmla="*/ 539 h 569078"/>
                <a:gd name="connsiteX4" fmla="*/ 17355 w 770758"/>
                <a:gd name="connsiteY4" fmla="*/ 435412 h 569078"/>
                <a:gd name="connsiteX5" fmla="*/ 0 w 770758"/>
                <a:gd name="connsiteY5" fmla="*/ 409776 h 569078"/>
                <a:gd name="connsiteX6" fmla="*/ 60427 w 770758"/>
                <a:gd name="connsiteY6" fmla="*/ 525201 h 569078"/>
                <a:gd name="connsiteX7" fmla="*/ 770727 w 770758"/>
                <a:gd name="connsiteY7" fmla="*/ 41193 h 569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0758" h="569078">
                  <a:moveTo>
                    <a:pt x="770727" y="41193"/>
                  </a:moveTo>
                  <a:cubicBezTo>
                    <a:pt x="771593" y="19326"/>
                    <a:pt x="754570" y="898"/>
                    <a:pt x="732703" y="31"/>
                  </a:cubicBezTo>
                  <a:cubicBezTo>
                    <a:pt x="730913" y="-40"/>
                    <a:pt x="729121" y="11"/>
                    <a:pt x="727339" y="182"/>
                  </a:cubicBezTo>
                  <a:lnTo>
                    <a:pt x="724010" y="539"/>
                  </a:lnTo>
                  <a:cubicBezTo>
                    <a:pt x="689498" y="380216"/>
                    <a:pt x="493834" y="571719"/>
                    <a:pt x="17355" y="435412"/>
                  </a:cubicBezTo>
                  <a:cubicBezTo>
                    <a:pt x="11237" y="427097"/>
                    <a:pt x="5448" y="418545"/>
                    <a:pt x="0" y="409776"/>
                  </a:cubicBezTo>
                  <a:cubicBezTo>
                    <a:pt x="13427" y="451409"/>
                    <a:pt x="33863" y="490445"/>
                    <a:pt x="60427" y="525201"/>
                  </a:cubicBezTo>
                  <a:cubicBezTo>
                    <a:pt x="557114" y="667292"/>
                    <a:pt x="748815" y="453362"/>
                    <a:pt x="770727" y="41193"/>
                  </a:cubicBezTo>
                  <a:close/>
                </a:path>
              </a:pathLst>
            </a:custGeom>
            <a:solidFill>
              <a:srgbClr val="FF6242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08847AA-A0CD-4B79-F86B-69A76222FF05}"/>
                </a:ext>
              </a:extLst>
            </p:cNvPr>
            <p:cNvSpPr/>
            <p:nvPr/>
          </p:nvSpPr>
          <p:spPr>
            <a:xfrm>
              <a:off x="10053371" y="4304630"/>
              <a:ext cx="848421" cy="568999"/>
            </a:xfrm>
            <a:custGeom>
              <a:avLst/>
              <a:gdLst>
                <a:gd name="connsiteX0" fmla="*/ 65974 w 848421"/>
                <a:gd name="connsiteY0" fmla="*/ 225167 h 568999"/>
                <a:gd name="connsiteX1" fmla="*/ 138129 w 848421"/>
                <a:gd name="connsiteY1" fmla="*/ 525042 h 568999"/>
                <a:gd name="connsiteX2" fmla="*/ 848390 w 848421"/>
                <a:gd name="connsiteY2" fmla="*/ 41193 h 568999"/>
                <a:gd name="connsiteX3" fmla="*/ 810366 w 848421"/>
                <a:gd name="connsiteY3" fmla="*/ 31 h 568999"/>
                <a:gd name="connsiteX4" fmla="*/ 805002 w 848421"/>
                <a:gd name="connsiteY4" fmla="*/ 182 h 568999"/>
                <a:gd name="connsiteX5" fmla="*/ 87450 w 848421"/>
                <a:gd name="connsiteY5" fmla="*/ 69445 h 568999"/>
                <a:gd name="connsiteX6" fmla="*/ 0 w 848421"/>
                <a:gd name="connsiteY6" fmla="*/ 93734 h 568999"/>
                <a:gd name="connsiteX7" fmla="*/ 65974 w 848421"/>
                <a:gd name="connsiteY7" fmla="*/ 225167 h 56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8421" h="568999">
                  <a:moveTo>
                    <a:pt x="65974" y="225167"/>
                  </a:moveTo>
                  <a:cubicBezTo>
                    <a:pt x="46287" y="330838"/>
                    <a:pt x="72528" y="439893"/>
                    <a:pt x="138129" y="525042"/>
                  </a:cubicBezTo>
                  <a:cubicBezTo>
                    <a:pt x="634777" y="667292"/>
                    <a:pt x="826478" y="453362"/>
                    <a:pt x="848390" y="41193"/>
                  </a:cubicBezTo>
                  <a:cubicBezTo>
                    <a:pt x="849256" y="19326"/>
                    <a:pt x="832233" y="898"/>
                    <a:pt x="810366" y="31"/>
                  </a:cubicBezTo>
                  <a:cubicBezTo>
                    <a:pt x="808576" y="-40"/>
                    <a:pt x="806784" y="11"/>
                    <a:pt x="805002" y="182"/>
                  </a:cubicBezTo>
                  <a:lnTo>
                    <a:pt x="87450" y="69445"/>
                  </a:lnTo>
                  <a:lnTo>
                    <a:pt x="0" y="93734"/>
                  </a:lnTo>
                  <a:lnTo>
                    <a:pt x="65974" y="225167"/>
                  </a:lnTo>
                </a:path>
              </a:pathLst>
            </a:custGeom>
            <a:noFill/>
            <a:ln w="4953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89BA61D-BD13-BE7C-13C5-B3BDFE365D7C}"/>
                </a:ext>
              </a:extLst>
            </p:cNvPr>
            <p:cNvSpPr/>
            <p:nvPr/>
          </p:nvSpPr>
          <p:spPr>
            <a:xfrm>
              <a:off x="9790629" y="4383504"/>
              <a:ext cx="418940" cy="490348"/>
            </a:xfrm>
            <a:custGeom>
              <a:avLst/>
              <a:gdLst>
                <a:gd name="connsiteX0" fmla="*/ 418940 w 418940"/>
                <a:gd name="connsiteY0" fmla="*/ 441532 h 490348"/>
                <a:gd name="connsiteX1" fmla="*/ 249072 w 418940"/>
                <a:gd name="connsiteY1" fmla="*/ 490349 h 490348"/>
                <a:gd name="connsiteX2" fmla="*/ 154 w 418940"/>
                <a:gd name="connsiteY2" fmla="*/ 133455 h 490348"/>
                <a:gd name="connsiteX3" fmla="*/ 298206 w 418940"/>
                <a:gd name="connsiteY3" fmla="*/ 21121 h 490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940" h="490348">
                  <a:moveTo>
                    <a:pt x="418940" y="441532"/>
                  </a:moveTo>
                  <a:lnTo>
                    <a:pt x="249072" y="490349"/>
                  </a:lnTo>
                  <a:cubicBezTo>
                    <a:pt x="96576" y="439158"/>
                    <a:pt x="-4493" y="294246"/>
                    <a:pt x="154" y="133455"/>
                  </a:cubicBezTo>
                  <a:cubicBezTo>
                    <a:pt x="52220" y="14108"/>
                    <a:pt x="147555" y="-30311"/>
                    <a:pt x="298206" y="21121"/>
                  </a:cubicBezTo>
                  <a:close/>
                </a:path>
              </a:pathLst>
            </a:custGeom>
            <a:solidFill>
              <a:srgbClr val="FFA694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8977E5C-B17E-81F3-4A64-0A1E72AB9F83}"/>
                </a:ext>
              </a:extLst>
            </p:cNvPr>
            <p:cNvSpPr/>
            <p:nvPr/>
          </p:nvSpPr>
          <p:spPr>
            <a:xfrm>
              <a:off x="9973251" y="4384377"/>
              <a:ext cx="236317" cy="462848"/>
            </a:xfrm>
            <a:custGeom>
              <a:avLst/>
              <a:gdLst>
                <a:gd name="connsiteX0" fmla="*/ 28609 w 236317"/>
                <a:gd name="connsiteY0" fmla="*/ 8836 h 462848"/>
                <a:gd name="connsiteX1" fmla="*/ 159051 w 236317"/>
                <a:gd name="connsiteY1" fmla="*/ 462848 h 462848"/>
                <a:gd name="connsiteX2" fmla="*/ 236318 w 236317"/>
                <a:gd name="connsiteY2" fmla="*/ 440659 h 462848"/>
                <a:gd name="connsiteX3" fmla="*/ 115504 w 236317"/>
                <a:gd name="connsiteY3" fmla="*/ 20248 h 462848"/>
                <a:gd name="connsiteX4" fmla="*/ 0 w 236317"/>
                <a:gd name="connsiteY4" fmla="*/ 0 h 462848"/>
                <a:gd name="connsiteX5" fmla="*/ 28609 w 236317"/>
                <a:gd name="connsiteY5" fmla="*/ 8836 h 46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317" h="462848">
                  <a:moveTo>
                    <a:pt x="28609" y="8836"/>
                  </a:moveTo>
                  <a:lnTo>
                    <a:pt x="159051" y="462848"/>
                  </a:lnTo>
                  <a:lnTo>
                    <a:pt x="236318" y="440659"/>
                  </a:lnTo>
                  <a:lnTo>
                    <a:pt x="115504" y="20248"/>
                  </a:lnTo>
                  <a:cubicBezTo>
                    <a:pt x="78465" y="6862"/>
                    <a:pt x="39383" y="11"/>
                    <a:pt x="0" y="0"/>
                  </a:cubicBezTo>
                  <a:cubicBezTo>
                    <a:pt x="9312" y="2615"/>
                    <a:pt x="18861" y="5508"/>
                    <a:pt x="28609" y="8836"/>
                  </a:cubicBezTo>
                  <a:close/>
                </a:path>
              </a:pathLst>
            </a:custGeom>
            <a:solidFill>
              <a:srgbClr val="FF6242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009D0C8-B3FF-5B61-B71C-E716AE02DA64}"/>
                </a:ext>
              </a:extLst>
            </p:cNvPr>
            <p:cNvSpPr/>
            <p:nvPr/>
          </p:nvSpPr>
          <p:spPr>
            <a:xfrm>
              <a:off x="9790629" y="3684974"/>
              <a:ext cx="977930" cy="1188879"/>
            </a:xfrm>
            <a:custGeom>
              <a:avLst/>
              <a:gdLst>
                <a:gd name="connsiteX0" fmla="*/ 418940 w 977930"/>
                <a:gd name="connsiteY0" fmla="*/ 1140062 h 1188879"/>
                <a:gd name="connsiteX1" fmla="*/ 249072 w 977930"/>
                <a:gd name="connsiteY1" fmla="*/ 1188879 h 1188879"/>
                <a:gd name="connsiteX2" fmla="*/ 154 w 977930"/>
                <a:gd name="connsiteY2" fmla="*/ 831986 h 1188879"/>
                <a:gd name="connsiteX3" fmla="*/ 298206 w 977930"/>
                <a:gd name="connsiteY3" fmla="*/ 719651 h 1188879"/>
                <a:gd name="connsiteX4" fmla="*/ 505083 w 977930"/>
                <a:gd name="connsiteY4" fmla="*/ 0 h 1188879"/>
                <a:gd name="connsiteX5" fmla="*/ 494107 w 977930"/>
                <a:gd name="connsiteY5" fmla="*/ 168283 h 1188879"/>
                <a:gd name="connsiteX6" fmla="*/ 530125 w 977930"/>
                <a:gd name="connsiteY6" fmla="*/ 230176 h 1188879"/>
                <a:gd name="connsiteX7" fmla="*/ 788434 w 977930"/>
                <a:gd name="connsiteY7" fmla="*/ 372822 h 1188879"/>
                <a:gd name="connsiteX8" fmla="*/ 872001 w 977930"/>
                <a:gd name="connsiteY8" fmla="*/ 398063 h 1188879"/>
                <a:gd name="connsiteX9" fmla="*/ 973003 w 977930"/>
                <a:gd name="connsiteY9" fmla="*/ 529377 h 1188879"/>
                <a:gd name="connsiteX10" fmla="*/ 948040 w 977930"/>
                <a:gd name="connsiteY10" fmla="*/ 695322 h 118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7930" h="1188879">
                  <a:moveTo>
                    <a:pt x="418940" y="1140062"/>
                  </a:moveTo>
                  <a:lnTo>
                    <a:pt x="249072" y="1188879"/>
                  </a:lnTo>
                  <a:cubicBezTo>
                    <a:pt x="96576" y="1137688"/>
                    <a:pt x="-4493" y="992777"/>
                    <a:pt x="154" y="831986"/>
                  </a:cubicBezTo>
                  <a:cubicBezTo>
                    <a:pt x="52220" y="712638"/>
                    <a:pt x="147555" y="668219"/>
                    <a:pt x="298206" y="719651"/>
                  </a:cubicBezTo>
                  <a:close/>
                  <a:moveTo>
                    <a:pt x="505083" y="0"/>
                  </a:moveTo>
                  <a:cubicBezTo>
                    <a:pt x="484302" y="53652"/>
                    <a:pt x="480471" y="112386"/>
                    <a:pt x="494107" y="168283"/>
                  </a:cubicBezTo>
                  <a:cubicBezTo>
                    <a:pt x="502355" y="190883"/>
                    <a:pt x="514550" y="211840"/>
                    <a:pt x="530125" y="230176"/>
                  </a:cubicBezTo>
                  <a:cubicBezTo>
                    <a:pt x="598627" y="304292"/>
                    <a:pt x="689220" y="354321"/>
                    <a:pt x="788434" y="372822"/>
                  </a:cubicBezTo>
                  <a:cubicBezTo>
                    <a:pt x="817099" y="378277"/>
                    <a:pt x="845110" y="386737"/>
                    <a:pt x="872001" y="398063"/>
                  </a:cubicBezTo>
                  <a:cubicBezTo>
                    <a:pt x="923682" y="424443"/>
                    <a:pt x="960767" y="472658"/>
                    <a:pt x="973003" y="529377"/>
                  </a:cubicBezTo>
                  <a:cubicBezTo>
                    <a:pt x="984528" y="585905"/>
                    <a:pt x="975686" y="644687"/>
                    <a:pt x="948040" y="695322"/>
                  </a:cubicBezTo>
                </a:path>
              </a:pathLst>
            </a:custGeom>
            <a:noFill/>
            <a:ln w="4953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44B3FC8-0B3A-AF4E-232D-B1C001DF9A09}"/>
                </a:ext>
              </a:extLst>
            </p:cNvPr>
            <p:cNvSpPr/>
            <p:nvPr/>
          </p:nvSpPr>
          <p:spPr>
            <a:xfrm>
              <a:off x="10575893" y="3701893"/>
              <a:ext cx="303955" cy="605772"/>
            </a:xfrm>
            <a:custGeom>
              <a:avLst/>
              <a:gdLst>
                <a:gd name="connsiteX0" fmla="*/ 35939 w 303955"/>
                <a:gd name="connsiteY0" fmla="*/ 0 h 605772"/>
                <a:gd name="connsiteX1" fmla="*/ 79 w 303955"/>
                <a:gd name="connsiteY1" fmla="*/ 125767 h 605772"/>
                <a:gd name="connsiteX2" fmla="*/ 17276 w 303955"/>
                <a:gd name="connsiteY2" fmla="*/ 178308 h 605772"/>
                <a:gd name="connsiteX3" fmla="*/ 189641 w 303955"/>
                <a:gd name="connsiteY3" fmla="*/ 328879 h 605772"/>
                <a:gd name="connsiteX4" fmla="*/ 248878 w 303955"/>
                <a:gd name="connsiteY4" fmla="*/ 361688 h 605772"/>
                <a:gd name="connsiteX5" fmla="*/ 303956 w 303955"/>
                <a:gd name="connsiteY5" fmla="*/ 477747 h 605772"/>
                <a:gd name="connsiteX6" fmla="*/ 252445 w 303955"/>
                <a:gd name="connsiteY6" fmla="*/ 605772 h 60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955" h="605772">
                  <a:moveTo>
                    <a:pt x="35939" y="0"/>
                  </a:moveTo>
                  <a:cubicBezTo>
                    <a:pt x="11392" y="37263"/>
                    <a:pt x="-1124" y="81162"/>
                    <a:pt x="79" y="125767"/>
                  </a:cubicBezTo>
                  <a:cubicBezTo>
                    <a:pt x="2666" y="144158"/>
                    <a:pt x="8488" y="161946"/>
                    <a:pt x="17276" y="178308"/>
                  </a:cubicBezTo>
                  <a:cubicBezTo>
                    <a:pt x="57013" y="245754"/>
                    <a:pt x="117468" y="298564"/>
                    <a:pt x="189641" y="328879"/>
                  </a:cubicBezTo>
                  <a:cubicBezTo>
                    <a:pt x="210474" y="337726"/>
                    <a:pt x="230327" y="348721"/>
                    <a:pt x="248878" y="361688"/>
                  </a:cubicBezTo>
                  <a:cubicBezTo>
                    <a:pt x="283725" y="390148"/>
                    <a:pt x="303944" y="432755"/>
                    <a:pt x="303956" y="477747"/>
                  </a:cubicBezTo>
                  <a:cubicBezTo>
                    <a:pt x="303350" y="525352"/>
                    <a:pt x="284978" y="571013"/>
                    <a:pt x="252445" y="605772"/>
                  </a:cubicBezTo>
                </a:path>
              </a:pathLst>
            </a:custGeom>
            <a:noFill/>
            <a:ln w="4953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97B5F7A-0AAA-C696-8096-24DF6CA85C0A}"/>
                </a:ext>
              </a:extLst>
            </p:cNvPr>
            <p:cNvSpPr/>
            <p:nvPr/>
          </p:nvSpPr>
          <p:spPr>
            <a:xfrm>
              <a:off x="10147438" y="4068891"/>
              <a:ext cx="502432" cy="502432"/>
            </a:xfrm>
            <a:custGeom>
              <a:avLst/>
              <a:gdLst>
                <a:gd name="connsiteX0" fmla="*/ 502433 w 502432"/>
                <a:gd name="connsiteY0" fmla="*/ 251216 h 502432"/>
                <a:gd name="connsiteX1" fmla="*/ 251216 w 502432"/>
                <a:gd name="connsiteY1" fmla="*/ 502433 h 502432"/>
                <a:gd name="connsiteX2" fmla="*/ 0 w 502432"/>
                <a:gd name="connsiteY2" fmla="*/ 251216 h 502432"/>
                <a:gd name="connsiteX3" fmla="*/ 251216 w 502432"/>
                <a:gd name="connsiteY3" fmla="*/ 0 h 502432"/>
                <a:gd name="connsiteX4" fmla="*/ 502433 w 502432"/>
                <a:gd name="connsiteY4" fmla="*/ 251216 h 50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2432" h="502432">
                  <a:moveTo>
                    <a:pt x="502433" y="251216"/>
                  </a:moveTo>
                  <a:cubicBezTo>
                    <a:pt x="502433" y="389959"/>
                    <a:pt x="389959" y="502433"/>
                    <a:pt x="251216" y="502433"/>
                  </a:cubicBezTo>
                  <a:cubicBezTo>
                    <a:pt x="112473" y="502433"/>
                    <a:pt x="0" y="389959"/>
                    <a:pt x="0" y="251216"/>
                  </a:cubicBezTo>
                  <a:cubicBezTo>
                    <a:pt x="0" y="112473"/>
                    <a:pt x="112473" y="0"/>
                    <a:pt x="251216" y="0"/>
                  </a:cubicBezTo>
                  <a:cubicBezTo>
                    <a:pt x="389959" y="0"/>
                    <a:pt x="502433" y="112473"/>
                    <a:pt x="502433" y="251216"/>
                  </a:cubicBezTo>
                  <a:close/>
                </a:path>
              </a:pathLst>
            </a:custGeom>
            <a:solidFill>
              <a:srgbClr val="FFFFFF"/>
            </a:solidFill>
            <a:ln w="4953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EB27215-E33B-A815-FAEB-5D040CF353F2}"/>
                </a:ext>
              </a:extLst>
            </p:cNvPr>
            <p:cNvSpPr/>
            <p:nvPr/>
          </p:nvSpPr>
          <p:spPr>
            <a:xfrm>
              <a:off x="10408600" y="4388498"/>
              <a:ext cx="79248" cy="79248"/>
            </a:xfrm>
            <a:custGeom>
              <a:avLst/>
              <a:gdLst>
                <a:gd name="connsiteX0" fmla="*/ 79248 w 79248"/>
                <a:gd name="connsiteY0" fmla="*/ 39624 h 79248"/>
                <a:gd name="connsiteX1" fmla="*/ 39624 w 79248"/>
                <a:gd name="connsiteY1" fmla="*/ 79248 h 79248"/>
                <a:gd name="connsiteX2" fmla="*/ 0 w 79248"/>
                <a:gd name="connsiteY2" fmla="*/ 39624 h 79248"/>
                <a:gd name="connsiteX3" fmla="*/ 39624 w 79248"/>
                <a:gd name="connsiteY3" fmla="*/ 0 h 79248"/>
                <a:gd name="connsiteX4" fmla="*/ 79248 w 79248"/>
                <a:gd name="connsiteY4" fmla="*/ 39624 h 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48" h="79248">
                  <a:moveTo>
                    <a:pt x="79248" y="39624"/>
                  </a:moveTo>
                  <a:cubicBezTo>
                    <a:pt x="79248" y="61508"/>
                    <a:pt x="61508" y="79248"/>
                    <a:pt x="39624" y="79248"/>
                  </a:cubicBezTo>
                  <a:cubicBezTo>
                    <a:pt x="17740" y="79248"/>
                    <a:pt x="0" y="61508"/>
                    <a:pt x="0" y="39624"/>
                  </a:cubicBezTo>
                  <a:cubicBezTo>
                    <a:pt x="0" y="17740"/>
                    <a:pt x="17740" y="0"/>
                    <a:pt x="39624" y="0"/>
                  </a:cubicBezTo>
                  <a:cubicBezTo>
                    <a:pt x="61508" y="0"/>
                    <a:pt x="79248" y="17740"/>
                    <a:pt x="79248" y="39624"/>
                  </a:cubicBezTo>
                  <a:close/>
                </a:path>
              </a:pathLst>
            </a:custGeom>
            <a:solidFill>
              <a:schemeClr val="tx1"/>
            </a:solidFill>
            <a:ln w="39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E6DF7C6-EC29-6AE4-2432-E65BD5CD290A}"/>
                </a:ext>
              </a:extLst>
            </p:cNvPr>
            <p:cNvSpPr/>
            <p:nvPr/>
          </p:nvSpPr>
          <p:spPr>
            <a:xfrm>
              <a:off x="10124970" y="5324360"/>
              <a:ext cx="245660" cy="184849"/>
            </a:xfrm>
            <a:custGeom>
              <a:avLst/>
              <a:gdLst>
                <a:gd name="connsiteX0" fmla="*/ 165511 w 245660"/>
                <a:gd name="connsiteY0" fmla="*/ 19473 h 184849"/>
                <a:gd name="connsiteX1" fmla="*/ 243728 w 245660"/>
                <a:gd name="connsiteY1" fmla="*/ 123565 h 184849"/>
                <a:gd name="connsiteX2" fmla="*/ 222213 w 245660"/>
                <a:gd name="connsiteY2" fmla="*/ 169133 h 184849"/>
                <a:gd name="connsiteX3" fmla="*/ 92127 w 245660"/>
                <a:gd name="connsiteY3" fmla="*/ 174879 h 184849"/>
                <a:gd name="connsiteX4" fmla="*/ 5350 w 245660"/>
                <a:gd name="connsiteY4" fmla="*/ 38849 h 184849"/>
                <a:gd name="connsiteX5" fmla="*/ 165511 w 245660"/>
                <a:gd name="connsiteY5" fmla="*/ 19473 h 18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660" h="184849">
                  <a:moveTo>
                    <a:pt x="165511" y="19473"/>
                  </a:moveTo>
                  <a:cubicBezTo>
                    <a:pt x="204115" y="42692"/>
                    <a:pt x="232168" y="80024"/>
                    <a:pt x="243728" y="123565"/>
                  </a:cubicBezTo>
                  <a:cubicBezTo>
                    <a:pt x="250009" y="142071"/>
                    <a:pt x="240493" y="162225"/>
                    <a:pt x="222213" y="169133"/>
                  </a:cubicBezTo>
                  <a:cubicBezTo>
                    <a:pt x="181244" y="187875"/>
                    <a:pt x="134589" y="189936"/>
                    <a:pt x="92127" y="174879"/>
                  </a:cubicBezTo>
                  <a:cubicBezTo>
                    <a:pt x="23934" y="142704"/>
                    <a:pt x="-14858" y="81802"/>
                    <a:pt x="5350" y="38849"/>
                  </a:cubicBezTo>
                  <a:cubicBezTo>
                    <a:pt x="25559" y="-4103"/>
                    <a:pt x="97318" y="-12741"/>
                    <a:pt x="165511" y="19473"/>
                  </a:cubicBezTo>
                  <a:close/>
                </a:path>
              </a:pathLst>
            </a:custGeom>
            <a:solidFill>
              <a:srgbClr val="FF6242"/>
            </a:solidFill>
            <a:ln w="4953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DBFC8ADF-0CFF-BD97-44A6-C87C08221650}"/>
              </a:ext>
            </a:extLst>
          </p:cNvPr>
          <p:cNvGrpSpPr/>
          <p:nvPr/>
        </p:nvGrpSpPr>
        <p:grpSpPr>
          <a:xfrm rot="20699023">
            <a:off x="5008284" y="2810761"/>
            <a:ext cx="1102099" cy="724513"/>
            <a:chOff x="6359593" y="2253140"/>
            <a:chExt cx="1102099" cy="724513"/>
          </a:xfrm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E0B157E-BB46-253E-BA0E-07648ED0E575}"/>
                </a:ext>
              </a:extLst>
            </p:cNvPr>
            <p:cNvSpPr/>
            <p:nvPr/>
          </p:nvSpPr>
          <p:spPr>
            <a:xfrm>
              <a:off x="6414698" y="2646613"/>
              <a:ext cx="991889" cy="331040"/>
            </a:xfrm>
            <a:custGeom>
              <a:avLst/>
              <a:gdLst>
                <a:gd name="connsiteX0" fmla="*/ 696902 w 991889"/>
                <a:gd name="connsiteY0" fmla="*/ 313606 h 331040"/>
                <a:gd name="connsiteX1" fmla="*/ 293346 w 991889"/>
                <a:gd name="connsiteY1" fmla="*/ 314567 h 331040"/>
                <a:gd name="connsiteX2" fmla="*/ 71191 w 991889"/>
                <a:gd name="connsiteY2" fmla="*/ 148080 h 331040"/>
                <a:gd name="connsiteX3" fmla="*/ 0 w 991889"/>
                <a:gd name="connsiteY3" fmla="*/ 0 h 331040"/>
                <a:gd name="connsiteX4" fmla="*/ 991889 w 991889"/>
                <a:gd name="connsiteY4" fmla="*/ 0 h 331040"/>
                <a:gd name="connsiteX5" fmla="*/ 921355 w 991889"/>
                <a:gd name="connsiteY5" fmla="*/ 146626 h 331040"/>
                <a:gd name="connsiteX6" fmla="*/ 696902 w 991889"/>
                <a:gd name="connsiteY6" fmla="*/ 313606 h 33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889" h="331040">
                  <a:moveTo>
                    <a:pt x="696902" y="313606"/>
                  </a:moveTo>
                  <a:cubicBezTo>
                    <a:pt x="563386" y="336524"/>
                    <a:pt x="426969" y="336849"/>
                    <a:pt x="293346" y="314567"/>
                  </a:cubicBezTo>
                  <a:cubicBezTo>
                    <a:pt x="196469" y="298870"/>
                    <a:pt x="113452" y="236656"/>
                    <a:pt x="71191" y="148080"/>
                  </a:cubicBezTo>
                  <a:lnTo>
                    <a:pt x="0" y="0"/>
                  </a:lnTo>
                  <a:lnTo>
                    <a:pt x="991889" y="0"/>
                  </a:lnTo>
                  <a:lnTo>
                    <a:pt x="921355" y="146626"/>
                  </a:lnTo>
                  <a:cubicBezTo>
                    <a:pt x="878575" y="235831"/>
                    <a:pt x="794640" y="298274"/>
                    <a:pt x="696902" y="313606"/>
                  </a:cubicBezTo>
                  <a:close/>
                </a:path>
              </a:pathLst>
            </a:custGeom>
            <a:solidFill>
              <a:srgbClr val="FFBE3D"/>
            </a:solidFill>
            <a:ln w="234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6832087-F524-300E-89BE-7FD2045FC8F9}"/>
                </a:ext>
              </a:extLst>
            </p:cNvPr>
            <p:cNvSpPr/>
            <p:nvPr/>
          </p:nvSpPr>
          <p:spPr>
            <a:xfrm>
              <a:off x="6414698" y="2646613"/>
              <a:ext cx="991889" cy="287606"/>
            </a:xfrm>
            <a:custGeom>
              <a:avLst/>
              <a:gdLst>
                <a:gd name="connsiteX0" fmla="*/ 921355 w 991889"/>
                <a:gd name="connsiteY0" fmla="*/ 146626 h 287606"/>
                <a:gd name="connsiteX1" fmla="*/ 991889 w 991889"/>
                <a:gd name="connsiteY1" fmla="*/ 0 h 287606"/>
                <a:gd name="connsiteX2" fmla="*/ 0 w 991889"/>
                <a:gd name="connsiteY2" fmla="*/ 0 h 287606"/>
                <a:gd name="connsiteX3" fmla="*/ 71191 w 991889"/>
                <a:gd name="connsiteY3" fmla="*/ 148010 h 287606"/>
                <a:gd name="connsiteX4" fmla="*/ 120762 w 991889"/>
                <a:gd name="connsiteY4" fmla="*/ 220537 h 287606"/>
                <a:gd name="connsiteX5" fmla="*/ 222225 w 991889"/>
                <a:gd name="connsiteY5" fmla="*/ 211814 h 287606"/>
                <a:gd name="connsiteX6" fmla="*/ 352789 w 991889"/>
                <a:gd name="connsiteY6" fmla="*/ 287249 h 287606"/>
                <a:gd name="connsiteX7" fmla="*/ 495968 w 991889"/>
                <a:gd name="connsiteY7" fmla="*/ 242696 h 287606"/>
                <a:gd name="connsiteX8" fmla="*/ 639147 w 991889"/>
                <a:gd name="connsiteY8" fmla="*/ 287249 h 287606"/>
                <a:gd name="connsiteX9" fmla="*/ 769711 w 991889"/>
                <a:gd name="connsiteY9" fmla="*/ 211814 h 287606"/>
                <a:gd name="connsiteX10" fmla="*/ 870541 w 991889"/>
                <a:gd name="connsiteY10" fmla="*/ 220467 h 287606"/>
                <a:gd name="connsiteX11" fmla="*/ 921355 w 991889"/>
                <a:gd name="connsiteY11" fmla="*/ 146626 h 2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1889" h="287606">
                  <a:moveTo>
                    <a:pt x="921355" y="146626"/>
                  </a:moveTo>
                  <a:lnTo>
                    <a:pt x="991889" y="0"/>
                  </a:lnTo>
                  <a:lnTo>
                    <a:pt x="0" y="0"/>
                  </a:lnTo>
                  <a:lnTo>
                    <a:pt x="71191" y="148010"/>
                  </a:lnTo>
                  <a:cubicBezTo>
                    <a:pt x="84100" y="174467"/>
                    <a:pt x="100800" y="198900"/>
                    <a:pt x="120762" y="220537"/>
                  </a:cubicBezTo>
                  <a:cubicBezTo>
                    <a:pt x="153590" y="215988"/>
                    <a:pt x="190218" y="204123"/>
                    <a:pt x="222225" y="211814"/>
                  </a:cubicBezTo>
                  <a:cubicBezTo>
                    <a:pt x="265629" y="222272"/>
                    <a:pt x="303945" y="281903"/>
                    <a:pt x="352789" y="287249"/>
                  </a:cubicBezTo>
                  <a:cubicBezTo>
                    <a:pt x="397881" y="292220"/>
                    <a:pt x="447546" y="242696"/>
                    <a:pt x="495968" y="242696"/>
                  </a:cubicBezTo>
                  <a:cubicBezTo>
                    <a:pt x="544390" y="242696"/>
                    <a:pt x="594055" y="292267"/>
                    <a:pt x="639147" y="287249"/>
                  </a:cubicBezTo>
                  <a:cubicBezTo>
                    <a:pt x="688015" y="281880"/>
                    <a:pt x="726330" y="222272"/>
                    <a:pt x="769711" y="211814"/>
                  </a:cubicBezTo>
                  <a:cubicBezTo>
                    <a:pt x="801508" y="204123"/>
                    <a:pt x="837924" y="215847"/>
                    <a:pt x="870541" y="220467"/>
                  </a:cubicBezTo>
                  <a:cubicBezTo>
                    <a:pt x="891067" y="198526"/>
                    <a:pt x="908195" y="173637"/>
                    <a:pt x="921355" y="146626"/>
                  </a:cubicBezTo>
                  <a:close/>
                </a:path>
              </a:pathLst>
            </a:custGeom>
            <a:solidFill>
              <a:srgbClr val="FFAA54"/>
            </a:solidFill>
            <a:ln w="234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E978AE4-FEAE-84D7-826C-813D3C74E8DB}"/>
                </a:ext>
              </a:extLst>
            </p:cNvPr>
            <p:cNvSpPr/>
            <p:nvPr/>
          </p:nvSpPr>
          <p:spPr>
            <a:xfrm>
              <a:off x="6414698" y="2646613"/>
              <a:ext cx="991889" cy="331040"/>
            </a:xfrm>
            <a:custGeom>
              <a:avLst/>
              <a:gdLst>
                <a:gd name="connsiteX0" fmla="*/ 696902 w 991889"/>
                <a:gd name="connsiteY0" fmla="*/ 313606 h 331040"/>
                <a:gd name="connsiteX1" fmla="*/ 293346 w 991889"/>
                <a:gd name="connsiteY1" fmla="*/ 314567 h 331040"/>
                <a:gd name="connsiteX2" fmla="*/ 71191 w 991889"/>
                <a:gd name="connsiteY2" fmla="*/ 148080 h 331040"/>
                <a:gd name="connsiteX3" fmla="*/ 0 w 991889"/>
                <a:gd name="connsiteY3" fmla="*/ 0 h 331040"/>
                <a:gd name="connsiteX4" fmla="*/ 991889 w 991889"/>
                <a:gd name="connsiteY4" fmla="*/ 0 h 331040"/>
                <a:gd name="connsiteX5" fmla="*/ 921355 w 991889"/>
                <a:gd name="connsiteY5" fmla="*/ 146626 h 331040"/>
                <a:gd name="connsiteX6" fmla="*/ 696902 w 991889"/>
                <a:gd name="connsiteY6" fmla="*/ 313606 h 33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889" h="331040">
                  <a:moveTo>
                    <a:pt x="696902" y="313606"/>
                  </a:moveTo>
                  <a:cubicBezTo>
                    <a:pt x="563386" y="336524"/>
                    <a:pt x="426969" y="336849"/>
                    <a:pt x="293346" y="314567"/>
                  </a:cubicBezTo>
                  <a:cubicBezTo>
                    <a:pt x="196469" y="298870"/>
                    <a:pt x="113452" y="236656"/>
                    <a:pt x="71191" y="148080"/>
                  </a:cubicBezTo>
                  <a:lnTo>
                    <a:pt x="0" y="0"/>
                  </a:lnTo>
                  <a:lnTo>
                    <a:pt x="991889" y="0"/>
                  </a:lnTo>
                  <a:lnTo>
                    <a:pt x="921355" y="146626"/>
                  </a:lnTo>
                  <a:cubicBezTo>
                    <a:pt x="878575" y="235831"/>
                    <a:pt x="794640" y="298274"/>
                    <a:pt x="696902" y="313606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48F5120-881A-18FC-6C2E-97145C8431AE}"/>
                </a:ext>
              </a:extLst>
            </p:cNvPr>
            <p:cNvSpPr/>
            <p:nvPr/>
          </p:nvSpPr>
          <p:spPr>
            <a:xfrm>
              <a:off x="6359593" y="2253140"/>
              <a:ext cx="1102099" cy="616308"/>
            </a:xfrm>
            <a:custGeom>
              <a:avLst/>
              <a:gdLst>
                <a:gd name="connsiteX0" fmla="*/ 1007952 w 1102099"/>
                <a:gd name="connsiteY0" fmla="*/ 264832 h 616308"/>
                <a:gd name="connsiteX1" fmla="*/ 1002863 w 1102099"/>
                <a:gd name="connsiteY1" fmla="*/ 259228 h 616308"/>
                <a:gd name="connsiteX2" fmla="*/ 551050 w 1102099"/>
                <a:gd name="connsiteY2" fmla="*/ 0 h 616308"/>
                <a:gd name="connsiteX3" fmla="*/ 99212 w 1102099"/>
                <a:gd name="connsiteY3" fmla="*/ 259228 h 616308"/>
                <a:gd name="connsiteX4" fmla="*/ 94147 w 1102099"/>
                <a:gd name="connsiteY4" fmla="*/ 264832 h 616308"/>
                <a:gd name="connsiteX5" fmla="*/ 0 w 1102099"/>
                <a:gd name="connsiteY5" fmla="*/ 357573 h 616308"/>
                <a:gd name="connsiteX6" fmla="*/ 94147 w 1102099"/>
                <a:gd name="connsiteY6" fmla="*/ 450219 h 616308"/>
                <a:gd name="connsiteX7" fmla="*/ 178048 w 1102099"/>
                <a:gd name="connsiteY7" fmla="*/ 554403 h 616308"/>
                <a:gd name="connsiteX8" fmla="*/ 309713 w 1102099"/>
                <a:gd name="connsiteY8" fmla="*/ 549502 h 616308"/>
                <a:gd name="connsiteX9" fmla="*/ 424848 w 1102099"/>
                <a:gd name="connsiteY9" fmla="*/ 616027 h 616308"/>
                <a:gd name="connsiteX10" fmla="*/ 551050 w 1102099"/>
                <a:gd name="connsiteY10" fmla="*/ 576609 h 616308"/>
                <a:gd name="connsiteX11" fmla="*/ 677275 w 1102099"/>
                <a:gd name="connsiteY11" fmla="*/ 615933 h 616308"/>
                <a:gd name="connsiteX12" fmla="*/ 792362 w 1102099"/>
                <a:gd name="connsiteY12" fmla="*/ 549408 h 616308"/>
                <a:gd name="connsiteX13" fmla="*/ 924052 w 1102099"/>
                <a:gd name="connsiteY13" fmla="*/ 554309 h 616308"/>
                <a:gd name="connsiteX14" fmla="*/ 1007952 w 1102099"/>
                <a:gd name="connsiteY14" fmla="*/ 450149 h 616308"/>
                <a:gd name="connsiteX15" fmla="*/ 1102099 w 1102099"/>
                <a:gd name="connsiteY15" fmla="*/ 357573 h 616308"/>
                <a:gd name="connsiteX16" fmla="*/ 1007952 w 1102099"/>
                <a:gd name="connsiteY16" fmla="*/ 264832 h 61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2099" h="616308">
                  <a:moveTo>
                    <a:pt x="1007952" y="264832"/>
                  </a:moveTo>
                  <a:cubicBezTo>
                    <a:pt x="1006161" y="263052"/>
                    <a:pt x="1004463" y="261182"/>
                    <a:pt x="1002863" y="259228"/>
                  </a:cubicBezTo>
                  <a:cubicBezTo>
                    <a:pt x="970785" y="139029"/>
                    <a:pt x="781013" y="0"/>
                    <a:pt x="551050" y="0"/>
                  </a:cubicBezTo>
                  <a:cubicBezTo>
                    <a:pt x="321086" y="0"/>
                    <a:pt x="131314" y="139029"/>
                    <a:pt x="99212" y="259228"/>
                  </a:cubicBezTo>
                  <a:cubicBezTo>
                    <a:pt x="97634" y="261193"/>
                    <a:pt x="95943" y="263064"/>
                    <a:pt x="94147" y="264832"/>
                  </a:cubicBezTo>
                  <a:cubicBezTo>
                    <a:pt x="57215" y="297895"/>
                    <a:pt x="0" y="317709"/>
                    <a:pt x="0" y="357573"/>
                  </a:cubicBezTo>
                  <a:cubicBezTo>
                    <a:pt x="0" y="397436"/>
                    <a:pt x="57215" y="417180"/>
                    <a:pt x="94147" y="450219"/>
                  </a:cubicBezTo>
                  <a:cubicBezTo>
                    <a:pt x="121512" y="474723"/>
                    <a:pt x="134925" y="535620"/>
                    <a:pt x="178048" y="554403"/>
                  </a:cubicBezTo>
                  <a:cubicBezTo>
                    <a:pt x="213221" y="569715"/>
                    <a:pt x="266403" y="539044"/>
                    <a:pt x="309713" y="549502"/>
                  </a:cubicBezTo>
                  <a:cubicBezTo>
                    <a:pt x="347982" y="558741"/>
                    <a:pt x="381772" y="611313"/>
                    <a:pt x="424848" y="616027"/>
                  </a:cubicBezTo>
                  <a:cubicBezTo>
                    <a:pt x="464570" y="620201"/>
                    <a:pt x="508373" y="576609"/>
                    <a:pt x="551050" y="576609"/>
                  </a:cubicBezTo>
                  <a:cubicBezTo>
                    <a:pt x="593727" y="576609"/>
                    <a:pt x="637529" y="620201"/>
                    <a:pt x="677275" y="615933"/>
                  </a:cubicBezTo>
                  <a:cubicBezTo>
                    <a:pt x="720351" y="611243"/>
                    <a:pt x="754141" y="558647"/>
                    <a:pt x="792362" y="549408"/>
                  </a:cubicBezTo>
                  <a:cubicBezTo>
                    <a:pt x="835696" y="538950"/>
                    <a:pt x="888878" y="569621"/>
                    <a:pt x="924052" y="554309"/>
                  </a:cubicBezTo>
                  <a:cubicBezTo>
                    <a:pt x="967151" y="535550"/>
                    <a:pt x="980564" y="474583"/>
                    <a:pt x="1007952" y="450149"/>
                  </a:cubicBezTo>
                  <a:cubicBezTo>
                    <a:pt x="1044884" y="417086"/>
                    <a:pt x="1102099" y="397178"/>
                    <a:pt x="1102099" y="357573"/>
                  </a:cubicBezTo>
                  <a:cubicBezTo>
                    <a:pt x="1102099" y="317967"/>
                    <a:pt x="1044884" y="297895"/>
                    <a:pt x="1007952" y="264832"/>
                  </a:cubicBezTo>
                  <a:close/>
                </a:path>
              </a:pathLst>
            </a:custGeom>
            <a:solidFill>
              <a:srgbClr val="FFBE3D"/>
            </a:solidFill>
            <a:ln w="234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D1724B8-90C6-BE09-0156-CC482F45A505}"/>
                </a:ext>
              </a:extLst>
            </p:cNvPr>
            <p:cNvSpPr/>
            <p:nvPr/>
          </p:nvSpPr>
          <p:spPr>
            <a:xfrm>
              <a:off x="6359593" y="2575446"/>
              <a:ext cx="1102099" cy="294027"/>
            </a:xfrm>
            <a:custGeom>
              <a:avLst/>
              <a:gdLst>
                <a:gd name="connsiteX0" fmla="*/ 1084935 w 1102099"/>
                <a:gd name="connsiteY0" fmla="*/ 94 h 294027"/>
                <a:gd name="connsiteX1" fmla="*/ 1007952 w 1102099"/>
                <a:gd name="connsiteY1" fmla="*/ 57591 h 294027"/>
                <a:gd name="connsiteX2" fmla="*/ 924028 w 1102099"/>
                <a:gd name="connsiteY2" fmla="*/ 161751 h 294027"/>
                <a:gd name="connsiteX3" fmla="*/ 792362 w 1102099"/>
                <a:gd name="connsiteY3" fmla="*/ 156850 h 294027"/>
                <a:gd name="connsiteX4" fmla="*/ 677275 w 1102099"/>
                <a:gd name="connsiteY4" fmla="*/ 223374 h 294027"/>
                <a:gd name="connsiteX5" fmla="*/ 551050 w 1102099"/>
                <a:gd name="connsiteY5" fmla="*/ 183957 h 294027"/>
                <a:gd name="connsiteX6" fmla="*/ 424824 w 1102099"/>
                <a:gd name="connsiteY6" fmla="*/ 223281 h 294027"/>
                <a:gd name="connsiteX7" fmla="*/ 309713 w 1102099"/>
                <a:gd name="connsiteY7" fmla="*/ 156756 h 294027"/>
                <a:gd name="connsiteX8" fmla="*/ 178048 w 1102099"/>
                <a:gd name="connsiteY8" fmla="*/ 161657 h 294027"/>
                <a:gd name="connsiteX9" fmla="*/ 94147 w 1102099"/>
                <a:gd name="connsiteY9" fmla="*/ 57473 h 294027"/>
                <a:gd name="connsiteX10" fmla="*/ 17165 w 1102099"/>
                <a:gd name="connsiteY10" fmla="*/ 0 h 294027"/>
                <a:gd name="connsiteX11" fmla="*/ 0 w 1102099"/>
                <a:gd name="connsiteY11" fmla="*/ 35267 h 294027"/>
                <a:gd name="connsiteX12" fmla="*/ 94147 w 1102099"/>
                <a:gd name="connsiteY12" fmla="*/ 127914 h 294027"/>
                <a:gd name="connsiteX13" fmla="*/ 178048 w 1102099"/>
                <a:gd name="connsiteY13" fmla="*/ 232097 h 294027"/>
                <a:gd name="connsiteX14" fmla="*/ 309713 w 1102099"/>
                <a:gd name="connsiteY14" fmla="*/ 227197 h 294027"/>
                <a:gd name="connsiteX15" fmla="*/ 424824 w 1102099"/>
                <a:gd name="connsiteY15" fmla="*/ 293721 h 294027"/>
                <a:gd name="connsiteX16" fmla="*/ 551050 w 1102099"/>
                <a:gd name="connsiteY16" fmla="*/ 254397 h 294027"/>
                <a:gd name="connsiteX17" fmla="*/ 677275 w 1102099"/>
                <a:gd name="connsiteY17" fmla="*/ 293627 h 294027"/>
                <a:gd name="connsiteX18" fmla="*/ 792362 w 1102099"/>
                <a:gd name="connsiteY18" fmla="*/ 227103 h 294027"/>
                <a:gd name="connsiteX19" fmla="*/ 924028 w 1102099"/>
                <a:gd name="connsiteY19" fmla="*/ 232004 h 294027"/>
                <a:gd name="connsiteX20" fmla="*/ 1007952 w 1102099"/>
                <a:gd name="connsiteY20" fmla="*/ 127844 h 294027"/>
                <a:gd name="connsiteX21" fmla="*/ 1102099 w 1102099"/>
                <a:gd name="connsiteY21" fmla="*/ 35173 h 294027"/>
                <a:gd name="connsiteX22" fmla="*/ 1084935 w 1102099"/>
                <a:gd name="connsiteY22" fmla="*/ 94 h 29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02099" h="294027">
                  <a:moveTo>
                    <a:pt x="1084935" y="94"/>
                  </a:moveTo>
                  <a:cubicBezTo>
                    <a:pt x="1065120" y="19814"/>
                    <a:pt x="1032221" y="35877"/>
                    <a:pt x="1007952" y="57591"/>
                  </a:cubicBezTo>
                  <a:cubicBezTo>
                    <a:pt x="980587" y="82071"/>
                    <a:pt x="967151" y="142968"/>
                    <a:pt x="924028" y="161751"/>
                  </a:cubicBezTo>
                  <a:cubicBezTo>
                    <a:pt x="888855" y="177063"/>
                    <a:pt x="835696" y="146392"/>
                    <a:pt x="792362" y="156850"/>
                  </a:cubicBezTo>
                  <a:cubicBezTo>
                    <a:pt x="754117" y="166089"/>
                    <a:pt x="720351" y="218638"/>
                    <a:pt x="677275" y="223374"/>
                  </a:cubicBezTo>
                  <a:cubicBezTo>
                    <a:pt x="637529" y="227548"/>
                    <a:pt x="593727" y="183957"/>
                    <a:pt x="551050" y="183957"/>
                  </a:cubicBezTo>
                  <a:cubicBezTo>
                    <a:pt x="508373" y="183957"/>
                    <a:pt x="464593" y="227548"/>
                    <a:pt x="424824" y="223281"/>
                  </a:cubicBezTo>
                  <a:cubicBezTo>
                    <a:pt x="381748" y="218591"/>
                    <a:pt x="347982" y="165995"/>
                    <a:pt x="309713" y="156756"/>
                  </a:cubicBezTo>
                  <a:cubicBezTo>
                    <a:pt x="266403" y="146298"/>
                    <a:pt x="213221" y="176969"/>
                    <a:pt x="178048" y="161657"/>
                  </a:cubicBezTo>
                  <a:cubicBezTo>
                    <a:pt x="134925" y="142898"/>
                    <a:pt x="121536" y="81931"/>
                    <a:pt x="94147" y="57473"/>
                  </a:cubicBezTo>
                  <a:cubicBezTo>
                    <a:pt x="69901" y="35783"/>
                    <a:pt x="36955" y="19721"/>
                    <a:pt x="17165" y="0"/>
                  </a:cubicBezTo>
                  <a:cubicBezTo>
                    <a:pt x="6831" y="8891"/>
                    <a:pt x="621" y="21649"/>
                    <a:pt x="0" y="35267"/>
                  </a:cubicBezTo>
                  <a:cubicBezTo>
                    <a:pt x="0" y="74966"/>
                    <a:pt x="57215" y="94874"/>
                    <a:pt x="94147" y="127914"/>
                  </a:cubicBezTo>
                  <a:cubicBezTo>
                    <a:pt x="121536" y="152418"/>
                    <a:pt x="134925" y="213315"/>
                    <a:pt x="178048" y="232097"/>
                  </a:cubicBezTo>
                  <a:cubicBezTo>
                    <a:pt x="213221" y="247410"/>
                    <a:pt x="266403" y="216738"/>
                    <a:pt x="309713" y="227197"/>
                  </a:cubicBezTo>
                  <a:cubicBezTo>
                    <a:pt x="347982" y="236436"/>
                    <a:pt x="381748" y="289008"/>
                    <a:pt x="424824" y="293721"/>
                  </a:cubicBezTo>
                  <a:cubicBezTo>
                    <a:pt x="464687" y="298083"/>
                    <a:pt x="508373" y="254397"/>
                    <a:pt x="551050" y="254397"/>
                  </a:cubicBezTo>
                  <a:cubicBezTo>
                    <a:pt x="593727" y="254397"/>
                    <a:pt x="637529" y="297895"/>
                    <a:pt x="677275" y="293627"/>
                  </a:cubicBezTo>
                  <a:cubicBezTo>
                    <a:pt x="720351" y="288938"/>
                    <a:pt x="754117" y="236342"/>
                    <a:pt x="792362" y="227103"/>
                  </a:cubicBezTo>
                  <a:cubicBezTo>
                    <a:pt x="835696" y="216645"/>
                    <a:pt x="888878" y="247316"/>
                    <a:pt x="924028" y="232004"/>
                  </a:cubicBezTo>
                  <a:cubicBezTo>
                    <a:pt x="967151" y="213244"/>
                    <a:pt x="980587" y="152277"/>
                    <a:pt x="1007952" y="127844"/>
                  </a:cubicBezTo>
                  <a:cubicBezTo>
                    <a:pt x="1044907" y="94781"/>
                    <a:pt x="1102099" y="74872"/>
                    <a:pt x="1102099" y="35173"/>
                  </a:cubicBezTo>
                  <a:cubicBezTo>
                    <a:pt x="1101427" y="21622"/>
                    <a:pt x="1095222" y="8940"/>
                    <a:pt x="1084935" y="94"/>
                  </a:cubicBezTo>
                  <a:close/>
                </a:path>
              </a:pathLst>
            </a:custGeom>
            <a:solidFill>
              <a:srgbClr val="FFD100"/>
            </a:solidFill>
            <a:ln w="234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58B62E5-7E52-EC46-A12D-F602CEA27977}"/>
                </a:ext>
              </a:extLst>
            </p:cNvPr>
            <p:cNvSpPr/>
            <p:nvPr/>
          </p:nvSpPr>
          <p:spPr>
            <a:xfrm>
              <a:off x="6465113" y="2253140"/>
              <a:ext cx="891058" cy="475544"/>
            </a:xfrm>
            <a:custGeom>
              <a:avLst/>
              <a:gdLst>
                <a:gd name="connsiteX0" fmla="*/ 15594 w 891058"/>
                <a:gd name="connsiteY0" fmla="*/ 209375 h 475544"/>
                <a:gd name="connsiteX1" fmla="*/ 0 w 891058"/>
                <a:gd name="connsiteY1" fmla="*/ 267505 h 475544"/>
                <a:gd name="connsiteX2" fmla="*/ 445529 w 891058"/>
                <a:gd name="connsiteY2" fmla="*/ 475544 h 475544"/>
                <a:gd name="connsiteX3" fmla="*/ 891059 w 891058"/>
                <a:gd name="connsiteY3" fmla="*/ 267505 h 475544"/>
                <a:gd name="connsiteX4" fmla="*/ 875442 w 891058"/>
                <a:gd name="connsiteY4" fmla="*/ 209352 h 475544"/>
                <a:gd name="connsiteX5" fmla="*/ 488676 w 891058"/>
                <a:gd name="connsiteY5" fmla="*/ 1665 h 475544"/>
                <a:gd name="connsiteX6" fmla="*/ 445529 w 891058"/>
                <a:gd name="connsiteY6" fmla="*/ 0 h 475544"/>
                <a:gd name="connsiteX7" fmla="*/ 402360 w 891058"/>
                <a:gd name="connsiteY7" fmla="*/ 1665 h 475544"/>
                <a:gd name="connsiteX8" fmla="*/ 15594 w 891058"/>
                <a:gd name="connsiteY8" fmla="*/ 209375 h 47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058" h="475544">
                  <a:moveTo>
                    <a:pt x="15594" y="209375"/>
                  </a:moveTo>
                  <a:cubicBezTo>
                    <a:pt x="6005" y="227299"/>
                    <a:pt x="670" y="247189"/>
                    <a:pt x="0" y="267505"/>
                  </a:cubicBezTo>
                  <a:cubicBezTo>
                    <a:pt x="0" y="382405"/>
                    <a:pt x="199457" y="475544"/>
                    <a:pt x="445529" y="475544"/>
                  </a:cubicBezTo>
                  <a:cubicBezTo>
                    <a:pt x="691602" y="475544"/>
                    <a:pt x="891059" y="382405"/>
                    <a:pt x="891059" y="267505"/>
                  </a:cubicBezTo>
                  <a:cubicBezTo>
                    <a:pt x="890389" y="247179"/>
                    <a:pt x="885045" y="227280"/>
                    <a:pt x="875442" y="209352"/>
                  </a:cubicBezTo>
                  <a:cubicBezTo>
                    <a:pt x="817054" y="111359"/>
                    <a:pt x="668294" y="15218"/>
                    <a:pt x="488676" y="1665"/>
                  </a:cubicBezTo>
                  <a:cubicBezTo>
                    <a:pt x="474489" y="633"/>
                    <a:pt x="460091" y="0"/>
                    <a:pt x="445529" y="0"/>
                  </a:cubicBezTo>
                  <a:cubicBezTo>
                    <a:pt x="430968" y="0"/>
                    <a:pt x="416570" y="633"/>
                    <a:pt x="402360" y="1665"/>
                  </a:cubicBezTo>
                  <a:cubicBezTo>
                    <a:pt x="222765" y="15218"/>
                    <a:pt x="73981" y="111359"/>
                    <a:pt x="15594" y="209375"/>
                  </a:cubicBezTo>
                  <a:close/>
                </a:path>
              </a:pathLst>
            </a:custGeom>
            <a:solidFill>
              <a:srgbClr val="FFEF9E"/>
            </a:solidFill>
            <a:ln w="234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222F49E-F594-84CA-0670-3BCF16EDA833}"/>
                </a:ext>
              </a:extLst>
            </p:cNvPr>
            <p:cNvSpPr/>
            <p:nvPr/>
          </p:nvSpPr>
          <p:spPr>
            <a:xfrm>
              <a:off x="6465113" y="2253140"/>
              <a:ext cx="891058" cy="298739"/>
            </a:xfrm>
            <a:custGeom>
              <a:avLst/>
              <a:gdLst>
                <a:gd name="connsiteX0" fmla="*/ 445529 w 891058"/>
                <a:gd name="connsiteY0" fmla="*/ 64039 h 298739"/>
                <a:gd name="connsiteX1" fmla="*/ 885502 w 891058"/>
                <a:gd name="connsiteY1" fmla="*/ 298739 h 298739"/>
                <a:gd name="connsiteX2" fmla="*/ 891059 w 891058"/>
                <a:gd name="connsiteY2" fmla="*/ 267505 h 298739"/>
                <a:gd name="connsiteX3" fmla="*/ 445529 w 891058"/>
                <a:gd name="connsiteY3" fmla="*/ 0 h 298739"/>
                <a:gd name="connsiteX4" fmla="*/ 0 w 891058"/>
                <a:gd name="connsiteY4" fmla="*/ 267505 h 298739"/>
                <a:gd name="connsiteX5" fmla="*/ 5557 w 891058"/>
                <a:gd name="connsiteY5" fmla="*/ 298739 h 298739"/>
                <a:gd name="connsiteX6" fmla="*/ 445529 w 891058"/>
                <a:gd name="connsiteY6" fmla="*/ 64039 h 29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058" h="298739">
                  <a:moveTo>
                    <a:pt x="445529" y="64039"/>
                  </a:moveTo>
                  <a:cubicBezTo>
                    <a:pt x="668787" y="64039"/>
                    <a:pt x="853166" y="189608"/>
                    <a:pt x="885502" y="298739"/>
                  </a:cubicBezTo>
                  <a:cubicBezTo>
                    <a:pt x="888982" y="288684"/>
                    <a:pt x="890857" y="278144"/>
                    <a:pt x="891059" y="267505"/>
                  </a:cubicBezTo>
                  <a:cubicBezTo>
                    <a:pt x="891059" y="152606"/>
                    <a:pt x="691579" y="0"/>
                    <a:pt x="445529" y="0"/>
                  </a:cubicBezTo>
                  <a:cubicBezTo>
                    <a:pt x="199480" y="0"/>
                    <a:pt x="0" y="152606"/>
                    <a:pt x="0" y="267505"/>
                  </a:cubicBezTo>
                  <a:cubicBezTo>
                    <a:pt x="202" y="278144"/>
                    <a:pt x="2078" y="288684"/>
                    <a:pt x="5557" y="298739"/>
                  </a:cubicBezTo>
                  <a:cubicBezTo>
                    <a:pt x="37893" y="189608"/>
                    <a:pt x="222249" y="64039"/>
                    <a:pt x="445529" y="64039"/>
                  </a:cubicBezTo>
                  <a:close/>
                </a:path>
              </a:pathLst>
            </a:custGeom>
            <a:solidFill>
              <a:srgbClr val="FFFBE5"/>
            </a:solidFill>
            <a:ln w="234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C777378-6B59-9EFB-6065-F10CA435C1E7}"/>
                </a:ext>
              </a:extLst>
            </p:cNvPr>
            <p:cNvSpPr/>
            <p:nvPr/>
          </p:nvSpPr>
          <p:spPr>
            <a:xfrm>
              <a:off x="6465113" y="2253140"/>
              <a:ext cx="891058" cy="475544"/>
            </a:xfrm>
            <a:custGeom>
              <a:avLst/>
              <a:gdLst>
                <a:gd name="connsiteX0" fmla="*/ 15594 w 891058"/>
                <a:gd name="connsiteY0" fmla="*/ 209375 h 475544"/>
                <a:gd name="connsiteX1" fmla="*/ 0 w 891058"/>
                <a:gd name="connsiteY1" fmla="*/ 267505 h 475544"/>
                <a:gd name="connsiteX2" fmla="*/ 445529 w 891058"/>
                <a:gd name="connsiteY2" fmla="*/ 475544 h 475544"/>
                <a:gd name="connsiteX3" fmla="*/ 891059 w 891058"/>
                <a:gd name="connsiteY3" fmla="*/ 267505 h 475544"/>
                <a:gd name="connsiteX4" fmla="*/ 875442 w 891058"/>
                <a:gd name="connsiteY4" fmla="*/ 209352 h 475544"/>
                <a:gd name="connsiteX5" fmla="*/ 488676 w 891058"/>
                <a:gd name="connsiteY5" fmla="*/ 1665 h 475544"/>
                <a:gd name="connsiteX6" fmla="*/ 445529 w 891058"/>
                <a:gd name="connsiteY6" fmla="*/ 0 h 475544"/>
                <a:gd name="connsiteX7" fmla="*/ 402360 w 891058"/>
                <a:gd name="connsiteY7" fmla="*/ 1665 h 475544"/>
                <a:gd name="connsiteX8" fmla="*/ 15594 w 891058"/>
                <a:gd name="connsiteY8" fmla="*/ 209375 h 47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058" h="475544">
                  <a:moveTo>
                    <a:pt x="15594" y="209375"/>
                  </a:moveTo>
                  <a:cubicBezTo>
                    <a:pt x="6005" y="227299"/>
                    <a:pt x="670" y="247189"/>
                    <a:pt x="0" y="267505"/>
                  </a:cubicBezTo>
                  <a:cubicBezTo>
                    <a:pt x="0" y="382405"/>
                    <a:pt x="199457" y="475544"/>
                    <a:pt x="445529" y="475544"/>
                  </a:cubicBezTo>
                  <a:cubicBezTo>
                    <a:pt x="691602" y="475544"/>
                    <a:pt x="891059" y="382405"/>
                    <a:pt x="891059" y="267505"/>
                  </a:cubicBezTo>
                  <a:cubicBezTo>
                    <a:pt x="890389" y="247179"/>
                    <a:pt x="885045" y="227280"/>
                    <a:pt x="875442" y="209352"/>
                  </a:cubicBezTo>
                  <a:cubicBezTo>
                    <a:pt x="817054" y="111359"/>
                    <a:pt x="668294" y="15218"/>
                    <a:pt x="488676" y="1665"/>
                  </a:cubicBezTo>
                  <a:cubicBezTo>
                    <a:pt x="474489" y="633"/>
                    <a:pt x="460091" y="0"/>
                    <a:pt x="445529" y="0"/>
                  </a:cubicBezTo>
                  <a:cubicBezTo>
                    <a:pt x="430968" y="0"/>
                    <a:pt x="416570" y="633"/>
                    <a:pt x="402360" y="1665"/>
                  </a:cubicBezTo>
                  <a:cubicBezTo>
                    <a:pt x="222765" y="15218"/>
                    <a:pt x="73981" y="111359"/>
                    <a:pt x="15594" y="209375"/>
                  </a:cubicBezTo>
                  <a:close/>
                </a:path>
              </a:pathLst>
            </a:custGeom>
            <a:noFill/>
            <a:ln w="29289" cap="rnd">
              <a:solidFill>
                <a:srgbClr val="FFDF3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569973B-FBD7-4C00-B396-4046799FC227}"/>
                </a:ext>
              </a:extLst>
            </p:cNvPr>
            <p:cNvSpPr/>
            <p:nvPr/>
          </p:nvSpPr>
          <p:spPr>
            <a:xfrm>
              <a:off x="6359593" y="2253140"/>
              <a:ext cx="1102099" cy="616308"/>
            </a:xfrm>
            <a:custGeom>
              <a:avLst/>
              <a:gdLst>
                <a:gd name="connsiteX0" fmla="*/ 1007952 w 1102099"/>
                <a:gd name="connsiteY0" fmla="*/ 264832 h 616308"/>
                <a:gd name="connsiteX1" fmla="*/ 1002863 w 1102099"/>
                <a:gd name="connsiteY1" fmla="*/ 259228 h 616308"/>
                <a:gd name="connsiteX2" fmla="*/ 551050 w 1102099"/>
                <a:gd name="connsiteY2" fmla="*/ 0 h 616308"/>
                <a:gd name="connsiteX3" fmla="*/ 99212 w 1102099"/>
                <a:gd name="connsiteY3" fmla="*/ 259228 h 616308"/>
                <a:gd name="connsiteX4" fmla="*/ 94147 w 1102099"/>
                <a:gd name="connsiteY4" fmla="*/ 264832 h 616308"/>
                <a:gd name="connsiteX5" fmla="*/ 0 w 1102099"/>
                <a:gd name="connsiteY5" fmla="*/ 357573 h 616308"/>
                <a:gd name="connsiteX6" fmla="*/ 94147 w 1102099"/>
                <a:gd name="connsiteY6" fmla="*/ 450219 h 616308"/>
                <a:gd name="connsiteX7" fmla="*/ 178048 w 1102099"/>
                <a:gd name="connsiteY7" fmla="*/ 554403 h 616308"/>
                <a:gd name="connsiteX8" fmla="*/ 309713 w 1102099"/>
                <a:gd name="connsiteY8" fmla="*/ 549502 h 616308"/>
                <a:gd name="connsiteX9" fmla="*/ 424848 w 1102099"/>
                <a:gd name="connsiteY9" fmla="*/ 616027 h 616308"/>
                <a:gd name="connsiteX10" fmla="*/ 551050 w 1102099"/>
                <a:gd name="connsiteY10" fmla="*/ 576609 h 616308"/>
                <a:gd name="connsiteX11" fmla="*/ 677275 w 1102099"/>
                <a:gd name="connsiteY11" fmla="*/ 615933 h 616308"/>
                <a:gd name="connsiteX12" fmla="*/ 792362 w 1102099"/>
                <a:gd name="connsiteY12" fmla="*/ 549408 h 616308"/>
                <a:gd name="connsiteX13" fmla="*/ 924052 w 1102099"/>
                <a:gd name="connsiteY13" fmla="*/ 554309 h 616308"/>
                <a:gd name="connsiteX14" fmla="*/ 1007952 w 1102099"/>
                <a:gd name="connsiteY14" fmla="*/ 450149 h 616308"/>
                <a:gd name="connsiteX15" fmla="*/ 1102099 w 1102099"/>
                <a:gd name="connsiteY15" fmla="*/ 357573 h 616308"/>
                <a:gd name="connsiteX16" fmla="*/ 1007952 w 1102099"/>
                <a:gd name="connsiteY16" fmla="*/ 264832 h 61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2099" h="616308">
                  <a:moveTo>
                    <a:pt x="1007952" y="264832"/>
                  </a:moveTo>
                  <a:cubicBezTo>
                    <a:pt x="1006161" y="263052"/>
                    <a:pt x="1004463" y="261182"/>
                    <a:pt x="1002863" y="259228"/>
                  </a:cubicBezTo>
                  <a:cubicBezTo>
                    <a:pt x="970785" y="139029"/>
                    <a:pt x="781013" y="0"/>
                    <a:pt x="551050" y="0"/>
                  </a:cubicBezTo>
                  <a:cubicBezTo>
                    <a:pt x="321086" y="0"/>
                    <a:pt x="131314" y="139029"/>
                    <a:pt x="99212" y="259228"/>
                  </a:cubicBezTo>
                  <a:cubicBezTo>
                    <a:pt x="97634" y="261193"/>
                    <a:pt x="95943" y="263064"/>
                    <a:pt x="94147" y="264832"/>
                  </a:cubicBezTo>
                  <a:cubicBezTo>
                    <a:pt x="57215" y="297895"/>
                    <a:pt x="0" y="317709"/>
                    <a:pt x="0" y="357573"/>
                  </a:cubicBezTo>
                  <a:cubicBezTo>
                    <a:pt x="0" y="397436"/>
                    <a:pt x="57215" y="417180"/>
                    <a:pt x="94147" y="450219"/>
                  </a:cubicBezTo>
                  <a:cubicBezTo>
                    <a:pt x="121512" y="474723"/>
                    <a:pt x="134925" y="535620"/>
                    <a:pt x="178048" y="554403"/>
                  </a:cubicBezTo>
                  <a:cubicBezTo>
                    <a:pt x="213221" y="569715"/>
                    <a:pt x="266403" y="539044"/>
                    <a:pt x="309713" y="549502"/>
                  </a:cubicBezTo>
                  <a:cubicBezTo>
                    <a:pt x="347982" y="558741"/>
                    <a:pt x="381772" y="611313"/>
                    <a:pt x="424848" y="616027"/>
                  </a:cubicBezTo>
                  <a:cubicBezTo>
                    <a:pt x="464570" y="620201"/>
                    <a:pt x="508373" y="576609"/>
                    <a:pt x="551050" y="576609"/>
                  </a:cubicBezTo>
                  <a:cubicBezTo>
                    <a:pt x="593727" y="576609"/>
                    <a:pt x="637529" y="620201"/>
                    <a:pt x="677275" y="615933"/>
                  </a:cubicBezTo>
                  <a:cubicBezTo>
                    <a:pt x="720351" y="611243"/>
                    <a:pt x="754141" y="558647"/>
                    <a:pt x="792362" y="549408"/>
                  </a:cubicBezTo>
                  <a:cubicBezTo>
                    <a:pt x="835696" y="538950"/>
                    <a:pt x="888878" y="569621"/>
                    <a:pt x="924052" y="554309"/>
                  </a:cubicBezTo>
                  <a:cubicBezTo>
                    <a:pt x="967151" y="535550"/>
                    <a:pt x="980564" y="474583"/>
                    <a:pt x="1007952" y="450149"/>
                  </a:cubicBezTo>
                  <a:cubicBezTo>
                    <a:pt x="1044884" y="417086"/>
                    <a:pt x="1102099" y="397178"/>
                    <a:pt x="1102099" y="357573"/>
                  </a:cubicBezTo>
                  <a:cubicBezTo>
                    <a:pt x="1102099" y="317967"/>
                    <a:pt x="1044884" y="297895"/>
                    <a:pt x="1007952" y="26483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F40F8940-D63C-AF14-70DB-9EAB87EB4D6A}"/>
                </a:ext>
              </a:extLst>
            </p:cNvPr>
            <p:cNvSpPr/>
            <p:nvPr/>
          </p:nvSpPr>
          <p:spPr>
            <a:xfrm>
              <a:off x="6623592" y="2308973"/>
              <a:ext cx="574089" cy="326009"/>
            </a:xfrm>
            <a:custGeom>
              <a:avLst/>
              <a:gdLst>
                <a:gd name="connsiteX0" fmla="*/ 363634 w 574089"/>
                <a:gd name="connsiteY0" fmla="*/ 81320 h 326009"/>
                <a:gd name="connsiteX1" fmla="*/ 328883 w 574089"/>
                <a:gd name="connsiteY1" fmla="*/ 49992 h 326009"/>
                <a:gd name="connsiteX2" fmla="*/ 354864 w 574089"/>
                <a:gd name="connsiteY2" fmla="*/ 40378 h 326009"/>
                <a:gd name="connsiteX3" fmla="*/ 369757 w 574089"/>
                <a:gd name="connsiteY3" fmla="*/ 15514 h 326009"/>
                <a:gd name="connsiteX4" fmla="*/ 344893 w 574089"/>
                <a:gd name="connsiteY4" fmla="*/ 621 h 326009"/>
                <a:gd name="connsiteX5" fmla="*/ 341968 w 574089"/>
                <a:gd name="connsiteY5" fmla="*/ 1593 h 326009"/>
                <a:gd name="connsiteX6" fmla="*/ 295351 w 574089"/>
                <a:gd name="connsiteY6" fmla="*/ 20024 h 326009"/>
                <a:gd name="connsiteX7" fmla="*/ 277858 w 574089"/>
                <a:gd name="connsiteY7" fmla="*/ 20024 h 326009"/>
                <a:gd name="connsiteX8" fmla="*/ 231265 w 574089"/>
                <a:gd name="connsiteY8" fmla="*/ 1593 h 326009"/>
                <a:gd name="connsiteX9" fmla="*/ 205354 w 574089"/>
                <a:gd name="connsiteY9" fmla="*/ 14584 h 326009"/>
                <a:gd name="connsiteX10" fmla="*/ 218345 w 574089"/>
                <a:gd name="connsiteY10" fmla="*/ 40495 h 326009"/>
                <a:gd name="connsiteX11" fmla="*/ 244350 w 574089"/>
                <a:gd name="connsiteY11" fmla="*/ 50109 h 326009"/>
                <a:gd name="connsiteX12" fmla="*/ 209669 w 574089"/>
                <a:gd name="connsiteY12" fmla="*/ 81320 h 326009"/>
                <a:gd name="connsiteX13" fmla="*/ 211169 w 574089"/>
                <a:gd name="connsiteY13" fmla="*/ 110303 h 326009"/>
                <a:gd name="connsiteX14" fmla="*/ 240152 w 574089"/>
                <a:gd name="connsiteY14" fmla="*/ 108802 h 326009"/>
                <a:gd name="connsiteX15" fmla="*/ 275326 w 574089"/>
                <a:gd name="connsiteY15" fmla="*/ 78131 h 326009"/>
                <a:gd name="connsiteX16" fmla="*/ 298282 w 574089"/>
                <a:gd name="connsiteY16" fmla="*/ 78131 h 326009"/>
                <a:gd name="connsiteX17" fmla="*/ 333456 w 574089"/>
                <a:gd name="connsiteY17" fmla="*/ 108802 h 326009"/>
                <a:gd name="connsiteX18" fmla="*/ 362438 w 574089"/>
                <a:gd name="connsiteY18" fmla="*/ 110303 h 326009"/>
                <a:gd name="connsiteX19" fmla="*/ 363939 w 574089"/>
                <a:gd name="connsiteY19" fmla="*/ 81320 h 326009"/>
                <a:gd name="connsiteX20" fmla="*/ 327922 w 574089"/>
                <a:gd name="connsiteY20" fmla="*/ 243938 h 326009"/>
                <a:gd name="connsiteX21" fmla="*/ 286933 w 574089"/>
                <a:gd name="connsiteY21" fmla="*/ 326009 h 326009"/>
                <a:gd name="connsiteX22" fmla="*/ 245944 w 574089"/>
                <a:gd name="connsiteY22" fmla="*/ 243938 h 326009"/>
                <a:gd name="connsiteX23" fmla="*/ 271738 w 574089"/>
                <a:gd name="connsiteY23" fmla="*/ 178820 h 326009"/>
                <a:gd name="connsiteX24" fmla="*/ 297426 w 574089"/>
                <a:gd name="connsiteY24" fmla="*/ 174024 h 326009"/>
                <a:gd name="connsiteX25" fmla="*/ 302222 w 574089"/>
                <a:gd name="connsiteY25" fmla="*/ 178820 h 326009"/>
                <a:gd name="connsiteX26" fmla="*/ 327922 w 574089"/>
                <a:gd name="connsiteY26" fmla="*/ 243938 h 326009"/>
                <a:gd name="connsiteX27" fmla="*/ 538258 w 574089"/>
                <a:gd name="connsiteY27" fmla="*/ 134267 h 326009"/>
                <a:gd name="connsiteX28" fmla="*/ 567241 w 574089"/>
                <a:gd name="connsiteY28" fmla="*/ 221216 h 326009"/>
                <a:gd name="connsiteX29" fmla="*/ 480269 w 574089"/>
                <a:gd name="connsiteY29" fmla="*/ 192233 h 326009"/>
                <a:gd name="connsiteX30" fmla="*/ 452435 w 574089"/>
                <a:gd name="connsiteY30" fmla="*/ 127983 h 326009"/>
                <a:gd name="connsiteX31" fmla="*/ 467152 w 574089"/>
                <a:gd name="connsiteY31" fmla="*/ 106430 h 326009"/>
                <a:gd name="connsiteX32" fmla="*/ 474008 w 574089"/>
                <a:gd name="connsiteY32" fmla="*/ 106433 h 326009"/>
                <a:gd name="connsiteX33" fmla="*/ 538258 w 574089"/>
                <a:gd name="connsiteY33" fmla="*/ 134267 h 326009"/>
                <a:gd name="connsiteX34" fmla="*/ 35842 w 574089"/>
                <a:gd name="connsiteY34" fmla="*/ 134267 h 326009"/>
                <a:gd name="connsiteX35" fmla="*/ 6859 w 574089"/>
                <a:gd name="connsiteY35" fmla="*/ 221216 h 326009"/>
                <a:gd name="connsiteX36" fmla="*/ 93808 w 574089"/>
                <a:gd name="connsiteY36" fmla="*/ 192233 h 326009"/>
                <a:gd name="connsiteX37" fmla="*/ 121665 w 574089"/>
                <a:gd name="connsiteY37" fmla="*/ 127983 h 326009"/>
                <a:gd name="connsiteX38" fmla="*/ 106889 w 574089"/>
                <a:gd name="connsiteY38" fmla="*/ 106430 h 326009"/>
                <a:gd name="connsiteX39" fmla="*/ 100092 w 574089"/>
                <a:gd name="connsiteY39" fmla="*/ 106434 h 326009"/>
                <a:gd name="connsiteX40" fmla="*/ 35842 w 574089"/>
                <a:gd name="connsiteY40" fmla="*/ 134267 h 32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4089" h="326009">
                  <a:moveTo>
                    <a:pt x="363634" y="81320"/>
                  </a:moveTo>
                  <a:cubicBezTo>
                    <a:pt x="353102" y="69766"/>
                    <a:pt x="341463" y="59274"/>
                    <a:pt x="328883" y="49992"/>
                  </a:cubicBezTo>
                  <a:cubicBezTo>
                    <a:pt x="337114" y="46686"/>
                    <a:pt x="345649" y="43450"/>
                    <a:pt x="354864" y="40378"/>
                  </a:cubicBezTo>
                  <a:cubicBezTo>
                    <a:pt x="365843" y="37624"/>
                    <a:pt x="372511" y="26492"/>
                    <a:pt x="369757" y="15514"/>
                  </a:cubicBezTo>
                  <a:cubicBezTo>
                    <a:pt x="367004" y="4535"/>
                    <a:pt x="355872" y="-2133"/>
                    <a:pt x="344893" y="621"/>
                  </a:cubicBezTo>
                  <a:cubicBezTo>
                    <a:pt x="343895" y="871"/>
                    <a:pt x="342917" y="1196"/>
                    <a:pt x="341968" y="1593"/>
                  </a:cubicBezTo>
                  <a:cubicBezTo>
                    <a:pt x="326080" y="6815"/>
                    <a:pt x="310514" y="12970"/>
                    <a:pt x="295351" y="20024"/>
                  </a:cubicBezTo>
                  <a:cubicBezTo>
                    <a:pt x="289816" y="22651"/>
                    <a:pt x="283393" y="22651"/>
                    <a:pt x="277858" y="20024"/>
                  </a:cubicBezTo>
                  <a:cubicBezTo>
                    <a:pt x="262705" y="12966"/>
                    <a:pt x="247147" y="6811"/>
                    <a:pt x="231265" y="1593"/>
                  </a:cubicBezTo>
                  <a:cubicBezTo>
                    <a:pt x="220523" y="-1974"/>
                    <a:pt x="208922" y="3842"/>
                    <a:pt x="205354" y="14584"/>
                  </a:cubicBezTo>
                  <a:cubicBezTo>
                    <a:pt x="201786" y="25327"/>
                    <a:pt x="207602" y="36927"/>
                    <a:pt x="218345" y="40495"/>
                  </a:cubicBezTo>
                  <a:cubicBezTo>
                    <a:pt x="227584" y="43567"/>
                    <a:pt x="236119" y="46803"/>
                    <a:pt x="244350" y="50109"/>
                  </a:cubicBezTo>
                  <a:cubicBezTo>
                    <a:pt x="231800" y="59358"/>
                    <a:pt x="220184" y="69811"/>
                    <a:pt x="209669" y="81320"/>
                  </a:cubicBezTo>
                  <a:cubicBezTo>
                    <a:pt x="202080" y="89738"/>
                    <a:pt x="202752" y="102714"/>
                    <a:pt x="211169" y="110303"/>
                  </a:cubicBezTo>
                  <a:cubicBezTo>
                    <a:pt x="219587" y="117892"/>
                    <a:pt x="232563" y="117220"/>
                    <a:pt x="240152" y="108802"/>
                  </a:cubicBezTo>
                  <a:cubicBezTo>
                    <a:pt x="250632" y="97232"/>
                    <a:pt x="262438" y="86938"/>
                    <a:pt x="275326" y="78131"/>
                  </a:cubicBezTo>
                  <a:cubicBezTo>
                    <a:pt x="282252" y="73417"/>
                    <a:pt x="291356" y="73417"/>
                    <a:pt x="298282" y="78131"/>
                  </a:cubicBezTo>
                  <a:cubicBezTo>
                    <a:pt x="311176" y="86931"/>
                    <a:pt x="322982" y="97226"/>
                    <a:pt x="333456" y="108802"/>
                  </a:cubicBezTo>
                  <a:cubicBezTo>
                    <a:pt x="341045" y="117220"/>
                    <a:pt x="354021" y="117892"/>
                    <a:pt x="362438" y="110303"/>
                  </a:cubicBezTo>
                  <a:cubicBezTo>
                    <a:pt x="370856" y="102714"/>
                    <a:pt x="371528" y="89738"/>
                    <a:pt x="363939" y="81320"/>
                  </a:cubicBezTo>
                  <a:close/>
                  <a:moveTo>
                    <a:pt x="327922" y="243938"/>
                  </a:moveTo>
                  <a:cubicBezTo>
                    <a:pt x="327922" y="289218"/>
                    <a:pt x="309585" y="326009"/>
                    <a:pt x="286933" y="326009"/>
                  </a:cubicBezTo>
                  <a:cubicBezTo>
                    <a:pt x="264281" y="326009"/>
                    <a:pt x="245944" y="289312"/>
                    <a:pt x="245944" y="243938"/>
                  </a:cubicBezTo>
                  <a:cubicBezTo>
                    <a:pt x="247265" y="220012"/>
                    <a:pt x="256316" y="197161"/>
                    <a:pt x="271738" y="178820"/>
                  </a:cubicBezTo>
                  <a:cubicBezTo>
                    <a:pt x="277507" y="170402"/>
                    <a:pt x="289008" y="168255"/>
                    <a:pt x="297426" y="174024"/>
                  </a:cubicBezTo>
                  <a:cubicBezTo>
                    <a:pt x="299306" y="175313"/>
                    <a:pt x="300933" y="176939"/>
                    <a:pt x="302222" y="178820"/>
                  </a:cubicBezTo>
                  <a:cubicBezTo>
                    <a:pt x="317618" y="197168"/>
                    <a:pt x="326638" y="220021"/>
                    <a:pt x="327922" y="243938"/>
                  </a:cubicBezTo>
                  <a:close/>
                  <a:moveTo>
                    <a:pt x="538258" y="134267"/>
                  </a:moveTo>
                  <a:cubicBezTo>
                    <a:pt x="570266" y="166275"/>
                    <a:pt x="583233" y="205224"/>
                    <a:pt x="567241" y="221216"/>
                  </a:cubicBezTo>
                  <a:cubicBezTo>
                    <a:pt x="551249" y="237208"/>
                    <a:pt x="512300" y="224264"/>
                    <a:pt x="480269" y="192233"/>
                  </a:cubicBezTo>
                  <a:cubicBezTo>
                    <a:pt x="464277" y="174397"/>
                    <a:pt x="454509" y="151849"/>
                    <a:pt x="452435" y="127983"/>
                  </a:cubicBezTo>
                  <a:cubicBezTo>
                    <a:pt x="450547" y="117967"/>
                    <a:pt x="457136" y="108318"/>
                    <a:pt x="467152" y="106430"/>
                  </a:cubicBezTo>
                  <a:cubicBezTo>
                    <a:pt x="469418" y="106003"/>
                    <a:pt x="471743" y="106004"/>
                    <a:pt x="474008" y="106433"/>
                  </a:cubicBezTo>
                  <a:cubicBezTo>
                    <a:pt x="497872" y="108516"/>
                    <a:pt x="520417" y="118282"/>
                    <a:pt x="538258" y="134267"/>
                  </a:cubicBezTo>
                  <a:close/>
                  <a:moveTo>
                    <a:pt x="35842" y="134267"/>
                  </a:moveTo>
                  <a:cubicBezTo>
                    <a:pt x="3834" y="166275"/>
                    <a:pt x="-9157" y="205224"/>
                    <a:pt x="6859" y="221216"/>
                  </a:cubicBezTo>
                  <a:cubicBezTo>
                    <a:pt x="22875" y="237208"/>
                    <a:pt x="61800" y="224264"/>
                    <a:pt x="93808" y="192233"/>
                  </a:cubicBezTo>
                  <a:cubicBezTo>
                    <a:pt x="109805" y="174398"/>
                    <a:pt x="119581" y="151851"/>
                    <a:pt x="121665" y="127983"/>
                  </a:cubicBezTo>
                  <a:cubicBezTo>
                    <a:pt x="123537" y="117951"/>
                    <a:pt x="116921" y="108301"/>
                    <a:pt x="106889" y="106430"/>
                  </a:cubicBezTo>
                  <a:cubicBezTo>
                    <a:pt x="104643" y="106011"/>
                    <a:pt x="102338" y="106012"/>
                    <a:pt x="100092" y="106434"/>
                  </a:cubicBezTo>
                  <a:cubicBezTo>
                    <a:pt x="76227" y="108511"/>
                    <a:pt x="53680" y="118278"/>
                    <a:pt x="35842" y="134267"/>
                  </a:cubicBezTo>
                  <a:close/>
                </a:path>
              </a:pathLst>
            </a:custGeom>
            <a:solidFill>
              <a:srgbClr val="FFBE3D"/>
            </a:solidFill>
            <a:ln w="234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10DA7759-C7AC-90CE-EBE1-7AAA8AAC8858}"/>
              </a:ext>
            </a:extLst>
          </p:cNvPr>
          <p:cNvSpPr txBox="1"/>
          <p:nvPr/>
        </p:nvSpPr>
        <p:spPr>
          <a:xfrm>
            <a:off x="7539348" y="579917"/>
            <a:ext cx="3909700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37" name="星形: 七角 136">
            <a:extLst>
              <a:ext uri="{FF2B5EF4-FFF2-40B4-BE49-F238E27FC236}">
                <a16:creationId xmlns:a16="http://schemas.microsoft.com/office/drawing/2014/main" id="{D86E6D73-A73F-8116-DF66-978842760A10}"/>
              </a:ext>
            </a:extLst>
          </p:cNvPr>
          <p:cNvSpPr/>
          <p:nvPr/>
        </p:nvSpPr>
        <p:spPr>
          <a:xfrm>
            <a:off x="10843344" y="472556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C32978FC-DE93-DB09-F7DE-C8737FDF2630}"/>
              </a:ext>
            </a:extLst>
          </p:cNvPr>
          <p:cNvGrpSpPr/>
          <p:nvPr/>
        </p:nvGrpSpPr>
        <p:grpSpPr>
          <a:xfrm>
            <a:off x="5525346" y="4563351"/>
            <a:ext cx="1878620" cy="1878620"/>
            <a:chOff x="6708133" y="1032939"/>
            <a:chExt cx="1878620" cy="1878620"/>
          </a:xfrm>
        </p:grpSpPr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B3912BFE-844C-19B6-7067-34B9150BA4D7}"/>
                </a:ext>
              </a:extLst>
            </p:cNvPr>
            <p:cNvSpPr/>
            <p:nvPr/>
          </p:nvSpPr>
          <p:spPr>
            <a:xfrm>
              <a:off x="7501910" y="1826716"/>
              <a:ext cx="291066" cy="291066"/>
            </a:xfrm>
            <a:prstGeom prst="ellipse">
              <a:avLst/>
            </a:prstGeom>
            <a:noFill/>
            <a:ln w="38100">
              <a:solidFill>
                <a:srgbClr val="E91E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77A5D5B1-3B5C-C069-B048-7AEE6CA637A8}"/>
                </a:ext>
              </a:extLst>
            </p:cNvPr>
            <p:cNvSpPr/>
            <p:nvPr/>
          </p:nvSpPr>
          <p:spPr>
            <a:xfrm>
              <a:off x="7369614" y="1694420"/>
              <a:ext cx="555658" cy="555658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58A62A45-028C-5417-7CFD-EE7A7B6A6658}"/>
                </a:ext>
              </a:extLst>
            </p:cNvPr>
            <p:cNvSpPr/>
            <p:nvPr/>
          </p:nvSpPr>
          <p:spPr>
            <a:xfrm>
              <a:off x="7237318" y="1562124"/>
              <a:ext cx="820251" cy="820251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A377B030-5B2A-FD22-4B70-A51B082D9F97}"/>
                </a:ext>
              </a:extLst>
            </p:cNvPr>
            <p:cNvSpPr/>
            <p:nvPr/>
          </p:nvSpPr>
          <p:spPr>
            <a:xfrm>
              <a:off x="7105022" y="1429827"/>
              <a:ext cx="1084843" cy="1084843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106B6BC9-62DD-D3D8-88DA-D28A0AA9FF6D}"/>
                </a:ext>
              </a:extLst>
            </p:cNvPr>
            <p:cNvSpPr/>
            <p:nvPr/>
          </p:nvSpPr>
          <p:spPr>
            <a:xfrm>
              <a:off x="6972726" y="1297531"/>
              <a:ext cx="1349435" cy="1349435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F2AA1345-A91D-2112-EADA-59A767AC5C9C}"/>
                </a:ext>
              </a:extLst>
            </p:cNvPr>
            <p:cNvSpPr/>
            <p:nvPr/>
          </p:nvSpPr>
          <p:spPr>
            <a:xfrm>
              <a:off x="6840429" y="1165235"/>
              <a:ext cx="1614028" cy="1614028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8C34BAD3-90D3-B424-FF1F-B8D24EDAC997}"/>
                </a:ext>
              </a:extLst>
            </p:cNvPr>
            <p:cNvSpPr/>
            <p:nvPr/>
          </p:nvSpPr>
          <p:spPr>
            <a:xfrm>
              <a:off x="6708133" y="1032939"/>
              <a:ext cx="1878620" cy="1878620"/>
            </a:xfrm>
            <a:prstGeom prst="ellipse">
              <a:avLst/>
            </a:prstGeom>
            <a:noFill/>
            <a:ln w="38100">
              <a:solidFill>
                <a:srgbClr val="E91E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0962E401-B513-C129-B53E-A75785667EF8}"/>
              </a:ext>
            </a:extLst>
          </p:cNvPr>
          <p:cNvGrpSpPr/>
          <p:nvPr/>
        </p:nvGrpSpPr>
        <p:grpSpPr>
          <a:xfrm rot="19476902">
            <a:off x="10371685" y="4955359"/>
            <a:ext cx="1005692" cy="955318"/>
            <a:chOff x="8814729" y="1886831"/>
            <a:chExt cx="894631" cy="849820"/>
          </a:xfrm>
        </p:grpSpPr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3E487D85-121B-47FC-C029-59D2F9F01D62}"/>
                </a:ext>
              </a:extLst>
            </p:cNvPr>
            <p:cNvSpPr/>
            <p:nvPr/>
          </p:nvSpPr>
          <p:spPr>
            <a:xfrm>
              <a:off x="8814730" y="1886831"/>
              <a:ext cx="894627" cy="812122"/>
            </a:xfrm>
            <a:custGeom>
              <a:avLst/>
              <a:gdLst>
                <a:gd name="connsiteX0" fmla="*/ 894627 w 894627"/>
                <a:gd name="connsiteY0" fmla="*/ 566597 h 812122"/>
                <a:gd name="connsiteX1" fmla="*/ 447314 w 894627"/>
                <a:gd name="connsiteY1" fmla="*/ 812123 h 812122"/>
                <a:gd name="connsiteX2" fmla="*/ 0 w 894627"/>
                <a:gd name="connsiteY2" fmla="*/ 566597 h 812122"/>
                <a:gd name="connsiteX3" fmla="*/ 447314 w 894627"/>
                <a:gd name="connsiteY3" fmla="*/ 0 h 812122"/>
                <a:gd name="connsiteX4" fmla="*/ 894627 w 894627"/>
                <a:gd name="connsiteY4" fmla="*/ 566597 h 81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627" h="812122">
                  <a:moveTo>
                    <a:pt x="894627" y="566597"/>
                  </a:moveTo>
                  <a:cubicBezTo>
                    <a:pt x="894627" y="802659"/>
                    <a:pt x="694370" y="812123"/>
                    <a:pt x="447314" y="812123"/>
                  </a:cubicBezTo>
                  <a:cubicBezTo>
                    <a:pt x="200257" y="812123"/>
                    <a:pt x="0" y="802659"/>
                    <a:pt x="0" y="566597"/>
                  </a:cubicBezTo>
                  <a:cubicBezTo>
                    <a:pt x="0" y="330535"/>
                    <a:pt x="200277" y="0"/>
                    <a:pt x="447314" y="0"/>
                  </a:cubicBezTo>
                  <a:cubicBezTo>
                    <a:pt x="694350" y="0"/>
                    <a:pt x="894627" y="330535"/>
                    <a:pt x="894627" y="566597"/>
                  </a:cubicBezTo>
                  <a:close/>
                </a:path>
              </a:pathLst>
            </a:custGeom>
            <a:solidFill>
              <a:srgbClr val="F0F0F0"/>
            </a:solidFill>
            <a:ln w="198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CE98E60-C261-5386-B1AB-538ABCAB8CEC}"/>
                </a:ext>
              </a:extLst>
            </p:cNvPr>
            <p:cNvSpPr/>
            <p:nvPr/>
          </p:nvSpPr>
          <p:spPr>
            <a:xfrm>
              <a:off x="8814729" y="1886831"/>
              <a:ext cx="894631" cy="620095"/>
            </a:xfrm>
            <a:custGeom>
              <a:avLst/>
              <a:gdLst>
                <a:gd name="connsiteX0" fmla="*/ 447315 w 894631"/>
                <a:gd name="connsiteY0" fmla="*/ 113319 h 620095"/>
                <a:gd name="connsiteX1" fmla="*/ 890652 w 894631"/>
                <a:gd name="connsiteY1" fmla="*/ 620096 h 620095"/>
                <a:gd name="connsiteX2" fmla="*/ 894628 w 894631"/>
                <a:gd name="connsiteY2" fmla="*/ 566597 h 620095"/>
                <a:gd name="connsiteX3" fmla="*/ 447315 w 894631"/>
                <a:gd name="connsiteY3" fmla="*/ 0 h 620095"/>
                <a:gd name="connsiteX4" fmla="*/ 1 w 894631"/>
                <a:gd name="connsiteY4" fmla="*/ 566597 h 620095"/>
                <a:gd name="connsiteX5" fmla="*/ 4096 w 894631"/>
                <a:gd name="connsiteY5" fmla="*/ 620096 h 620095"/>
                <a:gd name="connsiteX6" fmla="*/ 447315 w 894631"/>
                <a:gd name="connsiteY6" fmla="*/ 113319 h 62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4631" h="620095">
                  <a:moveTo>
                    <a:pt x="447315" y="113319"/>
                  </a:moveTo>
                  <a:cubicBezTo>
                    <a:pt x="674093" y="113319"/>
                    <a:pt x="861328" y="391807"/>
                    <a:pt x="890652" y="620096"/>
                  </a:cubicBezTo>
                  <a:cubicBezTo>
                    <a:pt x="893382" y="602395"/>
                    <a:pt x="894712" y="584507"/>
                    <a:pt x="894628" y="566597"/>
                  </a:cubicBezTo>
                  <a:cubicBezTo>
                    <a:pt x="894628" y="330535"/>
                    <a:pt x="694371" y="0"/>
                    <a:pt x="447315" y="0"/>
                  </a:cubicBezTo>
                  <a:cubicBezTo>
                    <a:pt x="200258" y="0"/>
                    <a:pt x="1" y="330535"/>
                    <a:pt x="1" y="566597"/>
                  </a:cubicBezTo>
                  <a:cubicBezTo>
                    <a:pt x="-44" y="584510"/>
                    <a:pt x="1326" y="602398"/>
                    <a:pt x="4096" y="620096"/>
                  </a:cubicBezTo>
                  <a:cubicBezTo>
                    <a:pt x="33321" y="391807"/>
                    <a:pt x="220537" y="113319"/>
                    <a:pt x="447315" y="113319"/>
                  </a:cubicBezTo>
                  <a:close/>
                </a:path>
              </a:pathLst>
            </a:custGeom>
            <a:solidFill>
              <a:srgbClr val="FFFFFF"/>
            </a:solidFill>
            <a:ln w="198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6F86E91-2AAA-C88B-A1EF-E4B22C80673D}"/>
                </a:ext>
              </a:extLst>
            </p:cNvPr>
            <p:cNvSpPr/>
            <p:nvPr/>
          </p:nvSpPr>
          <p:spPr>
            <a:xfrm>
              <a:off x="8814730" y="1886831"/>
              <a:ext cx="894627" cy="812122"/>
            </a:xfrm>
            <a:custGeom>
              <a:avLst/>
              <a:gdLst>
                <a:gd name="connsiteX0" fmla="*/ 894627 w 894627"/>
                <a:gd name="connsiteY0" fmla="*/ 566597 h 812122"/>
                <a:gd name="connsiteX1" fmla="*/ 447314 w 894627"/>
                <a:gd name="connsiteY1" fmla="*/ 812123 h 812122"/>
                <a:gd name="connsiteX2" fmla="*/ 0 w 894627"/>
                <a:gd name="connsiteY2" fmla="*/ 566597 h 812122"/>
                <a:gd name="connsiteX3" fmla="*/ 447314 w 894627"/>
                <a:gd name="connsiteY3" fmla="*/ 0 h 812122"/>
                <a:gd name="connsiteX4" fmla="*/ 894627 w 894627"/>
                <a:gd name="connsiteY4" fmla="*/ 566597 h 81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627" h="812122">
                  <a:moveTo>
                    <a:pt x="894627" y="566597"/>
                  </a:moveTo>
                  <a:cubicBezTo>
                    <a:pt x="894627" y="802659"/>
                    <a:pt x="694370" y="812123"/>
                    <a:pt x="447314" y="812123"/>
                  </a:cubicBezTo>
                  <a:cubicBezTo>
                    <a:pt x="200257" y="812123"/>
                    <a:pt x="0" y="802659"/>
                    <a:pt x="0" y="566597"/>
                  </a:cubicBezTo>
                  <a:cubicBezTo>
                    <a:pt x="0" y="330535"/>
                    <a:pt x="200277" y="0"/>
                    <a:pt x="447314" y="0"/>
                  </a:cubicBezTo>
                  <a:cubicBezTo>
                    <a:pt x="694350" y="0"/>
                    <a:pt x="894627" y="330535"/>
                    <a:pt x="894627" y="566597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6579441-750C-4D88-EE30-FAE0C815F276}"/>
                </a:ext>
              </a:extLst>
            </p:cNvPr>
            <p:cNvSpPr/>
            <p:nvPr/>
          </p:nvSpPr>
          <p:spPr>
            <a:xfrm>
              <a:off x="9006973" y="2302323"/>
              <a:ext cx="523320" cy="434328"/>
            </a:xfrm>
            <a:custGeom>
              <a:avLst/>
              <a:gdLst>
                <a:gd name="connsiteX0" fmla="*/ 453857 w 523320"/>
                <a:gd name="connsiteY0" fmla="*/ 6871 h 434328"/>
                <a:gd name="connsiteX1" fmla="*/ 68770 w 523320"/>
                <a:gd name="connsiteY1" fmla="*/ 6871 h 434328"/>
                <a:gd name="connsiteX2" fmla="*/ 8094 w 523320"/>
                <a:gd name="connsiteY2" fmla="*/ 57507 h 434328"/>
                <a:gd name="connsiteX3" fmla="*/ 18035 w 523320"/>
                <a:gd name="connsiteY3" fmla="*/ 374463 h 434328"/>
                <a:gd name="connsiteX4" fmla="*/ 49844 w 523320"/>
                <a:gd name="connsiteY4" fmla="*/ 408260 h 434328"/>
                <a:gd name="connsiteX5" fmla="*/ 473062 w 523320"/>
                <a:gd name="connsiteY5" fmla="*/ 408260 h 434328"/>
                <a:gd name="connsiteX6" fmla="*/ 505308 w 523320"/>
                <a:gd name="connsiteY6" fmla="*/ 373986 h 434328"/>
                <a:gd name="connsiteX7" fmla="*/ 515249 w 523320"/>
                <a:gd name="connsiteY7" fmla="*/ 57686 h 434328"/>
                <a:gd name="connsiteX8" fmla="*/ 453857 w 523320"/>
                <a:gd name="connsiteY8" fmla="*/ 6871 h 43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320" h="434328">
                  <a:moveTo>
                    <a:pt x="453857" y="6871"/>
                  </a:moveTo>
                  <a:cubicBezTo>
                    <a:pt x="325658" y="-2290"/>
                    <a:pt x="196969" y="-2290"/>
                    <a:pt x="68770" y="6871"/>
                  </a:cubicBezTo>
                  <a:cubicBezTo>
                    <a:pt x="39437" y="8128"/>
                    <a:pt x="14580" y="28873"/>
                    <a:pt x="8094" y="57507"/>
                  </a:cubicBezTo>
                  <a:cubicBezTo>
                    <a:pt x="-7055" y="135359"/>
                    <a:pt x="659" y="247625"/>
                    <a:pt x="18035" y="374463"/>
                  </a:cubicBezTo>
                  <a:cubicBezTo>
                    <a:pt x="20710" y="391183"/>
                    <a:pt x="33316" y="404578"/>
                    <a:pt x="49844" y="408260"/>
                  </a:cubicBezTo>
                  <a:cubicBezTo>
                    <a:pt x="188776" y="443018"/>
                    <a:pt x="334130" y="443018"/>
                    <a:pt x="473062" y="408260"/>
                  </a:cubicBezTo>
                  <a:cubicBezTo>
                    <a:pt x="489816" y="404519"/>
                    <a:pt x="502594" y="390937"/>
                    <a:pt x="505308" y="373986"/>
                  </a:cubicBezTo>
                  <a:cubicBezTo>
                    <a:pt x="522664" y="247426"/>
                    <a:pt x="530358" y="135419"/>
                    <a:pt x="515249" y="57686"/>
                  </a:cubicBezTo>
                  <a:cubicBezTo>
                    <a:pt x="508534" y="28873"/>
                    <a:pt x="483417" y="8083"/>
                    <a:pt x="453857" y="6871"/>
                  </a:cubicBezTo>
                  <a:close/>
                </a:path>
              </a:pathLst>
            </a:custGeom>
            <a:solidFill>
              <a:srgbClr val="656769"/>
            </a:solidFill>
            <a:ln w="198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DD06575D-7B23-43F0-F27F-2A44C85341A0}"/>
                </a:ext>
              </a:extLst>
            </p:cNvPr>
            <p:cNvSpPr/>
            <p:nvPr/>
          </p:nvSpPr>
          <p:spPr>
            <a:xfrm>
              <a:off x="9006675" y="2302343"/>
              <a:ext cx="523944" cy="196969"/>
            </a:xfrm>
            <a:custGeom>
              <a:avLst/>
              <a:gdLst>
                <a:gd name="connsiteX0" fmla="*/ 8393 w 523944"/>
                <a:gd name="connsiteY0" fmla="*/ 133053 h 196969"/>
                <a:gd name="connsiteX1" fmla="*/ 69048 w 523944"/>
                <a:gd name="connsiteY1" fmla="*/ 82417 h 196969"/>
                <a:gd name="connsiteX2" fmla="*/ 454155 w 523944"/>
                <a:gd name="connsiteY2" fmla="*/ 82417 h 196969"/>
                <a:gd name="connsiteX3" fmla="*/ 515606 w 523944"/>
                <a:gd name="connsiteY3" fmla="*/ 133351 h 196969"/>
                <a:gd name="connsiteX4" fmla="*/ 522783 w 523944"/>
                <a:gd name="connsiteY4" fmla="*/ 196969 h 196969"/>
                <a:gd name="connsiteX5" fmla="*/ 515606 w 523944"/>
                <a:gd name="connsiteY5" fmla="*/ 57805 h 196969"/>
                <a:gd name="connsiteX6" fmla="*/ 454155 w 523944"/>
                <a:gd name="connsiteY6" fmla="*/ 6871 h 196969"/>
                <a:gd name="connsiteX7" fmla="*/ 69048 w 523944"/>
                <a:gd name="connsiteY7" fmla="*/ 6871 h 196969"/>
                <a:gd name="connsiteX8" fmla="*/ 8393 w 523944"/>
                <a:gd name="connsiteY8" fmla="*/ 57507 h 196969"/>
                <a:gd name="connsiteX9" fmla="*/ 1156 w 523944"/>
                <a:gd name="connsiteY9" fmla="*/ 196949 h 196969"/>
                <a:gd name="connsiteX10" fmla="*/ 8393 w 523944"/>
                <a:gd name="connsiteY10" fmla="*/ 133053 h 19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944" h="196969">
                  <a:moveTo>
                    <a:pt x="8393" y="133053"/>
                  </a:moveTo>
                  <a:cubicBezTo>
                    <a:pt x="14876" y="104426"/>
                    <a:pt x="39723" y="83683"/>
                    <a:pt x="69048" y="82417"/>
                  </a:cubicBezTo>
                  <a:cubicBezTo>
                    <a:pt x="197254" y="73256"/>
                    <a:pt x="325950" y="73256"/>
                    <a:pt x="454155" y="82417"/>
                  </a:cubicBezTo>
                  <a:cubicBezTo>
                    <a:pt x="483773" y="83617"/>
                    <a:pt x="508932" y="104471"/>
                    <a:pt x="515606" y="133351"/>
                  </a:cubicBezTo>
                  <a:cubicBezTo>
                    <a:pt x="519498" y="154361"/>
                    <a:pt x="521896" y="175620"/>
                    <a:pt x="522783" y="196969"/>
                  </a:cubicBezTo>
                  <a:cubicBezTo>
                    <a:pt x="525637" y="150459"/>
                    <a:pt x="523229" y="103775"/>
                    <a:pt x="515606" y="57805"/>
                  </a:cubicBezTo>
                  <a:cubicBezTo>
                    <a:pt x="508932" y="28925"/>
                    <a:pt x="483773" y="8071"/>
                    <a:pt x="454155" y="6871"/>
                  </a:cubicBezTo>
                  <a:cubicBezTo>
                    <a:pt x="325950" y="-2290"/>
                    <a:pt x="197254" y="-2290"/>
                    <a:pt x="69048" y="6871"/>
                  </a:cubicBezTo>
                  <a:cubicBezTo>
                    <a:pt x="39723" y="8137"/>
                    <a:pt x="14876" y="28879"/>
                    <a:pt x="8393" y="57507"/>
                  </a:cubicBezTo>
                  <a:cubicBezTo>
                    <a:pt x="732" y="103566"/>
                    <a:pt x="-1695" y="150344"/>
                    <a:pt x="1156" y="196949"/>
                  </a:cubicBezTo>
                  <a:cubicBezTo>
                    <a:pt x="2058" y="175507"/>
                    <a:pt x="4476" y="154155"/>
                    <a:pt x="8393" y="133053"/>
                  </a:cubicBezTo>
                  <a:close/>
                </a:path>
              </a:pathLst>
            </a:custGeom>
            <a:solidFill>
              <a:srgbClr val="87898C"/>
            </a:solidFill>
            <a:ln w="198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F39043A-1A40-0697-C6F5-7A0C3B9552EF}"/>
                </a:ext>
              </a:extLst>
            </p:cNvPr>
            <p:cNvSpPr/>
            <p:nvPr/>
          </p:nvSpPr>
          <p:spPr>
            <a:xfrm>
              <a:off x="9008089" y="2302395"/>
              <a:ext cx="517551" cy="433198"/>
            </a:xfrm>
            <a:custGeom>
              <a:avLst/>
              <a:gdLst>
                <a:gd name="connsiteX0" fmla="*/ 0 w 517551"/>
                <a:gd name="connsiteY0" fmla="*/ 203001 h 433198"/>
                <a:gd name="connsiteX1" fmla="*/ 243020 w 517551"/>
                <a:gd name="connsiteY1" fmla="*/ 0 h 433198"/>
                <a:gd name="connsiteX2" fmla="*/ 9304 w 517551"/>
                <a:gd name="connsiteY2" fmla="*/ 313855 h 433198"/>
                <a:gd name="connsiteX3" fmla="*/ 403358 w 517551"/>
                <a:gd name="connsiteY3" fmla="*/ 3718 h 433198"/>
                <a:gd name="connsiteX4" fmla="*/ 75864 w 517551"/>
                <a:gd name="connsiteY4" fmla="*/ 414391 h 433198"/>
                <a:gd name="connsiteX5" fmla="*/ 517552 w 517551"/>
                <a:gd name="connsiteY5" fmla="*/ 78190 h 433198"/>
                <a:gd name="connsiteX6" fmla="*/ 304372 w 517551"/>
                <a:gd name="connsiteY6" fmla="*/ 433198 h 433198"/>
                <a:gd name="connsiteX7" fmla="*/ 515743 w 517551"/>
                <a:gd name="connsiteY7" fmla="*/ 276380 h 4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551" h="433198">
                  <a:moveTo>
                    <a:pt x="0" y="203001"/>
                  </a:moveTo>
                  <a:cubicBezTo>
                    <a:pt x="89918" y="146778"/>
                    <a:pt x="171689" y="78473"/>
                    <a:pt x="243020" y="0"/>
                  </a:cubicBezTo>
                  <a:moveTo>
                    <a:pt x="9304" y="313855"/>
                  </a:moveTo>
                  <a:cubicBezTo>
                    <a:pt x="177414" y="221589"/>
                    <a:pt x="313139" y="119542"/>
                    <a:pt x="403358" y="3718"/>
                  </a:cubicBezTo>
                  <a:moveTo>
                    <a:pt x="75864" y="414391"/>
                  </a:moveTo>
                  <a:cubicBezTo>
                    <a:pt x="266181" y="315346"/>
                    <a:pt x="419143" y="204989"/>
                    <a:pt x="517552" y="78190"/>
                  </a:cubicBezTo>
                  <a:moveTo>
                    <a:pt x="304372" y="433198"/>
                  </a:moveTo>
                  <a:cubicBezTo>
                    <a:pt x="379701" y="387834"/>
                    <a:pt x="450484" y="335318"/>
                    <a:pt x="515743" y="276380"/>
                  </a:cubicBezTo>
                </a:path>
              </a:pathLst>
            </a:custGeom>
            <a:noFill/>
            <a:ln w="24765" cap="rnd">
              <a:solidFill>
                <a:srgbClr val="52525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35FB222-EC74-1F8B-2BDE-74E2439FA7D2}"/>
                </a:ext>
              </a:extLst>
            </p:cNvPr>
            <p:cNvSpPr/>
            <p:nvPr/>
          </p:nvSpPr>
          <p:spPr>
            <a:xfrm>
              <a:off x="9006973" y="2302323"/>
              <a:ext cx="523320" cy="434328"/>
            </a:xfrm>
            <a:custGeom>
              <a:avLst/>
              <a:gdLst>
                <a:gd name="connsiteX0" fmla="*/ 453857 w 523320"/>
                <a:gd name="connsiteY0" fmla="*/ 6871 h 434328"/>
                <a:gd name="connsiteX1" fmla="*/ 68770 w 523320"/>
                <a:gd name="connsiteY1" fmla="*/ 6871 h 434328"/>
                <a:gd name="connsiteX2" fmla="*/ 8094 w 523320"/>
                <a:gd name="connsiteY2" fmla="*/ 57507 h 434328"/>
                <a:gd name="connsiteX3" fmla="*/ 18035 w 523320"/>
                <a:gd name="connsiteY3" fmla="*/ 374463 h 434328"/>
                <a:gd name="connsiteX4" fmla="*/ 49844 w 523320"/>
                <a:gd name="connsiteY4" fmla="*/ 408260 h 434328"/>
                <a:gd name="connsiteX5" fmla="*/ 473062 w 523320"/>
                <a:gd name="connsiteY5" fmla="*/ 408260 h 434328"/>
                <a:gd name="connsiteX6" fmla="*/ 505308 w 523320"/>
                <a:gd name="connsiteY6" fmla="*/ 373986 h 434328"/>
                <a:gd name="connsiteX7" fmla="*/ 515249 w 523320"/>
                <a:gd name="connsiteY7" fmla="*/ 57686 h 434328"/>
                <a:gd name="connsiteX8" fmla="*/ 453857 w 523320"/>
                <a:gd name="connsiteY8" fmla="*/ 6871 h 43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320" h="434328">
                  <a:moveTo>
                    <a:pt x="453857" y="6871"/>
                  </a:moveTo>
                  <a:cubicBezTo>
                    <a:pt x="325658" y="-2290"/>
                    <a:pt x="196969" y="-2290"/>
                    <a:pt x="68770" y="6871"/>
                  </a:cubicBezTo>
                  <a:cubicBezTo>
                    <a:pt x="39437" y="8128"/>
                    <a:pt x="14580" y="28873"/>
                    <a:pt x="8094" y="57507"/>
                  </a:cubicBezTo>
                  <a:cubicBezTo>
                    <a:pt x="-7055" y="135359"/>
                    <a:pt x="659" y="247625"/>
                    <a:pt x="18035" y="374463"/>
                  </a:cubicBezTo>
                  <a:cubicBezTo>
                    <a:pt x="20710" y="391183"/>
                    <a:pt x="33316" y="404578"/>
                    <a:pt x="49844" y="408260"/>
                  </a:cubicBezTo>
                  <a:cubicBezTo>
                    <a:pt x="188776" y="443018"/>
                    <a:pt x="334130" y="443018"/>
                    <a:pt x="473062" y="408260"/>
                  </a:cubicBezTo>
                  <a:cubicBezTo>
                    <a:pt x="489816" y="404519"/>
                    <a:pt x="502594" y="390937"/>
                    <a:pt x="505308" y="373986"/>
                  </a:cubicBezTo>
                  <a:cubicBezTo>
                    <a:pt x="522664" y="247426"/>
                    <a:pt x="530358" y="135419"/>
                    <a:pt x="515249" y="57686"/>
                  </a:cubicBezTo>
                  <a:cubicBezTo>
                    <a:pt x="508534" y="28873"/>
                    <a:pt x="483417" y="8083"/>
                    <a:pt x="453857" y="6871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D2A6D95-BC17-4FF3-6CA0-2EDF27037199}"/>
                </a:ext>
              </a:extLst>
            </p:cNvPr>
            <p:cNvSpPr/>
            <p:nvPr/>
          </p:nvSpPr>
          <p:spPr>
            <a:xfrm>
              <a:off x="8922086" y="1952934"/>
              <a:ext cx="717689" cy="604370"/>
            </a:xfrm>
            <a:custGeom>
              <a:avLst/>
              <a:gdLst>
                <a:gd name="connsiteX0" fmla="*/ 56660 w 717689"/>
                <a:gd name="connsiteY0" fmla="*/ 302185 h 604370"/>
                <a:gd name="connsiteX1" fmla="*/ 113319 w 717689"/>
                <a:gd name="connsiteY1" fmla="*/ 264412 h 604370"/>
                <a:gd name="connsiteX2" fmla="*/ 169979 w 717689"/>
                <a:gd name="connsiteY2" fmla="*/ 151093 h 604370"/>
                <a:gd name="connsiteX3" fmla="*/ 188866 w 717689"/>
                <a:gd name="connsiteY3" fmla="*/ 188866 h 604370"/>
                <a:gd name="connsiteX4" fmla="*/ 302185 w 717689"/>
                <a:gd name="connsiteY4" fmla="*/ 283299 h 604370"/>
                <a:gd name="connsiteX5" fmla="*/ 339958 w 717689"/>
                <a:gd name="connsiteY5" fmla="*/ 245525 h 604370"/>
                <a:gd name="connsiteX6" fmla="*/ 358845 w 717689"/>
                <a:gd name="connsiteY6" fmla="*/ 94433 h 604370"/>
                <a:gd name="connsiteX7" fmla="*/ 396618 w 717689"/>
                <a:gd name="connsiteY7" fmla="*/ 151093 h 604370"/>
                <a:gd name="connsiteX8" fmla="*/ 472164 w 717689"/>
                <a:gd name="connsiteY8" fmla="*/ 264412 h 604370"/>
                <a:gd name="connsiteX9" fmla="*/ 509937 w 717689"/>
                <a:gd name="connsiteY9" fmla="*/ 245525 h 604370"/>
                <a:gd name="connsiteX10" fmla="*/ 472164 w 717689"/>
                <a:gd name="connsiteY10" fmla="*/ 37773 h 604370"/>
                <a:gd name="connsiteX11" fmla="*/ 472164 w 717689"/>
                <a:gd name="connsiteY11" fmla="*/ 94433 h 604370"/>
                <a:gd name="connsiteX12" fmla="*/ 226639 w 717689"/>
                <a:gd name="connsiteY12" fmla="*/ 18887 h 604370"/>
                <a:gd name="connsiteX13" fmla="*/ 283299 w 717689"/>
                <a:gd name="connsiteY13" fmla="*/ 0 h 604370"/>
                <a:gd name="connsiteX14" fmla="*/ 623257 w 717689"/>
                <a:gd name="connsiteY14" fmla="*/ 245525 h 604370"/>
                <a:gd name="connsiteX15" fmla="*/ 623257 w 717689"/>
                <a:gd name="connsiteY15" fmla="*/ 283299 h 604370"/>
                <a:gd name="connsiteX16" fmla="*/ 698803 w 717689"/>
                <a:gd name="connsiteY16" fmla="*/ 434391 h 604370"/>
                <a:gd name="connsiteX17" fmla="*/ 717690 w 717689"/>
                <a:gd name="connsiteY17" fmla="*/ 415505 h 604370"/>
                <a:gd name="connsiteX18" fmla="*/ 0 w 717689"/>
                <a:gd name="connsiteY18" fmla="*/ 434391 h 604370"/>
                <a:gd name="connsiteX19" fmla="*/ 18887 w 717689"/>
                <a:gd name="connsiteY19" fmla="*/ 472164 h 604370"/>
                <a:gd name="connsiteX20" fmla="*/ 0 w 717689"/>
                <a:gd name="connsiteY20" fmla="*/ 604370 h 604370"/>
                <a:gd name="connsiteX21" fmla="*/ 18887 w 717689"/>
                <a:gd name="connsiteY21" fmla="*/ 566597 h 604370"/>
                <a:gd name="connsiteX22" fmla="*/ 642143 w 717689"/>
                <a:gd name="connsiteY22" fmla="*/ 547711 h 604370"/>
                <a:gd name="connsiteX23" fmla="*/ 661030 w 717689"/>
                <a:gd name="connsiteY23" fmla="*/ 585484 h 604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17689" h="604370">
                  <a:moveTo>
                    <a:pt x="56660" y="302185"/>
                  </a:moveTo>
                  <a:lnTo>
                    <a:pt x="113319" y="264412"/>
                  </a:lnTo>
                  <a:moveTo>
                    <a:pt x="169979" y="151093"/>
                  </a:moveTo>
                  <a:lnTo>
                    <a:pt x="188866" y="188866"/>
                  </a:lnTo>
                  <a:moveTo>
                    <a:pt x="302185" y="283299"/>
                  </a:moveTo>
                  <a:lnTo>
                    <a:pt x="339958" y="245525"/>
                  </a:lnTo>
                  <a:moveTo>
                    <a:pt x="358845" y="94433"/>
                  </a:moveTo>
                  <a:lnTo>
                    <a:pt x="396618" y="151093"/>
                  </a:lnTo>
                  <a:moveTo>
                    <a:pt x="472164" y="264412"/>
                  </a:moveTo>
                  <a:lnTo>
                    <a:pt x="509937" y="245525"/>
                  </a:lnTo>
                  <a:moveTo>
                    <a:pt x="472164" y="37773"/>
                  </a:moveTo>
                  <a:lnTo>
                    <a:pt x="472164" y="94433"/>
                  </a:lnTo>
                  <a:moveTo>
                    <a:pt x="226639" y="18887"/>
                  </a:moveTo>
                  <a:lnTo>
                    <a:pt x="283299" y="0"/>
                  </a:lnTo>
                  <a:moveTo>
                    <a:pt x="623257" y="245525"/>
                  </a:moveTo>
                  <a:lnTo>
                    <a:pt x="623257" y="283299"/>
                  </a:lnTo>
                  <a:moveTo>
                    <a:pt x="698803" y="434391"/>
                  </a:moveTo>
                  <a:lnTo>
                    <a:pt x="717690" y="415505"/>
                  </a:lnTo>
                  <a:moveTo>
                    <a:pt x="0" y="434391"/>
                  </a:moveTo>
                  <a:lnTo>
                    <a:pt x="18887" y="472164"/>
                  </a:lnTo>
                  <a:moveTo>
                    <a:pt x="0" y="604370"/>
                  </a:moveTo>
                  <a:lnTo>
                    <a:pt x="18887" y="566597"/>
                  </a:lnTo>
                  <a:moveTo>
                    <a:pt x="642143" y="547711"/>
                  </a:moveTo>
                  <a:lnTo>
                    <a:pt x="661030" y="585484"/>
                  </a:lnTo>
                </a:path>
              </a:pathLst>
            </a:custGeom>
            <a:noFill/>
            <a:ln w="24765" cap="rnd">
              <a:solidFill>
                <a:srgbClr val="BDBEC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A8500C9F-4C8F-F188-D942-40B4A8EA59DC}"/>
                </a:ext>
              </a:extLst>
            </p:cNvPr>
            <p:cNvSpPr/>
            <p:nvPr/>
          </p:nvSpPr>
          <p:spPr>
            <a:xfrm>
              <a:off x="9139281" y="2037923"/>
              <a:ext cx="56659" cy="56659"/>
            </a:xfrm>
            <a:custGeom>
              <a:avLst/>
              <a:gdLst>
                <a:gd name="connsiteX0" fmla="*/ 56660 w 56659"/>
                <a:gd name="connsiteY0" fmla="*/ 28330 h 56659"/>
                <a:gd name="connsiteX1" fmla="*/ 28330 w 56659"/>
                <a:gd name="connsiteY1" fmla="*/ 56660 h 56659"/>
                <a:gd name="connsiteX2" fmla="*/ 0 w 56659"/>
                <a:gd name="connsiteY2" fmla="*/ 28330 h 56659"/>
                <a:gd name="connsiteX3" fmla="*/ 28330 w 56659"/>
                <a:gd name="connsiteY3" fmla="*/ 0 h 56659"/>
                <a:gd name="connsiteX4" fmla="*/ 56660 w 56659"/>
                <a:gd name="connsiteY4" fmla="*/ 28330 h 56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59" h="56659">
                  <a:moveTo>
                    <a:pt x="56660" y="28330"/>
                  </a:moveTo>
                  <a:cubicBezTo>
                    <a:pt x="56660" y="43976"/>
                    <a:pt x="43976" y="56660"/>
                    <a:pt x="28330" y="56660"/>
                  </a:cubicBezTo>
                  <a:cubicBezTo>
                    <a:pt x="12684" y="56660"/>
                    <a:pt x="0" y="43976"/>
                    <a:pt x="0" y="28330"/>
                  </a:cubicBezTo>
                  <a:cubicBezTo>
                    <a:pt x="0" y="12684"/>
                    <a:pt x="12684" y="0"/>
                    <a:pt x="28330" y="0"/>
                  </a:cubicBezTo>
                  <a:cubicBezTo>
                    <a:pt x="43976" y="0"/>
                    <a:pt x="56660" y="12684"/>
                    <a:pt x="56660" y="28330"/>
                  </a:cubicBezTo>
                  <a:close/>
                </a:path>
              </a:pathLst>
            </a:custGeom>
            <a:solidFill>
              <a:srgbClr val="E0E0E0"/>
            </a:solidFill>
            <a:ln w="198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7332EF45-5A6C-E227-1492-DB0C4B08A255}"/>
                </a:ext>
              </a:extLst>
            </p:cNvPr>
            <p:cNvSpPr/>
            <p:nvPr/>
          </p:nvSpPr>
          <p:spPr>
            <a:xfrm>
              <a:off x="9403693" y="2094583"/>
              <a:ext cx="56659" cy="56659"/>
            </a:xfrm>
            <a:custGeom>
              <a:avLst/>
              <a:gdLst>
                <a:gd name="connsiteX0" fmla="*/ 56660 w 56659"/>
                <a:gd name="connsiteY0" fmla="*/ 28330 h 56659"/>
                <a:gd name="connsiteX1" fmla="*/ 28330 w 56659"/>
                <a:gd name="connsiteY1" fmla="*/ 56660 h 56659"/>
                <a:gd name="connsiteX2" fmla="*/ 0 w 56659"/>
                <a:gd name="connsiteY2" fmla="*/ 28330 h 56659"/>
                <a:gd name="connsiteX3" fmla="*/ 28330 w 56659"/>
                <a:gd name="connsiteY3" fmla="*/ 0 h 56659"/>
                <a:gd name="connsiteX4" fmla="*/ 56660 w 56659"/>
                <a:gd name="connsiteY4" fmla="*/ 28330 h 56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59" h="56659">
                  <a:moveTo>
                    <a:pt x="56660" y="28330"/>
                  </a:moveTo>
                  <a:cubicBezTo>
                    <a:pt x="56660" y="43976"/>
                    <a:pt x="43976" y="56660"/>
                    <a:pt x="28330" y="56660"/>
                  </a:cubicBezTo>
                  <a:cubicBezTo>
                    <a:pt x="12684" y="56660"/>
                    <a:pt x="0" y="43976"/>
                    <a:pt x="0" y="28330"/>
                  </a:cubicBezTo>
                  <a:cubicBezTo>
                    <a:pt x="0" y="12684"/>
                    <a:pt x="12684" y="0"/>
                    <a:pt x="28330" y="0"/>
                  </a:cubicBezTo>
                  <a:cubicBezTo>
                    <a:pt x="43976" y="0"/>
                    <a:pt x="56660" y="12684"/>
                    <a:pt x="56660" y="28330"/>
                  </a:cubicBezTo>
                  <a:close/>
                </a:path>
              </a:pathLst>
            </a:custGeom>
            <a:solidFill>
              <a:srgbClr val="E0E0E0"/>
            </a:solidFill>
            <a:ln w="198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196FCBE-4192-E765-CF04-C232E5AF773C}"/>
                </a:ext>
              </a:extLst>
            </p:cNvPr>
            <p:cNvSpPr/>
            <p:nvPr/>
          </p:nvSpPr>
          <p:spPr>
            <a:xfrm>
              <a:off x="9554786" y="2283449"/>
              <a:ext cx="56659" cy="56659"/>
            </a:xfrm>
            <a:custGeom>
              <a:avLst/>
              <a:gdLst>
                <a:gd name="connsiteX0" fmla="*/ 56660 w 56659"/>
                <a:gd name="connsiteY0" fmla="*/ 28330 h 56659"/>
                <a:gd name="connsiteX1" fmla="*/ 28330 w 56659"/>
                <a:gd name="connsiteY1" fmla="*/ 56660 h 56659"/>
                <a:gd name="connsiteX2" fmla="*/ 0 w 56659"/>
                <a:gd name="connsiteY2" fmla="*/ 28330 h 56659"/>
                <a:gd name="connsiteX3" fmla="*/ 28330 w 56659"/>
                <a:gd name="connsiteY3" fmla="*/ 0 h 56659"/>
                <a:gd name="connsiteX4" fmla="*/ 56660 w 56659"/>
                <a:gd name="connsiteY4" fmla="*/ 28330 h 56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59" h="56659">
                  <a:moveTo>
                    <a:pt x="56660" y="28330"/>
                  </a:moveTo>
                  <a:cubicBezTo>
                    <a:pt x="56660" y="43976"/>
                    <a:pt x="43976" y="56660"/>
                    <a:pt x="28330" y="56660"/>
                  </a:cubicBezTo>
                  <a:cubicBezTo>
                    <a:pt x="12684" y="56660"/>
                    <a:pt x="0" y="43976"/>
                    <a:pt x="0" y="28330"/>
                  </a:cubicBezTo>
                  <a:cubicBezTo>
                    <a:pt x="0" y="12684"/>
                    <a:pt x="12684" y="0"/>
                    <a:pt x="28330" y="0"/>
                  </a:cubicBezTo>
                  <a:cubicBezTo>
                    <a:pt x="43976" y="0"/>
                    <a:pt x="56660" y="12684"/>
                    <a:pt x="56660" y="28330"/>
                  </a:cubicBezTo>
                  <a:close/>
                </a:path>
              </a:pathLst>
            </a:custGeom>
            <a:solidFill>
              <a:srgbClr val="E0E0E0"/>
            </a:solidFill>
            <a:ln w="198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4338D5A-1894-499A-F4FB-A168A37FF7D1}"/>
                </a:ext>
              </a:extLst>
            </p:cNvPr>
            <p:cNvSpPr/>
            <p:nvPr/>
          </p:nvSpPr>
          <p:spPr>
            <a:xfrm>
              <a:off x="9101508" y="2207902"/>
              <a:ext cx="56659" cy="56659"/>
            </a:xfrm>
            <a:custGeom>
              <a:avLst/>
              <a:gdLst>
                <a:gd name="connsiteX0" fmla="*/ 56660 w 56659"/>
                <a:gd name="connsiteY0" fmla="*/ 28330 h 56659"/>
                <a:gd name="connsiteX1" fmla="*/ 28330 w 56659"/>
                <a:gd name="connsiteY1" fmla="*/ 56660 h 56659"/>
                <a:gd name="connsiteX2" fmla="*/ 0 w 56659"/>
                <a:gd name="connsiteY2" fmla="*/ 28330 h 56659"/>
                <a:gd name="connsiteX3" fmla="*/ 28330 w 56659"/>
                <a:gd name="connsiteY3" fmla="*/ 0 h 56659"/>
                <a:gd name="connsiteX4" fmla="*/ 56660 w 56659"/>
                <a:gd name="connsiteY4" fmla="*/ 28330 h 56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59" h="56659">
                  <a:moveTo>
                    <a:pt x="56660" y="28330"/>
                  </a:moveTo>
                  <a:cubicBezTo>
                    <a:pt x="56660" y="43976"/>
                    <a:pt x="43976" y="56660"/>
                    <a:pt x="28330" y="56660"/>
                  </a:cubicBezTo>
                  <a:cubicBezTo>
                    <a:pt x="12684" y="56660"/>
                    <a:pt x="0" y="43976"/>
                    <a:pt x="0" y="28330"/>
                  </a:cubicBezTo>
                  <a:cubicBezTo>
                    <a:pt x="0" y="12684"/>
                    <a:pt x="12684" y="0"/>
                    <a:pt x="28330" y="0"/>
                  </a:cubicBezTo>
                  <a:cubicBezTo>
                    <a:pt x="43976" y="0"/>
                    <a:pt x="56660" y="12684"/>
                    <a:pt x="56660" y="28330"/>
                  </a:cubicBezTo>
                  <a:close/>
                </a:path>
              </a:pathLst>
            </a:custGeom>
            <a:solidFill>
              <a:srgbClr val="E0E0E0"/>
            </a:solidFill>
            <a:ln w="198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C49CDE2-0068-AD9F-72B7-12FA9631C053}"/>
                </a:ext>
              </a:extLst>
            </p:cNvPr>
            <p:cNvSpPr/>
            <p:nvPr/>
          </p:nvSpPr>
          <p:spPr>
            <a:xfrm>
              <a:off x="8874869" y="2283449"/>
              <a:ext cx="56659" cy="56659"/>
            </a:xfrm>
            <a:custGeom>
              <a:avLst/>
              <a:gdLst>
                <a:gd name="connsiteX0" fmla="*/ 56660 w 56659"/>
                <a:gd name="connsiteY0" fmla="*/ 28330 h 56659"/>
                <a:gd name="connsiteX1" fmla="*/ 28330 w 56659"/>
                <a:gd name="connsiteY1" fmla="*/ 56660 h 56659"/>
                <a:gd name="connsiteX2" fmla="*/ 0 w 56659"/>
                <a:gd name="connsiteY2" fmla="*/ 28330 h 56659"/>
                <a:gd name="connsiteX3" fmla="*/ 28330 w 56659"/>
                <a:gd name="connsiteY3" fmla="*/ 0 h 56659"/>
                <a:gd name="connsiteX4" fmla="*/ 56660 w 56659"/>
                <a:gd name="connsiteY4" fmla="*/ 28330 h 56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59" h="56659">
                  <a:moveTo>
                    <a:pt x="56660" y="28330"/>
                  </a:moveTo>
                  <a:cubicBezTo>
                    <a:pt x="56660" y="43976"/>
                    <a:pt x="43976" y="56660"/>
                    <a:pt x="28330" y="56660"/>
                  </a:cubicBezTo>
                  <a:cubicBezTo>
                    <a:pt x="12684" y="56660"/>
                    <a:pt x="0" y="43976"/>
                    <a:pt x="0" y="28330"/>
                  </a:cubicBezTo>
                  <a:cubicBezTo>
                    <a:pt x="0" y="12684"/>
                    <a:pt x="12684" y="0"/>
                    <a:pt x="28330" y="0"/>
                  </a:cubicBezTo>
                  <a:cubicBezTo>
                    <a:pt x="43976" y="0"/>
                    <a:pt x="56660" y="12684"/>
                    <a:pt x="56660" y="28330"/>
                  </a:cubicBezTo>
                  <a:close/>
                </a:path>
              </a:pathLst>
            </a:custGeom>
            <a:solidFill>
              <a:srgbClr val="E0E0E0"/>
            </a:solidFill>
            <a:ln w="198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69D1F8E-5D50-71FE-475B-0C190017F989}"/>
                </a:ext>
              </a:extLst>
            </p:cNvPr>
            <p:cNvSpPr/>
            <p:nvPr/>
          </p:nvSpPr>
          <p:spPr>
            <a:xfrm>
              <a:off x="9290374" y="1924604"/>
              <a:ext cx="56659" cy="56659"/>
            </a:xfrm>
            <a:custGeom>
              <a:avLst/>
              <a:gdLst>
                <a:gd name="connsiteX0" fmla="*/ 56660 w 56659"/>
                <a:gd name="connsiteY0" fmla="*/ 28330 h 56659"/>
                <a:gd name="connsiteX1" fmla="*/ 28330 w 56659"/>
                <a:gd name="connsiteY1" fmla="*/ 56660 h 56659"/>
                <a:gd name="connsiteX2" fmla="*/ 0 w 56659"/>
                <a:gd name="connsiteY2" fmla="*/ 28330 h 56659"/>
                <a:gd name="connsiteX3" fmla="*/ 28330 w 56659"/>
                <a:gd name="connsiteY3" fmla="*/ 0 h 56659"/>
                <a:gd name="connsiteX4" fmla="*/ 56660 w 56659"/>
                <a:gd name="connsiteY4" fmla="*/ 28330 h 56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59" h="56659">
                  <a:moveTo>
                    <a:pt x="56660" y="28330"/>
                  </a:moveTo>
                  <a:cubicBezTo>
                    <a:pt x="56660" y="43976"/>
                    <a:pt x="43976" y="56660"/>
                    <a:pt x="28330" y="56660"/>
                  </a:cubicBezTo>
                  <a:cubicBezTo>
                    <a:pt x="12684" y="56660"/>
                    <a:pt x="0" y="43976"/>
                    <a:pt x="0" y="28330"/>
                  </a:cubicBezTo>
                  <a:cubicBezTo>
                    <a:pt x="0" y="12684"/>
                    <a:pt x="12684" y="0"/>
                    <a:pt x="28330" y="0"/>
                  </a:cubicBezTo>
                  <a:cubicBezTo>
                    <a:pt x="43976" y="0"/>
                    <a:pt x="56660" y="12684"/>
                    <a:pt x="56660" y="28330"/>
                  </a:cubicBezTo>
                  <a:close/>
                </a:path>
              </a:pathLst>
            </a:custGeom>
            <a:solidFill>
              <a:srgbClr val="F0F0F0"/>
            </a:solidFill>
            <a:ln w="198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8" name="圆: 空心 187">
            <a:extLst>
              <a:ext uri="{FF2B5EF4-FFF2-40B4-BE49-F238E27FC236}">
                <a16:creationId xmlns:a16="http://schemas.microsoft.com/office/drawing/2014/main" id="{CEE85B91-EEE2-6E5E-4177-EF3D4D29BB57}"/>
              </a:ext>
            </a:extLst>
          </p:cNvPr>
          <p:cNvSpPr/>
          <p:nvPr/>
        </p:nvSpPr>
        <p:spPr>
          <a:xfrm>
            <a:off x="3068636" y="3197454"/>
            <a:ext cx="935212" cy="935212"/>
          </a:xfrm>
          <a:prstGeom prst="donut">
            <a:avLst/>
          </a:prstGeom>
          <a:solidFill>
            <a:srgbClr val="E91E7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9" name="圆: 空心 188">
            <a:extLst>
              <a:ext uri="{FF2B5EF4-FFF2-40B4-BE49-F238E27FC236}">
                <a16:creationId xmlns:a16="http://schemas.microsoft.com/office/drawing/2014/main" id="{F721A495-5515-DCAC-F69E-610B3C635DBB}"/>
              </a:ext>
            </a:extLst>
          </p:cNvPr>
          <p:cNvSpPr/>
          <p:nvPr/>
        </p:nvSpPr>
        <p:spPr>
          <a:xfrm>
            <a:off x="10059466" y="1818924"/>
            <a:ext cx="935212" cy="935212"/>
          </a:xfrm>
          <a:prstGeom prst="donut">
            <a:avLst/>
          </a:prstGeom>
          <a:solidFill>
            <a:srgbClr val="FFD1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0" name="星形: 七角 189">
            <a:extLst>
              <a:ext uri="{FF2B5EF4-FFF2-40B4-BE49-F238E27FC236}">
                <a16:creationId xmlns:a16="http://schemas.microsoft.com/office/drawing/2014/main" id="{610CA01C-5B47-391F-40BF-95E51D2B7416}"/>
              </a:ext>
            </a:extLst>
          </p:cNvPr>
          <p:cNvSpPr/>
          <p:nvPr/>
        </p:nvSpPr>
        <p:spPr>
          <a:xfrm rot="3861224">
            <a:off x="689373" y="1565243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19C8630A-EB30-D7F4-B642-2FBAEEF19294}"/>
              </a:ext>
            </a:extLst>
          </p:cNvPr>
          <p:cNvGrpSpPr/>
          <p:nvPr/>
        </p:nvGrpSpPr>
        <p:grpSpPr>
          <a:xfrm>
            <a:off x="2643530" y="3570199"/>
            <a:ext cx="1025580" cy="1024296"/>
            <a:chOff x="3652479" y="3401555"/>
            <a:chExt cx="1025580" cy="1024296"/>
          </a:xfrm>
        </p:grpSpPr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31380201-4ECE-7172-375D-AA711996EA7E}"/>
                </a:ext>
              </a:extLst>
            </p:cNvPr>
            <p:cNvSpPr/>
            <p:nvPr/>
          </p:nvSpPr>
          <p:spPr>
            <a:xfrm>
              <a:off x="3702723" y="3910816"/>
              <a:ext cx="920204" cy="515035"/>
            </a:xfrm>
            <a:custGeom>
              <a:avLst/>
              <a:gdLst>
                <a:gd name="connsiteX0" fmla="*/ 918419 w 920204"/>
                <a:gd name="connsiteY0" fmla="*/ 337080 h 515035"/>
                <a:gd name="connsiteX1" fmla="*/ 920162 w 920204"/>
                <a:gd name="connsiteY1" fmla="*/ 322368 h 515035"/>
                <a:gd name="connsiteX2" fmla="*/ 917653 w 920204"/>
                <a:gd name="connsiteY2" fmla="*/ 310509 h 515035"/>
                <a:gd name="connsiteX3" fmla="*/ 901963 w 920204"/>
                <a:gd name="connsiteY3" fmla="*/ 64101 h 515035"/>
                <a:gd name="connsiteX4" fmla="*/ 815909 w 920204"/>
                <a:gd name="connsiteY4" fmla="*/ 709 h 515035"/>
                <a:gd name="connsiteX5" fmla="*/ 13981 w 920204"/>
                <a:gd name="connsiteY5" fmla="*/ 227862 h 515035"/>
                <a:gd name="connsiteX6" fmla="*/ 2007 w 920204"/>
                <a:gd name="connsiteY6" fmla="*/ 258796 h 515035"/>
                <a:gd name="connsiteX7" fmla="*/ 2438 w 920204"/>
                <a:gd name="connsiteY7" fmla="*/ 259716 h 515035"/>
                <a:gd name="connsiteX8" fmla="*/ 16807 w 920204"/>
                <a:gd name="connsiteY8" fmla="*/ 388612 h 515035"/>
                <a:gd name="connsiteX9" fmla="*/ 841688 w 920204"/>
                <a:gd name="connsiteY9" fmla="*/ 515026 h 515035"/>
                <a:gd name="connsiteX10" fmla="*/ 920162 w 920204"/>
                <a:gd name="connsiteY10" fmla="*/ 438982 h 515035"/>
                <a:gd name="connsiteX11" fmla="*/ 918419 w 920204"/>
                <a:gd name="connsiteY11" fmla="*/ 337080 h 51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0204" h="515035">
                  <a:moveTo>
                    <a:pt x="918419" y="337080"/>
                  </a:moveTo>
                  <a:cubicBezTo>
                    <a:pt x="919482" y="332246"/>
                    <a:pt x="920066" y="327318"/>
                    <a:pt x="920162" y="322368"/>
                  </a:cubicBezTo>
                  <a:cubicBezTo>
                    <a:pt x="920169" y="318283"/>
                    <a:pt x="919314" y="314242"/>
                    <a:pt x="917653" y="310509"/>
                  </a:cubicBezTo>
                  <a:cubicBezTo>
                    <a:pt x="914853" y="221180"/>
                    <a:pt x="909729" y="111301"/>
                    <a:pt x="901963" y="64101"/>
                  </a:cubicBezTo>
                  <a:cubicBezTo>
                    <a:pt x="895119" y="23189"/>
                    <a:pt x="857011" y="-4884"/>
                    <a:pt x="815909" y="709"/>
                  </a:cubicBezTo>
                  <a:cubicBezTo>
                    <a:pt x="539463" y="39367"/>
                    <a:pt x="269634" y="115798"/>
                    <a:pt x="13981" y="227862"/>
                  </a:cubicBezTo>
                  <a:cubicBezTo>
                    <a:pt x="2132" y="233098"/>
                    <a:pt x="-3229" y="246947"/>
                    <a:pt x="2007" y="258796"/>
                  </a:cubicBezTo>
                  <a:cubicBezTo>
                    <a:pt x="2144" y="259106"/>
                    <a:pt x="2288" y="259413"/>
                    <a:pt x="2438" y="259716"/>
                  </a:cubicBezTo>
                  <a:cubicBezTo>
                    <a:pt x="-1181" y="287371"/>
                    <a:pt x="-1815" y="383224"/>
                    <a:pt x="16807" y="388612"/>
                  </a:cubicBezTo>
                  <a:cubicBezTo>
                    <a:pt x="285141" y="466255"/>
                    <a:pt x="562417" y="508748"/>
                    <a:pt x="841688" y="515026"/>
                  </a:cubicBezTo>
                  <a:cubicBezTo>
                    <a:pt x="884353" y="515687"/>
                    <a:pt x="919482" y="481647"/>
                    <a:pt x="920162" y="438982"/>
                  </a:cubicBezTo>
                  <a:cubicBezTo>
                    <a:pt x="920373" y="426806"/>
                    <a:pt x="919792" y="386922"/>
                    <a:pt x="918419" y="337080"/>
                  </a:cubicBezTo>
                  <a:close/>
                </a:path>
              </a:pathLst>
            </a:custGeom>
            <a:solidFill>
              <a:srgbClr val="FFDA8F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CC55A0C6-785F-3D5B-8E7C-326ADB8D5608}"/>
                </a:ext>
              </a:extLst>
            </p:cNvPr>
            <p:cNvSpPr/>
            <p:nvPr/>
          </p:nvSpPr>
          <p:spPr>
            <a:xfrm>
              <a:off x="3702656" y="3910736"/>
              <a:ext cx="920513" cy="398421"/>
            </a:xfrm>
            <a:custGeom>
              <a:avLst/>
              <a:gdLst>
                <a:gd name="connsiteX0" fmla="*/ 14048 w 920513"/>
                <a:gd name="connsiteY0" fmla="*/ 227862 h 398421"/>
                <a:gd name="connsiteX1" fmla="*/ 815976 w 920513"/>
                <a:gd name="connsiteY1" fmla="*/ 709 h 398421"/>
                <a:gd name="connsiteX2" fmla="*/ 902030 w 920513"/>
                <a:gd name="connsiteY2" fmla="*/ 64101 h 398421"/>
                <a:gd name="connsiteX3" fmla="*/ 920229 w 920513"/>
                <a:gd name="connsiteY3" fmla="*/ 322368 h 398421"/>
                <a:gd name="connsiteX4" fmla="*/ 841756 w 920513"/>
                <a:gd name="connsiteY4" fmla="*/ 398412 h 398421"/>
                <a:gd name="connsiteX5" fmla="*/ 16874 w 920513"/>
                <a:gd name="connsiteY5" fmla="*/ 272078 h 398421"/>
                <a:gd name="connsiteX6" fmla="*/ 990 w 920513"/>
                <a:gd name="connsiteY6" fmla="*/ 242703 h 398421"/>
                <a:gd name="connsiteX7" fmla="*/ 14048 w 920513"/>
                <a:gd name="connsiteY7" fmla="*/ 227862 h 39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0513" h="398421">
                  <a:moveTo>
                    <a:pt x="14048" y="227862"/>
                  </a:moveTo>
                  <a:cubicBezTo>
                    <a:pt x="269701" y="115798"/>
                    <a:pt x="539530" y="39367"/>
                    <a:pt x="815976" y="709"/>
                  </a:cubicBezTo>
                  <a:cubicBezTo>
                    <a:pt x="857078" y="-4884"/>
                    <a:pt x="895187" y="23189"/>
                    <a:pt x="902030" y="64101"/>
                  </a:cubicBezTo>
                  <a:cubicBezTo>
                    <a:pt x="915859" y="149467"/>
                    <a:pt x="921950" y="235907"/>
                    <a:pt x="920229" y="322368"/>
                  </a:cubicBezTo>
                  <a:cubicBezTo>
                    <a:pt x="919549" y="365033"/>
                    <a:pt x="884420" y="399073"/>
                    <a:pt x="841756" y="398412"/>
                  </a:cubicBezTo>
                  <a:cubicBezTo>
                    <a:pt x="562488" y="392160"/>
                    <a:pt x="285212" y="349694"/>
                    <a:pt x="16874" y="272078"/>
                  </a:cubicBezTo>
                  <a:cubicBezTo>
                    <a:pt x="4376" y="268352"/>
                    <a:pt x="-2735" y="255201"/>
                    <a:pt x="990" y="242703"/>
                  </a:cubicBezTo>
                  <a:cubicBezTo>
                    <a:pt x="2963" y="236084"/>
                    <a:pt x="7734" y="230662"/>
                    <a:pt x="14048" y="227862"/>
                  </a:cubicBezTo>
                  <a:close/>
                </a:path>
              </a:pathLst>
            </a:custGeom>
            <a:solidFill>
              <a:srgbClr val="FFDA8F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D660763-8FF8-8940-55CA-02B28A628529}"/>
                </a:ext>
              </a:extLst>
            </p:cNvPr>
            <p:cNvSpPr/>
            <p:nvPr/>
          </p:nvSpPr>
          <p:spPr>
            <a:xfrm>
              <a:off x="3702758" y="3910816"/>
              <a:ext cx="921115" cy="515035"/>
            </a:xfrm>
            <a:custGeom>
              <a:avLst/>
              <a:gdLst>
                <a:gd name="connsiteX0" fmla="*/ 921025 w 921115"/>
                <a:gd name="connsiteY0" fmla="*/ 337080 h 515035"/>
                <a:gd name="connsiteX1" fmla="*/ 901928 w 921115"/>
                <a:gd name="connsiteY1" fmla="*/ 64101 h 515035"/>
                <a:gd name="connsiteX2" fmla="*/ 815874 w 921115"/>
                <a:gd name="connsiteY2" fmla="*/ 709 h 515035"/>
                <a:gd name="connsiteX3" fmla="*/ 13945 w 921115"/>
                <a:gd name="connsiteY3" fmla="*/ 227862 h 515035"/>
                <a:gd name="connsiteX4" fmla="*/ 16772 w 921115"/>
                <a:gd name="connsiteY4" fmla="*/ 388612 h 515035"/>
                <a:gd name="connsiteX5" fmla="*/ 841653 w 921115"/>
                <a:gd name="connsiteY5" fmla="*/ 515026 h 515035"/>
                <a:gd name="connsiteX6" fmla="*/ 920127 w 921115"/>
                <a:gd name="connsiteY6" fmla="*/ 438982 h 515035"/>
                <a:gd name="connsiteX7" fmla="*/ 921025 w 921115"/>
                <a:gd name="connsiteY7" fmla="*/ 337080 h 51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1115" h="515035">
                  <a:moveTo>
                    <a:pt x="921025" y="337080"/>
                  </a:moveTo>
                  <a:cubicBezTo>
                    <a:pt x="921964" y="245723"/>
                    <a:pt x="915578" y="154437"/>
                    <a:pt x="901928" y="64101"/>
                  </a:cubicBezTo>
                  <a:cubicBezTo>
                    <a:pt x="895084" y="23189"/>
                    <a:pt x="856975" y="-4884"/>
                    <a:pt x="815874" y="709"/>
                  </a:cubicBezTo>
                  <a:cubicBezTo>
                    <a:pt x="539428" y="39367"/>
                    <a:pt x="269599" y="115798"/>
                    <a:pt x="13945" y="227862"/>
                  </a:cubicBezTo>
                  <a:cubicBezTo>
                    <a:pt x="-6287" y="236658"/>
                    <a:pt x="-3778" y="382669"/>
                    <a:pt x="16772" y="388612"/>
                  </a:cubicBezTo>
                  <a:cubicBezTo>
                    <a:pt x="285106" y="466255"/>
                    <a:pt x="562382" y="508748"/>
                    <a:pt x="841653" y="515026"/>
                  </a:cubicBezTo>
                  <a:cubicBezTo>
                    <a:pt x="884318" y="515687"/>
                    <a:pt x="919446" y="481647"/>
                    <a:pt x="920127" y="438982"/>
                  </a:cubicBezTo>
                  <a:cubicBezTo>
                    <a:pt x="920708" y="405015"/>
                    <a:pt x="921130" y="371048"/>
                    <a:pt x="921025" y="337080"/>
                  </a:cubicBezTo>
                  <a:close/>
                </a:path>
              </a:pathLst>
            </a:custGeom>
            <a:noFill/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C8946994-C934-D38D-3177-1DF622D9A5DE}"/>
                </a:ext>
              </a:extLst>
            </p:cNvPr>
            <p:cNvSpPr/>
            <p:nvPr/>
          </p:nvSpPr>
          <p:spPr>
            <a:xfrm>
              <a:off x="3652479" y="3917073"/>
              <a:ext cx="995924" cy="424604"/>
            </a:xfrm>
            <a:custGeom>
              <a:avLst/>
              <a:gdLst>
                <a:gd name="connsiteX0" fmla="*/ 995656 w 995924"/>
                <a:gd name="connsiteY0" fmla="*/ 231113 h 424604"/>
                <a:gd name="connsiteX1" fmla="*/ 518028 w 995924"/>
                <a:gd name="connsiteY1" fmla="*/ 4515 h 424604"/>
                <a:gd name="connsiteX2" fmla="*/ 8255 w 995924"/>
                <a:gd name="connsiteY2" fmla="*/ 144505 h 424604"/>
                <a:gd name="connsiteX3" fmla="*/ 53071 w 995924"/>
                <a:gd name="connsiteY3" fmla="*/ 264893 h 424604"/>
                <a:gd name="connsiteX4" fmla="*/ 72676 w 995924"/>
                <a:gd name="connsiteY4" fmla="*/ 271288 h 424604"/>
                <a:gd name="connsiteX5" fmla="*/ 73099 w 995924"/>
                <a:gd name="connsiteY5" fmla="*/ 271288 h 424604"/>
                <a:gd name="connsiteX6" fmla="*/ 128566 w 995924"/>
                <a:gd name="connsiteY6" fmla="*/ 301980 h 424604"/>
                <a:gd name="connsiteX7" fmla="*/ 188471 w 995924"/>
                <a:gd name="connsiteY7" fmla="*/ 335366 h 424604"/>
                <a:gd name="connsiteX8" fmla="*/ 230389 w 995924"/>
                <a:gd name="connsiteY8" fmla="*/ 333543 h 424604"/>
                <a:gd name="connsiteX9" fmla="*/ 285698 w 995924"/>
                <a:gd name="connsiteY9" fmla="*/ 339645 h 424604"/>
                <a:gd name="connsiteX10" fmla="*/ 318318 w 995924"/>
                <a:gd name="connsiteY10" fmla="*/ 350923 h 424604"/>
                <a:gd name="connsiteX11" fmla="*/ 320273 w 995924"/>
                <a:gd name="connsiteY11" fmla="*/ 351214 h 424604"/>
                <a:gd name="connsiteX12" fmla="*/ 378382 w 995924"/>
                <a:gd name="connsiteY12" fmla="*/ 382064 h 424604"/>
                <a:gd name="connsiteX13" fmla="*/ 528936 w 995924"/>
                <a:gd name="connsiteY13" fmla="*/ 406047 h 424604"/>
                <a:gd name="connsiteX14" fmla="*/ 607040 w 995924"/>
                <a:gd name="connsiteY14" fmla="*/ 395825 h 424604"/>
                <a:gd name="connsiteX15" fmla="*/ 630336 w 995924"/>
                <a:gd name="connsiteY15" fmla="*/ 401900 h 424604"/>
                <a:gd name="connsiteX16" fmla="*/ 717500 w 995924"/>
                <a:gd name="connsiteY16" fmla="*/ 384256 h 424604"/>
                <a:gd name="connsiteX17" fmla="*/ 788340 w 995924"/>
                <a:gd name="connsiteY17" fmla="*/ 379449 h 424604"/>
                <a:gd name="connsiteX18" fmla="*/ 813617 w 995924"/>
                <a:gd name="connsiteY18" fmla="*/ 386634 h 424604"/>
                <a:gd name="connsiteX19" fmla="*/ 995656 w 995924"/>
                <a:gd name="connsiteY19" fmla="*/ 231113 h 42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95924" h="424604">
                  <a:moveTo>
                    <a:pt x="995656" y="231113"/>
                  </a:moveTo>
                  <a:cubicBezTo>
                    <a:pt x="1004557" y="129872"/>
                    <a:pt x="790690" y="28392"/>
                    <a:pt x="518028" y="4515"/>
                  </a:cubicBezTo>
                  <a:cubicBezTo>
                    <a:pt x="245365" y="-19362"/>
                    <a:pt x="56300" y="54991"/>
                    <a:pt x="8255" y="144505"/>
                  </a:cubicBezTo>
                  <a:cubicBezTo>
                    <a:pt x="-12614" y="190125"/>
                    <a:pt x="7451" y="244024"/>
                    <a:pt x="53071" y="264893"/>
                  </a:cubicBezTo>
                  <a:cubicBezTo>
                    <a:pt x="59342" y="267762"/>
                    <a:pt x="65919" y="269907"/>
                    <a:pt x="72676" y="271288"/>
                  </a:cubicBezTo>
                  <a:lnTo>
                    <a:pt x="73099" y="271288"/>
                  </a:lnTo>
                  <a:cubicBezTo>
                    <a:pt x="94741" y="274326"/>
                    <a:pt x="114496" y="285257"/>
                    <a:pt x="128566" y="301980"/>
                  </a:cubicBezTo>
                  <a:cubicBezTo>
                    <a:pt x="143846" y="319979"/>
                    <a:pt x="165126" y="331839"/>
                    <a:pt x="188471" y="335366"/>
                  </a:cubicBezTo>
                  <a:cubicBezTo>
                    <a:pt x="202419" y="337676"/>
                    <a:pt x="216694" y="337055"/>
                    <a:pt x="230389" y="333543"/>
                  </a:cubicBezTo>
                  <a:cubicBezTo>
                    <a:pt x="248927" y="328425"/>
                    <a:pt x="268722" y="330608"/>
                    <a:pt x="285698" y="339645"/>
                  </a:cubicBezTo>
                  <a:cubicBezTo>
                    <a:pt x="295839" y="345260"/>
                    <a:pt x="306875" y="349075"/>
                    <a:pt x="318318" y="350923"/>
                  </a:cubicBezTo>
                  <a:lnTo>
                    <a:pt x="320273" y="351214"/>
                  </a:lnTo>
                  <a:cubicBezTo>
                    <a:pt x="342963" y="353397"/>
                    <a:pt x="363861" y="364492"/>
                    <a:pt x="378382" y="382064"/>
                  </a:cubicBezTo>
                  <a:cubicBezTo>
                    <a:pt x="414863" y="427705"/>
                    <a:pt x="480080" y="438094"/>
                    <a:pt x="528936" y="406047"/>
                  </a:cubicBezTo>
                  <a:cubicBezTo>
                    <a:pt x="551683" y="389945"/>
                    <a:pt x="580916" y="386119"/>
                    <a:pt x="607040" y="395825"/>
                  </a:cubicBezTo>
                  <a:cubicBezTo>
                    <a:pt x="614596" y="398582"/>
                    <a:pt x="622396" y="400617"/>
                    <a:pt x="630336" y="401900"/>
                  </a:cubicBezTo>
                  <a:cubicBezTo>
                    <a:pt x="660576" y="407230"/>
                    <a:pt x="691713" y="400927"/>
                    <a:pt x="717500" y="384256"/>
                  </a:cubicBezTo>
                  <a:cubicBezTo>
                    <a:pt x="738921" y="371212"/>
                    <a:pt x="765353" y="369418"/>
                    <a:pt x="788340" y="379449"/>
                  </a:cubicBezTo>
                  <a:cubicBezTo>
                    <a:pt x="796536" y="382589"/>
                    <a:pt x="804995" y="384994"/>
                    <a:pt x="813617" y="386634"/>
                  </a:cubicBezTo>
                  <a:cubicBezTo>
                    <a:pt x="1008731" y="424325"/>
                    <a:pt x="994520" y="244240"/>
                    <a:pt x="995656" y="231113"/>
                  </a:cubicBezTo>
                  <a:close/>
                </a:path>
              </a:pathLst>
            </a:custGeom>
            <a:solidFill>
              <a:srgbClr val="6DD627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D827804-59D0-A49C-C3E4-A1B1C2F8C53B}"/>
                </a:ext>
              </a:extLst>
            </p:cNvPr>
            <p:cNvSpPr/>
            <p:nvPr/>
          </p:nvSpPr>
          <p:spPr>
            <a:xfrm>
              <a:off x="3652559" y="4056295"/>
              <a:ext cx="995732" cy="285673"/>
            </a:xfrm>
            <a:custGeom>
              <a:avLst/>
              <a:gdLst>
                <a:gd name="connsiteX0" fmla="*/ 813643 w 995732"/>
                <a:gd name="connsiteY0" fmla="*/ 160169 h 285673"/>
                <a:gd name="connsiteX1" fmla="*/ 788366 w 995732"/>
                <a:gd name="connsiteY1" fmla="*/ 152985 h 285673"/>
                <a:gd name="connsiteX2" fmla="*/ 717526 w 995732"/>
                <a:gd name="connsiteY2" fmla="*/ 157792 h 285673"/>
                <a:gd name="connsiteX3" fmla="*/ 630363 w 995732"/>
                <a:gd name="connsiteY3" fmla="*/ 175436 h 285673"/>
                <a:gd name="connsiteX4" fmla="*/ 607066 w 995732"/>
                <a:gd name="connsiteY4" fmla="*/ 169361 h 285673"/>
                <a:gd name="connsiteX5" fmla="*/ 528963 w 995732"/>
                <a:gd name="connsiteY5" fmla="*/ 179583 h 285673"/>
                <a:gd name="connsiteX6" fmla="*/ 378408 w 995732"/>
                <a:gd name="connsiteY6" fmla="*/ 155600 h 285673"/>
                <a:gd name="connsiteX7" fmla="*/ 320299 w 995732"/>
                <a:gd name="connsiteY7" fmla="*/ 124776 h 285673"/>
                <a:gd name="connsiteX8" fmla="*/ 318345 w 995732"/>
                <a:gd name="connsiteY8" fmla="*/ 124459 h 285673"/>
                <a:gd name="connsiteX9" fmla="*/ 285724 w 995732"/>
                <a:gd name="connsiteY9" fmla="*/ 113180 h 285673"/>
                <a:gd name="connsiteX10" fmla="*/ 230415 w 995732"/>
                <a:gd name="connsiteY10" fmla="*/ 107079 h 285673"/>
                <a:gd name="connsiteX11" fmla="*/ 188498 w 995732"/>
                <a:gd name="connsiteY11" fmla="*/ 108901 h 285673"/>
                <a:gd name="connsiteX12" fmla="*/ 128593 w 995732"/>
                <a:gd name="connsiteY12" fmla="*/ 75515 h 285673"/>
                <a:gd name="connsiteX13" fmla="*/ 73019 w 995732"/>
                <a:gd name="connsiteY13" fmla="*/ 44902 h 285673"/>
                <a:gd name="connsiteX14" fmla="*/ 72597 w 995732"/>
                <a:gd name="connsiteY14" fmla="*/ 44902 h 285673"/>
                <a:gd name="connsiteX15" fmla="*/ 11847 w 995732"/>
                <a:gd name="connsiteY15" fmla="*/ 0 h 285673"/>
                <a:gd name="connsiteX16" fmla="*/ 8255 w 995732"/>
                <a:gd name="connsiteY16" fmla="*/ 5573 h 285673"/>
                <a:gd name="connsiteX17" fmla="*/ 53071 w 995732"/>
                <a:gd name="connsiteY17" fmla="*/ 125962 h 285673"/>
                <a:gd name="connsiteX18" fmla="*/ 72676 w 995732"/>
                <a:gd name="connsiteY18" fmla="*/ 132356 h 285673"/>
                <a:gd name="connsiteX19" fmla="*/ 73099 w 995732"/>
                <a:gd name="connsiteY19" fmla="*/ 132356 h 285673"/>
                <a:gd name="connsiteX20" fmla="*/ 128566 w 995732"/>
                <a:gd name="connsiteY20" fmla="*/ 163048 h 285673"/>
                <a:gd name="connsiteX21" fmla="*/ 188471 w 995732"/>
                <a:gd name="connsiteY21" fmla="*/ 196434 h 285673"/>
                <a:gd name="connsiteX22" fmla="*/ 230389 w 995732"/>
                <a:gd name="connsiteY22" fmla="*/ 194612 h 285673"/>
                <a:gd name="connsiteX23" fmla="*/ 285698 w 995732"/>
                <a:gd name="connsiteY23" fmla="*/ 200713 h 285673"/>
                <a:gd name="connsiteX24" fmla="*/ 318318 w 995732"/>
                <a:gd name="connsiteY24" fmla="*/ 211992 h 285673"/>
                <a:gd name="connsiteX25" fmla="*/ 320273 w 995732"/>
                <a:gd name="connsiteY25" fmla="*/ 212282 h 285673"/>
                <a:gd name="connsiteX26" fmla="*/ 378382 w 995732"/>
                <a:gd name="connsiteY26" fmla="*/ 243133 h 285673"/>
                <a:gd name="connsiteX27" fmla="*/ 528936 w 995732"/>
                <a:gd name="connsiteY27" fmla="*/ 267116 h 285673"/>
                <a:gd name="connsiteX28" fmla="*/ 607040 w 995732"/>
                <a:gd name="connsiteY28" fmla="*/ 256894 h 285673"/>
                <a:gd name="connsiteX29" fmla="*/ 630336 w 995732"/>
                <a:gd name="connsiteY29" fmla="*/ 262969 h 285673"/>
                <a:gd name="connsiteX30" fmla="*/ 717500 w 995732"/>
                <a:gd name="connsiteY30" fmla="*/ 245325 h 285673"/>
                <a:gd name="connsiteX31" fmla="*/ 788340 w 995732"/>
                <a:gd name="connsiteY31" fmla="*/ 240518 h 285673"/>
                <a:gd name="connsiteX32" fmla="*/ 813617 w 995732"/>
                <a:gd name="connsiteY32" fmla="*/ 247702 h 285673"/>
                <a:gd name="connsiteX33" fmla="*/ 995577 w 995732"/>
                <a:gd name="connsiteY33" fmla="*/ 92023 h 285673"/>
                <a:gd name="connsiteX34" fmla="*/ 990796 w 995732"/>
                <a:gd name="connsiteY34" fmla="*/ 60618 h 285673"/>
                <a:gd name="connsiteX35" fmla="*/ 813643 w 995732"/>
                <a:gd name="connsiteY35" fmla="*/ 160169 h 285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95732" h="285673">
                  <a:moveTo>
                    <a:pt x="813643" y="160169"/>
                  </a:moveTo>
                  <a:cubicBezTo>
                    <a:pt x="805018" y="158542"/>
                    <a:pt x="796558" y="156137"/>
                    <a:pt x="788366" y="152985"/>
                  </a:cubicBezTo>
                  <a:cubicBezTo>
                    <a:pt x="765379" y="142954"/>
                    <a:pt x="738947" y="144748"/>
                    <a:pt x="717526" y="157792"/>
                  </a:cubicBezTo>
                  <a:cubicBezTo>
                    <a:pt x="691745" y="174477"/>
                    <a:pt x="660603" y="180781"/>
                    <a:pt x="630363" y="175436"/>
                  </a:cubicBezTo>
                  <a:cubicBezTo>
                    <a:pt x="622423" y="174152"/>
                    <a:pt x="614622" y="172118"/>
                    <a:pt x="607066" y="169361"/>
                  </a:cubicBezTo>
                  <a:cubicBezTo>
                    <a:pt x="580942" y="159654"/>
                    <a:pt x="551709" y="163480"/>
                    <a:pt x="528963" y="179583"/>
                  </a:cubicBezTo>
                  <a:cubicBezTo>
                    <a:pt x="480106" y="211629"/>
                    <a:pt x="414889" y="201240"/>
                    <a:pt x="378408" y="155600"/>
                  </a:cubicBezTo>
                  <a:cubicBezTo>
                    <a:pt x="363884" y="138035"/>
                    <a:pt x="342986" y="126950"/>
                    <a:pt x="320299" y="124776"/>
                  </a:cubicBezTo>
                  <a:lnTo>
                    <a:pt x="318345" y="124459"/>
                  </a:lnTo>
                  <a:cubicBezTo>
                    <a:pt x="306898" y="122624"/>
                    <a:pt x="295859" y="118807"/>
                    <a:pt x="285724" y="113180"/>
                  </a:cubicBezTo>
                  <a:cubicBezTo>
                    <a:pt x="268748" y="104144"/>
                    <a:pt x="248953" y="101960"/>
                    <a:pt x="230415" y="107079"/>
                  </a:cubicBezTo>
                  <a:cubicBezTo>
                    <a:pt x="216725" y="110617"/>
                    <a:pt x="202444" y="111238"/>
                    <a:pt x="188498" y="108901"/>
                  </a:cubicBezTo>
                  <a:cubicBezTo>
                    <a:pt x="165152" y="105374"/>
                    <a:pt x="143872" y="93515"/>
                    <a:pt x="128593" y="75515"/>
                  </a:cubicBezTo>
                  <a:cubicBezTo>
                    <a:pt x="114469" y="58818"/>
                    <a:pt x="94681" y="47917"/>
                    <a:pt x="73019" y="44902"/>
                  </a:cubicBezTo>
                  <a:lnTo>
                    <a:pt x="72597" y="44902"/>
                  </a:lnTo>
                  <a:cubicBezTo>
                    <a:pt x="46413" y="40321"/>
                    <a:pt x="23909" y="23688"/>
                    <a:pt x="11847" y="0"/>
                  </a:cubicBezTo>
                  <a:cubicBezTo>
                    <a:pt x="10711" y="1875"/>
                    <a:pt x="9205" y="3698"/>
                    <a:pt x="8255" y="5573"/>
                  </a:cubicBezTo>
                  <a:cubicBezTo>
                    <a:pt x="-12614" y="51193"/>
                    <a:pt x="7451" y="105093"/>
                    <a:pt x="53071" y="125962"/>
                  </a:cubicBezTo>
                  <a:cubicBezTo>
                    <a:pt x="59342" y="128831"/>
                    <a:pt x="65919" y="130976"/>
                    <a:pt x="72676" y="132356"/>
                  </a:cubicBezTo>
                  <a:lnTo>
                    <a:pt x="73099" y="132356"/>
                  </a:lnTo>
                  <a:cubicBezTo>
                    <a:pt x="94741" y="135395"/>
                    <a:pt x="114496" y="146326"/>
                    <a:pt x="128566" y="163048"/>
                  </a:cubicBezTo>
                  <a:cubicBezTo>
                    <a:pt x="143846" y="181048"/>
                    <a:pt x="165126" y="192907"/>
                    <a:pt x="188471" y="196434"/>
                  </a:cubicBezTo>
                  <a:cubicBezTo>
                    <a:pt x="202419" y="198744"/>
                    <a:pt x="216694" y="198124"/>
                    <a:pt x="230389" y="194612"/>
                  </a:cubicBezTo>
                  <a:cubicBezTo>
                    <a:pt x="248927" y="189493"/>
                    <a:pt x="268722" y="191677"/>
                    <a:pt x="285698" y="200713"/>
                  </a:cubicBezTo>
                  <a:cubicBezTo>
                    <a:pt x="295839" y="206328"/>
                    <a:pt x="306875" y="210144"/>
                    <a:pt x="318318" y="211992"/>
                  </a:cubicBezTo>
                  <a:lnTo>
                    <a:pt x="320273" y="212282"/>
                  </a:lnTo>
                  <a:cubicBezTo>
                    <a:pt x="342963" y="214466"/>
                    <a:pt x="363861" y="225561"/>
                    <a:pt x="378382" y="243133"/>
                  </a:cubicBezTo>
                  <a:cubicBezTo>
                    <a:pt x="414863" y="288773"/>
                    <a:pt x="480080" y="299162"/>
                    <a:pt x="528936" y="267116"/>
                  </a:cubicBezTo>
                  <a:cubicBezTo>
                    <a:pt x="551683" y="251013"/>
                    <a:pt x="580916" y="247187"/>
                    <a:pt x="607040" y="256894"/>
                  </a:cubicBezTo>
                  <a:cubicBezTo>
                    <a:pt x="614596" y="259651"/>
                    <a:pt x="622396" y="261685"/>
                    <a:pt x="630336" y="262969"/>
                  </a:cubicBezTo>
                  <a:cubicBezTo>
                    <a:pt x="660576" y="268298"/>
                    <a:pt x="691713" y="261995"/>
                    <a:pt x="717500" y="245325"/>
                  </a:cubicBezTo>
                  <a:cubicBezTo>
                    <a:pt x="738921" y="232281"/>
                    <a:pt x="765353" y="230487"/>
                    <a:pt x="788340" y="240518"/>
                  </a:cubicBezTo>
                  <a:cubicBezTo>
                    <a:pt x="796536" y="243658"/>
                    <a:pt x="804995" y="246062"/>
                    <a:pt x="813617" y="247702"/>
                  </a:cubicBezTo>
                  <a:cubicBezTo>
                    <a:pt x="1008651" y="285235"/>
                    <a:pt x="994441" y="105071"/>
                    <a:pt x="995577" y="92023"/>
                  </a:cubicBezTo>
                  <a:cubicBezTo>
                    <a:pt x="996269" y="81333"/>
                    <a:pt x="994638" y="70619"/>
                    <a:pt x="990796" y="60618"/>
                  </a:cubicBezTo>
                  <a:cubicBezTo>
                    <a:pt x="979861" y="114765"/>
                    <a:pt x="942566" y="184892"/>
                    <a:pt x="813643" y="160169"/>
                  </a:cubicBezTo>
                  <a:close/>
                </a:path>
              </a:pathLst>
            </a:custGeom>
            <a:solidFill>
              <a:srgbClr val="9CEB60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08D9C411-70DF-3CB1-6856-D067D8312423}"/>
                </a:ext>
              </a:extLst>
            </p:cNvPr>
            <p:cNvSpPr/>
            <p:nvPr/>
          </p:nvSpPr>
          <p:spPr>
            <a:xfrm>
              <a:off x="3652479" y="3917073"/>
              <a:ext cx="995924" cy="424604"/>
            </a:xfrm>
            <a:custGeom>
              <a:avLst/>
              <a:gdLst>
                <a:gd name="connsiteX0" fmla="*/ 995656 w 995924"/>
                <a:gd name="connsiteY0" fmla="*/ 231113 h 424604"/>
                <a:gd name="connsiteX1" fmla="*/ 518028 w 995924"/>
                <a:gd name="connsiteY1" fmla="*/ 4515 h 424604"/>
                <a:gd name="connsiteX2" fmla="*/ 8255 w 995924"/>
                <a:gd name="connsiteY2" fmla="*/ 144505 h 424604"/>
                <a:gd name="connsiteX3" fmla="*/ 53071 w 995924"/>
                <a:gd name="connsiteY3" fmla="*/ 264893 h 424604"/>
                <a:gd name="connsiteX4" fmla="*/ 72676 w 995924"/>
                <a:gd name="connsiteY4" fmla="*/ 271288 h 424604"/>
                <a:gd name="connsiteX5" fmla="*/ 73099 w 995924"/>
                <a:gd name="connsiteY5" fmla="*/ 271288 h 424604"/>
                <a:gd name="connsiteX6" fmla="*/ 128566 w 995924"/>
                <a:gd name="connsiteY6" fmla="*/ 301980 h 424604"/>
                <a:gd name="connsiteX7" fmla="*/ 188471 w 995924"/>
                <a:gd name="connsiteY7" fmla="*/ 335366 h 424604"/>
                <a:gd name="connsiteX8" fmla="*/ 230389 w 995924"/>
                <a:gd name="connsiteY8" fmla="*/ 333543 h 424604"/>
                <a:gd name="connsiteX9" fmla="*/ 285698 w 995924"/>
                <a:gd name="connsiteY9" fmla="*/ 339645 h 424604"/>
                <a:gd name="connsiteX10" fmla="*/ 318318 w 995924"/>
                <a:gd name="connsiteY10" fmla="*/ 350923 h 424604"/>
                <a:gd name="connsiteX11" fmla="*/ 320273 w 995924"/>
                <a:gd name="connsiteY11" fmla="*/ 351214 h 424604"/>
                <a:gd name="connsiteX12" fmla="*/ 378382 w 995924"/>
                <a:gd name="connsiteY12" fmla="*/ 382064 h 424604"/>
                <a:gd name="connsiteX13" fmla="*/ 528936 w 995924"/>
                <a:gd name="connsiteY13" fmla="*/ 406047 h 424604"/>
                <a:gd name="connsiteX14" fmla="*/ 607040 w 995924"/>
                <a:gd name="connsiteY14" fmla="*/ 395825 h 424604"/>
                <a:gd name="connsiteX15" fmla="*/ 630336 w 995924"/>
                <a:gd name="connsiteY15" fmla="*/ 401900 h 424604"/>
                <a:gd name="connsiteX16" fmla="*/ 717500 w 995924"/>
                <a:gd name="connsiteY16" fmla="*/ 384256 h 424604"/>
                <a:gd name="connsiteX17" fmla="*/ 788340 w 995924"/>
                <a:gd name="connsiteY17" fmla="*/ 379449 h 424604"/>
                <a:gd name="connsiteX18" fmla="*/ 813617 w 995924"/>
                <a:gd name="connsiteY18" fmla="*/ 386634 h 424604"/>
                <a:gd name="connsiteX19" fmla="*/ 995656 w 995924"/>
                <a:gd name="connsiteY19" fmla="*/ 231113 h 42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95924" h="424604">
                  <a:moveTo>
                    <a:pt x="995656" y="231113"/>
                  </a:moveTo>
                  <a:cubicBezTo>
                    <a:pt x="1004557" y="129872"/>
                    <a:pt x="790690" y="28392"/>
                    <a:pt x="518028" y="4515"/>
                  </a:cubicBezTo>
                  <a:cubicBezTo>
                    <a:pt x="245365" y="-19362"/>
                    <a:pt x="56300" y="54991"/>
                    <a:pt x="8255" y="144505"/>
                  </a:cubicBezTo>
                  <a:cubicBezTo>
                    <a:pt x="-12614" y="190125"/>
                    <a:pt x="7451" y="244024"/>
                    <a:pt x="53071" y="264893"/>
                  </a:cubicBezTo>
                  <a:cubicBezTo>
                    <a:pt x="59342" y="267762"/>
                    <a:pt x="65919" y="269907"/>
                    <a:pt x="72676" y="271288"/>
                  </a:cubicBezTo>
                  <a:lnTo>
                    <a:pt x="73099" y="271288"/>
                  </a:lnTo>
                  <a:cubicBezTo>
                    <a:pt x="94741" y="274326"/>
                    <a:pt x="114496" y="285257"/>
                    <a:pt x="128566" y="301980"/>
                  </a:cubicBezTo>
                  <a:cubicBezTo>
                    <a:pt x="143846" y="319979"/>
                    <a:pt x="165126" y="331839"/>
                    <a:pt x="188471" y="335366"/>
                  </a:cubicBezTo>
                  <a:cubicBezTo>
                    <a:pt x="202419" y="337676"/>
                    <a:pt x="216694" y="337055"/>
                    <a:pt x="230389" y="333543"/>
                  </a:cubicBezTo>
                  <a:cubicBezTo>
                    <a:pt x="248927" y="328425"/>
                    <a:pt x="268722" y="330608"/>
                    <a:pt x="285698" y="339645"/>
                  </a:cubicBezTo>
                  <a:cubicBezTo>
                    <a:pt x="295839" y="345260"/>
                    <a:pt x="306875" y="349075"/>
                    <a:pt x="318318" y="350923"/>
                  </a:cubicBezTo>
                  <a:lnTo>
                    <a:pt x="320273" y="351214"/>
                  </a:lnTo>
                  <a:cubicBezTo>
                    <a:pt x="342963" y="353397"/>
                    <a:pt x="363861" y="364492"/>
                    <a:pt x="378382" y="382064"/>
                  </a:cubicBezTo>
                  <a:cubicBezTo>
                    <a:pt x="414863" y="427705"/>
                    <a:pt x="480080" y="438094"/>
                    <a:pt x="528936" y="406047"/>
                  </a:cubicBezTo>
                  <a:cubicBezTo>
                    <a:pt x="551683" y="389945"/>
                    <a:pt x="580916" y="386119"/>
                    <a:pt x="607040" y="395825"/>
                  </a:cubicBezTo>
                  <a:cubicBezTo>
                    <a:pt x="614596" y="398582"/>
                    <a:pt x="622396" y="400617"/>
                    <a:pt x="630336" y="401900"/>
                  </a:cubicBezTo>
                  <a:cubicBezTo>
                    <a:pt x="660576" y="407230"/>
                    <a:pt x="691713" y="400927"/>
                    <a:pt x="717500" y="384256"/>
                  </a:cubicBezTo>
                  <a:cubicBezTo>
                    <a:pt x="738921" y="371212"/>
                    <a:pt x="765353" y="369418"/>
                    <a:pt x="788340" y="379449"/>
                  </a:cubicBezTo>
                  <a:cubicBezTo>
                    <a:pt x="796536" y="382589"/>
                    <a:pt x="804995" y="384994"/>
                    <a:pt x="813617" y="386634"/>
                  </a:cubicBezTo>
                  <a:cubicBezTo>
                    <a:pt x="1008731" y="424325"/>
                    <a:pt x="994520" y="244240"/>
                    <a:pt x="995656" y="231113"/>
                  </a:cubicBezTo>
                  <a:close/>
                </a:path>
              </a:pathLst>
            </a:custGeom>
            <a:noFill/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84A87704-C558-5067-301F-E1727FC73D47}"/>
                </a:ext>
              </a:extLst>
            </p:cNvPr>
            <p:cNvSpPr/>
            <p:nvPr/>
          </p:nvSpPr>
          <p:spPr>
            <a:xfrm>
              <a:off x="3702159" y="3780383"/>
              <a:ext cx="900991" cy="480177"/>
            </a:xfrm>
            <a:custGeom>
              <a:avLst/>
              <a:gdLst>
                <a:gd name="connsiteX0" fmla="*/ 19193 w 900991"/>
                <a:gd name="connsiteY0" fmla="*/ 243424 h 480177"/>
                <a:gd name="connsiteX1" fmla="*/ 292331 w 900991"/>
                <a:gd name="connsiteY1" fmla="*/ 464211 h 480177"/>
                <a:gd name="connsiteX2" fmla="*/ 341548 w 900991"/>
                <a:gd name="connsiteY2" fmla="*/ 474301 h 480177"/>
                <a:gd name="connsiteX3" fmla="*/ 348881 w 900991"/>
                <a:gd name="connsiteY3" fmla="*/ 467856 h 480177"/>
                <a:gd name="connsiteX4" fmla="*/ 828649 w 900991"/>
                <a:gd name="connsiteY4" fmla="*/ 438088 h 480177"/>
                <a:gd name="connsiteX5" fmla="*/ 874959 w 900991"/>
                <a:gd name="connsiteY5" fmla="*/ 417942 h 480177"/>
                <a:gd name="connsiteX6" fmla="*/ 877355 w 900991"/>
                <a:gd name="connsiteY6" fmla="*/ 407344 h 480177"/>
                <a:gd name="connsiteX7" fmla="*/ 900916 w 900991"/>
                <a:gd name="connsiteY7" fmla="*/ 53857 h 480177"/>
                <a:gd name="connsiteX8" fmla="*/ 869378 w 900991"/>
                <a:gd name="connsiteY8" fmla="*/ 15848 h 480177"/>
                <a:gd name="connsiteX9" fmla="*/ 12273 w 900991"/>
                <a:gd name="connsiteY9" fmla="*/ 184681 h 480177"/>
                <a:gd name="connsiteX10" fmla="*/ 8841 w 900991"/>
                <a:gd name="connsiteY10" fmla="*/ 235254 h 480177"/>
                <a:gd name="connsiteX11" fmla="*/ 19193 w 900991"/>
                <a:gd name="connsiteY11" fmla="*/ 243424 h 48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0991" h="480177">
                  <a:moveTo>
                    <a:pt x="19193" y="243424"/>
                  </a:moveTo>
                  <a:cubicBezTo>
                    <a:pt x="92384" y="281142"/>
                    <a:pt x="225955" y="368913"/>
                    <a:pt x="292331" y="464211"/>
                  </a:cubicBezTo>
                  <a:cubicBezTo>
                    <a:pt x="303136" y="480588"/>
                    <a:pt x="325171" y="485106"/>
                    <a:pt x="341548" y="474301"/>
                  </a:cubicBezTo>
                  <a:cubicBezTo>
                    <a:pt x="344277" y="472501"/>
                    <a:pt x="346745" y="470332"/>
                    <a:pt x="348881" y="467856"/>
                  </a:cubicBezTo>
                  <a:cubicBezTo>
                    <a:pt x="399066" y="406314"/>
                    <a:pt x="528491" y="319943"/>
                    <a:pt x="828649" y="438088"/>
                  </a:cubicBezTo>
                  <a:cubicBezTo>
                    <a:pt x="847001" y="445313"/>
                    <a:pt x="867734" y="436293"/>
                    <a:pt x="874959" y="417942"/>
                  </a:cubicBezTo>
                  <a:cubicBezTo>
                    <a:pt x="876294" y="414552"/>
                    <a:pt x="877102" y="410978"/>
                    <a:pt x="877355" y="407344"/>
                  </a:cubicBezTo>
                  <a:lnTo>
                    <a:pt x="900916" y="53857"/>
                  </a:lnTo>
                  <a:cubicBezTo>
                    <a:pt x="902148" y="34828"/>
                    <a:pt x="888308" y="18148"/>
                    <a:pt x="869378" y="15848"/>
                  </a:cubicBezTo>
                  <a:cubicBezTo>
                    <a:pt x="519114" y="-24960"/>
                    <a:pt x="217106" y="6815"/>
                    <a:pt x="12273" y="184681"/>
                  </a:cubicBezTo>
                  <a:cubicBezTo>
                    <a:pt x="-2640" y="197699"/>
                    <a:pt x="-4177" y="220341"/>
                    <a:pt x="8841" y="235254"/>
                  </a:cubicBezTo>
                  <a:cubicBezTo>
                    <a:pt x="11756" y="238594"/>
                    <a:pt x="15267" y="241364"/>
                    <a:pt x="19193" y="243424"/>
                  </a:cubicBezTo>
                  <a:close/>
                </a:path>
              </a:pathLst>
            </a:custGeom>
            <a:solidFill>
              <a:srgbClr val="FFD100"/>
            </a:solidFill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CFA08DC-B392-41D3-EEAD-2A6C7E95A2E1}"/>
                </a:ext>
              </a:extLst>
            </p:cNvPr>
            <p:cNvSpPr/>
            <p:nvPr/>
          </p:nvSpPr>
          <p:spPr>
            <a:xfrm>
              <a:off x="3707485" y="3785825"/>
              <a:ext cx="531423" cy="236238"/>
            </a:xfrm>
            <a:custGeom>
              <a:avLst/>
              <a:gdLst>
                <a:gd name="connsiteX0" fmla="*/ 266614 w 531423"/>
                <a:gd name="connsiteY0" fmla="*/ 0 h 236238"/>
                <a:gd name="connsiteX1" fmla="*/ 0 w 531423"/>
                <a:gd name="connsiteY1" fmla="*/ 131247 h 236238"/>
                <a:gd name="connsiteX2" fmla="*/ 266614 w 531423"/>
                <a:gd name="connsiteY2" fmla="*/ 236239 h 236238"/>
                <a:gd name="connsiteX3" fmla="*/ 531141 w 531423"/>
                <a:gd name="connsiteY3" fmla="*/ 113735 h 236238"/>
                <a:gd name="connsiteX4" fmla="*/ 266614 w 531423"/>
                <a:gd name="connsiteY4" fmla="*/ 0 h 23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423" h="236238">
                  <a:moveTo>
                    <a:pt x="266614" y="0"/>
                  </a:moveTo>
                  <a:cubicBezTo>
                    <a:pt x="120523" y="0"/>
                    <a:pt x="0" y="61252"/>
                    <a:pt x="0" y="131247"/>
                  </a:cubicBezTo>
                  <a:cubicBezTo>
                    <a:pt x="0" y="181986"/>
                    <a:pt x="15663" y="236239"/>
                    <a:pt x="266614" y="236239"/>
                  </a:cubicBezTo>
                  <a:cubicBezTo>
                    <a:pt x="503989" y="236239"/>
                    <a:pt x="534892" y="164210"/>
                    <a:pt x="531141" y="113735"/>
                  </a:cubicBezTo>
                  <a:cubicBezTo>
                    <a:pt x="525912" y="43740"/>
                    <a:pt x="412705" y="0"/>
                    <a:pt x="266614" y="0"/>
                  </a:cubicBezTo>
                  <a:close/>
                </a:path>
              </a:pathLst>
            </a:custGeom>
            <a:solidFill>
              <a:srgbClr val="E91E76"/>
            </a:solidFill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84CF7E7B-D9E0-DF9E-63ED-622ED7C33B77}"/>
                </a:ext>
              </a:extLst>
            </p:cNvPr>
            <p:cNvSpPr/>
            <p:nvPr/>
          </p:nvSpPr>
          <p:spPr>
            <a:xfrm>
              <a:off x="4182816" y="3873200"/>
              <a:ext cx="495243" cy="236265"/>
            </a:xfrm>
            <a:custGeom>
              <a:avLst/>
              <a:gdLst>
                <a:gd name="connsiteX0" fmla="*/ 248468 w 495243"/>
                <a:gd name="connsiteY0" fmla="*/ 0 h 236265"/>
                <a:gd name="connsiteX1" fmla="*/ 0 w 495243"/>
                <a:gd name="connsiteY1" fmla="*/ 131273 h 236265"/>
                <a:gd name="connsiteX2" fmla="*/ 248468 w 495243"/>
                <a:gd name="connsiteY2" fmla="*/ 236265 h 236265"/>
                <a:gd name="connsiteX3" fmla="*/ 494982 w 495243"/>
                <a:gd name="connsiteY3" fmla="*/ 113761 h 236265"/>
                <a:gd name="connsiteX4" fmla="*/ 248468 w 495243"/>
                <a:gd name="connsiteY4" fmla="*/ 0 h 23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43" h="236265">
                  <a:moveTo>
                    <a:pt x="248468" y="0"/>
                  </a:moveTo>
                  <a:cubicBezTo>
                    <a:pt x="112335" y="0"/>
                    <a:pt x="0" y="61252"/>
                    <a:pt x="0" y="131273"/>
                  </a:cubicBezTo>
                  <a:cubicBezTo>
                    <a:pt x="0" y="182013"/>
                    <a:pt x="14606" y="236265"/>
                    <a:pt x="248468" y="236265"/>
                  </a:cubicBezTo>
                  <a:cubicBezTo>
                    <a:pt x="469705" y="236265"/>
                    <a:pt x="498468" y="164237"/>
                    <a:pt x="494982" y="113761"/>
                  </a:cubicBezTo>
                  <a:cubicBezTo>
                    <a:pt x="490122" y="43767"/>
                    <a:pt x="384601" y="0"/>
                    <a:pt x="248468" y="0"/>
                  </a:cubicBezTo>
                  <a:close/>
                </a:path>
              </a:pathLst>
            </a:custGeom>
            <a:solidFill>
              <a:srgbClr val="E91E76"/>
            </a:solidFill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7FBE4A7A-32FF-8201-55E5-92D07071E038}"/>
                </a:ext>
              </a:extLst>
            </p:cNvPr>
            <p:cNvSpPr/>
            <p:nvPr/>
          </p:nvSpPr>
          <p:spPr>
            <a:xfrm>
              <a:off x="3882129" y="3873200"/>
              <a:ext cx="531555" cy="236265"/>
            </a:xfrm>
            <a:custGeom>
              <a:avLst/>
              <a:gdLst>
                <a:gd name="connsiteX0" fmla="*/ 266773 w 531555"/>
                <a:gd name="connsiteY0" fmla="*/ 0 h 236265"/>
                <a:gd name="connsiteX1" fmla="*/ 0 w 531555"/>
                <a:gd name="connsiteY1" fmla="*/ 131273 h 236265"/>
                <a:gd name="connsiteX2" fmla="*/ 266773 w 531555"/>
                <a:gd name="connsiteY2" fmla="*/ 236265 h 236265"/>
                <a:gd name="connsiteX3" fmla="*/ 531274 w 531555"/>
                <a:gd name="connsiteY3" fmla="*/ 113761 h 236265"/>
                <a:gd name="connsiteX4" fmla="*/ 266773 w 531555"/>
                <a:gd name="connsiteY4" fmla="*/ 0 h 23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555" h="236265">
                  <a:moveTo>
                    <a:pt x="266773" y="0"/>
                  </a:moveTo>
                  <a:cubicBezTo>
                    <a:pt x="120682" y="0"/>
                    <a:pt x="0" y="61252"/>
                    <a:pt x="0" y="131273"/>
                  </a:cubicBezTo>
                  <a:cubicBezTo>
                    <a:pt x="0" y="182013"/>
                    <a:pt x="15689" y="236265"/>
                    <a:pt x="266773" y="236265"/>
                  </a:cubicBezTo>
                  <a:cubicBezTo>
                    <a:pt x="504147" y="236265"/>
                    <a:pt x="535024" y="164237"/>
                    <a:pt x="531274" y="113761"/>
                  </a:cubicBezTo>
                  <a:cubicBezTo>
                    <a:pt x="525965" y="43767"/>
                    <a:pt x="412837" y="0"/>
                    <a:pt x="266773" y="0"/>
                  </a:cubicBezTo>
                  <a:close/>
                </a:path>
              </a:pathLst>
            </a:custGeom>
            <a:solidFill>
              <a:srgbClr val="E91E76"/>
            </a:solidFill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9B7C701D-9635-8BC9-9F97-4BB4923FD28B}"/>
                </a:ext>
              </a:extLst>
            </p:cNvPr>
            <p:cNvSpPr/>
            <p:nvPr/>
          </p:nvSpPr>
          <p:spPr>
            <a:xfrm>
              <a:off x="3731213" y="3605593"/>
              <a:ext cx="900994" cy="480165"/>
            </a:xfrm>
            <a:custGeom>
              <a:avLst/>
              <a:gdLst>
                <a:gd name="connsiteX0" fmla="*/ 19194 w 900994"/>
                <a:gd name="connsiteY0" fmla="*/ 243412 h 480165"/>
                <a:gd name="connsiteX1" fmla="*/ 292332 w 900994"/>
                <a:gd name="connsiteY1" fmla="*/ 464199 h 480165"/>
                <a:gd name="connsiteX2" fmla="*/ 341549 w 900994"/>
                <a:gd name="connsiteY2" fmla="*/ 474290 h 480165"/>
                <a:gd name="connsiteX3" fmla="*/ 348883 w 900994"/>
                <a:gd name="connsiteY3" fmla="*/ 467844 h 480165"/>
                <a:gd name="connsiteX4" fmla="*/ 828650 w 900994"/>
                <a:gd name="connsiteY4" fmla="*/ 438077 h 480165"/>
                <a:gd name="connsiteX5" fmla="*/ 874961 w 900994"/>
                <a:gd name="connsiteY5" fmla="*/ 417933 h 480165"/>
                <a:gd name="connsiteX6" fmla="*/ 877356 w 900994"/>
                <a:gd name="connsiteY6" fmla="*/ 407358 h 480165"/>
                <a:gd name="connsiteX7" fmla="*/ 900917 w 900994"/>
                <a:gd name="connsiteY7" fmla="*/ 53845 h 480165"/>
                <a:gd name="connsiteX8" fmla="*/ 869379 w 900994"/>
                <a:gd name="connsiteY8" fmla="*/ 15863 h 480165"/>
                <a:gd name="connsiteX9" fmla="*/ 12274 w 900994"/>
                <a:gd name="connsiteY9" fmla="*/ 184696 h 480165"/>
                <a:gd name="connsiteX10" fmla="*/ 8825 w 900994"/>
                <a:gd name="connsiteY10" fmla="*/ 235230 h 480165"/>
                <a:gd name="connsiteX11" fmla="*/ 19194 w 900994"/>
                <a:gd name="connsiteY11" fmla="*/ 243412 h 480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0994" h="480165">
                  <a:moveTo>
                    <a:pt x="19194" y="243412"/>
                  </a:moveTo>
                  <a:cubicBezTo>
                    <a:pt x="92385" y="281157"/>
                    <a:pt x="225956" y="368927"/>
                    <a:pt x="292332" y="464199"/>
                  </a:cubicBezTo>
                  <a:cubicBezTo>
                    <a:pt x="303137" y="480577"/>
                    <a:pt x="325172" y="485094"/>
                    <a:pt x="341549" y="474290"/>
                  </a:cubicBezTo>
                  <a:cubicBezTo>
                    <a:pt x="344279" y="472489"/>
                    <a:pt x="346746" y="470320"/>
                    <a:pt x="348883" y="467844"/>
                  </a:cubicBezTo>
                  <a:cubicBezTo>
                    <a:pt x="399067" y="406328"/>
                    <a:pt x="528492" y="319931"/>
                    <a:pt x="828650" y="438077"/>
                  </a:cubicBezTo>
                  <a:cubicBezTo>
                    <a:pt x="847001" y="445303"/>
                    <a:pt x="867736" y="436284"/>
                    <a:pt x="874961" y="417933"/>
                  </a:cubicBezTo>
                  <a:cubicBezTo>
                    <a:pt x="876293" y="414551"/>
                    <a:pt x="877101" y="410985"/>
                    <a:pt x="877356" y="407358"/>
                  </a:cubicBezTo>
                  <a:lnTo>
                    <a:pt x="900917" y="53845"/>
                  </a:lnTo>
                  <a:cubicBezTo>
                    <a:pt x="902161" y="34818"/>
                    <a:pt x="888312" y="18138"/>
                    <a:pt x="869379" y="15863"/>
                  </a:cubicBezTo>
                  <a:cubicBezTo>
                    <a:pt x="519115" y="-24972"/>
                    <a:pt x="217107" y="6803"/>
                    <a:pt x="12274" y="184696"/>
                  </a:cubicBezTo>
                  <a:cubicBezTo>
                    <a:pt x="-2633" y="197698"/>
                    <a:pt x="-4177" y="220323"/>
                    <a:pt x="8825" y="235230"/>
                  </a:cubicBezTo>
                  <a:cubicBezTo>
                    <a:pt x="11745" y="238577"/>
                    <a:pt x="15260" y="241351"/>
                    <a:pt x="19194" y="243412"/>
                  </a:cubicBezTo>
                  <a:close/>
                </a:path>
              </a:pathLst>
            </a:custGeom>
            <a:solidFill>
              <a:srgbClr val="FFD100"/>
            </a:solidFill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E2E3D0DA-A58E-2D52-B2F2-965767E7F726}"/>
                </a:ext>
              </a:extLst>
            </p:cNvPr>
            <p:cNvSpPr/>
            <p:nvPr/>
          </p:nvSpPr>
          <p:spPr>
            <a:xfrm>
              <a:off x="3677548" y="3401581"/>
              <a:ext cx="970469" cy="542996"/>
            </a:xfrm>
            <a:custGeom>
              <a:avLst/>
              <a:gdLst>
                <a:gd name="connsiteX0" fmla="*/ 968580 w 970469"/>
                <a:gd name="connsiteY0" fmla="*/ 355427 h 542996"/>
                <a:gd name="connsiteX1" fmla="*/ 970429 w 970469"/>
                <a:gd name="connsiteY1" fmla="*/ 339923 h 542996"/>
                <a:gd name="connsiteX2" fmla="*/ 967788 w 970469"/>
                <a:gd name="connsiteY2" fmla="*/ 327429 h 542996"/>
                <a:gd name="connsiteX3" fmla="*/ 951253 w 970469"/>
                <a:gd name="connsiteY3" fmla="*/ 67551 h 542996"/>
                <a:gd name="connsiteX4" fmla="*/ 860498 w 970469"/>
                <a:gd name="connsiteY4" fmla="*/ 752 h 542996"/>
                <a:gd name="connsiteX5" fmla="*/ 14749 w 970469"/>
                <a:gd name="connsiteY5" fmla="*/ 240187 h 542996"/>
                <a:gd name="connsiteX6" fmla="*/ 2082 w 970469"/>
                <a:gd name="connsiteY6" fmla="*/ 272654 h 542996"/>
                <a:gd name="connsiteX7" fmla="*/ 2599 w 970469"/>
                <a:gd name="connsiteY7" fmla="*/ 273758 h 542996"/>
                <a:gd name="connsiteX8" fmla="*/ 17708 w 970469"/>
                <a:gd name="connsiteY8" fmla="*/ 409680 h 542996"/>
                <a:gd name="connsiteX9" fmla="*/ 887650 w 970469"/>
                <a:gd name="connsiteY9" fmla="*/ 542987 h 542996"/>
                <a:gd name="connsiteX10" fmla="*/ 970429 w 970469"/>
                <a:gd name="connsiteY10" fmla="*/ 462797 h 542996"/>
                <a:gd name="connsiteX11" fmla="*/ 968580 w 970469"/>
                <a:gd name="connsiteY11" fmla="*/ 355427 h 54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0469" h="542996">
                  <a:moveTo>
                    <a:pt x="968580" y="355427"/>
                  </a:moveTo>
                  <a:cubicBezTo>
                    <a:pt x="969681" y="350328"/>
                    <a:pt x="970300" y="345137"/>
                    <a:pt x="970429" y="339923"/>
                  </a:cubicBezTo>
                  <a:cubicBezTo>
                    <a:pt x="970431" y="335619"/>
                    <a:pt x="969531" y="331363"/>
                    <a:pt x="967788" y="327429"/>
                  </a:cubicBezTo>
                  <a:cubicBezTo>
                    <a:pt x="964829" y="233187"/>
                    <a:pt x="959441" y="117339"/>
                    <a:pt x="951253" y="67551"/>
                  </a:cubicBezTo>
                  <a:cubicBezTo>
                    <a:pt x="944018" y="24421"/>
                    <a:pt x="903829" y="-5160"/>
                    <a:pt x="860498" y="752"/>
                  </a:cubicBezTo>
                  <a:cubicBezTo>
                    <a:pt x="568948" y="41461"/>
                    <a:pt x="284372" y="122025"/>
                    <a:pt x="14749" y="240187"/>
                  </a:cubicBezTo>
                  <a:cubicBezTo>
                    <a:pt x="2286" y="245654"/>
                    <a:pt x="-3385" y="260191"/>
                    <a:pt x="2082" y="272654"/>
                  </a:cubicBezTo>
                  <a:cubicBezTo>
                    <a:pt x="2246" y="273026"/>
                    <a:pt x="2418" y="273394"/>
                    <a:pt x="2599" y="273758"/>
                  </a:cubicBezTo>
                  <a:cubicBezTo>
                    <a:pt x="-1257" y="302944"/>
                    <a:pt x="-1891" y="404001"/>
                    <a:pt x="17708" y="409680"/>
                  </a:cubicBezTo>
                  <a:cubicBezTo>
                    <a:pt x="300702" y="491555"/>
                    <a:pt x="593124" y="536365"/>
                    <a:pt x="887650" y="542987"/>
                  </a:cubicBezTo>
                  <a:cubicBezTo>
                    <a:pt x="932644" y="543678"/>
                    <a:pt x="969691" y="507789"/>
                    <a:pt x="970429" y="462797"/>
                  </a:cubicBezTo>
                  <a:cubicBezTo>
                    <a:pt x="970640" y="450039"/>
                    <a:pt x="970033" y="407989"/>
                    <a:pt x="968580" y="355427"/>
                  </a:cubicBezTo>
                  <a:close/>
                </a:path>
              </a:pathLst>
            </a:custGeom>
            <a:solidFill>
              <a:srgbClr val="FFDA8F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4FBFBCF9-F658-C8C7-4028-7256B1F79DF5}"/>
                </a:ext>
              </a:extLst>
            </p:cNvPr>
            <p:cNvSpPr/>
            <p:nvPr/>
          </p:nvSpPr>
          <p:spPr>
            <a:xfrm>
              <a:off x="3677519" y="3401581"/>
              <a:ext cx="970735" cy="420122"/>
            </a:xfrm>
            <a:custGeom>
              <a:avLst/>
              <a:gdLst>
                <a:gd name="connsiteX0" fmla="*/ 14779 w 970735"/>
                <a:gd name="connsiteY0" fmla="*/ 240187 h 420122"/>
                <a:gd name="connsiteX1" fmla="*/ 860500 w 970735"/>
                <a:gd name="connsiteY1" fmla="*/ 752 h 420122"/>
                <a:gd name="connsiteX2" fmla="*/ 951256 w 970735"/>
                <a:gd name="connsiteY2" fmla="*/ 67551 h 420122"/>
                <a:gd name="connsiteX3" fmla="*/ 970432 w 970735"/>
                <a:gd name="connsiteY3" fmla="*/ 339923 h 420122"/>
                <a:gd name="connsiteX4" fmla="*/ 887680 w 970735"/>
                <a:gd name="connsiteY4" fmla="*/ 420113 h 420122"/>
                <a:gd name="connsiteX5" fmla="*/ 17790 w 970735"/>
                <a:gd name="connsiteY5" fmla="*/ 286806 h 420122"/>
                <a:gd name="connsiteX6" fmla="*/ 1047 w 970735"/>
                <a:gd name="connsiteY6" fmla="*/ 255815 h 420122"/>
                <a:gd name="connsiteX7" fmla="*/ 14779 w 970735"/>
                <a:gd name="connsiteY7" fmla="*/ 240187 h 420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0735" h="420122">
                  <a:moveTo>
                    <a:pt x="14779" y="240187"/>
                  </a:moveTo>
                  <a:cubicBezTo>
                    <a:pt x="284393" y="122028"/>
                    <a:pt x="568960" y="41463"/>
                    <a:pt x="860500" y="752"/>
                  </a:cubicBezTo>
                  <a:cubicBezTo>
                    <a:pt x="903832" y="-5160"/>
                    <a:pt x="944021" y="24421"/>
                    <a:pt x="951256" y="67551"/>
                  </a:cubicBezTo>
                  <a:cubicBezTo>
                    <a:pt x="965841" y="157578"/>
                    <a:pt x="972259" y="248740"/>
                    <a:pt x="970432" y="339923"/>
                  </a:cubicBezTo>
                  <a:cubicBezTo>
                    <a:pt x="969708" y="384911"/>
                    <a:pt x="932668" y="420804"/>
                    <a:pt x="887680" y="420113"/>
                  </a:cubicBezTo>
                  <a:cubicBezTo>
                    <a:pt x="593171" y="413486"/>
                    <a:pt x="300767" y="368677"/>
                    <a:pt x="17790" y="286806"/>
                  </a:cubicBezTo>
                  <a:cubicBezTo>
                    <a:pt x="4609" y="282871"/>
                    <a:pt x="-2887" y="268996"/>
                    <a:pt x="1047" y="255815"/>
                  </a:cubicBezTo>
                  <a:cubicBezTo>
                    <a:pt x="3126" y="248852"/>
                    <a:pt x="8141" y="243144"/>
                    <a:pt x="14779" y="240187"/>
                  </a:cubicBezTo>
                  <a:close/>
                </a:path>
              </a:pathLst>
            </a:custGeom>
            <a:solidFill>
              <a:srgbClr val="FFFBE5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D3AA5D7-F4DA-5DF3-8841-C4FDB31C12E8}"/>
                </a:ext>
              </a:extLst>
            </p:cNvPr>
            <p:cNvSpPr/>
            <p:nvPr/>
          </p:nvSpPr>
          <p:spPr>
            <a:xfrm>
              <a:off x="3677583" y="3401555"/>
              <a:ext cx="971414" cy="543022"/>
            </a:xfrm>
            <a:custGeom>
              <a:avLst/>
              <a:gdLst>
                <a:gd name="connsiteX0" fmla="*/ 971318 w 971414"/>
                <a:gd name="connsiteY0" fmla="*/ 355454 h 543022"/>
                <a:gd name="connsiteX1" fmla="*/ 951191 w 971414"/>
                <a:gd name="connsiteY1" fmla="*/ 67551 h 543022"/>
                <a:gd name="connsiteX2" fmla="*/ 860436 w 971414"/>
                <a:gd name="connsiteY2" fmla="*/ 752 h 543022"/>
                <a:gd name="connsiteX3" fmla="*/ 14714 w 971414"/>
                <a:gd name="connsiteY3" fmla="*/ 240213 h 543022"/>
                <a:gd name="connsiteX4" fmla="*/ 17673 w 971414"/>
                <a:gd name="connsiteY4" fmla="*/ 409706 h 543022"/>
                <a:gd name="connsiteX5" fmla="*/ 887615 w 971414"/>
                <a:gd name="connsiteY5" fmla="*/ 543013 h 543022"/>
                <a:gd name="connsiteX6" fmla="*/ 970394 w 971414"/>
                <a:gd name="connsiteY6" fmla="*/ 462823 h 543022"/>
                <a:gd name="connsiteX7" fmla="*/ 971318 w 971414"/>
                <a:gd name="connsiteY7" fmla="*/ 355454 h 54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1414" h="543022">
                  <a:moveTo>
                    <a:pt x="971318" y="355454"/>
                  </a:moveTo>
                  <a:cubicBezTo>
                    <a:pt x="972313" y="259102"/>
                    <a:pt x="965582" y="162826"/>
                    <a:pt x="951191" y="67551"/>
                  </a:cubicBezTo>
                  <a:cubicBezTo>
                    <a:pt x="943957" y="24421"/>
                    <a:pt x="903767" y="-5160"/>
                    <a:pt x="860436" y="752"/>
                  </a:cubicBezTo>
                  <a:cubicBezTo>
                    <a:pt x="568894" y="41471"/>
                    <a:pt x="284327" y="122045"/>
                    <a:pt x="14714" y="240213"/>
                  </a:cubicBezTo>
                  <a:cubicBezTo>
                    <a:pt x="-6628" y="249458"/>
                    <a:pt x="-3986" y="403446"/>
                    <a:pt x="17673" y="409706"/>
                  </a:cubicBezTo>
                  <a:cubicBezTo>
                    <a:pt x="300667" y="491581"/>
                    <a:pt x="593089" y="536391"/>
                    <a:pt x="887615" y="543013"/>
                  </a:cubicBezTo>
                  <a:cubicBezTo>
                    <a:pt x="932608" y="543704"/>
                    <a:pt x="969656" y="507815"/>
                    <a:pt x="970394" y="462823"/>
                  </a:cubicBezTo>
                  <a:cubicBezTo>
                    <a:pt x="970869" y="427086"/>
                    <a:pt x="971424" y="391270"/>
                    <a:pt x="971318" y="355454"/>
                  </a:cubicBezTo>
                  <a:close/>
                </a:path>
              </a:pathLst>
            </a:custGeom>
            <a:noFill/>
            <a:ln w="3286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5ACF7B9F-9F09-A9D6-A5E0-32D14C9345B5}"/>
                </a:ext>
              </a:extLst>
            </p:cNvPr>
            <p:cNvSpPr/>
            <p:nvPr/>
          </p:nvSpPr>
          <p:spPr>
            <a:xfrm>
              <a:off x="3891505" y="3640183"/>
              <a:ext cx="58267" cy="29107"/>
            </a:xfrm>
            <a:custGeom>
              <a:avLst/>
              <a:gdLst>
                <a:gd name="connsiteX0" fmla="*/ 58267 w 58267"/>
                <a:gd name="connsiteY0" fmla="*/ 14554 h 29107"/>
                <a:gd name="connsiteX1" fmla="*/ 29134 w 58267"/>
                <a:gd name="connsiteY1" fmla="*/ 29107 h 29107"/>
                <a:gd name="connsiteX2" fmla="*/ 0 w 58267"/>
                <a:gd name="connsiteY2" fmla="*/ 14554 h 29107"/>
                <a:gd name="connsiteX3" fmla="*/ 29134 w 58267"/>
                <a:gd name="connsiteY3" fmla="*/ 0 h 29107"/>
                <a:gd name="connsiteX4" fmla="*/ 58267 w 58267"/>
                <a:gd name="connsiteY4" fmla="*/ 14554 h 2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67" h="29107">
                  <a:moveTo>
                    <a:pt x="58267" y="14554"/>
                  </a:moveTo>
                  <a:cubicBezTo>
                    <a:pt x="58267" y="22591"/>
                    <a:pt x="45224" y="29107"/>
                    <a:pt x="29134" y="29107"/>
                  </a:cubicBezTo>
                  <a:cubicBezTo>
                    <a:pt x="13044" y="29107"/>
                    <a:pt x="0" y="22591"/>
                    <a:pt x="0" y="14554"/>
                  </a:cubicBezTo>
                  <a:cubicBezTo>
                    <a:pt x="0" y="6516"/>
                    <a:pt x="13044" y="0"/>
                    <a:pt x="29134" y="0"/>
                  </a:cubicBezTo>
                  <a:cubicBezTo>
                    <a:pt x="45224" y="0"/>
                    <a:pt x="58267" y="6516"/>
                    <a:pt x="58267" y="14554"/>
                  </a:cubicBezTo>
                  <a:close/>
                </a:path>
              </a:pathLst>
            </a:custGeom>
            <a:solidFill>
              <a:srgbClr val="FFBE3D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C1340D3-6E56-C34A-3F5B-EB1D7F0503D7}"/>
                </a:ext>
              </a:extLst>
            </p:cNvPr>
            <p:cNvSpPr/>
            <p:nvPr/>
          </p:nvSpPr>
          <p:spPr>
            <a:xfrm>
              <a:off x="4008040" y="3581916"/>
              <a:ext cx="58267" cy="29107"/>
            </a:xfrm>
            <a:custGeom>
              <a:avLst/>
              <a:gdLst>
                <a:gd name="connsiteX0" fmla="*/ 58267 w 58267"/>
                <a:gd name="connsiteY0" fmla="*/ 14554 h 29107"/>
                <a:gd name="connsiteX1" fmla="*/ 29134 w 58267"/>
                <a:gd name="connsiteY1" fmla="*/ 29107 h 29107"/>
                <a:gd name="connsiteX2" fmla="*/ 0 w 58267"/>
                <a:gd name="connsiteY2" fmla="*/ 14554 h 29107"/>
                <a:gd name="connsiteX3" fmla="*/ 29134 w 58267"/>
                <a:gd name="connsiteY3" fmla="*/ 0 h 29107"/>
                <a:gd name="connsiteX4" fmla="*/ 58267 w 58267"/>
                <a:gd name="connsiteY4" fmla="*/ 14554 h 2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67" h="29107">
                  <a:moveTo>
                    <a:pt x="58267" y="14554"/>
                  </a:moveTo>
                  <a:cubicBezTo>
                    <a:pt x="58267" y="22591"/>
                    <a:pt x="45224" y="29107"/>
                    <a:pt x="29134" y="29107"/>
                  </a:cubicBezTo>
                  <a:cubicBezTo>
                    <a:pt x="13044" y="29107"/>
                    <a:pt x="0" y="22591"/>
                    <a:pt x="0" y="14554"/>
                  </a:cubicBezTo>
                  <a:cubicBezTo>
                    <a:pt x="0" y="6516"/>
                    <a:pt x="13044" y="0"/>
                    <a:pt x="29134" y="0"/>
                  </a:cubicBezTo>
                  <a:cubicBezTo>
                    <a:pt x="45224" y="0"/>
                    <a:pt x="58267" y="6516"/>
                    <a:pt x="58267" y="14554"/>
                  </a:cubicBezTo>
                  <a:close/>
                </a:path>
              </a:pathLst>
            </a:custGeom>
            <a:solidFill>
              <a:srgbClr val="FFBE3D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FF40C705-2B5D-3C8D-90AA-80820DCF4E0D}"/>
                </a:ext>
              </a:extLst>
            </p:cNvPr>
            <p:cNvSpPr/>
            <p:nvPr/>
          </p:nvSpPr>
          <p:spPr>
            <a:xfrm>
              <a:off x="4037174" y="3669317"/>
              <a:ext cx="58267" cy="29107"/>
            </a:xfrm>
            <a:custGeom>
              <a:avLst/>
              <a:gdLst>
                <a:gd name="connsiteX0" fmla="*/ 58267 w 58267"/>
                <a:gd name="connsiteY0" fmla="*/ 14554 h 29107"/>
                <a:gd name="connsiteX1" fmla="*/ 29134 w 58267"/>
                <a:gd name="connsiteY1" fmla="*/ 29107 h 29107"/>
                <a:gd name="connsiteX2" fmla="*/ 0 w 58267"/>
                <a:gd name="connsiteY2" fmla="*/ 14554 h 29107"/>
                <a:gd name="connsiteX3" fmla="*/ 29134 w 58267"/>
                <a:gd name="connsiteY3" fmla="*/ 0 h 29107"/>
                <a:gd name="connsiteX4" fmla="*/ 58267 w 58267"/>
                <a:gd name="connsiteY4" fmla="*/ 14554 h 2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67" h="29107">
                  <a:moveTo>
                    <a:pt x="58267" y="14554"/>
                  </a:moveTo>
                  <a:cubicBezTo>
                    <a:pt x="58267" y="22591"/>
                    <a:pt x="45224" y="29107"/>
                    <a:pt x="29134" y="29107"/>
                  </a:cubicBezTo>
                  <a:cubicBezTo>
                    <a:pt x="13044" y="29107"/>
                    <a:pt x="0" y="22591"/>
                    <a:pt x="0" y="14554"/>
                  </a:cubicBezTo>
                  <a:cubicBezTo>
                    <a:pt x="0" y="6516"/>
                    <a:pt x="13044" y="0"/>
                    <a:pt x="29134" y="0"/>
                  </a:cubicBezTo>
                  <a:cubicBezTo>
                    <a:pt x="45224" y="0"/>
                    <a:pt x="58267" y="6516"/>
                    <a:pt x="58267" y="14554"/>
                  </a:cubicBezTo>
                  <a:close/>
                </a:path>
              </a:pathLst>
            </a:custGeom>
            <a:solidFill>
              <a:srgbClr val="FFBE3D"/>
            </a:soli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AE22FCCE-D53A-BEC6-3562-46715DE43285}"/>
              </a:ext>
            </a:extLst>
          </p:cNvPr>
          <p:cNvGrpSpPr/>
          <p:nvPr/>
        </p:nvGrpSpPr>
        <p:grpSpPr>
          <a:xfrm>
            <a:off x="8355939" y="2408638"/>
            <a:ext cx="1010501" cy="1010501"/>
            <a:chOff x="6708133" y="1032939"/>
            <a:chExt cx="1878620" cy="1878620"/>
          </a:xfrm>
        </p:grpSpPr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51E7994C-2862-CBCC-BF44-F5C50016425F}"/>
                </a:ext>
              </a:extLst>
            </p:cNvPr>
            <p:cNvSpPr/>
            <p:nvPr/>
          </p:nvSpPr>
          <p:spPr>
            <a:xfrm>
              <a:off x="7501910" y="1826716"/>
              <a:ext cx="291066" cy="291066"/>
            </a:xfrm>
            <a:prstGeom prst="ellipse">
              <a:avLst/>
            </a:prstGeom>
            <a:noFill/>
            <a:ln w="31750">
              <a:solidFill>
                <a:srgbClr val="FFD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D09BBA1C-74C4-558C-ABB6-71D06E873A8B}"/>
                </a:ext>
              </a:extLst>
            </p:cNvPr>
            <p:cNvSpPr/>
            <p:nvPr/>
          </p:nvSpPr>
          <p:spPr>
            <a:xfrm>
              <a:off x="7369614" y="1694420"/>
              <a:ext cx="555658" cy="555658"/>
            </a:xfrm>
            <a:prstGeom prst="ellipse">
              <a:avLst/>
            </a:prstGeom>
            <a:noFill/>
            <a:ln w="3175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7F1CEA0A-541F-5AB2-0688-21F2ECAEFF2E}"/>
                </a:ext>
              </a:extLst>
            </p:cNvPr>
            <p:cNvSpPr/>
            <p:nvPr/>
          </p:nvSpPr>
          <p:spPr>
            <a:xfrm>
              <a:off x="7237318" y="1562124"/>
              <a:ext cx="820251" cy="820251"/>
            </a:xfrm>
            <a:prstGeom prst="ellipse">
              <a:avLst/>
            </a:prstGeom>
            <a:noFill/>
            <a:ln w="3175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B9015D52-3769-F7C6-4A06-9C459B88F7A8}"/>
                </a:ext>
              </a:extLst>
            </p:cNvPr>
            <p:cNvSpPr/>
            <p:nvPr/>
          </p:nvSpPr>
          <p:spPr>
            <a:xfrm>
              <a:off x="7105022" y="1429827"/>
              <a:ext cx="1084843" cy="1084843"/>
            </a:xfrm>
            <a:prstGeom prst="ellipse">
              <a:avLst/>
            </a:prstGeom>
            <a:noFill/>
            <a:ln w="3175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9FBFA9B4-8F42-BAD1-ED53-94F7AC2844F4}"/>
                </a:ext>
              </a:extLst>
            </p:cNvPr>
            <p:cNvSpPr/>
            <p:nvPr/>
          </p:nvSpPr>
          <p:spPr>
            <a:xfrm>
              <a:off x="6972726" y="1297531"/>
              <a:ext cx="1349435" cy="1349435"/>
            </a:xfrm>
            <a:prstGeom prst="ellipse">
              <a:avLst/>
            </a:prstGeom>
            <a:noFill/>
            <a:ln w="3175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462922C4-1A5A-4177-C4F4-EB7AEA5DD614}"/>
                </a:ext>
              </a:extLst>
            </p:cNvPr>
            <p:cNvSpPr/>
            <p:nvPr/>
          </p:nvSpPr>
          <p:spPr>
            <a:xfrm>
              <a:off x="6840429" y="1165235"/>
              <a:ext cx="1614028" cy="1614028"/>
            </a:xfrm>
            <a:prstGeom prst="ellipse">
              <a:avLst/>
            </a:prstGeom>
            <a:noFill/>
            <a:ln w="3175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BD9B6A90-4DF3-A1F1-1AFC-ADAD0505F477}"/>
                </a:ext>
              </a:extLst>
            </p:cNvPr>
            <p:cNvSpPr/>
            <p:nvPr/>
          </p:nvSpPr>
          <p:spPr>
            <a:xfrm>
              <a:off x="6708133" y="1032939"/>
              <a:ext cx="1878620" cy="1878620"/>
            </a:xfrm>
            <a:prstGeom prst="ellipse">
              <a:avLst/>
            </a:prstGeom>
            <a:noFill/>
            <a:ln w="31750">
              <a:solidFill>
                <a:srgbClr val="FFD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DD76CD61-7651-ABFA-54BA-9DD8B636207B}"/>
              </a:ext>
            </a:extLst>
          </p:cNvPr>
          <p:cNvGrpSpPr/>
          <p:nvPr/>
        </p:nvGrpSpPr>
        <p:grpSpPr>
          <a:xfrm>
            <a:off x="7893170" y="1715623"/>
            <a:ext cx="1207969" cy="1220207"/>
            <a:chOff x="4123069" y="3411229"/>
            <a:chExt cx="1507377" cy="1522649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F315A3A-F809-2AD4-7FE8-793EE221892E}"/>
                </a:ext>
              </a:extLst>
            </p:cNvPr>
            <p:cNvSpPr/>
            <p:nvPr/>
          </p:nvSpPr>
          <p:spPr>
            <a:xfrm>
              <a:off x="4123069" y="3921798"/>
              <a:ext cx="560364" cy="291316"/>
            </a:xfrm>
            <a:custGeom>
              <a:avLst/>
              <a:gdLst>
                <a:gd name="connsiteX0" fmla="*/ 248497 w 560364"/>
                <a:gd name="connsiteY0" fmla="*/ 87661 h 291316"/>
                <a:gd name="connsiteX1" fmla="*/ 489869 w 560364"/>
                <a:gd name="connsiteY1" fmla="*/ 2486 h 291316"/>
                <a:gd name="connsiteX2" fmla="*/ 461380 w 560364"/>
                <a:gd name="connsiteY2" fmla="*/ 229778 h 291316"/>
                <a:gd name="connsiteX3" fmla="*/ 26178 w 560364"/>
                <a:gd name="connsiteY3" fmla="*/ 268434 h 291316"/>
                <a:gd name="connsiteX4" fmla="*/ 1711 w 560364"/>
                <a:gd name="connsiteY4" fmla="*/ 221697 h 291316"/>
                <a:gd name="connsiteX5" fmla="*/ 26178 w 560364"/>
                <a:gd name="connsiteY5" fmla="*/ 197229 h 291316"/>
                <a:gd name="connsiteX6" fmla="*/ 248497 w 560364"/>
                <a:gd name="connsiteY6" fmla="*/ 87661 h 291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0364" h="291316">
                  <a:moveTo>
                    <a:pt x="248497" y="87661"/>
                  </a:moveTo>
                  <a:cubicBezTo>
                    <a:pt x="392918" y="-1976"/>
                    <a:pt x="433183" y="-4646"/>
                    <a:pt x="489869" y="2486"/>
                  </a:cubicBezTo>
                  <a:cubicBezTo>
                    <a:pt x="605874" y="17115"/>
                    <a:pt x="566194" y="168301"/>
                    <a:pt x="461380" y="229778"/>
                  </a:cubicBezTo>
                  <a:cubicBezTo>
                    <a:pt x="327455" y="308297"/>
                    <a:pt x="135893" y="300288"/>
                    <a:pt x="26178" y="268434"/>
                  </a:cubicBezTo>
                  <a:cubicBezTo>
                    <a:pt x="6516" y="262285"/>
                    <a:pt x="-4439" y="241360"/>
                    <a:pt x="1711" y="221697"/>
                  </a:cubicBezTo>
                  <a:cubicBezTo>
                    <a:pt x="5362" y="210023"/>
                    <a:pt x="14504" y="200880"/>
                    <a:pt x="26178" y="197229"/>
                  </a:cubicBezTo>
                  <a:cubicBezTo>
                    <a:pt x="106116" y="173974"/>
                    <a:pt x="181360" y="136891"/>
                    <a:pt x="248497" y="87661"/>
                  </a:cubicBezTo>
                  <a:close/>
                </a:path>
              </a:pathLst>
            </a:custGeom>
            <a:solidFill>
              <a:srgbClr val="46B000"/>
            </a:solidFill>
            <a:ln w="4548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E276C36F-69AD-4A30-AA3F-D9799147F832}"/>
                </a:ext>
              </a:extLst>
            </p:cNvPr>
            <p:cNvSpPr/>
            <p:nvPr/>
          </p:nvSpPr>
          <p:spPr>
            <a:xfrm>
              <a:off x="4410950" y="3714324"/>
              <a:ext cx="1219496" cy="1219482"/>
            </a:xfrm>
            <a:custGeom>
              <a:avLst/>
              <a:gdLst>
                <a:gd name="connsiteX0" fmla="*/ 389051 w 1219496"/>
                <a:gd name="connsiteY0" fmla="*/ 156858 h 1219482"/>
                <a:gd name="connsiteX1" fmla="*/ 156858 w 1219496"/>
                <a:gd name="connsiteY1" fmla="*/ 389051 h 1219482"/>
                <a:gd name="connsiteX2" fmla="*/ 144424 w 1219496"/>
                <a:gd name="connsiteY2" fmla="*/ 995700 h 1219482"/>
                <a:gd name="connsiteX3" fmla="*/ 896189 w 1219496"/>
                <a:gd name="connsiteY3" fmla="*/ 1209936 h 1219482"/>
                <a:gd name="connsiteX4" fmla="*/ 1209936 w 1219496"/>
                <a:gd name="connsiteY4" fmla="*/ 896189 h 1219482"/>
                <a:gd name="connsiteX5" fmla="*/ 995700 w 1219496"/>
                <a:gd name="connsiteY5" fmla="*/ 144424 h 1219482"/>
                <a:gd name="connsiteX6" fmla="*/ 389051 w 1219496"/>
                <a:gd name="connsiteY6" fmla="*/ 156858 h 121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496" h="1219482">
                  <a:moveTo>
                    <a:pt x="389051" y="156858"/>
                  </a:moveTo>
                  <a:cubicBezTo>
                    <a:pt x="325509" y="246971"/>
                    <a:pt x="246971" y="325509"/>
                    <a:pt x="156858" y="389051"/>
                  </a:cubicBezTo>
                  <a:cubicBezTo>
                    <a:pt x="-36715" y="525683"/>
                    <a:pt x="-62790" y="788522"/>
                    <a:pt x="144424" y="995700"/>
                  </a:cubicBezTo>
                  <a:cubicBezTo>
                    <a:pt x="370217" y="1221529"/>
                    <a:pt x="679722" y="1236121"/>
                    <a:pt x="896189" y="1209936"/>
                  </a:cubicBezTo>
                  <a:cubicBezTo>
                    <a:pt x="1060676" y="1190355"/>
                    <a:pt x="1190355" y="1060676"/>
                    <a:pt x="1209936" y="896189"/>
                  </a:cubicBezTo>
                  <a:cubicBezTo>
                    <a:pt x="1236158" y="679722"/>
                    <a:pt x="1221529" y="370217"/>
                    <a:pt x="995700" y="144424"/>
                  </a:cubicBezTo>
                  <a:cubicBezTo>
                    <a:pt x="788376" y="-62790"/>
                    <a:pt x="525536" y="-36715"/>
                    <a:pt x="389051" y="156858"/>
                  </a:cubicBezTo>
                  <a:close/>
                </a:path>
              </a:pathLst>
            </a:custGeom>
            <a:solidFill>
              <a:srgbClr val="E91E76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BD9728D-2E87-4404-0A3E-696F58016C41}"/>
                </a:ext>
              </a:extLst>
            </p:cNvPr>
            <p:cNvSpPr/>
            <p:nvPr/>
          </p:nvSpPr>
          <p:spPr>
            <a:xfrm>
              <a:off x="4508014" y="3811607"/>
              <a:ext cx="1122286" cy="1122271"/>
            </a:xfrm>
            <a:custGeom>
              <a:avLst/>
              <a:gdLst>
                <a:gd name="connsiteX0" fmla="*/ 1006302 w 1122286"/>
                <a:gd name="connsiteY0" fmla="*/ 692482 h 1122271"/>
                <a:gd name="connsiteX1" fmla="*/ 692555 w 1122286"/>
                <a:gd name="connsiteY1" fmla="*/ 1006229 h 1122271"/>
                <a:gd name="connsiteX2" fmla="*/ 0 w 1122286"/>
                <a:gd name="connsiteY2" fmla="*/ 844364 h 1122271"/>
                <a:gd name="connsiteX3" fmla="*/ 47214 w 1122286"/>
                <a:gd name="connsiteY3" fmla="*/ 898490 h 1122271"/>
                <a:gd name="connsiteX4" fmla="*/ 798978 w 1122286"/>
                <a:gd name="connsiteY4" fmla="*/ 1112726 h 1122271"/>
                <a:gd name="connsiteX5" fmla="*/ 1112726 w 1122286"/>
                <a:gd name="connsiteY5" fmla="*/ 798978 h 1122271"/>
                <a:gd name="connsiteX6" fmla="*/ 898490 w 1122286"/>
                <a:gd name="connsiteY6" fmla="*/ 47214 h 1122271"/>
                <a:gd name="connsiteX7" fmla="*/ 844473 w 1122286"/>
                <a:gd name="connsiteY7" fmla="*/ 0 h 1122271"/>
                <a:gd name="connsiteX8" fmla="*/ 1006302 w 1122286"/>
                <a:gd name="connsiteY8" fmla="*/ 692482 h 112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2286" h="1122271">
                  <a:moveTo>
                    <a:pt x="1006302" y="692482"/>
                  </a:moveTo>
                  <a:cubicBezTo>
                    <a:pt x="986735" y="856975"/>
                    <a:pt x="857048" y="986662"/>
                    <a:pt x="692555" y="1006229"/>
                  </a:cubicBezTo>
                  <a:cubicBezTo>
                    <a:pt x="494411" y="1030220"/>
                    <a:pt x="218515" y="1019468"/>
                    <a:pt x="0" y="844364"/>
                  </a:cubicBezTo>
                  <a:cubicBezTo>
                    <a:pt x="14593" y="863373"/>
                    <a:pt x="30362" y="881450"/>
                    <a:pt x="47214" y="898490"/>
                  </a:cubicBezTo>
                  <a:cubicBezTo>
                    <a:pt x="273007" y="1124319"/>
                    <a:pt x="582512" y="1138911"/>
                    <a:pt x="798978" y="1112726"/>
                  </a:cubicBezTo>
                  <a:cubicBezTo>
                    <a:pt x="963465" y="1093145"/>
                    <a:pt x="1093145" y="963465"/>
                    <a:pt x="1112726" y="798978"/>
                  </a:cubicBezTo>
                  <a:cubicBezTo>
                    <a:pt x="1138947" y="582512"/>
                    <a:pt x="1124319" y="273007"/>
                    <a:pt x="898490" y="47214"/>
                  </a:cubicBezTo>
                  <a:cubicBezTo>
                    <a:pt x="881486" y="30365"/>
                    <a:pt x="863445" y="14597"/>
                    <a:pt x="844473" y="0"/>
                  </a:cubicBezTo>
                  <a:cubicBezTo>
                    <a:pt x="1019541" y="218259"/>
                    <a:pt x="1030293" y="494338"/>
                    <a:pt x="1006302" y="692482"/>
                  </a:cubicBezTo>
                  <a:close/>
                </a:path>
              </a:pathLst>
            </a:custGeom>
            <a:solidFill>
              <a:srgbClr val="FF6196"/>
            </a:solidFill>
            <a:ln w="36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FA131B3-12EC-B1AC-D40B-28F0EF0858D8}"/>
                </a:ext>
              </a:extLst>
            </p:cNvPr>
            <p:cNvSpPr/>
            <p:nvPr/>
          </p:nvSpPr>
          <p:spPr>
            <a:xfrm>
              <a:off x="4410950" y="3714324"/>
              <a:ext cx="1219496" cy="1219482"/>
            </a:xfrm>
            <a:custGeom>
              <a:avLst/>
              <a:gdLst>
                <a:gd name="connsiteX0" fmla="*/ 389051 w 1219496"/>
                <a:gd name="connsiteY0" fmla="*/ 156858 h 1219482"/>
                <a:gd name="connsiteX1" fmla="*/ 156858 w 1219496"/>
                <a:gd name="connsiteY1" fmla="*/ 389051 h 1219482"/>
                <a:gd name="connsiteX2" fmla="*/ 144424 w 1219496"/>
                <a:gd name="connsiteY2" fmla="*/ 995700 h 1219482"/>
                <a:gd name="connsiteX3" fmla="*/ 896189 w 1219496"/>
                <a:gd name="connsiteY3" fmla="*/ 1209936 h 1219482"/>
                <a:gd name="connsiteX4" fmla="*/ 1209936 w 1219496"/>
                <a:gd name="connsiteY4" fmla="*/ 896189 h 1219482"/>
                <a:gd name="connsiteX5" fmla="*/ 995700 w 1219496"/>
                <a:gd name="connsiteY5" fmla="*/ 144424 h 1219482"/>
                <a:gd name="connsiteX6" fmla="*/ 389051 w 1219496"/>
                <a:gd name="connsiteY6" fmla="*/ 156858 h 121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496" h="1219482">
                  <a:moveTo>
                    <a:pt x="389051" y="156858"/>
                  </a:moveTo>
                  <a:cubicBezTo>
                    <a:pt x="325509" y="246971"/>
                    <a:pt x="246971" y="325509"/>
                    <a:pt x="156858" y="389051"/>
                  </a:cubicBezTo>
                  <a:cubicBezTo>
                    <a:pt x="-36715" y="525683"/>
                    <a:pt x="-62790" y="788522"/>
                    <a:pt x="144424" y="995700"/>
                  </a:cubicBezTo>
                  <a:cubicBezTo>
                    <a:pt x="370217" y="1221529"/>
                    <a:pt x="679722" y="1236121"/>
                    <a:pt x="896189" y="1209936"/>
                  </a:cubicBezTo>
                  <a:cubicBezTo>
                    <a:pt x="1060676" y="1190355"/>
                    <a:pt x="1190355" y="1060676"/>
                    <a:pt x="1209936" y="896189"/>
                  </a:cubicBezTo>
                  <a:cubicBezTo>
                    <a:pt x="1236158" y="679722"/>
                    <a:pt x="1221529" y="370217"/>
                    <a:pt x="995700" y="144424"/>
                  </a:cubicBezTo>
                  <a:cubicBezTo>
                    <a:pt x="788376" y="-62790"/>
                    <a:pt x="525536" y="-36715"/>
                    <a:pt x="389051" y="156858"/>
                  </a:cubicBezTo>
                  <a:close/>
                </a:path>
              </a:pathLst>
            </a:custGeom>
            <a:noFill/>
            <a:ln w="4548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5883378E-3B32-72E1-EF13-4C989F80B056}"/>
                </a:ext>
              </a:extLst>
            </p:cNvPr>
            <p:cNvSpPr/>
            <p:nvPr/>
          </p:nvSpPr>
          <p:spPr>
            <a:xfrm>
              <a:off x="4311734" y="3989043"/>
              <a:ext cx="432851" cy="481293"/>
            </a:xfrm>
            <a:custGeom>
              <a:avLst/>
              <a:gdLst>
                <a:gd name="connsiteX0" fmla="*/ 255087 w 432851"/>
                <a:gd name="connsiteY0" fmla="*/ 289217 h 481293"/>
                <a:gd name="connsiteX1" fmla="*/ 428289 w 432851"/>
                <a:gd name="connsiteY1" fmla="*/ 104384 h 481293"/>
                <a:gd name="connsiteX2" fmla="*/ 211164 w 432851"/>
                <a:gd name="connsiteY2" fmla="*/ 39725 h 481293"/>
                <a:gd name="connsiteX3" fmla="*/ 0 w 432851"/>
                <a:gd name="connsiteY3" fmla="*/ 456275 h 481293"/>
                <a:gd name="connsiteX4" fmla="*/ 26175 w 432851"/>
                <a:gd name="connsiteY4" fmla="*/ 481287 h 481293"/>
                <a:gd name="connsiteX5" fmla="*/ 45020 w 432851"/>
                <a:gd name="connsiteY5" fmla="*/ 472367 h 481293"/>
                <a:gd name="connsiteX6" fmla="*/ 255087 w 432851"/>
                <a:gd name="connsiteY6" fmla="*/ 289217 h 48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851" h="481293">
                  <a:moveTo>
                    <a:pt x="255087" y="289217"/>
                  </a:moveTo>
                  <a:cubicBezTo>
                    <a:pt x="393693" y="194131"/>
                    <a:pt x="412125" y="158693"/>
                    <a:pt x="428289" y="104384"/>
                  </a:cubicBezTo>
                  <a:cubicBezTo>
                    <a:pt x="461204" y="-6464"/>
                    <a:pt x="308518" y="-30711"/>
                    <a:pt x="211164" y="39725"/>
                  </a:cubicBezTo>
                  <a:cubicBezTo>
                    <a:pt x="71351" y="140773"/>
                    <a:pt x="1865" y="350949"/>
                    <a:pt x="0" y="456275"/>
                  </a:cubicBezTo>
                  <a:cubicBezTo>
                    <a:pt x="321" y="470410"/>
                    <a:pt x="12040" y="481608"/>
                    <a:pt x="26175" y="481287"/>
                  </a:cubicBezTo>
                  <a:cubicBezTo>
                    <a:pt x="33438" y="481122"/>
                    <a:pt x="40288" y="477879"/>
                    <a:pt x="45020" y="472367"/>
                  </a:cubicBezTo>
                  <a:cubicBezTo>
                    <a:pt x="102670" y="398430"/>
                    <a:pt x="173984" y="336254"/>
                    <a:pt x="255087" y="289217"/>
                  </a:cubicBezTo>
                  <a:close/>
                </a:path>
              </a:pathLst>
            </a:custGeom>
            <a:solidFill>
              <a:srgbClr val="6DD627"/>
            </a:solidFill>
            <a:ln w="4548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8E09D7BB-FD88-256C-4118-3848593DD593}"/>
                </a:ext>
              </a:extLst>
            </p:cNvPr>
            <p:cNvSpPr/>
            <p:nvPr/>
          </p:nvSpPr>
          <p:spPr>
            <a:xfrm>
              <a:off x="4633930" y="3411229"/>
              <a:ext cx="291320" cy="560087"/>
            </a:xfrm>
            <a:custGeom>
              <a:avLst/>
              <a:gdLst>
                <a:gd name="connsiteX0" fmla="*/ 87625 w 291320"/>
                <a:gd name="connsiteY0" fmla="*/ 248204 h 560087"/>
                <a:gd name="connsiteX1" fmla="*/ 2486 w 291320"/>
                <a:gd name="connsiteY1" fmla="*/ 489576 h 560087"/>
                <a:gd name="connsiteX2" fmla="*/ 229742 w 291320"/>
                <a:gd name="connsiteY2" fmla="*/ 461087 h 560087"/>
                <a:gd name="connsiteX3" fmla="*/ 268471 w 291320"/>
                <a:gd name="connsiteY3" fmla="*/ 26178 h 560087"/>
                <a:gd name="connsiteX4" fmla="*/ 221734 w 291320"/>
                <a:gd name="connsiteY4" fmla="*/ 1711 h 560087"/>
                <a:gd name="connsiteX5" fmla="*/ 197266 w 291320"/>
                <a:gd name="connsiteY5" fmla="*/ 26178 h 560087"/>
                <a:gd name="connsiteX6" fmla="*/ 87625 w 291320"/>
                <a:gd name="connsiteY6" fmla="*/ 248204 h 560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320" h="560087">
                  <a:moveTo>
                    <a:pt x="87625" y="248204"/>
                  </a:moveTo>
                  <a:cubicBezTo>
                    <a:pt x="-1976" y="392625"/>
                    <a:pt x="-4645" y="432890"/>
                    <a:pt x="2486" y="489576"/>
                  </a:cubicBezTo>
                  <a:cubicBezTo>
                    <a:pt x="17115" y="605618"/>
                    <a:pt x="168302" y="565901"/>
                    <a:pt x="229742" y="461087"/>
                  </a:cubicBezTo>
                  <a:cubicBezTo>
                    <a:pt x="308297" y="327308"/>
                    <a:pt x="300288" y="135893"/>
                    <a:pt x="268471" y="26178"/>
                  </a:cubicBezTo>
                  <a:cubicBezTo>
                    <a:pt x="262322" y="6516"/>
                    <a:pt x="241397" y="-4439"/>
                    <a:pt x="221734" y="1711"/>
                  </a:cubicBezTo>
                  <a:cubicBezTo>
                    <a:pt x="210060" y="5362"/>
                    <a:pt x="200917" y="14504"/>
                    <a:pt x="197266" y="26178"/>
                  </a:cubicBezTo>
                  <a:cubicBezTo>
                    <a:pt x="173966" y="106022"/>
                    <a:pt x="136858" y="181167"/>
                    <a:pt x="87625" y="248204"/>
                  </a:cubicBezTo>
                  <a:close/>
                </a:path>
              </a:pathLst>
            </a:custGeom>
            <a:solidFill>
              <a:srgbClr val="46B000"/>
            </a:solidFill>
            <a:ln w="4548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658D7632-184C-9D8E-9D84-7E4D465FBE29}"/>
                </a:ext>
              </a:extLst>
            </p:cNvPr>
            <p:cNvSpPr/>
            <p:nvPr/>
          </p:nvSpPr>
          <p:spPr>
            <a:xfrm>
              <a:off x="4701160" y="3599602"/>
              <a:ext cx="481309" cy="432887"/>
            </a:xfrm>
            <a:custGeom>
              <a:avLst/>
              <a:gdLst>
                <a:gd name="connsiteX0" fmla="*/ 289196 w 481309"/>
                <a:gd name="connsiteY0" fmla="*/ 255086 h 432887"/>
                <a:gd name="connsiteX1" fmla="*/ 104400 w 481309"/>
                <a:gd name="connsiteY1" fmla="*/ 428326 h 432887"/>
                <a:gd name="connsiteX2" fmla="*/ 39742 w 481309"/>
                <a:gd name="connsiteY2" fmla="*/ 211164 h 432887"/>
                <a:gd name="connsiteX3" fmla="*/ 456255 w 481309"/>
                <a:gd name="connsiteY3" fmla="*/ 0 h 432887"/>
                <a:gd name="connsiteX4" fmla="*/ 481303 w 481309"/>
                <a:gd name="connsiteY4" fmla="*/ 26140 h 432887"/>
                <a:gd name="connsiteX5" fmla="*/ 472383 w 481309"/>
                <a:gd name="connsiteY5" fmla="*/ 45020 h 432887"/>
                <a:gd name="connsiteX6" fmla="*/ 289196 w 481309"/>
                <a:gd name="connsiteY6" fmla="*/ 255086 h 43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1309" h="432887">
                  <a:moveTo>
                    <a:pt x="289196" y="255086"/>
                  </a:moveTo>
                  <a:cubicBezTo>
                    <a:pt x="194110" y="393693"/>
                    <a:pt x="158672" y="412344"/>
                    <a:pt x="104400" y="428326"/>
                  </a:cubicBezTo>
                  <a:cubicBezTo>
                    <a:pt x="-6448" y="461240"/>
                    <a:pt x="-30732" y="308518"/>
                    <a:pt x="39742" y="211164"/>
                  </a:cubicBezTo>
                  <a:cubicBezTo>
                    <a:pt x="140789" y="71534"/>
                    <a:pt x="350965" y="1719"/>
                    <a:pt x="456255" y="0"/>
                  </a:cubicBezTo>
                  <a:cubicBezTo>
                    <a:pt x="470390" y="302"/>
                    <a:pt x="481605" y="12005"/>
                    <a:pt x="481303" y="26140"/>
                  </a:cubicBezTo>
                  <a:cubicBezTo>
                    <a:pt x="481148" y="33415"/>
                    <a:pt x="477904" y="40280"/>
                    <a:pt x="472383" y="45020"/>
                  </a:cubicBezTo>
                  <a:cubicBezTo>
                    <a:pt x="398456" y="102690"/>
                    <a:pt x="336271" y="174000"/>
                    <a:pt x="289196" y="255086"/>
                  </a:cubicBezTo>
                  <a:close/>
                </a:path>
              </a:pathLst>
            </a:custGeom>
            <a:solidFill>
              <a:srgbClr val="6DD627"/>
            </a:solidFill>
            <a:ln w="4548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2BB3271A-BEA7-FD5E-A4C6-277B2444B785}"/>
                </a:ext>
              </a:extLst>
            </p:cNvPr>
            <p:cNvSpPr/>
            <p:nvPr/>
          </p:nvSpPr>
          <p:spPr>
            <a:xfrm>
              <a:off x="4440745" y="3721798"/>
              <a:ext cx="303778" cy="317635"/>
            </a:xfrm>
            <a:custGeom>
              <a:avLst/>
              <a:gdLst>
                <a:gd name="connsiteX0" fmla="*/ 107314 w 303778"/>
                <a:gd name="connsiteY0" fmla="*/ 14655 h 317635"/>
                <a:gd name="connsiteX1" fmla="*/ 81714 w 303778"/>
                <a:gd name="connsiteY1" fmla="*/ 26 h 317635"/>
                <a:gd name="connsiteX2" fmla="*/ 25394 w 303778"/>
                <a:gd name="connsiteY2" fmla="*/ 29027 h 317635"/>
                <a:gd name="connsiteX3" fmla="*/ 4951 w 303778"/>
                <a:gd name="connsiteY3" fmla="*/ 110874 h 317635"/>
                <a:gd name="connsiteX4" fmla="*/ 224014 w 303778"/>
                <a:gd name="connsiteY4" fmla="*/ 314066 h 317635"/>
                <a:gd name="connsiteX5" fmla="*/ 300218 w 303778"/>
                <a:gd name="connsiteY5" fmla="*/ 278373 h 317635"/>
                <a:gd name="connsiteX6" fmla="*/ 275836 w 303778"/>
                <a:gd name="connsiteY6" fmla="*/ 207679 h 317635"/>
                <a:gd name="connsiteX7" fmla="*/ 174752 w 303778"/>
                <a:gd name="connsiteY7" fmla="*/ 130477 h 317635"/>
                <a:gd name="connsiteX8" fmla="*/ 134121 w 303778"/>
                <a:gd name="connsiteY8" fmla="*/ 80191 h 317635"/>
                <a:gd name="connsiteX9" fmla="*/ 110569 w 303778"/>
                <a:gd name="connsiteY9" fmla="*/ 21237 h 317635"/>
                <a:gd name="connsiteX10" fmla="*/ 107314 w 303778"/>
                <a:gd name="connsiteY10" fmla="*/ 14655 h 31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3778" h="317635">
                  <a:moveTo>
                    <a:pt x="107314" y="14655"/>
                  </a:moveTo>
                  <a:cubicBezTo>
                    <a:pt x="102310" y="5255"/>
                    <a:pt x="92353" y="-434"/>
                    <a:pt x="81714" y="26"/>
                  </a:cubicBezTo>
                  <a:cubicBezTo>
                    <a:pt x="60004" y="2406"/>
                    <a:pt x="39942" y="12737"/>
                    <a:pt x="25394" y="29027"/>
                  </a:cubicBezTo>
                  <a:cubicBezTo>
                    <a:pt x="1948" y="49236"/>
                    <a:pt x="-6240" y="82015"/>
                    <a:pt x="4951" y="110874"/>
                  </a:cubicBezTo>
                  <a:cubicBezTo>
                    <a:pt x="35634" y="182518"/>
                    <a:pt x="68585" y="256831"/>
                    <a:pt x="224014" y="314066"/>
                  </a:cubicBezTo>
                  <a:cubicBezTo>
                    <a:pt x="254913" y="325253"/>
                    <a:pt x="289031" y="309273"/>
                    <a:pt x="300218" y="278373"/>
                  </a:cubicBezTo>
                  <a:cubicBezTo>
                    <a:pt x="309764" y="252007"/>
                    <a:pt x="299606" y="222555"/>
                    <a:pt x="275836" y="207679"/>
                  </a:cubicBezTo>
                  <a:cubicBezTo>
                    <a:pt x="239220" y="186014"/>
                    <a:pt x="205290" y="160100"/>
                    <a:pt x="174752" y="130477"/>
                  </a:cubicBezTo>
                  <a:cubicBezTo>
                    <a:pt x="159245" y="115401"/>
                    <a:pt x="145604" y="98518"/>
                    <a:pt x="134121" y="80191"/>
                  </a:cubicBezTo>
                  <a:cubicBezTo>
                    <a:pt x="124993" y="61075"/>
                    <a:pt x="117125" y="41382"/>
                    <a:pt x="110569" y="21237"/>
                  </a:cubicBezTo>
                  <a:cubicBezTo>
                    <a:pt x="109635" y="18972"/>
                    <a:pt x="108547" y="16772"/>
                    <a:pt x="107314" y="14655"/>
                  </a:cubicBezTo>
                  <a:close/>
                </a:path>
              </a:pathLst>
            </a:custGeom>
            <a:solidFill>
              <a:srgbClr val="6DD627"/>
            </a:solidFill>
            <a:ln w="4548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4098633E-6682-AC55-0379-10A2F8D303D6}"/>
                </a:ext>
              </a:extLst>
            </p:cNvPr>
            <p:cNvSpPr/>
            <p:nvPr/>
          </p:nvSpPr>
          <p:spPr>
            <a:xfrm rot="18900000">
              <a:off x="4424656" y="3737999"/>
              <a:ext cx="144677" cy="86820"/>
            </a:xfrm>
            <a:custGeom>
              <a:avLst/>
              <a:gdLst>
                <a:gd name="connsiteX0" fmla="*/ 144677 w 144677"/>
                <a:gd name="connsiteY0" fmla="*/ 43410 h 86820"/>
                <a:gd name="connsiteX1" fmla="*/ 72339 w 144677"/>
                <a:gd name="connsiteY1" fmla="*/ 86821 h 86820"/>
                <a:gd name="connsiteX2" fmla="*/ 0 w 144677"/>
                <a:gd name="connsiteY2" fmla="*/ 43410 h 86820"/>
                <a:gd name="connsiteX3" fmla="*/ 72339 w 144677"/>
                <a:gd name="connsiteY3" fmla="*/ 0 h 86820"/>
                <a:gd name="connsiteX4" fmla="*/ 144677 w 144677"/>
                <a:gd name="connsiteY4" fmla="*/ 43410 h 86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77" h="86820">
                  <a:moveTo>
                    <a:pt x="144677" y="43410"/>
                  </a:moveTo>
                  <a:cubicBezTo>
                    <a:pt x="144677" y="67385"/>
                    <a:pt x="112290" y="86821"/>
                    <a:pt x="72339" y="86821"/>
                  </a:cubicBezTo>
                  <a:cubicBezTo>
                    <a:pt x="32387" y="86821"/>
                    <a:pt x="0" y="67385"/>
                    <a:pt x="0" y="43410"/>
                  </a:cubicBezTo>
                  <a:cubicBezTo>
                    <a:pt x="0" y="19435"/>
                    <a:pt x="32387" y="0"/>
                    <a:pt x="72339" y="0"/>
                  </a:cubicBezTo>
                  <a:cubicBezTo>
                    <a:pt x="112290" y="0"/>
                    <a:pt x="144677" y="19435"/>
                    <a:pt x="144677" y="43410"/>
                  </a:cubicBezTo>
                  <a:close/>
                </a:path>
              </a:pathLst>
            </a:custGeom>
            <a:solidFill>
              <a:srgbClr val="9CEB60"/>
            </a:solidFill>
            <a:ln w="4548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9D7C3ED-3659-576B-03B5-27717CB942A1}"/>
                </a:ext>
              </a:extLst>
            </p:cNvPr>
            <p:cNvSpPr/>
            <p:nvPr/>
          </p:nvSpPr>
          <p:spPr>
            <a:xfrm>
              <a:off x="4523232" y="4017059"/>
              <a:ext cx="253421" cy="598025"/>
            </a:xfrm>
            <a:custGeom>
              <a:avLst/>
              <a:gdLst>
                <a:gd name="connsiteX0" fmla="*/ 199969 w 253421"/>
                <a:gd name="connsiteY0" fmla="*/ 307281 h 598025"/>
                <a:gd name="connsiteX1" fmla="*/ 243123 w 253421"/>
                <a:gd name="connsiteY1" fmla="*/ 57680 h 598025"/>
                <a:gd name="connsiteX2" fmla="*/ 26181 w 253421"/>
                <a:gd name="connsiteY2" fmla="*/ 122997 h 598025"/>
                <a:gd name="connsiteX3" fmla="*/ 78844 w 253421"/>
                <a:gd name="connsiteY3" fmla="*/ 586980 h 598025"/>
                <a:gd name="connsiteX4" fmla="*/ 114459 w 253421"/>
                <a:gd name="connsiteY4" fmla="*/ 593481 h 598025"/>
                <a:gd name="connsiteX5" fmla="*/ 125290 w 253421"/>
                <a:gd name="connsiteY5" fmla="*/ 575716 h 598025"/>
                <a:gd name="connsiteX6" fmla="*/ 199969 w 253421"/>
                <a:gd name="connsiteY6" fmla="*/ 307281 h 59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421" h="598025">
                  <a:moveTo>
                    <a:pt x="199969" y="307281"/>
                  </a:moveTo>
                  <a:cubicBezTo>
                    <a:pt x="263530" y="151632"/>
                    <a:pt x="259471" y="111916"/>
                    <a:pt x="243123" y="57680"/>
                  </a:cubicBezTo>
                  <a:cubicBezTo>
                    <a:pt x="209807" y="-53095"/>
                    <a:pt x="68823" y="10613"/>
                    <a:pt x="26181" y="122997"/>
                  </a:cubicBezTo>
                  <a:cubicBezTo>
                    <a:pt x="-34784" y="284168"/>
                    <a:pt x="22414" y="498111"/>
                    <a:pt x="78844" y="586980"/>
                  </a:cubicBezTo>
                  <a:cubicBezTo>
                    <a:pt x="86884" y="598610"/>
                    <a:pt x="102829" y="601521"/>
                    <a:pt x="114459" y="593481"/>
                  </a:cubicBezTo>
                  <a:cubicBezTo>
                    <a:pt x="120422" y="589360"/>
                    <a:pt x="124357" y="582904"/>
                    <a:pt x="125290" y="575716"/>
                  </a:cubicBezTo>
                  <a:cubicBezTo>
                    <a:pt x="132804" y="482288"/>
                    <a:pt x="158154" y="391166"/>
                    <a:pt x="199969" y="307281"/>
                  </a:cubicBezTo>
                  <a:close/>
                </a:path>
              </a:pathLst>
            </a:custGeom>
            <a:solidFill>
              <a:srgbClr val="9CEB60"/>
            </a:solidFill>
            <a:ln w="4548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0AF48D0B-AA6A-ACEE-8B84-46E50F3CD628}"/>
                </a:ext>
              </a:extLst>
            </p:cNvPr>
            <p:cNvSpPr/>
            <p:nvPr/>
          </p:nvSpPr>
          <p:spPr>
            <a:xfrm>
              <a:off x="4729180" y="3811161"/>
              <a:ext cx="598112" cy="253517"/>
            </a:xfrm>
            <a:custGeom>
              <a:avLst/>
              <a:gdLst>
                <a:gd name="connsiteX0" fmla="*/ 307255 w 598112"/>
                <a:gd name="connsiteY0" fmla="*/ 200090 h 253517"/>
                <a:gd name="connsiteX1" fmla="*/ 57655 w 598112"/>
                <a:gd name="connsiteY1" fmla="*/ 243245 h 253517"/>
                <a:gd name="connsiteX2" fmla="*/ 122972 w 598112"/>
                <a:gd name="connsiteY2" fmla="*/ 26302 h 253517"/>
                <a:gd name="connsiteX3" fmla="*/ 587028 w 598112"/>
                <a:gd name="connsiteY3" fmla="*/ 78783 h 253517"/>
                <a:gd name="connsiteX4" fmla="*/ 593595 w 598112"/>
                <a:gd name="connsiteY4" fmla="*/ 114386 h 253517"/>
                <a:gd name="connsiteX5" fmla="*/ 575727 w 598112"/>
                <a:gd name="connsiteY5" fmla="*/ 125265 h 253517"/>
                <a:gd name="connsiteX6" fmla="*/ 307255 w 598112"/>
                <a:gd name="connsiteY6" fmla="*/ 200090 h 25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8112" h="253517">
                  <a:moveTo>
                    <a:pt x="307255" y="200090"/>
                  </a:moveTo>
                  <a:cubicBezTo>
                    <a:pt x="151644" y="263615"/>
                    <a:pt x="111890" y="259556"/>
                    <a:pt x="57655" y="243245"/>
                  </a:cubicBezTo>
                  <a:cubicBezTo>
                    <a:pt x="-53084" y="209891"/>
                    <a:pt x="10624" y="68908"/>
                    <a:pt x="122972" y="26302"/>
                  </a:cubicBezTo>
                  <a:cubicBezTo>
                    <a:pt x="284142" y="-34845"/>
                    <a:pt x="498122" y="22353"/>
                    <a:pt x="587028" y="78783"/>
                  </a:cubicBezTo>
                  <a:cubicBezTo>
                    <a:pt x="598673" y="86801"/>
                    <a:pt x="601613" y="102741"/>
                    <a:pt x="593595" y="114386"/>
                  </a:cubicBezTo>
                  <a:cubicBezTo>
                    <a:pt x="589460" y="120391"/>
                    <a:pt x="582961" y="124349"/>
                    <a:pt x="575727" y="125265"/>
                  </a:cubicBezTo>
                  <a:cubicBezTo>
                    <a:pt x="482272" y="132790"/>
                    <a:pt x="391131" y="158191"/>
                    <a:pt x="307255" y="200090"/>
                  </a:cubicBezTo>
                  <a:close/>
                </a:path>
              </a:pathLst>
            </a:custGeom>
            <a:solidFill>
              <a:srgbClr val="9CEB60"/>
            </a:solidFill>
            <a:ln w="45482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B16052CD-407D-358E-7045-617435A7A541}"/>
                </a:ext>
              </a:extLst>
            </p:cNvPr>
            <p:cNvSpPr/>
            <p:nvPr/>
          </p:nvSpPr>
          <p:spPr>
            <a:xfrm rot="18900000">
              <a:off x="5365663" y="4614780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C8792CA5-2200-6A9D-6132-25724334816C}"/>
                </a:ext>
              </a:extLst>
            </p:cNvPr>
            <p:cNvSpPr/>
            <p:nvPr/>
          </p:nvSpPr>
          <p:spPr>
            <a:xfrm rot="18900000">
              <a:off x="5126255" y="4375372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4" y="150455"/>
                    <a:pt x="0" y="116775"/>
                    <a:pt x="0" y="75228"/>
                  </a:cubicBezTo>
                  <a:cubicBezTo>
                    <a:pt x="0" y="33681"/>
                    <a:pt x="22464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DEBE2A9-6A80-86D0-AAA5-47C66195027A}"/>
                </a:ext>
              </a:extLst>
            </p:cNvPr>
            <p:cNvSpPr/>
            <p:nvPr/>
          </p:nvSpPr>
          <p:spPr>
            <a:xfrm rot="18900000">
              <a:off x="4886785" y="4135923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4D33CF84-8170-D3CA-E4AB-CF15C4EB3098}"/>
                </a:ext>
              </a:extLst>
            </p:cNvPr>
            <p:cNvSpPr/>
            <p:nvPr/>
          </p:nvSpPr>
          <p:spPr>
            <a:xfrm rot="18900000">
              <a:off x="5365627" y="4295532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C9D16FC5-3481-3FEB-AA8E-4A3580CEC446}"/>
                </a:ext>
              </a:extLst>
            </p:cNvPr>
            <p:cNvSpPr/>
            <p:nvPr/>
          </p:nvSpPr>
          <p:spPr>
            <a:xfrm rot="18900000">
              <a:off x="5152843" y="4082712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72135BBA-04EC-97BA-F4CA-77EA6F7E8745}"/>
                </a:ext>
              </a:extLst>
            </p:cNvPr>
            <p:cNvSpPr/>
            <p:nvPr/>
          </p:nvSpPr>
          <p:spPr>
            <a:xfrm rot="18900000">
              <a:off x="5365653" y="3976289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D1D6C8C-9BD5-9B0E-4198-CC1B78C6ECF9}"/>
                </a:ext>
              </a:extLst>
            </p:cNvPr>
            <p:cNvSpPr/>
            <p:nvPr/>
          </p:nvSpPr>
          <p:spPr>
            <a:xfrm rot="18900000">
              <a:off x="5046420" y="4614755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27A64669-5B1A-B841-7B3A-BFD51ABF132E}"/>
                </a:ext>
              </a:extLst>
            </p:cNvPr>
            <p:cNvSpPr/>
            <p:nvPr/>
          </p:nvSpPr>
          <p:spPr>
            <a:xfrm rot="18900000">
              <a:off x="4833636" y="4401934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616234E-6620-5B4D-FCEE-68611682000A}"/>
                </a:ext>
              </a:extLst>
            </p:cNvPr>
            <p:cNvSpPr/>
            <p:nvPr/>
          </p:nvSpPr>
          <p:spPr>
            <a:xfrm rot="18900000">
              <a:off x="4727150" y="4614739"/>
              <a:ext cx="100352" cy="150455"/>
            </a:xfrm>
            <a:custGeom>
              <a:avLst/>
              <a:gdLst>
                <a:gd name="connsiteX0" fmla="*/ 100352 w 100352"/>
                <a:gd name="connsiteY0" fmla="*/ 75228 h 150455"/>
                <a:gd name="connsiteX1" fmla="*/ 50176 w 100352"/>
                <a:gd name="connsiteY1" fmla="*/ 150455 h 150455"/>
                <a:gd name="connsiteX2" fmla="*/ 0 w 100352"/>
                <a:gd name="connsiteY2" fmla="*/ 75228 h 150455"/>
                <a:gd name="connsiteX3" fmla="*/ 50176 w 100352"/>
                <a:gd name="connsiteY3" fmla="*/ 0 h 150455"/>
                <a:gd name="connsiteX4" fmla="*/ 100352 w 100352"/>
                <a:gd name="connsiteY4" fmla="*/ 75228 h 15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2" h="150455">
                  <a:moveTo>
                    <a:pt x="100352" y="75228"/>
                  </a:moveTo>
                  <a:cubicBezTo>
                    <a:pt x="100352" y="116775"/>
                    <a:pt x="77888" y="150455"/>
                    <a:pt x="50176" y="150455"/>
                  </a:cubicBezTo>
                  <a:cubicBezTo>
                    <a:pt x="22465" y="150455"/>
                    <a:pt x="0" y="116775"/>
                    <a:pt x="0" y="75228"/>
                  </a:cubicBezTo>
                  <a:cubicBezTo>
                    <a:pt x="0" y="33681"/>
                    <a:pt x="22465" y="0"/>
                    <a:pt x="50176" y="0"/>
                  </a:cubicBezTo>
                  <a:cubicBezTo>
                    <a:pt x="77888" y="0"/>
                    <a:pt x="100352" y="33681"/>
                    <a:pt x="100352" y="75228"/>
                  </a:cubicBezTo>
                  <a:close/>
                </a:path>
              </a:pathLst>
            </a:custGeom>
            <a:solidFill>
              <a:srgbClr val="FFF48C"/>
            </a:solidFill>
            <a:ln w="25400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1" name="任意多边形: 形状 220">
            <a:extLst>
              <a:ext uri="{FF2B5EF4-FFF2-40B4-BE49-F238E27FC236}">
                <a16:creationId xmlns:a16="http://schemas.microsoft.com/office/drawing/2014/main" id="{DE21C45B-AA8E-0D53-8676-9DC060DC1C5D}"/>
              </a:ext>
            </a:extLst>
          </p:cNvPr>
          <p:cNvSpPr/>
          <p:nvPr/>
        </p:nvSpPr>
        <p:spPr>
          <a:xfrm>
            <a:off x="6530431" y="3669979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3" name="组合 232">
            <a:extLst>
              <a:ext uri="{FF2B5EF4-FFF2-40B4-BE49-F238E27FC236}">
                <a16:creationId xmlns:a16="http://schemas.microsoft.com/office/drawing/2014/main" id="{983D04FB-F713-BBE4-CDE9-7E345DED304D}"/>
              </a:ext>
            </a:extLst>
          </p:cNvPr>
          <p:cNvGrpSpPr/>
          <p:nvPr/>
        </p:nvGrpSpPr>
        <p:grpSpPr>
          <a:xfrm>
            <a:off x="6158625" y="4426412"/>
            <a:ext cx="1449822" cy="1876407"/>
            <a:chOff x="6070875" y="4521634"/>
            <a:chExt cx="1522991" cy="1971105"/>
          </a:xfrm>
        </p:grpSpPr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D74E0E5D-CC21-6BCB-A54E-C2DE9043988A}"/>
                </a:ext>
              </a:extLst>
            </p:cNvPr>
            <p:cNvSpPr/>
            <p:nvPr/>
          </p:nvSpPr>
          <p:spPr>
            <a:xfrm>
              <a:off x="7283438" y="4521634"/>
              <a:ext cx="264006" cy="367280"/>
            </a:xfrm>
            <a:custGeom>
              <a:avLst/>
              <a:gdLst>
                <a:gd name="connsiteX0" fmla="*/ 134551 w 264006"/>
                <a:gd name="connsiteY0" fmla="*/ 22801 h 367280"/>
                <a:gd name="connsiteX1" fmla="*/ 156224 w 264006"/>
                <a:gd name="connsiteY1" fmla="*/ 1088 h 367280"/>
                <a:gd name="connsiteX2" fmla="*/ 220795 w 264006"/>
                <a:gd name="connsiteY2" fmla="*/ 15102 h 367280"/>
                <a:gd name="connsiteX3" fmla="*/ 263571 w 264006"/>
                <a:gd name="connsiteY3" fmla="*/ 92058 h 367280"/>
                <a:gd name="connsiteX4" fmla="*/ 97641 w 264006"/>
                <a:gd name="connsiteY4" fmla="*/ 356087 h 367280"/>
                <a:gd name="connsiteX5" fmla="*/ 11189 w 264006"/>
                <a:gd name="connsiteY5" fmla="*/ 340744 h 367280"/>
                <a:gd name="connsiteX6" fmla="*/ 16652 w 264006"/>
                <a:gd name="connsiteY6" fmla="*/ 262876 h 367280"/>
                <a:gd name="connsiteX7" fmla="*/ 97682 w 264006"/>
                <a:gd name="connsiteY7" fmla="*/ 157729 h 367280"/>
                <a:gd name="connsiteX8" fmla="*/ 125059 w 264006"/>
                <a:gd name="connsiteY8" fmla="*/ 96050 h 367280"/>
                <a:gd name="connsiteX9" fmla="*/ 132840 w 264006"/>
                <a:gd name="connsiteY9" fmla="*/ 30257 h 367280"/>
                <a:gd name="connsiteX10" fmla="*/ 134551 w 264006"/>
                <a:gd name="connsiteY10" fmla="*/ 22801 h 36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4006" h="367280">
                  <a:moveTo>
                    <a:pt x="134551" y="22801"/>
                  </a:moveTo>
                  <a:cubicBezTo>
                    <a:pt x="136990" y="11993"/>
                    <a:pt x="145420" y="3547"/>
                    <a:pt x="156224" y="1088"/>
                  </a:cubicBezTo>
                  <a:cubicBezTo>
                    <a:pt x="178741" y="-2407"/>
                    <a:pt x="201753" y="2587"/>
                    <a:pt x="220795" y="15102"/>
                  </a:cubicBezTo>
                  <a:cubicBezTo>
                    <a:pt x="249882" y="29139"/>
                    <a:pt x="267005" y="59944"/>
                    <a:pt x="263571" y="92058"/>
                  </a:cubicBezTo>
                  <a:cubicBezTo>
                    <a:pt x="252001" y="172558"/>
                    <a:pt x="238843" y="256399"/>
                    <a:pt x="97641" y="356087"/>
                  </a:cubicBezTo>
                  <a:cubicBezTo>
                    <a:pt x="69531" y="375723"/>
                    <a:pt x="30825" y="368854"/>
                    <a:pt x="11189" y="340744"/>
                  </a:cubicBezTo>
                  <a:cubicBezTo>
                    <a:pt x="-5575" y="316746"/>
                    <a:pt x="-3298" y="284298"/>
                    <a:pt x="16652" y="262876"/>
                  </a:cubicBezTo>
                  <a:cubicBezTo>
                    <a:pt x="47702" y="231135"/>
                    <a:pt x="74900" y="195842"/>
                    <a:pt x="97682" y="157729"/>
                  </a:cubicBezTo>
                  <a:cubicBezTo>
                    <a:pt x="109235" y="138335"/>
                    <a:pt x="118425" y="117628"/>
                    <a:pt x="125059" y="96050"/>
                  </a:cubicBezTo>
                  <a:cubicBezTo>
                    <a:pt x="129114" y="74317"/>
                    <a:pt x="131713" y="52337"/>
                    <a:pt x="132840" y="30257"/>
                  </a:cubicBezTo>
                  <a:cubicBezTo>
                    <a:pt x="133247" y="27737"/>
                    <a:pt x="133819" y="25247"/>
                    <a:pt x="134551" y="22801"/>
                  </a:cubicBezTo>
                  <a:close/>
                </a:path>
              </a:pathLst>
            </a:custGeom>
            <a:solidFill>
              <a:srgbClr val="B89558"/>
            </a:solidFill>
            <a:ln w="5072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9669D58-AB2B-F014-C66B-86AB5CFB4AF0}"/>
                </a:ext>
              </a:extLst>
            </p:cNvPr>
            <p:cNvSpPr/>
            <p:nvPr/>
          </p:nvSpPr>
          <p:spPr>
            <a:xfrm rot="17999460">
              <a:off x="7436322" y="4500478"/>
              <a:ext cx="90603" cy="150978"/>
            </a:xfrm>
            <a:custGeom>
              <a:avLst/>
              <a:gdLst>
                <a:gd name="connsiteX0" fmla="*/ 90603 w 90603"/>
                <a:gd name="connsiteY0" fmla="*/ 75489 h 150978"/>
                <a:gd name="connsiteX1" fmla="*/ 45302 w 90603"/>
                <a:gd name="connsiteY1" fmla="*/ 150979 h 150978"/>
                <a:gd name="connsiteX2" fmla="*/ 0 w 90603"/>
                <a:gd name="connsiteY2" fmla="*/ 75489 h 150978"/>
                <a:gd name="connsiteX3" fmla="*/ 45302 w 90603"/>
                <a:gd name="connsiteY3" fmla="*/ 0 h 150978"/>
                <a:gd name="connsiteX4" fmla="*/ 90603 w 90603"/>
                <a:gd name="connsiteY4" fmla="*/ 75489 h 15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603" h="150978">
                  <a:moveTo>
                    <a:pt x="90603" y="75489"/>
                  </a:moveTo>
                  <a:cubicBezTo>
                    <a:pt x="90603" y="117181"/>
                    <a:pt x="70321" y="150979"/>
                    <a:pt x="45302" y="150979"/>
                  </a:cubicBezTo>
                  <a:cubicBezTo>
                    <a:pt x="20282" y="150979"/>
                    <a:pt x="0" y="117181"/>
                    <a:pt x="0" y="75489"/>
                  </a:cubicBezTo>
                  <a:cubicBezTo>
                    <a:pt x="0" y="33798"/>
                    <a:pt x="20282" y="0"/>
                    <a:pt x="45302" y="0"/>
                  </a:cubicBezTo>
                  <a:cubicBezTo>
                    <a:pt x="70321" y="0"/>
                    <a:pt x="90603" y="33798"/>
                    <a:pt x="90603" y="75489"/>
                  </a:cubicBezTo>
                  <a:close/>
                </a:path>
              </a:pathLst>
            </a:custGeom>
            <a:solidFill>
              <a:srgbClr val="DEBB7E"/>
            </a:solidFill>
            <a:ln w="5072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E1AA470-C80B-7FE6-1D46-305EC9DD1AB1}"/>
                </a:ext>
              </a:extLst>
            </p:cNvPr>
            <p:cNvSpPr/>
            <p:nvPr/>
          </p:nvSpPr>
          <p:spPr>
            <a:xfrm>
              <a:off x="6088312" y="4698472"/>
              <a:ext cx="1505554" cy="1794267"/>
            </a:xfrm>
            <a:custGeom>
              <a:avLst/>
              <a:gdLst>
                <a:gd name="connsiteX0" fmla="*/ 1216626 w 1505554"/>
                <a:gd name="connsiteY0" fmla="*/ 54995 h 1794267"/>
                <a:gd name="connsiteX1" fmla="*/ 749513 w 1505554"/>
                <a:gd name="connsiteY1" fmla="*/ 133866 h 1794267"/>
                <a:gd name="connsiteX2" fmla="*/ 344161 w 1505554"/>
                <a:gd name="connsiteY2" fmla="*/ 464748 h 1794267"/>
                <a:gd name="connsiteX3" fmla="*/ 114148 w 1505554"/>
                <a:gd name="connsiteY3" fmla="*/ 692153 h 1794267"/>
                <a:gd name="connsiteX4" fmla="*/ 1321855 w 1505554"/>
                <a:gd name="connsiteY4" fmla="*/ 1536631 h 1794267"/>
                <a:gd name="connsiteX5" fmla="*/ 1443461 w 1505554"/>
                <a:gd name="connsiteY5" fmla="*/ 1233899 h 1794267"/>
                <a:gd name="connsiteX6" fmla="*/ 1462893 w 1505554"/>
                <a:gd name="connsiteY6" fmla="*/ 665102 h 1794267"/>
                <a:gd name="connsiteX7" fmla="*/ 1216626 w 1505554"/>
                <a:gd name="connsiteY7" fmla="*/ 54995 h 179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5554" h="1794267">
                  <a:moveTo>
                    <a:pt x="1216626" y="54995"/>
                  </a:moveTo>
                  <a:cubicBezTo>
                    <a:pt x="1057052" y="-51130"/>
                    <a:pt x="862808" y="7860"/>
                    <a:pt x="749513" y="133866"/>
                  </a:cubicBezTo>
                  <a:cubicBezTo>
                    <a:pt x="630027" y="262033"/>
                    <a:pt x="493659" y="373348"/>
                    <a:pt x="344161" y="464748"/>
                  </a:cubicBezTo>
                  <a:cubicBezTo>
                    <a:pt x="252496" y="523711"/>
                    <a:pt x="174153" y="601166"/>
                    <a:pt x="114148" y="692153"/>
                  </a:cubicBezTo>
                  <a:cubicBezTo>
                    <a:pt x="-382378" y="1439509"/>
                    <a:pt x="874826" y="2207927"/>
                    <a:pt x="1321855" y="1536631"/>
                  </a:cubicBezTo>
                  <a:cubicBezTo>
                    <a:pt x="1383169" y="1445363"/>
                    <a:pt x="1424601" y="1342220"/>
                    <a:pt x="1443461" y="1233899"/>
                  </a:cubicBezTo>
                  <a:cubicBezTo>
                    <a:pt x="1471978" y="1065362"/>
                    <a:pt x="1399300" y="830584"/>
                    <a:pt x="1462893" y="665102"/>
                  </a:cubicBezTo>
                  <a:cubicBezTo>
                    <a:pt x="1637337" y="211474"/>
                    <a:pt x="1220700" y="57888"/>
                    <a:pt x="1216626" y="54995"/>
                  </a:cubicBezTo>
                  <a:close/>
                </a:path>
              </a:pathLst>
            </a:custGeom>
            <a:solidFill>
              <a:srgbClr val="46B000"/>
            </a:solidFill>
            <a:ln w="5072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48A3D11C-D814-5A45-CCA9-07C26E942A45}"/>
                </a:ext>
              </a:extLst>
            </p:cNvPr>
            <p:cNvSpPr/>
            <p:nvPr/>
          </p:nvSpPr>
          <p:spPr>
            <a:xfrm>
              <a:off x="6070875" y="4703971"/>
              <a:ext cx="1394836" cy="1635206"/>
            </a:xfrm>
            <a:custGeom>
              <a:avLst/>
              <a:gdLst>
                <a:gd name="connsiteX0" fmla="*/ 1202002 w 1394836"/>
                <a:gd name="connsiteY0" fmla="*/ 1037375 h 1635206"/>
                <a:gd name="connsiteX1" fmla="*/ 1353673 w 1394836"/>
                <a:gd name="connsiteY1" fmla="*/ 527894 h 1635206"/>
                <a:gd name="connsiteX2" fmla="*/ 1244167 w 1394836"/>
                <a:gd name="connsiteY2" fmla="*/ 56340 h 1635206"/>
                <a:gd name="connsiteX3" fmla="*/ 767032 w 1394836"/>
                <a:gd name="connsiteY3" fmla="*/ 136922 h 1635206"/>
                <a:gd name="connsiteX4" fmla="*/ 352798 w 1394836"/>
                <a:gd name="connsiteY4" fmla="*/ 475055 h 1635206"/>
                <a:gd name="connsiteX5" fmla="*/ 117734 w 1394836"/>
                <a:gd name="connsiteY5" fmla="*/ 707267 h 1635206"/>
                <a:gd name="connsiteX6" fmla="*/ 261421 w 1394836"/>
                <a:gd name="connsiteY6" fmla="*/ 1532191 h 1635206"/>
                <a:gd name="connsiteX7" fmla="*/ 1077748 w 1394836"/>
                <a:gd name="connsiteY7" fmla="*/ 1346747 h 1635206"/>
                <a:gd name="connsiteX8" fmla="*/ 1202002 w 1394836"/>
                <a:gd name="connsiteY8" fmla="*/ 1037375 h 163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4836" h="1635206">
                  <a:moveTo>
                    <a:pt x="1202002" y="1037375"/>
                  </a:moveTo>
                  <a:cubicBezTo>
                    <a:pt x="1228820" y="861366"/>
                    <a:pt x="1279861" y="689913"/>
                    <a:pt x="1353673" y="527894"/>
                  </a:cubicBezTo>
                  <a:cubicBezTo>
                    <a:pt x="1427981" y="371538"/>
                    <a:pt x="1407530" y="165113"/>
                    <a:pt x="1244167" y="56340"/>
                  </a:cubicBezTo>
                  <a:cubicBezTo>
                    <a:pt x="1080804" y="-52433"/>
                    <a:pt x="882771" y="8187"/>
                    <a:pt x="767032" y="136922"/>
                  </a:cubicBezTo>
                  <a:cubicBezTo>
                    <a:pt x="644901" y="267869"/>
                    <a:pt x="505549" y="381620"/>
                    <a:pt x="352798" y="475055"/>
                  </a:cubicBezTo>
                  <a:cubicBezTo>
                    <a:pt x="259173" y="535301"/>
                    <a:pt x="179119" y="614384"/>
                    <a:pt x="117734" y="707267"/>
                  </a:cubicBezTo>
                  <a:cubicBezTo>
                    <a:pt x="-94516" y="1026213"/>
                    <a:pt x="-3668" y="1355628"/>
                    <a:pt x="261421" y="1532191"/>
                  </a:cubicBezTo>
                  <a:cubicBezTo>
                    <a:pt x="526509" y="1708753"/>
                    <a:pt x="865457" y="1665529"/>
                    <a:pt x="1077748" y="1346747"/>
                  </a:cubicBezTo>
                  <a:cubicBezTo>
                    <a:pt x="1140397" y="1253474"/>
                    <a:pt x="1182731" y="1148070"/>
                    <a:pt x="1202002" y="1037375"/>
                  </a:cubicBezTo>
                  <a:close/>
                </a:path>
              </a:pathLst>
            </a:custGeom>
            <a:solidFill>
              <a:srgbClr val="9CEB60"/>
            </a:solidFill>
            <a:ln w="5072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7234871-E661-4123-C51D-B2666C4FB5B3}"/>
                </a:ext>
              </a:extLst>
            </p:cNvPr>
            <p:cNvSpPr/>
            <p:nvPr/>
          </p:nvSpPr>
          <p:spPr>
            <a:xfrm>
              <a:off x="6164935" y="4887053"/>
              <a:ext cx="1145322" cy="1342240"/>
            </a:xfrm>
            <a:custGeom>
              <a:avLst/>
              <a:gdLst>
                <a:gd name="connsiteX0" fmla="*/ 986784 w 1145322"/>
                <a:gd name="connsiteY0" fmla="*/ 851483 h 1342240"/>
                <a:gd name="connsiteX1" fmla="*/ 1111486 w 1145322"/>
                <a:gd name="connsiteY1" fmla="*/ 433216 h 1342240"/>
                <a:gd name="connsiteX2" fmla="*/ 1021575 w 1145322"/>
                <a:gd name="connsiteY2" fmla="*/ 46196 h 1342240"/>
                <a:gd name="connsiteX3" fmla="*/ 629829 w 1145322"/>
                <a:gd name="connsiteY3" fmla="*/ 112356 h 1342240"/>
                <a:gd name="connsiteX4" fmla="*/ 289741 w 1145322"/>
                <a:gd name="connsiteY4" fmla="*/ 389992 h 1342240"/>
                <a:gd name="connsiteX5" fmla="*/ 96801 w 1145322"/>
                <a:gd name="connsiteY5" fmla="*/ 580772 h 1342240"/>
                <a:gd name="connsiteX6" fmla="*/ 214577 w 1145322"/>
                <a:gd name="connsiteY6" fmla="*/ 1257691 h 1342240"/>
                <a:gd name="connsiteX7" fmla="*/ 884774 w 1145322"/>
                <a:gd name="connsiteY7" fmla="*/ 1105490 h 1342240"/>
                <a:gd name="connsiteX8" fmla="*/ 986784 w 1145322"/>
                <a:gd name="connsiteY8" fmla="*/ 851483 h 1342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5322" h="1342240">
                  <a:moveTo>
                    <a:pt x="986784" y="851483"/>
                  </a:moveTo>
                  <a:cubicBezTo>
                    <a:pt x="1008857" y="706975"/>
                    <a:pt x="1050822" y="566218"/>
                    <a:pt x="1111486" y="433216"/>
                  </a:cubicBezTo>
                  <a:cubicBezTo>
                    <a:pt x="1172595" y="304847"/>
                    <a:pt x="1155688" y="135373"/>
                    <a:pt x="1021575" y="46196"/>
                  </a:cubicBezTo>
                  <a:cubicBezTo>
                    <a:pt x="887463" y="-42982"/>
                    <a:pt x="724873" y="6679"/>
                    <a:pt x="629829" y="112356"/>
                  </a:cubicBezTo>
                  <a:cubicBezTo>
                    <a:pt x="529582" y="219896"/>
                    <a:pt x="415170" y="313298"/>
                    <a:pt x="289741" y="389992"/>
                  </a:cubicBezTo>
                  <a:cubicBezTo>
                    <a:pt x="212872" y="439491"/>
                    <a:pt x="147162" y="504465"/>
                    <a:pt x="96801" y="580772"/>
                  </a:cubicBezTo>
                  <a:cubicBezTo>
                    <a:pt x="-77643" y="842357"/>
                    <a:pt x="-3050" y="1112823"/>
                    <a:pt x="214577" y="1257691"/>
                  </a:cubicBezTo>
                  <a:cubicBezTo>
                    <a:pt x="432205" y="1402559"/>
                    <a:pt x="710493" y="1367197"/>
                    <a:pt x="884774" y="1105490"/>
                  </a:cubicBezTo>
                  <a:cubicBezTo>
                    <a:pt x="936207" y="1028908"/>
                    <a:pt x="970962" y="942366"/>
                    <a:pt x="986784" y="851483"/>
                  </a:cubicBezTo>
                  <a:close/>
                </a:path>
              </a:pathLst>
            </a:custGeom>
            <a:solidFill>
              <a:srgbClr val="FFF48C"/>
            </a:solidFill>
            <a:ln w="50721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FA62BC0E-0C02-95E9-0FD5-437B15AEFBF7}"/>
                </a:ext>
              </a:extLst>
            </p:cNvPr>
            <p:cNvSpPr/>
            <p:nvPr/>
          </p:nvSpPr>
          <p:spPr>
            <a:xfrm>
              <a:off x="6342336" y="5357303"/>
              <a:ext cx="625757" cy="671099"/>
            </a:xfrm>
            <a:custGeom>
              <a:avLst/>
              <a:gdLst>
                <a:gd name="connsiteX0" fmla="*/ 541850 w 625757"/>
                <a:gd name="connsiteY0" fmla="*/ 27944 h 671099"/>
                <a:gd name="connsiteX1" fmla="*/ 537002 w 625757"/>
                <a:gd name="connsiteY1" fmla="*/ 485972 h 671099"/>
                <a:gd name="connsiteX2" fmla="*/ 124602 w 625757"/>
                <a:gd name="connsiteY2" fmla="*/ 639110 h 671099"/>
                <a:gd name="connsiteX3" fmla="*/ 54612 w 625757"/>
                <a:gd name="connsiteY3" fmla="*/ 204792 h 671099"/>
                <a:gd name="connsiteX4" fmla="*/ 541850 w 625757"/>
                <a:gd name="connsiteY4" fmla="*/ 27944 h 67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757" h="671099">
                  <a:moveTo>
                    <a:pt x="541850" y="27944"/>
                  </a:moveTo>
                  <a:cubicBezTo>
                    <a:pt x="675067" y="105592"/>
                    <a:pt x="631476" y="323749"/>
                    <a:pt x="537002" y="485972"/>
                  </a:cubicBezTo>
                  <a:cubicBezTo>
                    <a:pt x="442529" y="648195"/>
                    <a:pt x="257818" y="716758"/>
                    <a:pt x="124602" y="639110"/>
                  </a:cubicBezTo>
                  <a:cubicBezTo>
                    <a:pt x="-8615" y="561461"/>
                    <a:pt x="-39943" y="367014"/>
                    <a:pt x="54612" y="204792"/>
                  </a:cubicBezTo>
                  <a:cubicBezTo>
                    <a:pt x="149167" y="42569"/>
                    <a:pt x="408552" y="-49705"/>
                    <a:pt x="541850" y="27944"/>
                  </a:cubicBezTo>
                  <a:close/>
                </a:path>
              </a:pathLst>
            </a:custGeom>
            <a:solidFill>
              <a:srgbClr val="BF8256"/>
            </a:solidFill>
            <a:ln w="40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979F97C4-9689-5BF1-004F-556154CE0DCE}"/>
                </a:ext>
              </a:extLst>
            </p:cNvPr>
            <p:cNvSpPr/>
            <p:nvPr/>
          </p:nvSpPr>
          <p:spPr>
            <a:xfrm>
              <a:off x="6360324" y="5388792"/>
              <a:ext cx="607559" cy="639529"/>
            </a:xfrm>
            <a:custGeom>
              <a:avLst/>
              <a:gdLst>
                <a:gd name="connsiteX0" fmla="*/ 529077 w 607559"/>
                <a:gd name="connsiteY0" fmla="*/ 0 h 639529"/>
                <a:gd name="connsiteX1" fmla="*/ 446825 w 607559"/>
                <a:gd name="connsiteY1" fmla="*/ 347340 h 639529"/>
                <a:gd name="connsiteX2" fmla="*/ 34424 w 607559"/>
                <a:gd name="connsiteY2" fmla="*/ 500478 h 639529"/>
                <a:gd name="connsiteX3" fmla="*/ 0 w 607559"/>
                <a:gd name="connsiteY3" fmla="*/ 475424 h 639529"/>
                <a:gd name="connsiteX4" fmla="*/ 106655 w 607559"/>
                <a:gd name="connsiteY4" fmla="*/ 607540 h 639529"/>
                <a:gd name="connsiteX5" fmla="*/ 519055 w 607559"/>
                <a:gd name="connsiteY5" fmla="*/ 454402 h 639529"/>
                <a:gd name="connsiteX6" fmla="*/ 529077 w 607559"/>
                <a:gd name="connsiteY6" fmla="*/ 0 h 63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7559" h="639529">
                  <a:moveTo>
                    <a:pt x="529077" y="0"/>
                  </a:moveTo>
                  <a:cubicBezTo>
                    <a:pt x="551850" y="100340"/>
                    <a:pt x="511233" y="236816"/>
                    <a:pt x="446825" y="347340"/>
                  </a:cubicBezTo>
                  <a:cubicBezTo>
                    <a:pt x="352270" y="509563"/>
                    <a:pt x="167641" y="578127"/>
                    <a:pt x="34424" y="500478"/>
                  </a:cubicBezTo>
                  <a:cubicBezTo>
                    <a:pt x="22204" y="493203"/>
                    <a:pt x="10680" y="484816"/>
                    <a:pt x="0" y="475424"/>
                  </a:cubicBezTo>
                  <a:cubicBezTo>
                    <a:pt x="18670" y="530766"/>
                    <a:pt x="56494" y="577619"/>
                    <a:pt x="106655" y="607540"/>
                  </a:cubicBezTo>
                  <a:cubicBezTo>
                    <a:pt x="239871" y="685189"/>
                    <a:pt x="424418" y="616625"/>
                    <a:pt x="519055" y="454402"/>
                  </a:cubicBezTo>
                  <a:cubicBezTo>
                    <a:pt x="612266" y="294543"/>
                    <a:pt x="655368" y="80500"/>
                    <a:pt x="529077" y="0"/>
                  </a:cubicBezTo>
                  <a:close/>
                </a:path>
              </a:pathLst>
            </a:custGeom>
            <a:solidFill>
              <a:srgbClr val="915E3A"/>
            </a:solidFill>
            <a:ln w="40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1A6304B8-F40C-09C9-1554-BD8923F6A1A0}"/>
                </a:ext>
              </a:extLst>
            </p:cNvPr>
            <p:cNvSpPr/>
            <p:nvPr/>
          </p:nvSpPr>
          <p:spPr>
            <a:xfrm>
              <a:off x="6342336" y="5357303"/>
              <a:ext cx="625757" cy="671099"/>
            </a:xfrm>
            <a:custGeom>
              <a:avLst/>
              <a:gdLst>
                <a:gd name="connsiteX0" fmla="*/ 541850 w 625757"/>
                <a:gd name="connsiteY0" fmla="*/ 27944 h 671099"/>
                <a:gd name="connsiteX1" fmla="*/ 537002 w 625757"/>
                <a:gd name="connsiteY1" fmla="*/ 485972 h 671099"/>
                <a:gd name="connsiteX2" fmla="*/ 124602 w 625757"/>
                <a:gd name="connsiteY2" fmla="*/ 639110 h 671099"/>
                <a:gd name="connsiteX3" fmla="*/ 54612 w 625757"/>
                <a:gd name="connsiteY3" fmla="*/ 204792 h 671099"/>
                <a:gd name="connsiteX4" fmla="*/ 541850 w 625757"/>
                <a:gd name="connsiteY4" fmla="*/ 27944 h 67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757" h="671099">
                  <a:moveTo>
                    <a:pt x="541850" y="27944"/>
                  </a:moveTo>
                  <a:cubicBezTo>
                    <a:pt x="675067" y="105592"/>
                    <a:pt x="631476" y="323749"/>
                    <a:pt x="537002" y="485972"/>
                  </a:cubicBezTo>
                  <a:cubicBezTo>
                    <a:pt x="442529" y="648195"/>
                    <a:pt x="257818" y="716758"/>
                    <a:pt x="124602" y="639110"/>
                  </a:cubicBezTo>
                  <a:cubicBezTo>
                    <a:pt x="-8615" y="561461"/>
                    <a:pt x="-39943" y="367014"/>
                    <a:pt x="54612" y="204792"/>
                  </a:cubicBezTo>
                  <a:cubicBezTo>
                    <a:pt x="149167" y="42569"/>
                    <a:pt x="408552" y="-49705"/>
                    <a:pt x="541850" y="27944"/>
                  </a:cubicBezTo>
                  <a:close/>
                </a:path>
              </a:pathLst>
            </a:custGeom>
            <a:noFill/>
            <a:ln w="50721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589D8FC3-688E-CB0B-9750-0F8651CC935A}"/>
              </a:ext>
            </a:extLst>
          </p:cNvPr>
          <p:cNvSpPr txBox="1"/>
          <p:nvPr/>
        </p:nvSpPr>
        <p:spPr>
          <a:xfrm>
            <a:off x="979342" y="5544159"/>
            <a:ext cx="416237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35" name="任意多边形: 形状 234">
            <a:extLst>
              <a:ext uri="{FF2B5EF4-FFF2-40B4-BE49-F238E27FC236}">
                <a16:creationId xmlns:a16="http://schemas.microsoft.com/office/drawing/2014/main" id="{0BE2DBDD-A3C2-918C-DE3C-AE6641766E7B}"/>
              </a:ext>
            </a:extLst>
          </p:cNvPr>
          <p:cNvSpPr/>
          <p:nvPr/>
        </p:nvSpPr>
        <p:spPr>
          <a:xfrm>
            <a:off x="3201667" y="5256621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6" name="星形: 五角 235">
            <a:extLst>
              <a:ext uri="{FF2B5EF4-FFF2-40B4-BE49-F238E27FC236}">
                <a16:creationId xmlns:a16="http://schemas.microsoft.com/office/drawing/2014/main" id="{F3B285B9-2C16-F5AD-A8B3-9DDA5CB19CD6}"/>
              </a:ext>
            </a:extLst>
          </p:cNvPr>
          <p:cNvSpPr/>
          <p:nvPr/>
        </p:nvSpPr>
        <p:spPr>
          <a:xfrm>
            <a:off x="8063348" y="5724758"/>
            <a:ext cx="438151" cy="438151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E91E76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任意多边形: 形状 236">
            <a:extLst>
              <a:ext uri="{FF2B5EF4-FFF2-40B4-BE49-F238E27FC236}">
                <a16:creationId xmlns:a16="http://schemas.microsoft.com/office/drawing/2014/main" id="{FC4D22D9-F605-302C-A65F-5B19ACBEEDFF}"/>
              </a:ext>
            </a:extLst>
          </p:cNvPr>
          <p:cNvSpPr/>
          <p:nvPr/>
        </p:nvSpPr>
        <p:spPr>
          <a:xfrm>
            <a:off x="9190229" y="5929264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8" name="星形: 七角 237">
            <a:extLst>
              <a:ext uri="{FF2B5EF4-FFF2-40B4-BE49-F238E27FC236}">
                <a16:creationId xmlns:a16="http://schemas.microsoft.com/office/drawing/2014/main" id="{CFB88803-ABF8-7CDB-D4EB-B798B6202FD4}"/>
              </a:ext>
            </a:extLst>
          </p:cNvPr>
          <p:cNvSpPr/>
          <p:nvPr/>
        </p:nvSpPr>
        <p:spPr>
          <a:xfrm rot="3861224">
            <a:off x="11257943" y="6175017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368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C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矩形 177">
            <a:extLst>
              <a:ext uri="{FF2B5EF4-FFF2-40B4-BE49-F238E27FC236}">
                <a16:creationId xmlns:a16="http://schemas.microsoft.com/office/drawing/2014/main" id="{DC974D4D-9846-7195-685E-BDB453D2B8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C0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圆: 空心 130">
            <a:extLst>
              <a:ext uri="{FF2B5EF4-FFF2-40B4-BE49-F238E27FC236}">
                <a16:creationId xmlns:a16="http://schemas.microsoft.com/office/drawing/2014/main" id="{BB135910-1F4D-ED00-20FA-F2192693C642}"/>
              </a:ext>
            </a:extLst>
          </p:cNvPr>
          <p:cNvSpPr/>
          <p:nvPr/>
        </p:nvSpPr>
        <p:spPr>
          <a:xfrm>
            <a:off x="1912832" y="4924042"/>
            <a:ext cx="935212" cy="935212"/>
          </a:xfrm>
          <a:prstGeom prst="donut">
            <a:avLst/>
          </a:prstGeom>
          <a:solidFill>
            <a:srgbClr val="E91E7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ECC07E-2725-37DF-D7CD-A4563DC27A1B}"/>
              </a:ext>
            </a:extLst>
          </p:cNvPr>
          <p:cNvSpPr txBox="1"/>
          <p:nvPr/>
        </p:nvSpPr>
        <p:spPr>
          <a:xfrm rot="16200000" flipH="1">
            <a:off x="-944506" y="3167390"/>
            <a:ext cx="39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Powerpoint Templet</a:t>
            </a:r>
            <a:endParaRPr lang="zh-CN" altLang="en-US" sz="28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9DDFF7F-FF96-9F26-D559-65CDC2CBE4E2}"/>
              </a:ext>
            </a:extLst>
          </p:cNvPr>
          <p:cNvSpPr/>
          <p:nvPr/>
        </p:nvSpPr>
        <p:spPr>
          <a:xfrm rot="5400000">
            <a:off x="1011719" y="3376871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DA530E6-287D-B0DB-EEAC-28E3EB1A8DD1}"/>
              </a:ext>
            </a:extLst>
          </p:cNvPr>
          <p:cNvGrpSpPr/>
          <p:nvPr/>
        </p:nvGrpSpPr>
        <p:grpSpPr>
          <a:xfrm>
            <a:off x="9129065" y="383981"/>
            <a:ext cx="2314202" cy="2788577"/>
            <a:chOff x="8225522" y="1096502"/>
            <a:chExt cx="2314202" cy="2788577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386A2C9-02BD-CF2B-4558-6C0630E3F5AB}"/>
                </a:ext>
              </a:extLst>
            </p:cNvPr>
            <p:cNvSpPr/>
            <p:nvPr/>
          </p:nvSpPr>
          <p:spPr>
            <a:xfrm>
              <a:off x="9546088" y="1194031"/>
              <a:ext cx="551935" cy="642200"/>
            </a:xfrm>
            <a:custGeom>
              <a:avLst/>
              <a:gdLst>
                <a:gd name="connsiteX0" fmla="*/ 126081 w 551935"/>
                <a:gd name="connsiteY0" fmla="*/ 410991 h 642200"/>
                <a:gd name="connsiteX1" fmla="*/ 8252 w 551935"/>
                <a:gd name="connsiteY1" fmla="*/ 182394 h 642200"/>
                <a:gd name="connsiteX2" fmla="*/ 89374 w 551935"/>
                <a:gd name="connsiteY2" fmla="*/ 8216 h 642200"/>
                <a:gd name="connsiteX3" fmla="*/ 212465 w 551935"/>
                <a:gd name="connsiteY3" fmla="*/ 23628 h 642200"/>
                <a:gd name="connsiteX4" fmla="*/ 404930 w 551935"/>
                <a:gd name="connsiteY4" fmla="*/ 194200 h 642200"/>
                <a:gd name="connsiteX5" fmla="*/ 515639 w 551935"/>
                <a:gd name="connsiteY5" fmla="*/ 624340 h 642200"/>
                <a:gd name="connsiteX6" fmla="*/ 126081 w 551935"/>
                <a:gd name="connsiteY6" fmla="*/ 410991 h 64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935" h="642200">
                  <a:moveTo>
                    <a:pt x="126081" y="410991"/>
                  </a:moveTo>
                  <a:cubicBezTo>
                    <a:pt x="75992" y="340869"/>
                    <a:pt x="36306" y="263874"/>
                    <a:pt x="8252" y="182394"/>
                  </a:cubicBezTo>
                  <a:cubicBezTo>
                    <a:pt x="-17444" y="111895"/>
                    <a:pt x="18875" y="33913"/>
                    <a:pt x="89374" y="8216"/>
                  </a:cubicBezTo>
                  <a:cubicBezTo>
                    <a:pt x="130492" y="-6771"/>
                    <a:pt x="176311" y="-1034"/>
                    <a:pt x="212465" y="23628"/>
                  </a:cubicBezTo>
                  <a:cubicBezTo>
                    <a:pt x="284490" y="70933"/>
                    <a:pt x="349312" y="128383"/>
                    <a:pt x="404930" y="194200"/>
                  </a:cubicBezTo>
                  <a:cubicBezTo>
                    <a:pt x="543109" y="372189"/>
                    <a:pt x="592649" y="564477"/>
                    <a:pt x="515639" y="624340"/>
                  </a:cubicBezTo>
                  <a:cubicBezTo>
                    <a:pt x="438630" y="684204"/>
                    <a:pt x="264200" y="588683"/>
                    <a:pt x="126081" y="410991"/>
                  </a:cubicBezTo>
                  <a:close/>
                </a:path>
              </a:pathLst>
            </a:custGeom>
            <a:solidFill>
              <a:srgbClr val="E04122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77A1E67-3B37-CBC4-08F0-D81A61FFA06B}"/>
                </a:ext>
              </a:extLst>
            </p:cNvPr>
            <p:cNvSpPr/>
            <p:nvPr/>
          </p:nvSpPr>
          <p:spPr>
            <a:xfrm>
              <a:off x="9313480" y="1419251"/>
              <a:ext cx="626471" cy="516359"/>
            </a:xfrm>
            <a:custGeom>
              <a:avLst/>
              <a:gdLst>
                <a:gd name="connsiteX0" fmla="*/ 176310 w 626471"/>
                <a:gd name="connsiteY0" fmla="*/ 385059 h 516359"/>
                <a:gd name="connsiteX1" fmla="*/ 35758 w 626471"/>
                <a:gd name="connsiteY1" fmla="*/ 249372 h 516359"/>
                <a:gd name="connsiteX2" fmla="*/ 53808 w 626471"/>
                <a:gd name="connsiteY2" fmla="*/ 35757 h 516359"/>
                <a:gd name="connsiteX3" fmla="*/ 204729 w 626471"/>
                <a:gd name="connsiteY3" fmla="*/ 9621 h 516359"/>
                <a:gd name="connsiteX4" fmla="*/ 379810 w 626471"/>
                <a:gd name="connsiteY4" fmla="*/ 96361 h 516359"/>
                <a:gd name="connsiteX5" fmla="*/ 611196 w 626471"/>
                <a:gd name="connsiteY5" fmla="*/ 475477 h 516359"/>
                <a:gd name="connsiteX6" fmla="*/ 176310 w 626471"/>
                <a:gd name="connsiteY6" fmla="*/ 385059 h 51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6471" h="516359">
                  <a:moveTo>
                    <a:pt x="176310" y="385059"/>
                  </a:moveTo>
                  <a:cubicBezTo>
                    <a:pt x="123945" y="345914"/>
                    <a:pt x="76722" y="300326"/>
                    <a:pt x="35758" y="249372"/>
                  </a:cubicBezTo>
                  <a:cubicBezTo>
                    <a:pt x="-18246" y="185399"/>
                    <a:pt x="-10165" y="89760"/>
                    <a:pt x="53808" y="35757"/>
                  </a:cubicBezTo>
                  <a:cubicBezTo>
                    <a:pt x="95690" y="401"/>
                    <a:pt x="153396" y="-9592"/>
                    <a:pt x="204729" y="9621"/>
                  </a:cubicBezTo>
                  <a:cubicBezTo>
                    <a:pt x="266501" y="31066"/>
                    <a:pt x="325324" y="60209"/>
                    <a:pt x="379810" y="96361"/>
                  </a:cubicBezTo>
                  <a:cubicBezTo>
                    <a:pt x="563732" y="225996"/>
                    <a:pt x="667381" y="395738"/>
                    <a:pt x="611196" y="475477"/>
                  </a:cubicBezTo>
                  <a:cubicBezTo>
                    <a:pt x="555011" y="555216"/>
                    <a:pt x="360291" y="514754"/>
                    <a:pt x="176310" y="385059"/>
                  </a:cubicBezTo>
                  <a:close/>
                </a:path>
              </a:pathLst>
            </a:custGeom>
            <a:solidFill>
              <a:srgbClr val="FF6242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5FEB15C-24AE-4E20-D59B-DCB34EB1FFEA}"/>
                </a:ext>
              </a:extLst>
            </p:cNvPr>
            <p:cNvSpPr/>
            <p:nvPr/>
          </p:nvSpPr>
          <p:spPr>
            <a:xfrm>
              <a:off x="9853962" y="1096502"/>
              <a:ext cx="354486" cy="756484"/>
            </a:xfrm>
            <a:custGeom>
              <a:avLst/>
              <a:gdLst>
                <a:gd name="connsiteX0" fmla="*/ 352708 w 354486"/>
                <a:gd name="connsiteY0" fmla="*/ 338659 h 756484"/>
                <a:gd name="connsiteX1" fmla="*/ 288098 w 354486"/>
                <a:gd name="connsiteY1" fmla="*/ 84965 h 756484"/>
                <a:gd name="connsiteX2" fmla="*/ 113594 w 354486"/>
                <a:gd name="connsiteY2" fmla="*/ 9485 h 756484"/>
                <a:gd name="connsiteX3" fmla="*/ 32980 w 354486"/>
                <a:gd name="connsiteY3" fmla="*/ 100688 h 756484"/>
                <a:gd name="connsiteX4" fmla="*/ 171 w 354486"/>
                <a:gd name="connsiteY4" fmla="*/ 360373 h 756484"/>
                <a:gd name="connsiteX5" fmla="*/ 201477 w 354486"/>
                <a:gd name="connsiteY5" fmla="*/ 756340 h 756484"/>
                <a:gd name="connsiteX6" fmla="*/ 352708 w 354486"/>
                <a:gd name="connsiteY6" fmla="*/ 338659 h 756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486" h="756484">
                  <a:moveTo>
                    <a:pt x="352708" y="338659"/>
                  </a:moveTo>
                  <a:cubicBezTo>
                    <a:pt x="343557" y="251414"/>
                    <a:pt x="321794" y="165959"/>
                    <a:pt x="288098" y="84965"/>
                  </a:cubicBezTo>
                  <a:cubicBezTo>
                    <a:pt x="260753" y="15934"/>
                    <a:pt x="182625" y="-17860"/>
                    <a:pt x="113594" y="9485"/>
                  </a:cubicBezTo>
                  <a:cubicBezTo>
                    <a:pt x="73711" y="25283"/>
                    <a:pt x="43762" y="59166"/>
                    <a:pt x="32980" y="100688"/>
                  </a:cubicBezTo>
                  <a:cubicBezTo>
                    <a:pt x="9518" y="185202"/>
                    <a:pt x="-1534" y="272679"/>
                    <a:pt x="171" y="360373"/>
                  </a:cubicBezTo>
                  <a:cubicBezTo>
                    <a:pt x="13995" y="584996"/>
                    <a:pt x="104117" y="762272"/>
                    <a:pt x="201477" y="756340"/>
                  </a:cubicBezTo>
                  <a:cubicBezTo>
                    <a:pt x="298836" y="750407"/>
                    <a:pt x="366472" y="563400"/>
                    <a:pt x="352708" y="338659"/>
                  </a:cubicBezTo>
                  <a:close/>
                </a:path>
              </a:pathLst>
            </a:custGeom>
            <a:solidFill>
              <a:srgbClr val="FF6242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CF65B1A-8772-FCCF-6D7F-ABF7688E7387}"/>
                </a:ext>
              </a:extLst>
            </p:cNvPr>
            <p:cNvSpPr/>
            <p:nvPr/>
          </p:nvSpPr>
          <p:spPr>
            <a:xfrm>
              <a:off x="9697503" y="1620744"/>
              <a:ext cx="679717" cy="739801"/>
            </a:xfrm>
            <a:custGeom>
              <a:avLst/>
              <a:gdLst>
                <a:gd name="connsiteX0" fmla="*/ 622546 w 679717"/>
                <a:gd name="connsiteY0" fmla="*/ 664670 h 739801"/>
                <a:gd name="connsiteX1" fmla="*/ 606586 w 679717"/>
                <a:gd name="connsiteY1" fmla="*/ 222190 h 739801"/>
                <a:gd name="connsiteX2" fmla="*/ 258796 w 679717"/>
                <a:gd name="connsiteY2" fmla="*/ 0 h 739801"/>
                <a:gd name="connsiteX3" fmla="*/ 39442 w 679717"/>
                <a:gd name="connsiteY3" fmla="*/ 234043 h 739801"/>
                <a:gd name="connsiteX4" fmla="*/ 44853 w 679717"/>
                <a:gd name="connsiteY4" fmla="*/ 276476 h 739801"/>
                <a:gd name="connsiteX5" fmla="*/ 86799 w 679717"/>
                <a:gd name="connsiteY5" fmla="*/ 368022 h 739801"/>
                <a:gd name="connsiteX6" fmla="*/ 59923 w 679717"/>
                <a:gd name="connsiteY6" fmla="*/ 636073 h 739801"/>
                <a:gd name="connsiteX7" fmla="*/ 0 w 679717"/>
                <a:gd name="connsiteY7" fmla="*/ 726135 h 739801"/>
                <a:gd name="connsiteX8" fmla="*/ 622546 w 679717"/>
                <a:gd name="connsiteY8" fmla="*/ 664670 h 73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9717" h="739801">
                  <a:moveTo>
                    <a:pt x="622546" y="664670"/>
                  </a:moveTo>
                  <a:cubicBezTo>
                    <a:pt x="710473" y="535391"/>
                    <a:pt x="690538" y="354020"/>
                    <a:pt x="606586" y="222190"/>
                  </a:cubicBezTo>
                  <a:cubicBezTo>
                    <a:pt x="534857" y="109463"/>
                    <a:pt x="397746" y="949"/>
                    <a:pt x="258796" y="0"/>
                  </a:cubicBezTo>
                  <a:cubicBezTo>
                    <a:pt x="133594" y="4056"/>
                    <a:pt x="35386" y="108841"/>
                    <a:pt x="39442" y="234043"/>
                  </a:cubicBezTo>
                  <a:cubicBezTo>
                    <a:pt x="39905" y="248326"/>
                    <a:pt x="41717" y="262534"/>
                    <a:pt x="44853" y="276476"/>
                  </a:cubicBezTo>
                  <a:cubicBezTo>
                    <a:pt x="56827" y="307872"/>
                    <a:pt x="70839" y="338452"/>
                    <a:pt x="86799" y="368022"/>
                  </a:cubicBezTo>
                  <a:cubicBezTo>
                    <a:pt x="124173" y="456104"/>
                    <a:pt x="114040" y="557164"/>
                    <a:pt x="59923" y="636073"/>
                  </a:cubicBezTo>
                  <a:cubicBezTo>
                    <a:pt x="41894" y="667344"/>
                    <a:pt x="21879" y="697426"/>
                    <a:pt x="0" y="726135"/>
                  </a:cubicBezTo>
                  <a:cubicBezTo>
                    <a:pt x="71314" y="771463"/>
                    <a:pt x="603976" y="691784"/>
                    <a:pt x="622546" y="664670"/>
                  </a:cubicBezTo>
                  <a:close/>
                </a:path>
              </a:pathLst>
            </a:custGeom>
            <a:solidFill>
              <a:srgbClr val="FF6242"/>
            </a:solidFill>
            <a:ln w="592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78AE21-E16A-CEA3-EA42-C4140F67494E}"/>
                </a:ext>
              </a:extLst>
            </p:cNvPr>
            <p:cNvSpPr/>
            <p:nvPr/>
          </p:nvSpPr>
          <p:spPr>
            <a:xfrm>
              <a:off x="9736825" y="1620744"/>
              <a:ext cx="635908" cy="413586"/>
            </a:xfrm>
            <a:custGeom>
              <a:avLst/>
              <a:gdLst>
                <a:gd name="connsiteX0" fmla="*/ 47478 w 635908"/>
                <a:gd name="connsiteY0" fmla="*/ 367844 h 413586"/>
                <a:gd name="connsiteX1" fmla="*/ 54360 w 635908"/>
                <a:gd name="connsiteY1" fmla="*/ 386058 h 413586"/>
                <a:gd name="connsiteX2" fmla="*/ 275956 w 635908"/>
                <a:gd name="connsiteY2" fmla="*/ 169327 h 413586"/>
                <a:gd name="connsiteX3" fmla="*/ 623747 w 635908"/>
                <a:gd name="connsiteY3" fmla="*/ 391516 h 413586"/>
                <a:gd name="connsiteX4" fmla="*/ 635909 w 635908"/>
                <a:gd name="connsiteY4" fmla="*/ 413587 h 413586"/>
                <a:gd name="connsiteX5" fmla="*/ 567324 w 635908"/>
                <a:gd name="connsiteY5" fmla="*/ 222190 h 413586"/>
                <a:gd name="connsiteX6" fmla="*/ 219533 w 635908"/>
                <a:gd name="connsiteY6" fmla="*/ 0 h 413586"/>
                <a:gd name="connsiteX7" fmla="*/ 119 w 635908"/>
                <a:gd name="connsiteY7" fmla="*/ 233986 h 413586"/>
                <a:gd name="connsiteX8" fmla="*/ 5531 w 635908"/>
                <a:gd name="connsiteY8" fmla="*/ 276476 h 413586"/>
                <a:gd name="connsiteX9" fmla="*/ 47478 w 635908"/>
                <a:gd name="connsiteY9" fmla="*/ 367844 h 4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5908" h="413586">
                  <a:moveTo>
                    <a:pt x="47478" y="367844"/>
                  </a:moveTo>
                  <a:cubicBezTo>
                    <a:pt x="50266" y="373777"/>
                    <a:pt x="52105" y="380006"/>
                    <a:pt x="54360" y="386058"/>
                  </a:cubicBezTo>
                  <a:cubicBezTo>
                    <a:pt x="62330" y="267959"/>
                    <a:pt x="157709" y="174673"/>
                    <a:pt x="275956" y="169327"/>
                  </a:cubicBezTo>
                  <a:cubicBezTo>
                    <a:pt x="414906" y="170276"/>
                    <a:pt x="552017" y="278909"/>
                    <a:pt x="623747" y="391516"/>
                  </a:cubicBezTo>
                  <a:cubicBezTo>
                    <a:pt x="628196" y="398577"/>
                    <a:pt x="631756" y="406230"/>
                    <a:pt x="635909" y="413587"/>
                  </a:cubicBezTo>
                  <a:cubicBezTo>
                    <a:pt x="627218" y="345564"/>
                    <a:pt x="603814" y="280251"/>
                    <a:pt x="567324" y="222190"/>
                  </a:cubicBezTo>
                  <a:cubicBezTo>
                    <a:pt x="495595" y="109463"/>
                    <a:pt x="358484" y="949"/>
                    <a:pt x="219533" y="0"/>
                  </a:cubicBezTo>
                  <a:cubicBezTo>
                    <a:pt x="94330" y="4024"/>
                    <a:pt x="-3905" y="108783"/>
                    <a:pt x="119" y="233986"/>
                  </a:cubicBezTo>
                  <a:cubicBezTo>
                    <a:pt x="579" y="248289"/>
                    <a:pt x="2391" y="262515"/>
                    <a:pt x="5531" y="276476"/>
                  </a:cubicBezTo>
                  <a:cubicBezTo>
                    <a:pt x="17513" y="307811"/>
                    <a:pt x="31524" y="338332"/>
                    <a:pt x="47478" y="367844"/>
                  </a:cubicBezTo>
                  <a:close/>
                </a:path>
              </a:pathLst>
            </a:custGeom>
            <a:solidFill>
              <a:srgbClr val="FF866E"/>
            </a:solidFill>
            <a:ln w="592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5156564-0234-3B5A-5607-B97583B4CEBE}"/>
                </a:ext>
              </a:extLst>
            </p:cNvPr>
            <p:cNvSpPr/>
            <p:nvPr/>
          </p:nvSpPr>
          <p:spPr>
            <a:xfrm>
              <a:off x="9697503" y="1620744"/>
              <a:ext cx="679717" cy="739801"/>
            </a:xfrm>
            <a:custGeom>
              <a:avLst/>
              <a:gdLst>
                <a:gd name="connsiteX0" fmla="*/ 622546 w 679717"/>
                <a:gd name="connsiteY0" fmla="*/ 664670 h 739801"/>
                <a:gd name="connsiteX1" fmla="*/ 606586 w 679717"/>
                <a:gd name="connsiteY1" fmla="*/ 222190 h 739801"/>
                <a:gd name="connsiteX2" fmla="*/ 258796 w 679717"/>
                <a:gd name="connsiteY2" fmla="*/ 0 h 739801"/>
                <a:gd name="connsiteX3" fmla="*/ 39442 w 679717"/>
                <a:gd name="connsiteY3" fmla="*/ 234043 h 739801"/>
                <a:gd name="connsiteX4" fmla="*/ 44853 w 679717"/>
                <a:gd name="connsiteY4" fmla="*/ 276476 h 739801"/>
                <a:gd name="connsiteX5" fmla="*/ 86799 w 679717"/>
                <a:gd name="connsiteY5" fmla="*/ 368022 h 739801"/>
                <a:gd name="connsiteX6" fmla="*/ 59923 w 679717"/>
                <a:gd name="connsiteY6" fmla="*/ 636073 h 739801"/>
                <a:gd name="connsiteX7" fmla="*/ 0 w 679717"/>
                <a:gd name="connsiteY7" fmla="*/ 726135 h 739801"/>
                <a:gd name="connsiteX8" fmla="*/ 622546 w 679717"/>
                <a:gd name="connsiteY8" fmla="*/ 664670 h 73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9717" h="739801">
                  <a:moveTo>
                    <a:pt x="622546" y="664670"/>
                  </a:moveTo>
                  <a:cubicBezTo>
                    <a:pt x="710473" y="535391"/>
                    <a:pt x="690538" y="354020"/>
                    <a:pt x="606586" y="222190"/>
                  </a:cubicBezTo>
                  <a:cubicBezTo>
                    <a:pt x="534857" y="109463"/>
                    <a:pt x="397746" y="949"/>
                    <a:pt x="258796" y="0"/>
                  </a:cubicBezTo>
                  <a:cubicBezTo>
                    <a:pt x="133594" y="4056"/>
                    <a:pt x="35386" y="108841"/>
                    <a:pt x="39442" y="234043"/>
                  </a:cubicBezTo>
                  <a:cubicBezTo>
                    <a:pt x="39905" y="248326"/>
                    <a:pt x="41717" y="262534"/>
                    <a:pt x="44853" y="276476"/>
                  </a:cubicBezTo>
                  <a:cubicBezTo>
                    <a:pt x="56827" y="307872"/>
                    <a:pt x="70839" y="338452"/>
                    <a:pt x="86799" y="368022"/>
                  </a:cubicBezTo>
                  <a:cubicBezTo>
                    <a:pt x="124173" y="456104"/>
                    <a:pt x="114040" y="557164"/>
                    <a:pt x="59923" y="636073"/>
                  </a:cubicBezTo>
                  <a:cubicBezTo>
                    <a:pt x="41894" y="667344"/>
                    <a:pt x="21879" y="697426"/>
                    <a:pt x="0" y="726135"/>
                  </a:cubicBezTo>
                  <a:cubicBezTo>
                    <a:pt x="71314" y="771463"/>
                    <a:pt x="603976" y="691784"/>
                    <a:pt x="622546" y="664670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C04DCEC-452D-5662-0E04-89B0CC01520A}"/>
                </a:ext>
              </a:extLst>
            </p:cNvPr>
            <p:cNvSpPr/>
            <p:nvPr/>
          </p:nvSpPr>
          <p:spPr>
            <a:xfrm>
              <a:off x="8225522" y="2047872"/>
              <a:ext cx="2314202" cy="1837207"/>
            </a:xfrm>
            <a:custGeom>
              <a:avLst/>
              <a:gdLst>
                <a:gd name="connsiteX0" fmla="*/ 2314047 w 2314202"/>
                <a:gd name="connsiteY0" fmla="*/ 306186 h 1837207"/>
                <a:gd name="connsiteX1" fmla="*/ 2009376 w 2314202"/>
                <a:gd name="connsiteY1" fmla="*/ 1 h 1837207"/>
                <a:gd name="connsiteX2" fmla="*/ 1735286 w 2314202"/>
                <a:gd name="connsiteY2" fmla="*/ 169135 h 1837207"/>
                <a:gd name="connsiteX3" fmla="*/ 1599480 w 2314202"/>
                <a:gd name="connsiteY3" fmla="*/ 136029 h 1837207"/>
                <a:gd name="connsiteX4" fmla="*/ 1293226 w 2314202"/>
                <a:gd name="connsiteY4" fmla="*/ 436690 h 1837207"/>
                <a:gd name="connsiteX5" fmla="*/ 1302298 w 2314202"/>
                <a:gd name="connsiteY5" fmla="*/ 513187 h 1837207"/>
                <a:gd name="connsiteX6" fmla="*/ 1228967 w 2314202"/>
                <a:gd name="connsiteY6" fmla="*/ 752345 h 1837207"/>
                <a:gd name="connsiteX7" fmla="*/ 1191174 w 2314202"/>
                <a:gd name="connsiteY7" fmla="*/ 748548 h 1837207"/>
                <a:gd name="connsiteX8" fmla="*/ 1016685 w 2314202"/>
                <a:gd name="connsiteY8" fmla="*/ 825676 h 1837207"/>
                <a:gd name="connsiteX9" fmla="*/ 1021016 w 2314202"/>
                <a:gd name="connsiteY9" fmla="*/ 782603 h 1837207"/>
                <a:gd name="connsiteX10" fmla="*/ 714757 w 2314202"/>
                <a:gd name="connsiteY10" fmla="*/ 476403 h 1837207"/>
                <a:gd name="connsiteX11" fmla="*/ 707934 w 2314202"/>
                <a:gd name="connsiteY11" fmla="*/ 477055 h 1837207"/>
                <a:gd name="connsiteX12" fmla="*/ 205081 w 2314202"/>
                <a:gd name="connsiteY12" fmla="*/ 312467 h 1837207"/>
                <a:gd name="connsiteX13" fmla="*/ 40492 w 2314202"/>
                <a:gd name="connsiteY13" fmla="*/ 815319 h 1837207"/>
                <a:gd name="connsiteX14" fmla="*/ 135047 w 2314202"/>
                <a:gd name="connsiteY14" fmla="*/ 933894 h 1837207"/>
                <a:gd name="connsiteX15" fmla="*/ 181842 w 2314202"/>
                <a:gd name="connsiteY15" fmla="*/ 1360255 h 1837207"/>
                <a:gd name="connsiteX16" fmla="*/ 344303 w 2314202"/>
                <a:gd name="connsiteY16" fmla="*/ 1425736 h 1837207"/>
                <a:gd name="connsiteX17" fmla="*/ 608209 w 2314202"/>
                <a:gd name="connsiteY17" fmla="*/ 1766622 h 1837207"/>
                <a:gd name="connsiteX18" fmla="*/ 858928 w 2314202"/>
                <a:gd name="connsiteY18" fmla="*/ 1683049 h 1837207"/>
                <a:gd name="connsiteX19" fmla="*/ 1273495 w 2314202"/>
                <a:gd name="connsiteY19" fmla="*/ 1797578 h 1837207"/>
                <a:gd name="connsiteX20" fmla="*/ 1410397 w 2314202"/>
                <a:gd name="connsiteY20" fmla="*/ 1633865 h 1837207"/>
                <a:gd name="connsiteX21" fmla="*/ 1833580 w 2314202"/>
                <a:gd name="connsiteY21" fmla="*/ 1601872 h 1837207"/>
                <a:gd name="connsiteX22" fmla="*/ 1902121 w 2314202"/>
                <a:gd name="connsiteY22" fmla="*/ 1357686 h 1837207"/>
                <a:gd name="connsiteX23" fmla="*/ 2177077 w 2314202"/>
                <a:gd name="connsiteY23" fmla="*/ 1033641 h 1837207"/>
                <a:gd name="connsiteX24" fmla="*/ 2166375 w 2314202"/>
                <a:gd name="connsiteY24" fmla="*/ 975128 h 1837207"/>
                <a:gd name="connsiteX25" fmla="*/ 2271253 w 2314202"/>
                <a:gd name="connsiteY25" fmla="*/ 559227 h 1837207"/>
                <a:gd name="connsiteX26" fmla="*/ 2234664 w 2314202"/>
                <a:gd name="connsiteY26" fmla="*/ 510043 h 1837207"/>
                <a:gd name="connsiteX27" fmla="*/ 2314047 w 2314202"/>
                <a:gd name="connsiteY27" fmla="*/ 306186 h 183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314202" h="1837207">
                  <a:moveTo>
                    <a:pt x="2314047" y="306186"/>
                  </a:moveTo>
                  <a:cubicBezTo>
                    <a:pt x="2314465" y="137503"/>
                    <a:pt x="2178059" y="419"/>
                    <a:pt x="2009376" y="1"/>
                  </a:cubicBezTo>
                  <a:cubicBezTo>
                    <a:pt x="1893295" y="-287"/>
                    <a:pt x="1787086" y="65252"/>
                    <a:pt x="1735286" y="169135"/>
                  </a:cubicBezTo>
                  <a:cubicBezTo>
                    <a:pt x="1693217" y="147665"/>
                    <a:pt x="1646710" y="136328"/>
                    <a:pt x="1599480" y="136029"/>
                  </a:cubicBezTo>
                  <a:cubicBezTo>
                    <a:pt x="1431885" y="134484"/>
                    <a:pt x="1294770" y="269095"/>
                    <a:pt x="1293226" y="436690"/>
                  </a:cubicBezTo>
                  <a:cubicBezTo>
                    <a:pt x="1292988" y="462471"/>
                    <a:pt x="1296037" y="488177"/>
                    <a:pt x="1302298" y="513187"/>
                  </a:cubicBezTo>
                  <a:cubicBezTo>
                    <a:pt x="1241404" y="576821"/>
                    <a:pt x="1214209" y="665514"/>
                    <a:pt x="1228967" y="752345"/>
                  </a:cubicBezTo>
                  <a:cubicBezTo>
                    <a:pt x="1216489" y="750085"/>
                    <a:pt x="1203852" y="748816"/>
                    <a:pt x="1191174" y="748548"/>
                  </a:cubicBezTo>
                  <a:cubicBezTo>
                    <a:pt x="1124766" y="748638"/>
                    <a:pt x="1061451" y="776625"/>
                    <a:pt x="1016685" y="825676"/>
                  </a:cubicBezTo>
                  <a:cubicBezTo>
                    <a:pt x="1019156" y="811440"/>
                    <a:pt x="1020603" y="797046"/>
                    <a:pt x="1021016" y="782603"/>
                  </a:cubicBezTo>
                  <a:cubicBezTo>
                    <a:pt x="1020984" y="613484"/>
                    <a:pt x="883876" y="476403"/>
                    <a:pt x="714757" y="476403"/>
                  </a:cubicBezTo>
                  <a:cubicBezTo>
                    <a:pt x="712443" y="476403"/>
                    <a:pt x="710248" y="476996"/>
                    <a:pt x="707934" y="477055"/>
                  </a:cubicBezTo>
                  <a:cubicBezTo>
                    <a:pt x="614525" y="292747"/>
                    <a:pt x="389390" y="219057"/>
                    <a:pt x="205081" y="312467"/>
                  </a:cubicBezTo>
                  <a:cubicBezTo>
                    <a:pt x="20772" y="405876"/>
                    <a:pt x="-52917" y="631011"/>
                    <a:pt x="40492" y="815319"/>
                  </a:cubicBezTo>
                  <a:cubicBezTo>
                    <a:pt x="63585" y="860885"/>
                    <a:pt x="95764" y="901239"/>
                    <a:pt x="135047" y="933894"/>
                  </a:cubicBezTo>
                  <a:cubicBezTo>
                    <a:pt x="30233" y="1064552"/>
                    <a:pt x="51184" y="1255441"/>
                    <a:pt x="181842" y="1360255"/>
                  </a:cubicBezTo>
                  <a:cubicBezTo>
                    <a:pt x="228377" y="1397585"/>
                    <a:pt x="284888" y="1420362"/>
                    <a:pt x="344303" y="1425736"/>
                  </a:cubicBezTo>
                  <a:cubicBezTo>
                    <a:pt x="323045" y="1592745"/>
                    <a:pt x="441200" y="1745365"/>
                    <a:pt x="608209" y="1766622"/>
                  </a:cubicBezTo>
                  <a:cubicBezTo>
                    <a:pt x="700141" y="1778323"/>
                    <a:pt x="792403" y="1747569"/>
                    <a:pt x="858928" y="1683049"/>
                  </a:cubicBezTo>
                  <a:cubicBezTo>
                    <a:pt x="941781" y="1829155"/>
                    <a:pt x="1127389" y="1880432"/>
                    <a:pt x="1273495" y="1797578"/>
                  </a:cubicBezTo>
                  <a:cubicBezTo>
                    <a:pt x="1337406" y="1761336"/>
                    <a:pt x="1386037" y="1703181"/>
                    <a:pt x="1410397" y="1633865"/>
                  </a:cubicBezTo>
                  <a:cubicBezTo>
                    <a:pt x="1536090" y="1741889"/>
                    <a:pt x="1725556" y="1727565"/>
                    <a:pt x="1833580" y="1601872"/>
                  </a:cubicBezTo>
                  <a:cubicBezTo>
                    <a:pt x="1891390" y="1534606"/>
                    <a:pt x="1916483" y="1445211"/>
                    <a:pt x="1902121" y="1357686"/>
                  </a:cubicBezTo>
                  <a:cubicBezTo>
                    <a:pt x="2067531" y="1344130"/>
                    <a:pt x="2190633" y="1199050"/>
                    <a:pt x="2177077" y="1033641"/>
                  </a:cubicBezTo>
                  <a:cubicBezTo>
                    <a:pt x="2175454" y="1013831"/>
                    <a:pt x="2171869" y="994230"/>
                    <a:pt x="2166375" y="975128"/>
                  </a:cubicBezTo>
                  <a:cubicBezTo>
                    <a:pt x="2310185" y="889241"/>
                    <a:pt x="2357140" y="703036"/>
                    <a:pt x="2271253" y="559227"/>
                  </a:cubicBezTo>
                  <a:cubicBezTo>
                    <a:pt x="2260749" y="541639"/>
                    <a:pt x="2248490" y="525160"/>
                    <a:pt x="2234664" y="510043"/>
                  </a:cubicBezTo>
                  <a:cubicBezTo>
                    <a:pt x="2285505" y="454296"/>
                    <a:pt x="2313800" y="381635"/>
                    <a:pt x="2314047" y="306186"/>
                  </a:cubicBezTo>
                  <a:close/>
                </a:path>
              </a:pathLst>
            </a:custGeom>
            <a:solidFill>
              <a:srgbClr val="FFD100"/>
            </a:solidFill>
            <a:ln w="592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D031A62-631B-0CD0-3BC3-09D470E6B5B9}"/>
                </a:ext>
              </a:extLst>
            </p:cNvPr>
            <p:cNvSpPr/>
            <p:nvPr/>
          </p:nvSpPr>
          <p:spPr>
            <a:xfrm>
              <a:off x="8293882" y="2622051"/>
              <a:ext cx="2245804" cy="1263028"/>
            </a:xfrm>
            <a:custGeom>
              <a:avLst/>
              <a:gdLst>
                <a:gd name="connsiteX0" fmla="*/ 2097896 w 2245804"/>
                <a:gd name="connsiteY0" fmla="*/ 118718 h 1263028"/>
                <a:gd name="connsiteX1" fmla="*/ 1892099 w 2245804"/>
                <a:gd name="connsiteY1" fmla="*/ 490639 h 1263028"/>
                <a:gd name="connsiteX2" fmla="*/ 1833642 w 2245804"/>
                <a:gd name="connsiteY2" fmla="*/ 501335 h 1263028"/>
                <a:gd name="connsiteX3" fmla="*/ 1572076 w 2245804"/>
                <a:gd name="connsiteY3" fmla="*/ 842118 h 1263028"/>
                <a:gd name="connsiteX4" fmla="*/ 1341918 w 2245804"/>
                <a:gd name="connsiteY4" fmla="*/ 777515 h 1263028"/>
                <a:gd name="connsiteX5" fmla="*/ 954162 w 2245804"/>
                <a:gd name="connsiteY5" fmla="*/ 963601 h 1263028"/>
                <a:gd name="connsiteX6" fmla="*/ 790449 w 2245804"/>
                <a:gd name="connsiteY6" fmla="*/ 826699 h 1263028"/>
                <a:gd name="connsiteX7" fmla="*/ 364462 w 2245804"/>
                <a:gd name="connsiteY7" fmla="*/ 835027 h 1263028"/>
                <a:gd name="connsiteX8" fmla="*/ 275942 w 2245804"/>
                <a:gd name="connsiteY8" fmla="*/ 569386 h 1263028"/>
                <a:gd name="connsiteX9" fmla="*/ 36072 w 2245804"/>
                <a:gd name="connsiteY9" fmla="*/ 407298 h 1263028"/>
                <a:gd name="connsiteX10" fmla="*/ 0 w 2245804"/>
                <a:gd name="connsiteY10" fmla="*/ 548383 h 1263028"/>
                <a:gd name="connsiteX11" fmla="*/ 275942 w 2245804"/>
                <a:gd name="connsiteY11" fmla="*/ 851558 h 1263028"/>
                <a:gd name="connsiteX12" fmla="*/ 539849 w 2245804"/>
                <a:gd name="connsiteY12" fmla="*/ 1192444 h 1263028"/>
                <a:gd name="connsiteX13" fmla="*/ 790567 w 2245804"/>
                <a:gd name="connsiteY13" fmla="*/ 1108871 h 1263028"/>
                <a:gd name="connsiteX14" fmla="*/ 1205134 w 2245804"/>
                <a:gd name="connsiteY14" fmla="*/ 1223400 h 1263028"/>
                <a:gd name="connsiteX15" fmla="*/ 1342037 w 2245804"/>
                <a:gd name="connsiteY15" fmla="*/ 1059687 h 1263028"/>
                <a:gd name="connsiteX16" fmla="*/ 1765219 w 2245804"/>
                <a:gd name="connsiteY16" fmla="*/ 1027694 h 1263028"/>
                <a:gd name="connsiteX17" fmla="*/ 1833760 w 2245804"/>
                <a:gd name="connsiteY17" fmla="*/ 783507 h 1263028"/>
                <a:gd name="connsiteX18" fmla="*/ 2108717 w 2245804"/>
                <a:gd name="connsiteY18" fmla="*/ 459462 h 1263028"/>
                <a:gd name="connsiteX19" fmla="*/ 2098015 w 2245804"/>
                <a:gd name="connsiteY19" fmla="*/ 400950 h 1263028"/>
                <a:gd name="connsiteX20" fmla="*/ 2245805 w 2245804"/>
                <a:gd name="connsiteY20" fmla="*/ 139899 h 1263028"/>
                <a:gd name="connsiteX21" fmla="*/ 2209792 w 2245804"/>
                <a:gd name="connsiteY21" fmla="*/ 0 h 1263028"/>
                <a:gd name="connsiteX22" fmla="*/ 2097896 w 2245804"/>
                <a:gd name="connsiteY22" fmla="*/ 118719 h 126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45804" h="1263028">
                  <a:moveTo>
                    <a:pt x="2097896" y="118718"/>
                  </a:moveTo>
                  <a:cubicBezTo>
                    <a:pt x="2143770" y="278251"/>
                    <a:pt x="2051631" y="444765"/>
                    <a:pt x="1892099" y="490639"/>
                  </a:cubicBezTo>
                  <a:cubicBezTo>
                    <a:pt x="1873014" y="496126"/>
                    <a:pt x="1853433" y="499709"/>
                    <a:pt x="1833642" y="501335"/>
                  </a:cubicBezTo>
                  <a:cubicBezTo>
                    <a:pt x="1855517" y="667669"/>
                    <a:pt x="1738410" y="820243"/>
                    <a:pt x="1572076" y="842118"/>
                  </a:cubicBezTo>
                  <a:cubicBezTo>
                    <a:pt x="1489752" y="852945"/>
                    <a:pt x="1406583" y="829601"/>
                    <a:pt x="1341918" y="777515"/>
                  </a:cubicBezTo>
                  <a:cubicBezTo>
                    <a:pt x="1286229" y="935977"/>
                    <a:pt x="1112625" y="1019291"/>
                    <a:pt x="954162" y="963601"/>
                  </a:cubicBezTo>
                  <a:cubicBezTo>
                    <a:pt x="884846" y="939241"/>
                    <a:pt x="826692" y="890610"/>
                    <a:pt x="790449" y="826699"/>
                  </a:cubicBezTo>
                  <a:cubicBezTo>
                    <a:pt x="675115" y="946632"/>
                    <a:pt x="484394" y="950360"/>
                    <a:pt x="364462" y="835027"/>
                  </a:cubicBezTo>
                  <a:cubicBezTo>
                    <a:pt x="293101" y="766403"/>
                    <a:pt x="260010" y="667099"/>
                    <a:pt x="275942" y="569386"/>
                  </a:cubicBezTo>
                  <a:cubicBezTo>
                    <a:pt x="173865" y="558994"/>
                    <a:pt x="83793" y="498129"/>
                    <a:pt x="36072" y="407298"/>
                  </a:cubicBezTo>
                  <a:cubicBezTo>
                    <a:pt x="12559" y="450617"/>
                    <a:pt x="165" y="499094"/>
                    <a:pt x="0" y="548383"/>
                  </a:cubicBezTo>
                  <a:cubicBezTo>
                    <a:pt x="315" y="705372"/>
                    <a:pt x="119676" y="836513"/>
                    <a:pt x="275942" y="851558"/>
                  </a:cubicBezTo>
                  <a:cubicBezTo>
                    <a:pt x="254685" y="1018567"/>
                    <a:pt x="372840" y="1171186"/>
                    <a:pt x="539849" y="1192444"/>
                  </a:cubicBezTo>
                  <a:cubicBezTo>
                    <a:pt x="631780" y="1204145"/>
                    <a:pt x="724043" y="1173391"/>
                    <a:pt x="790567" y="1108871"/>
                  </a:cubicBezTo>
                  <a:cubicBezTo>
                    <a:pt x="873421" y="1254977"/>
                    <a:pt x="1059028" y="1306253"/>
                    <a:pt x="1205134" y="1223400"/>
                  </a:cubicBezTo>
                  <a:cubicBezTo>
                    <a:pt x="1269046" y="1187157"/>
                    <a:pt x="1317676" y="1129003"/>
                    <a:pt x="1342037" y="1059687"/>
                  </a:cubicBezTo>
                  <a:cubicBezTo>
                    <a:pt x="1467730" y="1167711"/>
                    <a:pt x="1657195" y="1153387"/>
                    <a:pt x="1765219" y="1027694"/>
                  </a:cubicBezTo>
                  <a:cubicBezTo>
                    <a:pt x="1823030" y="960427"/>
                    <a:pt x="1848122" y="871032"/>
                    <a:pt x="1833760" y="783507"/>
                  </a:cubicBezTo>
                  <a:cubicBezTo>
                    <a:pt x="1999170" y="769952"/>
                    <a:pt x="2122272" y="624872"/>
                    <a:pt x="2108717" y="459462"/>
                  </a:cubicBezTo>
                  <a:cubicBezTo>
                    <a:pt x="2107093" y="439652"/>
                    <a:pt x="2103508" y="420052"/>
                    <a:pt x="2098015" y="400950"/>
                  </a:cubicBezTo>
                  <a:cubicBezTo>
                    <a:pt x="2189613" y="345836"/>
                    <a:pt x="2245681" y="246800"/>
                    <a:pt x="2245805" y="139899"/>
                  </a:cubicBezTo>
                  <a:cubicBezTo>
                    <a:pt x="2245458" y="91018"/>
                    <a:pt x="2233091" y="42973"/>
                    <a:pt x="2209792" y="0"/>
                  </a:cubicBezTo>
                  <a:cubicBezTo>
                    <a:pt x="2183784" y="48869"/>
                    <a:pt x="2145142" y="89866"/>
                    <a:pt x="2097896" y="118719"/>
                  </a:cubicBezTo>
                  <a:close/>
                </a:path>
              </a:pathLst>
            </a:custGeom>
            <a:solidFill>
              <a:srgbClr val="FFE265"/>
            </a:solidFill>
            <a:ln w="592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8F49BBF-7CCE-2423-4185-EBEB5072F9DB}"/>
                </a:ext>
              </a:extLst>
            </p:cNvPr>
            <p:cNvSpPr/>
            <p:nvPr/>
          </p:nvSpPr>
          <p:spPr>
            <a:xfrm>
              <a:off x="8638232" y="2441985"/>
              <a:ext cx="1393415" cy="851380"/>
            </a:xfrm>
            <a:custGeom>
              <a:avLst/>
              <a:gdLst>
                <a:gd name="connsiteX0" fmla="*/ 0 w 1393415"/>
                <a:gd name="connsiteY0" fmla="*/ 491131 h 851380"/>
                <a:gd name="connsiteX1" fmla="*/ 67636 w 1393415"/>
                <a:gd name="connsiteY1" fmla="*/ 398161 h 851380"/>
                <a:gd name="connsiteX2" fmla="*/ 181133 w 1393415"/>
                <a:gd name="connsiteY2" fmla="*/ 368496 h 851380"/>
                <a:gd name="connsiteX3" fmla="*/ 582380 w 1393415"/>
                <a:gd name="connsiteY3" fmla="*/ 525957 h 851380"/>
                <a:gd name="connsiteX4" fmla="*/ 592703 w 1393415"/>
                <a:gd name="connsiteY4" fmla="*/ 665560 h 851380"/>
                <a:gd name="connsiteX5" fmla="*/ 513557 w 1393415"/>
                <a:gd name="connsiteY5" fmla="*/ 851381 h 851380"/>
                <a:gd name="connsiteX6" fmla="*/ 1026166 w 1393415"/>
                <a:gd name="connsiteY6" fmla="*/ 438980 h 851380"/>
                <a:gd name="connsiteX7" fmla="*/ 1361378 w 1393415"/>
                <a:gd name="connsiteY7" fmla="*/ 753427 h 851380"/>
                <a:gd name="connsiteX8" fmla="*/ 1147317 w 1393415"/>
                <a:gd name="connsiteY8" fmla="*/ 0 h 851380"/>
                <a:gd name="connsiteX9" fmla="*/ 1393416 w 1393415"/>
                <a:gd name="connsiteY9" fmla="*/ 67280 h 85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3415" h="851380">
                  <a:moveTo>
                    <a:pt x="0" y="491131"/>
                  </a:moveTo>
                  <a:cubicBezTo>
                    <a:pt x="8146" y="451865"/>
                    <a:pt x="32784" y="417998"/>
                    <a:pt x="67636" y="398161"/>
                  </a:cubicBezTo>
                  <a:cubicBezTo>
                    <a:pt x="102378" y="378902"/>
                    <a:pt x="141411" y="368700"/>
                    <a:pt x="181133" y="368496"/>
                  </a:cubicBezTo>
                  <a:moveTo>
                    <a:pt x="582380" y="525957"/>
                  </a:moveTo>
                  <a:cubicBezTo>
                    <a:pt x="592218" y="571796"/>
                    <a:pt x="595692" y="618772"/>
                    <a:pt x="592703" y="665560"/>
                  </a:cubicBezTo>
                  <a:cubicBezTo>
                    <a:pt x="581291" y="732859"/>
                    <a:pt x="554176" y="796521"/>
                    <a:pt x="513557" y="851381"/>
                  </a:cubicBezTo>
                  <a:moveTo>
                    <a:pt x="1026166" y="438980"/>
                  </a:moveTo>
                  <a:cubicBezTo>
                    <a:pt x="1173379" y="498055"/>
                    <a:pt x="1293023" y="610287"/>
                    <a:pt x="1361378" y="753427"/>
                  </a:cubicBezTo>
                  <a:moveTo>
                    <a:pt x="1147317" y="0"/>
                  </a:moveTo>
                  <a:cubicBezTo>
                    <a:pt x="1233201" y="4672"/>
                    <a:pt x="1317100" y="27609"/>
                    <a:pt x="1393416" y="67280"/>
                  </a:cubicBezTo>
                </a:path>
              </a:pathLst>
            </a:custGeom>
            <a:noFill/>
            <a:ln w="74057" cap="rnd">
              <a:solidFill>
                <a:srgbClr val="FFAA5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7ACF382-6520-0821-C4C4-3A52B31E292D}"/>
                </a:ext>
              </a:extLst>
            </p:cNvPr>
            <p:cNvSpPr/>
            <p:nvPr/>
          </p:nvSpPr>
          <p:spPr>
            <a:xfrm>
              <a:off x="8225522" y="2047872"/>
              <a:ext cx="2314202" cy="1837207"/>
            </a:xfrm>
            <a:custGeom>
              <a:avLst/>
              <a:gdLst>
                <a:gd name="connsiteX0" fmla="*/ 2314047 w 2314202"/>
                <a:gd name="connsiteY0" fmla="*/ 306186 h 1837207"/>
                <a:gd name="connsiteX1" fmla="*/ 2009376 w 2314202"/>
                <a:gd name="connsiteY1" fmla="*/ 1 h 1837207"/>
                <a:gd name="connsiteX2" fmla="*/ 1735286 w 2314202"/>
                <a:gd name="connsiteY2" fmla="*/ 169135 h 1837207"/>
                <a:gd name="connsiteX3" fmla="*/ 1599480 w 2314202"/>
                <a:gd name="connsiteY3" fmla="*/ 136029 h 1837207"/>
                <a:gd name="connsiteX4" fmla="*/ 1293226 w 2314202"/>
                <a:gd name="connsiteY4" fmla="*/ 436690 h 1837207"/>
                <a:gd name="connsiteX5" fmla="*/ 1302298 w 2314202"/>
                <a:gd name="connsiteY5" fmla="*/ 513187 h 1837207"/>
                <a:gd name="connsiteX6" fmla="*/ 1228967 w 2314202"/>
                <a:gd name="connsiteY6" fmla="*/ 752345 h 1837207"/>
                <a:gd name="connsiteX7" fmla="*/ 1191174 w 2314202"/>
                <a:gd name="connsiteY7" fmla="*/ 748548 h 1837207"/>
                <a:gd name="connsiteX8" fmla="*/ 1016685 w 2314202"/>
                <a:gd name="connsiteY8" fmla="*/ 825676 h 1837207"/>
                <a:gd name="connsiteX9" fmla="*/ 1021016 w 2314202"/>
                <a:gd name="connsiteY9" fmla="*/ 782603 h 1837207"/>
                <a:gd name="connsiteX10" fmla="*/ 714757 w 2314202"/>
                <a:gd name="connsiteY10" fmla="*/ 476403 h 1837207"/>
                <a:gd name="connsiteX11" fmla="*/ 707934 w 2314202"/>
                <a:gd name="connsiteY11" fmla="*/ 477055 h 1837207"/>
                <a:gd name="connsiteX12" fmla="*/ 205081 w 2314202"/>
                <a:gd name="connsiteY12" fmla="*/ 312467 h 1837207"/>
                <a:gd name="connsiteX13" fmla="*/ 40492 w 2314202"/>
                <a:gd name="connsiteY13" fmla="*/ 815319 h 1837207"/>
                <a:gd name="connsiteX14" fmla="*/ 135047 w 2314202"/>
                <a:gd name="connsiteY14" fmla="*/ 933894 h 1837207"/>
                <a:gd name="connsiteX15" fmla="*/ 181842 w 2314202"/>
                <a:gd name="connsiteY15" fmla="*/ 1360255 h 1837207"/>
                <a:gd name="connsiteX16" fmla="*/ 344303 w 2314202"/>
                <a:gd name="connsiteY16" fmla="*/ 1425736 h 1837207"/>
                <a:gd name="connsiteX17" fmla="*/ 608209 w 2314202"/>
                <a:gd name="connsiteY17" fmla="*/ 1766622 h 1837207"/>
                <a:gd name="connsiteX18" fmla="*/ 858928 w 2314202"/>
                <a:gd name="connsiteY18" fmla="*/ 1683049 h 1837207"/>
                <a:gd name="connsiteX19" fmla="*/ 1273495 w 2314202"/>
                <a:gd name="connsiteY19" fmla="*/ 1797578 h 1837207"/>
                <a:gd name="connsiteX20" fmla="*/ 1410397 w 2314202"/>
                <a:gd name="connsiteY20" fmla="*/ 1633865 h 1837207"/>
                <a:gd name="connsiteX21" fmla="*/ 1833580 w 2314202"/>
                <a:gd name="connsiteY21" fmla="*/ 1601872 h 1837207"/>
                <a:gd name="connsiteX22" fmla="*/ 1902121 w 2314202"/>
                <a:gd name="connsiteY22" fmla="*/ 1357686 h 1837207"/>
                <a:gd name="connsiteX23" fmla="*/ 2177077 w 2314202"/>
                <a:gd name="connsiteY23" fmla="*/ 1033641 h 1837207"/>
                <a:gd name="connsiteX24" fmla="*/ 2166375 w 2314202"/>
                <a:gd name="connsiteY24" fmla="*/ 975128 h 1837207"/>
                <a:gd name="connsiteX25" fmla="*/ 2271253 w 2314202"/>
                <a:gd name="connsiteY25" fmla="*/ 559227 h 1837207"/>
                <a:gd name="connsiteX26" fmla="*/ 2234664 w 2314202"/>
                <a:gd name="connsiteY26" fmla="*/ 510043 h 1837207"/>
                <a:gd name="connsiteX27" fmla="*/ 2314047 w 2314202"/>
                <a:gd name="connsiteY27" fmla="*/ 306186 h 183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314202" h="1837207">
                  <a:moveTo>
                    <a:pt x="2314047" y="306186"/>
                  </a:moveTo>
                  <a:cubicBezTo>
                    <a:pt x="2314465" y="137503"/>
                    <a:pt x="2178059" y="419"/>
                    <a:pt x="2009376" y="1"/>
                  </a:cubicBezTo>
                  <a:cubicBezTo>
                    <a:pt x="1893295" y="-287"/>
                    <a:pt x="1787086" y="65252"/>
                    <a:pt x="1735286" y="169135"/>
                  </a:cubicBezTo>
                  <a:cubicBezTo>
                    <a:pt x="1693217" y="147665"/>
                    <a:pt x="1646710" y="136328"/>
                    <a:pt x="1599480" y="136029"/>
                  </a:cubicBezTo>
                  <a:cubicBezTo>
                    <a:pt x="1431885" y="134484"/>
                    <a:pt x="1294770" y="269095"/>
                    <a:pt x="1293226" y="436690"/>
                  </a:cubicBezTo>
                  <a:cubicBezTo>
                    <a:pt x="1292988" y="462471"/>
                    <a:pt x="1296037" y="488177"/>
                    <a:pt x="1302298" y="513187"/>
                  </a:cubicBezTo>
                  <a:cubicBezTo>
                    <a:pt x="1241404" y="576821"/>
                    <a:pt x="1214209" y="665514"/>
                    <a:pt x="1228967" y="752345"/>
                  </a:cubicBezTo>
                  <a:cubicBezTo>
                    <a:pt x="1216489" y="750085"/>
                    <a:pt x="1203852" y="748816"/>
                    <a:pt x="1191174" y="748548"/>
                  </a:cubicBezTo>
                  <a:cubicBezTo>
                    <a:pt x="1124766" y="748638"/>
                    <a:pt x="1061451" y="776625"/>
                    <a:pt x="1016685" y="825676"/>
                  </a:cubicBezTo>
                  <a:cubicBezTo>
                    <a:pt x="1019156" y="811440"/>
                    <a:pt x="1020603" y="797046"/>
                    <a:pt x="1021016" y="782603"/>
                  </a:cubicBezTo>
                  <a:cubicBezTo>
                    <a:pt x="1020984" y="613484"/>
                    <a:pt x="883876" y="476403"/>
                    <a:pt x="714757" y="476403"/>
                  </a:cubicBezTo>
                  <a:cubicBezTo>
                    <a:pt x="712443" y="476403"/>
                    <a:pt x="710248" y="476996"/>
                    <a:pt x="707934" y="477055"/>
                  </a:cubicBezTo>
                  <a:cubicBezTo>
                    <a:pt x="614525" y="292747"/>
                    <a:pt x="389390" y="219057"/>
                    <a:pt x="205081" y="312467"/>
                  </a:cubicBezTo>
                  <a:cubicBezTo>
                    <a:pt x="20772" y="405876"/>
                    <a:pt x="-52917" y="631011"/>
                    <a:pt x="40492" y="815319"/>
                  </a:cubicBezTo>
                  <a:cubicBezTo>
                    <a:pt x="63585" y="860885"/>
                    <a:pt x="95764" y="901239"/>
                    <a:pt x="135047" y="933894"/>
                  </a:cubicBezTo>
                  <a:cubicBezTo>
                    <a:pt x="30233" y="1064552"/>
                    <a:pt x="51184" y="1255441"/>
                    <a:pt x="181842" y="1360255"/>
                  </a:cubicBezTo>
                  <a:cubicBezTo>
                    <a:pt x="228377" y="1397585"/>
                    <a:pt x="284888" y="1420362"/>
                    <a:pt x="344303" y="1425736"/>
                  </a:cubicBezTo>
                  <a:cubicBezTo>
                    <a:pt x="323045" y="1592745"/>
                    <a:pt x="441200" y="1745365"/>
                    <a:pt x="608209" y="1766622"/>
                  </a:cubicBezTo>
                  <a:cubicBezTo>
                    <a:pt x="700141" y="1778323"/>
                    <a:pt x="792403" y="1747569"/>
                    <a:pt x="858928" y="1683049"/>
                  </a:cubicBezTo>
                  <a:cubicBezTo>
                    <a:pt x="941781" y="1829155"/>
                    <a:pt x="1127389" y="1880432"/>
                    <a:pt x="1273495" y="1797578"/>
                  </a:cubicBezTo>
                  <a:cubicBezTo>
                    <a:pt x="1337406" y="1761336"/>
                    <a:pt x="1386037" y="1703181"/>
                    <a:pt x="1410397" y="1633865"/>
                  </a:cubicBezTo>
                  <a:cubicBezTo>
                    <a:pt x="1536090" y="1741889"/>
                    <a:pt x="1725556" y="1727565"/>
                    <a:pt x="1833580" y="1601872"/>
                  </a:cubicBezTo>
                  <a:cubicBezTo>
                    <a:pt x="1891390" y="1534606"/>
                    <a:pt x="1916483" y="1445211"/>
                    <a:pt x="1902121" y="1357686"/>
                  </a:cubicBezTo>
                  <a:cubicBezTo>
                    <a:pt x="2067531" y="1344130"/>
                    <a:pt x="2190633" y="1199050"/>
                    <a:pt x="2177077" y="1033641"/>
                  </a:cubicBezTo>
                  <a:cubicBezTo>
                    <a:pt x="2175454" y="1013831"/>
                    <a:pt x="2171869" y="994230"/>
                    <a:pt x="2166375" y="975128"/>
                  </a:cubicBezTo>
                  <a:cubicBezTo>
                    <a:pt x="2310185" y="889241"/>
                    <a:pt x="2357140" y="703036"/>
                    <a:pt x="2271253" y="559227"/>
                  </a:cubicBezTo>
                  <a:cubicBezTo>
                    <a:pt x="2260749" y="541639"/>
                    <a:pt x="2248490" y="525160"/>
                    <a:pt x="2234664" y="510043"/>
                  </a:cubicBezTo>
                  <a:cubicBezTo>
                    <a:pt x="2285505" y="454296"/>
                    <a:pt x="2313800" y="381635"/>
                    <a:pt x="2314047" y="306186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BFF002E-F4AE-0BE0-4D9D-79BB4C0CDF7A}"/>
              </a:ext>
            </a:extLst>
          </p:cNvPr>
          <p:cNvGrpSpPr/>
          <p:nvPr/>
        </p:nvGrpSpPr>
        <p:grpSpPr>
          <a:xfrm rot="15384537" flipV="1">
            <a:off x="9180931" y="365262"/>
            <a:ext cx="1187053" cy="1847136"/>
            <a:chOff x="8589584" y="3193087"/>
            <a:chExt cx="1187053" cy="1847136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5EFA4D2-D518-09A8-7CB5-879F18EACB88}"/>
                </a:ext>
              </a:extLst>
            </p:cNvPr>
            <p:cNvSpPr/>
            <p:nvPr/>
          </p:nvSpPr>
          <p:spPr>
            <a:xfrm rot="18900000">
              <a:off x="9165329" y="3193087"/>
              <a:ext cx="103653" cy="1847136"/>
            </a:xfrm>
            <a:custGeom>
              <a:avLst/>
              <a:gdLst>
                <a:gd name="connsiteX0" fmla="*/ 56430 w 103653"/>
                <a:gd name="connsiteY0" fmla="*/ 0 h 1847136"/>
                <a:gd name="connsiteX1" fmla="*/ 103654 w 103653"/>
                <a:gd name="connsiteY1" fmla="*/ 47224 h 1847136"/>
                <a:gd name="connsiteX2" fmla="*/ 103654 w 103653"/>
                <a:gd name="connsiteY2" fmla="*/ 1799913 h 1847136"/>
                <a:gd name="connsiteX3" fmla="*/ 56430 w 103653"/>
                <a:gd name="connsiteY3" fmla="*/ 1847137 h 1847136"/>
                <a:gd name="connsiteX4" fmla="*/ 47224 w 103653"/>
                <a:gd name="connsiteY4" fmla="*/ 1847137 h 1847136"/>
                <a:gd name="connsiteX5" fmla="*/ 0 w 103653"/>
                <a:gd name="connsiteY5" fmla="*/ 1799913 h 1847136"/>
                <a:gd name="connsiteX6" fmla="*/ 0 w 103653"/>
                <a:gd name="connsiteY6" fmla="*/ 47224 h 1847136"/>
                <a:gd name="connsiteX7" fmla="*/ 47224 w 103653"/>
                <a:gd name="connsiteY7" fmla="*/ 0 h 184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653" h="1847136">
                  <a:moveTo>
                    <a:pt x="56430" y="0"/>
                  </a:moveTo>
                  <a:cubicBezTo>
                    <a:pt x="82511" y="0"/>
                    <a:pt x="103654" y="21143"/>
                    <a:pt x="103654" y="47224"/>
                  </a:cubicBezTo>
                  <a:lnTo>
                    <a:pt x="103654" y="1799913"/>
                  </a:lnTo>
                  <a:cubicBezTo>
                    <a:pt x="103654" y="1825994"/>
                    <a:pt x="82511" y="1847137"/>
                    <a:pt x="56430" y="1847137"/>
                  </a:cubicBezTo>
                  <a:lnTo>
                    <a:pt x="47224" y="1847137"/>
                  </a:lnTo>
                  <a:cubicBezTo>
                    <a:pt x="21143" y="1847137"/>
                    <a:pt x="0" y="1825994"/>
                    <a:pt x="0" y="1799913"/>
                  </a:cubicBezTo>
                  <a:lnTo>
                    <a:pt x="0" y="47224"/>
                  </a:lnTo>
                  <a:cubicBezTo>
                    <a:pt x="0" y="21143"/>
                    <a:pt x="21143" y="0"/>
                    <a:pt x="47224" y="0"/>
                  </a:cubicBezTo>
                  <a:close/>
                </a:path>
              </a:pathLst>
            </a:custGeom>
            <a:solidFill>
              <a:srgbClr val="DEBB7E"/>
            </a:solidFill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B6B69F4-77CC-9A5F-A4F0-83AA22E13539}"/>
                </a:ext>
              </a:extLst>
            </p:cNvPr>
            <p:cNvSpPr/>
            <p:nvPr/>
          </p:nvSpPr>
          <p:spPr>
            <a:xfrm>
              <a:off x="9189325" y="4098486"/>
              <a:ext cx="587312" cy="584387"/>
            </a:xfrm>
            <a:custGeom>
              <a:avLst/>
              <a:gdLst>
                <a:gd name="connsiteX0" fmla="*/ 86755 w 587312"/>
                <a:gd name="connsiteY0" fmla="*/ 513223 h 584387"/>
                <a:gd name="connsiteX1" fmla="*/ 89911 w 587312"/>
                <a:gd name="connsiteY1" fmla="*/ 86755 h 584387"/>
                <a:gd name="connsiteX2" fmla="*/ 513207 w 587312"/>
                <a:gd name="connsiteY2" fmla="*/ 86739 h 584387"/>
                <a:gd name="connsiteX3" fmla="*/ 481610 w 587312"/>
                <a:gd name="connsiteY3" fmla="*/ 481657 h 584387"/>
                <a:gd name="connsiteX4" fmla="*/ 416662 w 587312"/>
                <a:gd name="connsiteY4" fmla="*/ 535802 h 584387"/>
                <a:gd name="connsiteX5" fmla="*/ 83686 w 587312"/>
                <a:gd name="connsiteY5" fmla="*/ 510154 h 58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312" h="584387">
                  <a:moveTo>
                    <a:pt x="86755" y="513223"/>
                  </a:moveTo>
                  <a:cubicBezTo>
                    <a:pt x="-30140" y="394586"/>
                    <a:pt x="-28727" y="203649"/>
                    <a:pt x="89911" y="86755"/>
                  </a:cubicBezTo>
                  <a:cubicBezTo>
                    <a:pt x="207302" y="-28912"/>
                    <a:pt x="395807" y="-28919"/>
                    <a:pt x="513207" y="86739"/>
                  </a:cubicBezTo>
                  <a:cubicBezTo>
                    <a:pt x="630985" y="204516"/>
                    <a:pt x="599387" y="363880"/>
                    <a:pt x="481610" y="481657"/>
                  </a:cubicBezTo>
                  <a:cubicBezTo>
                    <a:pt x="461594" y="501579"/>
                    <a:pt x="439861" y="519697"/>
                    <a:pt x="416662" y="535802"/>
                  </a:cubicBezTo>
                  <a:cubicBezTo>
                    <a:pt x="314167" y="609240"/>
                    <a:pt x="173726" y="598422"/>
                    <a:pt x="83686" y="510154"/>
                  </a:cubicBezTo>
                </a:path>
              </a:pathLst>
            </a:custGeom>
            <a:solidFill>
              <a:srgbClr val="10C0DD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CC1F886-E75F-7E6D-2269-ED0CEE0FE3C2}"/>
                </a:ext>
              </a:extLst>
            </p:cNvPr>
            <p:cNvSpPr/>
            <p:nvPr/>
          </p:nvSpPr>
          <p:spPr>
            <a:xfrm>
              <a:off x="9187923" y="4096927"/>
              <a:ext cx="562646" cy="585946"/>
            </a:xfrm>
            <a:custGeom>
              <a:avLst/>
              <a:gdLst>
                <a:gd name="connsiteX0" fmla="*/ 85119 w 562646"/>
                <a:gd name="connsiteY0" fmla="*/ 511713 h 585946"/>
                <a:gd name="connsiteX1" fmla="*/ 418095 w 562646"/>
                <a:gd name="connsiteY1" fmla="*/ 537361 h 585946"/>
                <a:gd name="connsiteX2" fmla="*/ 483043 w 562646"/>
                <a:gd name="connsiteY2" fmla="*/ 483185 h 585946"/>
                <a:gd name="connsiteX3" fmla="*/ 562647 w 562646"/>
                <a:gd name="connsiteY3" fmla="*/ 371358 h 585946"/>
                <a:gd name="connsiteX4" fmla="*/ 552438 w 562646"/>
                <a:gd name="connsiteY4" fmla="*/ 382350 h 585946"/>
                <a:gd name="connsiteX5" fmla="*/ 150787 w 562646"/>
                <a:gd name="connsiteY5" fmla="*/ 420805 h 585946"/>
                <a:gd name="connsiteX6" fmla="*/ 150602 w 562646"/>
                <a:gd name="connsiteY6" fmla="*/ 349371 h 585946"/>
                <a:gd name="connsiteX7" fmla="*/ 154201 w 562646"/>
                <a:gd name="connsiteY7" fmla="*/ 346086 h 585946"/>
                <a:gd name="connsiteX8" fmla="*/ 437198 w 562646"/>
                <a:gd name="connsiteY8" fmla="*/ 32244 h 585946"/>
                <a:gd name="connsiteX9" fmla="*/ 32187 w 562646"/>
                <a:gd name="connsiteY9" fmla="*/ 166135 h 585946"/>
                <a:gd name="connsiteX10" fmla="*/ 88157 w 562646"/>
                <a:gd name="connsiteY10" fmla="*/ 514782 h 58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2646" h="585946">
                  <a:moveTo>
                    <a:pt x="85119" y="511713"/>
                  </a:moveTo>
                  <a:cubicBezTo>
                    <a:pt x="175159" y="599981"/>
                    <a:pt x="315600" y="610799"/>
                    <a:pt x="418095" y="537361"/>
                  </a:cubicBezTo>
                  <a:cubicBezTo>
                    <a:pt x="441295" y="521246"/>
                    <a:pt x="463028" y="503118"/>
                    <a:pt x="483043" y="483185"/>
                  </a:cubicBezTo>
                  <a:cubicBezTo>
                    <a:pt x="515963" y="450894"/>
                    <a:pt x="542913" y="413035"/>
                    <a:pt x="562647" y="371358"/>
                  </a:cubicBezTo>
                  <a:lnTo>
                    <a:pt x="552438" y="382350"/>
                  </a:lnTo>
                  <a:cubicBezTo>
                    <a:pt x="434066" y="505732"/>
                    <a:pt x="270819" y="540868"/>
                    <a:pt x="150787" y="420805"/>
                  </a:cubicBezTo>
                  <a:cubicBezTo>
                    <a:pt x="131010" y="401130"/>
                    <a:pt x="130927" y="369148"/>
                    <a:pt x="150602" y="349371"/>
                  </a:cubicBezTo>
                  <a:cubicBezTo>
                    <a:pt x="151748" y="348219"/>
                    <a:pt x="152949" y="347123"/>
                    <a:pt x="154201" y="346086"/>
                  </a:cubicBezTo>
                  <a:cubicBezTo>
                    <a:pt x="232286" y="227892"/>
                    <a:pt x="327683" y="122098"/>
                    <a:pt x="437198" y="32244"/>
                  </a:cubicBezTo>
                  <a:cubicBezTo>
                    <a:pt x="288384" y="-42624"/>
                    <a:pt x="107054" y="17321"/>
                    <a:pt x="32187" y="166135"/>
                  </a:cubicBezTo>
                  <a:cubicBezTo>
                    <a:pt x="-26240" y="282269"/>
                    <a:pt x="-3684" y="422772"/>
                    <a:pt x="88157" y="514782"/>
                  </a:cubicBezTo>
                </a:path>
              </a:pathLst>
            </a:custGeom>
            <a:solidFill>
              <a:srgbClr val="8DE8F7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D9765F0-2261-2292-4200-BC708EF6CCE8}"/>
                </a:ext>
              </a:extLst>
            </p:cNvPr>
            <p:cNvSpPr/>
            <p:nvPr/>
          </p:nvSpPr>
          <p:spPr>
            <a:xfrm>
              <a:off x="9189325" y="4098486"/>
              <a:ext cx="587312" cy="584387"/>
            </a:xfrm>
            <a:custGeom>
              <a:avLst/>
              <a:gdLst>
                <a:gd name="connsiteX0" fmla="*/ 86755 w 587312"/>
                <a:gd name="connsiteY0" fmla="*/ 513223 h 584387"/>
                <a:gd name="connsiteX1" fmla="*/ 89911 w 587312"/>
                <a:gd name="connsiteY1" fmla="*/ 86755 h 584387"/>
                <a:gd name="connsiteX2" fmla="*/ 513207 w 587312"/>
                <a:gd name="connsiteY2" fmla="*/ 86739 h 584387"/>
                <a:gd name="connsiteX3" fmla="*/ 481610 w 587312"/>
                <a:gd name="connsiteY3" fmla="*/ 481657 h 584387"/>
                <a:gd name="connsiteX4" fmla="*/ 416662 w 587312"/>
                <a:gd name="connsiteY4" fmla="*/ 535802 h 584387"/>
                <a:gd name="connsiteX5" fmla="*/ 83686 w 587312"/>
                <a:gd name="connsiteY5" fmla="*/ 510154 h 58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312" h="584387">
                  <a:moveTo>
                    <a:pt x="86755" y="513223"/>
                  </a:moveTo>
                  <a:cubicBezTo>
                    <a:pt x="-30140" y="394586"/>
                    <a:pt x="-28727" y="203649"/>
                    <a:pt x="89911" y="86755"/>
                  </a:cubicBezTo>
                  <a:cubicBezTo>
                    <a:pt x="207302" y="-28912"/>
                    <a:pt x="395807" y="-28919"/>
                    <a:pt x="513207" y="86739"/>
                  </a:cubicBezTo>
                  <a:cubicBezTo>
                    <a:pt x="630985" y="204516"/>
                    <a:pt x="599387" y="363880"/>
                    <a:pt x="481610" y="481657"/>
                  </a:cubicBezTo>
                  <a:cubicBezTo>
                    <a:pt x="461594" y="501579"/>
                    <a:pt x="439861" y="519697"/>
                    <a:pt x="416662" y="535802"/>
                  </a:cubicBezTo>
                  <a:cubicBezTo>
                    <a:pt x="314167" y="609240"/>
                    <a:pt x="173726" y="598422"/>
                    <a:pt x="83686" y="510154"/>
                  </a:cubicBezTo>
                </a:path>
              </a:pathLst>
            </a:custGeom>
            <a:noFill/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067425F-4045-5117-372E-5E1701F45516}"/>
                </a:ext>
              </a:extLst>
            </p:cNvPr>
            <p:cNvSpPr/>
            <p:nvPr/>
          </p:nvSpPr>
          <p:spPr>
            <a:xfrm>
              <a:off x="8903096" y="3804193"/>
              <a:ext cx="588916" cy="585879"/>
            </a:xfrm>
            <a:custGeom>
              <a:avLst/>
              <a:gdLst>
                <a:gd name="connsiteX0" fmla="*/ 88328 w 588916"/>
                <a:gd name="connsiteY0" fmla="*/ 514812 h 585879"/>
                <a:gd name="connsiteX1" fmla="*/ 88328 w 588916"/>
                <a:gd name="connsiteY1" fmla="*/ 88328 h 585879"/>
                <a:gd name="connsiteX2" fmla="*/ 514812 w 588916"/>
                <a:gd name="connsiteY2" fmla="*/ 88328 h 585879"/>
                <a:gd name="connsiteX3" fmla="*/ 483214 w 588916"/>
                <a:gd name="connsiteY3" fmla="*/ 483214 h 585879"/>
                <a:gd name="connsiteX4" fmla="*/ 418266 w 588916"/>
                <a:gd name="connsiteY4" fmla="*/ 537359 h 585879"/>
                <a:gd name="connsiteX5" fmla="*/ 85447 w 588916"/>
                <a:gd name="connsiteY5" fmla="*/ 511711 h 5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916" h="585879">
                  <a:moveTo>
                    <a:pt x="88328" y="514812"/>
                  </a:moveTo>
                  <a:cubicBezTo>
                    <a:pt x="-29443" y="397041"/>
                    <a:pt x="-29443" y="206098"/>
                    <a:pt x="88328" y="88328"/>
                  </a:cubicBezTo>
                  <a:cubicBezTo>
                    <a:pt x="206098" y="-29443"/>
                    <a:pt x="397041" y="-29443"/>
                    <a:pt x="514812" y="88328"/>
                  </a:cubicBezTo>
                  <a:cubicBezTo>
                    <a:pt x="632589" y="206073"/>
                    <a:pt x="600991" y="365437"/>
                    <a:pt x="483214" y="483214"/>
                  </a:cubicBezTo>
                  <a:cubicBezTo>
                    <a:pt x="463206" y="503145"/>
                    <a:pt x="441472" y="521264"/>
                    <a:pt x="418266" y="537359"/>
                  </a:cubicBezTo>
                  <a:cubicBezTo>
                    <a:pt x="315802" y="610708"/>
                    <a:pt x="175463" y="599893"/>
                    <a:pt x="85447" y="511711"/>
                  </a:cubicBezTo>
                </a:path>
              </a:pathLst>
            </a:custGeom>
            <a:solidFill>
              <a:srgbClr val="FFD100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14F0CED-E5B5-269B-65A4-B6117FE0D7D9}"/>
                </a:ext>
              </a:extLst>
            </p:cNvPr>
            <p:cNvSpPr/>
            <p:nvPr/>
          </p:nvSpPr>
          <p:spPr>
            <a:xfrm>
              <a:off x="8903204" y="3804160"/>
              <a:ext cx="562646" cy="585977"/>
            </a:xfrm>
            <a:custGeom>
              <a:avLst/>
              <a:gdLst>
                <a:gd name="connsiteX0" fmla="*/ 85338 w 562646"/>
                <a:gd name="connsiteY0" fmla="*/ 511745 h 585977"/>
                <a:gd name="connsiteX1" fmla="*/ 418314 w 562646"/>
                <a:gd name="connsiteY1" fmla="*/ 537392 h 585977"/>
                <a:gd name="connsiteX2" fmla="*/ 483043 w 562646"/>
                <a:gd name="connsiteY2" fmla="*/ 483248 h 585977"/>
                <a:gd name="connsiteX3" fmla="*/ 562647 w 562646"/>
                <a:gd name="connsiteY3" fmla="*/ 371420 h 585977"/>
                <a:gd name="connsiteX4" fmla="*/ 552438 w 562646"/>
                <a:gd name="connsiteY4" fmla="*/ 382412 h 585977"/>
                <a:gd name="connsiteX5" fmla="*/ 150787 w 562646"/>
                <a:gd name="connsiteY5" fmla="*/ 420899 h 585977"/>
                <a:gd name="connsiteX6" fmla="*/ 150616 w 562646"/>
                <a:gd name="connsiteY6" fmla="*/ 349420 h 585977"/>
                <a:gd name="connsiteX7" fmla="*/ 154201 w 562646"/>
                <a:gd name="connsiteY7" fmla="*/ 346149 h 585977"/>
                <a:gd name="connsiteX8" fmla="*/ 437197 w 562646"/>
                <a:gd name="connsiteY8" fmla="*/ 32244 h 585977"/>
                <a:gd name="connsiteX9" fmla="*/ 32187 w 562646"/>
                <a:gd name="connsiteY9" fmla="*/ 166135 h 585977"/>
                <a:gd name="connsiteX10" fmla="*/ 88219 w 562646"/>
                <a:gd name="connsiteY10" fmla="*/ 514845 h 58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2646" h="585977">
                  <a:moveTo>
                    <a:pt x="85338" y="511745"/>
                  </a:moveTo>
                  <a:cubicBezTo>
                    <a:pt x="175378" y="600013"/>
                    <a:pt x="315819" y="610830"/>
                    <a:pt x="418314" y="537392"/>
                  </a:cubicBezTo>
                  <a:cubicBezTo>
                    <a:pt x="441444" y="521286"/>
                    <a:pt x="463104" y="503168"/>
                    <a:pt x="483043" y="483248"/>
                  </a:cubicBezTo>
                  <a:cubicBezTo>
                    <a:pt x="515963" y="450957"/>
                    <a:pt x="542913" y="413098"/>
                    <a:pt x="562647" y="371420"/>
                  </a:cubicBezTo>
                  <a:lnTo>
                    <a:pt x="552438" y="382412"/>
                  </a:lnTo>
                  <a:cubicBezTo>
                    <a:pt x="434034" y="505795"/>
                    <a:pt x="270819" y="540930"/>
                    <a:pt x="150787" y="420899"/>
                  </a:cubicBezTo>
                  <a:cubicBezTo>
                    <a:pt x="131002" y="401208"/>
                    <a:pt x="130925" y="369206"/>
                    <a:pt x="150616" y="349420"/>
                  </a:cubicBezTo>
                  <a:cubicBezTo>
                    <a:pt x="151758" y="348273"/>
                    <a:pt x="152954" y="347181"/>
                    <a:pt x="154201" y="346149"/>
                  </a:cubicBezTo>
                  <a:cubicBezTo>
                    <a:pt x="232264" y="227919"/>
                    <a:pt x="327663" y="122101"/>
                    <a:pt x="437197" y="32244"/>
                  </a:cubicBezTo>
                  <a:cubicBezTo>
                    <a:pt x="288384" y="-42624"/>
                    <a:pt x="107054" y="17322"/>
                    <a:pt x="32187" y="166135"/>
                  </a:cubicBezTo>
                  <a:cubicBezTo>
                    <a:pt x="-26254" y="282298"/>
                    <a:pt x="-3672" y="422838"/>
                    <a:pt x="88219" y="514845"/>
                  </a:cubicBezTo>
                </a:path>
              </a:pathLst>
            </a:custGeom>
            <a:solidFill>
              <a:srgbClr val="FFF48C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F827D3E-4B5E-7BDD-A236-9568AF7F6020}"/>
                </a:ext>
              </a:extLst>
            </p:cNvPr>
            <p:cNvSpPr/>
            <p:nvPr/>
          </p:nvSpPr>
          <p:spPr>
            <a:xfrm>
              <a:off x="8903096" y="3804193"/>
              <a:ext cx="588916" cy="585879"/>
            </a:xfrm>
            <a:custGeom>
              <a:avLst/>
              <a:gdLst>
                <a:gd name="connsiteX0" fmla="*/ 88328 w 588916"/>
                <a:gd name="connsiteY0" fmla="*/ 514812 h 585879"/>
                <a:gd name="connsiteX1" fmla="*/ 88328 w 588916"/>
                <a:gd name="connsiteY1" fmla="*/ 88328 h 585879"/>
                <a:gd name="connsiteX2" fmla="*/ 514812 w 588916"/>
                <a:gd name="connsiteY2" fmla="*/ 88328 h 585879"/>
                <a:gd name="connsiteX3" fmla="*/ 483214 w 588916"/>
                <a:gd name="connsiteY3" fmla="*/ 483214 h 585879"/>
                <a:gd name="connsiteX4" fmla="*/ 418266 w 588916"/>
                <a:gd name="connsiteY4" fmla="*/ 537359 h 585879"/>
                <a:gd name="connsiteX5" fmla="*/ 85447 w 588916"/>
                <a:gd name="connsiteY5" fmla="*/ 511711 h 5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916" h="585879">
                  <a:moveTo>
                    <a:pt x="88328" y="514812"/>
                  </a:moveTo>
                  <a:cubicBezTo>
                    <a:pt x="-29443" y="397041"/>
                    <a:pt x="-29443" y="206098"/>
                    <a:pt x="88328" y="88328"/>
                  </a:cubicBezTo>
                  <a:cubicBezTo>
                    <a:pt x="206098" y="-29443"/>
                    <a:pt x="397041" y="-29443"/>
                    <a:pt x="514812" y="88328"/>
                  </a:cubicBezTo>
                  <a:cubicBezTo>
                    <a:pt x="632589" y="206073"/>
                    <a:pt x="600991" y="365437"/>
                    <a:pt x="483214" y="483214"/>
                  </a:cubicBezTo>
                  <a:cubicBezTo>
                    <a:pt x="463206" y="503145"/>
                    <a:pt x="441472" y="521264"/>
                    <a:pt x="418266" y="537359"/>
                  </a:cubicBezTo>
                  <a:cubicBezTo>
                    <a:pt x="315802" y="610708"/>
                    <a:pt x="175463" y="599893"/>
                    <a:pt x="85447" y="511711"/>
                  </a:cubicBezTo>
                </a:path>
              </a:pathLst>
            </a:custGeom>
            <a:noFill/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D41E6DD-C9E3-7602-B335-65DB8860E6ED}"/>
                </a:ext>
              </a:extLst>
            </p:cNvPr>
            <p:cNvSpPr/>
            <p:nvPr/>
          </p:nvSpPr>
          <p:spPr>
            <a:xfrm>
              <a:off x="8589868" y="3499092"/>
              <a:ext cx="588927" cy="588930"/>
            </a:xfrm>
            <a:custGeom>
              <a:avLst/>
              <a:gdLst>
                <a:gd name="connsiteX0" fmla="*/ 514823 w 588927"/>
                <a:gd name="connsiteY0" fmla="*/ 88323 h 588930"/>
                <a:gd name="connsiteX1" fmla="*/ 483225 w 588927"/>
                <a:gd name="connsiteY1" fmla="*/ 483241 h 588930"/>
                <a:gd name="connsiteX2" fmla="*/ 88339 w 588927"/>
                <a:gd name="connsiteY2" fmla="*/ 514838 h 588930"/>
                <a:gd name="connsiteX3" fmla="*/ 88323 w 588927"/>
                <a:gd name="connsiteY3" fmla="*/ 88339 h 588930"/>
                <a:gd name="connsiteX4" fmla="*/ 514823 w 588927"/>
                <a:gd name="connsiteY4" fmla="*/ 88323 h 58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927" h="588930">
                  <a:moveTo>
                    <a:pt x="514823" y="88323"/>
                  </a:moveTo>
                  <a:cubicBezTo>
                    <a:pt x="632600" y="206100"/>
                    <a:pt x="601003" y="365464"/>
                    <a:pt x="483225" y="483241"/>
                  </a:cubicBezTo>
                  <a:cubicBezTo>
                    <a:pt x="365448" y="601018"/>
                    <a:pt x="206116" y="632584"/>
                    <a:pt x="88339" y="514838"/>
                  </a:cubicBezTo>
                  <a:cubicBezTo>
                    <a:pt x="-29440" y="397068"/>
                    <a:pt x="-29447" y="206118"/>
                    <a:pt x="88323" y="88339"/>
                  </a:cubicBezTo>
                  <a:cubicBezTo>
                    <a:pt x="206093" y="-29440"/>
                    <a:pt x="397044" y="-29447"/>
                    <a:pt x="514823" y="88323"/>
                  </a:cubicBezTo>
                  <a:close/>
                </a:path>
              </a:pathLst>
            </a:custGeom>
            <a:solidFill>
              <a:srgbClr val="E91E76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5CE9FD7-717F-0898-6487-C76F7C75F63A}"/>
                </a:ext>
              </a:extLst>
            </p:cNvPr>
            <p:cNvSpPr/>
            <p:nvPr/>
          </p:nvSpPr>
          <p:spPr>
            <a:xfrm>
              <a:off x="8589584" y="3499127"/>
              <a:ext cx="368301" cy="588889"/>
            </a:xfrm>
            <a:custGeom>
              <a:avLst/>
              <a:gdLst>
                <a:gd name="connsiteX0" fmla="*/ 221463 w 368301"/>
                <a:gd name="connsiteY0" fmla="*/ 514741 h 588889"/>
                <a:gd name="connsiteX1" fmla="*/ 220912 w 368301"/>
                <a:gd name="connsiteY1" fmla="*/ 88793 h 588889"/>
                <a:gd name="connsiteX2" fmla="*/ 368301 w 368301"/>
                <a:gd name="connsiteY2" fmla="*/ 7589 h 588889"/>
                <a:gd name="connsiteX3" fmla="*/ 7529 w 368301"/>
                <a:gd name="connsiteY3" fmla="*/ 234529 h 588889"/>
                <a:gd name="connsiteX4" fmla="*/ 88624 w 368301"/>
                <a:gd name="connsiteY4" fmla="*/ 514898 h 588889"/>
                <a:gd name="connsiteX5" fmla="*/ 326620 w 368301"/>
                <a:gd name="connsiteY5" fmla="*/ 579157 h 588889"/>
                <a:gd name="connsiteX6" fmla="*/ 221463 w 368301"/>
                <a:gd name="connsiteY6" fmla="*/ 514741 h 58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301" h="588889">
                  <a:moveTo>
                    <a:pt x="221463" y="514741"/>
                  </a:moveTo>
                  <a:cubicBezTo>
                    <a:pt x="103689" y="397271"/>
                    <a:pt x="103442" y="206568"/>
                    <a:pt x="220912" y="88793"/>
                  </a:cubicBezTo>
                  <a:cubicBezTo>
                    <a:pt x="261328" y="48271"/>
                    <a:pt x="312454" y="20104"/>
                    <a:pt x="368301" y="7589"/>
                  </a:cubicBezTo>
                  <a:cubicBezTo>
                    <a:pt x="206009" y="-29368"/>
                    <a:pt x="44485" y="72236"/>
                    <a:pt x="7529" y="234529"/>
                  </a:cubicBezTo>
                  <a:cubicBezTo>
                    <a:pt x="-15513" y="335714"/>
                    <a:pt x="15124" y="441636"/>
                    <a:pt x="88624" y="514898"/>
                  </a:cubicBezTo>
                  <a:cubicBezTo>
                    <a:pt x="149435" y="579576"/>
                    <a:pt x="241519" y="604439"/>
                    <a:pt x="326620" y="579157"/>
                  </a:cubicBezTo>
                  <a:cubicBezTo>
                    <a:pt x="286728" y="566827"/>
                    <a:pt x="250570" y="544678"/>
                    <a:pt x="221463" y="514741"/>
                  </a:cubicBezTo>
                  <a:close/>
                </a:path>
              </a:pathLst>
            </a:custGeom>
            <a:solidFill>
              <a:srgbClr val="FF6196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6968824-2045-F599-7C94-098F6BDD17C6}"/>
                </a:ext>
              </a:extLst>
            </p:cNvPr>
            <p:cNvSpPr/>
            <p:nvPr/>
          </p:nvSpPr>
          <p:spPr>
            <a:xfrm>
              <a:off x="8589868" y="3499092"/>
              <a:ext cx="588927" cy="588930"/>
            </a:xfrm>
            <a:custGeom>
              <a:avLst/>
              <a:gdLst>
                <a:gd name="connsiteX0" fmla="*/ 514823 w 588927"/>
                <a:gd name="connsiteY0" fmla="*/ 88323 h 588930"/>
                <a:gd name="connsiteX1" fmla="*/ 483225 w 588927"/>
                <a:gd name="connsiteY1" fmla="*/ 483241 h 588930"/>
                <a:gd name="connsiteX2" fmla="*/ 88339 w 588927"/>
                <a:gd name="connsiteY2" fmla="*/ 514838 h 588930"/>
                <a:gd name="connsiteX3" fmla="*/ 88323 w 588927"/>
                <a:gd name="connsiteY3" fmla="*/ 88339 h 588930"/>
                <a:gd name="connsiteX4" fmla="*/ 514823 w 588927"/>
                <a:gd name="connsiteY4" fmla="*/ 88323 h 58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927" h="588930">
                  <a:moveTo>
                    <a:pt x="514823" y="88323"/>
                  </a:moveTo>
                  <a:cubicBezTo>
                    <a:pt x="632600" y="206100"/>
                    <a:pt x="601003" y="365464"/>
                    <a:pt x="483225" y="483241"/>
                  </a:cubicBezTo>
                  <a:cubicBezTo>
                    <a:pt x="365448" y="601018"/>
                    <a:pt x="206116" y="632584"/>
                    <a:pt x="88339" y="514838"/>
                  </a:cubicBezTo>
                  <a:cubicBezTo>
                    <a:pt x="-29440" y="397068"/>
                    <a:pt x="-29447" y="206118"/>
                    <a:pt x="88323" y="88339"/>
                  </a:cubicBezTo>
                  <a:cubicBezTo>
                    <a:pt x="206093" y="-29440"/>
                    <a:pt x="397044" y="-29447"/>
                    <a:pt x="514823" y="88323"/>
                  </a:cubicBezTo>
                  <a:close/>
                </a:path>
              </a:pathLst>
            </a:custGeom>
            <a:noFill/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A75E7BFF-15B4-8266-57BC-5F26F0020DAF}"/>
              </a:ext>
            </a:extLst>
          </p:cNvPr>
          <p:cNvSpPr txBox="1"/>
          <p:nvPr/>
        </p:nvSpPr>
        <p:spPr>
          <a:xfrm>
            <a:off x="4148103" y="1632542"/>
            <a:ext cx="4650918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7F1CA95-5CB6-99D8-0FD7-6ED63C5FE436}"/>
              </a:ext>
            </a:extLst>
          </p:cNvPr>
          <p:cNvSpPr/>
          <p:nvPr/>
        </p:nvSpPr>
        <p:spPr>
          <a:xfrm>
            <a:off x="7491533" y="1321809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星形: 七角 41">
            <a:extLst>
              <a:ext uri="{FF2B5EF4-FFF2-40B4-BE49-F238E27FC236}">
                <a16:creationId xmlns:a16="http://schemas.microsoft.com/office/drawing/2014/main" id="{EEEACFFE-48F9-DAA9-C568-EFDF0FA83027}"/>
              </a:ext>
            </a:extLst>
          </p:cNvPr>
          <p:cNvSpPr/>
          <p:nvPr/>
        </p:nvSpPr>
        <p:spPr>
          <a:xfrm>
            <a:off x="6354210" y="823045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星形: 五角 60">
            <a:extLst>
              <a:ext uri="{FF2B5EF4-FFF2-40B4-BE49-F238E27FC236}">
                <a16:creationId xmlns:a16="http://schemas.microsoft.com/office/drawing/2014/main" id="{1CA2DCAF-0626-6E7C-07BF-DA209C9E81BE}"/>
              </a:ext>
            </a:extLst>
          </p:cNvPr>
          <p:cNvSpPr/>
          <p:nvPr/>
        </p:nvSpPr>
        <p:spPr>
          <a:xfrm rot="20496318">
            <a:off x="1616938" y="1656679"/>
            <a:ext cx="438151" cy="438151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FFD100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: 空心 61">
            <a:extLst>
              <a:ext uri="{FF2B5EF4-FFF2-40B4-BE49-F238E27FC236}">
                <a16:creationId xmlns:a16="http://schemas.microsoft.com/office/drawing/2014/main" id="{573DB76A-B74D-91B2-8AAD-3A70B576DB3C}"/>
              </a:ext>
            </a:extLst>
          </p:cNvPr>
          <p:cNvSpPr/>
          <p:nvPr/>
        </p:nvSpPr>
        <p:spPr>
          <a:xfrm>
            <a:off x="2913175" y="1427137"/>
            <a:ext cx="935212" cy="935212"/>
          </a:xfrm>
          <a:prstGeom prst="donut">
            <a:avLst/>
          </a:prstGeom>
          <a:solidFill>
            <a:srgbClr val="FFD1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0D0B390-AE22-858A-DE16-D3DB2A349D26}"/>
              </a:ext>
            </a:extLst>
          </p:cNvPr>
          <p:cNvGrpSpPr/>
          <p:nvPr/>
        </p:nvGrpSpPr>
        <p:grpSpPr>
          <a:xfrm>
            <a:off x="2577947" y="2048261"/>
            <a:ext cx="1570118" cy="1410701"/>
            <a:chOff x="2634522" y="3679620"/>
            <a:chExt cx="1570118" cy="1410701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52DEA82-D188-D719-02E8-02A6589A80E3}"/>
                </a:ext>
              </a:extLst>
            </p:cNvPr>
            <p:cNvSpPr/>
            <p:nvPr/>
          </p:nvSpPr>
          <p:spPr>
            <a:xfrm>
              <a:off x="2641513" y="3877373"/>
              <a:ext cx="1270137" cy="817371"/>
            </a:xfrm>
            <a:custGeom>
              <a:avLst/>
              <a:gdLst>
                <a:gd name="connsiteX0" fmla="*/ 1228206 w 1270137"/>
                <a:gd name="connsiteY0" fmla="*/ 408662 h 817371"/>
                <a:gd name="connsiteX1" fmla="*/ 346383 w 1270137"/>
                <a:gd name="connsiteY1" fmla="*/ 817371 h 817371"/>
                <a:gd name="connsiteX2" fmla="*/ 52137 w 1270137"/>
                <a:gd name="connsiteY2" fmla="*/ 676814 h 817371"/>
                <a:gd name="connsiteX3" fmla="*/ 17311 w 1270137"/>
                <a:gd name="connsiteY3" fmla="*/ 266549 h 817371"/>
                <a:gd name="connsiteX4" fmla="*/ 955350 w 1270137"/>
                <a:gd name="connsiteY4" fmla="*/ 2560 h 817371"/>
                <a:gd name="connsiteX5" fmla="*/ 1228206 w 1270137"/>
                <a:gd name="connsiteY5" fmla="*/ 408662 h 81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7" h="817371">
                  <a:moveTo>
                    <a:pt x="1228206" y="408662"/>
                  </a:moveTo>
                  <a:cubicBezTo>
                    <a:pt x="1147960" y="561606"/>
                    <a:pt x="635924" y="817980"/>
                    <a:pt x="346383" y="817371"/>
                  </a:cubicBezTo>
                  <a:cubicBezTo>
                    <a:pt x="232547" y="815457"/>
                    <a:pt x="125163" y="764161"/>
                    <a:pt x="52137" y="676814"/>
                  </a:cubicBezTo>
                  <a:cubicBezTo>
                    <a:pt x="-32475" y="569526"/>
                    <a:pt x="9459" y="363953"/>
                    <a:pt x="17311" y="266549"/>
                  </a:cubicBezTo>
                  <a:cubicBezTo>
                    <a:pt x="29326" y="117361"/>
                    <a:pt x="666587" y="-20624"/>
                    <a:pt x="955350" y="2560"/>
                  </a:cubicBezTo>
                  <a:cubicBezTo>
                    <a:pt x="1244113" y="25744"/>
                    <a:pt x="1331906" y="211009"/>
                    <a:pt x="1228206" y="408662"/>
                  </a:cubicBezTo>
                  <a:close/>
                </a:path>
              </a:pathLst>
            </a:custGeom>
            <a:solidFill>
              <a:srgbClr val="FFFFFF"/>
            </a:solidFill>
            <a:ln w="33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B59ABE5-7DCA-79C4-1E6F-272BAA319DFB}"/>
                </a:ext>
              </a:extLst>
            </p:cNvPr>
            <p:cNvSpPr/>
            <p:nvPr/>
          </p:nvSpPr>
          <p:spPr>
            <a:xfrm>
              <a:off x="2641901" y="3877589"/>
              <a:ext cx="1269419" cy="627849"/>
            </a:xfrm>
            <a:custGeom>
              <a:avLst/>
              <a:gdLst>
                <a:gd name="connsiteX0" fmla="*/ 954962 w 1269419"/>
                <a:gd name="connsiteY0" fmla="*/ 2581 h 627849"/>
                <a:gd name="connsiteX1" fmla="*/ 16922 w 1269419"/>
                <a:gd name="connsiteY1" fmla="*/ 266570 h 627849"/>
                <a:gd name="connsiteX2" fmla="*/ 0 w 1269419"/>
                <a:gd name="connsiteY2" fmla="*/ 487609 h 627849"/>
                <a:gd name="connsiteX3" fmla="*/ 552379 w 1269419"/>
                <a:gd name="connsiteY3" fmla="*/ 573879 h 627849"/>
                <a:gd name="connsiteX4" fmla="*/ 1252389 w 1269419"/>
                <a:gd name="connsiteY4" fmla="*/ 348203 h 627849"/>
                <a:gd name="connsiteX5" fmla="*/ 1253573 w 1269419"/>
                <a:gd name="connsiteY5" fmla="*/ 347695 h 627849"/>
                <a:gd name="connsiteX6" fmla="*/ 1260105 w 1269419"/>
                <a:gd name="connsiteY6" fmla="*/ 325628 h 627849"/>
                <a:gd name="connsiteX7" fmla="*/ 954962 w 1269419"/>
                <a:gd name="connsiteY7" fmla="*/ 2581 h 62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9419" h="627849">
                  <a:moveTo>
                    <a:pt x="954962" y="2581"/>
                  </a:moveTo>
                  <a:cubicBezTo>
                    <a:pt x="666199" y="-20704"/>
                    <a:pt x="28937" y="117281"/>
                    <a:pt x="16922" y="266570"/>
                  </a:cubicBezTo>
                  <a:cubicBezTo>
                    <a:pt x="7288" y="339889"/>
                    <a:pt x="1639" y="413677"/>
                    <a:pt x="0" y="487609"/>
                  </a:cubicBezTo>
                  <a:cubicBezTo>
                    <a:pt x="86676" y="607284"/>
                    <a:pt x="245814" y="685770"/>
                    <a:pt x="552379" y="573879"/>
                  </a:cubicBezTo>
                  <a:cubicBezTo>
                    <a:pt x="762013" y="497356"/>
                    <a:pt x="1043973" y="246466"/>
                    <a:pt x="1252389" y="348203"/>
                  </a:cubicBezTo>
                  <a:lnTo>
                    <a:pt x="1253573" y="347695"/>
                  </a:lnTo>
                  <a:cubicBezTo>
                    <a:pt x="1255841" y="340926"/>
                    <a:pt x="1258007" y="333345"/>
                    <a:pt x="1260105" y="325628"/>
                  </a:cubicBezTo>
                  <a:cubicBezTo>
                    <a:pt x="1302039" y="161617"/>
                    <a:pt x="1202739" y="22583"/>
                    <a:pt x="954962" y="2581"/>
                  </a:cubicBezTo>
                  <a:close/>
                </a:path>
              </a:pathLst>
            </a:custGeom>
            <a:solidFill>
              <a:srgbClr val="F0F0F0"/>
            </a:solidFill>
            <a:ln w="33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D420A84-879D-53E1-1517-2A8E59E04856}"/>
                </a:ext>
              </a:extLst>
            </p:cNvPr>
            <p:cNvSpPr/>
            <p:nvPr/>
          </p:nvSpPr>
          <p:spPr>
            <a:xfrm>
              <a:off x="2641513" y="3877373"/>
              <a:ext cx="1270137" cy="817371"/>
            </a:xfrm>
            <a:custGeom>
              <a:avLst/>
              <a:gdLst>
                <a:gd name="connsiteX0" fmla="*/ 1228206 w 1270137"/>
                <a:gd name="connsiteY0" fmla="*/ 408662 h 817371"/>
                <a:gd name="connsiteX1" fmla="*/ 346383 w 1270137"/>
                <a:gd name="connsiteY1" fmla="*/ 817371 h 817371"/>
                <a:gd name="connsiteX2" fmla="*/ 52137 w 1270137"/>
                <a:gd name="connsiteY2" fmla="*/ 676814 h 817371"/>
                <a:gd name="connsiteX3" fmla="*/ 17311 w 1270137"/>
                <a:gd name="connsiteY3" fmla="*/ 266549 h 817371"/>
                <a:gd name="connsiteX4" fmla="*/ 955350 w 1270137"/>
                <a:gd name="connsiteY4" fmla="*/ 2560 h 817371"/>
                <a:gd name="connsiteX5" fmla="*/ 1228206 w 1270137"/>
                <a:gd name="connsiteY5" fmla="*/ 408662 h 81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7" h="817371">
                  <a:moveTo>
                    <a:pt x="1228206" y="408662"/>
                  </a:moveTo>
                  <a:cubicBezTo>
                    <a:pt x="1147960" y="561606"/>
                    <a:pt x="635924" y="817980"/>
                    <a:pt x="346383" y="817371"/>
                  </a:cubicBezTo>
                  <a:cubicBezTo>
                    <a:pt x="232547" y="815457"/>
                    <a:pt x="125163" y="764161"/>
                    <a:pt x="52137" y="676814"/>
                  </a:cubicBezTo>
                  <a:cubicBezTo>
                    <a:pt x="-32475" y="569526"/>
                    <a:pt x="9459" y="363953"/>
                    <a:pt x="17311" y="266549"/>
                  </a:cubicBezTo>
                  <a:cubicBezTo>
                    <a:pt x="29326" y="117361"/>
                    <a:pt x="666587" y="-20624"/>
                    <a:pt x="955350" y="2560"/>
                  </a:cubicBezTo>
                  <a:cubicBezTo>
                    <a:pt x="1244113" y="25744"/>
                    <a:pt x="1331906" y="211009"/>
                    <a:pt x="1228206" y="408662"/>
                  </a:cubicBezTo>
                  <a:close/>
                </a:path>
              </a:pathLst>
            </a:custGeom>
            <a:noFill/>
            <a:ln w="4214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EF1522D-1F66-A875-E0E4-05A59724A994}"/>
                </a:ext>
              </a:extLst>
            </p:cNvPr>
            <p:cNvSpPr/>
            <p:nvPr/>
          </p:nvSpPr>
          <p:spPr>
            <a:xfrm>
              <a:off x="2634522" y="3679620"/>
              <a:ext cx="1296311" cy="743842"/>
            </a:xfrm>
            <a:custGeom>
              <a:avLst/>
              <a:gdLst>
                <a:gd name="connsiteX0" fmla="*/ 3352 w 1296311"/>
                <a:gd name="connsiteY0" fmla="*/ 513681 h 743842"/>
                <a:gd name="connsiteX1" fmla="*/ 200802 w 1296311"/>
                <a:gd name="connsiteY1" fmla="*/ 723755 h 743842"/>
                <a:gd name="connsiteX2" fmla="*/ 577358 w 1296311"/>
                <a:gd name="connsiteY2" fmla="*/ 657961 h 743842"/>
                <a:gd name="connsiteX3" fmla="*/ 1171332 w 1296311"/>
                <a:gd name="connsiteY3" fmla="*/ 461662 h 743842"/>
                <a:gd name="connsiteX4" fmla="*/ 1227446 w 1296311"/>
                <a:gd name="connsiteY4" fmla="*/ 466096 h 743842"/>
                <a:gd name="connsiteX5" fmla="*/ 1295677 w 1296311"/>
                <a:gd name="connsiteY5" fmla="*/ 367946 h 743842"/>
                <a:gd name="connsiteX6" fmla="*/ 791764 w 1296311"/>
                <a:gd name="connsiteY6" fmla="*/ 54 h 743842"/>
                <a:gd name="connsiteX7" fmla="*/ 205100 w 1296311"/>
                <a:gd name="connsiteY7" fmla="*/ 173745 h 743842"/>
                <a:gd name="connsiteX8" fmla="*/ 11339 w 1296311"/>
                <a:gd name="connsiteY8" fmla="*/ 410658 h 743842"/>
                <a:gd name="connsiteX9" fmla="*/ 3352 w 1296311"/>
                <a:gd name="connsiteY9" fmla="*/ 513681 h 74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6311" h="743842">
                  <a:moveTo>
                    <a:pt x="3352" y="513681"/>
                  </a:moveTo>
                  <a:cubicBezTo>
                    <a:pt x="28149" y="613283"/>
                    <a:pt x="102926" y="692841"/>
                    <a:pt x="200802" y="723755"/>
                  </a:cubicBezTo>
                  <a:cubicBezTo>
                    <a:pt x="329458" y="765717"/>
                    <a:pt x="470553" y="741064"/>
                    <a:pt x="577358" y="657961"/>
                  </a:cubicBezTo>
                  <a:cubicBezTo>
                    <a:pt x="728643" y="544514"/>
                    <a:pt x="992700" y="381010"/>
                    <a:pt x="1171332" y="461662"/>
                  </a:cubicBezTo>
                  <a:cubicBezTo>
                    <a:pt x="1189016" y="469367"/>
                    <a:pt x="1208771" y="470928"/>
                    <a:pt x="1227446" y="466096"/>
                  </a:cubicBezTo>
                  <a:cubicBezTo>
                    <a:pt x="1271753" y="455364"/>
                    <a:pt x="1301053" y="413216"/>
                    <a:pt x="1295677" y="367946"/>
                  </a:cubicBezTo>
                  <a:cubicBezTo>
                    <a:pt x="1280075" y="241062"/>
                    <a:pt x="1136810" y="3202"/>
                    <a:pt x="791764" y="54"/>
                  </a:cubicBezTo>
                  <a:cubicBezTo>
                    <a:pt x="491088" y="-2721"/>
                    <a:pt x="331307" y="101149"/>
                    <a:pt x="205100" y="173745"/>
                  </a:cubicBezTo>
                  <a:cubicBezTo>
                    <a:pt x="112695" y="225155"/>
                    <a:pt x="43393" y="309891"/>
                    <a:pt x="11339" y="410658"/>
                  </a:cubicBezTo>
                  <a:cubicBezTo>
                    <a:pt x="-271" y="443713"/>
                    <a:pt x="-3025" y="479232"/>
                    <a:pt x="3352" y="513681"/>
                  </a:cubicBezTo>
                  <a:close/>
                </a:path>
              </a:pathLst>
            </a:custGeom>
            <a:solidFill>
              <a:srgbClr val="FF6242"/>
            </a:solidFill>
            <a:ln w="33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27966E6-8EC8-5AC6-8F14-B528AE19BD3C}"/>
                </a:ext>
              </a:extLst>
            </p:cNvPr>
            <p:cNvSpPr/>
            <p:nvPr/>
          </p:nvSpPr>
          <p:spPr>
            <a:xfrm>
              <a:off x="2634530" y="3679620"/>
              <a:ext cx="1278408" cy="636368"/>
            </a:xfrm>
            <a:custGeom>
              <a:avLst/>
              <a:gdLst>
                <a:gd name="connsiteX0" fmla="*/ 62640 w 1278408"/>
                <a:gd name="connsiteY0" fmla="*/ 620326 h 636368"/>
                <a:gd name="connsiteX1" fmla="*/ 70695 w 1278408"/>
                <a:gd name="connsiteY1" fmla="*/ 517404 h 636368"/>
                <a:gd name="connsiteX2" fmla="*/ 264422 w 1278408"/>
                <a:gd name="connsiteY2" fmla="*/ 280492 h 636368"/>
                <a:gd name="connsiteX3" fmla="*/ 851085 w 1278408"/>
                <a:gd name="connsiteY3" fmla="*/ 106699 h 636368"/>
                <a:gd name="connsiteX4" fmla="*/ 1278408 w 1278408"/>
                <a:gd name="connsiteY4" fmla="*/ 301678 h 636368"/>
                <a:gd name="connsiteX5" fmla="*/ 791756 w 1278408"/>
                <a:gd name="connsiteY5" fmla="*/ 54 h 636368"/>
                <a:gd name="connsiteX6" fmla="*/ 205092 w 1278408"/>
                <a:gd name="connsiteY6" fmla="*/ 173745 h 636368"/>
                <a:gd name="connsiteX7" fmla="*/ 11331 w 1278408"/>
                <a:gd name="connsiteY7" fmla="*/ 410658 h 636368"/>
                <a:gd name="connsiteX8" fmla="*/ 3344 w 1278408"/>
                <a:gd name="connsiteY8" fmla="*/ 513614 h 636368"/>
                <a:gd name="connsiteX9" fmla="*/ 68224 w 1278408"/>
                <a:gd name="connsiteY9" fmla="*/ 636368 h 636368"/>
                <a:gd name="connsiteX10" fmla="*/ 62640 w 1278408"/>
                <a:gd name="connsiteY10" fmla="*/ 620326 h 636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78408" h="636368">
                  <a:moveTo>
                    <a:pt x="62640" y="620326"/>
                  </a:moveTo>
                  <a:cubicBezTo>
                    <a:pt x="56296" y="585904"/>
                    <a:pt x="59073" y="550421"/>
                    <a:pt x="70695" y="517404"/>
                  </a:cubicBezTo>
                  <a:cubicBezTo>
                    <a:pt x="102731" y="416638"/>
                    <a:pt x="172023" y="331899"/>
                    <a:pt x="264422" y="280492"/>
                  </a:cubicBezTo>
                  <a:cubicBezTo>
                    <a:pt x="390662" y="207827"/>
                    <a:pt x="550409" y="103924"/>
                    <a:pt x="851085" y="106699"/>
                  </a:cubicBezTo>
                  <a:cubicBezTo>
                    <a:pt x="1065661" y="108662"/>
                    <a:pt x="1202088" y="201464"/>
                    <a:pt x="1278408" y="301678"/>
                  </a:cubicBezTo>
                  <a:cubicBezTo>
                    <a:pt x="1230180" y="172493"/>
                    <a:pt x="1083158" y="2728"/>
                    <a:pt x="791756" y="54"/>
                  </a:cubicBezTo>
                  <a:cubicBezTo>
                    <a:pt x="491079" y="-2721"/>
                    <a:pt x="331299" y="101115"/>
                    <a:pt x="205092" y="173745"/>
                  </a:cubicBezTo>
                  <a:cubicBezTo>
                    <a:pt x="112687" y="225155"/>
                    <a:pt x="43385" y="309891"/>
                    <a:pt x="11331" y="410658"/>
                  </a:cubicBezTo>
                  <a:cubicBezTo>
                    <a:pt x="-267" y="443692"/>
                    <a:pt x="-3021" y="479186"/>
                    <a:pt x="3344" y="513614"/>
                  </a:cubicBezTo>
                  <a:cubicBezTo>
                    <a:pt x="15624" y="558827"/>
                    <a:pt x="37783" y="600753"/>
                    <a:pt x="68224" y="636368"/>
                  </a:cubicBezTo>
                  <a:cubicBezTo>
                    <a:pt x="66430" y="630885"/>
                    <a:pt x="64264" y="626012"/>
                    <a:pt x="62640" y="620326"/>
                  </a:cubicBezTo>
                  <a:close/>
                </a:path>
              </a:pathLst>
            </a:custGeom>
            <a:solidFill>
              <a:srgbClr val="FF866E"/>
            </a:solidFill>
            <a:ln w="33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11E1430-4C46-8262-4E30-30072F13A431}"/>
                </a:ext>
              </a:extLst>
            </p:cNvPr>
            <p:cNvSpPr/>
            <p:nvPr/>
          </p:nvSpPr>
          <p:spPr>
            <a:xfrm>
              <a:off x="2700960" y="3683296"/>
              <a:ext cx="1127907" cy="731349"/>
            </a:xfrm>
            <a:custGeom>
              <a:avLst/>
              <a:gdLst>
                <a:gd name="connsiteX0" fmla="*/ 0 w 1127907"/>
                <a:gd name="connsiteY0" fmla="*/ 631576 h 731349"/>
                <a:gd name="connsiteX1" fmla="*/ 221480 w 1127907"/>
                <a:gd name="connsiteY1" fmla="*/ 122653 h 731349"/>
                <a:gd name="connsiteX2" fmla="*/ 173488 w 1127907"/>
                <a:gd name="connsiteY2" fmla="*/ 731350 h 731349"/>
                <a:gd name="connsiteX3" fmla="*/ 252447 w 1127907"/>
                <a:gd name="connsiteY3" fmla="*/ 412093 h 731349"/>
                <a:gd name="connsiteX4" fmla="*/ 517756 w 1127907"/>
                <a:gd name="connsiteY4" fmla="*/ 13369 h 731349"/>
                <a:gd name="connsiteX5" fmla="*/ 415985 w 1127907"/>
                <a:gd name="connsiteY5" fmla="*/ 708606 h 731349"/>
                <a:gd name="connsiteX6" fmla="*/ 488480 w 1127907"/>
                <a:gd name="connsiteY6" fmla="*/ 431080 h 731349"/>
                <a:gd name="connsiteX7" fmla="*/ 731925 w 1127907"/>
                <a:gd name="connsiteY7" fmla="*/ 52493 h 731349"/>
                <a:gd name="connsiteX8" fmla="*/ 791424 w 1127907"/>
                <a:gd name="connsiteY8" fmla="*/ 0 h 731349"/>
                <a:gd name="connsiteX9" fmla="*/ 696896 w 1127907"/>
                <a:gd name="connsiteY9" fmla="*/ 532445 h 731349"/>
                <a:gd name="connsiteX10" fmla="*/ 724648 w 1127907"/>
                <a:gd name="connsiteY10" fmla="*/ 450033 h 731349"/>
                <a:gd name="connsiteX11" fmla="*/ 967992 w 1127907"/>
                <a:gd name="connsiteY11" fmla="*/ 71412 h 731349"/>
                <a:gd name="connsiteX12" fmla="*/ 986336 w 1127907"/>
                <a:gd name="connsiteY12" fmla="*/ 54490 h 731349"/>
                <a:gd name="connsiteX13" fmla="*/ 948903 w 1127907"/>
                <a:gd name="connsiteY13" fmla="*/ 439744 h 731349"/>
                <a:gd name="connsiteX14" fmla="*/ 1127908 w 1127907"/>
                <a:gd name="connsiteY14" fmla="*/ 161608 h 73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7907" h="731349">
                  <a:moveTo>
                    <a:pt x="0" y="631576"/>
                  </a:moveTo>
                  <a:cubicBezTo>
                    <a:pt x="47037" y="451493"/>
                    <a:pt x="121754" y="279806"/>
                    <a:pt x="221480" y="122653"/>
                  </a:cubicBezTo>
                  <a:moveTo>
                    <a:pt x="173488" y="731350"/>
                  </a:moveTo>
                  <a:cubicBezTo>
                    <a:pt x="188221" y="622395"/>
                    <a:pt x="214695" y="515354"/>
                    <a:pt x="252447" y="412093"/>
                  </a:cubicBezTo>
                  <a:cubicBezTo>
                    <a:pt x="306823" y="259427"/>
                    <a:pt x="397939" y="122491"/>
                    <a:pt x="517756" y="13369"/>
                  </a:cubicBezTo>
                  <a:moveTo>
                    <a:pt x="415985" y="708606"/>
                  </a:moveTo>
                  <a:cubicBezTo>
                    <a:pt x="431113" y="613969"/>
                    <a:pt x="455392" y="521025"/>
                    <a:pt x="488480" y="431080"/>
                  </a:cubicBezTo>
                  <a:cubicBezTo>
                    <a:pt x="539827" y="288035"/>
                    <a:pt x="623081" y="158565"/>
                    <a:pt x="731925" y="52493"/>
                  </a:cubicBezTo>
                  <a:cubicBezTo>
                    <a:pt x="751288" y="34470"/>
                    <a:pt x="771128" y="16966"/>
                    <a:pt x="791424" y="0"/>
                  </a:cubicBezTo>
                  <a:moveTo>
                    <a:pt x="696896" y="532445"/>
                  </a:moveTo>
                  <a:cubicBezTo>
                    <a:pt x="705222" y="504692"/>
                    <a:pt x="714472" y="477221"/>
                    <a:pt x="724648" y="450033"/>
                  </a:cubicBezTo>
                  <a:cubicBezTo>
                    <a:pt x="775950" y="306980"/>
                    <a:pt x="859170" y="177496"/>
                    <a:pt x="967992" y="71412"/>
                  </a:cubicBezTo>
                  <a:cubicBezTo>
                    <a:pt x="974016" y="65704"/>
                    <a:pt x="980131" y="60063"/>
                    <a:pt x="986336" y="54490"/>
                  </a:cubicBezTo>
                  <a:moveTo>
                    <a:pt x="948903" y="439744"/>
                  </a:moveTo>
                  <a:cubicBezTo>
                    <a:pt x="992693" y="337725"/>
                    <a:pt x="1053191" y="243723"/>
                    <a:pt x="1127908" y="161608"/>
                  </a:cubicBezTo>
                </a:path>
              </a:pathLst>
            </a:custGeom>
            <a:noFill/>
            <a:ln w="42148" cap="rnd">
              <a:solidFill>
                <a:srgbClr val="FFA69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828A3C0-6963-E08B-0958-A41E50D39D9A}"/>
                </a:ext>
              </a:extLst>
            </p:cNvPr>
            <p:cNvSpPr/>
            <p:nvPr/>
          </p:nvSpPr>
          <p:spPr>
            <a:xfrm>
              <a:off x="2634522" y="3679620"/>
              <a:ext cx="1296311" cy="743842"/>
            </a:xfrm>
            <a:custGeom>
              <a:avLst/>
              <a:gdLst>
                <a:gd name="connsiteX0" fmla="*/ 3352 w 1296311"/>
                <a:gd name="connsiteY0" fmla="*/ 513681 h 743842"/>
                <a:gd name="connsiteX1" fmla="*/ 200802 w 1296311"/>
                <a:gd name="connsiteY1" fmla="*/ 723755 h 743842"/>
                <a:gd name="connsiteX2" fmla="*/ 577358 w 1296311"/>
                <a:gd name="connsiteY2" fmla="*/ 657961 h 743842"/>
                <a:gd name="connsiteX3" fmla="*/ 1171332 w 1296311"/>
                <a:gd name="connsiteY3" fmla="*/ 461662 h 743842"/>
                <a:gd name="connsiteX4" fmla="*/ 1227446 w 1296311"/>
                <a:gd name="connsiteY4" fmla="*/ 466096 h 743842"/>
                <a:gd name="connsiteX5" fmla="*/ 1227446 w 1296311"/>
                <a:gd name="connsiteY5" fmla="*/ 466096 h 743842"/>
                <a:gd name="connsiteX6" fmla="*/ 1295677 w 1296311"/>
                <a:gd name="connsiteY6" fmla="*/ 367946 h 743842"/>
                <a:gd name="connsiteX7" fmla="*/ 791764 w 1296311"/>
                <a:gd name="connsiteY7" fmla="*/ 54 h 743842"/>
                <a:gd name="connsiteX8" fmla="*/ 205100 w 1296311"/>
                <a:gd name="connsiteY8" fmla="*/ 173745 h 743842"/>
                <a:gd name="connsiteX9" fmla="*/ 11339 w 1296311"/>
                <a:gd name="connsiteY9" fmla="*/ 410658 h 743842"/>
                <a:gd name="connsiteX10" fmla="*/ 3352 w 1296311"/>
                <a:gd name="connsiteY10" fmla="*/ 513681 h 74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6311" h="743842">
                  <a:moveTo>
                    <a:pt x="3352" y="513681"/>
                  </a:moveTo>
                  <a:cubicBezTo>
                    <a:pt x="28149" y="613283"/>
                    <a:pt x="102926" y="692841"/>
                    <a:pt x="200802" y="723755"/>
                  </a:cubicBezTo>
                  <a:cubicBezTo>
                    <a:pt x="329458" y="765717"/>
                    <a:pt x="470553" y="741064"/>
                    <a:pt x="577358" y="657961"/>
                  </a:cubicBezTo>
                  <a:cubicBezTo>
                    <a:pt x="728643" y="544514"/>
                    <a:pt x="992700" y="381010"/>
                    <a:pt x="1171332" y="461662"/>
                  </a:cubicBezTo>
                  <a:cubicBezTo>
                    <a:pt x="1189016" y="469367"/>
                    <a:pt x="1208771" y="470928"/>
                    <a:pt x="1227446" y="466096"/>
                  </a:cubicBezTo>
                  <a:lnTo>
                    <a:pt x="1227446" y="466096"/>
                  </a:lnTo>
                  <a:cubicBezTo>
                    <a:pt x="1271753" y="455364"/>
                    <a:pt x="1301053" y="413216"/>
                    <a:pt x="1295677" y="367946"/>
                  </a:cubicBezTo>
                  <a:cubicBezTo>
                    <a:pt x="1280075" y="241062"/>
                    <a:pt x="1136810" y="3202"/>
                    <a:pt x="791764" y="54"/>
                  </a:cubicBezTo>
                  <a:cubicBezTo>
                    <a:pt x="491088" y="-2721"/>
                    <a:pt x="331307" y="101149"/>
                    <a:pt x="205100" y="173745"/>
                  </a:cubicBezTo>
                  <a:cubicBezTo>
                    <a:pt x="112695" y="225155"/>
                    <a:pt x="43393" y="309891"/>
                    <a:pt x="11339" y="410658"/>
                  </a:cubicBezTo>
                  <a:cubicBezTo>
                    <a:pt x="-271" y="443713"/>
                    <a:pt x="-3025" y="479232"/>
                    <a:pt x="3352" y="513681"/>
                  </a:cubicBezTo>
                  <a:close/>
                </a:path>
              </a:pathLst>
            </a:custGeom>
            <a:noFill/>
            <a:ln w="4214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0A24583-33CB-3464-945F-40A758043BA8}"/>
                </a:ext>
              </a:extLst>
            </p:cNvPr>
            <p:cNvSpPr/>
            <p:nvPr/>
          </p:nvSpPr>
          <p:spPr>
            <a:xfrm>
              <a:off x="2915181" y="4273085"/>
              <a:ext cx="1270176" cy="817236"/>
            </a:xfrm>
            <a:custGeom>
              <a:avLst/>
              <a:gdLst>
                <a:gd name="connsiteX0" fmla="*/ 1228240 w 1270176"/>
                <a:gd name="connsiteY0" fmla="*/ 408527 h 817236"/>
                <a:gd name="connsiteX1" fmla="*/ 346417 w 1270176"/>
                <a:gd name="connsiteY1" fmla="*/ 817235 h 817236"/>
                <a:gd name="connsiteX2" fmla="*/ 52137 w 1270176"/>
                <a:gd name="connsiteY2" fmla="*/ 676814 h 817236"/>
                <a:gd name="connsiteX3" fmla="*/ 17311 w 1270176"/>
                <a:gd name="connsiteY3" fmla="*/ 266548 h 817236"/>
                <a:gd name="connsiteX4" fmla="*/ 955384 w 1270176"/>
                <a:gd name="connsiteY4" fmla="*/ 2560 h 817236"/>
                <a:gd name="connsiteX5" fmla="*/ 1228240 w 1270176"/>
                <a:gd name="connsiteY5" fmla="*/ 408527 h 81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76" h="817236">
                  <a:moveTo>
                    <a:pt x="1228240" y="408527"/>
                  </a:moveTo>
                  <a:cubicBezTo>
                    <a:pt x="1147994" y="561471"/>
                    <a:pt x="635958" y="817845"/>
                    <a:pt x="346417" y="817235"/>
                  </a:cubicBezTo>
                  <a:cubicBezTo>
                    <a:pt x="232595" y="815347"/>
                    <a:pt x="125207" y="764105"/>
                    <a:pt x="52137" y="676814"/>
                  </a:cubicBezTo>
                  <a:cubicBezTo>
                    <a:pt x="-32475" y="569526"/>
                    <a:pt x="9459" y="363954"/>
                    <a:pt x="17311" y="266548"/>
                  </a:cubicBezTo>
                  <a:cubicBezTo>
                    <a:pt x="29360" y="117361"/>
                    <a:pt x="666587" y="-20624"/>
                    <a:pt x="955384" y="2560"/>
                  </a:cubicBezTo>
                  <a:cubicBezTo>
                    <a:pt x="1244181" y="25744"/>
                    <a:pt x="1331940" y="210874"/>
                    <a:pt x="1228240" y="408527"/>
                  </a:cubicBezTo>
                  <a:close/>
                </a:path>
              </a:pathLst>
            </a:custGeom>
            <a:solidFill>
              <a:srgbClr val="FFFFFF"/>
            </a:solidFill>
            <a:ln w="33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29223EA-8290-3E0B-A0C6-E84C14E4A3B0}"/>
                </a:ext>
              </a:extLst>
            </p:cNvPr>
            <p:cNvSpPr/>
            <p:nvPr/>
          </p:nvSpPr>
          <p:spPr>
            <a:xfrm>
              <a:off x="2915400" y="4273166"/>
              <a:ext cx="1269528" cy="627713"/>
            </a:xfrm>
            <a:custGeom>
              <a:avLst/>
              <a:gdLst>
                <a:gd name="connsiteX0" fmla="*/ 955165 w 1269528"/>
                <a:gd name="connsiteY0" fmla="*/ 2581 h 627713"/>
                <a:gd name="connsiteX1" fmla="*/ 17092 w 1269528"/>
                <a:gd name="connsiteY1" fmla="*/ 266570 h 627713"/>
                <a:gd name="connsiteX2" fmla="*/ 0 w 1269528"/>
                <a:gd name="connsiteY2" fmla="*/ 487474 h 627713"/>
                <a:gd name="connsiteX3" fmla="*/ 552379 w 1269528"/>
                <a:gd name="connsiteY3" fmla="*/ 573744 h 627713"/>
                <a:gd name="connsiteX4" fmla="*/ 1252423 w 1269528"/>
                <a:gd name="connsiteY4" fmla="*/ 348068 h 627713"/>
                <a:gd name="connsiteX5" fmla="*/ 1253573 w 1269528"/>
                <a:gd name="connsiteY5" fmla="*/ 347560 h 627713"/>
                <a:gd name="connsiteX6" fmla="*/ 1260139 w 1269528"/>
                <a:gd name="connsiteY6" fmla="*/ 325493 h 627713"/>
                <a:gd name="connsiteX7" fmla="*/ 955165 w 1269528"/>
                <a:gd name="connsiteY7" fmla="*/ 2581 h 62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9528" h="627713">
                  <a:moveTo>
                    <a:pt x="955165" y="2581"/>
                  </a:moveTo>
                  <a:cubicBezTo>
                    <a:pt x="666368" y="-20704"/>
                    <a:pt x="29140" y="117281"/>
                    <a:pt x="17092" y="266570"/>
                  </a:cubicBezTo>
                  <a:cubicBezTo>
                    <a:pt x="7405" y="339841"/>
                    <a:pt x="1700" y="413584"/>
                    <a:pt x="0" y="487474"/>
                  </a:cubicBezTo>
                  <a:cubicBezTo>
                    <a:pt x="86676" y="607149"/>
                    <a:pt x="245848" y="685634"/>
                    <a:pt x="552379" y="573744"/>
                  </a:cubicBezTo>
                  <a:cubicBezTo>
                    <a:pt x="762047" y="497221"/>
                    <a:pt x="1044007" y="246330"/>
                    <a:pt x="1252423" y="348068"/>
                  </a:cubicBezTo>
                  <a:lnTo>
                    <a:pt x="1253573" y="347560"/>
                  </a:lnTo>
                  <a:cubicBezTo>
                    <a:pt x="1255841" y="340791"/>
                    <a:pt x="1258007" y="333210"/>
                    <a:pt x="1260139" y="325493"/>
                  </a:cubicBezTo>
                  <a:cubicBezTo>
                    <a:pt x="1302276" y="161617"/>
                    <a:pt x="1202942" y="22583"/>
                    <a:pt x="955165" y="2581"/>
                  </a:cubicBezTo>
                  <a:close/>
                </a:path>
              </a:pathLst>
            </a:custGeom>
            <a:solidFill>
              <a:srgbClr val="F0F0F0"/>
            </a:solidFill>
            <a:ln w="33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5809224-D3B6-DA6B-CF62-92262A123757}"/>
                </a:ext>
              </a:extLst>
            </p:cNvPr>
            <p:cNvSpPr/>
            <p:nvPr/>
          </p:nvSpPr>
          <p:spPr>
            <a:xfrm>
              <a:off x="2915181" y="4273085"/>
              <a:ext cx="1270176" cy="817236"/>
            </a:xfrm>
            <a:custGeom>
              <a:avLst/>
              <a:gdLst>
                <a:gd name="connsiteX0" fmla="*/ 1228240 w 1270176"/>
                <a:gd name="connsiteY0" fmla="*/ 408527 h 817236"/>
                <a:gd name="connsiteX1" fmla="*/ 346417 w 1270176"/>
                <a:gd name="connsiteY1" fmla="*/ 817235 h 817236"/>
                <a:gd name="connsiteX2" fmla="*/ 52137 w 1270176"/>
                <a:gd name="connsiteY2" fmla="*/ 676814 h 817236"/>
                <a:gd name="connsiteX3" fmla="*/ 17311 w 1270176"/>
                <a:gd name="connsiteY3" fmla="*/ 266548 h 817236"/>
                <a:gd name="connsiteX4" fmla="*/ 955384 w 1270176"/>
                <a:gd name="connsiteY4" fmla="*/ 2560 h 817236"/>
                <a:gd name="connsiteX5" fmla="*/ 1228240 w 1270176"/>
                <a:gd name="connsiteY5" fmla="*/ 408527 h 81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76" h="817236">
                  <a:moveTo>
                    <a:pt x="1228240" y="408527"/>
                  </a:moveTo>
                  <a:cubicBezTo>
                    <a:pt x="1147994" y="561471"/>
                    <a:pt x="635958" y="817845"/>
                    <a:pt x="346417" y="817235"/>
                  </a:cubicBezTo>
                  <a:cubicBezTo>
                    <a:pt x="232595" y="815347"/>
                    <a:pt x="125207" y="764105"/>
                    <a:pt x="52137" y="676814"/>
                  </a:cubicBezTo>
                  <a:cubicBezTo>
                    <a:pt x="-32475" y="569526"/>
                    <a:pt x="9459" y="363954"/>
                    <a:pt x="17311" y="266548"/>
                  </a:cubicBezTo>
                  <a:cubicBezTo>
                    <a:pt x="29360" y="117361"/>
                    <a:pt x="666587" y="-20624"/>
                    <a:pt x="955384" y="2560"/>
                  </a:cubicBezTo>
                  <a:cubicBezTo>
                    <a:pt x="1244181" y="25744"/>
                    <a:pt x="1331940" y="210874"/>
                    <a:pt x="1228240" y="408527"/>
                  </a:cubicBezTo>
                  <a:close/>
                </a:path>
              </a:pathLst>
            </a:custGeom>
            <a:noFill/>
            <a:ln w="4214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BEC4CCA-FDA4-E979-409F-3EE0976E7B4C}"/>
                </a:ext>
              </a:extLst>
            </p:cNvPr>
            <p:cNvSpPr/>
            <p:nvPr/>
          </p:nvSpPr>
          <p:spPr>
            <a:xfrm>
              <a:off x="2908345" y="4075264"/>
              <a:ext cx="1296295" cy="743766"/>
            </a:xfrm>
            <a:custGeom>
              <a:avLst/>
              <a:gdLst>
                <a:gd name="connsiteX0" fmla="*/ 3332 w 1296295"/>
                <a:gd name="connsiteY0" fmla="*/ 513614 h 743766"/>
                <a:gd name="connsiteX1" fmla="*/ 200816 w 1296295"/>
                <a:gd name="connsiteY1" fmla="*/ 723654 h 743766"/>
                <a:gd name="connsiteX2" fmla="*/ 577338 w 1296295"/>
                <a:gd name="connsiteY2" fmla="*/ 657894 h 743766"/>
                <a:gd name="connsiteX3" fmla="*/ 1171312 w 1296295"/>
                <a:gd name="connsiteY3" fmla="*/ 461594 h 743766"/>
                <a:gd name="connsiteX4" fmla="*/ 1227426 w 1296295"/>
                <a:gd name="connsiteY4" fmla="*/ 466028 h 743766"/>
                <a:gd name="connsiteX5" fmla="*/ 1295657 w 1296295"/>
                <a:gd name="connsiteY5" fmla="*/ 367879 h 743766"/>
                <a:gd name="connsiteX6" fmla="*/ 791778 w 1296295"/>
                <a:gd name="connsiteY6" fmla="*/ 54 h 743766"/>
                <a:gd name="connsiteX7" fmla="*/ 205080 w 1296295"/>
                <a:gd name="connsiteY7" fmla="*/ 173745 h 743766"/>
                <a:gd name="connsiteX8" fmla="*/ 11353 w 1296295"/>
                <a:gd name="connsiteY8" fmla="*/ 410658 h 743766"/>
                <a:gd name="connsiteX9" fmla="*/ 3332 w 1296295"/>
                <a:gd name="connsiteY9" fmla="*/ 513614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6295" h="743766">
                  <a:moveTo>
                    <a:pt x="3332" y="513614"/>
                  </a:moveTo>
                  <a:cubicBezTo>
                    <a:pt x="28146" y="613210"/>
                    <a:pt x="102936" y="692755"/>
                    <a:pt x="200816" y="723654"/>
                  </a:cubicBezTo>
                  <a:cubicBezTo>
                    <a:pt x="329454" y="765649"/>
                    <a:pt x="470550" y="741007"/>
                    <a:pt x="577338" y="657894"/>
                  </a:cubicBezTo>
                  <a:cubicBezTo>
                    <a:pt x="728624" y="544446"/>
                    <a:pt x="992680" y="380943"/>
                    <a:pt x="1171312" y="461594"/>
                  </a:cubicBezTo>
                  <a:cubicBezTo>
                    <a:pt x="1188997" y="469297"/>
                    <a:pt x="1208751" y="470858"/>
                    <a:pt x="1227426" y="466028"/>
                  </a:cubicBezTo>
                  <a:cubicBezTo>
                    <a:pt x="1271743" y="455310"/>
                    <a:pt x="1301049" y="413153"/>
                    <a:pt x="1295657" y="367879"/>
                  </a:cubicBezTo>
                  <a:cubicBezTo>
                    <a:pt x="1280089" y="241062"/>
                    <a:pt x="1136926" y="3202"/>
                    <a:pt x="791778" y="54"/>
                  </a:cubicBezTo>
                  <a:cubicBezTo>
                    <a:pt x="491102" y="-2721"/>
                    <a:pt x="331490" y="101115"/>
                    <a:pt x="205080" y="173745"/>
                  </a:cubicBezTo>
                  <a:cubicBezTo>
                    <a:pt x="112684" y="225156"/>
                    <a:pt x="43393" y="309893"/>
                    <a:pt x="11353" y="410658"/>
                  </a:cubicBezTo>
                  <a:cubicBezTo>
                    <a:pt x="-257" y="443689"/>
                    <a:pt x="-3022" y="479183"/>
                    <a:pt x="3332" y="513614"/>
                  </a:cubicBezTo>
                  <a:close/>
                </a:path>
              </a:pathLst>
            </a:custGeom>
            <a:solidFill>
              <a:srgbClr val="FF8A14"/>
            </a:solidFill>
            <a:ln w="33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E23610B-0A84-B1AC-937A-7B4A9C525A70}"/>
                </a:ext>
              </a:extLst>
            </p:cNvPr>
            <p:cNvSpPr/>
            <p:nvPr/>
          </p:nvSpPr>
          <p:spPr>
            <a:xfrm>
              <a:off x="2908303" y="4075298"/>
              <a:ext cx="1257184" cy="695664"/>
            </a:xfrm>
            <a:custGeom>
              <a:avLst/>
              <a:gdLst>
                <a:gd name="connsiteX0" fmla="*/ 127314 w 1257184"/>
                <a:gd name="connsiteY0" fmla="*/ 659417 h 695664"/>
                <a:gd name="connsiteX1" fmla="*/ 135301 w 1257184"/>
                <a:gd name="connsiteY1" fmla="*/ 556461 h 695664"/>
                <a:gd name="connsiteX2" fmla="*/ 329062 w 1257184"/>
                <a:gd name="connsiteY2" fmla="*/ 319548 h 695664"/>
                <a:gd name="connsiteX3" fmla="*/ 915726 w 1257184"/>
                <a:gd name="connsiteY3" fmla="*/ 145857 h 695664"/>
                <a:gd name="connsiteX4" fmla="*/ 1257185 w 1257184"/>
                <a:gd name="connsiteY4" fmla="*/ 254566 h 695664"/>
                <a:gd name="connsiteX5" fmla="*/ 791685 w 1257184"/>
                <a:gd name="connsiteY5" fmla="*/ 54 h 695664"/>
                <a:gd name="connsiteX6" fmla="*/ 204987 w 1257184"/>
                <a:gd name="connsiteY6" fmla="*/ 173745 h 695664"/>
                <a:gd name="connsiteX7" fmla="*/ 11261 w 1257184"/>
                <a:gd name="connsiteY7" fmla="*/ 410658 h 695664"/>
                <a:gd name="connsiteX8" fmla="*/ 3375 w 1257184"/>
                <a:gd name="connsiteY8" fmla="*/ 513580 h 695664"/>
                <a:gd name="connsiteX9" fmla="*/ 140040 w 1257184"/>
                <a:gd name="connsiteY9" fmla="*/ 695664 h 695664"/>
                <a:gd name="connsiteX10" fmla="*/ 127314 w 1257184"/>
                <a:gd name="connsiteY10" fmla="*/ 659417 h 69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7184" h="695664">
                  <a:moveTo>
                    <a:pt x="127314" y="659417"/>
                  </a:moveTo>
                  <a:cubicBezTo>
                    <a:pt x="120949" y="624989"/>
                    <a:pt x="123703" y="589495"/>
                    <a:pt x="135301" y="556461"/>
                  </a:cubicBezTo>
                  <a:cubicBezTo>
                    <a:pt x="167371" y="455702"/>
                    <a:pt x="236669" y="370971"/>
                    <a:pt x="329062" y="319548"/>
                  </a:cubicBezTo>
                  <a:cubicBezTo>
                    <a:pt x="455337" y="246951"/>
                    <a:pt x="615083" y="143116"/>
                    <a:pt x="915726" y="145857"/>
                  </a:cubicBezTo>
                  <a:cubicBezTo>
                    <a:pt x="1038449" y="143242"/>
                    <a:pt x="1158562" y="181482"/>
                    <a:pt x="1257185" y="254566"/>
                  </a:cubicBezTo>
                  <a:cubicBezTo>
                    <a:pt x="1193421" y="134722"/>
                    <a:pt x="1048566" y="2390"/>
                    <a:pt x="791685" y="54"/>
                  </a:cubicBezTo>
                  <a:cubicBezTo>
                    <a:pt x="491009" y="-2721"/>
                    <a:pt x="331397" y="101115"/>
                    <a:pt x="204987" y="173745"/>
                  </a:cubicBezTo>
                  <a:cubicBezTo>
                    <a:pt x="112591" y="225156"/>
                    <a:pt x="43300" y="309893"/>
                    <a:pt x="11261" y="410658"/>
                  </a:cubicBezTo>
                  <a:cubicBezTo>
                    <a:pt x="-298" y="443691"/>
                    <a:pt x="-3017" y="479172"/>
                    <a:pt x="3375" y="513580"/>
                  </a:cubicBezTo>
                  <a:cubicBezTo>
                    <a:pt x="22547" y="590204"/>
                    <a:pt x="71820" y="655853"/>
                    <a:pt x="140040" y="695664"/>
                  </a:cubicBezTo>
                  <a:cubicBezTo>
                    <a:pt x="135188" y="683805"/>
                    <a:pt x="130940" y="671706"/>
                    <a:pt x="127314" y="659417"/>
                  </a:cubicBezTo>
                  <a:close/>
                </a:path>
              </a:pathLst>
            </a:custGeom>
            <a:solidFill>
              <a:srgbClr val="FFD100"/>
            </a:solidFill>
            <a:ln w="33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6CFFB63-BAA9-142D-0DBB-870D628AAB79}"/>
                </a:ext>
              </a:extLst>
            </p:cNvPr>
            <p:cNvSpPr/>
            <p:nvPr/>
          </p:nvSpPr>
          <p:spPr>
            <a:xfrm>
              <a:off x="2974662" y="4078838"/>
              <a:ext cx="1128110" cy="731349"/>
            </a:xfrm>
            <a:custGeom>
              <a:avLst/>
              <a:gdLst>
                <a:gd name="connsiteX0" fmla="*/ 0 w 1128110"/>
                <a:gd name="connsiteY0" fmla="*/ 631609 h 731349"/>
                <a:gd name="connsiteX1" fmla="*/ 221310 w 1128110"/>
                <a:gd name="connsiteY1" fmla="*/ 122687 h 731349"/>
                <a:gd name="connsiteX2" fmla="*/ 173386 w 1128110"/>
                <a:gd name="connsiteY2" fmla="*/ 731350 h 731349"/>
                <a:gd name="connsiteX3" fmla="*/ 252312 w 1128110"/>
                <a:gd name="connsiteY3" fmla="*/ 412127 h 731349"/>
                <a:gd name="connsiteX4" fmla="*/ 517722 w 1128110"/>
                <a:gd name="connsiteY4" fmla="*/ 13402 h 731349"/>
                <a:gd name="connsiteX5" fmla="*/ 415985 w 1128110"/>
                <a:gd name="connsiteY5" fmla="*/ 708640 h 731349"/>
                <a:gd name="connsiteX6" fmla="*/ 488480 w 1128110"/>
                <a:gd name="connsiteY6" fmla="*/ 431114 h 731349"/>
                <a:gd name="connsiteX7" fmla="*/ 731824 w 1128110"/>
                <a:gd name="connsiteY7" fmla="*/ 52493 h 731349"/>
                <a:gd name="connsiteX8" fmla="*/ 791323 w 1128110"/>
                <a:gd name="connsiteY8" fmla="*/ 0 h 731349"/>
                <a:gd name="connsiteX9" fmla="*/ 696862 w 1128110"/>
                <a:gd name="connsiteY9" fmla="*/ 532614 h 731349"/>
                <a:gd name="connsiteX10" fmla="*/ 724615 w 1128110"/>
                <a:gd name="connsiteY10" fmla="*/ 450202 h 731349"/>
                <a:gd name="connsiteX11" fmla="*/ 967992 w 1128110"/>
                <a:gd name="connsiteY11" fmla="*/ 71548 h 731349"/>
                <a:gd name="connsiteX12" fmla="*/ 986336 w 1128110"/>
                <a:gd name="connsiteY12" fmla="*/ 54625 h 731349"/>
                <a:gd name="connsiteX13" fmla="*/ 948971 w 1128110"/>
                <a:gd name="connsiteY13" fmla="*/ 439778 h 731349"/>
                <a:gd name="connsiteX14" fmla="*/ 1128111 w 1128110"/>
                <a:gd name="connsiteY14" fmla="*/ 161642 h 73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8110" h="731349">
                  <a:moveTo>
                    <a:pt x="0" y="631609"/>
                  </a:moveTo>
                  <a:cubicBezTo>
                    <a:pt x="46968" y="451531"/>
                    <a:pt x="121629" y="279843"/>
                    <a:pt x="221310" y="122687"/>
                  </a:cubicBezTo>
                  <a:moveTo>
                    <a:pt x="173386" y="731350"/>
                  </a:moveTo>
                  <a:cubicBezTo>
                    <a:pt x="188104" y="622407"/>
                    <a:pt x="214566" y="515376"/>
                    <a:pt x="252312" y="412127"/>
                  </a:cubicBezTo>
                  <a:cubicBezTo>
                    <a:pt x="306717" y="259450"/>
                    <a:pt x="397869" y="122513"/>
                    <a:pt x="517722" y="13402"/>
                  </a:cubicBezTo>
                  <a:moveTo>
                    <a:pt x="415985" y="708640"/>
                  </a:moveTo>
                  <a:cubicBezTo>
                    <a:pt x="431115" y="614004"/>
                    <a:pt x="455394" y="521059"/>
                    <a:pt x="488480" y="431114"/>
                  </a:cubicBezTo>
                  <a:cubicBezTo>
                    <a:pt x="539794" y="288067"/>
                    <a:pt x="623013" y="158586"/>
                    <a:pt x="731824" y="52493"/>
                  </a:cubicBezTo>
                  <a:cubicBezTo>
                    <a:pt x="751177" y="34459"/>
                    <a:pt x="771017" y="16955"/>
                    <a:pt x="791323" y="0"/>
                  </a:cubicBezTo>
                  <a:moveTo>
                    <a:pt x="696862" y="532614"/>
                  </a:moveTo>
                  <a:cubicBezTo>
                    <a:pt x="705210" y="504861"/>
                    <a:pt x="714461" y="477390"/>
                    <a:pt x="724615" y="450202"/>
                  </a:cubicBezTo>
                  <a:cubicBezTo>
                    <a:pt x="775949" y="307148"/>
                    <a:pt x="859178" y="177657"/>
                    <a:pt x="967992" y="71548"/>
                  </a:cubicBezTo>
                  <a:cubicBezTo>
                    <a:pt x="974016" y="65862"/>
                    <a:pt x="980131" y="60221"/>
                    <a:pt x="986336" y="54625"/>
                  </a:cubicBezTo>
                  <a:moveTo>
                    <a:pt x="948971" y="439778"/>
                  </a:moveTo>
                  <a:cubicBezTo>
                    <a:pt x="992812" y="337755"/>
                    <a:pt x="1053355" y="243754"/>
                    <a:pt x="1128111" y="161642"/>
                  </a:cubicBezTo>
                </a:path>
              </a:pathLst>
            </a:custGeom>
            <a:noFill/>
            <a:ln w="42148" cap="rnd">
              <a:solidFill>
                <a:srgbClr val="FFCC9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E1DEFAE-DEEA-847D-4D07-32BBE7156D6F}"/>
                </a:ext>
              </a:extLst>
            </p:cNvPr>
            <p:cNvSpPr/>
            <p:nvPr/>
          </p:nvSpPr>
          <p:spPr>
            <a:xfrm>
              <a:off x="2908345" y="4075264"/>
              <a:ext cx="1296295" cy="743766"/>
            </a:xfrm>
            <a:custGeom>
              <a:avLst/>
              <a:gdLst>
                <a:gd name="connsiteX0" fmla="*/ 3332 w 1296295"/>
                <a:gd name="connsiteY0" fmla="*/ 513614 h 743766"/>
                <a:gd name="connsiteX1" fmla="*/ 200816 w 1296295"/>
                <a:gd name="connsiteY1" fmla="*/ 723654 h 743766"/>
                <a:gd name="connsiteX2" fmla="*/ 577338 w 1296295"/>
                <a:gd name="connsiteY2" fmla="*/ 657894 h 743766"/>
                <a:gd name="connsiteX3" fmla="*/ 1171312 w 1296295"/>
                <a:gd name="connsiteY3" fmla="*/ 461594 h 743766"/>
                <a:gd name="connsiteX4" fmla="*/ 1227426 w 1296295"/>
                <a:gd name="connsiteY4" fmla="*/ 466028 h 743766"/>
                <a:gd name="connsiteX5" fmla="*/ 1227426 w 1296295"/>
                <a:gd name="connsiteY5" fmla="*/ 466028 h 743766"/>
                <a:gd name="connsiteX6" fmla="*/ 1295657 w 1296295"/>
                <a:gd name="connsiteY6" fmla="*/ 367878 h 743766"/>
                <a:gd name="connsiteX7" fmla="*/ 791778 w 1296295"/>
                <a:gd name="connsiteY7" fmla="*/ 54 h 743766"/>
                <a:gd name="connsiteX8" fmla="*/ 205080 w 1296295"/>
                <a:gd name="connsiteY8" fmla="*/ 173745 h 743766"/>
                <a:gd name="connsiteX9" fmla="*/ 11353 w 1296295"/>
                <a:gd name="connsiteY9" fmla="*/ 410658 h 743766"/>
                <a:gd name="connsiteX10" fmla="*/ 3332 w 1296295"/>
                <a:gd name="connsiteY10" fmla="*/ 513614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6295" h="743766">
                  <a:moveTo>
                    <a:pt x="3332" y="513614"/>
                  </a:moveTo>
                  <a:cubicBezTo>
                    <a:pt x="28146" y="613210"/>
                    <a:pt x="102936" y="692755"/>
                    <a:pt x="200816" y="723654"/>
                  </a:cubicBezTo>
                  <a:cubicBezTo>
                    <a:pt x="329454" y="765649"/>
                    <a:pt x="470550" y="741007"/>
                    <a:pt x="577338" y="657894"/>
                  </a:cubicBezTo>
                  <a:cubicBezTo>
                    <a:pt x="728624" y="544446"/>
                    <a:pt x="992680" y="380943"/>
                    <a:pt x="1171312" y="461594"/>
                  </a:cubicBezTo>
                  <a:cubicBezTo>
                    <a:pt x="1188997" y="469297"/>
                    <a:pt x="1208751" y="470858"/>
                    <a:pt x="1227426" y="466028"/>
                  </a:cubicBezTo>
                  <a:lnTo>
                    <a:pt x="1227426" y="466028"/>
                  </a:lnTo>
                  <a:cubicBezTo>
                    <a:pt x="1271743" y="455309"/>
                    <a:pt x="1301049" y="413153"/>
                    <a:pt x="1295657" y="367878"/>
                  </a:cubicBezTo>
                  <a:cubicBezTo>
                    <a:pt x="1280089" y="241062"/>
                    <a:pt x="1136926" y="3202"/>
                    <a:pt x="791778" y="54"/>
                  </a:cubicBezTo>
                  <a:cubicBezTo>
                    <a:pt x="491102" y="-2721"/>
                    <a:pt x="331490" y="101115"/>
                    <a:pt x="205080" y="173745"/>
                  </a:cubicBezTo>
                  <a:cubicBezTo>
                    <a:pt x="112684" y="225156"/>
                    <a:pt x="43393" y="309893"/>
                    <a:pt x="11353" y="410658"/>
                  </a:cubicBezTo>
                  <a:cubicBezTo>
                    <a:pt x="-257" y="443689"/>
                    <a:pt x="-3022" y="479183"/>
                    <a:pt x="3332" y="513614"/>
                  </a:cubicBezTo>
                  <a:close/>
                </a:path>
              </a:pathLst>
            </a:custGeom>
            <a:noFill/>
            <a:ln w="4214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7EAF8BB-B8AA-4792-6D0F-CD9630A4FAB7}"/>
              </a:ext>
            </a:extLst>
          </p:cNvPr>
          <p:cNvGrpSpPr/>
          <p:nvPr/>
        </p:nvGrpSpPr>
        <p:grpSpPr>
          <a:xfrm>
            <a:off x="5993298" y="3652940"/>
            <a:ext cx="1878620" cy="1878620"/>
            <a:chOff x="6708133" y="1032939"/>
            <a:chExt cx="1878620" cy="1878620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B18140B1-A6CF-8603-B82E-22176B1F62EC}"/>
                </a:ext>
              </a:extLst>
            </p:cNvPr>
            <p:cNvSpPr/>
            <p:nvPr/>
          </p:nvSpPr>
          <p:spPr>
            <a:xfrm>
              <a:off x="7501910" y="1826716"/>
              <a:ext cx="291066" cy="291066"/>
            </a:xfrm>
            <a:prstGeom prst="ellipse">
              <a:avLst/>
            </a:prstGeom>
            <a:noFill/>
            <a:ln w="38100">
              <a:solidFill>
                <a:srgbClr val="FFD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C53A6A8-3D0C-758B-7D5E-D7BBC5F6CE02}"/>
                </a:ext>
              </a:extLst>
            </p:cNvPr>
            <p:cNvSpPr/>
            <p:nvPr/>
          </p:nvSpPr>
          <p:spPr>
            <a:xfrm>
              <a:off x="7369614" y="1694420"/>
              <a:ext cx="555658" cy="555658"/>
            </a:xfrm>
            <a:prstGeom prst="ellipse">
              <a:avLst/>
            </a:prstGeom>
            <a:noFill/>
            <a:ln w="3810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B7A7274-08CA-7927-A836-77B3244502EF}"/>
                </a:ext>
              </a:extLst>
            </p:cNvPr>
            <p:cNvSpPr/>
            <p:nvPr/>
          </p:nvSpPr>
          <p:spPr>
            <a:xfrm>
              <a:off x="7237318" y="1562124"/>
              <a:ext cx="820251" cy="820251"/>
            </a:xfrm>
            <a:prstGeom prst="ellipse">
              <a:avLst/>
            </a:prstGeom>
            <a:noFill/>
            <a:ln w="3810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336AC1CF-C466-79FF-D695-4ECA69ABD02C}"/>
                </a:ext>
              </a:extLst>
            </p:cNvPr>
            <p:cNvSpPr/>
            <p:nvPr/>
          </p:nvSpPr>
          <p:spPr>
            <a:xfrm>
              <a:off x="7105022" y="1429827"/>
              <a:ext cx="1084843" cy="1084843"/>
            </a:xfrm>
            <a:prstGeom prst="ellipse">
              <a:avLst/>
            </a:prstGeom>
            <a:noFill/>
            <a:ln w="3810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8F81B12D-400F-131C-4DA4-CBC857CAF4F0}"/>
                </a:ext>
              </a:extLst>
            </p:cNvPr>
            <p:cNvSpPr/>
            <p:nvPr/>
          </p:nvSpPr>
          <p:spPr>
            <a:xfrm>
              <a:off x="6972726" y="1297531"/>
              <a:ext cx="1349435" cy="1349435"/>
            </a:xfrm>
            <a:prstGeom prst="ellipse">
              <a:avLst/>
            </a:prstGeom>
            <a:noFill/>
            <a:ln w="3810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B7ECD3C5-8B56-CD3E-124D-8667DD96115F}"/>
                </a:ext>
              </a:extLst>
            </p:cNvPr>
            <p:cNvSpPr/>
            <p:nvPr/>
          </p:nvSpPr>
          <p:spPr>
            <a:xfrm>
              <a:off x="6840429" y="1165235"/>
              <a:ext cx="1614028" cy="1614028"/>
            </a:xfrm>
            <a:prstGeom prst="ellipse">
              <a:avLst/>
            </a:prstGeom>
            <a:noFill/>
            <a:ln w="3810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1224524D-8A4B-800F-C57C-0EEF93D8EE6D}"/>
                </a:ext>
              </a:extLst>
            </p:cNvPr>
            <p:cNvSpPr/>
            <p:nvPr/>
          </p:nvSpPr>
          <p:spPr>
            <a:xfrm>
              <a:off x="6708133" y="1032939"/>
              <a:ext cx="1878620" cy="1878620"/>
            </a:xfrm>
            <a:prstGeom prst="ellipse">
              <a:avLst/>
            </a:prstGeom>
            <a:noFill/>
            <a:ln w="38100">
              <a:solidFill>
                <a:srgbClr val="FFD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45E5A53E-B6FD-C4C7-D6CB-2BC0F2A4395C}"/>
              </a:ext>
            </a:extLst>
          </p:cNvPr>
          <p:cNvGrpSpPr/>
          <p:nvPr/>
        </p:nvGrpSpPr>
        <p:grpSpPr>
          <a:xfrm>
            <a:off x="6435277" y="3214862"/>
            <a:ext cx="2216065" cy="2259414"/>
            <a:chOff x="5156273" y="3270249"/>
            <a:chExt cx="2216065" cy="2259414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4990958-71B6-90F2-E110-DFBC4678155F}"/>
                </a:ext>
              </a:extLst>
            </p:cNvPr>
            <p:cNvSpPr/>
            <p:nvPr/>
          </p:nvSpPr>
          <p:spPr>
            <a:xfrm>
              <a:off x="5497949" y="3310978"/>
              <a:ext cx="1874389" cy="1767695"/>
            </a:xfrm>
            <a:custGeom>
              <a:avLst/>
              <a:gdLst>
                <a:gd name="connsiteX0" fmla="*/ 1450360 w 1874389"/>
                <a:gd name="connsiteY0" fmla="*/ 0 h 1767695"/>
                <a:gd name="connsiteX1" fmla="*/ 999377 w 1874389"/>
                <a:gd name="connsiteY1" fmla="*/ 30837 h 1767695"/>
                <a:gd name="connsiteX2" fmla="*/ 923849 w 1874389"/>
                <a:gd name="connsiteY2" fmla="*/ 116802 h 1767695"/>
                <a:gd name="connsiteX3" fmla="*/ 1028221 w 1874389"/>
                <a:gd name="connsiteY3" fmla="*/ 386984 h 1767695"/>
                <a:gd name="connsiteX4" fmla="*/ 1598806 w 1874389"/>
                <a:gd name="connsiteY4" fmla="*/ 37147 h 1767695"/>
                <a:gd name="connsiteX5" fmla="*/ 1864481 w 1874389"/>
                <a:gd name="connsiteY5" fmla="*/ 523854 h 1767695"/>
                <a:gd name="connsiteX6" fmla="*/ 1832553 w 1874389"/>
                <a:gd name="connsiteY6" fmla="*/ 633730 h 1767695"/>
                <a:gd name="connsiteX7" fmla="*/ 1548707 w 1874389"/>
                <a:gd name="connsiteY7" fmla="*/ 691087 h 1767695"/>
                <a:gd name="connsiteX8" fmla="*/ 465132 w 1874389"/>
                <a:gd name="connsiteY8" fmla="*/ 1304465 h 1767695"/>
                <a:gd name="connsiteX9" fmla="*/ 440368 w 1874389"/>
                <a:gd name="connsiteY9" fmla="*/ 1301049 h 1767695"/>
                <a:gd name="connsiteX10" fmla="*/ 131188 w 1874389"/>
                <a:gd name="connsiteY10" fmla="*/ 954248 h 1767695"/>
                <a:gd name="connsiteX11" fmla="*/ 173222 w 1874389"/>
                <a:gd name="connsiteY11" fmla="*/ 719600 h 1767695"/>
                <a:gd name="connsiteX12" fmla="*/ 202683 w 1874389"/>
                <a:gd name="connsiteY12" fmla="*/ 635106 h 1767695"/>
                <a:gd name="connsiteX13" fmla="*/ 180433 w 1874389"/>
                <a:gd name="connsiteY13" fmla="*/ 517592 h 1767695"/>
                <a:gd name="connsiteX14" fmla="*/ 76061 w 1874389"/>
                <a:gd name="connsiteY14" fmla="*/ 447710 h 1767695"/>
                <a:gd name="connsiteX15" fmla="*/ 1411 w 1874389"/>
                <a:gd name="connsiteY15" fmla="*/ 341132 h 1767695"/>
                <a:gd name="connsiteX16" fmla="*/ 107989 w 1874389"/>
                <a:gd name="connsiteY16" fmla="*/ 266482 h 1767695"/>
                <a:gd name="connsiteX17" fmla="*/ 334003 w 1874389"/>
                <a:gd name="connsiteY17" fmla="*/ 416398 h 1767695"/>
                <a:gd name="connsiteX18" fmla="*/ 381445 w 1874389"/>
                <a:gd name="connsiteY18" fmla="*/ 677329 h 1767695"/>
                <a:gd name="connsiteX19" fmla="*/ 343491 w 1874389"/>
                <a:gd name="connsiteY19" fmla="*/ 788581 h 1767695"/>
                <a:gd name="connsiteX20" fmla="*/ 313033 w 1874389"/>
                <a:gd name="connsiteY20" fmla="*/ 928013 h 1767695"/>
                <a:gd name="connsiteX21" fmla="*/ 489565 w 1874389"/>
                <a:gd name="connsiteY21" fmla="*/ 1123663 h 1767695"/>
                <a:gd name="connsiteX22" fmla="*/ 553564 w 1874389"/>
                <a:gd name="connsiteY22" fmla="*/ 1237002 h 1767695"/>
                <a:gd name="connsiteX23" fmla="*/ 464848 w 1874389"/>
                <a:gd name="connsiteY23" fmla="*/ 1304370 h 1767695"/>
                <a:gd name="connsiteX24" fmla="*/ 1403488 w 1874389"/>
                <a:gd name="connsiteY24" fmla="*/ 1767498 h 1767695"/>
                <a:gd name="connsiteX25" fmla="*/ 1091129 w 1874389"/>
                <a:gd name="connsiteY25" fmla="*/ 1623370 h 1767695"/>
                <a:gd name="connsiteX26" fmla="*/ 1018685 w 1874389"/>
                <a:gd name="connsiteY26" fmla="*/ 1517479 h 1767695"/>
                <a:gd name="connsiteX27" fmla="*/ 997669 w 1874389"/>
                <a:gd name="connsiteY27" fmla="*/ 1464629 h 1767695"/>
                <a:gd name="connsiteX28" fmla="*/ 988180 w 1874389"/>
                <a:gd name="connsiteY28" fmla="*/ 1439485 h 1767695"/>
                <a:gd name="connsiteX29" fmla="*/ 1005739 w 1874389"/>
                <a:gd name="connsiteY29" fmla="*/ 1311258 h 1767695"/>
                <a:gd name="connsiteX30" fmla="*/ 1006066 w 1874389"/>
                <a:gd name="connsiteY30" fmla="*/ 1311012 h 1767695"/>
                <a:gd name="connsiteX31" fmla="*/ 1135345 w 1874389"/>
                <a:gd name="connsiteY31" fmla="*/ 1328992 h 1767695"/>
                <a:gd name="connsiteX32" fmla="*/ 1172398 w 1874389"/>
                <a:gd name="connsiteY32" fmla="*/ 1407366 h 1767695"/>
                <a:gd name="connsiteX33" fmla="*/ 1181222 w 1874389"/>
                <a:gd name="connsiteY33" fmla="*/ 1431467 h 1767695"/>
                <a:gd name="connsiteX34" fmla="*/ 1231558 w 1874389"/>
                <a:gd name="connsiteY34" fmla="*/ 1504575 h 1767695"/>
                <a:gd name="connsiteX35" fmla="*/ 1543716 w 1874389"/>
                <a:gd name="connsiteY35" fmla="*/ 1533828 h 1767695"/>
                <a:gd name="connsiteX36" fmla="*/ 1620582 w 1874389"/>
                <a:gd name="connsiteY36" fmla="*/ 1401673 h 1767695"/>
                <a:gd name="connsiteX37" fmla="*/ 1607346 w 1874389"/>
                <a:gd name="connsiteY37" fmla="*/ 1263238 h 1767695"/>
                <a:gd name="connsiteX38" fmla="*/ 1593493 w 1874389"/>
                <a:gd name="connsiteY38" fmla="*/ 1145629 h 1767695"/>
                <a:gd name="connsiteX39" fmla="*/ 1727374 w 1874389"/>
                <a:gd name="connsiteY39" fmla="*/ 967674 h 1767695"/>
                <a:gd name="connsiteX40" fmla="*/ 1849157 w 1874389"/>
                <a:gd name="connsiteY40" fmla="*/ 1013550 h 1767695"/>
                <a:gd name="connsiteX41" fmla="*/ 1803281 w 1874389"/>
                <a:gd name="connsiteY41" fmla="*/ 1135334 h 1767695"/>
                <a:gd name="connsiteX42" fmla="*/ 1777188 w 1874389"/>
                <a:gd name="connsiteY42" fmla="*/ 1158676 h 1767695"/>
                <a:gd name="connsiteX43" fmla="*/ 1786344 w 1874389"/>
                <a:gd name="connsiteY43" fmla="*/ 1220350 h 1767695"/>
                <a:gd name="connsiteX44" fmla="*/ 1800909 w 1874389"/>
                <a:gd name="connsiteY44" fmla="*/ 1439105 h 1767695"/>
                <a:gd name="connsiteX45" fmla="*/ 1403203 w 1874389"/>
                <a:gd name="connsiteY45" fmla="*/ 1767688 h 176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874389" h="1767695">
                  <a:moveTo>
                    <a:pt x="1450360" y="0"/>
                  </a:moveTo>
                  <a:lnTo>
                    <a:pt x="999377" y="30837"/>
                  </a:lnTo>
                  <a:cubicBezTo>
                    <a:pt x="954848" y="33857"/>
                    <a:pt x="921112" y="72257"/>
                    <a:pt x="923849" y="116802"/>
                  </a:cubicBezTo>
                  <a:cubicBezTo>
                    <a:pt x="928593" y="199067"/>
                    <a:pt x="949657" y="323365"/>
                    <a:pt x="1028221" y="386984"/>
                  </a:cubicBezTo>
                  <a:close/>
                  <a:moveTo>
                    <a:pt x="1598806" y="37147"/>
                  </a:moveTo>
                  <a:lnTo>
                    <a:pt x="1864481" y="523854"/>
                  </a:lnTo>
                  <a:cubicBezTo>
                    <a:pt x="1885821" y="563032"/>
                    <a:pt x="1871564" y="612092"/>
                    <a:pt x="1832553" y="633730"/>
                  </a:cubicBezTo>
                  <a:cubicBezTo>
                    <a:pt x="1760536" y="673866"/>
                    <a:pt x="1644493" y="723016"/>
                    <a:pt x="1548707" y="691087"/>
                  </a:cubicBezTo>
                  <a:close/>
                  <a:moveTo>
                    <a:pt x="465132" y="1304465"/>
                  </a:moveTo>
                  <a:cubicBezTo>
                    <a:pt x="456764" y="1304441"/>
                    <a:pt x="448433" y="1303293"/>
                    <a:pt x="440368" y="1301049"/>
                  </a:cubicBezTo>
                  <a:cubicBezTo>
                    <a:pt x="278491" y="1255642"/>
                    <a:pt x="157789" y="1120257"/>
                    <a:pt x="131188" y="954248"/>
                  </a:cubicBezTo>
                  <a:cubicBezTo>
                    <a:pt x="122597" y="873625"/>
                    <a:pt x="137180" y="792229"/>
                    <a:pt x="173222" y="719600"/>
                  </a:cubicBezTo>
                  <a:cubicBezTo>
                    <a:pt x="185168" y="692221"/>
                    <a:pt x="195017" y="663974"/>
                    <a:pt x="202683" y="635106"/>
                  </a:cubicBezTo>
                  <a:cubicBezTo>
                    <a:pt x="211911" y="594543"/>
                    <a:pt x="203851" y="551973"/>
                    <a:pt x="180433" y="517592"/>
                  </a:cubicBezTo>
                  <a:cubicBezTo>
                    <a:pt x="156703" y="480967"/>
                    <a:pt x="118963" y="455699"/>
                    <a:pt x="76061" y="447710"/>
                  </a:cubicBezTo>
                  <a:cubicBezTo>
                    <a:pt x="26016" y="438895"/>
                    <a:pt x="-7406" y="391178"/>
                    <a:pt x="1411" y="341132"/>
                  </a:cubicBezTo>
                  <a:cubicBezTo>
                    <a:pt x="10227" y="291087"/>
                    <a:pt x="57943" y="257665"/>
                    <a:pt x="107989" y="266482"/>
                  </a:cubicBezTo>
                  <a:cubicBezTo>
                    <a:pt x="200681" y="283383"/>
                    <a:pt x="282381" y="337575"/>
                    <a:pt x="334003" y="416398"/>
                  </a:cubicBezTo>
                  <a:cubicBezTo>
                    <a:pt x="384832" y="493231"/>
                    <a:pt x="401978" y="587526"/>
                    <a:pt x="381445" y="677329"/>
                  </a:cubicBezTo>
                  <a:cubicBezTo>
                    <a:pt x="371738" y="715354"/>
                    <a:pt x="359048" y="752553"/>
                    <a:pt x="343491" y="788581"/>
                  </a:cubicBezTo>
                  <a:cubicBezTo>
                    <a:pt x="320553" y="831316"/>
                    <a:pt x="310002" y="879608"/>
                    <a:pt x="313033" y="928013"/>
                  </a:cubicBezTo>
                  <a:cubicBezTo>
                    <a:pt x="330184" y="1021345"/>
                    <a:pt x="398481" y="1097044"/>
                    <a:pt x="489565" y="1123663"/>
                  </a:cubicBezTo>
                  <a:cubicBezTo>
                    <a:pt x="538535" y="1137289"/>
                    <a:pt x="567190" y="1188033"/>
                    <a:pt x="553564" y="1237002"/>
                  </a:cubicBezTo>
                  <a:cubicBezTo>
                    <a:pt x="542477" y="1276835"/>
                    <a:pt x="506194" y="1304389"/>
                    <a:pt x="464848" y="1304370"/>
                  </a:cubicBezTo>
                  <a:close/>
                  <a:moveTo>
                    <a:pt x="1403488" y="1767498"/>
                  </a:moveTo>
                  <a:cubicBezTo>
                    <a:pt x="1283213" y="1767845"/>
                    <a:pt x="1168915" y="1715104"/>
                    <a:pt x="1091129" y="1623370"/>
                  </a:cubicBezTo>
                  <a:cubicBezTo>
                    <a:pt x="1063272" y="1590763"/>
                    <a:pt x="1038981" y="1555262"/>
                    <a:pt x="1018685" y="1517479"/>
                  </a:cubicBezTo>
                  <a:cubicBezTo>
                    <a:pt x="1010160" y="1500504"/>
                    <a:pt x="1003129" y="1482823"/>
                    <a:pt x="997669" y="1464629"/>
                  </a:cubicBezTo>
                  <a:cubicBezTo>
                    <a:pt x="995116" y="1456028"/>
                    <a:pt x="991947" y="1447626"/>
                    <a:pt x="988180" y="1439485"/>
                  </a:cubicBezTo>
                  <a:cubicBezTo>
                    <a:pt x="957618" y="1399225"/>
                    <a:pt x="965484" y="1341821"/>
                    <a:pt x="1005739" y="1311258"/>
                  </a:cubicBezTo>
                  <a:cubicBezTo>
                    <a:pt x="1005848" y="1311178"/>
                    <a:pt x="1005957" y="1311092"/>
                    <a:pt x="1006066" y="1311012"/>
                  </a:cubicBezTo>
                  <a:cubicBezTo>
                    <a:pt x="1046785" y="1280483"/>
                    <a:pt x="1104503" y="1288510"/>
                    <a:pt x="1135345" y="1328992"/>
                  </a:cubicBezTo>
                  <a:cubicBezTo>
                    <a:pt x="1152083" y="1352808"/>
                    <a:pt x="1164617" y="1379319"/>
                    <a:pt x="1172398" y="1407366"/>
                  </a:cubicBezTo>
                  <a:cubicBezTo>
                    <a:pt x="1174836" y="1415574"/>
                    <a:pt x="1177787" y="1423625"/>
                    <a:pt x="1181222" y="1431467"/>
                  </a:cubicBezTo>
                  <a:cubicBezTo>
                    <a:pt x="1195355" y="1457555"/>
                    <a:pt x="1212230" y="1482064"/>
                    <a:pt x="1231558" y="1504575"/>
                  </a:cubicBezTo>
                  <a:cubicBezTo>
                    <a:pt x="1309680" y="1598852"/>
                    <a:pt x="1449440" y="1611951"/>
                    <a:pt x="1543716" y="1533828"/>
                  </a:cubicBezTo>
                  <a:cubicBezTo>
                    <a:pt x="1584199" y="1500282"/>
                    <a:pt x="1611440" y="1453447"/>
                    <a:pt x="1620582" y="1401673"/>
                  </a:cubicBezTo>
                  <a:cubicBezTo>
                    <a:pt x="1625820" y="1355109"/>
                    <a:pt x="1621313" y="1307966"/>
                    <a:pt x="1607346" y="1263238"/>
                  </a:cubicBezTo>
                  <a:cubicBezTo>
                    <a:pt x="1596586" y="1225004"/>
                    <a:pt x="1591913" y="1185314"/>
                    <a:pt x="1593493" y="1145629"/>
                  </a:cubicBezTo>
                  <a:cubicBezTo>
                    <a:pt x="1599470" y="1065229"/>
                    <a:pt x="1651780" y="995698"/>
                    <a:pt x="1727374" y="967674"/>
                  </a:cubicBezTo>
                  <a:cubicBezTo>
                    <a:pt x="1773672" y="946714"/>
                    <a:pt x="1828198" y="967252"/>
                    <a:pt x="1849157" y="1013550"/>
                  </a:cubicBezTo>
                  <a:cubicBezTo>
                    <a:pt x="1870117" y="1059849"/>
                    <a:pt x="1849580" y="1114374"/>
                    <a:pt x="1803281" y="1135334"/>
                  </a:cubicBezTo>
                  <a:cubicBezTo>
                    <a:pt x="1777994" y="1146815"/>
                    <a:pt x="1777805" y="1150041"/>
                    <a:pt x="1777188" y="1158676"/>
                  </a:cubicBezTo>
                  <a:cubicBezTo>
                    <a:pt x="1777363" y="1179560"/>
                    <a:pt x="1780447" y="1200315"/>
                    <a:pt x="1786344" y="1220350"/>
                  </a:cubicBezTo>
                  <a:cubicBezTo>
                    <a:pt x="1807442" y="1291271"/>
                    <a:pt x="1812418" y="1366011"/>
                    <a:pt x="1800909" y="1439105"/>
                  </a:cubicBezTo>
                  <a:cubicBezTo>
                    <a:pt x="1765342" y="1630453"/>
                    <a:pt x="1597824" y="1768855"/>
                    <a:pt x="1403203" y="1767688"/>
                  </a:cubicBezTo>
                  <a:close/>
                </a:path>
              </a:pathLst>
            </a:custGeom>
            <a:solidFill>
              <a:srgbClr val="E04122"/>
            </a:solidFill>
            <a:ln w="5929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5A2E61E-C4B3-493C-2BDF-F3F86CD03D14}"/>
                </a:ext>
              </a:extLst>
            </p:cNvPr>
            <p:cNvSpPr/>
            <p:nvPr/>
          </p:nvSpPr>
          <p:spPr>
            <a:xfrm>
              <a:off x="5156273" y="4045332"/>
              <a:ext cx="1732543" cy="1484331"/>
            </a:xfrm>
            <a:custGeom>
              <a:avLst/>
              <a:gdLst>
                <a:gd name="connsiteX0" fmla="*/ 1604023 w 1732543"/>
                <a:gd name="connsiteY0" fmla="*/ 1152318 h 1484331"/>
                <a:gd name="connsiteX1" fmla="*/ 1454249 w 1732543"/>
                <a:gd name="connsiteY1" fmla="*/ 1081155 h 1484331"/>
                <a:gd name="connsiteX2" fmla="*/ 1409416 w 1732543"/>
                <a:gd name="connsiteY2" fmla="*/ 1001738 h 1484331"/>
                <a:gd name="connsiteX3" fmla="*/ 1429721 w 1732543"/>
                <a:gd name="connsiteY3" fmla="*/ 944475 h 1484331"/>
                <a:gd name="connsiteX4" fmla="*/ 1595768 w 1732543"/>
                <a:gd name="connsiteY4" fmla="*/ 712341 h 1484331"/>
                <a:gd name="connsiteX5" fmla="*/ 1732543 w 1732543"/>
                <a:gd name="connsiteY5" fmla="*/ 354866 h 1484331"/>
                <a:gd name="connsiteX6" fmla="*/ 992686 w 1732543"/>
                <a:gd name="connsiteY6" fmla="*/ 0 h 1484331"/>
                <a:gd name="connsiteX7" fmla="*/ 791721 w 1732543"/>
                <a:gd name="connsiteY7" fmla="*/ 195746 h 1484331"/>
                <a:gd name="connsiteX8" fmla="*/ 727722 w 1732543"/>
                <a:gd name="connsiteY8" fmla="*/ 356764 h 1484331"/>
                <a:gd name="connsiteX9" fmla="*/ 572112 w 1732543"/>
                <a:gd name="connsiteY9" fmla="*/ 454779 h 1484331"/>
                <a:gd name="connsiteX10" fmla="*/ 571069 w 1732543"/>
                <a:gd name="connsiteY10" fmla="*/ 454779 h 1484331"/>
                <a:gd name="connsiteX11" fmla="*/ 381301 w 1732543"/>
                <a:gd name="connsiteY11" fmla="*/ 460330 h 1484331"/>
                <a:gd name="connsiteX12" fmla="*/ 17468 w 1732543"/>
                <a:gd name="connsiteY12" fmla="*/ 734876 h 1484331"/>
                <a:gd name="connsiteX13" fmla="*/ 50156 w 1732543"/>
                <a:gd name="connsiteY13" fmla="*/ 894424 h 1484331"/>
                <a:gd name="connsiteX14" fmla="*/ 209669 w 1732543"/>
                <a:gd name="connsiteY14" fmla="*/ 861703 h 1484331"/>
                <a:gd name="connsiteX15" fmla="*/ 213309 w 1732543"/>
                <a:gd name="connsiteY15" fmla="*/ 855806 h 1484331"/>
                <a:gd name="connsiteX16" fmla="*/ 425754 w 1732543"/>
                <a:gd name="connsiteY16" fmla="*/ 685821 h 1484331"/>
                <a:gd name="connsiteX17" fmla="*/ 540943 w 1732543"/>
                <a:gd name="connsiteY17" fmla="*/ 682785 h 1484331"/>
                <a:gd name="connsiteX18" fmla="*/ 572611 w 1732543"/>
                <a:gd name="connsiteY18" fmla="*/ 720236 h 1484331"/>
                <a:gd name="connsiteX19" fmla="*/ 550953 w 1732543"/>
                <a:gd name="connsiteY19" fmla="*/ 749536 h 1484331"/>
                <a:gd name="connsiteX20" fmla="*/ 447957 w 1732543"/>
                <a:gd name="connsiteY20" fmla="*/ 807036 h 1484331"/>
                <a:gd name="connsiteX21" fmla="*/ 321571 w 1732543"/>
                <a:gd name="connsiteY21" fmla="*/ 956952 h 1484331"/>
                <a:gd name="connsiteX22" fmla="*/ 246233 w 1732543"/>
                <a:gd name="connsiteY22" fmla="*/ 1159767 h 1484331"/>
                <a:gd name="connsiteX23" fmla="*/ 336373 w 1732543"/>
                <a:gd name="connsiteY23" fmla="*/ 1292604 h 1484331"/>
                <a:gd name="connsiteX24" fmla="*/ 359477 w 1732543"/>
                <a:gd name="connsiteY24" fmla="*/ 1294834 h 1484331"/>
                <a:gd name="connsiteX25" fmla="*/ 473338 w 1732543"/>
                <a:gd name="connsiteY25" fmla="*/ 1194589 h 1484331"/>
                <a:gd name="connsiteX26" fmla="*/ 519784 w 1732543"/>
                <a:gd name="connsiteY26" fmla="*/ 1073233 h 1484331"/>
                <a:gd name="connsiteX27" fmla="*/ 587341 w 1732543"/>
                <a:gd name="connsiteY27" fmla="*/ 990162 h 1484331"/>
                <a:gd name="connsiteX28" fmla="*/ 929635 w 1732543"/>
                <a:gd name="connsiteY28" fmla="*/ 885789 h 1484331"/>
                <a:gd name="connsiteX29" fmla="*/ 782565 w 1732543"/>
                <a:gd name="connsiteY29" fmla="*/ 1144301 h 1484331"/>
                <a:gd name="connsiteX30" fmla="*/ 866775 w 1732543"/>
                <a:gd name="connsiteY30" fmla="*/ 1459220 h 1484331"/>
                <a:gd name="connsiteX31" fmla="*/ 938365 w 1732543"/>
                <a:gd name="connsiteY31" fmla="*/ 1484270 h 1484331"/>
                <a:gd name="connsiteX32" fmla="*/ 1055874 w 1732543"/>
                <a:gd name="connsiteY32" fmla="*/ 1374181 h 1484331"/>
                <a:gd name="connsiteX33" fmla="*/ 1008958 w 1732543"/>
                <a:gd name="connsiteY33" fmla="*/ 1278324 h 1484331"/>
                <a:gd name="connsiteX34" fmla="*/ 1002743 w 1732543"/>
                <a:gd name="connsiteY34" fmla="*/ 1210909 h 1484331"/>
                <a:gd name="connsiteX35" fmla="*/ 1091507 w 1732543"/>
                <a:gd name="connsiteY35" fmla="*/ 1074561 h 1484331"/>
                <a:gd name="connsiteX36" fmla="*/ 1106831 w 1732543"/>
                <a:gd name="connsiteY36" fmla="*/ 1056059 h 1484331"/>
                <a:gd name="connsiteX37" fmla="*/ 1171494 w 1732543"/>
                <a:gd name="connsiteY37" fmla="*/ 1049345 h 1484331"/>
                <a:gd name="connsiteX38" fmla="*/ 1186913 w 1732543"/>
                <a:gd name="connsiteY38" fmla="*/ 1073090 h 1484331"/>
                <a:gd name="connsiteX39" fmla="*/ 1309978 w 1732543"/>
                <a:gd name="connsiteY39" fmla="*/ 1260201 h 1484331"/>
                <a:gd name="connsiteX40" fmla="*/ 1532480 w 1732543"/>
                <a:gd name="connsiteY40" fmla="*/ 1371073 h 1484331"/>
                <a:gd name="connsiteX41" fmla="*/ 1570956 w 1732543"/>
                <a:gd name="connsiteY41" fmla="*/ 1377763 h 1484331"/>
                <a:gd name="connsiteX42" fmla="*/ 1683299 w 1732543"/>
                <a:gd name="connsiteY42" fmla="*/ 1287623 h 1484331"/>
                <a:gd name="connsiteX43" fmla="*/ 1604023 w 1732543"/>
                <a:gd name="connsiteY43" fmla="*/ 1152318 h 148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732543" h="1484331">
                  <a:moveTo>
                    <a:pt x="1604023" y="1152318"/>
                  </a:moveTo>
                  <a:cubicBezTo>
                    <a:pt x="1550632" y="1136705"/>
                    <a:pt x="1500073" y="1112685"/>
                    <a:pt x="1454249" y="1081155"/>
                  </a:cubicBezTo>
                  <a:cubicBezTo>
                    <a:pt x="1427871" y="1063004"/>
                    <a:pt x="1411328" y="1033704"/>
                    <a:pt x="1409416" y="1001738"/>
                  </a:cubicBezTo>
                  <a:cubicBezTo>
                    <a:pt x="1413937" y="981926"/>
                    <a:pt x="1420755" y="962712"/>
                    <a:pt x="1429721" y="944475"/>
                  </a:cubicBezTo>
                  <a:cubicBezTo>
                    <a:pt x="1480399" y="863862"/>
                    <a:pt x="1535849" y="786346"/>
                    <a:pt x="1595768" y="712341"/>
                  </a:cubicBezTo>
                  <a:cubicBezTo>
                    <a:pt x="1681591" y="607969"/>
                    <a:pt x="1688185" y="445196"/>
                    <a:pt x="1732543" y="354866"/>
                  </a:cubicBezTo>
                  <a:lnTo>
                    <a:pt x="992686" y="0"/>
                  </a:lnTo>
                  <a:cubicBezTo>
                    <a:pt x="883569" y="11718"/>
                    <a:pt x="833281" y="120835"/>
                    <a:pt x="791721" y="195746"/>
                  </a:cubicBezTo>
                  <a:cubicBezTo>
                    <a:pt x="766089" y="247609"/>
                    <a:pt x="744687" y="301456"/>
                    <a:pt x="727722" y="356764"/>
                  </a:cubicBezTo>
                  <a:cubicBezTo>
                    <a:pt x="704310" y="421128"/>
                    <a:pt x="640277" y="461459"/>
                    <a:pt x="572112" y="454779"/>
                  </a:cubicBezTo>
                  <a:lnTo>
                    <a:pt x="571069" y="454779"/>
                  </a:lnTo>
                  <a:cubicBezTo>
                    <a:pt x="507871" y="447639"/>
                    <a:pt x="443976" y="449508"/>
                    <a:pt x="381301" y="460330"/>
                  </a:cubicBezTo>
                  <a:cubicBezTo>
                    <a:pt x="226483" y="495906"/>
                    <a:pt x="94156" y="595762"/>
                    <a:pt x="17468" y="734876"/>
                  </a:cubicBezTo>
                  <a:cubicBezTo>
                    <a:pt x="-15145" y="788405"/>
                    <a:pt x="-880" y="858031"/>
                    <a:pt x="50156" y="894424"/>
                  </a:cubicBezTo>
                  <a:cubicBezTo>
                    <a:pt x="103240" y="929436"/>
                    <a:pt x="174656" y="914786"/>
                    <a:pt x="209669" y="861703"/>
                  </a:cubicBezTo>
                  <a:cubicBezTo>
                    <a:pt x="210941" y="859772"/>
                    <a:pt x="212155" y="857808"/>
                    <a:pt x="213309" y="855806"/>
                  </a:cubicBezTo>
                  <a:cubicBezTo>
                    <a:pt x="257001" y="771734"/>
                    <a:pt x="334146" y="710007"/>
                    <a:pt x="425754" y="685821"/>
                  </a:cubicBezTo>
                  <a:cubicBezTo>
                    <a:pt x="463869" y="679934"/>
                    <a:pt x="502572" y="678914"/>
                    <a:pt x="540943" y="682785"/>
                  </a:cubicBezTo>
                  <a:cubicBezTo>
                    <a:pt x="560029" y="684379"/>
                    <a:pt x="574209" y="701150"/>
                    <a:pt x="572611" y="720236"/>
                  </a:cubicBezTo>
                  <a:cubicBezTo>
                    <a:pt x="571519" y="733311"/>
                    <a:pt x="563136" y="744654"/>
                    <a:pt x="550953" y="749536"/>
                  </a:cubicBezTo>
                  <a:cubicBezTo>
                    <a:pt x="514148" y="763892"/>
                    <a:pt x="479491" y="783244"/>
                    <a:pt x="447957" y="807036"/>
                  </a:cubicBezTo>
                  <a:cubicBezTo>
                    <a:pt x="396252" y="848078"/>
                    <a:pt x="353280" y="899049"/>
                    <a:pt x="321571" y="956952"/>
                  </a:cubicBezTo>
                  <a:cubicBezTo>
                    <a:pt x="283392" y="1018959"/>
                    <a:pt x="257793" y="1087873"/>
                    <a:pt x="246233" y="1159767"/>
                  </a:cubicBezTo>
                  <a:cubicBezTo>
                    <a:pt x="236420" y="1220915"/>
                    <a:pt x="275924" y="1279136"/>
                    <a:pt x="336373" y="1292604"/>
                  </a:cubicBezTo>
                  <a:cubicBezTo>
                    <a:pt x="343989" y="1294066"/>
                    <a:pt x="351724" y="1294810"/>
                    <a:pt x="359477" y="1294834"/>
                  </a:cubicBezTo>
                  <a:cubicBezTo>
                    <a:pt x="417205" y="1294720"/>
                    <a:pt x="465909" y="1251837"/>
                    <a:pt x="473338" y="1194589"/>
                  </a:cubicBezTo>
                  <a:cubicBezTo>
                    <a:pt x="480564" y="1151441"/>
                    <a:pt x="496357" y="1110180"/>
                    <a:pt x="519784" y="1073233"/>
                  </a:cubicBezTo>
                  <a:cubicBezTo>
                    <a:pt x="535966" y="1040939"/>
                    <a:pt x="559023" y="1012587"/>
                    <a:pt x="587341" y="990162"/>
                  </a:cubicBezTo>
                  <a:cubicBezTo>
                    <a:pt x="745608" y="885789"/>
                    <a:pt x="880912" y="837114"/>
                    <a:pt x="929635" y="885789"/>
                  </a:cubicBezTo>
                  <a:cubicBezTo>
                    <a:pt x="981821" y="937975"/>
                    <a:pt x="813877" y="1040260"/>
                    <a:pt x="782565" y="1144301"/>
                  </a:cubicBezTo>
                  <a:cubicBezTo>
                    <a:pt x="744431" y="1256648"/>
                    <a:pt x="777660" y="1380899"/>
                    <a:pt x="866775" y="1459220"/>
                  </a:cubicBezTo>
                  <a:cubicBezTo>
                    <a:pt x="887094" y="1475474"/>
                    <a:pt x="912347" y="1484308"/>
                    <a:pt x="938365" y="1484270"/>
                  </a:cubicBezTo>
                  <a:cubicBezTo>
                    <a:pt x="1001216" y="1486319"/>
                    <a:pt x="1053824" y="1437027"/>
                    <a:pt x="1055874" y="1374181"/>
                  </a:cubicBezTo>
                  <a:cubicBezTo>
                    <a:pt x="1057107" y="1336422"/>
                    <a:pt x="1039530" y="1300513"/>
                    <a:pt x="1008958" y="1278324"/>
                  </a:cubicBezTo>
                  <a:cubicBezTo>
                    <a:pt x="996751" y="1257962"/>
                    <a:pt x="994465" y="1233159"/>
                    <a:pt x="1002743" y="1210909"/>
                  </a:cubicBezTo>
                  <a:cubicBezTo>
                    <a:pt x="1023708" y="1160398"/>
                    <a:pt x="1053800" y="1114175"/>
                    <a:pt x="1091507" y="1074561"/>
                  </a:cubicBezTo>
                  <a:lnTo>
                    <a:pt x="1106831" y="1056059"/>
                  </a:lnTo>
                  <a:cubicBezTo>
                    <a:pt x="1122833" y="1036346"/>
                    <a:pt x="1151787" y="1033343"/>
                    <a:pt x="1171494" y="1049345"/>
                  </a:cubicBezTo>
                  <a:cubicBezTo>
                    <a:pt x="1179005" y="1055442"/>
                    <a:pt x="1184399" y="1063749"/>
                    <a:pt x="1186913" y="1073090"/>
                  </a:cubicBezTo>
                  <a:cubicBezTo>
                    <a:pt x="1206891" y="1147005"/>
                    <a:pt x="1250020" y="1212579"/>
                    <a:pt x="1309978" y="1260201"/>
                  </a:cubicBezTo>
                  <a:cubicBezTo>
                    <a:pt x="1377184" y="1309731"/>
                    <a:pt x="1452465" y="1347243"/>
                    <a:pt x="1532480" y="1371073"/>
                  </a:cubicBezTo>
                  <a:cubicBezTo>
                    <a:pt x="1544825" y="1375504"/>
                    <a:pt x="1557843" y="1377767"/>
                    <a:pt x="1570956" y="1377763"/>
                  </a:cubicBezTo>
                  <a:cubicBezTo>
                    <a:pt x="1624902" y="1377758"/>
                    <a:pt x="1671604" y="1340283"/>
                    <a:pt x="1683299" y="1287623"/>
                  </a:cubicBezTo>
                  <a:cubicBezTo>
                    <a:pt x="1694514" y="1229027"/>
                    <a:pt x="1660621" y="1171181"/>
                    <a:pt x="1604023" y="1152318"/>
                  </a:cubicBezTo>
                  <a:close/>
                </a:path>
              </a:pathLst>
            </a:custGeom>
            <a:solidFill>
              <a:srgbClr val="FF6242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E1AD506-536C-7004-70AE-A894E872CA49}"/>
                </a:ext>
              </a:extLst>
            </p:cNvPr>
            <p:cNvSpPr/>
            <p:nvPr/>
          </p:nvSpPr>
          <p:spPr>
            <a:xfrm>
              <a:off x="5156273" y="4045332"/>
              <a:ext cx="1732543" cy="1484331"/>
            </a:xfrm>
            <a:custGeom>
              <a:avLst/>
              <a:gdLst>
                <a:gd name="connsiteX0" fmla="*/ 1604023 w 1732543"/>
                <a:gd name="connsiteY0" fmla="*/ 1152318 h 1484331"/>
                <a:gd name="connsiteX1" fmla="*/ 1454249 w 1732543"/>
                <a:gd name="connsiteY1" fmla="*/ 1081155 h 1484331"/>
                <a:gd name="connsiteX2" fmla="*/ 1409416 w 1732543"/>
                <a:gd name="connsiteY2" fmla="*/ 1001738 h 1484331"/>
                <a:gd name="connsiteX3" fmla="*/ 1429721 w 1732543"/>
                <a:gd name="connsiteY3" fmla="*/ 944475 h 1484331"/>
                <a:gd name="connsiteX4" fmla="*/ 1595768 w 1732543"/>
                <a:gd name="connsiteY4" fmla="*/ 712341 h 1484331"/>
                <a:gd name="connsiteX5" fmla="*/ 1732543 w 1732543"/>
                <a:gd name="connsiteY5" fmla="*/ 354866 h 1484331"/>
                <a:gd name="connsiteX6" fmla="*/ 992686 w 1732543"/>
                <a:gd name="connsiteY6" fmla="*/ 0 h 1484331"/>
                <a:gd name="connsiteX7" fmla="*/ 791721 w 1732543"/>
                <a:gd name="connsiteY7" fmla="*/ 195746 h 1484331"/>
                <a:gd name="connsiteX8" fmla="*/ 727722 w 1732543"/>
                <a:gd name="connsiteY8" fmla="*/ 356764 h 1484331"/>
                <a:gd name="connsiteX9" fmla="*/ 572112 w 1732543"/>
                <a:gd name="connsiteY9" fmla="*/ 454779 h 1484331"/>
                <a:gd name="connsiteX10" fmla="*/ 571069 w 1732543"/>
                <a:gd name="connsiteY10" fmla="*/ 454779 h 1484331"/>
                <a:gd name="connsiteX11" fmla="*/ 381301 w 1732543"/>
                <a:gd name="connsiteY11" fmla="*/ 460330 h 1484331"/>
                <a:gd name="connsiteX12" fmla="*/ 17468 w 1732543"/>
                <a:gd name="connsiteY12" fmla="*/ 734876 h 1484331"/>
                <a:gd name="connsiteX13" fmla="*/ 50156 w 1732543"/>
                <a:gd name="connsiteY13" fmla="*/ 894424 h 1484331"/>
                <a:gd name="connsiteX14" fmla="*/ 209669 w 1732543"/>
                <a:gd name="connsiteY14" fmla="*/ 861703 h 1484331"/>
                <a:gd name="connsiteX15" fmla="*/ 213309 w 1732543"/>
                <a:gd name="connsiteY15" fmla="*/ 855806 h 1484331"/>
                <a:gd name="connsiteX16" fmla="*/ 425754 w 1732543"/>
                <a:gd name="connsiteY16" fmla="*/ 685821 h 1484331"/>
                <a:gd name="connsiteX17" fmla="*/ 540943 w 1732543"/>
                <a:gd name="connsiteY17" fmla="*/ 682785 h 1484331"/>
                <a:gd name="connsiteX18" fmla="*/ 572611 w 1732543"/>
                <a:gd name="connsiteY18" fmla="*/ 720236 h 1484331"/>
                <a:gd name="connsiteX19" fmla="*/ 550953 w 1732543"/>
                <a:gd name="connsiteY19" fmla="*/ 749536 h 1484331"/>
                <a:gd name="connsiteX20" fmla="*/ 447957 w 1732543"/>
                <a:gd name="connsiteY20" fmla="*/ 807036 h 1484331"/>
                <a:gd name="connsiteX21" fmla="*/ 321571 w 1732543"/>
                <a:gd name="connsiteY21" fmla="*/ 956952 h 1484331"/>
                <a:gd name="connsiteX22" fmla="*/ 246233 w 1732543"/>
                <a:gd name="connsiteY22" fmla="*/ 1159767 h 1484331"/>
                <a:gd name="connsiteX23" fmla="*/ 336373 w 1732543"/>
                <a:gd name="connsiteY23" fmla="*/ 1292604 h 1484331"/>
                <a:gd name="connsiteX24" fmla="*/ 359477 w 1732543"/>
                <a:gd name="connsiteY24" fmla="*/ 1294834 h 1484331"/>
                <a:gd name="connsiteX25" fmla="*/ 473338 w 1732543"/>
                <a:gd name="connsiteY25" fmla="*/ 1194589 h 1484331"/>
                <a:gd name="connsiteX26" fmla="*/ 519784 w 1732543"/>
                <a:gd name="connsiteY26" fmla="*/ 1073233 h 1484331"/>
                <a:gd name="connsiteX27" fmla="*/ 587341 w 1732543"/>
                <a:gd name="connsiteY27" fmla="*/ 990162 h 1484331"/>
                <a:gd name="connsiteX28" fmla="*/ 929635 w 1732543"/>
                <a:gd name="connsiteY28" fmla="*/ 885789 h 1484331"/>
                <a:gd name="connsiteX29" fmla="*/ 782565 w 1732543"/>
                <a:gd name="connsiteY29" fmla="*/ 1144301 h 1484331"/>
                <a:gd name="connsiteX30" fmla="*/ 866775 w 1732543"/>
                <a:gd name="connsiteY30" fmla="*/ 1459220 h 1484331"/>
                <a:gd name="connsiteX31" fmla="*/ 938365 w 1732543"/>
                <a:gd name="connsiteY31" fmla="*/ 1484270 h 1484331"/>
                <a:gd name="connsiteX32" fmla="*/ 1055874 w 1732543"/>
                <a:gd name="connsiteY32" fmla="*/ 1374181 h 1484331"/>
                <a:gd name="connsiteX33" fmla="*/ 1008958 w 1732543"/>
                <a:gd name="connsiteY33" fmla="*/ 1278324 h 1484331"/>
                <a:gd name="connsiteX34" fmla="*/ 1002743 w 1732543"/>
                <a:gd name="connsiteY34" fmla="*/ 1210909 h 1484331"/>
                <a:gd name="connsiteX35" fmla="*/ 1091507 w 1732543"/>
                <a:gd name="connsiteY35" fmla="*/ 1074561 h 1484331"/>
                <a:gd name="connsiteX36" fmla="*/ 1106831 w 1732543"/>
                <a:gd name="connsiteY36" fmla="*/ 1056059 h 1484331"/>
                <a:gd name="connsiteX37" fmla="*/ 1171494 w 1732543"/>
                <a:gd name="connsiteY37" fmla="*/ 1049345 h 1484331"/>
                <a:gd name="connsiteX38" fmla="*/ 1186913 w 1732543"/>
                <a:gd name="connsiteY38" fmla="*/ 1073090 h 1484331"/>
                <a:gd name="connsiteX39" fmla="*/ 1309978 w 1732543"/>
                <a:gd name="connsiteY39" fmla="*/ 1260201 h 1484331"/>
                <a:gd name="connsiteX40" fmla="*/ 1532480 w 1732543"/>
                <a:gd name="connsiteY40" fmla="*/ 1371073 h 1484331"/>
                <a:gd name="connsiteX41" fmla="*/ 1570956 w 1732543"/>
                <a:gd name="connsiteY41" fmla="*/ 1377763 h 1484331"/>
                <a:gd name="connsiteX42" fmla="*/ 1683299 w 1732543"/>
                <a:gd name="connsiteY42" fmla="*/ 1287623 h 1484331"/>
                <a:gd name="connsiteX43" fmla="*/ 1604023 w 1732543"/>
                <a:gd name="connsiteY43" fmla="*/ 1152318 h 148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732543" h="1484331">
                  <a:moveTo>
                    <a:pt x="1604023" y="1152318"/>
                  </a:moveTo>
                  <a:cubicBezTo>
                    <a:pt x="1550632" y="1136705"/>
                    <a:pt x="1500073" y="1112685"/>
                    <a:pt x="1454249" y="1081155"/>
                  </a:cubicBezTo>
                  <a:cubicBezTo>
                    <a:pt x="1427871" y="1063004"/>
                    <a:pt x="1411328" y="1033704"/>
                    <a:pt x="1409416" y="1001738"/>
                  </a:cubicBezTo>
                  <a:cubicBezTo>
                    <a:pt x="1413937" y="981926"/>
                    <a:pt x="1420755" y="962712"/>
                    <a:pt x="1429721" y="944475"/>
                  </a:cubicBezTo>
                  <a:cubicBezTo>
                    <a:pt x="1480399" y="863862"/>
                    <a:pt x="1535849" y="786346"/>
                    <a:pt x="1595768" y="712341"/>
                  </a:cubicBezTo>
                  <a:cubicBezTo>
                    <a:pt x="1681591" y="607969"/>
                    <a:pt x="1688185" y="445196"/>
                    <a:pt x="1732543" y="354866"/>
                  </a:cubicBezTo>
                  <a:lnTo>
                    <a:pt x="992686" y="0"/>
                  </a:lnTo>
                  <a:cubicBezTo>
                    <a:pt x="883569" y="11718"/>
                    <a:pt x="833281" y="120835"/>
                    <a:pt x="791721" y="195746"/>
                  </a:cubicBezTo>
                  <a:cubicBezTo>
                    <a:pt x="766089" y="247609"/>
                    <a:pt x="744687" y="301456"/>
                    <a:pt x="727722" y="356764"/>
                  </a:cubicBezTo>
                  <a:cubicBezTo>
                    <a:pt x="704310" y="421128"/>
                    <a:pt x="640277" y="461459"/>
                    <a:pt x="572112" y="454779"/>
                  </a:cubicBezTo>
                  <a:lnTo>
                    <a:pt x="571069" y="454779"/>
                  </a:lnTo>
                  <a:cubicBezTo>
                    <a:pt x="507871" y="447639"/>
                    <a:pt x="443976" y="449508"/>
                    <a:pt x="381301" y="460330"/>
                  </a:cubicBezTo>
                  <a:cubicBezTo>
                    <a:pt x="226483" y="495906"/>
                    <a:pt x="94156" y="595762"/>
                    <a:pt x="17468" y="734876"/>
                  </a:cubicBezTo>
                  <a:cubicBezTo>
                    <a:pt x="-15145" y="788405"/>
                    <a:pt x="-880" y="858031"/>
                    <a:pt x="50156" y="894424"/>
                  </a:cubicBezTo>
                  <a:cubicBezTo>
                    <a:pt x="103240" y="929436"/>
                    <a:pt x="174656" y="914786"/>
                    <a:pt x="209669" y="861703"/>
                  </a:cubicBezTo>
                  <a:cubicBezTo>
                    <a:pt x="210941" y="859772"/>
                    <a:pt x="212155" y="857808"/>
                    <a:pt x="213309" y="855806"/>
                  </a:cubicBezTo>
                  <a:cubicBezTo>
                    <a:pt x="257001" y="771734"/>
                    <a:pt x="334146" y="710007"/>
                    <a:pt x="425754" y="685821"/>
                  </a:cubicBezTo>
                  <a:cubicBezTo>
                    <a:pt x="463869" y="679934"/>
                    <a:pt x="502572" y="678914"/>
                    <a:pt x="540943" y="682785"/>
                  </a:cubicBezTo>
                  <a:cubicBezTo>
                    <a:pt x="560029" y="684379"/>
                    <a:pt x="574209" y="701150"/>
                    <a:pt x="572611" y="720236"/>
                  </a:cubicBezTo>
                  <a:cubicBezTo>
                    <a:pt x="571519" y="733311"/>
                    <a:pt x="563136" y="744654"/>
                    <a:pt x="550953" y="749536"/>
                  </a:cubicBezTo>
                  <a:cubicBezTo>
                    <a:pt x="514148" y="763892"/>
                    <a:pt x="479491" y="783244"/>
                    <a:pt x="447957" y="807036"/>
                  </a:cubicBezTo>
                  <a:cubicBezTo>
                    <a:pt x="396252" y="848078"/>
                    <a:pt x="353280" y="899049"/>
                    <a:pt x="321571" y="956952"/>
                  </a:cubicBezTo>
                  <a:cubicBezTo>
                    <a:pt x="283392" y="1018959"/>
                    <a:pt x="257793" y="1087873"/>
                    <a:pt x="246233" y="1159767"/>
                  </a:cubicBezTo>
                  <a:cubicBezTo>
                    <a:pt x="236420" y="1220915"/>
                    <a:pt x="275924" y="1279136"/>
                    <a:pt x="336373" y="1292604"/>
                  </a:cubicBezTo>
                  <a:cubicBezTo>
                    <a:pt x="343989" y="1294066"/>
                    <a:pt x="351724" y="1294810"/>
                    <a:pt x="359477" y="1294834"/>
                  </a:cubicBezTo>
                  <a:cubicBezTo>
                    <a:pt x="417205" y="1294720"/>
                    <a:pt x="465909" y="1251837"/>
                    <a:pt x="473338" y="1194589"/>
                  </a:cubicBezTo>
                  <a:cubicBezTo>
                    <a:pt x="480564" y="1151441"/>
                    <a:pt x="496357" y="1110180"/>
                    <a:pt x="519784" y="1073233"/>
                  </a:cubicBezTo>
                  <a:cubicBezTo>
                    <a:pt x="535966" y="1040939"/>
                    <a:pt x="559023" y="1012587"/>
                    <a:pt x="587341" y="990162"/>
                  </a:cubicBezTo>
                  <a:cubicBezTo>
                    <a:pt x="745608" y="885789"/>
                    <a:pt x="880912" y="837114"/>
                    <a:pt x="929635" y="885789"/>
                  </a:cubicBezTo>
                  <a:cubicBezTo>
                    <a:pt x="981821" y="937975"/>
                    <a:pt x="813877" y="1040260"/>
                    <a:pt x="782565" y="1144301"/>
                  </a:cubicBezTo>
                  <a:cubicBezTo>
                    <a:pt x="744431" y="1256648"/>
                    <a:pt x="777660" y="1380899"/>
                    <a:pt x="866775" y="1459220"/>
                  </a:cubicBezTo>
                  <a:cubicBezTo>
                    <a:pt x="887094" y="1475474"/>
                    <a:pt x="912347" y="1484308"/>
                    <a:pt x="938365" y="1484270"/>
                  </a:cubicBezTo>
                  <a:cubicBezTo>
                    <a:pt x="1001216" y="1486319"/>
                    <a:pt x="1053824" y="1437027"/>
                    <a:pt x="1055874" y="1374181"/>
                  </a:cubicBezTo>
                  <a:cubicBezTo>
                    <a:pt x="1057107" y="1336422"/>
                    <a:pt x="1039530" y="1300513"/>
                    <a:pt x="1008958" y="1278324"/>
                  </a:cubicBezTo>
                  <a:cubicBezTo>
                    <a:pt x="996751" y="1257962"/>
                    <a:pt x="994465" y="1233159"/>
                    <a:pt x="1002743" y="1210909"/>
                  </a:cubicBezTo>
                  <a:cubicBezTo>
                    <a:pt x="1023708" y="1160398"/>
                    <a:pt x="1053800" y="1114175"/>
                    <a:pt x="1091507" y="1074561"/>
                  </a:cubicBezTo>
                  <a:lnTo>
                    <a:pt x="1106831" y="1056059"/>
                  </a:lnTo>
                  <a:cubicBezTo>
                    <a:pt x="1122833" y="1036346"/>
                    <a:pt x="1151787" y="1033343"/>
                    <a:pt x="1171494" y="1049345"/>
                  </a:cubicBezTo>
                  <a:cubicBezTo>
                    <a:pt x="1179005" y="1055442"/>
                    <a:pt x="1184399" y="1063749"/>
                    <a:pt x="1186913" y="1073090"/>
                  </a:cubicBezTo>
                  <a:cubicBezTo>
                    <a:pt x="1206891" y="1147005"/>
                    <a:pt x="1250020" y="1212579"/>
                    <a:pt x="1309978" y="1260201"/>
                  </a:cubicBezTo>
                  <a:cubicBezTo>
                    <a:pt x="1377184" y="1309731"/>
                    <a:pt x="1452465" y="1347243"/>
                    <a:pt x="1532480" y="1371073"/>
                  </a:cubicBezTo>
                  <a:cubicBezTo>
                    <a:pt x="1544825" y="1375504"/>
                    <a:pt x="1557843" y="1377767"/>
                    <a:pt x="1570956" y="1377763"/>
                  </a:cubicBezTo>
                  <a:cubicBezTo>
                    <a:pt x="1624902" y="1377758"/>
                    <a:pt x="1671604" y="1340283"/>
                    <a:pt x="1683299" y="1287623"/>
                  </a:cubicBezTo>
                  <a:cubicBezTo>
                    <a:pt x="1694514" y="1229027"/>
                    <a:pt x="1660621" y="1171181"/>
                    <a:pt x="1604023" y="1152318"/>
                  </a:cubicBezTo>
                  <a:close/>
                </a:path>
              </a:pathLst>
            </a:custGeom>
            <a:noFill/>
            <a:ln w="5929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443832D-48BA-7053-215C-11EA4FDAA2D1}"/>
                </a:ext>
              </a:extLst>
            </p:cNvPr>
            <p:cNvSpPr/>
            <p:nvPr/>
          </p:nvSpPr>
          <p:spPr>
            <a:xfrm>
              <a:off x="6035012" y="3270249"/>
              <a:ext cx="1087413" cy="1327264"/>
            </a:xfrm>
            <a:custGeom>
              <a:avLst/>
              <a:gdLst>
                <a:gd name="connsiteX0" fmla="*/ 969468 w 1087413"/>
                <a:gd name="connsiteY0" fmla="*/ 2728 h 1327264"/>
                <a:gd name="connsiteX1" fmla="*/ 8815 w 1087413"/>
                <a:gd name="connsiteY1" fmla="*/ 763697 h 1327264"/>
                <a:gd name="connsiteX2" fmla="*/ 17696 w 1087413"/>
                <a:gd name="connsiteY2" fmla="*/ 825528 h 1327264"/>
                <a:gd name="connsiteX3" fmla="*/ 44017 w 1087413"/>
                <a:gd name="connsiteY3" fmla="*/ 834338 h 1327264"/>
                <a:gd name="connsiteX4" fmla="*/ 769405 w 1087413"/>
                <a:gd name="connsiteY4" fmla="*/ 1302923 h 1327264"/>
                <a:gd name="connsiteX5" fmla="*/ 828323 w 1087413"/>
                <a:gd name="connsiteY5" fmla="*/ 1322640 h 1327264"/>
                <a:gd name="connsiteX6" fmla="*/ 849013 w 1087413"/>
                <a:gd name="connsiteY6" fmla="*/ 1300835 h 1327264"/>
                <a:gd name="connsiteX7" fmla="*/ 1075643 w 1087413"/>
                <a:gd name="connsiteY7" fmla="*/ 75314 h 1327264"/>
                <a:gd name="connsiteX8" fmla="*/ 980754 w 1087413"/>
                <a:gd name="connsiteY8" fmla="*/ 607 h 1327264"/>
                <a:gd name="connsiteX9" fmla="*/ 969468 w 1087413"/>
                <a:gd name="connsiteY9" fmla="*/ 2728 h 132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413" h="1327264">
                  <a:moveTo>
                    <a:pt x="969468" y="2728"/>
                  </a:moveTo>
                  <a:cubicBezTo>
                    <a:pt x="569010" y="110563"/>
                    <a:pt x="276815" y="405415"/>
                    <a:pt x="8815" y="763697"/>
                  </a:cubicBezTo>
                  <a:cubicBezTo>
                    <a:pt x="-5806" y="783224"/>
                    <a:pt x="-1826" y="810907"/>
                    <a:pt x="17696" y="825528"/>
                  </a:cubicBezTo>
                  <a:cubicBezTo>
                    <a:pt x="25296" y="831217"/>
                    <a:pt x="34524" y="834305"/>
                    <a:pt x="44017" y="834338"/>
                  </a:cubicBezTo>
                  <a:cubicBezTo>
                    <a:pt x="386880" y="839082"/>
                    <a:pt x="618777" y="1009874"/>
                    <a:pt x="769405" y="1302923"/>
                  </a:cubicBezTo>
                  <a:cubicBezTo>
                    <a:pt x="780231" y="1324637"/>
                    <a:pt x="806604" y="1333466"/>
                    <a:pt x="828323" y="1322640"/>
                  </a:cubicBezTo>
                  <a:cubicBezTo>
                    <a:pt x="837570" y="1318033"/>
                    <a:pt x="844895" y="1310309"/>
                    <a:pt x="849013" y="1300835"/>
                  </a:cubicBezTo>
                  <a:cubicBezTo>
                    <a:pt x="1023504" y="886667"/>
                    <a:pt x="1122990" y="476815"/>
                    <a:pt x="1075643" y="75314"/>
                  </a:cubicBezTo>
                  <a:cubicBezTo>
                    <a:pt x="1070069" y="28482"/>
                    <a:pt x="1027589" y="-4966"/>
                    <a:pt x="980754" y="607"/>
                  </a:cubicBezTo>
                  <a:cubicBezTo>
                    <a:pt x="976949" y="1060"/>
                    <a:pt x="973178" y="1768"/>
                    <a:pt x="969468" y="2728"/>
                  </a:cubicBezTo>
                  <a:close/>
                </a:path>
              </a:pathLst>
            </a:custGeom>
            <a:solidFill>
              <a:srgbClr val="E04122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959CA39-31F8-E1E4-D1EE-826A0DA51DE9}"/>
                </a:ext>
              </a:extLst>
            </p:cNvPr>
            <p:cNvSpPr/>
            <p:nvPr/>
          </p:nvSpPr>
          <p:spPr>
            <a:xfrm>
              <a:off x="6035011" y="3270249"/>
              <a:ext cx="1087165" cy="835002"/>
            </a:xfrm>
            <a:custGeom>
              <a:avLst/>
              <a:gdLst>
                <a:gd name="connsiteX0" fmla="*/ 43924 w 1087165"/>
                <a:gd name="connsiteY0" fmla="*/ 834338 h 835002"/>
                <a:gd name="connsiteX1" fmla="*/ 59485 w 1087165"/>
                <a:gd name="connsiteY1" fmla="*/ 835002 h 835002"/>
                <a:gd name="connsiteX2" fmla="*/ 969469 w 1087165"/>
                <a:gd name="connsiteY2" fmla="*/ 140736 h 835002"/>
                <a:gd name="connsiteX3" fmla="*/ 1073524 w 1087165"/>
                <a:gd name="connsiteY3" fmla="*/ 202035 h 835002"/>
                <a:gd name="connsiteX4" fmla="*/ 1075644 w 1087165"/>
                <a:gd name="connsiteY4" fmla="*/ 213323 h 835002"/>
                <a:gd name="connsiteX5" fmla="*/ 1085749 w 1087165"/>
                <a:gd name="connsiteY5" fmla="*/ 347014 h 835002"/>
                <a:gd name="connsiteX6" fmla="*/ 1075644 w 1087165"/>
                <a:gd name="connsiteY6" fmla="*/ 75314 h 835002"/>
                <a:gd name="connsiteX7" fmla="*/ 980756 w 1087165"/>
                <a:gd name="connsiteY7" fmla="*/ 607 h 835002"/>
                <a:gd name="connsiteX8" fmla="*/ 969469 w 1087165"/>
                <a:gd name="connsiteY8" fmla="*/ 2728 h 835002"/>
                <a:gd name="connsiteX9" fmla="*/ 8816 w 1087165"/>
                <a:gd name="connsiteY9" fmla="*/ 763697 h 835002"/>
                <a:gd name="connsiteX10" fmla="*/ 17698 w 1087165"/>
                <a:gd name="connsiteY10" fmla="*/ 825528 h 835002"/>
                <a:gd name="connsiteX11" fmla="*/ 43924 w 1087165"/>
                <a:gd name="connsiteY11" fmla="*/ 834338 h 83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7165" h="835002">
                  <a:moveTo>
                    <a:pt x="43924" y="834338"/>
                  </a:moveTo>
                  <a:cubicBezTo>
                    <a:pt x="49190" y="834338"/>
                    <a:pt x="54218" y="834860"/>
                    <a:pt x="59485" y="835002"/>
                  </a:cubicBezTo>
                  <a:cubicBezTo>
                    <a:pt x="313679" y="507131"/>
                    <a:pt x="594061" y="241788"/>
                    <a:pt x="969469" y="140736"/>
                  </a:cubicBezTo>
                  <a:cubicBezTo>
                    <a:pt x="1015132" y="128930"/>
                    <a:pt x="1061715" y="156374"/>
                    <a:pt x="1073524" y="202035"/>
                  </a:cubicBezTo>
                  <a:cubicBezTo>
                    <a:pt x="1074482" y="205746"/>
                    <a:pt x="1075194" y="209517"/>
                    <a:pt x="1075644" y="213323"/>
                  </a:cubicBezTo>
                  <a:cubicBezTo>
                    <a:pt x="1080863" y="257776"/>
                    <a:pt x="1084042" y="302371"/>
                    <a:pt x="1085749" y="347014"/>
                  </a:cubicBezTo>
                  <a:cubicBezTo>
                    <a:pt x="1089388" y="256322"/>
                    <a:pt x="1086010" y="165485"/>
                    <a:pt x="1075644" y="75314"/>
                  </a:cubicBezTo>
                  <a:cubicBezTo>
                    <a:pt x="1070070" y="28482"/>
                    <a:pt x="1027590" y="-4966"/>
                    <a:pt x="980756" y="607"/>
                  </a:cubicBezTo>
                  <a:cubicBezTo>
                    <a:pt x="976951" y="1060"/>
                    <a:pt x="973179" y="1768"/>
                    <a:pt x="969469" y="2728"/>
                  </a:cubicBezTo>
                  <a:cubicBezTo>
                    <a:pt x="569011" y="110563"/>
                    <a:pt x="276816" y="405415"/>
                    <a:pt x="8816" y="763697"/>
                  </a:cubicBezTo>
                  <a:cubicBezTo>
                    <a:pt x="-5805" y="783224"/>
                    <a:pt x="-1829" y="810907"/>
                    <a:pt x="17698" y="825528"/>
                  </a:cubicBezTo>
                  <a:cubicBezTo>
                    <a:pt x="25269" y="831197"/>
                    <a:pt x="34464" y="834286"/>
                    <a:pt x="43924" y="834338"/>
                  </a:cubicBezTo>
                  <a:close/>
                </a:path>
              </a:pathLst>
            </a:custGeom>
            <a:solidFill>
              <a:srgbClr val="FF6242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AE4AEB3E-5CF8-F474-AEDB-2B88BFAAC3DF}"/>
                </a:ext>
              </a:extLst>
            </p:cNvPr>
            <p:cNvSpPr/>
            <p:nvPr/>
          </p:nvSpPr>
          <p:spPr>
            <a:xfrm>
              <a:off x="6035012" y="3270249"/>
              <a:ext cx="1087413" cy="1327264"/>
            </a:xfrm>
            <a:custGeom>
              <a:avLst/>
              <a:gdLst>
                <a:gd name="connsiteX0" fmla="*/ 969468 w 1087413"/>
                <a:gd name="connsiteY0" fmla="*/ 2728 h 1327264"/>
                <a:gd name="connsiteX1" fmla="*/ 8815 w 1087413"/>
                <a:gd name="connsiteY1" fmla="*/ 763697 h 1327264"/>
                <a:gd name="connsiteX2" fmla="*/ 17696 w 1087413"/>
                <a:gd name="connsiteY2" fmla="*/ 825528 h 1327264"/>
                <a:gd name="connsiteX3" fmla="*/ 44017 w 1087413"/>
                <a:gd name="connsiteY3" fmla="*/ 834338 h 1327264"/>
                <a:gd name="connsiteX4" fmla="*/ 769405 w 1087413"/>
                <a:gd name="connsiteY4" fmla="*/ 1302923 h 1327264"/>
                <a:gd name="connsiteX5" fmla="*/ 828323 w 1087413"/>
                <a:gd name="connsiteY5" fmla="*/ 1322640 h 1327264"/>
                <a:gd name="connsiteX6" fmla="*/ 849013 w 1087413"/>
                <a:gd name="connsiteY6" fmla="*/ 1300835 h 1327264"/>
                <a:gd name="connsiteX7" fmla="*/ 1075643 w 1087413"/>
                <a:gd name="connsiteY7" fmla="*/ 75314 h 1327264"/>
                <a:gd name="connsiteX8" fmla="*/ 980754 w 1087413"/>
                <a:gd name="connsiteY8" fmla="*/ 607 h 1327264"/>
                <a:gd name="connsiteX9" fmla="*/ 969468 w 1087413"/>
                <a:gd name="connsiteY9" fmla="*/ 2728 h 132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413" h="1327264">
                  <a:moveTo>
                    <a:pt x="969468" y="2728"/>
                  </a:moveTo>
                  <a:cubicBezTo>
                    <a:pt x="569010" y="110563"/>
                    <a:pt x="276815" y="405415"/>
                    <a:pt x="8815" y="763697"/>
                  </a:cubicBezTo>
                  <a:cubicBezTo>
                    <a:pt x="-5806" y="783224"/>
                    <a:pt x="-1826" y="810907"/>
                    <a:pt x="17696" y="825528"/>
                  </a:cubicBezTo>
                  <a:cubicBezTo>
                    <a:pt x="25296" y="831217"/>
                    <a:pt x="34524" y="834305"/>
                    <a:pt x="44017" y="834338"/>
                  </a:cubicBezTo>
                  <a:cubicBezTo>
                    <a:pt x="386880" y="839082"/>
                    <a:pt x="618777" y="1009874"/>
                    <a:pt x="769405" y="1302923"/>
                  </a:cubicBezTo>
                  <a:cubicBezTo>
                    <a:pt x="780231" y="1324637"/>
                    <a:pt x="806604" y="1333466"/>
                    <a:pt x="828323" y="1322640"/>
                  </a:cubicBezTo>
                  <a:cubicBezTo>
                    <a:pt x="837570" y="1318033"/>
                    <a:pt x="844895" y="1310309"/>
                    <a:pt x="849013" y="1300835"/>
                  </a:cubicBezTo>
                  <a:cubicBezTo>
                    <a:pt x="1023504" y="886667"/>
                    <a:pt x="1122990" y="476815"/>
                    <a:pt x="1075643" y="75314"/>
                  </a:cubicBezTo>
                  <a:cubicBezTo>
                    <a:pt x="1070069" y="28482"/>
                    <a:pt x="1027589" y="-4966"/>
                    <a:pt x="980754" y="607"/>
                  </a:cubicBezTo>
                  <a:cubicBezTo>
                    <a:pt x="976949" y="1060"/>
                    <a:pt x="973178" y="1768"/>
                    <a:pt x="969468" y="2728"/>
                  </a:cubicBezTo>
                  <a:close/>
                </a:path>
              </a:pathLst>
            </a:custGeom>
            <a:noFill/>
            <a:ln w="5929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0CE169B-D772-E99D-C125-0BF566AE8446}"/>
                </a:ext>
              </a:extLst>
            </p:cNvPr>
            <p:cNvSpPr/>
            <p:nvPr/>
          </p:nvSpPr>
          <p:spPr>
            <a:xfrm rot="20895420">
              <a:off x="5819562" y="4081370"/>
              <a:ext cx="453260" cy="419481"/>
            </a:xfrm>
            <a:custGeom>
              <a:avLst/>
              <a:gdLst>
                <a:gd name="connsiteX0" fmla="*/ 453261 w 453260"/>
                <a:gd name="connsiteY0" fmla="*/ 209741 h 419481"/>
                <a:gd name="connsiteX1" fmla="*/ 226630 w 453260"/>
                <a:gd name="connsiteY1" fmla="*/ 419482 h 419481"/>
                <a:gd name="connsiteX2" fmla="*/ 0 w 453260"/>
                <a:gd name="connsiteY2" fmla="*/ 209741 h 419481"/>
                <a:gd name="connsiteX3" fmla="*/ 226630 w 453260"/>
                <a:gd name="connsiteY3" fmla="*/ 0 h 419481"/>
                <a:gd name="connsiteX4" fmla="*/ 453261 w 453260"/>
                <a:gd name="connsiteY4" fmla="*/ 209741 h 41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260" h="419481">
                  <a:moveTo>
                    <a:pt x="453261" y="209741"/>
                  </a:moveTo>
                  <a:cubicBezTo>
                    <a:pt x="453261" y="325578"/>
                    <a:pt x="351795" y="419482"/>
                    <a:pt x="226630" y="419482"/>
                  </a:cubicBezTo>
                  <a:cubicBezTo>
                    <a:pt x="101466" y="419482"/>
                    <a:pt x="0" y="325578"/>
                    <a:pt x="0" y="209741"/>
                  </a:cubicBezTo>
                  <a:cubicBezTo>
                    <a:pt x="0" y="93904"/>
                    <a:pt x="101466" y="0"/>
                    <a:pt x="226630" y="0"/>
                  </a:cubicBezTo>
                  <a:cubicBezTo>
                    <a:pt x="351795" y="0"/>
                    <a:pt x="453261" y="93904"/>
                    <a:pt x="453261" y="209741"/>
                  </a:cubicBezTo>
                  <a:close/>
                </a:path>
              </a:pathLst>
            </a:custGeom>
            <a:solidFill>
              <a:srgbClr val="FFFFFF"/>
            </a:solidFill>
            <a:ln w="5929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BEEFC74-2447-A27E-48E1-10AA5634AAA2}"/>
                </a:ext>
              </a:extLst>
            </p:cNvPr>
            <p:cNvSpPr/>
            <p:nvPr/>
          </p:nvSpPr>
          <p:spPr>
            <a:xfrm>
              <a:off x="5925602" y="4280027"/>
              <a:ext cx="101241" cy="101241"/>
            </a:xfrm>
            <a:custGeom>
              <a:avLst/>
              <a:gdLst>
                <a:gd name="connsiteX0" fmla="*/ 101241 w 101241"/>
                <a:gd name="connsiteY0" fmla="*/ 50621 h 101241"/>
                <a:gd name="connsiteX1" fmla="*/ 50621 w 101241"/>
                <a:gd name="connsiteY1" fmla="*/ 101241 h 101241"/>
                <a:gd name="connsiteX2" fmla="*/ 0 w 101241"/>
                <a:gd name="connsiteY2" fmla="*/ 50621 h 101241"/>
                <a:gd name="connsiteX3" fmla="*/ 50621 w 101241"/>
                <a:gd name="connsiteY3" fmla="*/ 0 h 101241"/>
                <a:gd name="connsiteX4" fmla="*/ 101241 w 101241"/>
                <a:gd name="connsiteY4" fmla="*/ 50621 h 10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41" h="101241">
                  <a:moveTo>
                    <a:pt x="101241" y="50621"/>
                  </a:moveTo>
                  <a:cubicBezTo>
                    <a:pt x="101241" y="78578"/>
                    <a:pt x="78578" y="101241"/>
                    <a:pt x="50621" y="101241"/>
                  </a:cubicBezTo>
                  <a:cubicBezTo>
                    <a:pt x="22664" y="101241"/>
                    <a:pt x="0" y="78577"/>
                    <a:pt x="0" y="50621"/>
                  </a:cubicBezTo>
                  <a:cubicBezTo>
                    <a:pt x="0" y="22664"/>
                    <a:pt x="22664" y="0"/>
                    <a:pt x="50621" y="0"/>
                  </a:cubicBezTo>
                  <a:cubicBezTo>
                    <a:pt x="78578" y="0"/>
                    <a:pt x="101241" y="22664"/>
                    <a:pt x="101241" y="50621"/>
                  </a:cubicBezTo>
                  <a:close/>
                </a:path>
              </a:pathLst>
            </a:custGeom>
            <a:solidFill>
              <a:schemeClr val="tx1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F27B14A-E211-8239-0C1F-5C2FDE4FAB38}"/>
                </a:ext>
              </a:extLst>
            </p:cNvPr>
            <p:cNvSpPr/>
            <p:nvPr/>
          </p:nvSpPr>
          <p:spPr>
            <a:xfrm rot="20895420">
              <a:off x="6300366" y="4289665"/>
              <a:ext cx="453260" cy="419481"/>
            </a:xfrm>
            <a:custGeom>
              <a:avLst/>
              <a:gdLst>
                <a:gd name="connsiteX0" fmla="*/ 453261 w 453260"/>
                <a:gd name="connsiteY0" fmla="*/ 209741 h 419481"/>
                <a:gd name="connsiteX1" fmla="*/ 226630 w 453260"/>
                <a:gd name="connsiteY1" fmla="*/ 419482 h 419481"/>
                <a:gd name="connsiteX2" fmla="*/ 0 w 453260"/>
                <a:gd name="connsiteY2" fmla="*/ 209741 h 419481"/>
                <a:gd name="connsiteX3" fmla="*/ 226630 w 453260"/>
                <a:gd name="connsiteY3" fmla="*/ 0 h 419481"/>
                <a:gd name="connsiteX4" fmla="*/ 453261 w 453260"/>
                <a:gd name="connsiteY4" fmla="*/ 209741 h 41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260" h="419481">
                  <a:moveTo>
                    <a:pt x="453261" y="209741"/>
                  </a:moveTo>
                  <a:cubicBezTo>
                    <a:pt x="453261" y="325578"/>
                    <a:pt x="351795" y="419482"/>
                    <a:pt x="226630" y="419482"/>
                  </a:cubicBezTo>
                  <a:cubicBezTo>
                    <a:pt x="101466" y="419482"/>
                    <a:pt x="0" y="325578"/>
                    <a:pt x="0" y="209741"/>
                  </a:cubicBezTo>
                  <a:cubicBezTo>
                    <a:pt x="0" y="93904"/>
                    <a:pt x="101466" y="0"/>
                    <a:pt x="226630" y="0"/>
                  </a:cubicBezTo>
                  <a:cubicBezTo>
                    <a:pt x="351795" y="0"/>
                    <a:pt x="453261" y="93904"/>
                    <a:pt x="453261" y="209741"/>
                  </a:cubicBezTo>
                  <a:close/>
                </a:path>
              </a:pathLst>
            </a:custGeom>
            <a:solidFill>
              <a:srgbClr val="FFFFFF"/>
            </a:solidFill>
            <a:ln w="5929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FE0527E-7F2D-1C88-A4C7-6EEC00FFA99A}"/>
                </a:ext>
              </a:extLst>
            </p:cNvPr>
            <p:cNvSpPr/>
            <p:nvPr/>
          </p:nvSpPr>
          <p:spPr>
            <a:xfrm>
              <a:off x="6406331" y="4488298"/>
              <a:ext cx="101241" cy="101241"/>
            </a:xfrm>
            <a:custGeom>
              <a:avLst/>
              <a:gdLst>
                <a:gd name="connsiteX0" fmla="*/ 101241 w 101241"/>
                <a:gd name="connsiteY0" fmla="*/ 50621 h 101241"/>
                <a:gd name="connsiteX1" fmla="*/ 50621 w 101241"/>
                <a:gd name="connsiteY1" fmla="*/ 101241 h 101241"/>
                <a:gd name="connsiteX2" fmla="*/ 0 w 101241"/>
                <a:gd name="connsiteY2" fmla="*/ 50621 h 101241"/>
                <a:gd name="connsiteX3" fmla="*/ 50621 w 101241"/>
                <a:gd name="connsiteY3" fmla="*/ 0 h 101241"/>
                <a:gd name="connsiteX4" fmla="*/ 101241 w 101241"/>
                <a:gd name="connsiteY4" fmla="*/ 50621 h 10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41" h="101241">
                  <a:moveTo>
                    <a:pt x="101241" y="50621"/>
                  </a:moveTo>
                  <a:cubicBezTo>
                    <a:pt x="101241" y="78578"/>
                    <a:pt x="78578" y="101241"/>
                    <a:pt x="50621" y="101241"/>
                  </a:cubicBezTo>
                  <a:cubicBezTo>
                    <a:pt x="22664" y="101241"/>
                    <a:pt x="0" y="78578"/>
                    <a:pt x="0" y="50621"/>
                  </a:cubicBezTo>
                  <a:cubicBezTo>
                    <a:pt x="0" y="22664"/>
                    <a:pt x="22664" y="0"/>
                    <a:pt x="50621" y="0"/>
                  </a:cubicBezTo>
                  <a:cubicBezTo>
                    <a:pt x="78578" y="0"/>
                    <a:pt x="101241" y="22664"/>
                    <a:pt x="101241" y="50621"/>
                  </a:cubicBezTo>
                  <a:close/>
                </a:path>
              </a:pathLst>
            </a:custGeom>
            <a:solidFill>
              <a:schemeClr val="tx1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E4D653B-C9AB-484C-B69E-6D43359FDBBE}"/>
                </a:ext>
              </a:extLst>
            </p:cNvPr>
            <p:cNvSpPr/>
            <p:nvPr/>
          </p:nvSpPr>
          <p:spPr>
            <a:xfrm>
              <a:off x="6890951" y="3527835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988FB86-BA54-7872-BBE0-B7B0EE693A89}"/>
                </a:ext>
              </a:extLst>
            </p:cNvPr>
            <p:cNvSpPr/>
            <p:nvPr/>
          </p:nvSpPr>
          <p:spPr>
            <a:xfrm>
              <a:off x="6844980" y="3665844"/>
              <a:ext cx="92037" cy="92037"/>
            </a:xfrm>
            <a:custGeom>
              <a:avLst/>
              <a:gdLst>
                <a:gd name="connsiteX0" fmla="*/ 92038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8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8" y="46019"/>
                  </a:moveTo>
                  <a:cubicBezTo>
                    <a:pt x="92038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8" y="20603"/>
                    <a:pt x="92038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A6202E7-2225-EE8A-C473-2E2927308B32}"/>
                </a:ext>
              </a:extLst>
            </p:cNvPr>
            <p:cNvSpPr/>
            <p:nvPr/>
          </p:nvSpPr>
          <p:spPr>
            <a:xfrm>
              <a:off x="6568915" y="3665844"/>
              <a:ext cx="92037" cy="92037"/>
            </a:xfrm>
            <a:custGeom>
              <a:avLst/>
              <a:gdLst>
                <a:gd name="connsiteX0" fmla="*/ 92038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8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8" y="46019"/>
                  </a:moveTo>
                  <a:cubicBezTo>
                    <a:pt x="92038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8" y="20603"/>
                    <a:pt x="92038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0B0717C-B879-CC59-E72E-698B3600EA62}"/>
                </a:ext>
              </a:extLst>
            </p:cNvPr>
            <p:cNvSpPr/>
            <p:nvPr/>
          </p:nvSpPr>
          <p:spPr>
            <a:xfrm>
              <a:off x="5234799" y="4753071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28DB179-C42C-9F0D-C823-2305CFE63486}"/>
                </a:ext>
              </a:extLst>
            </p:cNvPr>
            <p:cNvSpPr/>
            <p:nvPr/>
          </p:nvSpPr>
          <p:spPr>
            <a:xfrm>
              <a:off x="5464845" y="4585933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DAC79D6-CC67-27B7-0BEF-A5FFC38E7700}"/>
                </a:ext>
              </a:extLst>
            </p:cNvPr>
            <p:cNvSpPr/>
            <p:nvPr/>
          </p:nvSpPr>
          <p:spPr>
            <a:xfrm>
              <a:off x="5464845" y="5137968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6A8CE0F-D285-9811-E426-AEF663BA1717}"/>
                </a:ext>
              </a:extLst>
            </p:cNvPr>
            <p:cNvSpPr/>
            <p:nvPr/>
          </p:nvSpPr>
          <p:spPr>
            <a:xfrm>
              <a:off x="5602854" y="4953988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8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8"/>
                    <a:pt x="46019" y="92038"/>
                  </a:cubicBezTo>
                  <a:cubicBezTo>
                    <a:pt x="20603" y="92038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774DBD0-9E70-208B-ABB3-6438836769C8}"/>
                </a:ext>
              </a:extLst>
            </p:cNvPr>
            <p:cNvSpPr/>
            <p:nvPr/>
          </p:nvSpPr>
          <p:spPr>
            <a:xfrm>
              <a:off x="5832853" y="4815932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8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8"/>
                    <a:pt x="46019" y="92038"/>
                  </a:cubicBezTo>
                  <a:cubicBezTo>
                    <a:pt x="20603" y="92038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8298FE4-A118-B1C0-0014-EDE8F6FECD7B}"/>
                </a:ext>
              </a:extLst>
            </p:cNvPr>
            <p:cNvSpPr/>
            <p:nvPr/>
          </p:nvSpPr>
          <p:spPr>
            <a:xfrm>
              <a:off x="6154889" y="4999959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04ACA77-EC2F-27FF-18F9-C0EE8F3428A5}"/>
                </a:ext>
              </a:extLst>
            </p:cNvPr>
            <p:cNvSpPr/>
            <p:nvPr/>
          </p:nvSpPr>
          <p:spPr>
            <a:xfrm>
              <a:off x="6476925" y="5137968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D3117DB-A313-7506-49B2-D2B1D2EC0E0D}"/>
                </a:ext>
              </a:extLst>
            </p:cNvPr>
            <p:cNvSpPr/>
            <p:nvPr/>
          </p:nvSpPr>
          <p:spPr>
            <a:xfrm>
              <a:off x="6660953" y="5230006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8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8"/>
                    <a:pt x="46019" y="92038"/>
                  </a:cubicBezTo>
                  <a:cubicBezTo>
                    <a:pt x="20603" y="92038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E68D970-FC2A-B524-59D5-DB0F1ECC144C}"/>
                </a:ext>
              </a:extLst>
            </p:cNvPr>
            <p:cNvSpPr/>
            <p:nvPr/>
          </p:nvSpPr>
          <p:spPr>
            <a:xfrm>
              <a:off x="6706971" y="4907969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A75DF54-B0DB-B6AF-C3EB-0DF066F9AF7C}"/>
                </a:ext>
              </a:extLst>
            </p:cNvPr>
            <p:cNvSpPr/>
            <p:nvPr/>
          </p:nvSpPr>
          <p:spPr>
            <a:xfrm>
              <a:off x="6890951" y="4953988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8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8"/>
                    <a:pt x="46019" y="92038"/>
                  </a:cubicBezTo>
                  <a:cubicBezTo>
                    <a:pt x="20603" y="92038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3CF19FA-D135-8BAB-8AB9-8A2C3EF33615}"/>
                </a:ext>
              </a:extLst>
            </p:cNvPr>
            <p:cNvSpPr/>
            <p:nvPr/>
          </p:nvSpPr>
          <p:spPr>
            <a:xfrm>
              <a:off x="7074979" y="4861951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8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8"/>
                    <a:pt x="46019" y="92038"/>
                  </a:cubicBezTo>
                  <a:cubicBezTo>
                    <a:pt x="20603" y="92038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E4272D0-852A-FAE7-9948-7273A5EC7935}"/>
                </a:ext>
              </a:extLst>
            </p:cNvPr>
            <p:cNvSpPr/>
            <p:nvPr/>
          </p:nvSpPr>
          <p:spPr>
            <a:xfrm>
              <a:off x="7166969" y="4677923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8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8"/>
                    <a:pt x="46019" y="92038"/>
                  </a:cubicBezTo>
                  <a:cubicBezTo>
                    <a:pt x="20603" y="92038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CFF91D6-0630-D0C2-BD1F-1037EE15F172}"/>
                </a:ext>
              </a:extLst>
            </p:cNvPr>
            <p:cNvSpPr/>
            <p:nvPr/>
          </p:nvSpPr>
          <p:spPr>
            <a:xfrm>
              <a:off x="5684549" y="4217878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45718DC-DB96-7FBF-1B1F-C2C79A1F1741}"/>
                </a:ext>
              </a:extLst>
            </p:cNvPr>
            <p:cNvSpPr/>
            <p:nvPr/>
          </p:nvSpPr>
          <p:spPr>
            <a:xfrm>
              <a:off x="5694844" y="4033898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F9EF7CE-A226-899C-5013-D1D59E25693D}"/>
                </a:ext>
              </a:extLst>
            </p:cNvPr>
            <p:cNvSpPr/>
            <p:nvPr/>
          </p:nvSpPr>
          <p:spPr>
            <a:xfrm>
              <a:off x="5740863" y="3803852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3D6CC19-F75F-28F6-980E-0468C7E6AD4C}"/>
                </a:ext>
              </a:extLst>
            </p:cNvPr>
            <p:cNvSpPr/>
            <p:nvPr/>
          </p:nvSpPr>
          <p:spPr>
            <a:xfrm>
              <a:off x="6016880" y="5183987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8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8"/>
                    <a:pt x="46019" y="92038"/>
                  </a:cubicBezTo>
                  <a:cubicBezTo>
                    <a:pt x="20603" y="92038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7DF6786-4EDE-31B3-133F-C6BA948A3299}"/>
                </a:ext>
              </a:extLst>
            </p:cNvPr>
            <p:cNvSpPr/>
            <p:nvPr/>
          </p:nvSpPr>
          <p:spPr>
            <a:xfrm>
              <a:off x="6062899" y="5368014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8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8"/>
                    <a:pt x="46019" y="92038"/>
                  </a:cubicBezTo>
                  <a:cubicBezTo>
                    <a:pt x="20603" y="92038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378E8E9-F773-8171-8CA6-EF47E4FBF78B}"/>
                </a:ext>
              </a:extLst>
            </p:cNvPr>
            <p:cNvSpPr/>
            <p:nvPr/>
          </p:nvSpPr>
          <p:spPr>
            <a:xfrm>
              <a:off x="6706971" y="3573854"/>
              <a:ext cx="92037" cy="92037"/>
            </a:xfrm>
            <a:custGeom>
              <a:avLst/>
              <a:gdLst>
                <a:gd name="connsiteX0" fmla="*/ 92037 w 92037"/>
                <a:gd name="connsiteY0" fmla="*/ 46019 h 92037"/>
                <a:gd name="connsiteX1" fmla="*/ 46019 w 92037"/>
                <a:gd name="connsiteY1" fmla="*/ 92037 h 92037"/>
                <a:gd name="connsiteX2" fmla="*/ 0 w 92037"/>
                <a:gd name="connsiteY2" fmla="*/ 46019 h 92037"/>
                <a:gd name="connsiteX3" fmla="*/ 46019 w 92037"/>
                <a:gd name="connsiteY3" fmla="*/ 0 h 92037"/>
                <a:gd name="connsiteX4" fmla="*/ 92037 w 92037"/>
                <a:gd name="connsiteY4" fmla="*/ 46019 h 9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37" h="92037">
                  <a:moveTo>
                    <a:pt x="92037" y="46019"/>
                  </a:moveTo>
                  <a:cubicBezTo>
                    <a:pt x="92037" y="71434"/>
                    <a:pt x="71434" y="92037"/>
                    <a:pt x="46019" y="92037"/>
                  </a:cubicBezTo>
                  <a:cubicBezTo>
                    <a:pt x="20603" y="92037"/>
                    <a:pt x="0" y="71434"/>
                    <a:pt x="0" y="46019"/>
                  </a:cubicBezTo>
                  <a:cubicBezTo>
                    <a:pt x="0" y="20603"/>
                    <a:pt x="20603" y="0"/>
                    <a:pt x="46019" y="0"/>
                  </a:cubicBezTo>
                  <a:cubicBezTo>
                    <a:pt x="71434" y="0"/>
                    <a:pt x="92037" y="20603"/>
                    <a:pt x="92037" y="46019"/>
                  </a:cubicBezTo>
                  <a:close/>
                </a:path>
              </a:pathLst>
            </a:custGeom>
            <a:solidFill>
              <a:srgbClr val="FF866E"/>
            </a:solidFill>
            <a:ln w="474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DA3E1C64-1055-2545-E479-C94CC73C67AF}"/>
              </a:ext>
            </a:extLst>
          </p:cNvPr>
          <p:cNvSpPr txBox="1"/>
          <p:nvPr/>
        </p:nvSpPr>
        <p:spPr>
          <a:xfrm>
            <a:off x="1919746" y="3888831"/>
            <a:ext cx="416237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08" name="星形: 五角 107">
            <a:extLst>
              <a:ext uri="{FF2B5EF4-FFF2-40B4-BE49-F238E27FC236}">
                <a16:creationId xmlns:a16="http://schemas.microsoft.com/office/drawing/2014/main" id="{46CD1BE7-7B8F-D7D9-EE4E-85D028C3D23F}"/>
              </a:ext>
            </a:extLst>
          </p:cNvPr>
          <p:cNvSpPr/>
          <p:nvPr/>
        </p:nvSpPr>
        <p:spPr>
          <a:xfrm rot="20321325">
            <a:off x="9294658" y="3510504"/>
            <a:ext cx="438151" cy="438151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E91E76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057A8BC0-6B96-5A76-E22C-D9BC43F3DEE8}"/>
              </a:ext>
            </a:extLst>
          </p:cNvPr>
          <p:cNvGrpSpPr/>
          <p:nvPr/>
        </p:nvGrpSpPr>
        <p:grpSpPr>
          <a:xfrm>
            <a:off x="9850890" y="3983639"/>
            <a:ext cx="1403360" cy="2012166"/>
            <a:chOff x="9850890" y="4114269"/>
            <a:chExt cx="1403360" cy="2012166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CE972D1-B8EF-0C81-D7C7-2E1A0FDD2BE2}"/>
                </a:ext>
              </a:extLst>
            </p:cNvPr>
            <p:cNvSpPr/>
            <p:nvPr/>
          </p:nvSpPr>
          <p:spPr>
            <a:xfrm rot="1458783">
              <a:off x="9850890" y="4203361"/>
              <a:ext cx="797502" cy="748028"/>
            </a:xfrm>
            <a:custGeom>
              <a:avLst/>
              <a:gdLst>
                <a:gd name="connsiteX0" fmla="*/ 783487 w 797502"/>
                <a:gd name="connsiteY0" fmla="*/ 59297 h 748028"/>
                <a:gd name="connsiteX1" fmla="*/ 705920 w 797502"/>
                <a:gd name="connsiteY1" fmla="*/ 4261 h 748028"/>
                <a:gd name="connsiteX2" fmla="*/ 532317 w 797502"/>
                <a:gd name="connsiteY2" fmla="*/ 36396 h 748028"/>
                <a:gd name="connsiteX3" fmla="*/ 411792 w 797502"/>
                <a:gd name="connsiteY3" fmla="*/ 290336 h 748028"/>
                <a:gd name="connsiteX4" fmla="*/ 359674 w 797502"/>
                <a:gd name="connsiteY4" fmla="*/ 279034 h 748028"/>
                <a:gd name="connsiteX5" fmla="*/ 248864 w 797502"/>
                <a:gd name="connsiteY5" fmla="*/ 371376 h 748028"/>
                <a:gd name="connsiteX6" fmla="*/ 277084 w 797502"/>
                <a:gd name="connsiteY6" fmla="*/ 432395 h 748028"/>
                <a:gd name="connsiteX7" fmla="*/ 206091 w 797502"/>
                <a:gd name="connsiteY7" fmla="*/ 417621 h 748028"/>
                <a:gd name="connsiteX8" fmla="*/ 57568 w 797502"/>
                <a:gd name="connsiteY8" fmla="*/ 453412 h 748028"/>
                <a:gd name="connsiteX9" fmla="*/ 1129 w 797502"/>
                <a:gd name="connsiteY9" fmla="*/ 605961 h 748028"/>
                <a:gd name="connsiteX10" fmla="*/ 40208 w 797502"/>
                <a:gd name="connsiteY10" fmla="*/ 710123 h 748028"/>
                <a:gd name="connsiteX11" fmla="*/ 223673 w 797502"/>
                <a:gd name="connsiteY11" fmla="*/ 677914 h 748028"/>
                <a:gd name="connsiteX12" fmla="*/ 345749 w 797502"/>
                <a:gd name="connsiteY12" fmla="*/ 554176 h 748028"/>
                <a:gd name="connsiteX13" fmla="*/ 510635 w 797502"/>
                <a:gd name="connsiteY13" fmla="*/ 506158 h 748028"/>
                <a:gd name="connsiteX14" fmla="*/ 564637 w 797502"/>
                <a:gd name="connsiteY14" fmla="*/ 418618 h 748028"/>
                <a:gd name="connsiteX15" fmla="*/ 568774 w 797502"/>
                <a:gd name="connsiteY15" fmla="*/ 398340 h 748028"/>
                <a:gd name="connsiteX16" fmla="*/ 714231 w 797502"/>
                <a:gd name="connsiteY16" fmla="*/ 217940 h 748028"/>
                <a:gd name="connsiteX17" fmla="*/ 778944 w 797502"/>
                <a:gd name="connsiteY17" fmla="*/ 162018 h 748028"/>
                <a:gd name="connsiteX18" fmla="*/ 783487 w 797502"/>
                <a:gd name="connsiteY18" fmla="*/ 59297 h 74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7502" h="748028">
                  <a:moveTo>
                    <a:pt x="783487" y="59297"/>
                  </a:moveTo>
                  <a:cubicBezTo>
                    <a:pt x="765920" y="31422"/>
                    <a:pt x="738033" y="11635"/>
                    <a:pt x="705920" y="4261"/>
                  </a:cubicBezTo>
                  <a:cubicBezTo>
                    <a:pt x="646071" y="-7072"/>
                    <a:pt x="584147" y="4391"/>
                    <a:pt x="532317" y="36396"/>
                  </a:cubicBezTo>
                  <a:cubicBezTo>
                    <a:pt x="447710" y="91751"/>
                    <a:pt x="401180" y="189787"/>
                    <a:pt x="411792" y="290336"/>
                  </a:cubicBezTo>
                  <a:cubicBezTo>
                    <a:pt x="395415" y="282931"/>
                    <a:pt x="377652" y="279078"/>
                    <a:pt x="359674" y="279034"/>
                  </a:cubicBezTo>
                  <a:cubicBezTo>
                    <a:pt x="303723" y="274406"/>
                    <a:pt x="254400" y="315505"/>
                    <a:pt x="248864" y="371376"/>
                  </a:cubicBezTo>
                  <a:cubicBezTo>
                    <a:pt x="249343" y="394764"/>
                    <a:pt x="259574" y="416886"/>
                    <a:pt x="277084" y="432395"/>
                  </a:cubicBezTo>
                  <a:cubicBezTo>
                    <a:pt x="253831" y="425666"/>
                    <a:pt x="230098" y="420727"/>
                    <a:pt x="206091" y="417621"/>
                  </a:cubicBezTo>
                  <a:cubicBezTo>
                    <a:pt x="153803" y="409550"/>
                    <a:pt x="100441" y="422411"/>
                    <a:pt x="57568" y="453412"/>
                  </a:cubicBezTo>
                  <a:cubicBezTo>
                    <a:pt x="15679" y="492469"/>
                    <a:pt x="-5254" y="549046"/>
                    <a:pt x="1129" y="605961"/>
                  </a:cubicBezTo>
                  <a:cubicBezTo>
                    <a:pt x="2577" y="643988"/>
                    <a:pt x="16286" y="680529"/>
                    <a:pt x="40208" y="710123"/>
                  </a:cubicBezTo>
                  <a:cubicBezTo>
                    <a:pt x="102447" y="781116"/>
                    <a:pt x="177908" y="742000"/>
                    <a:pt x="223673" y="677914"/>
                  </a:cubicBezTo>
                  <a:cubicBezTo>
                    <a:pt x="256517" y="629601"/>
                    <a:pt x="297884" y="587670"/>
                    <a:pt x="345749" y="554176"/>
                  </a:cubicBezTo>
                  <a:cubicBezTo>
                    <a:pt x="394037" y="520685"/>
                    <a:pt x="451917" y="503831"/>
                    <a:pt x="510635" y="506158"/>
                  </a:cubicBezTo>
                  <a:cubicBezTo>
                    <a:pt x="534075" y="480705"/>
                    <a:pt x="552407" y="450986"/>
                    <a:pt x="564637" y="418618"/>
                  </a:cubicBezTo>
                  <a:cubicBezTo>
                    <a:pt x="565745" y="411711"/>
                    <a:pt x="567112" y="404914"/>
                    <a:pt x="568774" y="398340"/>
                  </a:cubicBezTo>
                  <a:cubicBezTo>
                    <a:pt x="592443" y="321836"/>
                    <a:pt x="644487" y="257289"/>
                    <a:pt x="714231" y="217940"/>
                  </a:cubicBezTo>
                  <a:cubicBezTo>
                    <a:pt x="739056" y="203436"/>
                    <a:pt x="760993" y="184478"/>
                    <a:pt x="778944" y="162018"/>
                  </a:cubicBezTo>
                  <a:cubicBezTo>
                    <a:pt x="801908" y="132139"/>
                    <a:pt x="803721" y="91086"/>
                    <a:pt x="783487" y="59297"/>
                  </a:cubicBezTo>
                  <a:close/>
                </a:path>
              </a:pathLst>
            </a:custGeom>
            <a:solidFill>
              <a:srgbClr val="FFFACF"/>
            </a:solidFill>
            <a:ln w="36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C5DF577-DE0E-7DE0-7955-6AC4A167C7A4}"/>
                </a:ext>
              </a:extLst>
            </p:cNvPr>
            <p:cNvSpPr/>
            <p:nvPr/>
          </p:nvSpPr>
          <p:spPr>
            <a:xfrm rot="1458783">
              <a:off x="9859474" y="4205148"/>
              <a:ext cx="797217" cy="706392"/>
            </a:xfrm>
            <a:custGeom>
              <a:avLst/>
              <a:gdLst>
                <a:gd name="connsiteX0" fmla="*/ 94357 w 797217"/>
                <a:gd name="connsiteY0" fmla="*/ 564223 h 706392"/>
                <a:gd name="connsiteX1" fmla="*/ 242880 w 797217"/>
                <a:gd name="connsiteY1" fmla="*/ 528431 h 706392"/>
                <a:gd name="connsiteX2" fmla="*/ 313873 w 797217"/>
                <a:gd name="connsiteY2" fmla="*/ 543206 h 706392"/>
                <a:gd name="connsiteX3" fmla="*/ 285653 w 797217"/>
                <a:gd name="connsiteY3" fmla="*/ 482039 h 706392"/>
                <a:gd name="connsiteX4" fmla="*/ 396463 w 797217"/>
                <a:gd name="connsiteY4" fmla="*/ 389697 h 706392"/>
                <a:gd name="connsiteX5" fmla="*/ 448581 w 797217"/>
                <a:gd name="connsiteY5" fmla="*/ 400999 h 706392"/>
                <a:gd name="connsiteX6" fmla="*/ 569106 w 797217"/>
                <a:gd name="connsiteY6" fmla="*/ 147059 h 706392"/>
                <a:gd name="connsiteX7" fmla="*/ 742709 w 797217"/>
                <a:gd name="connsiteY7" fmla="*/ 114924 h 706392"/>
                <a:gd name="connsiteX8" fmla="*/ 791355 w 797217"/>
                <a:gd name="connsiteY8" fmla="*/ 138526 h 706392"/>
                <a:gd name="connsiteX9" fmla="*/ 783487 w 797217"/>
                <a:gd name="connsiteY9" fmla="*/ 59297 h 706392"/>
                <a:gd name="connsiteX10" fmla="*/ 705920 w 797217"/>
                <a:gd name="connsiteY10" fmla="*/ 4261 h 706392"/>
                <a:gd name="connsiteX11" fmla="*/ 532317 w 797217"/>
                <a:gd name="connsiteY11" fmla="*/ 36396 h 706392"/>
                <a:gd name="connsiteX12" fmla="*/ 411792 w 797217"/>
                <a:gd name="connsiteY12" fmla="*/ 290337 h 706392"/>
                <a:gd name="connsiteX13" fmla="*/ 359674 w 797217"/>
                <a:gd name="connsiteY13" fmla="*/ 279034 h 706392"/>
                <a:gd name="connsiteX14" fmla="*/ 248864 w 797217"/>
                <a:gd name="connsiteY14" fmla="*/ 371376 h 706392"/>
                <a:gd name="connsiteX15" fmla="*/ 277084 w 797217"/>
                <a:gd name="connsiteY15" fmla="*/ 432396 h 706392"/>
                <a:gd name="connsiteX16" fmla="*/ 206091 w 797217"/>
                <a:gd name="connsiteY16" fmla="*/ 417621 h 706392"/>
                <a:gd name="connsiteX17" fmla="*/ 57568 w 797217"/>
                <a:gd name="connsiteY17" fmla="*/ 453413 h 706392"/>
                <a:gd name="connsiteX18" fmla="*/ 1129 w 797217"/>
                <a:gd name="connsiteY18" fmla="*/ 605962 h 706392"/>
                <a:gd name="connsiteX19" fmla="*/ 37807 w 797217"/>
                <a:gd name="connsiteY19" fmla="*/ 706393 h 706392"/>
                <a:gd name="connsiteX20" fmla="*/ 94357 w 797217"/>
                <a:gd name="connsiteY20" fmla="*/ 564223 h 706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97217" h="706392">
                  <a:moveTo>
                    <a:pt x="94357" y="564223"/>
                  </a:moveTo>
                  <a:cubicBezTo>
                    <a:pt x="137230" y="533222"/>
                    <a:pt x="190592" y="520361"/>
                    <a:pt x="242880" y="528431"/>
                  </a:cubicBezTo>
                  <a:cubicBezTo>
                    <a:pt x="266887" y="531538"/>
                    <a:pt x="290620" y="536476"/>
                    <a:pt x="313873" y="543206"/>
                  </a:cubicBezTo>
                  <a:cubicBezTo>
                    <a:pt x="296326" y="527659"/>
                    <a:pt x="286091" y="505479"/>
                    <a:pt x="285653" y="482039"/>
                  </a:cubicBezTo>
                  <a:cubicBezTo>
                    <a:pt x="291189" y="426168"/>
                    <a:pt x="340512" y="385068"/>
                    <a:pt x="396463" y="389697"/>
                  </a:cubicBezTo>
                  <a:cubicBezTo>
                    <a:pt x="414441" y="389741"/>
                    <a:pt x="432204" y="393593"/>
                    <a:pt x="448581" y="400999"/>
                  </a:cubicBezTo>
                  <a:cubicBezTo>
                    <a:pt x="437969" y="300450"/>
                    <a:pt x="484499" y="202414"/>
                    <a:pt x="569106" y="147059"/>
                  </a:cubicBezTo>
                  <a:cubicBezTo>
                    <a:pt x="620936" y="115053"/>
                    <a:pt x="682860" y="103590"/>
                    <a:pt x="742709" y="114924"/>
                  </a:cubicBezTo>
                  <a:cubicBezTo>
                    <a:pt x="760350" y="119429"/>
                    <a:pt x="776898" y="127458"/>
                    <a:pt x="791355" y="138526"/>
                  </a:cubicBezTo>
                  <a:cubicBezTo>
                    <a:pt x="801361" y="112352"/>
                    <a:pt x="798443" y="82993"/>
                    <a:pt x="783487" y="59297"/>
                  </a:cubicBezTo>
                  <a:cubicBezTo>
                    <a:pt x="765920" y="31422"/>
                    <a:pt x="738033" y="11635"/>
                    <a:pt x="705920" y="4261"/>
                  </a:cubicBezTo>
                  <a:cubicBezTo>
                    <a:pt x="646071" y="-7072"/>
                    <a:pt x="584147" y="4391"/>
                    <a:pt x="532317" y="36396"/>
                  </a:cubicBezTo>
                  <a:cubicBezTo>
                    <a:pt x="447710" y="91751"/>
                    <a:pt x="401180" y="189788"/>
                    <a:pt x="411792" y="290337"/>
                  </a:cubicBezTo>
                  <a:cubicBezTo>
                    <a:pt x="395415" y="282931"/>
                    <a:pt x="377652" y="279078"/>
                    <a:pt x="359674" y="279034"/>
                  </a:cubicBezTo>
                  <a:cubicBezTo>
                    <a:pt x="303723" y="274406"/>
                    <a:pt x="254400" y="315505"/>
                    <a:pt x="248864" y="371376"/>
                  </a:cubicBezTo>
                  <a:cubicBezTo>
                    <a:pt x="249343" y="394764"/>
                    <a:pt x="259574" y="416886"/>
                    <a:pt x="277084" y="432396"/>
                  </a:cubicBezTo>
                  <a:cubicBezTo>
                    <a:pt x="253831" y="425666"/>
                    <a:pt x="230098" y="420727"/>
                    <a:pt x="206091" y="417621"/>
                  </a:cubicBezTo>
                  <a:cubicBezTo>
                    <a:pt x="153803" y="409550"/>
                    <a:pt x="100441" y="422412"/>
                    <a:pt x="57568" y="453413"/>
                  </a:cubicBezTo>
                  <a:cubicBezTo>
                    <a:pt x="15679" y="492470"/>
                    <a:pt x="-5254" y="549046"/>
                    <a:pt x="1129" y="605962"/>
                  </a:cubicBezTo>
                  <a:cubicBezTo>
                    <a:pt x="2824" y="642396"/>
                    <a:pt x="15622" y="677442"/>
                    <a:pt x="37807" y="706393"/>
                  </a:cubicBezTo>
                  <a:cubicBezTo>
                    <a:pt x="34252" y="652901"/>
                    <a:pt x="55031" y="600657"/>
                    <a:pt x="94357" y="564223"/>
                  </a:cubicBezTo>
                  <a:close/>
                </a:path>
              </a:pathLst>
            </a:custGeom>
            <a:solidFill>
              <a:srgbClr val="FFFFFF"/>
            </a:solidFill>
            <a:ln w="36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1B25D51-A5AD-245F-7E69-3DEEC42C9629}"/>
                </a:ext>
              </a:extLst>
            </p:cNvPr>
            <p:cNvSpPr/>
            <p:nvPr/>
          </p:nvSpPr>
          <p:spPr>
            <a:xfrm rot="1458783">
              <a:off x="9850890" y="4203361"/>
              <a:ext cx="797502" cy="748028"/>
            </a:xfrm>
            <a:custGeom>
              <a:avLst/>
              <a:gdLst>
                <a:gd name="connsiteX0" fmla="*/ 783487 w 797502"/>
                <a:gd name="connsiteY0" fmla="*/ 59297 h 748028"/>
                <a:gd name="connsiteX1" fmla="*/ 705920 w 797502"/>
                <a:gd name="connsiteY1" fmla="*/ 4261 h 748028"/>
                <a:gd name="connsiteX2" fmla="*/ 532317 w 797502"/>
                <a:gd name="connsiteY2" fmla="*/ 36396 h 748028"/>
                <a:gd name="connsiteX3" fmla="*/ 411792 w 797502"/>
                <a:gd name="connsiteY3" fmla="*/ 290336 h 748028"/>
                <a:gd name="connsiteX4" fmla="*/ 359674 w 797502"/>
                <a:gd name="connsiteY4" fmla="*/ 279034 h 748028"/>
                <a:gd name="connsiteX5" fmla="*/ 248864 w 797502"/>
                <a:gd name="connsiteY5" fmla="*/ 371376 h 748028"/>
                <a:gd name="connsiteX6" fmla="*/ 277084 w 797502"/>
                <a:gd name="connsiteY6" fmla="*/ 432395 h 748028"/>
                <a:gd name="connsiteX7" fmla="*/ 206091 w 797502"/>
                <a:gd name="connsiteY7" fmla="*/ 417621 h 748028"/>
                <a:gd name="connsiteX8" fmla="*/ 57568 w 797502"/>
                <a:gd name="connsiteY8" fmla="*/ 453412 h 748028"/>
                <a:gd name="connsiteX9" fmla="*/ 1129 w 797502"/>
                <a:gd name="connsiteY9" fmla="*/ 605961 h 748028"/>
                <a:gd name="connsiteX10" fmla="*/ 40208 w 797502"/>
                <a:gd name="connsiteY10" fmla="*/ 710123 h 748028"/>
                <a:gd name="connsiteX11" fmla="*/ 223673 w 797502"/>
                <a:gd name="connsiteY11" fmla="*/ 677914 h 748028"/>
                <a:gd name="connsiteX12" fmla="*/ 345749 w 797502"/>
                <a:gd name="connsiteY12" fmla="*/ 554176 h 748028"/>
                <a:gd name="connsiteX13" fmla="*/ 510635 w 797502"/>
                <a:gd name="connsiteY13" fmla="*/ 506158 h 748028"/>
                <a:gd name="connsiteX14" fmla="*/ 564637 w 797502"/>
                <a:gd name="connsiteY14" fmla="*/ 418618 h 748028"/>
                <a:gd name="connsiteX15" fmla="*/ 568774 w 797502"/>
                <a:gd name="connsiteY15" fmla="*/ 398340 h 748028"/>
                <a:gd name="connsiteX16" fmla="*/ 714231 w 797502"/>
                <a:gd name="connsiteY16" fmla="*/ 217940 h 748028"/>
                <a:gd name="connsiteX17" fmla="*/ 778944 w 797502"/>
                <a:gd name="connsiteY17" fmla="*/ 162018 h 748028"/>
                <a:gd name="connsiteX18" fmla="*/ 783487 w 797502"/>
                <a:gd name="connsiteY18" fmla="*/ 59297 h 74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7502" h="748028">
                  <a:moveTo>
                    <a:pt x="783487" y="59297"/>
                  </a:moveTo>
                  <a:cubicBezTo>
                    <a:pt x="765920" y="31422"/>
                    <a:pt x="738033" y="11635"/>
                    <a:pt x="705920" y="4261"/>
                  </a:cubicBezTo>
                  <a:cubicBezTo>
                    <a:pt x="646071" y="-7072"/>
                    <a:pt x="584147" y="4391"/>
                    <a:pt x="532317" y="36396"/>
                  </a:cubicBezTo>
                  <a:cubicBezTo>
                    <a:pt x="447710" y="91751"/>
                    <a:pt x="401180" y="189787"/>
                    <a:pt x="411792" y="290336"/>
                  </a:cubicBezTo>
                  <a:cubicBezTo>
                    <a:pt x="395415" y="282931"/>
                    <a:pt x="377652" y="279078"/>
                    <a:pt x="359674" y="279034"/>
                  </a:cubicBezTo>
                  <a:cubicBezTo>
                    <a:pt x="303723" y="274406"/>
                    <a:pt x="254400" y="315505"/>
                    <a:pt x="248864" y="371376"/>
                  </a:cubicBezTo>
                  <a:cubicBezTo>
                    <a:pt x="249343" y="394764"/>
                    <a:pt x="259574" y="416886"/>
                    <a:pt x="277084" y="432395"/>
                  </a:cubicBezTo>
                  <a:cubicBezTo>
                    <a:pt x="253831" y="425666"/>
                    <a:pt x="230098" y="420727"/>
                    <a:pt x="206091" y="417621"/>
                  </a:cubicBezTo>
                  <a:cubicBezTo>
                    <a:pt x="153803" y="409550"/>
                    <a:pt x="100441" y="422411"/>
                    <a:pt x="57568" y="453412"/>
                  </a:cubicBezTo>
                  <a:cubicBezTo>
                    <a:pt x="15679" y="492469"/>
                    <a:pt x="-5254" y="549046"/>
                    <a:pt x="1129" y="605961"/>
                  </a:cubicBezTo>
                  <a:cubicBezTo>
                    <a:pt x="2577" y="643988"/>
                    <a:pt x="16286" y="680529"/>
                    <a:pt x="40208" y="710123"/>
                  </a:cubicBezTo>
                  <a:cubicBezTo>
                    <a:pt x="102447" y="781116"/>
                    <a:pt x="177908" y="742000"/>
                    <a:pt x="223673" y="677914"/>
                  </a:cubicBezTo>
                  <a:cubicBezTo>
                    <a:pt x="256517" y="629601"/>
                    <a:pt x="297884" y="587670"/>
                    <a:pt x="345749" y="554176"/>
                  </a:cubicBezTo>
                  <a:cubicBezTo>
                    <a:pt x="394037" y="520685"/>
                    <a:pt x="451917" y="503831"/>
                    <a:pt x="510635" y="506158"/>
                  </a:cubicBezTo>
                  <a:cubicBezTo>
                    <a:pt x="534075" y="480705"/>
                    <a:pt x="552407" y="450986"/>
                    <a:pt x="564637" y="418618"/>
                  </a:cubicBezTo>
                  <a:cubicBezTo>
                    <a:pt x="565745" y="411711"/>
                    <a:pt x="567112" y="404914"/>
                    <a:pt x="568774" y="398340"/>
                  </a:cubicBezTo>
                  <a:cubicBezTo>
                    <a:pt x="592443" y="321836"/>
                    <a:pt x="644487" y="257289"/>
                    <a:pt x="714231" y="217940"/>
                  </a:cubicBezTo>
                  <a:cubicBezTo>
                    <a:pt x="739056" y="203436"/>
                    <a:pt x="760993" y="184478"/>
                    <a:pt x="778944" y="162018"/>
                  </a:cubicBezTo>
                  <a:cubicBezTo>
                    <a:pt x="801908" y="132139"/>
                    <a:pt x="803721" y="91086"/>
                    <a:pt x="783487" y="59297"/>
                  </a:cubicBezTo>
                  <a:close/>
                </a:path>
              </a:pathLst>
            </a:custGeom>
            <a:noFill/>
            <a:ln w="4595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1EEEBAB4-61DA-7EF0-2E65-BBA8F3CBDBC1}"/>
                </a:ext>
              </a:extLst>
            </p:cNvPr>
            <p:cNvSpPr/>
            <p:nvPr/>
          </p:nvSpPr>
          <p:spPr>
            <a:xfrm rot="1458783">
              <a:off x="10045937" y="4918122"/>
              <a:ext cx="1208313" cy="1208313"/>
            </a:xfrm>
            <a:custGeom>
              <a:avLst/>
              <a:gdLst>
                <a:gd name="connsiteX0" fmla="*/ 834809 w 1208313"/>
                <a:gd name="connsiteY0" fmla="*/ 357511 h 1208313"/>
                <a:gd name="connsiteX1" fmla="*/ 564394 w 1208313"/>
                <a:gd name="connsiteY1" fmla="*/ 208324 h 1208313"/>
                <a:gd name="connsiteX2" fmla="*/ 161414 w 1208313"/>
                <a:gd name="connsiteY2" fmla="*/ 37676 h 1208313"/>
                <a:gd name="connsiteX3" fmla="*/ 123701 w 1208313"/>
                <a:gd name="connsiteY3" fmla="*/ 0 h 1208313"/>
                <a:gd name="connsiteX4" fmla="*/ 0 w 1208313"/>
                <a:gd name="connsiteY4" fmla="*/ 123664 h 1208313"/>
                <a:gd name="connsiteX5" fmla="*/ 37712 w 1208313"/>
                <a:gd name="connsiteY5" fmla="*/ 161377 h 1208313"/>
                <a:gd name="connsiteX6" fmla="*/ 208397 w 1208313"/>
                <a:gd name="connsiteY6" fmla="*/ 564985 h 1208313"/>
                <a:gd name="connsiteX7" fmla="*/ 357991 w 1208313"/>
                <a:gd name="connsiteY7" fmla="*/ 835215 h 1208313"/>
                <a:gd name="connsiteX8" fmla="*/ 684697 w 1208313"/>
                <a:gd name="connsiteY8" fmla="*/ 1161958 h 1208313"/>
                <a:gd name="connsiteX9" fmla="*/ 796653 w 1208313"/>
                <a:gd name="connsiteY9" fmla="*/ 1208314 h 1208313"/>
                <a:gd name="connsiteX10" fmla="*/ 1208314 w 1208313"/>
                <a:gd name="connsiteY10" fmla="*/ 796653 h 1208313"/>
                <a:gd name="connsiteX11" fmla="*/ 1161958 w 1208313"/>
                <a:gd name="connsiteY11" fmla="*/ 684697 h 120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8313" h="1208313">
                  <a:moveTo>
                    <a:pt x="834809" y="357511"/>
                  </a:moveTo>
                  <a:cubicBezTo>
                    <a:pt x="760580" y="283224"/>
                    <a:pt x="666820" y="231498"/>
                    <a:pt x="564394" y="208324"/>
                  </a:cubicBezTo>
                  <a:cubicBezTo>
                    <a:pt x="369036" y="163704"/>
                    <a:pt x="238796" y="115095"/>
                    <a:pt x="161414" y="37676"/>
                  </a:cubicBezTo>
                  <a:lnTo>
                    <a:pt x="123701" y="0"/>
                  </a:lnTo>
                  <a:lnTo>
                    <a:pt x="0" y="123664"/>
                  </a:lnTo>
                  <a:lnTo>
                    <a:pt x="37712" y="161377"/>
                  </a:lnTo>
                  <a:cubicBezTo>
                    <a:pt x="114726" y="238353"/>
                    <a:pt x="163667" y="368962"/>
                    <a:pt x="208397" y="564985"/>
                  </a:cubicBezTo>
                  <a:cubicBezTo>
                    <a:pt x="231716" y="667393"/>
                    <a:pt x="283586" y="761090"/>
                    <a:pt x="357991" y="835215"/>
                  </a:cubicBezTo>
                  <a:lnTo>
                    <a:pt x="684697" y="1161958"/>
                  </a:lnTo>
                  <a:cubicBezTo>
                    <a:pt x="714391" y="1191648"/>
                    <a:pt x="754663" y="1208325"/>
                    <a:pt x="796653" y="1208314"/>
                  </a:cubicBezTo>
                  <a:cubicBezTo>
                    <a:pt x="989869" y="1208314"/>
                    <a:pt x="1208314" y="989869"/>
                    <a:pt x="1208314" y="796653"/>
                  </a:cubicBezTo>
                  <a:cubicBezTo>
                    <a:pt x="1208325" y="754663"/>
                    <a:pt x="1191648" y="714391"/>
                    <a:pt x="1161958" y="684697"/>
                  </a:cubicBezTo>
                  <a:close/>
                </a:path>
              </a:pathLst>
            </a:custGeom>
            <a:solidFill>
              <a:srgbClr val="9CEB60"/>
            </a:solidFill>
            <a:ln w="36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522889E-56C3-C1EB-8B53-633AB39CA664}"/>
                </a:ext>
              </a:extLst>
            </p:cNvPr>
            <p:cNvSpPr/>
            <p:nvPr/>
          </p:nvSpPr>
          <p:spPr>
            <a:xfrm rot="1458783">
              <a:off x="10187468" y="4826644"/>
              <a:ext cx="642404" cy="642294"/>
            </a:xfrm>
            <a:custGeom>
              <a:avLst/>
              <a:gdLst>
                <a:gd name="connsiteX0" fmla="*/ 232259 w 642404"/>
                <a:gd name="connsiteY0" fmla="*/ 642294 h 642294"/>
                <a:gd name="connsiteX1" fmla="*/ 507512 w 642404"/>
                <a:gd name="connsiteY1" fmla="*/ 507438 h 642294"/>
                <a:gd name="connsiteX2" fmla="*/ 642405 w 642404"/>
                <a:gd name="connsiteY2" fmla="*/ 232259 h 642294"/>
                <a:gd name="connsiteX3" fmla="*/ 564357 w 642404"/>
                <a:gd name="connsiteY3" fmla="*/ 208324 h 642294"/>
                <a:gd name="connsiteX4" fmla="*/ 161414 w 642404"/>
                <a:gd name="connsiteY4" fmla="*/ 37713 h 642294"/>
                <a:gd name="connsiteX5" fmla="*/ 123664 w 642404"/>
                <a:gd name="connsiteY5" fmla="*/ 0 h 642294"/>
                <a:gd name="connsiteX6" fmla="*/ 0 w 642404"/>
                <a:gd name="connsiteY6" fmla="*/ 123664 h 642294"/>
                <a:gd name="connsiteX7" fmla="*/ 37712 w 642404"/>
                <a:gd name="connsiteY7" fmla="*/ 161377 h 642294"/>
                <a:gd name="connsiteX8" fmla="*/ 208361 w 642404"/>
                <a:gd name="connsiteY8" fmla="*/ 564985 h 642294"/>
                <a:gd name="connsiteX9" fmla="*/ 232259 w 642404"/>
                <a:gd name="connsiteY9" fmla="*/ 642294 h 64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2404" h="642294">
                  <a:moveTo>
                    <a:pt x="232259" y="642294"/>
                  </a:moveTo>
                  <a:cubicBezTo>
                    <a:pt x="337521" y="632901"/>
                    <a:pt x="435577" y="584857"/>
                    <a:pt x="507512" y="507438"/>
                  </a:cubicBezTo>
                  <a:cubicBezTo>
                    <a:pt x="584905" y="435507"/>
                    <a:pt x="632953" y="337492"/>
                    <a:pt x="642405" y="232259"/>
                  </a:cubicBezTo>
                  <a:cubicBezTo>
                    <a:pt x="617000" y="222411"/>
                    <a:pt x="590915" y="214414"/>
                    <a:pt x="564357" y="208324"/>
                  </a:cubicBezTo>
                  <a:cubicBezTo>
                    <a:pt x="369036" y="163741"/>
                    <a:pt x="238796" y="115095"/>
                    <a:pt x="161414" y="37713"/>
                  </a:cubicBezTo>
                  <a:lnTo>
                    <a:pt x="123664" y="0"/>
                  </a:lnTo>
                  <a:lnTo>
                    <a:pt x="0" y="123664"/>
                  </a:lnTo>
                  <a:lnTo>
                    <a:pt x="37712" y="161377"/>
                  </a:lnTo>
                  <a:cubicBezTo>
                    <a:pt x="114689" y="238353"/>
                    <a:pt x="163630" y="368962"/>
                    <a:pt x="208361" y="564985"/>
                  </a:cubicBezTo>
                  <a:cubicBezTo>
                    <a:pt x="214437" y="591303"/>
                    <a:pt x="222422" y="617140"/>
                    <a:pt x="232259" y="642294"/>
                  </a:cubicBezTo>
                  <a:close/>
                </a:path>
              </a:pathLst>
            </a:custGeom>
            <a:solidFill>
              <a:srgbClr val="6DD627"/>
            </a:solidFill>
            <a:ln w="36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B8FE69C0-31A1-0D8B-A3F8-4953C1A49141}"/>
                </a:ext>
              </a:extLst>
            </p:cNvPr>
            <p:cNvSpPr/>
            <p:nvPr/>
          </p:nvSpPr>
          <p:spPr>
            <a:xfrm rot="1458783">
              <a:off x="10207031" y="4814151"/>
              <a:ext cx="564694" cy="564658"/>
            </a:xfrm>
            <a:custGeom>
              <a:avLst/>
              <a:gdLst>
                <a:gd name="connsiteX0" fmla="*/ 564357 w 564694"/>
                <a:gd name="connsiteY0" fmla="*/ 208324 h 564658"/>
                <a:gd name="connsiteX1" fmla="*/ 161414 w 564694"/>
                <a:gd name="connsiteY1" fmla="*/ 37713 h 564658"/>
                <a:gd name="connsiteX2" fmla="*/ 123664 w 564694"/>
                <a:gd name="connsiteY2" fmla="*/ 0 h 564658"/>
                <a:gd name="connsiteX3" fmla="*/ 0 w 564694"/>
                <a:gd name="connsiteY3" fmla="*/ 123664 h 564658"/>
                <a:gd name="connsiteX4" fmla="*/ 37712 w 564694"/>
                <a:gd name="connsiteY4" fmla="*/ 161377 h 564658"/>
                <a:gd name="connsiteX5" fmla="*/ 208287 w 564694"/>
                <a:gd name="connsiteY5" fmla="*/ 564653 h 564658"/>
                <a:gd name="connsiteX6" fmla="*/ 456502 w 564694"/>
                <a:gd name="connsiteY6" fmla="*/ 456465 h 564658"/>
                <a:gd name="connsiteX7" fmla="*/ 564690 w 564694"/>
                <a:gd name="connsiteY7" fmla="*/ 208397 h 564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4694" h="564658">
                  <a:moveTo>
                    <a:pt x="564357" y="208324"/>
                  </a:moveTo>
                  <a:cubicBezTo>
                    <a:pt x="368999" y="163741"/>
                    <a:pt x="238796" y="115095"/>
                    <a:pt x="161414" y="37713"/>
                  </a:cubicBezTo>
                  <a:lnTo>
                    <a:pt x="123664" y="0"/>
                  </a:lnTo>
                  <a:lnTo>
                    <a:pt x="0" y="123664"/>
                  </a:lnTo>
                  <a:lnTo>
                    <a:pt x="37712" y="161377"/>
                  </a:lnTo>
                  <a:cubicBezTo>
                    <a:pt x="114652" y="238316"/>
                    <a:pt x="163556" y="368851"/>
                    <a:pt x="208287" y="564653"/>
                  </a:cubicBezTo>
                  <a:cubicBezTo>
                    <a:pt x="302579" y="565196"/>
                    <a:pt x="392716" y="525906"/>
                    <a:pt x="456502" y="456465"/>
                  </a:cubicBezTo>
                  <a:cubicBezTo>
                    <a:pt x="525899" y="392708"/>
                    <a:pt x="565181" y="302634"/>
                    <a:pt x="564690" y="208397"/>
                  </a:cubicBezTo>
                  <a:close/>
                </a:path>
              </a:pathLst>
            </a:custGeom>
            <a:solidFill>
              <a:srgbClr val="FFF48C"/>
            </a:solidFill>
            <a:ln w="36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8216BEB-7243-B161-568F-22354C53E5EA}"/>
                </a:ext>
              </a:extLst>
            </p:cNvPr>
            <p:cNvSpPr/>
            <p:nvPr/>
          </p:nvSpPr>
          <p:spPr>
            <a:xfrm rot="1458783">
              <a:off x="10207031" y="4814151"/>
              <a:ext cx="564694" cy="564658"/>
            </a:xfrm>
            <a:custGeom>
              <a:avLst/>
              <a:gdLst>
                <a:gd name="connsiteX0" fmla="*/ 564357 w 564694"/>
                <a:gd name="connsiteY0" fmla="*/ 208324 h 564658"/>
                <a:gd name="connsiteX1" fmla="*/ 161414 w 564694"/>
                <a:gd name="connsiteY1" fmla="*/ 37713 h 564658"/>
                <a:gd name="connsiteX2" fmla="*/ 123664 w 564694"/>
                <a:gd name="connsiteY2" fmla="*/ 0 h 564658"/>
                <a:gd name="connsiteX3" fmla="*/ 0 w 564694"/>
                <a:gd name="connsiteY3" fmla="*/ 123664 h 564658"/>
                <a:gd name="connsiteX4" fmla="*/ 37712 w 564694"/>
                <a:gd name="connsiteY4" fmla="*/ 161377 h 564658"/>
                <a:gd name="connsiteX5" fmla="*/ 208287 w 564694"/>
                <a:gd name="connsiteY5" fmla="*/ 564653 h 564658"/>
                <a:gd name="connsiteX6" fmla="*/ 456502 w 564694"/>
                <a:gd name="connsiteY6" fmla="*/ 456465 h 564658"/>
                <a:gd name="connsiteX7" fmla="*/ 564690 w 564694"/>
                <a:gd name="connsiteY7" fmla="*/ 208397 h 564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4694" h="564658">
                  <a:moveTo>
                    <a:pt x="564357" y="208324"/>
                  </a:moveTo>
                  <a:cubicBezTo>
                    <a:pt x="368999" y="163741"/>
                    <a:pt x="238796" y="115095"/>
                    <a:pt x="161414" y="37713"/>
                  </a:cubicBezTo>
                  <a:lnTo>
                    <a:pt x="123664" y="0"/>
                  </a:lnTo>
                  <a:lnTo>
                    <a:pt x="0" y="123664"/>
                  </a:lnTo>
                  <a:lnTo>
                    <a:pt x="37712" y="161377"/>
                  </a:lnTo>
                  <a:cubicBezTo>
                    <a:pt x="114652" y="238316"/>
                    <a:pt x="163556" y="368851"/>
                    <a:pt x="208287" y="564653"/>
                  </a:cubicBezTo>
                  <a:cubicBezTo>
                    <a:pt x="302579" y="565196"/>
                    <a:pt x="392716" y="525906"/>
                    <a:pt x="456502" y="456465"/>
                  </a:cubicBezTo>
                  <a:cubicBezTo>
                    <a:pt x="525899" y="392708"/>
                    <a:pt x="565181" y="302634"/>
                    <a:pt x="564690" y="208397"/>
                  </a:cubicBezTo>
                  <a:close/>
                </a:path>
              </a:pathLst>
            </a:custGeom>
            <a:solidFill>
              <a:srgbClr val="87898C"/>
            </a:solidFill>
            <a:ln w="36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7A0BD57-3BED-0AAA-FDBD-E2BDEEB0E864}"/>
                </a:ext>
              </a:extLst>
            </p:cNvPr>
            <p:cNvSpPr/>
            <p:nvPr/>
          </p:nvSpPr>
          <p:spPr>
            <a:xfrm rot="1458783">
              <a:off x="10237692" y="4794378"/>
              <a:ext cx="442244" cy="442096"/>
            </a:xfrm>
            <a:custGeom>
              <a:avLst/>
              <a:gdLst>
                <a:gd name="connsiteX0" fmla="*/ 123664 w 442244"/>
                <a:gd name="connsiteY0" fmla="*/ 0 h 442096"/>
                <a:gd name="connsiteX1" fmla="*/ 0 w 442244"/>
                <a:gd name="connsiteY1" fmla="*/ 123664 h 442096"/>
                <a:gd name="connsiteX2" fmla="*/ 37712 w 442244"/>
                <a:gd name="connsiteY2" fmla="*/ 161377 h 442096"/>
                <a:gd name="connsiteX3" fmla="*/ 177001 w 442244"/>
                <a:gd name="connsiteY3" fmla="*/ 442097 h 442096"/>
                <a:gd name="connsiteX4" fmla="*/ 343697 w 442244"/>
                <a:gd name="connsiteY4" fmla="*/ 343512 h 442096"/>
                <a:gd name="connsiteX5" fmla="*/ 442244 w 442244"/>
                <a:gd name="connsiteY5" fmla="*/ 177001 h 442096"/>
                <a:gd name="connsiteX6" fmla="*/ 161525 w 442244"/>
                <a:gd name="connsiteY6" fmla="*/ 37565 h 442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2244" h="442096">
                  <a:moveTo>
                    <a:pt x="123664" y="0"/>
                  </a:moveTo>
                  <a:lnTo>
                    <a:pt x="0" y="123664"/>
                  </a:lnTo>
                  <a:lnTo>
                    <a:pt x="37712" y="161377"/>
                  </a:lnTo>
                  <a:cubicBezTo>
                    <a:pt x="97255" y="220919"/>
                    <a:pt x="139954" y="313076"/>
                    <a:pt x="177001" y="442097"/>
                  </a:cubicBezTo>
                  <a:cubicBezTo>
                    <a:pt x="240617" y="425287"/>
                    <a:pt x="298320" y="391161"/>
                    <a:pt x="343697" y="343512"/>
                  </a:cubicBezTo>
                  <a:cubicBezTo>
                    <a:pt x="391290" y="298172"/>
                    <a:pt x="425397" y="240540"/>
                    <a:pt x="442244" y="177001"/>
                  </a:cubicBezTo>
                  <a:cubicBezTo>
                    <a:pt x="313335" y="140064"/>
                    <a:pt x="221325" y="97476"/>
                    <a:pt x="161525" y="37565"/>
                  </a:cubicBezTo>
                  <a:close/>
                </a:path>
              </a:pathLst>
            </a:custGeom>
            <a:solidFill>
              <a:srgbClr val="FFF48C"/>
            </a:solidFill>
            <a:ln w="36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EC6B58B-7BF6-144B-38B6-2DD035D37BFB}"/>
                </a:ext>
              </a:extLst>
            </p:cNvPr>
            <p:cNvSpPr/>
            <p:nvPr/>
          </p:nvSpPr>
          <p:spPr>
            <a:xfrm rot="1458783">
              <a:off x="10298439" y="4755162"/>
              <a:ext cx="199274" cy="199274"/>
            </a:xfrm>
            <a:custGeom>
              <a:avLst/>
              <a:gdLst>
                <a:gd name="connsiteX0" fmla="*/ 199274 w 199274"/>
                <a:gd name="connsiteY0" fmla="*/ 69811 h 199274"/>
                <a:gd name="connsiteX1" fmla="*/ 161414 w 199274"/>
                <a:gd name="connsiteY1" fmla="*/ 37676 h 199274"/>
                <a:gd name="connsiteX2" fmla="*/ 123664 w 199274"/>
                <a:gd name="connsiteY2" fmla="*/ 0 h 199274"/>
                <a:gd name="connsiteX3" fmla="*/ 0 w 199274"/>
                <a:gd name="connsiteY3" fmla="*/ 123627 h 199274"/>
                <a:gd name="connsiteX4" fmla="*/ 37712 w 199274"/>
                <a:gd name="connsiteY4" fmla="*/ 161340 h 199274"/>
                <a:gd name="connsiteX5" fmla="*/ 69811 w 199274"/>
                <a:gd name="connsiteY5" fmla="*/ 199274 h 19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274" h="199274">
                  <a:moveTo>
                    <a:pt x="199274" y="69811"/>
                  </a:moveTo>
                  <a:cubicBezTo>
                    <a:pt x="185899" y="60019"/>
                    <a:pt x="173248" y="49281"/>
                    <a:pt x="161414" y="37676"/>
                  </a:cubicBezTo>
                  <a:lnTo>
                    <a:pt x="123664" y="0"/>
                  </a:lnTo>
                  <a:lnTo>
                    <a:pt x="0" y="123627"/>
                  </a:lnTo>
                  <a:lnTo>
                    <a:pt x="37712" y="161340"/>
                  </a:lnTo>
                  <a:cubicBezTo>
                    <a:pt x="49314" y="173193"/>
                    <a:pt x="60041" y="185870"/>
                    <a:pt x="69811" y="199274"/>
                  </a:cubicBezTo>
                  <a:close/>
                </a:path>
              </a:pathLst>
            </a:custGeom>
            <a:solidFill>
              <a:srgbClr val="FFE500"/>
            </a:solidFill>
            <a:ln w="36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72D1930-1178-B113-2762-9EF2FE517C84}"/>
                </a:ext>
              </a:extLst>
            </p:cNvPr>
            <p:cNvSpPr/>
            <p:nvPr/>
          </p:nvSpPr>
          <p:spPr>
            <a:xfrm rot="1458783">
              <a:off x="10207031" y="4814151"/>
              <a:ext cx="564694" cy="564658"/>
            </a:xfrm>
            <a:custGeom>
              <a:avLst/>
              <a:gdLst>
                <a:gd name="connsiteX0" fmla="*/ 564357 w 564694"/>
                <a:gd name="connsiteY0" fmla="*/ 208324 h 564658"/>
                <a:gd name="connsiteX1" fmla="*/ 161414 w 564694"/>
                <a:gd name="connsiteY1" fmla="*/ 37713 h 564658"/>
                <a:gd name="connsiteX2" fmla="*/ 123664 w 564694"/>
                <a:gd name="connsiteY2" fmla="*/ 0 h 564658"/>
                <a:gd name="connsiteX3" fmla="*/ 0 w 564694"/>
                <a:gd name="connsiteY3" fmla="*/ 123664 h 564658"/>
                <a:gd name="connsiteX4" fmla="*/ 37712 w 564694"/>
                <a:gd name="connsiteY4" fmla="*/ 161377 h 564658"/>
                <a:gd name="connsiteX5" fmla="*/ 208287 w 564694"/>
                <a:gd name="connsiteY5" fmla="*/ 564653 h 564658"/>
                <a:gd name="connsiteX6" fmla="*/ 456502 w 564694"/>
                <a:gd name="connsiteY6" fmla="*/ 456465 h 564658"/>
                <a:gd name="connsiteX7" fmla="*/ 564690 w 564694"/>
                <a:gd name="connsiteY7" fmla="*/ 208397 h 564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4694" h="564658">
                  <a:moveTo>
                    <a:pt x="564357" y="208324"/>
                  </a:moveTo>
                  <a:cubicBezTo>
                    <a:pt x="368999" y="163741"/>
                    <a:pt x="238796" y="115095"/>
                    <a:pt x="161414" y="37713"/>
                  </a:cubicBezTo>
                  <a:lnTo>
                    <a:pt x="123664" y="0"/>
                  </a:lnTo>
                  <a:lnTo>
                    <a:pt x="0" y="123664"/>
                  </a:lnTo>
                  <a:lnTo>
                    <a:pt x="37712" y="161377"/>
                  </a:lnTo>
                  <a:cubicBezTo>
                    <a:pt x="114652" y="238316"/>
                    <a:pt x="163556" y="368851"/>
                    <a:pt x="208287" y="564653"/>
                  </a:cubicBezTo>
                  <a:cubicBezTo>
                    <a:pt x="302579" y="565196"/>
                    <a:pt x="392716" y="525906"/>
                    <a:pt x="456502" y="456465"/>
                  </a:cubicBezTo>
                  <a:cubicBezTo>
                    <a:pt x="525899" y="392708"/>
                    <a:pt x="565181" y="302634"/>
                    <a:pt x="564690" y="208397"/>
                  </a:cubicBezTo>
                  <a:close/>
                </a:path>
              </a:pathLst>
            </a:custGeom>
            <a:noFill/>
            <a:ln w="4595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C7BDB8A-AC27-CCBD-3DC6-A65322B85CBC}"/>
                </a:ext>
              </a:extLst>
            </p:cNvPr>
            <p:cNvSpPr/>
            <p:nvPr/>
          </p:nvSpPr>
          <p:spPr>
            <a:xfrm rot="1458783">
              <a:off x="10045937" y="4918122"/>
              <a:ext cx="1208313" cy="1208313"/>
            </a:xfrm>
            <a:custGeom>
              <a:avLst/>
              <a:gdLst>
                <a:gd name="connsiteX0" fmla="*/ 834809 w 1208313"/>
                <a:gd name="connsiteY0" fmla="*/ 357511 h 1208313"/>
                <a:gd name="connsiteX1" fmla="*/ 564394 w 1208313"/>
                <a:gd name="connsiteY1" fmla="*/ 208324 h 1208313"/>
                <a:gd name="connsiteX2" fmla="*/ 161414 w 1208313"/>
                <a:gd name="connsiteY2" fmla="*/ 37676 h 1208313"/>
                <a:gd name="connsiteX3" fmla="*/ 123701 w 1208313"/>
                <a:gd name="connsiteY3" fmla="*/ 0 h 1208313"/>
                <a:gd name="connsiteX4" fmla="*/ 0 w 1208313"/>
                <a:gd name="connsiteY4" fmla="*/ 123664 h 1208313"/>
                <a:gd name="connsiteX5" fmla="*/ 37712 w 1208313"/>
                <a:gd name="connsiteY5" fmla="*/ 161377 h 1208313"/>
                <a:gd name="connsiteX6" fmla="*/ 208397 w 1208313"/>
                <a:gd name="connsiteY6" fmla="*/ 564985 h 1208313"/>
                <a:gd name="connsiteX7" fmla="*/ 357991 w 1208313"/>
                <a:gd name="connsiteY7" fmla="*/ 835215 h 1208313"/>
                <a:gd name="connsiteX8" fmla="*/ 684697 w 1208313"/>
                <a:gd name="connsiteY8" fmla="*/ 1161958 h 1208313"/>
                <a:gd name="connsiteX9" fmla="*/ 796653 w 1208313"/>
                <a:gd name="connsiteY9" fmla="*/ 1208314 h 1208313"/>
                <a:gd name="connsiteX10" fmla="*/ 1208314 w 1208313"/>
                <a:gd name="connsiteY10" fmla="*/ 796653 h 1208313"/>
                <a:gd name="connsiteX11" fmla="*/ 1161958 w 1208313"/>
                <a:gd name="connsiteY11" fmla="*/ 684697 h 120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8313" h="1208313">
                  <a:moveTo>
                    <a:pt x="834809" y="357511"/>
                  </a:moveTo>
                  <a:cubicBezTo>
                    <a:pt x="760580" y="283224"/>
                    <a:pt x="666820" y="231498"/>
                    <a:pt x="564394" y="208324"/>
                  </a:cubicBezTo>
                  <a:cubicBezTo>
                    <a:pt x="369036" y="163704"/>
                    <a:pt x="238796" y="115095"/>
                    <a:pt x="161414" y="37676"/>
                  </a:cubicBezTo>
                  <a:lnTo>
                    <a:pt x="123701" y="0"/>
                  </a:lnTo>
                  <a:lnTo>
                    <a:pt x="0" y="123664"/>
                  </a:lnTo>
                  <a:lnTo>
                    <a:pt x="37712" y="161377"/>
                  </a:lnTo>
                  <a:cubicBezTo>
                    <a:pt x="114726" y="238353"/>
                    <a:pt x="163667" y="368962"/>
                    <a:pt x="208397" y="564985"/>
                  </a:cubicBezTo>
                  <a:cubicBezTo>
                    <a:pt x="231716" y="667393"/>
                    <a:pt x="283586" y="761090"/>
                    <a:pt x="357991" y="835215"/>
                  </a:cubicBezTo>
                  <a:lnTo>
                    <a:pt x="684697" y="1161958"/>
                  </a:lnTo>
                  <a:cubicBezTo>
                    <a:pt x="714391" y="1191648"/>
                    <a:pt x="754663" y="1208325"/>
                    <a:pt x="796653" y="1208314"/>
                  </a:cubicBezTo>
                  <a:cubicBezTo>
                    <a:pt x="989869" y="1208314"/>
                    <a:pt x="1208314" y="989869"/>
                    <a:pt x="1208314" y="796653"/>
                  </a:cubicBezTo>
                  <a:cubicBezTo>
                    <a:pt x="1208325" y="754663"/>
                    <a:pt x="1191648" y="714391"/>
                    <a:pt x="1161958" y="684697"/>
                  </a:cubicBezTo>
                  <a:close/>
                </a:path>
              </a:pathLst>
            </a:custGeom>
            <a:noFill/>
            <a:ln w="4595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6D95CE6-E078-578A-7FAC-26DA84A1F436}"/>
                </a:ext>
              </a:extLst>
            </p:cNvPr>
            <p:cNvSpPr/>
            <p:nvPr/>
          </p:nvSpPr>
          <p:spPr>
            <a:xfrm rot="1458783">
              <a:off x="10312661" y="5272608"/>
              <a:ext cx="781361" cy="781361"/>
            </a:xfrm>
            <a:custGeom>
              <a:avLst/>
              <a:gdLst>
                <a:gd name="connsiteX0" fmla="*/ 37 w 781361"/>
                <a:gd name="connsiteY0" fmla="*/ 472754 h 781361"/>
                <a:gd name="connsiteX1" fmla="*/ 37934 w 781361"/>
                <a:gd name="connsiteY1" fmla="*/ 515158 h 781361"/>
                <a:gd name="connsiteX2" fmla="*/ 304101 w 781361"/>
                <a:gd name="connsiteY2" fmla="*/ 781361 h 781361"/>
                <a:gd name="connsiteX3" fmla="*/ 781361 w 781361"/>
                <a:gd name="connsiteY3" fmla="*/ 304064 h 781361"/>
                <a:gd name="connsiteX4" fmla="*/ 514751 w 781361"/>
                <a:gd name="connsiteY4" fmla="*/ 37454 h 781361"/>
                <a:gd name="connsiteX5" fmla="*/ 472791 w 781361"/>
                <a:gd name="connsiteY5" fmla="*/ 0 h 781361"/>
                <a:gd name="connsiteX6" fmla="*/ 0 w 781361"/>
                <a:gd name="connsiteY6" fmla="*/ 472791 h 7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1361" h="781361">
                  <a:moveTo>
                    <a:pt x="37" y="472754"/>
                  </a:moveTo>
                  <a:cubicBezTo>
                    <a:pt x="12004" y="487529"/>
                    <a:pt x="24452" y="501676"/>
                    <a:pt x="37934" y="515158"/>
                  </a:cubicBezTo>
                  <a:lnTo>
                    <a:pt x="304101" y="781361"/>
                  </a:lnTo>
                  <a:cubicBezTo>
                    <a:pt x="544711" y="732741"/>
                    <a:pt x="732760" y="544677"/>
                    <a:pt x="781361" y="304064"/>
                  </a:cubicBezTo>
                  <a:lnTo>
                    <a:pt x="514751" y="37454"/>
                  </a:lnTo>
                  <a:cubicBezTo>
                    <a:pt x="501402" y="24271"/>
                    <a:pt x="487400" y="11772"/>
                    <a:pt x="472791" y="0"/>
                  </a:cubicBezTo>
                  <a:cubicBezTo>
                    <a:pt x="423222" y="237585"/>
                    <a:pt x="237585" y="423222"/>
                    <a:pt x="0" y="472791"/>
                  </a:cubicBezTo>
                  <a:close/>
                </a:path>
              </a:pathLst>
            </a:custGeom>
            <a:solidFill>
              <a:srgbClr val="FFF48C"/>
            </a:solidFill>
            <a:ln w="4595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2C40FDD-2B51-3406-757D-4F92C5A536E2}"/>
                </a:ext>
              </a:extLst>
            </p:cNvPr>
            <p:cNvSpPr/>
            <p:nvPr/>
          </p:nvSpPr>
          <p:spPr>
            <a:xfrm rot="20358783">
              <a:off x="10230286" y="4692226"/>
              <a:ext cx="262362" cy="131199"/>
            </a:xfrm>
            <a:custGeom>
              <a:avLst/>
              <a:gdLst>
                <a:gd name="connsiteX0" fmla="*/ 218629 w 262362"/>
                <a:gd name="connsiteY0" fmla="*/ 0 h 131199"/>
                <a:gd name="connsiteX1" fmla="*/ 262362 w 262362"/>
                <a:gd name="connsiteY1" fmla="*/ 43733 h 131199"/>
                <a:gd name="connsiteX2" fmla="*/ 262362 w 262362"/>
                <a:gd name="connsiteY2" fmla="*/ 87466 h 131199"/>
                <a:gd name="connsiteX3" fmla="*/ 218629 w 262362"/>
                <a:gd name="connsiteY3" fmla="*/ 131200 h 131199"/>
                <a:gd name="connsiteX4" fmla="*/ 43733 w 262362"/>
                <a:gd name="connsiteY4" fmla="*/ 131200 h 131199"/>
                <a:gd name="connsiteX5" fmla="*/ 0 w 262362"/>
                <a:gd name="connsiteY5" fmla="*/ 87466 h 131199"/>
                <a:gd name="connsiteX6" fmla="*/ 0 w 262362"/>
                <a:gd name="connsiteY6" fmla="*/ 43733 h 131199"/>
                <a:gd name="connsiteX7" fmla="*/ 43733 w 262362"/>
                <a:gd name="connsiteY7" fmla="*/ 0 h 13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362" h="131199">
                  <a:moveTo>
                    <a:pt x="218629" y="0"/>
                  </a:moveTo>
                  <a:cubicBezTo>
                    <a:pt x="242782" y="0"/>
                    <a:pt x="262362" y="19580"/>
                    <a:pt x="262362" y="43733"/>
                  </a:cubicBezTo>
                  <a:lnTo>
                    <a:pt x="262362" y="87466"/>
                  </a:lnTo>
                  <a:cubicBezTo>
                    <a:pt x="262362" y="111620"/>
                    <a:pt x="242782" y="131200"/>
                    <a:pt x="218629" y="131200"/>
                  </a:cubicBezTo>
                  <a:lnTo>
                    <a:pt x="43733" y="131200"/>
                  </a:lnTo>
                  <a:cubicBezTo>
                    <a:pt x="19580" y="131200"/>
                    <a:pt x="0" y="111620"/>
                    <a:pt x="0" y="87466"/>
                  </a:cubicBezTo>
                  <a:lnTo>
                    <a:pt x="0" y="43733"/>
                  </a:lnTo>
                  <a:cubicBezTo>
                    <a:pt x="0" y="19580"/>
                    <a:pt x="19580" y="0"/>
                    <a:pt x="43733" y="0"/>
                  </a:cubicBezTo>
                  <a:close/>
                </a:path>
              </a:pathLst>
            </a:custGeom>
            <a:solidFill>
              <a:srgbClr val="9CEB60"/>
            </a:solidFill>
            <a:ln w="36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B4E5E75-0298-D6EB-869F-D08AE5F47918}"/>
                </a:ext>
              </a:extLst>
            </p:cNvPr>
            <p:cNvSpPr/>
            <p:nvPr/>
          </p:nvSpPr>
          <p:spPr>
            <a:xfrm rot="20358783">
              <a:off x="10230286" y="4692226"/>
              <a:ext cx="262362" cy="131199"/>
            </a:xfrm>
            <a:custGeom>
              <a:avLst/>
              <a:gdLst>
                <a:gd name="connsiteX0" fmla="*/ 218629 w 262362"/>
                <a:gd name="connsiteY0" fmla="*/ 0 h 131199"/>
                <a:gd name="connsiteX1" fmla="*/ 262362 w 262362"/>
                <a:gd name="connsiteY1" fmla="*/ 43733 h 131199"/>
                <a:gd name="connsiteX2" fmla="*/ 262362 w 262362"/>
                <a:gd name="connsiteY2" fmla="*/ 87466 h 131199"/>
                <a:gd name="connsiteX3" fmla="*/ 218629 w 262362"/>
                <a:gd name="connsiteY3" fmla="*/ 131200 h 131199"/>
                <a:gd name="connsiteX4" fmla="*/ 43733 w 262362"/>
                <a:gd name="connsiteY4" fmla="*/ 131200 h 131199"/>
                <a:gd name="connsiteX5" fmla="*/ 0 w 262362"/>
                <a:gd name="connsiteY5" fmla="*/ 87466 h 131199"/>
                <a:gd name="connsiteX6" fmla="*/ 0 w 262362"/>
                <a:gd name="connsiteY6" fmla="*/ 43733 h 131199"/>
                <a:gd name="connsiteX7" fmla="*/ 43733 w 262362"/>
                <a:gd name="connsiteY7" fmla="*/ 0 h 13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362" h="131199">
                  <a:moveTo>
                    <a:pt x="218629" y="0"/>
                  </a:moveTo>
                  <a:cubicBezTo>
                    <a:pt x="242782" y="0"/>
                    <a:pt x="262362" y="19580"/>
                    <a:pt x="262362" y="43733"/>
                  </a:cubicBezTo>
                  <a:lnTo>
                    <a:pt x="262362" y="87466"/>
                  </a:lnTo>
                  <a:cubicBezTo>
                    <a:pt x="262362" y="111620"/>
                    <a:pt x="242782" y="131200"/>
                    <a:pt x="218629" y="131200"/>
                  </a:cubicBezTo>
                  <a:lnTo>
                    <a:pt x="43733" y="131200"/>
                  </a:lnTo>
                  <a:cubicBezTo>
                    <a:pt x="19580" y="131200"/>
                    <a:pt x="0" y="111620"/>
                    <a:pt x="0" y="87466"/>
                  </a:cubicBezTo>
                  <a:lnTo>
                    <a:pt x="0" y="43733"/>
                  </a:lnTo>
                  <a:cubicBezTo>
                    <a:pt x="0" y="19580"/>
                    <a:pt x="19580" y="0"/>
                    <a:pt x="43733" y="0"/>
                  </a:cubicBezTo>
                  <a:close/>
                </a:path>
              </a:pathLst>
            </a:custGeom>
            <a:noFill/>
            <a:ln w="4595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3E816FA2-A03C-A792-0A6A-9B1969A947F0}"/>
                </a:ext>
              </a:extLst>
            </p:cNvPr>
            <p:cNvSpPr/>
            <p:nvPr/>
          </p:nvSpPr>
          <p:spPr>
            <a:xfrm rot="1458783">
              <a:off x="10063964" y="4146664"/>
              <a:ext cx="241305" cy="241294"/>
            </a:xfrm>
            <a:custGeom>
              <a:avLst/>
              <a:gdLst>
                <a:gd name="connsiteX0" fmla="*/ 231520 w 241305"/>
                <a:gd name="connsiteY0" fmla="*/ 119601 h 241294"/>
                <a:gd name="connsiteX1" fmla="*/ 140692 w 241305"/>
                <a:gd name="connsiteY1" fmla="*/ 0 h 241294"/>
                <a:gd name="connsiteX2" fmla="*/ 0 w 241305"/>
                <a:gd name="connsiteY2" fmla="*/ 140655 h 241294"/>
                <a:gd name="connsiteX3" fmla="*/ 119601 w 241305"/>
                <a:gd name="connsiteY3" fmla="*/ 231520 h 241294"/>
                <a:gd name="connsiteX4" fmla="*/ 188415 w 241305"/>
                <a:gd name="connsiteY4" fmla="*/ 225536 h 241294"/>
                <a:gd name="connsiteX5" fmla="*/ 225573 w 241305"/>
                <a:gd name="connsiteY5" fmla="*/ 188378 h 241294"/>
                <a:gd name="connsiteX6" fmla="*/ 231520 w 241305"/>
                <a:gd name="connsiteY6" fmla="*/ 119601 h 24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305" h="241294">
                  <a:moveTo>
                    <a:pt x="231520" y="119601"/>
                  </a:moveTo>
                  <a:cubicBezTo>
                    <a:pt x="207326" y="85176"/>
                    <a:pt x="170426" y="34277"/>
                    <a:pt x="140692" y="0"/>
                  </a:cubicBezTo>
                  <a:lnTo>
                    <a:pt x="0" y="140655"/>
                  </a:lnTo>
                  <a:cubicBezTo>
                    <a:pt x="34314" y="170205"/>
                    <a:pt x="85213" y="207142"/>
                    <a:pt x="119601" y="231520"/>
                  </a:cubicBezTo>
                  <a:cubicBezTo>
                    <a:pt x="140937" y="246543"/>
                    <a:pt x="169992" y="244017"/>
                    <a:pt x="188415" y="225536"/>
                  </a:cubicBezTo>
                  <a:lnTo>
                    <a:pt x="225573" y="188378"/>
                  </a:lnTo>
                  <a:cubicBezTo>
                    <a:pt x="244038" y="169958"/>
                    <a:pt x="246546" y="140917"/>
                    <a:pt x="231520" y="119601"/>
                  </a:cubicBezTo>
                  <a:close/>
                </a:path>
              </a:pathLst>
            </a:custGeom>
            <a:solidFill>
              <a:srgbClr val="DEBB7E"/>
            </a:solidFill>
            <a:ln w="4595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0823813-1935-16A7-CA21-69C676A3D2EE}"/>
                </a:ext>
              </a:extLst>
            </p:cNvPr>
            <p:cNvSpPr/>
            <p:nvPr/>
          </p:nvSpPr>
          <p:spPr>
            <a:xfrm rot="20358783">
              <a:off x="10006998" y="4114269"/>
              <a:ext cx="295494" cy="147747"/>
            </a:xfrm>
            <a:custGeom>
              <a:avLst/>
              <a:gdLst>
                <a:gd name="connsiteX0" fmla="*/ 221621 w 295494"/>
                <a:gd name="connsiteY0" fmla="*/ 0 h 147747"/>
                <a:gd name="connsiteX1" fmla="*/ 295494 w 295494"/>
                <a:gd name="connsiteY1" fmla="*/ 73874 h 147747"/>
                <a:gd name="connsiteX2" fmla="*/ 295494 w 295494"/>
                <a:gd name="connsiteY2" fmla="*/ 73874 h 147747"/>
                <a:gd name="connsiteX3" fmla="*/ 221621 w 295494"/>
                <a:gd name="connsiteY3" fmla="*/ 147747 h 147747"/>
                <a:gd name="connsiteX4" fmla="*/ 73874 w 295494"/>
                <a:gd name="connsiteY4" fmla="*/ 147747 h 147747"/>
                <a:gd name="connsiteX5" fmla="*/ 0 w 295494"/>
                <a:gd name="connsiteY5" fmla="*/ 73874 h 147747"/>
                <a:gd name="connsiteX6" fmla="*/ 0 w 295494"/>
                <a:gd name="connsiteY6" fmla="*/ 73874 h 147747"/>
                <a:gd name="connsiteX7" fmla="*/ 73874 w 295494"/>
                <a:gd name="connsiteY7" fmla="*/ 0 h 14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494" h="147747">
                  <a:moveTo>
                    <a:pt x="221621" y="0"/>
                  </a:moveTo>
                  <a:cubicBezTo>
                    <a:pt x="262420" y="0"/>
                    <a:pt x="295494" y="33074"/>
                    <a:pt x="295494" y="73874"/>
                  </a:cubicBezTo>
                  <a:lnTo>
                    <a:pt x="295494" y="73874"/>
                  </a:lnTo>
                  <a:cubicBezTo>
                    <a:pt x="295494" y="114673"/>
                    <a:pt x="262420" y="147747"/>
                    <a:pt x="221621" y="147747"/>
                  </a:cubicBezTo>
                  <a:lnTo>
                    <a:pt x="73874" y="147747"/>
                  </a:lnTo>
                  <a:cubicBezTo>
                    <a:pt x="33074" y="147747"/>
                    <a:pt x="0" y="114673"/>
                    <a:pt x="0" y="73874"/>
                  </a:cubicBezTo>
                  <a:lnTo>
                    <a:pt x="0" y="73874"/>
                  </a:lnTo>
                  <a:cubicBezTo>
                    <a:pt x="0" y="33074"/>
                    <a:pt x="33074" y="0"/>
                    <a:pt x="73874" y="0"/>
                  </a:cubicBezTo>
                  <a:close/>
                </a:path>
              </a:pathLst>
            </a:custGeom>
            <a:solidFill>
              <a:srgbClr val="DEBB7E"/>
            </a:solidFill>
            <a:ln w="4595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75CA390-B28B-AE5B-623F-7EA38BC48E58}"/>
                </a:ext>
              </a:extLst>
            </p:cNvPr>
            <p:cNvSpPr/>
            <p:nvPr/>
          </p:nvSpPr>
          <p:spPr>
            <a:xfrm rot="1458783">
              <a:off x="9898402" y="4521770"/>
              <a:ext cx="787497" cy="787797"/>
            </a:xfrm>
            <a:custGeom>
              <a:avLst/>
              <a:gdLst>
                <a:gd name="connsiteX0" fmla="*/ 88740 w 787497"/>
                <a:gd name="connsiteY0" fmla="*/ 489269 h 787797"/>
                <a:gd name="connsiteX1" fmla="*/ 28533 w 787497"/>
                <a:gd name="connsiteY1" fmla="*/ 756248 h 787797"/>
                <a:gd name="connsiteX2" fmla="*/ 155152 w 787497"/>
                <a:gd name="connsiteY2" fmla="*/ 778817 h 787797"/>
                <a:gd name="connsiteX3" fmla="*/ 228287 w 787497"/>
                <a:gd name="connsiteY3" fmla="*/ 626083 h 787797"/>
                <a:gd name="connsiteX4" fmla="*/ 223707 w 787497"/>
                <a:gd name="connsiteY4" fmla="*/ 541128 h 787797"/>
                <a:gd name="connsiteX5" fmla="*/ 222082 w 787497"/>
                <a:gd name="connsiteY5" fmla="*/ 463192 h 787797"/>
                <a:gd name="connsiteX6" fmla="*/ 104143 w 787497"/>
                <a:gd name="connsiteY6" fmla="*/ 477191 h 787797"/>
                <a:gd name="connsiteX7" fmla="*/ 88740 w 787497"/>
                <a:gd name="connsiteY7" fmla="*/ 489269 h 787797"/>
                <a:gd name="connsiteX8" fmla="*/ 293591 w 787497"/>
                <a:gd name="connsiteY8" fmla="*/ 559043 h 787797"/>
                <a:gd name="connsiteX9" fmla="*/ 293591 w 787497"/>
                <a:gd name="connsiteY9" fmla="*/ 577770 h 787797"/>
                <a:gd name="connsiteX10" fmla="*/ 307369 w 787497"/>
                <a:gd name="connsiteY10" fmla="*/ 625122 h 787797"/>
                <a:gd name="connsiteX11" fmla="*/ 365951 w 787497"/>
                <a:gd name="connsiteY11" fmla="*/ 670555 h 787797"/>
                <a:gd name="connsiteX12" fmla="*/ 418586 w 787497"/>
                <a:gd name="connsiteY12" fmla="*/ 543529 h 787797"/>
                <a:gd name="connsiteX13" fmla="*/ 405104 w 787497"/>
                <a:gd name="connsiteY13" fmla="*/ 518117 h 787797"/>
                <a:gd name="connsiteX14" fmla="*/ 337251 w 787497"/>
                <a:gd name="connsiteY14" fmla="*/ 492778 h 787797"/>
                <a:gd name="connsiteX15" fmla="*/ 293591 w 787497"/>
                <a:gd name="connsiteY15" fmla="*/ 559043 h 787797"/>
                <a:gd name="connsiteX16" fmla="*/ 659451 w 787497"/>
                <a:gd name="connsiteY16" fmla="*/ 128618 h 787797"/>
                <a:gd name="connsiteX17" fmla="*/ 677919 w 787497"/>
                <a:gd name="connsiteY17" fmla="*/ 132312 h 787797"/>
                <a:gd name="connsiteX18" fmla="*/ 727119 w 787497"/>
                <a:gd name="connsiteY18" fmla="*/ 128618 h 787797"/>
                <a:gd name="connsiteX19" fmla="*/ 783595 w 787497"/>
                <a:gd name="connsiteY19" fmla="*/ 80600 h 787797"/>
                <a:gd name="connsiteX20" fmla="*/ 670051 w 787497"/>
                <a:gd name="connsiteY20" fmla="*/ 3033 h 787797"/>
                <a:gd name="connsiteX21" fmla="*/ 642423 w 787497"/>
                <a:gd name="connsiteY21" fmla="*/ 11011 h 787797"/>
                <a:gd name="connsiteX22" fmla="*/ 603676 w 787497"/>
                <a:gd name="connsiteY22" fmla="*/ 72216 h 787797"/>
                <a:gd name="connsiteX23" fmla="*/ 659451 w 787497"/>
                <a:gd name="connsiteY23" fmla="*/ 128618 h 78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87497" h="787797">
                  <a:moveTo>
                    <a:pt x="88740" y="489269"/>
                  </a:moveTo>
                  <a:cubicBezTo>
                    <a:pt x="25652" y="543566"/>
                    <a:pt x="-38618" y="682301"/>
                    <a:pt x="28533" y="756248"/>
                  </a:cubicBezTo>
                  <a:cubicBezTo>
                    <a:pt x="62801" y="787670"/>
                    <a:pt x="112138" y="796465"/>
                    <a:pt x="155152" y="778817"/>
                  </a:cubicBezTo>
                  <a:cubicBezTo>
                    <a:pt x="224704" y="754918"/>
                    <a:pt x="234234" y="691978"/>
                    <a:pt x="228287" y="626083"/>
                  </a:cubicBezTo>
                  <a:cubicBezTo>
                    <a:pt x="225613" y="597837"/>
                    <a:pt x="224088" y="569496"/>
                    <a:pt x="223707" y="541128"/>
                  </a:cubicBezTo>
                  <a:cubicBezTo>
                    <a:pt x="226961" y="515210"/>
                    <a:pt x="226415" y="488951"/>
                    <a:pt x="222082" y="463192"/>
                  </a:cubicBezTo>
                  <a:cubicBezTo>
                    <a:pt x="206088" y="413696"/>
                    <a:pt x="128595" y="460089"/>
                    <a:pt x="104143" y="477191"/>
                  </a:cubicBezTo>
                  <a:cubicBezTo>
                    <a:pt x="98824" y="481006"/>
                    <a:pt x="93690" y="485032"/>
                    <a:pt x="88740" y="489269"/>
                  </a:cubicBezTo>
                  <a:close/>
                  <a:moveTo>
                    <a:pt x="293591" y="559043"/>
                  </a:moveTo>
                  <a:cubicBezTo>
                    <a:pt x="293189" y="565278"/>
                    <a:pt x="293189" y="571535"/>
                    <a:pt x="293591" y="577770"/>
                  </a:cubicBezTo>
                  <a:cubicBezTo>
                    <a:pt x="294593" y="594384"/>
                    <a:pt x="299298" y="610566"/>
                    <a:pt x="307369" y="625122"/>
                  </a:cubicBezTo>
                  <a:cubicBezTo>
                    <a:pt x="318808" y="648518"/>
                    <a:pt x="340442" y="665299"/>
                    <a:pt x="365951" y="670555"/>
                  </a:cubicBezTo>
                  <a:cubicBezTo>
                    <a:pt x="423166" y="677610"/>
                    <a:pt x="449539" y="622241"/>
                    <a:pt x="418586" y="543529"/>
                  </a:cubicBezTo>
                  <a:cubicBezTo>
                    <a:pt x="415280" y="534480"/>
                    <a:pt x="410744" y="525929"/>
                    <a:pt x="405104" y="518117"/>
                  </a:cubicBezTo>
                  <a:cubicBezTo>
                    <a:pt x="390695" y="495448"/>
                    <a:pt x="362988" y="485102"/>
                    <a:pt x="337251" y="492778"/>
                  </a:cubicBezTo>
                  <a:cubicBezTo>
                    <a:pt x="309666" y="502806"/>
                    <a:pt x="291922" y="529737"/>
                    <a:pt x="293591" y="559043"/>
                  </a:cubicBezTo>
                  <a:close/>
                  <a:moveTo>
                    <a:pt x="659451" y="128618"/>
                  </a:moveTo>
                  <a:cubicBezTo>
                    <a:pt x="665519" y="130247"/>
                    <a:pt x="671688" y="131481"/>
                    <a:pt x="677919" y="132312"/>
                  </a:cubicBezTo>
                  <a:cubicBezTo>
                    <a:pt x="694389" y="134757"/>
                    <a:pt x="711199" y="133494"/>
                    <a:pt x="727119" y="128618"/>
                  </a:cubicBezTo>
                  <a:cubicBezTo>
                    <a:pt x="752354" y="122202"/>
                    <a:pt x="773205" y="104476"/>
                    <a:pt x="783595" y="80600"/>
                  </a:cubicBezTo>
                  <a:cubicBezTo>
                    <a:pt x="802064" y="26045"/>
                    <a:pt x="753455" y="-11151"/>
                    <a:pt x="670051" y="3033"/>
                  </a:cubicBezTo>
                  <a:cubicBezTo>
                    <a:pt x="660525" y="4444"/>
                    <a:pt x="651232" y="7125"/>
                    <a:pt x="642423" y="11011"/>
                  </a:cubicBezTo>
                  <a:cubicBezTo>
                    <a:pt x="617280" y="20463"/>
                    <a:pt x="601463" y="45447"/>
                    <a:pt x="603676" y="72216"/>
                  </a:cubicBezTo>
                  <a:cubicBezTo>
                    <a:pt x="607787" y="101263"/>
                    <a:pt x="630451" y="124182"/>
                    <a:pt x="659451" y="128618"/>
                  </a:cubicBezTo>
                  <a:close/>
                </a:path>
              </a:pathLst>
            </a:custGeom>
            <a:solidFill>
              <a:srgbClr val="FFFACF"/>
            </a:solidFill>
            <a:ln w="4595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E408232-5D72-6413-659C-F1A3F433BB44}"/>
                </a:ext>
              </a:extLst>
            </p:cNvPr>
            <p:cNvSpPr/>
            <p:nvPr/>
          </p:nvSpPr>
          <p:spPr>
            <a:xfrm rot="1458783">
              <a:off x="10630401" y="5599981"/>
              <a:ext cx="287294" cy="287294"/>
            </a:xfrm>
            <a:custGeom>
              <a:avLst/>
              <a:gdLst>
                <a:gd name="connsiteX0" fmla="*/ 287294 w 287294"/>
                <a:gd name="connsiteY0" fmla="*/ 143647 h 287294"/>
                <a:gd name="connsiteX1" fmla="*/ 143647 w 287294"/>
                <a:gd name="connsiteY1" fmla="*/ 287294 h 287294"/>
                <a:gd name="connsiteX2" fmla="*/ 0 w 287294"/>
                <a:gd name="connsiteY2" fmla="*/ 143647 h 287294"/>
                <a:gd name="connsiteX3" fmla="*/ 143647 w 287294"/>
                <a:gd name="connsiteY3" fmla="*/ 0 h 287294"/>
                <a:gd name="connsiteX4" fmla="*/ 287294 w 287294"/>
                <a:gd name="connsiteY4" fmla="*/ 143647 h 28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294" h="287294">
                  <a:moveTo>
                    <a:pt x="287294" y="143647"/>
                  </a:moveTo>
                  <a:cubicBezTo>
                    <a:pt x="287294" y="222981"/>
                    <a:pt x="222981" y="287294"/>
                    <a:pt x="143647" y="287294"/>
                  </a:cubicBezTo>
                  <a:cubicBezTo>
                    <a:pt x="64313" y="287294"/>
                    <a:pt x="0" y="222981"/>
                    <a:pt x="0" y="143647"/>
                  </a:cubicBezTo>
                  <a:cubicBezTo>
                    <a:pt x="0" y="64313"/>
                    <a:pt x="64313" y="0"/>
                    <a:pt x="143647" y="0"/>
                  </a:cubicBezTo>
                  <a:cubicBezTo>
                    <a:pt x="222981" y="0"/>
                    <a:pt x="287294" y="64313"/>
                    <a:pt x="287294" y="143647"/>
                  </a:cubicBezTo>
                  <a:close/>
                </a:path>
              </a:pathLst>
            </a:custGeom>
            <a:solidFill>
              <a:srgbClr val="EBB800"/>
            </a:solidFill>
            <a:ln w="36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DFD258FF-93AD-4104-2A0B-E623729ABD4F}"/>
              </a:ext>
            </a:extLst>
          </p:cNvPr>
          <p:cNvGrpSpPr/>
          <p:nvPr/>
        </p:nvGrpSpPr>
        <p:grpSpPr>
          <a:xfrm>
            <a:off x="2516945" y="4700668"/>
            <a:ext cx="1758374" cy="1522109"/>
            <a:chOff x="2516945" y="4831298"/>
            <a:chExt cx="1758374" cy="1522109"/>
          </a:xfrm>
        </p:grpSpPr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7500F60-4A79-3885-9BBF-A594A2EA6F08}"/>
                </a:ext>
              </a:extLst>
            </p:cNvPr>
            <p:cNvSpPr/>
            <p:nvPr/>
          </p:nvSpPr>
          <p:spPr>
            <a:xfrm>
              <a:off x="2546989" y="5037947"/>
              <a:ext cx="131503" cy="225434"/>
            </a:xfrm>
            <a:custGeom>
              <a:avLst/>
              <a:gdLst>
                <a:gd name="connsiteX0" fmla="*/ 37572 w 131503"/>
                <a:gd name="connsiteY0" fmla="*/ 0 h 225434"/>
                <a:gd name="connsiteX1" fmla="*/ 93931 w 131503"/>
                <a:gd name="connsiteY1" fmla="*/ 0 h 225434"/>
                <a:gd name="connsiteX2" fmla="*/ 131503 w 131503"/>
                <a:gd name="connsiteY2" fmla="*/ 37572 h 225434"/>
                <a:gd name="connsiteX3" fmla="*/ 131503 w 131503"/>
                <a:gd name="connsiteY3" fmla="*/ 225434 h 225434"/>
                <a:gd name="connsiteX4" fmla="*/ 0 w 131503"/>
                <a:gd name="connsiteY4" fmla="*/ 225434 h 225434"/>
                <a:gd name="connsiteX5" fmla="*/ 0 w 131503"/>
                <a:gd name="connsiteY5" fmla="*/ 37572 h 225434"/>
                <a:gd name="connsiteX6" fmla="*/ 37572 w 131503"/>
                <a:gd name="connsiteY6" fmla="*/ 0 h 22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03" h="225434">
                  <a:moveTo>
                    <a:pt x="37572" y="0"/>
                  </a:moveTo>
                  <a:lnTo>
                    <a:pt x="93931" y="0"/>
                  </a:lnTo>
                  <a:cubicBezTo>
                    <a:pt x="114681" y="0"/>
                    <a:pt x="131503" y="16821"/>
                    <a:pt x="131503" y="37572"/>
                  </a:cubicBezTo>
                  <a:lnTo>
                    <a:pt x="131503" y="225434"/>
                  </a:lnTo>
                  <a:lnTo>
                    <a:pt x="0" y="225434"/>
                  </a:lnTo>
                  <a:lnTo>
                    <a:pt x="0" y="37572"/>
                  </a:lnTo>
                  <a:cubicBezTo>
                    <a:pt x="0" y="16821"/>
                    <a:pt x="16822" y="0"/>
                    <a:pt x="37572" y="0"/>
                  </a:cubicBezTo>
                  <a:close/>
                </a:path>
              </a:pathLst>
            </a:custGeom>
            <a:solidFill>
              <a:srgbClr val="FFE5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D3E629F-232F-49EC-D289-4FA3C817B341}"/>
                </a:ext>
              </a:extLst>
            </p:cNvPr>
            <p:cNvSpPr/>
            <p:nvPr/>
          </p:nvSpPr>
          <p:spPr>
            <a:xfrm>
              <a:off x="2546689" y="5131878"/>
              <a:ext cx="131803" cy="131503"/>
            </a:xfrm>
            <a:custGeom>
              <a:avLst/>
              <a:gdLst>
                <a:gd name="connsiteX0" fmla="*/ 131804 w 131803"/>
                <a:gd name="connsiteY0" fmla="*/ 0 h 131503"/>
                <a:gd name="connsiteX1" fmla="*/ 7815 w 131803"/>
                <a:gd name="connsiteY1" fmla="*/ 0 h 131503"/>
                <a:gd name="connsiteX2" fmla="*/ 0 w 131803"/>
                <a:gd name="connsiteY2" fmla="*/ 263 h 131503"/>
                <a:gd name="connsiteX3" fmla="*/ 0 w 131803"/>
                <a:gd name="connsiteY3" fmla="*/ 131503 h 131503"/>
                <a:gd name="connsiteX4" fmla="*/ 131804 w 131803"/>
                <a:gd name="connsiteY4" fmla="*/ 131503 h 13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803" h="131503">
                  <a:moveTo>
                    <a:pt x="131804" y="0"/>
                  </a:moveTo>
                  <a:lnTo>
                    <a:pt x="7815" y="0"/>
                  </a:lnTo>
                  <a:cubicBezTo>
                    <a:pt x="5185" y="0"/>
                    <a:pt x="2592" y="0"/>
                    <a:pt x="0" y="263"/>
                  </a:cubicBezTo>
                  <a:lnTo>
                    <a:pt x="0" y="131503"/>
                  </a:lnTo>
                  <a:lnTo>
                    <a:pt x="131804" y="131503"/>
                  </a:lnTo>
                  <a:close/>
                </a:path>
              </a:pathLst>
            </a:custGeom>
            <a:solidFill>
              <a:srgbClr val="EBB8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B40E196-4E22-7298-4320-AE7015FED32C}"/>
                </a:ext>
              </a:extLst>
            </p:cNvPr>
            <p:cNvSpPr/>
            <p:nvPr/>
          </p:nvSpPr>
          <p:spPr>
            <a:xfrm>
              <a:off x="3147847" y="5037947"/>
              <a:ext cx="131503" cy="225434"/>
            </a:xfrm>
            <a:custGeom>
              <a:avLst/>
              <a:gdLst>
                <a:gd name="connsiteX0" fmla="*/ 131503 w 131503"/>
                <a:gd name="connsiteY0" fmla="*/ 225434 h 225434"/>
                <a:gd name="connsiteX1" fmla="*/ 0 w 131503"/>
                <a:gd name="connsiteY1" fmla="*/ 225434 h 225434"/>
                <a:gd name="connsiteX2" fmla="*/ 0 w 131503"/>
                <a:gd name="connsiteY2" fmla="*/ 37572 h 225434"/>
                <a:gd name="connsiteX3" fmla="*/ 37572 w 131503"/>
                <a:gd name="connsiteY3" fmla="*/ 0 h 225434"/>
                <a:gd name="connsiteX4" fmla="*/ 93931 w 131503"/>
                <a:gd name="connsiteY4" fmla="*/ 0 h 225434"/>
                <a:gd name="connsiteX5" fmla="*/ 131503 w 131503"/>
                <a:gd name="connsiteY5" fmla="*/ 37572 h 225434"/>
                <a:gd name="connsiteX6" fmla="*/ 131503 w 131503"/>
                <a:gd name="connsiteY6" fmla="*/ 225434 h 22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03" h="225434">
                  <a:moveTo>
                    <a:pt x="131503" y="225434"/>
                  </a:moveTo>
                  <a:lnTo>
                    <a:pt x="0" y="225434"/>
                  </a:lnTo>
                  <a:lnTo>
                    <a:pt x="0" y="37572"/>
                  </a:lnTo>
                  <a:cubicBezTo>
                    <a:pt x="0" y="16821"/>
                    <a:pt x="16821" y="0"/>
                    <a:pt x="37572" y="0"/>
                  </a:cubicBezTo>
                  <a:lnTo>
                    <a:pt x="93931" y="0"/>
                  </a:lnTo>
                  <a:cubicBezTo>
                    <a:pt x="114682" y="0"/>
                    <a:pt x="131503" y="16821"/>
                    <a:pt x="131503" y="37572"/>
                  </a:cubicBezTo>
                  <a:lnTo>
                    <a:pt x="131503" y="225434"/>
                  </a:lnTo>
                  <a:close/>
                </a:path>
              </a:pathLst>
            </a:custGeom>
            <a:solidFill>
              <a:srgbClr val="FFE5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64DE7F2-8D65-EC88-7A65-02E4224E9ED4}"/>
                </a:ext>
              </a:extLst>
            </p:cNvPr>
            <p:cNvSpPr/>
            <p:nvPr/>
          </p:nvSpPr>
          <p:spPr>
            <a:xfrm>
              <a:off x="3147997" y="5131878"/>
              <a:ext cx="131503" cy="131503"/>
            </a:xfrm>
            <a:custGeom>
              <a:avLst/>
              <a:gdLst>
                <a:gd name="connsiteX0" fmla="*/ 0 w 131503"/>
                <a:gd name="connsiteY0" fmla="*/ 0 h 131503"/>
                <a:gd name="connsiteX1" fmla="*/ 131503 w 131503"/>
                <a:gd name="connsiteY1" fmla="*/ 0 h 131503"/>
                <a:gd name="connsiteX2" fmla="*/ 131503 w 131503"/>
                <a:gd name="connsiteY2" fmla="*/ 131503 h 131503"/>
                <a:gd name="connsiteX3" fmla="*/ 0 w 131503"/>
                <a:gd name="connsiteY3" fmla="*/ 131503 h 13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503" h="131503">
                  <a:moveTo>
                    <a:pt x="0" y="0"/>
                  </a:moveTo>
                  <a:lnTo>
                    <a:pt x="131503" y="0"/>
                  </a:lnTo>
                  <a:lnTo>
                    <a:pt x="131503" y="131503"/>
                  </a:lnTo>
                  <a:lnTo>
                    <a:pt x="0" y="131503"/>
                  </a:lnTo>
                  <a:close/>
                </a:path>
              </a:pathLst>
            </a:custGeom>
            <a:solidFill>
              <a:srgbClr val="EBB8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94A944D-3A33-516B-9DDD-E09B09B4FE4E}"/>
                </a:ext>
              </a:extLst>
            </p:cNvPr>
            <p:cNvSpPr/>
            <p:nvPr/>
          </p:nvSpPr>
          <p:spPr>
            <a:xfrm>
              <a:off x="2734851" y="4831298"/>
              <a:ext cx="356937" cy="638730"/>
            </a:xfrm>
            <a:custGeom>
              <a:avLst/>
              <a:gdLst>
                <a:gd name="connsiteX0" fmla="*/ 37572 w 356937"/>
                <a:gd name="connsiteY0" fmla="*/ 0 h 638730"/>
                <a:gd name="connsiteX1" fmla="*/ 93931 w 356937"/>
                <a:gd name="connsiteY1" fmla="*/ 0 h 638730"/>
                <a:gd name="connsiteX2" fmla="*/ 131503 w 356937"/>
                <a:gd name="connsiteY2" fmla="*/ 37572 h 638730"/>
                <a:gd name="connsiteX3" fmla="*/ 131503 w 356937"/>
                <a:gd name="connsiteY3" fmla="*/ 638731 h 638730"/>
                <a:gd name="connsiteX4" fmla="*/ 0 w 356937"/>
                <a:gd name="connsiteY4" fmla="*/ 638731 h 638730"/>
                <a:gd name="connsiteX5" fmla="*/ 0 w 356937"/>
                <a:gd name="connsiteY5" fmla="*/ 37572 h 638730"/>
                <a:gd name="connsiteX6" fmla="*/ 37572 w 356937"/>
                <a:gd name="connsiteY6" fmla="*/ 0 h 638730"/>
                <a:gd name="connsiteX7" fmla="*/ 263007 w 356937"/>
                <a:gd name="connsiteY7" fmla="*/ 0 h 638730"/>
                <a:gd name="connsiteX8" fmla="*/ 319365 w 356937"/>
                <a:gd name="connsiteY8" fmla="*/ 0 h 638730"/>
                <a:gd name="connsiteX9" fmla="*/ 356938 w 356937"/>
                <a:gd name="connsiteY9" fmla="*/ 37572 h 638730"/>
                <a:gd name="connsiteX10" fmla="*/ 356938 w 356937"/>
                <a:gd name="connsiteY10" fmla="*/ 638731 h 638730"/>
                <a:gd name="connsiteX11" fmla="*/ 225434 w 356937"/>
                <a:gd name="connsiteY11" fmla="*/ 638731 h 638730"/>
                <a:gd name="connsiteX12" fmla="*/ 225434 w 356937"/>
                <a:gd name="connsiteY12" fmla="*/ 37572 h 638730"/>
                <a:gd name="connsiteX13" fmla="*/ 263007 w 356937"/>
                <a:gd name="connsiteY13" fmla="*/ 0 h 63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6937" h="638730">
                  <a:moveTo>
                    <a:pt x="37572" y="0"/>
                  </a:moveTo>
                  <a:lnTo>
                    <a:pt x="93931" y="0"/>
                  </a:lnTo>
                  <a:cubicBezTo>
                    <a:pt x="114682" y="0"/>
                    <a:pt x="131503" y="16822"/>
                    <a:pt x="131503" y="37572"/>
                  </a:cubicBezTo>
                  <a:lnTo>
                    <a:pt x="131503" y="638731"/>
                  </a:lnTo>
                  <a:lnTo>
                    <a:pt x="0" y="638731"/>
                  </a:lnTo>
                  <a:lnTo>
                    <a:pt x="0" y="37572"/>
                  </a:lnTo>
                  <a:cubicBezTo>
                    <a:pt x="0" y="16822"/>
                    <a:pt x="16822" y="0"/>
                    <a:pt x="37572" y="0"/>
                  </a:cubicBezTo>
                  <a:close/>
                  <a:moveTo>
                    <a:pt x="263007" y="0"/>
                  </a:moveTo>
                  <a:lnTo>
                    <a:pt x="319365" y="0"/>
                  </a:lnTo>
                  <a:cubicBezTo>
                    <a:pt x="340117" y="0"/>
                    <a:pt x="356938" y="16822"/>
                    <a:pt x="356938" y="37572"/>
                  </a:cubicBezTo>
                  <a:lnTo>
                    <a:pt x="356938" y="638731"/>
                  </a:lnTo>
                  <a:lnTo>
                    <a:pt x="225434" y="638731"/>
                  </a:lnTo>
                  <a:lnTo>
                    <a:pt x="225434" y="37572"/>
                  </a:lnTo>
                  <a:cubicBezTo>
                    <a:pt x="225434" y="16822"/>
                    <a:pt x="242256" y="0"/>
                    <a:pt x="263007" y="0"/>
                  </a:cubicBezTo>
                  <a:close/>
                </a:path>
              </a:pathLst>
            </a:custGeom>
            <a:solidFill>
              <a:srgbClr val="FFE5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6DA91F86-05EE-C9A7-10DC-400F83883C7B}"/>
                </a:ext>
              </a:extLst>
            </p:cNvPr>
            <p:cNvSpPr/>
            <p:nvPr/>
          </p:nvSpPr>
          <p:spPr>
            <a:xfrm>
              <a:off x="2546989" y="4831298"/>
              <a:ext cx="732361" cy="638730"/>
            </a:xfrm>
            <a:custGeom>
              <a:avLst/>
              <a:gdLst>
                <a:gd name="connsiteX0" fmla="*/ 37572 w 732361"/>
                <a:gd name="connsiteY0" fmla="*/ 206648 h 638730"/>
                <a:gd name="connsiteX1" fmla="*/ 93931 w 732361"/>
                <a:gd name="connsiteY1" fmla="*/ 206648 h 638730"/>
                <a:gd name="connsiteX2" fmla="*/ 131503 w 732361"/>
                <a:gd name="connsiteY2" fmla="*/ 244221 h 638730"/>
                <a:gd name="connsiteX3" fmla="*/ 131503 w 732361"/>
                <a:gd name="connsiteY3" fmla="*/ 432083 h 638730"/>
                <a:gd name="connsiteX4" fmla="*/ 131503 w 732361"/>
                <a:gd name="connsiteY4" fmla="*/ 432083 h 638730"/>
                <a:gd name="connsiteX5" fmla="*/ 0 w 732361"/>
                <a:gd name="connsiteY5" fmla="*/ 432083 h 638730"/>
                <a:gd name="connsiteX6" fmla="*/ 0 w 732361"/>
                <a:gd name="connsiteY6" fmla="*/ 432083 h 638730"/>
                <a:gd name="connsiteX7" fmla="*/ 0 w 732361"/>
                <a:gd name="connsiteY7" fmla="*/ 244221 h 638730"/>
                <a:gd name="connsiteX8" fmla="*/ 37572 w 732361"/>
                <a:gd name="connsiteY8" fmla="*/ 206648 h 638730"/>
                <a:gd name="connsiteX9" fmla="*/ 732361 w 732361"/>
                <a:gd name="connsiteY9" fmla="*/ 432083 h 638730"/>
                <a:gd name="connsiteX10" fmla="*/ 600858 w 732361"/>
                <a:gd name="connsiteY10" fmla="*/ 432083 h 638730"/>
                <a:gd name="connsiteX11" fmla="*/ 600858 w 732361"/>
                <a:gd name="connsiteY11" fmla="*/ 432083 h 638730"/>
                <a:gd name="connsiteX12" fmla="*/ 600858 w 732361"/>
                <a:gd name="connsiteY12" fmla="*/ 244221 h 638730"/>
                <a:gd name="connsiteX13" fmla="*/ 638430 w 732361"/>
                <a:gd name="connsiteY13" fmla="*/ 206648 h 638730"/>
                <a:gd name="connsiteX14" fmla="*/ 694789 w 732361"/>
                <a:gd name="connsiteY14" fmla="*/ 206648 h 638730"/>
                <a:gd name="connsiteX15" fmla="*/ 732361 w 732361"/>
                <a:gd name="connsiteY15" fmla="*/ 244221 h 638730"/>
                <a:gd name="connsiteX16" fmla="*/ 732361 w 732361"/>
                <a:gd name="connsiteY16" fmla="*/ 432083 h 638730"/>
                <a:gd name="connsiteX17" fmla="*/ 732361 w 732361"/>
                <a:gd name="connsiteY17" fmla="*/ 432083 h 638730"/>
                <a:gd name="connsiteX18" fmla="*/ 225434 w 732361"/>
                <a:gd name="connsiteY18" fmla="*/ 0 h 638730"/>
                <a:gd name="connsiteX19" fmla="*/ 281793 w 732361"/>
                <a:gd name="connsiteY19" fmla="*/ 0 h 638730"/>
                <a:gd name="connsiteX20" fmla="*/ 319365 w 732361"/>
                <a:gd name="connsiteY20" fmla="*/ 37572 h 638730"/>
                <a:gd name="connsiteX21" fmla="*/ 319365 w 732361"/>
                <a:gd name="connsiteY21" fmla="*/ 638731 h 638730"/>
                <a:gd name="connsiteX22" fmla="*/ 319365 w 732361"/>
                <a:gd name="connsiteY22" fmla="*/ 638731 h 638730"/>
                <a:gd name="connsiteX23" fmla="*/ 187862 w 732361"/>
                <a:gd name="connsiteY23" fmla="*/ 638731 h 638730"/>
                <a:gd name="connsiteX24" fmla="*/ 187862 w 732361"/>
                <a:gd name="connsiteY24" fmla="*/ 638731 h 638730"/>
                <a:gd name="connsiteX25" fmla="*/ 187862 w 732361"/>
                <a:gd name="connsiteY25" fmla="*/ 37572 h 638730"/>
                <a:gd name="connsiteX26" fmla="*/ 225434 w 732361"/>
                <a:gd name="connsiteY26" fmla="*/ 0 h 638730"/>
                <a:gd name="connsiteX27" fmla="*/ 450869 w 732361"/>
                <a:gd name="connsiteY27" fmla="*/ 0 h 638730"/>
                <a:gd name="connsiteX28" fmla="*/ 507227 w 732361"/>
                <a:gd name="connsiteY28" fmla="*/ 0 h 638730"/>
                <a:gd name="connsiteX29" fmla="*/ 544800 w 732361"/>
                <a:gd name="connsiteY29" fmla="*/ 37572 h 638730"/>
                <a:gd name="connsiteX30" fmla="*/ 544800 w 732361"/>
                <a:gd name="connsiteY30" fmla="*/ 638731 h 638730"/>
                <a:gd name="connsiteX31" fmla="*/ 544800 w 732361"/>
                <a:gd name="connsiteY31" fmla="*/ 638731 h 638730"/>
                <a:gd name="connsiteX32" fmla="*/ 413296 w 732361"/>
                <a:gd name="connsiteY32" fmla="*/ 638731 h 638730"/>
                <a:gd name="connsiteX33" fmla="*/ 413296 w 732361"/>
                <a:gd name="connsiteY33" fmla="*/ 638731 h 638730"/>
                <a:gd name="connsiteX34" fmla="*/ 413296 w 732361"/>
                <a:gd name="connsiteY34" fmla="*/ 37572 h 638730"/>
                <a:gd name="connsiteX35" fmla="*/ 450869 w 732361"/>
                <a:gd name="connsiteY35" fmla="*/ 0 h 63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2361" h="638730">
                  <a:moveTo>
                    <a:pt x="37572" y="206648"/>
                  </a:moveTo>
                  <a:lnTo>
                    <a:pt x="93931" y="206648"/>
                  </a:lnTo>
                  <a:cubicBezTo>
                    <a:pt x="114681" y="206648"/>
                    <a:pt x="131503" y="223469"/>
                    <a:pt x="131503" y="244221"/>
                  </a:cubicBezTo>
                  <a:lnTo>
                    <a:pt x="131503" y="432083"/>
                  </a:lnTo>
                  <a:lnTo>
                    <a:pt x="131503" y="432083"/>
                  </a:lnTo>
                  <a:lnTo>
                    <a:pt x="0" y="432083"/>
                  </a:lnTo>
                  <a:lnTo>
                    <a:pt x="0" y="432083"/>
                  </a:lnTo>
                  <a:lnTo>
                    <a:pt x="0" y="244221"/>
                  </a:lnTo>
                  <a:cubicBezTo>
                    <a:pt x="0" y="223469"/>
                    <a:pt x="16822" y="206648"/>
                    <a:pt x="37572" y="206648"/>
                  </a:cubicBezTo>
                  <a:close/>
                  <a:moveTo>
                    <a:pt x="732361" y="432083"/>
                  </a:moveTo>
                  <a:lnTo>
                    <a:pt x="600858" y="432083"/>
                  </a:lnTo>
                  <a:lnTo>
                    <a:pt x="600858" y="432083"/>
                  </a:lnTo>
                  <a:lnTo>
                    <a:pt x="600858" y="244221"/>
                  </a:lnTo>
                  <a:cubicBezTo>
                    <a:pt x="600858" y="223469"/>
                    <a:pt x="617679" y="206648"/>
                    <a:pt x="638430" y="206648"/>
                  </a:cubicBezTo>
                  <a:lnTo>
                    <a:pt x="694789" y="206648"/>
                  </a:lnTo>
                  <a:cubicBezTo>
                    <a:pt x="715540" y="206648"/>
                    <a:pt x="732361" y="223469"/>
                    <a:pt x="732361" y="244221"/>
                  </a:cubicBezTo>
                  <a:lnTo>
                    <a:pt x="732361" y="432083"/>
                  </a:lnTo>
                  <a:lnTo>
                    <a:pt x="732361" y="432083"/>
                  </a:lnTo>
                  <a:close/>
                  <a:moveTo>
                    <a:pt x="225434" y="0"/>
                  </a:moveTo>
                  <a:lnTo>
                    <a:pt x="281793" y="0"/>
                  </a:lnTo>
                  <a:cubicBezTo>
                    <a:pt x="302544" y="0"/>
                    <a:pt x="319365" y="16822"/>
                    <a:pt x="319365" y="37572"/>
                  </a:cubicBezTo>
                  <a:lnTo>
                    <a:pt x="319365" y="638731"/>
                  </a:lnTo>
                  <a:lnTo>
                    <a:pt x="319365" y="638731"/>
                  </a:lnTo>
                  <a:lnTo>
                    <a:pt x="187862" y="638731"/>
                  </a:lnTo>
                  <a:lnTo>
                    <a:pt x="187862" y="638731"/>
                  </a:lnTo>
                  <a:lnTo>
                    <a:pt x="187862" y="37572"/>
                  </a:lnTo>
                  <a:cubicBezTo>
                    <a:pt x="187862" y="16822"/>
                    <a:pt x="204684" y="0"/>
                    <a:pt x="225434" y="0"/>
                  </a:cubicBezTo>
                  <a:close/>
                  <a:moveTo>
                    <a:pt x="450869" y="0"/>
                  </a:moveTo>
                  <a:lnTo>
                    <a:pt x="507227" y="0"/>
                  </a:lnTo>
                  <a:cubicBezTo>
                    <a:pt x="527979" y="0"/>
                    <a:pt x="544800" y="16822"/>
                    <a:pt x="544800" y="37572"/>
                  </a:cubicBezTo>
                  <a:lnTo>
                    <a:pt x="544800" y="638731"/>
                  </a:lnTo>
                  <a:lnTo>
                    <a:pt x="544800" y="638731"/>
                  </a:lnTo>
                  <a:lnTo>
                    <a:pt x="413296" y="638731"/>
                  </a:lnTo>
                  <a:lnTo>
                    <a:pt x="413296" y="638731"/>
                  </a:lnTo>
                  <a:lnTo>
                    <a:pt x="413296" y="37572"/>
                  </a:lnTo>
                  <a:cubicBezTo>
                    <a:pt x="413296" y="16822"/>
                    <a:pt x="430118" y="0"/>
                    <a:pt x="450869" y="0"/>
                  </a:cubicBezTo>
                  <a:close/>
                </a:path>
              </a:pathLst>
            </a:custGeom>
            <a:noFill/>
            <a:ln w="4691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1894E59-82C5-1442-A4E1-3D1729421311}"/>
                </a:ext>
              </a:extLst>
            </p:cNvPr>
            <p:cNvSpPr/>
            <p:nvPr/>
          </p:nvSpPr>
          <p:spPr>
            <a:xfrm>
              <a:off x="2640920" y="4962802"/>
              <a:ext cx="131503" cy="638730"/>
            </a:xfrm>
            <a:custGeom>
              <a:avLst/>
              <a:gdLst>
                <a:gd name="connsiteX0" fmla="*/ 37572 w 131503"/>
                <a:gd name="connsiteY0" fmla="*/ 0 h 638730"/>
                <a:gd name="connsiteX1" fmla="*/ 93931 w 131503"/>
                <a:gd name="connsiteY1" fmla="*/ 0 h 638730"/>
                <a:gd name="connsiteX2" fmla="*/ 131503 w 131503"/>
                <a:gd name="connsiteY2" fmla="*/ 37572 h 638730"/>
                <a:gd name="connsiteX3" fmla="*/ 131503 w 131503"/>
                <a:gd name="connsiteY3" fmla="*/ 638731 h 638730"/>
                <a:gd name="connsiteX4" fmla="*/ 0 w 131503"/>
                <a:gd name="connsiteY4" fmla="*/ 638731 h 638730"/>
                <a:gd name="connsiteX5" fmla="*/ 0 w 131503"/>
                <a:gd name="connsiteY5" fmla="*/ 37572 h 638730"/>
                <a:gd name="connsiteX6" fmla="*/ 37572 w 131503"/>
                <a:gd name="connsiteY6" fmla="*/ 0 h 63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03" h="638730">
                  <a:moveTo>
                    <a:pt x="37572" y="0"/>
                  </a:moveTo>
                  <a:lnTo>
                    <a:pt x="93931" y="0"/>
                  </a:lnTo>
                  <a:cubicBezTo>
                    <a:pt x="114681" y="0"/>
                    <a:pt x="131503" y="16822"/>
                    <a:pt x="131503" y="37572"/>
                  </a:cubicBezTo>
                  <a:lnTo>
                    <a:pt x="131503" y="638731"/>
                  </a:lnTo>
                  <a:lnTo>
                    <a:pt x="0" y="638731"/>
                  </a:lnTo>
                  <a:lnTo>
                    <a:pt x="0" y="37572"/>
                  </a:lnTo>
                  <a:cubicBezTo>
                    <a:pt x="0" y="16822"/>
                    <a:pt x="16822" y="0"/>
                    <a:pt x="37572" y="0"/>
                  </a:cubicBezTo>
                  <a:close/>
                </a:path>
              </a:pathLst>
            </a:custGeom>
            <a:solidFill>
              <a:srgbClr val="FFF48C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D28514E-E577-66F5-81CA-25B808CF160D}"/>
                </a:ext>
              </a:extLst>
            </p:cNvPr>
            <p:cNvSpPr/>
            <p:nvPr/>
          </p:nvSpPr>
          <p:spPr>
            <a:xfrm>
              <a:off x="2640920" y="5131877"/>
              <a:ext cx="131503" cy="469655"/>
            </a:xfrm>
            <a:custGeom>
              <a:avLst/>
              <a:gdLst>
                <a:gd name="connsiteX0" fmla="*/ 131503 w 131503"/>
                <a:gd name="connsiteY0" fmla="*/ 12400 h 469655"/>
                <a:gd name="connsiteX1" fmla="*/ 71388 w 131503"/>
                <a:gd name="connsiteY1" fmla="*/ 1 h 469655"/>
                <a:gd name="connsiteX2" fmla="*/ 0 w 131503"/>
                <a:gd name="connsiteY2" fmla="*/ 1 h 469655"/>
                <a:gd name="connsiteX3" fmla="*/ 0 w 131503"/>
                <a:gd name="connsiteY3" fmla="*/ 469656 h 469655"/>
                <a:gd name="connsiteX4" fmla="*/ 131503 w 131503"/>
                <a:gd name="connsiteY4" fmla="*/ 469656 h 46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503" h="469655">
                  <a:moveTo>
                    <a:pt x="131503" y="12400"/>
                  </a:moveTo>
                  <a:cubicBezTo>
                    <a:pt x="112537" y="4156"/>
                    <a:pt x="92068" y="-63"/>
                    <a:pt x="71388" y="1"/>
                  </a:cubicBezTo>
                  <a:lnTo>
                    <a:pt x="0" y="1"/>
                  </a:lnTo>
                  <a:lnTo>
                    <a:pt x="0" y="469656"/>
                  </a:lnTo>
                  <a:lnTo>
                    <a:pt x="131503" y="469656"/>
                  </a:lnTo>
                  <a:close/>
                </a:path>
              </a:pathLst>
            </a:custGeom>
            <a:solidFill>
              <a:srgbClr val="FFE5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E14C900-2323-6432-BB36-6ED77B7132E2}"/>
                </a:ext>
              </a:extLst>
            </p:cNvPr>
            <p:cNvSpPr/>
            <p:nvPr/>
          </p:nvSpPr>
          <p:spPr>
            <a:xfrm>
              <a:off x="2847568" y="4906443"/>
              <a:ext cx="131503" cy="638730"/>
            </a:xfrm>
            <a:custGeom>
              <a:avLst/>
              <a:gdLst>
                <a:gd name="connsiteX0" fmla="*/ 37572 w 131503"/>
                <a:gd name="connsiteY0" fmla="*/ 0 h 638730"/>
                <a:gd name="connsiteX1" fmla="*/ 93931 w 131503"/>
                <a:gd name="connsiteY1" fmla="*/ 0 h 638730"/>
                <a:gd name="connsiteX2" fmla="*/ 131503 w 131503"/>
                <a:gd name="connsiteY2" fmla="*/ 37572 h 638730"/>
                <a:gd name="connsiteX3" fmla="*/ 131503 w 131503"/>
                <a:gd name="connsiteY3" fmla="*/ 638731 h 638730"/>
                <a:gd name="connsiteX4" fmla="*/ 0 w 131503"/>
                <a:gd name="connsiteY4" fmla="*/ 638731 h 638730"/>
                <a:gd name="connsiteX5" fmla="*/ 0 w 131503"/>
                <a:gd name="connsiteY5" fmla="*/ 37572 h 638730"/>
                <a:gd name="connsiteX6" fmla="*/ 37572 w 131503"/>
                <a:gd name="connsiteY6" fmla="*/ 0 h 63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03" h="638730">
                  <a:moveTo>
                    <a:pt x="37572" y="0"/>
                  </a:moveTo>
                  <a:lnTo>
                    <a:pt x="93931" y="0"/>
                  </a:lnTo>
                  <a:cubicBezTo>
                    <a:pt x="114682" y="0"/>
                    <a:pt x="131503" y="16822"/>
                    <a:pt x="131503" y="37572"/>
                  </a:cubicBezTo>
                  <a:lnTo>
                    <a:pt x="131503" y="638731"/>
                  </a:lnTo>
                  <a:lnTo>
                    <a:pt x="0" y="638731"/>
                  </a:lnTo>
                  <a:lnTo>
                    <a:pt x="0" y="37572"/>
                  </a:lnTo>
                  <a:cubicBezTo>
                    <a:pt x="0" y="16822"/>
                    <a:pt x="16821" y="0"/>
                    <a:pt x="37572" y="0"/>
                  </a:cubicBezTo>
                  <a:close/>
                </a:path>
              </a:pathLst>
            </a:custGeom>
            <a:solidFill>
              <a:srgbClr val="FFF48C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2CEEA216-ADA2-C675-FBA3-71A657A2B01E}"/>
                </a:ext>
              </a:extLst>
            </p:cNvPr>
            <p:cNvSpPr/>
            <p:nvPr/>
          </p:nvSpPr>
          <p:spPr>
            <a:xfrm>
              <a:off x="2847568" y="5204918"/>
              <a:ext cx="131503" cy="340255"/>
            </a:xfrm>
            <a:custGeom>
              <a:avLst/>
              <a:gdLst>
                <a:gd name="connsiteX0" fmla="*/ 131503 w 131503"/>
                <a:gd name="connsiteY0" fmla="*/ 10520 h 340255"/>
                <a:gd name="connsiteX1" fmla="*/ 75145 w 131503"/>
                <a:gd name="connsiteY1" fmla="*/ 20890 h 340255"/>
                <a:gd name="connsiteX2" fmla="*/ 0 w 131503"/>
                <a:gd name="connsiteY2" fmla="*/ 0 h 340255"/>
                <a:gd name="connsiteX3" fmla="*/ 0 w 131503"/>
                <a:gd name="connsiteY3" fmla="*/ 340256 h 340255"/>
                <a:gd name="connsiteX4" fmla="*/ 131503 w 131503"/>
                <a:gd name="connsiteY4" fmla="*/ 340256 h 34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503" h="340255">
                  <a:moveTo>
                    <a:pt x="131503" y="10520"/>
                  </a:moveTo>
                  <a:cubicBezTo>
                    <a:pt x="113615" y="17772"/>
                    <a:pt x="94442" y="21300"/>
                    <a:pt x="75145" y="20890"/>
                  </a:cubicBezTo>
                  <a:cubicBezTo>
                    <a:pt x="48514" y="22093"/>
                    <a:pt x="22190" y="14773"/>
                    <a:pt x="0" y="0"/>
                  </a:cubicBezTo>
                  <a:lnTo>
                    <a:pt x="0" y="340256"/>
                  </a:lnTo>
                  <a:lnTo>
                    <a:pt x="131503" y="340256"/>
                  </a:lnTo>
                  <a:close/>
                </a:path>
              </a:pathLst>
            </a:custGeom>
            <a:solidFill>
              <a:srgbClr val="FFE5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FD584AE-6BFF-26E2-7C67-23EB6C3A43D0}"/>
                </a:ext>
              </a:extLst>
            </p:cNvPr>
            <p:cNvSpPr/>
            <p:nvPr/>
          </p:nvSpPr>
          <p:spPr>
            <a:xfrm>
              <a:off x="3053916" y="4944016"/>
              <a:ext cx="131503" cy="638730"/>
            </a:xfrm>
            <a:custGeom>
              <a:avLst/>
              <a:gdLst>
                <a:gd name="connsiteX0" fmla="*/ 131503 w 131503"/>
                <a:gd name="connsiteY0" fmla="*/ 638731 h 638730"/>
                <a:gd name="connsiteX1" fmla="*/ 0 w 131503"/>
                <a:gd name="connsiteY1" fmla="*/ 638731 h 638730"/>
                <a:gd name="connsiteX2" fmla="*/ 0 w 131503"/>
                <a:gd name="connsiteY2" fmla="*/ 37572 h 638730"/>
                <a:gd name="connsiteX3" fmla="*/ 37572 w 131503"/>
                <a:gd name="connsiteY3" fmla="*/ 0 h 638730"/>
                <a:gd name="connsiteX4" fmla="*/ 93931 w 131503"/>
                <a:gd name="connsiteY4" fmla="*/ 0 h 638730"/>
                <a:gd name="connsiteX5" fmla="*/ 131503 w 131503"/>
                <a:gd name="connsiteY5" fmla="*/ 37572 h 638730"/>
                <a:gd name="connsiteX6" fmla="*/ 131503 w 131503"/>
                <a:gd name="connsiteY6" fmla="*/ 638731 h 63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03" h="638730">
                  <a:moveTo>
                    <a:pt x="131503" y="638731"/>
                  </a:moveTo>
                  <a:lnTo>
                    <a:pt x="0" y="638731"/>
                  </a:lnTo>
                  <a:lnTo>
                    <a:pt x="0" y="37572"/>
                  </a:lnTo>
                  <a:cubicBezTo>
                    <a:pt x="0" y="16822"/>
                    <a:pt x="16821" y="0"/>
                    <a:pt x="37572" y="0"/>
                  </a:cubicBezTo>
                  <a:lnTo>
                    <a:pt x="93931" y="0"/>
                  </a:lnTo>
                  <a:cubicBezTo>
                    <a:pt x="114682" y="0"/>
                    <a:pt x="131503" y="16822"/>
                    <a:pt x="131503" y="37572"/>
                  </a:cubicBezTo>
                  <a:lnTo>
                    <a:pt x="131503" y="638731"/>
                  </a:lnTo>
                  <a:close/>
                </a:path>
              </a:pathLst>
            </a:custGeom>
            <a:solidFill>
              <a:srgbClr val="FFF48C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DDD1F23-0CB3-E56B-EAB2-C0F9B65004B3}"/>
                </a:ext>
              </a:extLst>
            </p:cNvPr>
            <p:cNvSpPr/>
            <p:nvPr/>
          </p:nvSpPr>
          <p:spPr>
            <a:xfrm>
              <a:off x="3054066" y="5131877"/>
              <a:ext cx="131653" cy="450868"/>
            </a:xfrm>
            <a:custGeom>
              <a:avLst/>
              <a:gdLst>
                <a:gd name="connsiteX0" fmla="*/ 131654 w 131653"/>
                <a:gd name="connsiteY0" fmla="*/ 0 h 450868"/>
                <a:gd name="connsiteX1" fmla="*/ 78677 w 131653"/>
                <a:gd name="connsiteY1" fmla="*/ 0 h 450868"/>
                <a:gd name="connsiteX2" fmla="*/ 0 w 131653"/>
                <a:gd name="connsiteY2" fmla="*/ 22168 h 450868"/>
                <a:gd name="connsiteX3" fmla="*/ 0 w 131653"/>
                <a:gd name="connsiteY3" fmla="*/ 450869 h 450868"/>
                <a:gd name="connsiteX4" fmla="*/ 131503 w 131653"/>
                <a:gd name="connsiteY4" fmla="*/ 450869 h 450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53" h="450868">
                  <a:moveTo>
                    <a:pt x="131654" y="0"/>
                  </a:moveTo>
                  <a:lnTo>
                    <a:pt x="78677" y="0"/>
                  </a:lnTo>
                  <a:cubicBezTo>
                    <a:pt x="50903" y="-45"/>
                    <a:pt x="23663" y="7631"/>
                    <a:pt x="0" y="22168"/>
                  </a:cubicBezTo>
                  <a:lnTo>
                    <a:pt x="0" y="450869"/>
                  </a:lnTo>
                  <a:lnTo>
                    <a:pt x="131503" y="450869"/>
                  </a:lnTo>
                  <a:close/>
                </a:path>
              </a:pathLst>
            </a:custGeom>
            <a:solidFill>
              <a:srgbClr val="FFE5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6D45E798-2EFA-4916-57D1-FC9B52546871}"/>
                </a:ext>
              </a:extLst>
            </p:cNvPr>
            <p:cNvSpPr/>
            <p:nvPr/>
          </p:nvSpPr>
          <p:spPr>
            <a:xfrm>
              <a:off x="2640920" y="4906443"/>
              <a:ext cx="338151" cy="695089"/>
            </a:xfrm>
            <a:custGeom>
              <a:avLst/>
              <a:gdLst>
                <a:gd name="connsiteX0" fmla="*/ 37572 w 338151"/>
                <a:gd name="connsiteY0" fmla="*/ 56359 h 695089"/>
                <a:gd name="connsiteX1" fmla="*/ 93931 w 338151"/>
                <a:gd name="connsiteY1" fmla="*/ 56359 h 695089"/>
                <a:gd name="connsiteX2" fmla="*/ 131503 w 338151"/>
                <a:gd name="connsiteY2" fmla="*/ 93931 h 695089"/>
                <a:gd name="connsiteX3" fmla="*/ 131503 w 338151"/>
                <a:gd name="connsiteY3" fmla="*/ 695089 h 695089"/>
                <a:gd name="connsiteX4" fmla="*/ 131503 w 338151"/>
                <a:gd name="connsiteY4" fmla="*/ 695089 h 695089"/>
                <a:gd name="connsiteX5" fmla="*/ 0 w 338151"/>
                <a:gd name="connsiteY5" fmla="*/ 695089 h 695089"/>
                <a:gd name="connsiteX6" fmla="*/ 0 w 338151"/>
                <a:gd name="connsiteY6" fmla="*/ 695089 h 695089"/>
                <a:gd name="connsiteX7" fmla="*/ 0 w 338151"/>
                <a:gd name="connsiteY7" fmla="*/ 93931 h 695089"/>
                <a:gd name="connsiteX8" fmla="*/ 37572 w 338151"/>
                <a:gd name="connsiteY8" fmla="*/ 56359 h 695089"/>
                <a:gd name="connsiteX9" fmla="*/ 244221 w 338151"/>
                <a:gd name="connsiteY9" fmla="*/ 0 h 695089"/>
                <a:gd name="connsiteX10" fmla="*/ 300579 w 338151"/>
                <a:gd name="connsiteY10" fmla="*/ 0 h 695089"/>
                <a:gd name="connsiteX11" fmla="*/ 338152 w 338151"/>
                <a:gd name="connsiteY11" fmla="*/ 37572 h 695089"/>
                <a:gd name="connsiteX12" fmla="*/ 338152 w 338151"/>
                <a:gd name="connsiteY12" fmla="*/ 638731 h 695089"/>
                <a:gd name="connsiteX13" fmla="*/ 338152 w 338151"/>
                <a:gd name="connsiteY13" fmla="*/ 638731 h 695089"/>
                <a:gd name="connsiteX14" fmla="*/ 206648 w 338151"/>
                <a:gd name="connsiteY14" fmla="*/ 638731 h 695089"/>
                <a:gd name="connsiteX15" fmla="*/ 206648 w 338151"/>
                <a:gd name="connsiteY15" fmla="*/ 638731 h 695089"/>
                <a:gd name="connsiteX16" fmla="*/ 206648 w 338151"/>
                <a:gd name="connsiteY16" fmla="*/ 37572 h 695089"/>
                <a:gd name="connsiteX17" fmla="*/ 244221 w 338151"/>
                <a:gd name="connsiteY17" fmla="*/ 0 h 695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8151" h="695089">
                  <a:moveTo>
                    <a:pt x="37572" y="56359"/>
                  </a:moveTo>
                  <a:lnTo>
                    <a:pt x="93931" y="56359"/>
                  </a:lnTo>
                  <a:cubicBezTo>
                    <a:pt x="114681" y="56359"/>
                    <a:pt x="131503" y="73180"/>
                    <a:pt x="131503" y="93931"/>
                  </a:cubicBezTo>
                  <a:lnTo>
                    <a:pt x="131503" y="695089"/>
                  </a:lnTo>
                  <a:lnTo>
                    <a:pt x="131503" y="695089"/>
                  </a:lnTo>
                  <a:lnTo>
                    <a:pt x="0" y="695089"/>
                  </a:lnTo>
                  <a:lnTo>
                    <a:pt x="0" y="695089"/>
                  </a:lnTo>
                  <a:lnTo>
                    <a:pt x="0" y="93931"/>
                  </a:lnTo>
                  <a:cubicBezTo>
                    <a:pt x="0" y="73180"/>
                    <a:pt x="16822" y="56359"/>
                    <a:pt x="37572" y="56359"/>
                  </a:cubicBezTo>
                  <a:close/>
                  <a:moveTo>
                    <a:pt x="244221" y="0"/>
                  </a:moveTo>
                  <a:lnTo>
                    <a:pt x="300579" y="0"/>
                  </a:lnTo>
                  <a:cubicBezTo>
                    <a:pt x="321330" y="0"/>
                    <a:pt x="338152" y="16822"/>
                    <a:pt x="338152" y="37572"/>
                  </a:cubicBezTo>
                  <a:lnTo>
                    <a:pt x="338152" y="638731"/>
                  </a:lnTo>
                  <a:lnTo>
                    <a:pt x="338152" y="638731"/>
                  </a:lnTo>
                  <a:lnTo>
                    <a:pt x="206648" y="638731"/>
                  </a:lnTo>
                  <a:lnTo>
                    <a:pt x="206648" y="638731"/>
                  </a:lnTo>
                  <a:lnTo>
                    <a:pt x="206648" y="37572"/>
                  </a:lnTo>
                  <a:cubicBezTo>
                    <a:pt x="206648" y="16822"/>
                    <a:pt x="223469" y="0"/>
                    <a:pt x="244221" y="0"/>
                  </a:cubicBezTo>
                  <a:close/>
                </a:path>
              </a:pathLst>
            </a:custGeom>
            <a:noFill/>
            <a:ln w="4691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04D9774-CD0F-24EB-FCA4-4280A874EAF7}"/>
                </a:ext>
              </a:extLst>
            </p:cNvPr>
            <p:cNvSpPr/>
            <p:nvPr/>
          </p:nvSpPr>
          <p:spPr>
            <a:xfrm>
              <a:off x="2734851" y="5056733"/>
              <a:ext cx="131503" cy="638730"/>
            </a:xfrm>
            <a:custGeom>
              <a:avLst/>
              <a:gdLst>
                <a:gd name="connsiteX0" fmla="*/ 37572 w 131503"/>
                <a:gd name="connsiteY0" fmla="*/ 0 h 638730"/>
                <a:gd name="connsiteX1" fmla="*/ 93931 w 131503"/>
                <a:gd name="connsiteY1" fmla="*/ 0 h 638730"/>
                <a:gd name="connsiteX2" fmla="*/ 131503 w 131503"/>
                <a:gd name="connsiteY2" fmla="*/ 37572 h 638730"/>
                <a:gd name="connsiteX3" fmla="*/ 131503 w 131503"/>
                <a:gd name="connsiteY3" fmla="*/ 638731 h 638730"/>
                <a:gd name="connsiteX4" fmla="*/ 0 w 131503"/>
                <a:gd name="connsiteY4" fmla="*/ 638731 h 638730"/>
                <a:gd name="connsiteX5" fmla="*/ 0 w 131503"/>
                <a:gd name="connsiteY5" fmla="*/ 37572 h 638730"/>
                <a:gd name="connsiteX6" fmla="*/ 37572 w 131503"/>
                <a:gd name="connsiteY6" fmla="*/ 0 h 63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03" h="638730">
                  <a:moveTo>
                    <a:pt x="37572" y="0"/>
                  </a:moveTo>
                  <a:lnTo>
                    <a:pt x="93931" y="0"/>
                  </a:lnTo>
                  <a:cubicBezTo>
                    <a:pt x="114682" y="0"/>
                    <a:pt x="131503" y="16821"/>
                    <a:pt x="131503" y="37572"/>
                  </a:cubicBezTo>
                  <a:lnTo>
                    <a:pt x="131503" y="638731"/>
                  </a:lnTo>
                  <a:lnTo>
                    <a:pt x="0" y="638731"/>
                  </a:lnTo>
                  <a:lnTo>
                    <a:pt x="0" y="37572"/>
                  </a:lnTo>
                  <a:cubicBezTo>
                    <a:pt x="0" y="16821"/>
                    <a:pt x="16822" y="0"/>
                    <a:pt x="37572" y="0"/>
                  </a:cubicBezTo>
                  <a:close/>
                </a:path>
              </a:pathLst>
            </a:custGeom>
            <a:solidFill>
              <a:srgbClr val="FFF48C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0251442-DD69-81A1-4821-D2717B0F42A6}"/>
                </a:ext>
              </a:extLst>
            </p:cNvPr>
            <p:cNvSpPr/>
            <p:nvPr/>
          </p:nvSpPr>
          <p:spPr>
            <a:xfrm>
              <a:off x="2734851" y="5133531"/>
              <a:ext cx="131503" cy="561932"/>
            </a:xfrm>
            <a:custGeom>
              <a:avLst/>
              <a:gdLst>
                <a:gd name="connsiteX0" fmla="*/ 131503 w 131503"/>
                <a:gd name="connsiteY0" fmla="*/ 81908 h 561932"/>
                <a:gd name="connsiteX1" fmla="*/ 95058 w 131503"/>
                <a:gd name="connsiteY1" fmla="*/ 54781 h 561932"/>
                <a:gd name="connsiteX2" fmla="*/ 0 w 131503"/>
                <a:gd name="connsiteY2" fmla="*/ 0 h 561932"/>
                <a:gd name="connsiteX3" fmla="*/ 0 w 131503"/>
                <a:gd name="connsiteY3" fmla="*/ 561933 h 561932"/>
                <a:gd name="connsiteX4" fmla="*/ 131503 w 131503"/>
                <a:gd name="connsiteY4" fmla="*/ 561933 h 561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503" h="561932">
                  <a:moveTo>
                    <a:pt x="131503" y="81908"/>
                  </a:moveTo>
                  <a:cubicBezTo>
                    <a:pt x="117290" y="76035"/>
                    <a:pt x="104763" y="66714"/>
                    <a:pt x="95058" y="54781"/>
                  </a:cubicBezTo>
                  <a:cubicBezTo>
                    <a:pt x="71462" y="25132"/>
                    <a:pt x="37484" y="5549"/>
                    <a:pt x="0" y="0"/>
                  </a:cubicBezTo>
                  <a:lnTo>
                    <a:pt x="0" y="561933"/>
                  </a:lnTo>
                  <a:lnTo>
                    <a:pt x="131503" y="561933"/>
                  </a:lnTo>
                  <a:close/>
                </a:path>
              </a:pathLst>
            </a:custGeom>
            <a:solidFill>
              <a:srgbClr val="FFE5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779041D-704E-738D-9CD0-80EC2CC7ECE4}"/>
                </a:ext>
              </a:extLst>
            </p:cNvPr>
            <p:cNvSpPr/>
            <p:nvPr/>
          </p:nvSpPr>
          <p:spPr>
            <a:xfrm>
              <a:off x="3053916" y="4944016"/>
              <a:ext cx="131503" cy="638730"/>
            </a:xfrm>
            <a:custGeom>
              <a:avLst/>
              <a:gdLst>
                <a:gd name="connsiteX0" fmla="*/ 131503 w 131503"/>
                <a:gd name="connsiteY0" fmla="*/ 638731 h 638730"/>
                <a:gd name="connsiteX1" fmla="*/ 0 w 131503"/>
                <a:gd name="connsiteY1" fmla="*/ 638731 h 638730"/>
                <a:gd name="connsiteX2" fmla="*/ 0 w 131503"/>
                <a:gd name="connsiteY2" fmla="*/ 638731 h 638730"/>
                <a:gd name="connsiteX3" fmla="*/ 0 w 131503"/>
                <a:gd name="connsiteY3" fmla="*/ 37572 h 638730"/>
                <a:gd name="connsiteX4" fmla="*/ 37572 w 131503"/>
                <a:gd name="connsiteY4" fmla="*/ 0 h 638730"/>
                <a:gd name="connsiteX5" fmla="*/ 93931 w 131503"/>
                <a:gd name="connsiteY5" fmla="*/ 0 h 638730"/>
                <a:gd name="connsiteX6" fmla="*/ 131503 w 131503"/>
                <a:gd name="connsiteY6" fmla="*/ 37572 h 638730"/>
                <a:gd name="connsiteX7" fmla="*/ 131503 w 131503"/>
                <a:gd name="connsiteY7" fmla="*/ 638731 h 638730"/>
                <a:gd name="connsiteX8" fmla="*/ 131503 w 131503"/>
                <a:gd name="connsiteY8" fmla="*/ 638731 h 63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503" h="638730">
                  <a:moveTo>
                    <a:pt x="131503" y="638731"/>
                  </a:moveTo>
                  <a:lnTo>
                    <a:pt x="0" y="638731"/>
                  </a:lnTo>
                  <a:lnTo>
                    <a:pt x="0" y="638731"/>
                  </a:lnTo>
                  <a:lnTo>
                    <a:pt x="0" y="37572"/>
                  </a:lnTo>
                  <a:cubicBezTo>
                    <a:pt x="0" y="16822"/>
                    <a:pt x="16821" y="0"/>
                    <a:pt x="37572" y="0"/>
                  </a:cubicBezTo>
                  <a:lnTo>
                    <a:pt x="93931" y="0"/>
                  </a:lnTo>
                  <a:cubicBezTo>
                    <a:pt x="114682" y="0"/>
                    <a:pt x="131503" y="16822"/>
                    <a:pt x="131503" y="37572"/>
                  </a:cubicBezTo>
                  <a:lnTo>
                    <a:pt x="131503" y="638731"/>
                  </a:lnTo>
                  <a:lnTo>
                    <a:pt x="131503" y="638731"/>
                  </a:lnTo>
                  <a:close/>
                </a:path>
              </a:pathLst>
            </a:custGeom>
            <a:noFill/>
            <a:ln w="4691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37F21C99-89F5-D36E-9589-2B4B78EDE37F}"/>
                </a:ext>
              </a:extLst>
            </p:cNvPr>
            <p:cNvSpPr/>
            <p:nvPr/>
          </p:nvSpPr>
          <p:spPr>
            <a:xfrm>
              <a:off x="2959985" y="5056733"/>
              <a:ext cx="131503" cy="638730"/>
            </a:xfrm>
            <a:custGeom>
              <a:avLst/>
              <a:gdLst>
                <a:gd name="connsiteX0" fmla="*/ 131503 w 131503"/>
                <a:gd name="connsiteY0" fmla="*/ 638731 h 638730"/>
                <a:gd name="connsiteX1" fmla="*/ 0 w 131503"/>
                <a:gd name="connsiteY1" fmla="*/ 638731 h 638730"/>
                <a:gd name="connsiteX2" fmla="*/ 0 w 131503"/>
                <a:gd name="connsiteY2" fmla="*/ 37572 h 638730"/>
                <a:gd name="connsiteX3" fmla="*/ 37572 w 131503"/>
                <a:gd name="connsiteY3" fmla="*/ 0 h 638730"/>
                <a:gd name="connsiteX4" fmla="*/ 93931 w 131503"/>
                <a:gd name="connsiteY4" fmla="*/ 0 h 638730"/>
                <a:gd name="connsiteX5" fmla="*/ 131503 w 131503"/>
                <a:gd name="connsiteY5" fmla="*/ 37572 h 638730"/>
                <a:gd name="connsiteX6" fmla="*/ 131503 w 131503"/>
                <a:gd name="connsiteY6" fmla="*/ 638731 h 63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03" h="638730">
                  <a:moveTo>
                    <a:pt x="131503" y="638731"/>
                  </a:moveTo>
                  <a:lnTo>
                    <a:pt x="0" y="638731"/>
                  </a:lnTo>
                  <a:lnTo>
                    <a:pt x="0" y="37572"/>
                  </a:lnTo>
                  <a:cubicBezTo>
                    <a:pt x="0" y="16821"/>
                    <a:pt x="16821" y="0"/>
                    <a:pt x="37572" y="0"/>
                  </a:cubicBezTo>
                  <a:lnTo>
                    <a:pt x="93931" y="0"/>
                  </a:lnTo>
                  <a:cubicBezTo>
                    <a:pt x="114682" y="0"/>
                    <a:pt x="131503" y="16821"/>
                    <a:pt x="131503" y="37572"/>
                  </a:cubicBezTo>
                  <a:lnTo>
                    <a:pt x="131503" y="638731"/>
                  </a:lnTo>
                  <a:close/>
                </a:path>
              </a:pathLst>
            </a:custGeom>
            <a:solidFill>
              <a:srgbClr val="FFF48C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9DE34A4D-3954-5244-58CF-4DEEC02D3EB5}"/>
                </a:ext>
              </a:extLst>
            </p:cNvPr>
            <p:cNvSpPr/>
            <p:nvPr/>
          </p:nvSpPr>
          <p:spPr>
            <a:xfrm>
              <a:off x="2960135" y="5137513"/>
              <a:ext cx="131503" cy="557950"/>
            </a:xfrm>
            <a:custGeom>
              <a:avLst/>
              <a:gdLst>
                <a:gd name="connsiteX0" fmla="*/ 55194 w 131503"/>
                <a:gd name="connsiteY0" fmla="*/ 50798 h 557950"/>
                <a:gd name="connsiteX1" fmla="*/ 0 w 131503"/>
                <a:gd name="connsiteY1" fmla="*/ 84125 h 557950"/>
                <a:gd name="connsiteX2" fmla="*/ 0 w 131503"/>
                <a:gd name="connsiteY2" fmla="*/ 557950 h 557950"/>
                <a:gd name="connsiteX3" fmla="*/ 131503 w 131503"/>
                <a:gd name="connsiteY3" fmla="*/ 557950 h 557950"/>
                <a:gd name="connsiteX4" fmla="*/ 131503 w 131503"/>
                <a:gd name="connsiteY4" fmla="*/ 0 h 557950"/>
                <a:gd name="connsiteX5" fmla="*/ 55194 w 131503"/>
                <a:gd name="connsiteY5" fmla="*/ 50798 h 55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503" h="557950">
                  <a:moveTo>
                    <a:pt x="55194" y="50798"/>
                  </a:moveTo>
                  <a:cubicBezTo>
                    <a:pt x="41082" y="67811"/>
                    <a:pt x="21630" y="79556"/>
                    <a:pt x="0" y="84125"/>
                  </a:cubicBezTo>
                  <a:lnTo>
                    <a:pt x="0" y="557950"/>
                  </a:lnTo>
                  <a:lnTo>
                    <a:pt x="131503" y="557950"/>
                  </a:lnTo>
                  <a:lnTo>
                    <a:pt x="131503" y="0"/>
                  </a:lnTo>
                  <a:cubicBezTo>
                    <a:pt x="101385" y="8544"/>
                    <a:pt x="74698" y="26308"/>
                    <a:pt x="55194" y="50798"/>
                  </a:cubicBezTo>
                  <a:close/>
                </a:path>
              </a:pathLst>
            </a:custGeom>
            <a:solidFill>
              <a:srgbClr val="FFE5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6E20899-DF1A-CD6B-8909-23DC47C5F664}"/>
                </a:ext>
              </a:extLst>
            </p:cNvPr>
            <p:cNvSpPr/>
            <p:nvPr/>
          </p:nvSpPr>
          <p:spPr>
            <a:xfrm>
              <a:off x="2734851" y="5056733"/>
              <a:ext cx="356637" cy="638730"/>
            </a:xfrm>
            <a:custGeom>
              <a:avLst/>
              <a:gdLst>
                <a:gd name="connsiteX0" fmla="*/ 37572 w 356637"/>
                <a:gd name="connsiteY0" fmla="*/ 0 h 638730"/>
                <a:gd name="connsiteX1" fmla="*/ 93931 w 356637"/>
                <a:gd name="connsiteY1" fmla="*/ 0 h 638730"/>
                <a:gd name="connsiteX2" fmla="*/ 131503 w 356637"/>
                <a:gd name="connsiteY2" fmla="*/ 37572 h 638730"/>
                <a:gd name="connsiteX3" fmla="*/ 131503 w 356637"/>
                <a:gd name="connsiteY3" fmla="*/ 638731 h 638730"/>
                <a:gd name="connsiteX4" fmla="*/ 131503 w 356637"/>
                <a:gd name="connsiteY4" fmla="*/ 638731 h 638730"/>
                <a:gd name="connsiteX5" fmla="*/ 0 w 356637"/>
                <a:gd name="connsiteY5" fmla="*/ 638731 h 638730"/>
                <a:gd name="connsiteX6" fmla="*/ 0 w 356637"/>
                <a:gd name="connsiteY6" fmla="*/ 638731 h 638730"/>
                <a:gd name="connsiteX7" fmla="*/ 0 w 356637"/>
                <a:gd name="connsiteY7" fmla="*/ 37572 h 638730"/>
                <a:gd name="connsiteX8" fmla="*/ 37572 w 356637"/>
                <a:gd name="connsiteY8" fmla="*/ 0 h 638730"/>
                <a:gd name="connsiteX9" fmla="*/ 356637 w 356637"/>
                <a:gd name="connsiteY9" fmla="*/ 638731 h 638730"/>
                <a:gd name="connsiteX10" fmla="*/ 225134 w 356637"/>
                <a:gd name="connsiteY10" fmla="*/ 638731 h 638730"/>
                <a:gd name="connsiteX11" fmla="*/ 225134 w 356637"/>
                <a:gd name="connsiteY11" fmla="*/ 638731 h 638730"/>
                <a:gd name="connsiteX12" fmla="*/ 225134 w 356637"/>
                <a:gd name="connsiteY12" fmla="*/ 37572 h 638730"/>
                <a:gd name="connsiteX13" fmla="*/ 262706 w 356637"/>
                <a:gd name="connsiteY13" fmla="*/ 0 h 638730"/>
                <a:gd name="connsiteX14" fmla="*/ 319065 w 356637"/>
                <a:gd name="connsiteY14" fmla="*/ 0 h 638730"/>
                <a:gd name="connsiteX15" fmla="*/ 356637 w 356637"/>
                <a:gd name="connsiteY15" fmla="*/ 37572 h 638730"/>
                <a:gd name="connsiteX16" fmla="*/ 356637 w 356637"/>
                <a:gd name="connsiteY16" fmla="*/ 638731 h 638730"/>
                <a:gd name="connsiteX17" fmla="*/ 356637 w 356637"/>
                <a:gd name="connsiteY17" fmla="*/ 638731 h 63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6637" h="638730">
                  <a:moveTo>
                    <a:pt x="37572" y="0"/>
                  </a:moveTo>
                  <a:lnTo>
                    <a:pt x="93931" y="0"/>
                  </a:lnTo>
                  <a:cubicBezTo>
                    <a:pt x="114682" y="0"/>
                    <a:pt x="131503" y="16821"/>
                    <a:pt x="131503" y="37572"/>
                  </a:cubicBezTo>
                  <a:lnTo>
                    <a:pt x="131503" y="638731"/>
                  </a:lnTo>
                  <a:lnTo>
                    <a:pt x="131503" y="638731"/>
                  </a:lnTo>
                  <a:lnTo>
                    <a:pt x="0" y="638731"/>
                  </a:lnTo>
                  <a:lnTo>
                    <a:pt x="0" y="638731"/>
                  </a:lnTo>
                  <a:lnTo>
                    <a:pt x="0" y="37572"/>
                  </a:lnTo>
                  <a:cubicBezTo>
                    <a:pt x="0" y="16821"/>
                    <a:pt x="16822" y="0"/>
                    <a:pt x="37572" y="0"/>
                  </a:cubicBezTo>
                  <a:close/>
                  <a:moveTo>
                    <a:pt x="356637" y="638731"/>
                  </a:moveTo>
                  <a:lnTo>
                    <a:pt x="225134" y="638731"/>
                  </a:lnTo>
                  <a:lnTo>
                    <a:pt x="225134" y="638731"/>
                  </a:lnTo>
                  <a:lnTo>
                    <a:pt x="225134" y="37572"/>
                  </a:lnTo>
                  <a:cubicBezTo>
                    <a:pt x="225134" y="16821"/>
                    <a:pt x="241955" y="0"/>
                    <a:pt x="262706" y="0"/>
                  </a:cubicBezTo>
                  <a:lnTo>
                    <a:pt x="319065" y="0"/>
                  </a:lnTo>
                  <a:cubicBezTo>
                    <a:pt x="339816" y="0"/>
                    <a:pt x="356637" y="16821"/>
                    <a:pt x="356637" y="37572"/>
                  </a:cubicBezTo>
                  <a:lnTo>
                    <a:pt x="356637" y="638731"/>
                  </a:lnTo>
                  <a:lnTo>
                    <a:pt x="356637" y="638731"/>
                  </a:lnTo>
                  <a:close/>
                </a:path>
              </a:pathLst>
            </a:custGeom>
            <a:noFill/>
            <a:ln w="4691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1BE4B3E2-4560-2E0A-C480-7506E3F1BAA6}"/>
                </a:ext>
              </a:extLst>
            </p:cNvPr>
            <p:cNvSpPr/>
            <p:nvPr/>
          </p:nvSpPr>
          <p:spPr>
            <a:xfrm>
              <a:off x="2516945" y="5207022"/>
              <a:ext cx="811093" cy="789020"/>
            </a:xfrm>
            <a:custGeom>
              <a:avLst/>
              <a:gdLst>
                <a:gd name="connsiteX0" fmla="*/ 606443 w 811093"/>
                <a:gd name="connsiteY0" fmla="*/ 789020 h 789020"/>
                <a:gd name="connsiteX1" fmla="*/ 680047 w 811093"/>
                <a:gd name="connsiteY1" fmla="*/ 727928 h 789020"/>
                <a:gd name="connsiteX2" fmla="*/ 810423 w 811093"/>
                <a:gd name="connsiteY2" fmla="*/ 44598 h 789020"/>
                <a:gd name="connsiteX3" fmla="*/ 780538 w 811093"/>
                <a:gd name="connsiteY3" fmla="*/ 661 h 789020"/>
                <a:gd name="connsiteX4" fmla="*/ 773490 w 811093"/>
                <a:gd name="connsiteY4" fmla="*/ 0 h 789020"/>
                <a:gd name="connsiteX5" fmla="*/ 615685 w 811093"/>
                <a:gd name="connsiteY5" fmla="*/ 0 h 789020"/>
                <a:gd name="connsiteX6" fmla="*/ 556997 w 811093"/>
                <a:gd name="connsiteY6" fmla="*/ 28217 h 789020"/>
                <a:gd name="connsiteX7" fmla="*/ 405768 w 811093"/>
                <a:gd name="connsiteY7" fmla="*/ 93931 h 789020"/>
                <a:gd name="connsiteX8" fmla="*/ 254164 w 811093"/>
                <a:gd name="connsiteY8" fmla="*/ 28179 h 789020"/>
                <a:gd name="connsiteX9" fmla="*/ 195363 w 811093"/>
                <a:gd name="connsiteY9" fmla="*/ 0 h 789020"/>
                <a:gd name="connsiteX10" fmla="*/ 37559 w 811093"/>
                <a:gd name="connsiteY10" fmla="*/ 0 h 789020"/>
                <a:gd name="connsiteX11" fmla="*/ 0 w 811093"/>
                <a:gd name="connsiteY11" fmla="*/ 37587 h 789020"/>
                <a:gd name="connsiteX12" fmla="*/ 663 w 811093"/>
                <a:gd name="connsiteY12" fmla="*/ 44598 h 789020"/>
                <a:gd name="connsiteX13" fmla="*/ 130964 w 811093"/>
                <a:gd name="connsiteY13" fmla="*/ 727928 h 789020"/>
                <a:gd name="connsiteX14" fmla="*/ 204794 w 811093"/>
                <a:gd name="connsiteY14" fmla="*/ 789020 h 78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093" h="789020">
                  <a:moveTo>
                    <a:pt x="606443" y="789020"/>
                  </a:moveTo>
                  <a:cubicBezTo>
                    <a:pt x="642444" y="788919"/>
                    <a:pt x="673314" y="763295"/>
                    <a:pt x="680047" y="727928"/>
                  </a:cubicBezTo>
                  <a:lnTo>
                    <a:pt x="810423" y="44598"/>
                  </a:lnTo>
                  <a:cubicBezTo>
                    <a:pt x="814304" y="24215"/>
                    <a:pt x="800925" y="4543"/>
                    <a:pt x="780538" y="661"/>
                  </a:cubicBezTo>
                  <a:cubicBezTo>
                    <a:pt x="778216" y="222"/>
                    <a:pt x="775857" y="0"/>
                    <a:pt x="773490" y="0"/>
                  </a:cubicBezTo>
                  <a:lnTo>
                    <a:pt x="615685" y="0"/>
                  </a:lnTo>
                  <a:cubicBezTo>
                    <a:pt x="592853" y="0"/>
                    <a:pt x="571256" y="10385"/>
                    <a:pt x="556997" y="28217"/>
                  </a:cubicBezTo>
                  <a:cubicBezTo>
                    <a:pt x="519725" y="72684"/>
                    <a:pt x="463709" y="97027"/>
                    <a:pt x="405768" y="93931"/>
                  </a:cubicBezTo>
                  <a:cubicBezTo>
                    <a:pt x="347693" y="97140"/>
                    <a:pt x="291508" y="72770"/>
                    <a:pt x="254164" y="28179"/>
                  </a:cubicBezTo>
                  <a:cubicBezTo>
                    <a:pt x="239851" y="10355"/>
                    <a:pt x="218222" y="-11"/>
                    <a:pt x="195363" y="0"/>
                  </a:cubicBezTo>
                  <a:lnTo>
                    <a:pt x="37559" y="0"/>
                  </a:lnTo>
                  <a:cubicBezTo>
                    <a:pt x="16808" y="8"/>
                    <a:pt x="-8" y="16836"/>
                    <a:pt x="0" y="37587"/>
                  </a:cubicBezTo>
                  <a:cubicBezTo>
                    <a:pt x="1" y="39939"/>
                    <a:pt x="223" y="42288"/>
                    <a:pt x="663" y="44598"/>
                  </a:cubicBezTo>
                  <a:lnTo>
                    <a:pt x="130964" y="727928"/>
                  </a:lnTo>
                  <a:cubicBezTo>
                    <a:pt x="137712" y="763377"/>
                    <a:pt x="168707" y="789024"/>
                    <a:pt x="204794" y="789020"/>
                  </a:cubicBezTo>
                  <a:close/>
                </a:path>
              </a:pathLst>
            </a:custGeom>
            <a:solidFill>
              <a:srgbClr val="FFFFFF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243CAED1-673E-8B44-7095-E2A74999BD99}"/>
                </a:ext>
              </a:extLst>
            </p:cNvPr>
            <p:cNvSpPr/>
            <p:nvPr/>
          </p:nvSpPr>
          <p:spPr>
            <a:xfrm>
              <a:off x="2637990" y="5207022"/>
              <a:ext cx="690048" cy="789020"/>
            </a:xfrm>
            <a:custGeom>
              <a:avLst/>
              <a:gdLst>
                <a:gd name="connsiteX0" fmla="*/ 559002 w 690048"/>
                <a:gd name="connsiteY0" fmla="*/ 727928 h 789020"/>
                <a:gd name="connsiteX1" fmla="*/ 689378 w 690048"/>
                <a:gd name="connsiteY1" fmla="*/ 44598 h 789020"/>
                <a:gd name="connsiteX2" fmla="*/ 659493 w 690048"/>
                <a:gd name="connsiteY2" fmla="*/ 661 h 789020"/>
                <a:gd name="connsiteX3" fmla="*/ 652445 w 690048"/>
                <a:gd name="connsiteY3" fmla="*/ 0 h 789020"/>
                <a:gd name="connsiteX4" fmla="*/ 649176 w 690048"/>
                <a:gd name="connsiteY4" fmla="*/ 0 h 789020"/>
                <a:gd name="connsiteX5" fmla="*/ 419195 w 690048"/>
                <a:gd name="connsiteY5" fmla="*/ 191093 h 789020"/>
                <a:gd name="connsiteX6" fmla="*/ 320530 w 690048"/>
                <a:gd name="connsiteY6" fmla="*/ 485135 h 789020"/>
                <a:gd name="connsiteX7" fmla="*/ 256319 w 690048"/>
                <a:gd name="connsiteY7" fmla="*/ 553103 h 789020"/>
                <a:gd name="connsiteX8" fmla="*/ 147697 w 690048"/>
                <a:gd name="connsiteY8" fmla="*/ 610890 h 789020"/>
                <a:gd name="connsiteX9" fmla="*/ 0 w 690048"/>
                <a:gd name="connsiteY9" fmla="*/ 676529 h 789020"/>
                <a:gd name="connsiteX10" fmla="*/ 9806 w 690048"/>
                <a:gd name="connsiteY10" fmla="*/ 727928 h 789020"/>
                <a:gd name="connsiteX11" fmla="*/ 83749 w 690048"/>
                <a:gd name="connsiteY11" fmla="*/ 789020 h 789020"/>
                <a:gd name="connsiteX12" fmla="*/ 485398 w 690048"/>
                <a:gd name="connsiteY12" fmla="*/ 789020 h 789020"/>
                <a:gd name="connsiteX13" fmla="*/ 559002 w 690048"/>
                <a:gd name="connsiteY13" fmla="*/ 727928 h 78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0048" h="789020">
                  <a:moveTo>
                    <a:pt x="559002" y="727928"/>
                  </a:moveTo>
                  <a:lnTo>
                    <a:pt x="689378" y="44598"/>
                  </a:lnTo>
                  <a:cubicBezTo>
                    <a:pt x="693260" y="24215"/>
                    <a:pt x="679880" y="4543"/>
                    <a:pt x="659493" y="661"/>
                  </a:cubicBezTo>
                  <a:cubicBezTo>
                    <a:pt x="657171" y="222"/>
                    <a:pt x="654812" y="0"/>
                    <a:pt x="652445" y="0"/>
                  </a:cubicBezTo>
                  <a:lnTo>
                    <a:pt x="649176" y="0"/>
                  </a:lnTo>
                  <a:cubicBezTo>
                    <a:pt x="567261" y="57095"/>
                    <a:pt x="490327" y="121021"/>
                    <a:pt x="419195" y="191093"/>
                  </a:cubicBezTo>
                  <a:cubicBezTo>
                    <a:pt x="340267" y="267117"/>
                    <a:pt x="303431" y="376889"/>
                    <a:pt x="320530" y="485135"/>
                  </a:cubicBezTo>
                  <a:cubicBezTo>
                    <a:pt x="294188" y="502557"/>
                    <a:pt x="272216" y="525814"/>
                    <a:pt x="256319" y="553103"/>
                  </a:cubicBezTo>
                  <a:cubicBezTo>
                    <a:pt x="216038" y="563466"/>
                    <a:pt x="178802" y="583278"/>
                    <a:pt x="147697" y="610890"/>
                  </a:cubicBezTo>
                  <a:cubicBezTo>
                    <a:pt x="95484" y="625329"/>
                    <a:pt x="45708" y="647451"/>
                    <a:pt x="0" y="676529"/>
                  </a:cubicBezTo>
                  <a:lnTo>
                    <a:pt x="9806" y="727928"/>
                  </a:lnTo>
                  <a:cubicBezTo>
                    <a:pt x="16563" y="763419"/>
                    <a:pt x="47620" y="789080"/>
                    <a:pt x="83749" y="789020"/>
                  </a:cubicBezTo>
                  <a:lnTo>
                    <a:pt x="485398" y="789020"/>
                  </a:lnTo>
                  <a:cubicBezTo>
                    <a:pt x="521400" y="788919"/>
                    <a:pt x="552269" y="763295"/>
                    <a:pt x="559002" y="727928"/>
                  </a:cubicBezTo>
                  <a:close/>
                </a:path>
              </a:pathLst>
            </a:custGeom>
            <a:solidFill>
              <a:srgbClr val="E0E0E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09B477A-97E7-6CE2-E5EE-9DA56FC02ADD}"/>
                </a:ext>
              </a:extLst>
            </p:cNvPr>
            <p:cNvSpPr/>
            <p:nvPr/>
          </p:nvSpPr>
          <p:spPr>
            <a:xfrm>
              <a:off x="2516945" y="5207022"/>
              <a:ext cx="811093" cy="789020"/>
            </a:xfrm>
            <a:custGeom>
              <a:avLst/>
              <a:gdLst>
                <a:gd name="connsiteX0" fmla="*/ 606443 w 811093"/>
                <a:gd name="connsiteY0" fmla="*/ 789020 h 789020"/>
                <a:gd name="connsiteX1" fmla="*/ 680047 w 811093"/>
                <a:gd name="connsiteY1" fmla="*/ 727928 h 789020"/>
                <a:gd name="connsiteX2" fmla="*/ 810423 w 811093"/>
                <a:gd name="connsiteY2" fmla="*/ 44598 h 789020"/>
                <a:gd name="connsiteX3" fmla="*/ 780538 w 811093"/>
                <a:gd name="connsiteY3" fmla="*/ 661 h 789020"/>
                <a:gd name="connsiteX4" fmla="*/ 773490 w 811093"/>
                <a:gd name="connsiteY4" fmla="*/ 0 h 789020"/>
                <a:gd name="connsiteX5" fmla="*/ 615685 w 811093"/>
                <a:gd name="connsiteY5" fmla="*/ 0 h 789020"/>
                <a:gd name="connsiteX6" fmla="*/ 556997 w 811093"/>
                <a:gd name="connsiteY6" fmla="*/ 28217 h 789020"/>
                <a:gd name="connsiteX7" fmla="*/ 405768 w 811093"/>
                <a:gd name="connsiteY7" fmla="*/ 93931 h 789020"/>
                <a:gd name="connsiteX8" fmla="*/ 254164 w 811093"/>
                <a:gd name="connsiteY8" fmla="*/ 28179 h 789020"/>
                <a:gd name="connsiteX9" fmla="*/ 195363 w 811093"/>
                <a:gd name="connsiteY9" fmla="*/ 0 h 789020"/>
                <a:gd name="connsiteX10" fmla="*/ 37559 w 811093"/>
                <a:gd name="connsiteY10" fmla="*/ 0 h 789020"/>
                <a:gd name="connsiteX11" fmla="*/ 0 w 811093"/>
                <a:gd name="connsiteY11" fmla="*/ 37587 h 789020"/>
                <a:gd name="connsiteX12" fmla="*/ 663 w 811093"/>
                <a:gd name="connsiteY12" fmla="*/ 44598 h 789020"/>
                <a:gd name="connsiteX13" fmla="*/ 130964 w 811093"/>
                <a:gd name="connsiteY13" fmla="*/ 727928 h 789020"/>
                <a:gd name="connsiteX14" fmla="*/ 204794 w 811093"/>
                <a:gd name="connsiteY14" fmla="*/ 789020 h 78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1093" h="789020">
                  <a:moveTo>
                    <a:pt x="606443" y="789020"/>
                  </a:moveTo>
                  <a:cubicBezTo>
                    <a:pt x="642444" y="788919"/>
                    <a:pt x="673314" y="763295"/>
                    <a:pt x="680047" y="727928"/>
                  </a:cubicBezTo>
                  <a:lnTo>
                    <a:pt x="810423" y="44598"/>
                  </a:lnTo>
                  <a:cubicBezTo>
                    <a:pt x="814304" y="24215"/>
                    <a:pt x="800925" y="4543"/>
                    <a:pt x="780538" y="661"/>
                  </a:cubicBezTo>
                  <a:cubicBezTo>
                    <a:pt x="778216" y="222"/>
                    <a:pt x="775857" y="0"/>
                    <a:pt x="773490" y="0"/>
                  </a:cubicBezTo>
                  <a:lnTo>
                    <a:pt x="615685" y="0"/>
                  </a:lnTo>
                  <a:cubicBezTo>
                    <a:pt x="592853" y="0"/>
                    <a:pt x="571256" y="10385"/>
                    <a:pt x="556997" y="28217"/>
                  </a:cubicBezTo>
                  <a:cubicBezTo>
                    <a:pt x="519725" y="72684"/>
                    <a:pt x="463709" y="97027"/>
                    <a:pt x="405768" y="93931"/>
                  </a:cubicBezTo>
                  <a:cubicBezTo>
                    <a:pt x="347693" y="97140"/>
                    <a:pt x="291508" y="72770"/>
                    <a:pt x="254164" y="28179"/>
                  </a:cubicBezTo>
                  <a:cubicBezTo>
                    <a:pt x="239851" y="10355"/>
                    <a:pt x="218222" y="-11"/>
                    <a:pt x="195363" y="0"/>
                  </a:cubicBezTo>
                  <a:lnTo>
                    <a:pt x="37559" y="0"/>
                  </a:lnTo>
                  <a:cubicBezTo>
                    <a:pt x="16808" y="8"/>
                    <a:pt x="-8" y="16836"/>
                    <a:pt x="0" y="37587"/>
                  </a:cubicBezTo>
                  <a:cubicBezTo>
                    <a:pt x="1" y="39939"/>
                    <a:pt x="223" y="42288"/>
                    <a:pt x="663" y="44598"/>
                  </a:cubicBezTo>
                  <a:lnTo>
                    <a:pt x="130964" y="727928"/>
                  </a:lnTo>
                  <a:cubicBezTo>
                    <a:pt x="137712" y="763377"/>
                    <a:pt x="168707" y="789024"/>
                    <a:pt x="204794" y="789020"/>
                  </a:cubicBezTo>
                  <a:close/>
                </a:path>
              </a:pathLst>
            </a:custGeom>
            <a:noFill/>
            <a:ln w="4691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03F7F95-844C-C0DA-26F2-EA556A0B286A}"/>
                </a:ext>
              </a:extLst>
            </p:cNvPr>
            <p:cNvSpPr/>
            <p:nvPr/>
          </p:nvSpPr>
          <p:spPr>
            <a:xfrm>
              <a:off x="2791060" y="5470029"/>
              <a:ext cx="263006" cy="150289"/>
            </a:xfrm>
            <a:custGeom>
              <a:avLst/>
              <a:gdLst>
                <a:gd name="connsiteX0" fmla="*/ 263007 w 263006"/>
                <a:gd name="connsiteY0" fmla="*/ 75145 h 150289"/>
                <a:gd name="connsiteX1" fmla="*/ 131503 w 263006"/>
                <a:gd name="connsiteY1" fmla="*/ 150290 h 150289"/>
                <a:gd name="connsiteX2" fmla="*/ 0 w 263006"/>
                <a:gd name="connsiteY2" fmla="*/ 75145 h 150289"/>
                <a:gd name="connsiteX3" fmla="*/ 131503 w 263006"/>
                <a:gd name="connsiteY3" fmla="*/ 0 h 150289"/>
                <a:gd name="connsiteX4" fmla="*/ 263007 w 263006"/>
                <a:gd name="connsiteY4" fmla="*/ 75145 h 15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006" h="150289">
                  <a:moveTo>
                    <a:pt x="263007" y="75145"/>
                  </a:moveTo>
                  <a:cubicBezTo>
                    <a:pt x="263007" y="116646"/>
                    <a:pt x="204131" y="150290"/>
                    <a:pt x="131503" y="150290"/>
                  </a:cubicBezTo>
                  <a:cubicBezTo>
                    <a:pt x="58876" y="150290"/>
                    <a:pt x="0" y="116646"/>
                    <a:pt x="0" y="75145"/>
                  </a:cubicBezTo>
                  <a:cubicBezTo>
                    <a:pt x="0" y="33643"/>
                    <a:pt x="58876" y="0"/>
                    <a:pt x="131503" y="0"/>
                  </a:cubicBezTo>
                  <a:cubicBezTo>
                    <a:pt x="204131" y="0"/>
                    <a:pt x="263007" y="33643"/>
                    <a:pt x="263007" y="75145"/>
                  </a:cubicBezTo>
                  <a:close/>
                </a:path>
              </a:pathLst>
            </a:custGeom>
            <a:solidFill>
              <a:srgbClr val="FFD1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22E9CFCC-6E7B-BB6C-4896-00C1A1F31DA0}"/>
                </a:ext>
              </a:extLst>
            </p:cNvPr>
            <p:cNvSpPr/>
            <p:nvPr/>
          </p:nvSpPr>
          <p:spPr>
            <a:xfrm>
              <a:off x="2955213" y="5482729"/>
              <a:ext cx="99003" cy="135260"/>
            </a:xfrm>
            <a:custGeom>
              <a:avLst/>
              <a:gdLst>
                <a:gd name="connsiteX0" fmla="*/ 99003 w 99003"/>
                <a:gd name="connsiteY0" fmla="*/ 62445 h 135260"/>
                <a:gd name="connsiteX1" fmla="*/ 38887 w 99003"/>
                <a:gd name="connsiteY1" fmla="*/ 0 h 135260"/>
                <a:gd name="connsiteX2" fmla="*/ 0 w 99003"/>
                <a:gd name="connsiteY2" fmla="*/ 135261 h 135260"/>
                <a:gd name="connsiteX3" fmla="*/ 99003 w 99003"/>
                <a:gd name="connsiteY3" fmla="*/ 62445 h 135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003" h="135260">
                  <a:moveTo>
                    <a:pt x="99003" y="62445"/>
                  </a:moveTo>
                  <a:cubicBezTo>
                    <a:pt x="99003" y="39338"/>
                    <a:pt x="76159" y="14541"/>
                    <a:pt x="38887" y="0"/>
                  </a:cubicBezTo>
                  <a:cubicBezTo>
                    <a:pt x="16306" y="41747"/>
                    <a:pt x="3040" y="87893"/>
                    <a:pt x="0" y="135261"/>
                  </a:cubicBezTo>
                  <a:cubicBezTo>
                    <a:pt x="59515" y="126018"/>
                    <a:pt x="99003" y="92766"/>
                    <a:pt x="99003" y="62445"/>
                  </a:cubicBezTo>
                  <a:close/>
                </a:path>
              </a:pathLst>
            </a:custGeom>
            <a:solidFill>
              <a:srgbClr val="EBB8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D6FB87B-7F1E-C16F-17E7-803C8A4C05A1}"/>
                </a:ext>
              </a:extLst>
            </p:cNvPr>
            <p:cNvSpPr/>
            <p:nvPr/>
          </p:nvSpPr>
          <p:spPr>
            <a:xfrm>
              <a:off x="2716065" y="5394884"/>
              <a:ext cx="413296" cy="300579"/>
            </a:xfrm>
            <a:custGeom>
              <a:avLst/>
              <a:gdLst>
                <a:gd name="connsiteX0" fmla="*/ 206648 w 413296"/>
                <a:gd name="connsiteY0" fmla="*/ 300579 h 300579"/>
                <a:gd name="connsiteX1" fmla="*/ 0 w 413296"/>
                <a:gd name="connsiteY1" fmla="*/ 150290 h 300579"/>
                <a:gd name="connsiteX2" fmla="*/ 206648 w 413296"/>
                <a:gd name="connsiteY2" fmla="*/ 0 h 300579"/>
                <a:gd name="connsiteX3" fmla="*/ 413296 w 413296"/>
                <a:gd name="connsiteY3" fmla="*/ 150290 h 300579"/>
                <a:gd name="connsiteX4" fmla="*/ 206648 w 413296"/>
                <a:gd name="connsiteY4" fmla="*/ 300579 h 300579"/>
                <a:gd name="connsiteX5" fmla="*/ 206648 w 413296"/>
                <a:gd name="connsiteY5" fmla="*/ 75145 h 300579"/>
                <a:gd name="connsiteX6" fmla="*/ 75145 w 413296"/>
                <a:gd name="connsiteY6" fmla="*/ 150290 h 300579"/>
                <a:gd name="connsiteX7" fmla="*/ 206648 w 413296"/>
                <a:gd name="connsiteY7" fmla="*/ 225434 h 300579"/>
                <a:gd name="connsiteX8" fmla="*/ 338152 w 413296"/>
                <a:gd name="connsiteY8" fmla="*/ 150290 h 300579"/>
                <a:gd name="connsiteX9" fmla="*/ 206648 w 413296"/>
                <a:gd name="connsiteY9" fmla="*/ 75145 h 3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296" h="300579">
                  <a:moveTo>
                    <a:pt x="206648" y="300579"/>
                  </a:moveTo>
                  <a:cubicBezTo>
                    <a:pt x="90775" y="300579"/>
                    <a:pt x="0" y="234565"/>
                    <a:pt x="0" y="150290"/>
                  </a:cubicBezTo>
                  <a:cubicBezTo>
                    <a:pt x="0" y="66015"/>
                    <a:pt x="90775" y="0"/>
                    <a:pt x="206648" y="0"/>
                  </a:cubicBezTo>
                  <a:cubicBezTo>
                    <a:pt x="322522" y="0"/>
                    <a:pt x="413296" y="66015"/>
                    <a:pt x="413296" y="150290"/>
                  </a:cubicBezTo>
                  <a:cubicBezTo>
                    <a:pt x="413296" y="234565"/>
                    <a:pt x="322371" y="300579"/>
                    <a:pt x="206648" y="300579"/>
                  </a:cubicBezTo>
                  <a:close/>
                  <a:moveTo>
                    <a:pt x="206648" y="75145"/>
                  </a:moveTo>
                  <a:cubicBezTo>
                    <a:pt x="129136" y="75145"/>
                    <a:pt x="75145" y="114746"/>
                    <a:pt x="75145" y="150290"/>
                  </a:cubicBezTo>
                  <a:cubicBezTo>
                    <a:pt x="75145" y="185833"/>
                    <a:pt x="129136" y="225434"/>
                    <a:pt x="206648" y="225434"/>
                  </a:cubicBezTo>
                  <a:cubicBezTo>
                    <a:pt x="284160" y="225434"/>
                    <a:pt x="338152" y="185833"/>
                    <a:pt x="338152" y="150290"/>
                  </a:cubicBezTo>
                  <a:cubicBezTo>
                    <a:pt x="338152" y="114746"/>
                    <a:pt x="283972" y="75145"/>
                    <a:pt x="206648" y="75145"/>
                  </a:cubicBezTo>
                  <a:close/>
                </a:path>
              </a:pathLst>
            </a:custGeom>
            <a:solidFill>
              <a:srgbClr val="FF6242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76A102F-8372-47E1-2FD4-1C970351BF0C}"/>
                </a:ext>
              </a:extLst>
            </p:cNvPr>
            <p:cNvSpPr/>
            <p:nvPr/>
          </p:nvSpPr>
          <p:spPr>
            <a:xfrm>
              <a:off x="2954565" y="5419532"/>
              <a:ext cx="174533" cy="274053"/>
            </a:xfrm>
            <a:custGeom>
              <a:avLst/>
              <a:gdLst>
                <a:gd name="connsiteX0" fmla="*/ 82894 w 174533"/>
                <a:gd name="connsiteY0" fmla="*/ 0 h 274053"/>
                <a:gd name="connsiteX1" fmla="*/ 39536 w 174533"/>
                <a:gd name="connsiteY1" fmla="*/ 63197 h 274053"/>
                <a:gd name="connsiteX2" fmla="*/ 99652 w 174533"/>
                <a:gd name="connsiteY2" fmla="*/ 125642 h 274053"/>
                <a:gd name="connsiteX3" fmla="*/ 686 w 174533"/>
                <a:gd name="connsiteY3" fmla="*/ 198345 h 274053"/>
                <a:gd name="connsiteX4" fmla="*/ 4218 w 174533"/>
                <a:gd name="connsiteY4" fmla="*/ 272625 h 274053"/>
                <a:gd name="connsiteX5" fmla="*/ 1963 w 174533"/>
                <a:gd name="connsiteY5" fmla="*/ 274053 h 274053"/>
                <a:gd name="connsiteX6" fmla="*/ 174533 w 174533"/>
                <a:gd name="connsiteY6" fmla="*/ 125717 h 274053"/>
                <a:gd name="connsiteX7" fmla="*/ 82894 w 174533"/>
                <a:gd name="connsiteY7" fmla="*/ 0 h 274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533" h="274053">
                  <a:moveTo>
                    <a:pt x="82894" y="0"/>
                  </a:moveTo>
                  <a:cubicBezTo>
                    <a:pt x="66197" y="19432"/>
                    <a:pt x="51657" y="40623"/>
                    <a:pt x="39536" y="63197"/>
                  </a:cubicBezTo>
                  <a:cubicBezTo>
                    <a:pt x="76770" y="77737"/>
                    <a:pt x="99652" y="102535"/>
                    <a:pt x="99652" y="125642"/>
                  </a:cubicBezTo>
                  <a:cubicBezTo>
                    <a:pt x="99652" y="155963"/>
                    <a:pt x="60313" y="189215"/>
                    <a:pt x="686" y="198345"/>
                  </a:cubicBezTo>
                  <a:cubicBezTo>
                    <a:pt x="-907" y="223158"/>
                    <a:pt x="276" y="248076"/>
                    <a:pt x="4218" y="272625"/>
                  </a:cubicBezTo>
                  <a:lnTo>
                    <a:pt x="1963" y="274053"/>
                  </a:lnTo>
                  <a:cubicBezTo>
                    <a:pt x="101079" y="262556"/>
                    <a:pt x="174533" y="201538"/>
                    <a:pt x="174533" y="125717"/>
                  </a:cubicBezTo>
                  <a:cubicBezTo>
                    <a:pt x="171148" y="69516"/>
                    <a:pt x="135364" y="20421"/>
                    <a:pt x="82894" y="0"/>
                  </a:cubicBezTo>
                  <a:close/>
                </a:path>
              </a:pathLst>
            </a:custGeom>
            <a:solidFill>
              <a:srgbClr val="E04122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38B90664-1FC3-FB59-B85E-65BC08A09920}"/>
                </a:ext>
              </a:extLst>
            </p:cNvPr>
            <p:cNvSpPr/>
            <p:nvPr/>
          </p:nvSpPr>
          <p:spPr>
            <a:xfrm>
              <a:off x="3354406" y="4858460"/>
              <a:ext cx="920913" cy="869173"/>
            </a:xfrm>
            <a:custGeom>
              <a:avLst/>
              <a:gdLst>
                <a:gd name="connsiteX0" fmla="*/ 857943 w 920913"/>
                <a:gd name="connsiteY0" fmla="*/ 37538 h 869173"/>
                <a:gd name="connsiteX1" fmla="*/ 639121 w 920913"/>
                <a:gd name="connsiteY1" fmla="*/ 1018 h 869173"/>
                <a:gd name="connsiteX2" fmla="*/ 580771 w 920913"/>
                <a:gd name="connsiteY2" fmla="*/ 15746 h 869173"/>
                <a:gd name="connsiteX3" fmla="*/ 114873 w 920913"/>
                <a:gd name="connsiteY3" fmla="*/ 376441 h 869173"/>
                <a:gd name="connsiteX4" fmla="*/ 116113 w 920913"/>
                <a:gd name="connsiteY4" fmla="*/ 445913 h 869173"/>
                <a:gd name="connsiteX5" fmla="*/ 10610 w 920913"/>
                <a:gd name="connsiteY5" fmla="*/ 581511 h 869173"/>
                <a:gd name="connsiteX6" fmla="*/ 19409 w 920913"/>
                <a:gd name="connsiteY6" fmla="*/ 652114 h 869173"/>
                <a:gd name="connsiteX7" fmla="*/ 75272 w 920913"/>
                <a:gd name="connsiteY7" fmla="*/ 656093 h 869173"/>
                <a:gd name="connsiteX8" fmla="*/ 137680 w 920913"/>
                <a:gd name="connsiteY8" fmla="*/ 620436 h 869173"/>
                <a:gd name="connsiteX9" fmla="*/ 200598 w 920913"/>
                <a:gd name="connsiteY9" fmla="*/ 637521 h 869173"/>
                <a:gd name="connsiteX10" fmla="*/ 199899 w 920913"/>
                <a:gd name="connsiteY10" fmla="*/ 684535 h 869173"/>
                <a:gd name="connsiteX11" fmla="*/ 142000 w 920913"/>
                <a:gd name="connsiteY11" fmla="*/ 779142 h 869173"/>
                <a:gd name="connsiteX12" fmla="*/ 161538 w 920913"/>
                <a:gd name="connsiteY12" fmla="*/ 860464 h 869173"/>
                <a:gd name="connsiteX13" fmla="*/ 229056 w 920913"/>
                <a:gd name="connsiteY13" fmla="*/ 856466 h 869173"/>
                <a:gd name="connsiteX14" fmla="*/ 239501 w 920913"/>
                <a:gd name="connsiteY14" fmla="*/ 848200 h 869173"/>
                <a:gd name="connsiteX15" fmla="*/ 892171 w 920913"/>
                <a:gd name="connsiteY15" fmla="*/ 333458 h 869173"/>
                <a:gd name="connsiteX16" fmla="*/ 920914 w 920913"/>
                <a:gd name="connsiteY16" fmla="*/ 274545 h 869173"/>
                <a:gd name="connsiteX17" fmla="*/ 920914 w 920913"/>
                <a:gd name="connsiteY17" fmla="*/ 111631 h 869173"/>
                <a:gd name="connsiteX18" fmla="*/ 857943 w 920913"/>
                <a:gd name="connsiteY18" fmla="*/ 37538 h 869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20913" h="869173">
                  <a:moveTo>
                    <a:pt x="857943" y="37538"/>
                  </a:moveTo>
                  <a:lnTo>
                    <a:pt x="639121" y="1018"/>
                  </a:lnTo>
                  <a:cubicBezTo>
                    <a:pt x="618467" y="-2416"/>
                    <a:pt x="597322" y="2923"/>
                    <a:pt x="580771" y="15746"/>
                  </a:cubicBezTo>
                  <a:lnTo>
                    <a:pt x="114873" y="376441"/>
                  </a:lnTo>
                  <a:cubicBezTo>
                    <a:pt x="131582" y="396422"/>
                    <a:pt x="132100" y="425349"/>
                    <a:pt x="116113" y="445913"/>
                  </a:cubicBezTo>
                  <a:lnTo>
                    <a:pt x="10610" y="581511"/>
                  </a:lnTo>
                  <a:cubicBezTo>
                    <a:pt x="-6456" y="603439"/>
                    <a:pt x="-2514" y="635048"/>
                    <a:pt x="19409" y="652114"/>
                  </a:cubicBezTo>
                  <a:cubicBezTo>
                    <a:pt x="35505" y="664640"/>
                    <a:pt x="57568" y="666211"/>
                    <a:pt x="75272" y="656093"/>
                  </a:cubicBezTo>
                  <a:lnTo>
                    <a:pt x="137680" y="620436"/>
                  </a:lnTo>
                  <a:cubicBezTo>
                    <a:pt x="159772" y="607778"/>
                    <a:pt x="187940" y="615428"/>
                    <a:pt x="200598" y="637521"/>
                  </a:cubicBezTo>
                  <a:cubicBezTo>
                    <a:pt x="208977" y="652140"/>
                    <a:pt x="208707" y="670167"/>
                    <a:pt x="199899" y="684535"/>
                  </a:cubicBezTo>
                  <a:lnTo>
                    <a:pt x="142000" y="779142"/>
                  </a:lnTo>
                  <a:cubicBezTo>
                    <a:pt x="124939" y="806995"/>
                    <a:pt x="133686" y="843402"/>
                    <a:pt x="161538" y="860464"/>
                  </a:cubicBezTo>
                  <a:cubicBezTo>
                    <a:pt x="182661" y="873404"/>
                    <a:pt x="209608" y="871807"/>
                    <a:pt x="229056" y="856466"/>
                  </a:cubicBezTo>
                  <a:lnTo>
                    <a:pt x="239501" y="848200"/>
                  </a:lnTo>
                  <a:lnTo>
                    <a:pt x="892171" y="333458"/>
                  </a:lnTo>
                  <a:cubicBezTo>
                    <a:pt x="910262" y="319256"/>
                    <a:pt x="920854" y="297547"/>
                    <a:pt x="920914" y="274545"/>
                  </a:cubicBezTo>
                  <a:lnTo>
                    <a:pt x="920914" y="111631"/>
                  </a:lnTo>
                  <a:cubicBezTo>
                    <a:pt x="920884" y="74851"/>
                    <a:pt x="894237" y="43496"/>
                    <a:pt x="857943" y="37538"/>
                  </a:cubicBezTo>
                  <a:close/>
                </a:path>
              </a:pathLst>
            </a:custGeom>
            <a:solidFill>
              <a:srgbClr val="FFF48C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79E672E0-9464-3C60-FA16-EDBF6C2B3979}"/>
                </a:ext>
              </a:extLst>
            </p:cNvPr>
            <p:cNvSpPr/>
            <p:nvPr/>
          </p:nvSpPr>
          <p:spPr>
            <a:xfrm>
              <a:off x="3487637" y="4920946"/>
              <a:ext cx="787682" cy="806707"/>
            </a:xfrm>
            <a:custGeom>
              <a:avLst/>
              <a:gdLst>
                <a:gd name="connsiteX0" fmla="*/ 23085 w 787682"/>
                <a:gd name="connsiteY0" fmla="*/ 794431 h 806707"/>
                <a:gd name="connsiteX1" fmla="*/ 95787 w 787682"/>
                <a:gd name="connsiteY1" fmla="*/ 794018 h 806707"/>
                <a:gd name="connsiteX2" fmla="*/ 106232 w 787682"/>
                <a:gd name="connsiteY2" fmla="*/ 785752 h 806707"/>
                <a:gd name="connsiteX3" fmla="*/ 758902 w 787682"/>
                <a:gd name="connsiteY3" fmla="*/ 271010 h 806707"/>
                <a:gd name="connsiteX4" fmla="*/ 787683 w 787682"/>
                <a:gd name="connsiteY4" fmla="*/ 212059 h 806707"/>
                <a:gd name="connsiteX5" fmla="*/ 787683 w 787682"/>
                <a:gd name="connsiteY5" fmla="*/ 49145 h 806707"/>
                <a:gd name="connsiteX6" fmla="*/ 769310 w 787682"/>
                <a:gd name="connsiteY6" fmla="*/ 0 h 806707"/>
                <a:gd name="connsiteX7" fmla="*/ 57238 w 787682"/>
                <a:gd name="connsiteY7" fmla="*/ 562985 h 806707"/>
                <a:gd name="connsiteX8" fmla="*/ 62536 w 787682"/>
                <a:gd name="connsiteY8" fmla="*/ 568283 h 806707"/>
                <a:gd name="connsiteX9" fmla="*/ 66631 w 787682"/>
                <a:gd name="connsiteY9" fmla="*/ 622086 h 806707"/>
                <a:gd name="connsiteX10" fmla="*/ 8732 w 787682"/>
                <a:gd name="connsiteY10" fmla="*/ 716694 h 806707"/>
                <a:gd name="connsiteX11" fmla="*/ 23085 w 787682"/>
                <a:gd name="connsiteY11" fmla="*/ 794431 h 806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7682" h="806707">
                  <a:moveTo>
                    <a:pt x="23085" y="794431"/>
                  </a:moveTo>
                  <a:cubicBezTo>
                    <a:pt x="44557" y="810951"/>
                    <a:pt x="74506" y="810782"/>
                    <a:pt x="95787" y="794018"/>
                  </a:cubicBezTo>
                  <a:lnTo>
                    <a:pt x="106232" y="785752"/>
                  </a:lnTo>
                  <a:lnTo>
                    <a:pt x="758902" y="271010"/>
                  </a:lnTo>
                  <a:cubicBezTo>
                    <a:pt x="777020" y="256804"/>
                    <a:pt x="787626" y="235079"/>
                    <a:pt x="787683" y="212059"/>
                  </a:cubicBezTo>
                  <a:lnTo>
                    <a:pt x="787683" y="49145"/>
                  </a:lnTo>
                  <a:cubicBezTo>
                    <a:pt x="787687" y="31084"/>
                    <a:pt x="781160" y="13630"/>
                    <a:pt x="769310" y="0"/>
                  </a:cubicBezTo>
                  <a:lnTo>
                    <a:pt x="57238" y="562985"/>
                  </a:lnTo>
                  <a:cubicBezTo>
                    <a:pt x="59150" y="564597"/>
                    <a:pt x="60924" y="566370"/>
                    <a:pt x="62536" y="568283"/>
                  </a:cubicBezTo>
                  <a:cubicBezTo>
                    <a:pt x="75351" y="583462"/>
                    <a:pt x="77001" y="605141"/>
                    <a:pt x="66631" y="622086"/>
                  </a:cubicBezTo>
                  <a:lnTo>
                    <a:pt x="8732" y="716694"/>
                  </a:lnTo>
                  <a:cubicBezTo>
                    <a:pt x="-7086" y="742461"/>
                    <a:pt x="-890" y="776013"/>
                    <a:pt x="23085" y="794431"/>
                  </a:cubicBezTo>
                  <a:close/>
                </a:path>
              </a:pathLst>
            </a:custGeom>
            <a:solidFill>
              <a:srgbClr val="FFD100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F6AE1E2-6874-4C1D-F0DD-6291D5717E39}"/>
                </a:ext>
              </a:extLst>
            </p:cNvPr>
            <p:cNvSpPr/>
            <p:nvPr/>
          </p:nvSpPr>
          <p:spPr>
            <a:xfrm>
              <a:off x="3354406" y="4858460"/>
              <a:ext cx="920913" cy="869173"/>
            </a:xfrm>
            <a:custGeom>
              <a:avLst/>
              <a:gdLst>
                <a:gd name="connsiteX0" fmla="*/ 857943 w 920913"/>
                <a:gd name="connsiteY0" fmla="*/ 37538 h 869173"/>
                <a:gd name="connsiteX1" fmla="*/ 639121 w 920913"/>
                <a:gd name="connsiteY1" fmla="*/ 1018 h 869173"/>
                <a:gd name="connsiteX2" fmla="*/ 580771 w 920913"/>
                <a:gd name="connsiteY2" fmla="*/ 15746 h 869173"/>
                <a:gd name="connsiteX3" fmla="*/ 114873 w 920913"/>
                <a:gd name="connsiteY3" fmla="*/ 376441 h 869173"/>
                <a:gd name="connsiteX4" fmla="*/ 116113 w 920913"/>
                <a:gd name="connsiteY4" fmla="*/ 445913 h 869173"/>
                <a:gd name="connsiteX5" fmla="*/ 10610 w 920913"/>
                <a:gd name="connsiteY5" fmla="*/ 581511 h 869173"/>
                <a:gd name="connsiteX6" fmla="*/ 19409 w 920913"/>
                <a:gd name="connsiteY6" fmla="*/ 652114 h 869173"/>
                <a:gd name="connsiteX7" fmla="*/ 75272 w 920913"/>
                <a:gd name="connsiteY7" fmla="*/ 656093 h 869173"/>
                <a:gd name="connsiteX8" fmla="*/ 137680 w 920913"/>
                <a:gd name="connsiteY8" fmla="*/ 620436 h 869173"/>
                <a:gd name="connsiteX9" fmla="*/ 200598 w 920913"/>
                <a:gd name="connsiteY9" fmla="*/ 637521 h 869173"/>
                <a:gd name="connsiteX10" fmla="*/ 199899 w 920913"/>
                <a:gd name="connsiteY10" fmla="*/ 684535 h 869173"/>
                <a:gd name="connsiteX11" fmla="*/ 142000 w 920913"/>
                <a:gd name="connsiteY11" fmla="*/ 779142 h 869173"/>
                <a:gd name="connsiteX12" fmla="*/ 161538 w 920913"/>
                <a:gd name="connsiteY12" fmla="*/ 860464 h 869173"/>
                <a:gd name="connsiteX13" fmla="*/ 229056 w 920913"/>
                <a:gd name="connsiteY13" fmla="*/ 856466 h 869173"/>
                <a:gd name="connsiteX14" fmla="*/ 239501 w 920913"/>
                <a:gd name="connsiteY14" fmla="*/ 848200 h 869173"/>
                <a:gd name="connsiteX15" fmla="*/ 892171 w 920913"/>
                <a:gd name="connsiteY15" fmla="*/ 333458 h 869173"/>
                <a:gd name="connsiteX16" fmla="*/ 920914 w 920913"/>
                <a:gd name="connsiteY16" fmla="*/ 274545 h 869173"/>
                <a:gd name="connsiteX17" fmla="*/ 920914 w 920913"/>
                <a:gd name="connsiteY17" fmla="*/ 111631 h 869173"/>
                <a:gd name="connsiteX18" fmla="*/ 857943 w 920913"/>
                <a:gd name="connsiteY18" fmla="*/ 37538 h 869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20913" h="869173">
                  <a:moveTo>
                    <a:pt x="857943" y="37538"/>
                  </a:moveTo>
                  <a:lnTo>
                    <a:pt x="639121" y="1018"/>
                  </a:lnTo>
                  <a:cubicBezTo>
                    <a:pt x="618467" y="-2416"/>
                    <a:pt x="597322" y="2923"/>
                    <a:pt x="580771" y="15746"/>
                  </a:cubicBezTo>
                  <a:lnTo>
                    <a:pt x="114873" y="376441"/>
                  </a:lnTo>
                  <a:cubicBezTo>
                    <a:pt x="131582" y="396422"/>
                    <a:pt x="132100" y="425349"/>
                    <a:pt x="116113" y="445913"/>
                  </a:cubicBezTo>
                  <a:lnTo>
                    <a:pt x="10610" y="581511"/>
                  </a:lnTo>
                  <a:cubicBezTo>
                    <a:pt x="-6456" y="603439"/>
                    <a:pt x="-2514" y="635048"/>
                    <a:pt x="19409" y="652114"/>
                  </a:cubicBezTo>
                  <a:cubicBezTo>
                    <a:pt x="35505" y="664640"/>
                    <a:pt x="57568" y="666211"/>
                    <a:pt x="75272" y="656093"/>
                  </a:cubicBezTo>
                  <a:lnTo>
                    <a:pt x="137680" y="620436"/>
                  </a:lnTo>
                  <a:cubicBezTo>
                    <a:pt x="159772" y="607778"/>
                    <a:pt x="187940" y="615428"/>
                    <a:pt x="200598" y="637521"/>
                  </a:cubicBezTo>
                  <a:cubicBezTo>
                    <a:pt x="208977" y="652140"/>
                    <a:pt x="208707" y="670167"/>
                    <a:pt x="199899" y="684535"/>
                  </a:cubicBezTo>
                  <a:lnTo>
                    <a:pt x="142000" y="779142"/>
                  </a:lnTo>
                  <a:cubicBezTo>
                    <a:pt x="124939" y="806995"/>
                    <a:pt x="133686" y="843402"/>
                    <a:pt x="161538" y="860464"/>
                  </a:cubicBezTo>
                  <a:cubicBezTo>
                    <a:pt x="182661" y="873404"/>
                    <a:pt x="209608" y="871807"/>
                    <a:pt x="229056" y="856466"/>
                  </a:cubicBezTo>
                  <a:lnTo>
                    <a:pt x="239501" y="848200"/>
                  </a:lnTo>
                  <a:lnTo>
                    <a:pt x="892171" y="333458"/>
                  </a:lnTo>
                  <a:cubicBezTo>
                    <a:pt x="910262" y="319256"/>
                    <a:pt x="920854" y="297547"/>
                    <a:pt x="920914" y="274545"/>
                  </a:cubicBezTo>
                  <a:lnTo>
                    <a:pt x="920914" y="111631"/>
                  </a:lnTo>
                  <a:cubicBezTo>
                    <a:pt x="920884" y="74851"/>
                    <a:pt x="894237" y="43496"/>
                    <a:pt x="857943" y="37538"/>
                  </a:cubicBezTo>
                  <a:close/>
                </a:path>
              </a:pathLst>
            </a:custGeom>
            <a:noFill/>
            <a:ln w="4691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5130B05-F90C-B769-DFC3-0F779015E4F9}"/>
                </a:ext>
              </a:extLst>
            </p:cNvPr>
            <p:cNvSpPr/>
            <p:nvPr/>
          </p:nvSpPr>
          <p:spPr>
            <a:xfrm>
              <a:off x="2631377" y="5826967"/>
              <a:ext cx="1390178" cy="375724"/>
            </a:xfrm>
            <a:custGeom>
              <a:avLst/>
              <a:gdLst>
                <a:gd name="connsiteX0" fmla="*/ 1390179 w 1390178"/>
                <a:gd name="connsiteY0" fmla="*/ 187862 h 375724"/>
                <a:gd name="connsiteX1" fmla="*/ 695089 w 1390178"/>
                <a:gd name="connsiteY1" fmla="*/ 375724 h 375724"/>
                <a:gd name="connsiteX2" fmla="*/ 0 w 1390178"/>
                <a:gd name="connsiteY2" fmla="*/ 187862 h 375724"/>
                <a:gd name="connsiteX3" fmla="*/ 695089 w 1390178"/>
                <a:gd name="connsiteY3" fmla="*/ 0 h 375724"/>
                <a:gd name="connsiteX4" fmla="*/ 1390179 w 1390178"/>
                <a:gd name="connsiteY4" fmla="*/ 187862 h 37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178" h="375724">
                  <a:moveTo>
                    <a:pt x="1390179" y="187862"/>
                  </a:moveTo>
                  <a:cubicBezTo>
                    <a:pt x="1390179" y="291615"/>
                    <a:pt x="1078977" y="375724"/>
                    <a:pt x="695089" y="375724"/>
                  </a:cubicBezTo>
                  <a:cubicBezTo>
                    <a:pt x="311202" y="375724"/>
                    <a:pt x="0" y="291615"/>
                    <a:pt x="0" y="187862"/>
                  </a:cubicBezTo>
                  <a:cubicBezTo>
                    <a:pt x="0" y="84109"/>
                    <a:pt x="311202" y="0"/>
                    <a:pt x="695089" y="0"/>
                  </a:cubicBezTo>
                  <a:cubicBezTo>
                    <a:pt x="1078977" y="0"/>
                    <a:pt x="1390179" y="84109"/>
                    <a:pt x="1390179" y="187862"/>
                  </a:cubicBezTo>
                  <a:close/>
                </a:path>
              </a:pathLst>
            </a:custGeom>
            <a:solidFill>
              <a:srgbClr val="E0E0E0"/>
            </a:solidFill>
            <a:ln w="4691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1125C69F-CF70-32A6-ADB6-B2B2D528872D}"/>
                </a:ext>
              </a:extLst>
            </p:cNvPr>
            <p:cNvSpPr/>
            <p:nvPr/>
          </p:nvSpPr>
          <p:spPr>
            <a:xfrm>
              <a:off x="2772502" y="5215284"/>
              <a:ext cx="1108457" cy="987407"/>
            </a:xfrm>
            <a:custGeom>
              <a:avLst/>
              <a:gdLst>
                <a:gd name="connsiteX0" fmla="*/ 934986 w 1108457"/>
                <a:gd name="connsiteY0" fmla="*/ 612247 h 987407"/>
                <a:gd name="connsiteX1" fmla="*/ 824335 w 1108457"/>
                <a:gd name="connsiteY1" fmla="*/ 489085 h 987407"/>
                <a:gd name="connsiteX2" fmla="*/ 810922 w 1108457"/>
                <a:gd name="connsiteY2" fmla="*/ 499680 h 987407"/>
                <a:gd name="connsiteX3" fmla="*/ 727864 w 1108457"/>
                <a:gd name="connsiteY3" fmla="*/ 489874 h 987407"/>
                <a:gd name="connsiteX4" fmla="*/ 723866 w 1108457"/>
                <a:gd name="connsiteY4" fmla="*/ 422356 h 987407"/>
                <a:gd name="connsiteX5" fmla="*/ 781765 w 1108457"/>
                <a:gd name="connsiteY5" fmla="*/ 327749 h 987407"/>
                <a:gd name="connsiteX6" fmla="*/ 766560 w 1108457"/>
                <a:gd name="connsiteY6" fmla="*/ 264349 h 987407"/>
                <a:gd name="connsiteX7" fmla="*/ 719546 w 1108457"/>
                <a:gd name="connsiteY7" fmla="*/ 263650 h 987407"/>
                <a:gd name="connsiteX8" fmla="*/ 657138 w 1108457"/>
                <a:gd name="connsiteY8" fmla="*/ 299306 h 987407"/>
                <a:gd name="connsiteX9" fmla="*/ 588497 w 1108457"/>
                <a:gd name="connsiteY9" fmla="*/ 280588 h 987407"/>
                <a:gd name="connsiteX10" fmla="*/ 592476 w 1108457"/>
                <a:gd name="connsiteY10" fmla="*/ 224725 h 987407"/>
                <a:gd name="connsiteX11" fmla="*/ 697979 w 1108457"/>
                <a:gd name="connsiteY11" fmla="*/ 89126 h 987407"/>
                <a:gd name="connsiteX12" fmla="*/ 688037 w 1108457"/>
                <a:gd name="connsiteY12" fmla="*/ 11547 h 987407"/>
                <a:gd name="connsiteX13" fmla="*/ 624525 w 1108457"/>
                <a:gd name="connsiteY13" fmla="*/ 8646 h 987407"/>
                <a:gd name="connsiteX14" fmla="*/ 338073 w 1108457"/>
                <a:gd name="connsiteY14" fmla="*/ 235959 h 987407"/>
                <a:gd name="connsiteX15" fmla="*/ 275214 w 1108457"/>
                <a:gd name="connsiteY15" fmla="*/ 520157 h 987407"/>
                <a:gd name="connsiteX16" fmla="*/ 174332 w 1108457"/>
                <a:gd name="connsiteY16" fmla="*/ 612172 h 987407"/>
                <a:gd name="connsiteX17" fmla="*/ 497 w 1108457"/>
                <a:gd name="connsiteY17" fmla="*/ 813083 h 987407"/>
                <a:gd name="connsiteX18" fmla="*/ 187783 w 1108457"/>
                <a:gd name="connsiteY18" fmla="*/ 987407 h 987407"/>
                <a:gd name="connsiteX19" fmla="*/ 920445 w 1108457"/>
                <a:gd name="connsiteY19" fmla="*/ 987407 h 987407"/>
                <a:gd name="connsiteX20" fmla="*/ 1108457 w 1108457"/>
                <a:gd name="connsiteY20" fmla="*/ 799696 h 987407"/>
                <a:gd name="connsiteX21" fmla="*/ 935136 w 1108457"/>
                <a:gd name="connsiteY21" fmla="*/ 612247 h 98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08457" h="987407">
                  <a:moveTo>
                    <a:pt x="934986" y="612247"/>
                  </a:moveTo>
                  <a:cubicBezTo>
                    <a:pt x="922034" y="554742"/>
                    <a:pt x="880130" y="508100"/>
                    <a:pt x="824335" y="489085"/>
                  </a:cubicBezTo>
                  <a:lnTo>
                    <a:pt x="810922" y="499680"/>
                  </a:lnTo>
                  <a:cubicBezTo>
                    <a:pt x="785278" y="519909"/>
                    <a:pt x="748093" y="515517"/>
                    <a:pt x="727864" y="489874"/>
                  </a:cubicBezTo>
                  <a:cubicBezTo>
                    <a:pt x="712523" y="470426"/>
                    <a:pt x="710926" y="443479"/>
                    <a:pt x="723866" y="422356"/>
                  </a:cubicBezTo>
                  <a:lnTo>
                    <a:pt x="781765" y="327749"/>
                  </a:lnTo>
                  <a:cubicBezTo>
                    <a:pt x="795074" y="306043"/>
                    <a:pt x="788265" y="277657"/>
                    <a:pt x="766560" y="264349"/>
                  </a:cubicBezTo>
                  <a:cubicBezTo>
                    <a:pt x="752196" y="255542"/>
                    <a:pt x="734169" y="255272"/>
                    <a:pt x="719546" y="263650"/>
                  </a:cubicBezTo>
                  <a:lnTo>
                    <a:pt x="657138" y="299306"/>
                  </a:lnTo>
                  <a:cubicBezTo>
                    <a:pt x="633013" y="313092"/>
                    <a:pt x="602282" y="304709"/>
                    <a:pt x="588497" y="280588"/>
                  </a:cubicBezTo>
                  <a:cubicBezTo>
                    <a:pt x="578379" y="262880"/>
                    <a:pt x="579949" y="240817"/>
                    <a:pt x="592476" y="224725"/>
                  </a:cubicBezTo>
                  <a:lnTo>
                    <a:pt x="697979" y="89126"/>
                  </a:lnTo>
                  <a:cubicBezTo>
                    <a:pt x="716656" y="64960"/>
                    <a:pt x="712208" y="30224"/>
                    <a:pt x="688037" y="11547"/>
                  </a:cubicBezTo>
                  <a:cubicBezTo>
                    <a:pt x="669593" y="-2708"/>
                    <a:pt x="644190" y="-3869"/>
                    <a:pt x="624525" y="8646"/>
                  </a:cubicBezTo>
                  <a:cubicBezTo>
                    <a:pt x="521445" y="74319"/>
                    <a:pt x="425448" y="150497"/>
                    <a:pt x="338073" y="235959"/>
                  </a:cubicBezTo>
                  <a:cubicBezTo>
                    <a:pt x="261166" y="309030"/>
                    <a:pt x="236297" y="421466"/>
                    <a:pt x="275214" y="520157"/>
                  </a:cubicBezTo>
                  <a:cubicBezTo>
                    <a:pt x="227073" y="529648"/>
                    <a:pt x="188200" y="565105"/>
                    <a:pt x="174332" y="612172"/>
                  </a:cubicBezTo>
                  <a:cubicBezTo>
                    <a:pt x="70851" y="619649"/>
                    <a:pt x="-6980" y="709601"/>
                    <a:pt x="497" y="813083"/>
                  </a:cubicBezTo>
                  <a:cubicBezTo>
                    <a:pt x="7593" y="911293"/>
                    <a:pt x="89317" y="987362"/>
                    <a:pt x="187783" y="987407"/>
                  </a:cubicBezTo>
                  <a:lnTo>
                    <a:pt x="920445" y="987407"/>
                  </a:lnTo>
                  <a:cubicBezTo>
                    <a:pt x="1024198" y="987490"/>
                    <a:pt x="1108375" y="903448"/>
                    <a:pt x="1108457" y="799696"/>
                  </a:cubicBezTo>
                  <a:cubicBezTo>
                    <a:pt x="1108536" y="701523"/>
                    <a:pt x="1033012" y="619844"/>
                    <a:pt x="935136" y="612247"/>
                  </a:cubicBezTo>
                  <a:close/>
                </a:path>
              </a:pathLst>
            </a:custGeom>
            <a:solidFill>
              <a:srgbClr val="FF6242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AF1F1EAE-8863-9EB1-644A-2A68889E06E8}"/>
                </a:ext>
              </a:extLst>
            </p:cNvPr>
            <p:cNvSpPr/>
            <p:nvPr/>
          </p:nvSpPr>
          <p:spPr>
            <a:xfrm>
              <a:off x="2885701" y="5735441"/>
              <a:ext cx="863279" cy="354533"/>
            </a:xfrm>
            <a:custGeom>
              <a:avLst/>
              <a:gdLst>
                <a:gd name="connsiteX0" fmla="*/ 161865 w 863279"/>
                <a:gd name="connsiteY0" fmla="*/ 0 h 354533"/>
                <a:gd name="connsiteX1" fmla="*/ 106746 w 863279"/>
                <a:gd name="connsiteY1" fmla="*/ 25061 h 354533"/>
                <a:gd name="connsiteX2" fmla="*/ 185874 w 863279"/>
                <a:gd name="connsiteY2" fmla="*/ 160322 h 354533"/>
                <a:gd name="connsiteX3" fmla="*/ 251058 w 863279"/>
                <a:gd name="connsiteY3" fmla="*/ 138950 h 354533"/>
                <a:gd name="connsiteX4" fmla="*/ 256284 w 863279"/>
                <a:gd name="connsiteY4" fmla="*/ 117339 h 354533"/>
                <a:gd name="connsiteX5" fmla="*/ 161865 w 863279"/>
                <a:gd name="connsiteY5" fmla="*/ 0 h 354533"/>
                <a:gd name="connsiteX6" fmla="*/ 821787 w 863279"/>
                <a:gd name="connsiteY6" fmla="*/ 92090 h 354533"/>
                <a:gd name="connsiteX7" fmla="*/ 693819 w 863279"/>
                <a:gd name="connsiteY7" fmla="*/ 294075 h 354533"/>
                <a:gd name="connsiteX8" fmla="*/ 656957 w 863279"/>
                <a:gd name="connsiteY8" fmla="*/ 298175 h 354533"/>
                <a:gd name="connsiteX9" fmla="*/ 600598 w 863279"/>
                <a:gd name="connsiteY9" fmla="*/ 298175 h 354533"/>
                <a:gd name="connsiteX10" fmla="*/ 656957 w 863279"/>
                <a:gd name="connsiteY10" fmla="*/ 354533 h 354533"/>
                <a:gd name="connsiteX11" fmla="*/ 821787 w 863279"/>
                <a:gd name="connsiteY11" fmla="*/ 92090 h 354533"/>
                <a:gd name="connsiteX12" fmla="*/ 60983 w 863279"/>
                <a:gd name="connsiteY12" fmla="*/ 92015 h 354533"/>
                <a:gd name="connsiteX13" fmla="*/ 146911 w 863279"/>
                <a:gd name="connsiteY13" fmla="*/ 316961 h 354533"/>
                <a:gd name="connsiteX14" fmla="*/ 224874 w 863279"/>
                <a:gd name="connsiteY14" fmla="*/ 316961 h 354533"/>
                <a:gd name="connsiteX15" fmla="*/ 281233 w 863279"/>
                <a:gd name="connsiteY15" fmla="*/ 260602 h 354533"/>
                <a:gd name="connsiteX16" fmla="*/ 187302 w 863279"/>
                <a:gd name="connsiteY16" fmla="*/ 260602 h 354533"/>
                <a:gd name="connsiteX17" fmla="*/ 55798 w 863279"/>
                <a:gd name="connsiteY17" fmla="*/ 129099 h 354533"/>
                <a:gd name="connsiteX18" fmla="*/ 61133 w 863279"/>
                <a:gd name="connsiteY18" fmla="*/ 92015 h 35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3279" h="354533">
                  <a:moveTo>
                    <a:pt x="161865" y="0"/>
                  </a:moveTo>
                  <a:cubicBezTo>
                    <a:pt x="141786" y="3926"/>
                    <a:pt x="122906" y="12512"/>
                    <a:pt x="106746" y="25061"/>
                  </a:cubicBezTo>
                  <a:cubicBezTo>
                    <a:pt x="105461" y="81472"/>
                    <a:pt x="136068" y="133795"/>
                    <a:pt x="185874" y="160322"/>
                  </a:cubicBezTo>
                  <a:cubicBezTo>
                    <a:pt x="209774" y="172420"/>
                    <a:pt x="238960" y="162850"/>
                    <a:pt x="251058" y="138950"/>
                  </a:cubicBezTo>
                  <a:cubicBezTo>
                    <a:pt x="254451" y="132247"/>
                    <a:pt x="256239" y="124849"/>
                    <a:pt x="256284" y="117339"/>
                  </a:cubicBezTo>
                  <a:cubicBezTo>
                    <a:pt x="211570" y="91030"/>
                    <a:pt x="177995" y="49306"/>
                    <a:pt x="161865" y="0"/>
                  </a:cubicBezTo>
                  <a:close/>
                  <a:moveTo>
                    <a:pt x="821787" y="92090"/>
                  </a:moveTo>
                  <a:cubicBezTo>
                    <a:pt x="842226" y="183203"/>
                    <a:pt x="784932" y="273636"/>
                    <a:pt x="693819" y="294075"/>
                  </a:cubicBezTo>
                  <a:cubicBezTo>
                    <a:pt x="681720" y="296788"/>
                    <a:pt x="669359" y="298163"/>
                    <a:pt x="656957" y="298175"/>
                  </a:cubicBezTo>
                  <a:lnTo>
                    <a:pt x="600598" y="298175"/>
                  </a:lnTo>
                  <a:cubicBezTo>
                    <a:pt x="600598" y="329300"/>
                    <a:pt x="625832" y="354533"/>
                    <a:pt x="656957" y="354533"/>
                  </a:cubicBezTo>
                  <a:cubicBezTo>
                    <a:pt x="807246" y="354533"/>
                    <a:pt x="930784" y="227125"/>
                    <a:pt x="821787" y="92090"/>
                  </a:cubicBezTo>
                  <a:close/>
                  <a:moveTo>
                    <a:pt x="60983" y="92015"/>
                  </a:moveTo>
                  <a:cubicBezTo>
                    <a:pt x="-49480" y="157090"/>
                    <a:pt x="-3378" y="316961"/>
                    <a:pt x="146911" y="316961"/>
                  </a:cubicBezTo>
                  <a:lnTo>
                    <a:pt x="224874" y="316961"/>
                  </a:lnTo>
                  <a:cubicBezTo>
                    <a:pt x="255999" y="316961"/>
                    <a:pt x="281233" y="291727"/>
                    <a:pt x="281233" y="260602"/>
                  </a:cubicBezTo>
                  <a:lnTo>
                    <a:pt x="187302" y="260602"/>
                  </a:lnTo>
                  <a:cubicBezTo>
                    <a:pt x="114674" y="260602"/>
                    <a:pt x="55798" y="201726"/>
                    <a:pt x="55798" y="129099"/>
                  </a:cubicBezTo>
                  <a:cubicBezTo>
                    <a:pt x="55794" y="116546"/>
                    <a:pt x="57594" y="104057"/>
                    <a:pt x="61133" y="92015"/>
                  </a:cubicBezTo>
                  <a:close/>
                </a:path>
              </a:pathLst>
            </a:custGeom>
            <a:solidFill>
              <a:srgbClr val="FF6242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4BEA19C6-2853-9B20-6AA5-B6B3516D5716}"/>
                </a:ext>
              </a:extLst>
            </p:cNvPr>
            <p:cNvSpPr/>
            <p:nvPr/>
          </p:nvSpPr>
          <p:spPr>
            <a:xfrm>
              <a:off x="3029874" y="5215283"/>
              <a:ext cx="452152" cy="596129"/>
            </a:xfrm>
            <a:custGeom>
              <a:avLst/>
              <a:gdLst>
                <a:gd name="connsiteX0" fmla="*/ 127967 w 452152"/>
                <a:gd name="connsiteY0" fmla="*/ 322715 h 596129"/>
                <a:gd name="connsiteX1" fmla="*/ 414607 w 452152"/>
                <a:gd name="connsiteY1" fmla="*/ 95289 h 596129"/>
                <a:gd name="connsiteX2" fmla="*/ 442411 w 452152"/>
                <a:gd name="connsiteY2" fmla="*/ 86647 h 596129"/>
                <a:gd name="connsiteX3" fmla="*/ 428182 w 452152"/>
                <a:gd name="connsiteY3" fmla="*/ 9737 h 596129"/>
                <a:gd name="connsiteX4" fmla="*/ 367266 w 452152"/>
                <a:gd name="connsiteY4" fmla="*/ 8572 h 596129"/>
                <a:gd name="connsiteX5" fmla="*/ 80701 w 452152"/>
                <a:gd name="connsiteY5" fmla="*/ 235960 h 596129"/>
                <a:gd name="connsiteX6" fmla="*/ 61464 w 452152"/>
                <a:gd name="connsiteY6" fmla="*/ 596129 h 596129"/>
                <a:gd name="connsiteX7" fmla="*/ 127967 w 452152"/>
                <a:gd name="connsiteY7" fmla="*/ 322715 h 59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152" h="596129">
                  <a:moveTo>
                    <a:pt x="127967" y="322715"/>
                  </a:moveTo>
                  <a:cubicBezTo>
                    <a:pt x="215409" y="237215"/>
                    <a:pt x="311467" y="160999"/>
                    <a:pt x="414607" y="95289"/>
                  </a:cubicBezTo>
                  <a:cubicBezTo>
                    <a:pt x="422929" y="89965"/>
                    <a:pt x="432537" y="86978"/>
                    <a:pt x="442411" y="86647"/>
                  </a:cubicBezTo>
                  <a:cubicBezTo>
                    <a:pt x="459720" y="61481"/>
                    <a:pt x="453348" y="27046"/>
                    <a:pt x="428182" y="9737"/>
                  </a:cubicBezTo>
                  <a:cubicBezTo>
                    <a:pt x="409940" y="-2809"/>
                    <a:pt x="385973" y="-3267"/>
                    <a:pt x="367266" y="8572"/>
                  </a:cubicBezTo>
                  <a:cubicBezTo>
                    <a:pt x="264141" y="74260"/>
                    <a:pt x="168106" y="150464"/>
                    <a:pt x="80701" y="235960"/>
                  </a:cubicBezTo>
                  <a:cubicBezTo>
                    <a:pt x="-18994" y="332476"/>
                    <a:pt x="-27383" y="489544"/>
                    <a:pt x="61464" y="596129"/>
                  </a:cubicBezTo>
                  <a:cubicBezTo>
                    <a:pt x="28088" y="499835"/>
                    <a:pt x="54092" y="392923"/>
                    <a:pt x="127967" y="322715"/>
                  </a:cubicBezTo>
                  <a:close/>
                </a:path>
              </a:pathLst>
            </a:custGeom>
            <a:solidFill>
              <a:srgbClr val="FF866E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A3452D12-AB29-DD83-D92E-D5A6D9C7FF7A}"/>
                </a:ext>
              </a:extLst>
            </p:cNvPr>
            <p:cNvSpPr/>
            <p:nvPr/>
          </p:nvSpPr>
          <p:spPr>
            <a:xfrm>
              <a:off x="2772502" y="5215284"/>
              <a:ext cx="1108457" cy="987407"/>
            </a:xfrm>
            <a:custGeom>
              <a:avLst/>
              <a:gdLst>
                <a:gd name="connsiteX0" fmla="*/ 934986 w 1108457"/>
                <a:gd name="connsiteY0" fmla="*/ 612247 h 987407"/>
                <a:gd name="connsiteX1" fmla="*/ 824335 w 1108457"/>
                <a:gd name="connsiteY1" fmla="*/ 489085 h 987407"/>
                <a:gd name="connsiteX2" fmla="*/ 810922 w 1108457"/>
                <a:gd name="connsiteY2" fmla="*/ 499680 h 987407"/>
                <a:gd name="connsiteX3" fmla="*/ 727864 w 1108457"/>
                <a:gd name="connsiteY3" fmla="*/ 489874 h 987407"/>
                <a:gd name="connsiteX4" fmla="*/ 723866 w 1108457"/>
                <a:gd name="connsiteY4" fmla="*/ 422356 h 987407"/>
                <a:gd name="connsiteX5" fmla="*/ 781765 w 1108457"/>
                <a:gd name="connsiteY5" fmla="*/ 327749 h 987407"/>
                <a:gd name="connsiteX6" fmla="*/ 766560 w 1108457"/>
                <a:gd name="connsiteY6" fmla="*/ 264349 h 987407"/>
                <a:gd name="connsiteX7" fmla="*/ 719546 w 1108457"/>
                <a:gd name="connsiteY7" fmla="*/ 263650 h 987407"/>
                <a:gd name="connsiteX8" fmla="*/ 657138 w 1108457"/>
                <a:gd name="connsiteY8" fmla="*/ 299306 h 987407"/>
                <a:gd name="connsiteX9" fmla="*/ 588497 w 1108457"/>
                <a:gd name="connsiteY9" fmla="*/ 280588 h 987407"/>
                <a:gd name="connsiteX10" fmla="*/ 592476 w 1108457"/>
                <a:gd name="connsiteY10" fmla="*/ 224725 h 987407"/>
                <a:gd name="connsiteX11" fmla="*/ 697979 w 1108457"/>
                <a:gd name="connsiteY11" fmla="*/ 89126 h 987407"/>
                <a:gd name="connsiteX12" fmla="*/ 688037 w 1108457"/>
                <a:gd name="connsiteY12" fmla="*/ 11547 h 987407"/>
                <a:gd name="connsiteX13" fmla="*/ 624525 w 1108457"/>
                <a:gd name="connsiteY13" fmla="*/ 8646 h 987407"/>
                <a:gd name="connsiteX14" fmla="*/ 338073 w 1108457"/>
                <a:gd name="connsiteY14" fmla="*/ 235959 h 987407"/>
                <a:gd name="connsiteX15" fmla="*/ 275214 w 1108457"/>
                <a:gd name="connsiteY15" fmla="*/ 520157 h 987407"/>
                <a:gd name="connsiteX16" fmla="*/ 174332 w 1108457"/>
                <a:gd name="connsiteY16" fmla="*/ 612172 h 987407"/>
                <a:gd name="connsiteX17" fmla="*/ 174332 w 1108457"/>
                <a:gd name="connsiteY17" fmla="*/ 612172 h 987407"/>
                <a:gd name="connsiteX18" fmla="*/ 497 w 1108457"/>
                <a:gd name="connsiteY18" fmla="*/ 813083 h 987407"/>
                <a:gd name="connsiteX19" fmla="*/ 187783 w 1108457"/>
                <a:gd name="connsiteY19" fmla="*/ 987407 h 987407"/>
                <a:gd name="connsiteX20" fmla="*/ 920445 w 1108457"/>
                <a:gd name="connsiteY20" fmla="*/ 987407 h 987407"/>
                <a:gd name="connsiteX21" fmla="*/ 1108457 w 1108457"/>
                <a:gd name="connsiteY21" fmla="*/ 799696 h 987407"/>
                <a:gd name="connsiteX22" fmla="*/ 935136 w 1108457"/>
                <a:gd name="connsiteY22" fmla="*/ 612247 h 98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08457" h="987407">
                  <a:moveTo>
                    <a:pt x="934986" y="612247"/>
                  </a:moveTo>
                  <a:cubicBezTo>
                    <a:pt x="922034" y="554742"/>
                    <a:pt x="880130" y="508100"/>
                    <a:pt x="824335" y="489085"/>
                  </a:cubicBezTo>
                  <a:lnTo>
                    <a:pt x="810922" y="499680"/>
                  </a:lnTo>
                  <a:cubicBezTo>
                    <a:pt x="785278" y="519909"/>
                    <a:pt x="748093" y="515517"/>
                    <a:pt x="727864" y="489874"/>
                  </a:cubicBezTo>
                  <a:cubicBezTo>
                    <a:pt x="712523" y="470426"/>
                    <a:pt x="710926" y="443479"/>
                    <a:pt x="723866" y="422356"/>
                  </a:cubicBezTo>
                  <a:lnTo>
                    <a:pt x="781765" y="327749"/>
                  </a:lnTo>
                  <a:cubicBezTo>
                    <a:pt x="795074" y="306043"/>
                    <a:pt x="788265" y="277657"/>
                    <a:pt x="766560" y="264349"/>
                  </a:cubicBezTo>
                  <a:cubicBezTo>
                    <a:pt x="752196" y="255542"/>
                    <a:pt x="734169" y="255272"/>
                    <a:pt x="719546" y="263650"/>
                  </a:cubicBezTo>
                  <a:lnTo>
                    <a:pt x="657138" y="299306"/>
                  </a:lnTo>
                  <a:cubicBezTo>
                    <a:pt x="633013" y="313092"/>
                    <a:pt x="602282" y="304709"/>
                    <a:pt x="588497" y="280588"/>
                  </a:cubicBezTo>
                  <a:cubicBezTo>
                    <a:pt x="578379" y="262880"/>
                    <a:pt x="579949" y="240817"/>
                    <a:pt x="592476" y="224725"/>
                  </a:cubicBezTo>
                  <a:lnTo>
                    <a:pt x="697979" y="89126"/>
                  </a:lnTo>
                  <a:cubicBezTo>
                    <a:pt x="716656" y="64960"/>
                    <a:pt x="712208" y="30224"/>
                    <a:pt x="688037" y="11547"/>
                  </a:cubicBezTo>
                  <a:cubicBezTo>
                    <a:pt x="669593" y="-2708"/>
                    <a:pt x="644190" y="-3869"/>
                    <a:pt x="624525" y="8646"/>
                  </a:cubicBezTo>
                  <a:cubicBezTo>
                    <a:pt x="521445" y="74319"/>
                    <a:pt x="425448" y="150497"/>
                    <a:pt x="338073" y="235959"/>
                  </a:cubicBezTo>
                  <a:cubicBezTo>
                    <a:pt x="261166" y="309030"/>
                    <a:pt x="236297" y="421466"/>
                    <a:pt x="275214" y="520157"/>
                  </a:cubicBezTo>
                  <a:cubicBezTo>
                    <a:pt x="227073" y="529648"/>
                    <a:pt x="188200" y="565105"/>
                    <a:pt x="174332" y="612172"/>
                  </a:cubicBezTo>
                  <a:lnTo>
                    <a:pt x="174332" y="612172"/>
                  </a:lnTo>
                  <a:cubicBezTo>
                    <a:pt x="70851" y="619649"/>
                    <a:pt x="-6980" y="709601"/>
                    <a:pt x="497" y="813083"/>
                  </a:cubicBezTo>
                  <a:cubicBezTo>
                    <a:pt x="7593" y="911293"/>
                    <a:pt x="89317" y="987362"/>
                    <a:pt x="187783" y="987407"/>
                  </a:cubicBezTo>
                  <a:lnTo>
                    <a:pt x="920445" y="987407"/>
                  </a:lnTo>
                  <a:cubicBezTo>
                    <a:pt x="1024198" y="987490"/>
                    <a:pt x="1108375" y="903448"/>
                    <a:pt x="1108457" y="799696"/>
                  </a:cubicBezTo>
                  <a:cubicBezTo>
                    <a:pt x="1108536" y="701523"/>
                    <a:pt x="1033012" y="619844"/>
                    <a:pt x="935136" y="612247"/>
                  </a:cubicBezTo>
                  <a:close/>
                </a:path>
              </a:pathLst>
            </a:custGeom>
            <a:noFill/>
            <a:ln w="4691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7A3488C9-ADB3-97FE-8618-786D3211FAF6}"/>
                </a:ext>
              </a:extLst>
            </p:cNvPr>
            <p:cNvSpPr/>
            <p:nvPr/>
          </p:nvSpPr>
          <p:spPr>
            <a:xfrm>
              <a:off x="2941264" y="5704368"/>
              <a:ext cx="770548" cy="329246"/>
            </a:xfrm>
            <a:custGeom>
              <a:avLst/>
              <a:gdLst>
                <a:gd name="connsiteX0" fmla="*/ 106302 w 770548"/>
                <a:gd name="connsiteY0" fmla="*/ 31110 h 329246"/>
                <a:gd name="connsiteX1" fmla="*/ 2467 w 770548"/>
                <a:gd name="connsiteY1" fmla="*/ 185397 h 329246"/>
                <a:gd name="connsiteX2" fmla="*/ 131739 w 770548"/>
                <a:gd name="connsiteY2" fmla="*/ 291675 h 329246"/>
                <a:gd name="connsiteX3" fmla="*/ 206883 w 770548"/>
                <a:gd name="connsiteY3" fmla="*/ 291675 h 329246"/>
                <a:gd name="connsiteX4" fmla="*/ 655573 w 770548"/>
                <a:gd name="connsiteY4" fmla="*/ 0 h 329246"/>
                <a:gd name="connsiteX5" fmla="*/ 761598 w 770548"/>
                <a:gd name="connsiteY5" fmla="*/ 214317 h 329246"/>
                <a:gd name="connsiteX6" fmla="*/ 601394 w 770548"/>
                <a:gd name="connsiteY6" fmla="*/ 329247 h 329246"/>
                <a:gd name="connsiteX7" fmla="*/ 545035 w 770548"/>
                <a:gd name="connsiteY7" fmla="*/ 329247 h 329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0548" h="329246">
                  <a:moveTo>
                    <a:pt x="106302" y="31110"/>
                  </a:moveTo>
                  <a:cubicBezTo>
                    <a:pt x="35023" y="45042"/>
                    <a:pt x="-11465" y="114119"/>
                    <a:pt x="2467" y="185397"/>
                  </a:cubicBezTo>
                  <a:cubicBezTo>
                    <a:pt x="14546" y="247208"/>
                    <a:pt x="68756" y="291776"/>
                    <a:pt x="131739" y="291675"/>
                  </a:cubicBezTo>
                  <a:lnTo>
                    <a:pt x="206883" y="291675"/>
                  </a:lnTo>
                  <a:moveTo>
                    <a:pt x="655573" y="0"/>
                  </a:moveTo>
                  <a:cubicBezTo>
                    <a:pt x="744033" y="29904"/>
                    <a:pt x="791502" y="125856"/>
                    <a:pt x="761598" y="214317"/>
                  </a:cubicBezTo>
                  <a:cubicBezTo>
                    <a:pt x="738371" y="283022"/>
                    <a:pt x="673916" y="329262"/>
                    <a:pt x="601394" y="329247"/>
                  </a:cubicBezTo>
                  <a:lnTo>
                    <a:pt x="545035" y="329247"/>
                  </a:lnTo>
                </a:path>
              </a:pathLst>
            </a:custGeom>
            <a:noFill/>
            <a:ln w="4691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AD6D5957-4ED2-0851-6D74-6D64AAEAD900}"/>
                </a:ext>
              </a:extLst>
            </p:cNvPr>
            <p:cNvSpPr/>
            <p:nvPr/>
          </p:nvSpPr>
          <p:spPr>
            <a:xfrm>
              <a:off x="2649900" y="6058037"/>
              <a:ext cx="1353132" cy="295370"/>
            </a:xfrm>
            <a:custGeom>
              <a:avLst/>
              <a:gdLst>
                <a:gd name="connsiteX0" fmla="*/ 676566 w 1353132"/>
                <a:gd name="connsiteY0" fmla="*/ 144654 h 295370"/>
                <a:gd name="connsiteX1" fmla="*/ 0 w 1353132"/>
                <a:gd name="connsiteY1" fmla="*/ 0 h 295370"/>
                <a:gd name="connsiteX2" fmla="*/ 121847 w 1353132"/>
                <a:gd name="connsiteY2" fmla="*/ 151154 h 295370"/>
                <a:gd name="connsiteX3" fmla="*/ 267440 w 1353132"/>
                <a:gd name="connsiteY3" fmla="*/ 247978 h 295370"/>
                <a:gd name="connsiteX4" fmla="*/ 676566 w 1353132"/>
                <a:gd name="connsiteY4" fmla="*/ 294943 h 295370"/>
                <a:gd name="connsiteX5" fmla="*/ 1085655 w 1353132"/>
                <a:gd name="connsiteY5" fmla="*/ 247978 h 295370"/>
                <a:gd name="connsiteX6" fmla="*/ 1231248 w 1353132"/>
                <a:gd name="connsiteY6" fmla="*/ 151191 h 295370"/>
                <a:gd name="connsiteX7" fmla="*/ 1353132 w 1353132"/>
                <a:gd name="connsiteY7" fmla="*/ 0 h 295370"/>
                <a:gd name="connsiteX8" fmla="*/ 676566 w 1353132"/>
                <a:gd name="connsiteY8" fmla="*/ 144654 h 29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3132" h="295370">
                  <a:moveTo>
                    <a:pt x="676566" y="144654"/>
                  </a:moveTo>
                  <a:cubicBezTo>
                    <a:pt x="347958" y="144654"/>
                    <a:pt x="72327" y="82960"/>
                    <a:pt x="0" y="0"/>
                  </a:cubicBezTo>
                  <a:lnTo>
                    <a:pt x="121847" y="151154"/>
                  </a:lnTo>
                  <a:cubicBezTo>
                    <a:pt x="159213" y="197691"/>
                    <a:pt x="210075" y="231513"/>
                    <a:pt x="267440" y="247978"/>
                  </a:cubicBezTo>
                  <a:cubicBezTo>
                    <a:pt x="400995" y="282439"/>
                    <a:pt x="538676" y="298242"/>
                    <a:pt x="676566" y="294943"/>
                  </a:cubicBezTo>
                  <a:cubicBezTo>
                    <a:pt x="814442" y="298242"/>
                    <a:pt x="952115" y="282439"/>
                    <a:pt x="1085655" y="247978"/>
                  </a:cubicBezTo>
                  <a:cubicBezTo>
                    <a:pt x="1143024" y="231544"/>
                    <a:pt x="1193889" y="197729"/>
                    <a:pt x="1231248" y="151191"/>
                  </a:cubicBezTo>
                  <a:lnTo>
                    <a:pt x="1353132" y="0"/>
                  </a:lnTo>
                  <a:cubicBezTo>
                    <a:pt x="1280806" y="82960"/>
                    <a:pt x="1005475" y="144654"/>
                    <a:pt x="676566" y="144654"/>
                  </a:cubicBezTo>
                  <a:close/>
                </a:path>
              </a:pathLst>
            </a:custGeom>
            <a:solidFill>
              <a:srgbClr val="FFFFFF"/>
            </a:solidFill>
            <a:ln w="375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9C5258C-7FB3-5872-DE7D-280C0E8602DF}"/>
                </a:ext>
              </a:extLst>
            </p:cNvPr>
            <p:cNvSpPr/>
            <p:nvPr/>
          </p:nvSpPr>
          <p:spPr>
            <a:xfrm>
              <a:off x="2649900" y="6058037"/>
              <a:ext cx="1353132" cy="295370"/>
            </a:xfrm>
            <a:custGeom>
              <a:avLst/>
              <a:gdLst>
                <a:gd name="connsiteX0" fmla="*/ 676566 w 1353132"/>
                <a:gd name="connsiteY0" fmla="*/ 144654 h 295370"/>
                <a:gd name="connsiteX1" fmla="*/ 0 w 1353132"/>
                <a:gd name="connsiteY1" fmla="*/ 0 h 295370"/>
                <a:gd name="connsiteX2" fmla="*/ 121847 w 1353132"/>
                <a:gd name="connsiteY2" fmla="*/ 151154 h 295370"/>
                <a:gd name="connsiteX3" fmla="*/ 267440 w 1353132"/>
                <a:gd name="connsiteY3" fmla="*/ 247978 h 295370"/>
                <a:gd name="connsiteX4" fmla="*/ 676566 w 1353132"/>
                <a:gd name="connsiteY4" fmla="*/ 294943 h 295370"/>
                <a:gd name="connsiteX5" fmla="*/ 1085655 w 1353132"/>
                <a:gd name="connsiteY5" fmla="*/ 247978 h 295370"/>
                <a:gd name="connsiteX6" fmla="*/ 1231248 w 1353132"/>
                <a:gd name="connsiteY6" fmla="*/ 151191 h 295370"/>
                <a:gd name="connsiteX7" fmla="*/ 1353132 w 1353132"/>
                <a:gd name="connsiteY7" fmla="*/ 0 h 295370"/>
                <a:gd name="connsiteX8" fmla="*/ 676566 w 1353132"/>
                <a:gd name="connsiteY8" fmla="*/ 144654 h 29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3132" h="295370">
                  <a:moveTo>
                    <a:pt x="676566" y="144654"/>
                  </a:moveTo>
                  <a:cubicBezTo>
                    <a:pt x="347958" y="144654"/>
                    <a:pt x="72327" y="82960"/>
                    <a:pt x="0" y="0"/>
                  </a:cubicBezTo>
                  <a:lnTo>
                    <a:pt x="121847" y="151154"/>
                  </a:lnTo>
                  <a:cubicBezTo>
                    <a:pt x="159213" y="197691"/>
                    <a:pt x="210075" y="231513"/>
                    <a:pt x="267440" y="247978"/>
                  </a:cubicBezTo>
                  <a:cubicBezTo>
                    <a:pt x="400995" y="282439"/>
                    <a:pt x="538676" y="298242"/>
                    <a:pt x="676566" y="294943"/>
                  </a:cubicBezTo>
                  <a:cubicBezTo>
                    <a:pt x="814442" y="298242"/>
                    <a:pt x="952115" y="282439"/>
                    <a:pt x="1085655" y="247978"/>
                  </a:cubicBezTo>
                  <a:cubicBezTo>
                    <a:pt x="1143024" y="231544"/>
                    <a:pt x="1193889" y="197729"/>
                    <a:pt x="1231248" y="151191"/>
                  </a:cubicBezTo>
                  <a:lnTo>
                    <a:pt x="1353132" y="0"/>
                  </a:lnTo>
                  <a:cubicBezTo>
                    <a:pt x="1280806" y="82960"/>
                    <a:pt x="1005475" y="144654"/>
                    <a:pt x="676566" y="144654"/>
                  </a:cubicBezTo>
                  <a:close/>
                </a:path>
              </a:pathLst>
            </a:custGeom>
            <a:solidFill>
              <a:srgbClr val="FFFFFF"/>
            </a:solidFill>
            <a:ln w="4691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AF1D7CA8-851C-2311-045A-47789DF4B574}"/>
                </a:ext>
              </a:extLst>
            </p:cNvPr>
            <p:cNvSpPr/>
            <p:nvPr/>
          </p:nvSpPr>
          <p:spPr>
            <a:xfrm>
              <a:off x="3029638" y="5215202"/>
              <a:ext cx="567198" cy="637727"/>
            </a:xfrm>
            <a:custGeom>
              <a:avLst/>
              <a:gdLst>
                <a:gd name="connsiteX0" fmla="*/ 112310 w 567198"/>
                <a:gd name="connsiteY0" fmla="*/ 637727 h 637727"/>
                <a:gd name="connsiteX1" fmla="*/ 80787 w 567198"/>
                <a:gd name="connsiteY1" fmla="*/ 236041 h 637727"/>
                <a:gd name="connsiteX2" fmla="*/ 367389 w 567198"/>
                <a:gd name="connsiteY2" fmla="*/ 8728 h 637727"/>
                <a:gd name="connsiteX3" fmla="*/ 443785 w 567198"/>
                <a:gd name="connsiteY3" fmla="*/ 25504 h 637727"/>
                <a:gd name="connsiteX4" fmla="*/ 440843 w 567198"/>
                <a:gd name="connsiteY4" fmla="*/ 89283 h 637727"/>
                <a:gd name="connsiteX5" fmla="*/ 335340 w 567198"/>
                <a:gd name="connsiteY5" fmla="*/ 224882 h 637727"/>
                <a:gd name="connsiteX6" fmla="*/ 344139 w 567198"/>
                <a:gd name="connsiteY6" fmla="*/ 295484 h 637727"/>
                <a:gd name="connsiteX7" fmla="*/ 400002 w 567198"/>
                <a:gd name="connsiteY7" fmla="*/ 299463 h 637727"/>
                <a:gd name="connsiteX8" fmla="*/ 462409 w 567198"/>
                <a:gd name="connsiteY8" fmla="*/ 263807 h 637727"/>
                <a:gd name="connsiteX9" fmla="*/ 525328 w 567198"/>
                <a:gd name="connsiteY9" fmla="*/ 280891 h 637727"/>
                <a:gd name="connsiteX10" fmla="*/ 524629 w 567198"/>
                <a:gd name="connsiteY10" fmla="*/ 327905 h 637727"/>
                <a:gd name="connsiteX11" fmla="*/ 466730 w 567198"/>
                <a:gd name="connsiteY11" fmla="*/ 422512 h 637727"/>
                <a:gd name="connsiteX12" fmla="*/ 486268 w 567198"/>
                <a:gd name="connsiteY12" fmla="*/ 503834 h 637727"/>
                <a:gd name="connsiteX13" fmla="*/ 553786 w 567198"/>
                <a:gd name="connsiteY13" fmla="*/ 499836 h 637727"/>
                <a:gd name="connsiteX14" fmla="*/ 567199 w 567198"/>
                <a:gd name="connsiteY14" fmla="*/ 489241 h 63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7198" h="637727">
                  <a:moveTo>
                    <a:pt x="112310" y="637727"/>
                  </a:moveTo>
                  <a:cubicBezTo>
                    <a:pt x="23564" y="595984"/>
                    <a:pt x="-72434" y="389261"/>
                    <a:pt x="80787" y="236041"/>
                  </a:cubicBezTo>
                  <a:cubicBezTo>
                    <a:pt x="168206" y="150567"/>
                    <a:pt x="264256" y="74389"/>
                    <a:pt x="367389" y="8728"/>
                  </a:cubicBezTo>
                  <a:cubicBezTo>
                    <a:pt x="393118" y="-7737"/>
                    <a:pt x="427321" y="-222"/>
                    <a:pt x="443785" y="25504"/>
                  </a:cubicBezTo>
                  <a:cubicBezTo>
                    <a:pt x="456413" y="45241"/>
                    <a:pt x="455233" y="70793"/>
                    <a:pt x="440843" y="89283"/>
                  </a:cubicBezTo>
                  <a:lnTo>
                    <a:pt x="335340" y="224882"/>
                  </a:lnTo>
                  <a:cubicBezTo>
                    <a:pt x="318274" y="246809"/>
                    <a:pt x="322215" y="278419"/>
                    <a:pt x="344139" y="295484"/>
                  </a:cubicBezTo>
                  <a:cubicBezTo>
                    <a:pt x="360235" y="308011"/>
                    <a:pt x="382294" y="309581"/>
                    <a:pt x="400002" y="299463"/>
                  </a:cubicBezTo>
                  <a:lnTo>
                    <a:pt x="462409" y="263807"/>
                  </a:lnTo>
                  <a:cubicBezTo>
                    <a:pt x="484502" y="251149"/>
                    <a:pt x="512670" y="258798"/>
                    <a:pt x="525328" y="280891"/>
                  </a:cubicBezTo>
                  <a:cubicBezTo>
                    <a:pt x="533707" y="295510"/>
                    <a:pt x="533436" y="313537"/>
                    <a:pt x="524629" y="327905"/>
                  </a:cubicBezTo>
                  <a:lnTo>
                    <a:pt x="466730" y="422512"/>
                  </a:lnTo>
                  <a:cubicBezTo>
                    <a:pt x="449669" y="450365"/>
                    <a:pt x="458415" y="486773"/>
                    <a:pt x="486268" y="503834"/>
                  </a:cubicBezTo>
                  <a:cubicBezTo>
                    <a:pt x="507391" y="516774"/>
                    <a:pt x="534338" y="515177"/>
                    <a:pt x="553786" y="499836"/>
                  </a:cubicBezTo>
                  <a:lnTo>
                    <a:pt x="567199" y="489241"/>
                  </a:lnTo>
                </a:path>
              </a:pathLst>
            </a:custGeom>
            <a:noFill/>
            <a:ln w="4691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id="{6FF2E650-BD4C-5F75-A726-71EBA9C68AE8}"/>
              </a:ext>
            </a:extLst>
          </p:cNvPr>
          <p:cNvSpPr/>
          <p:nvPr/>
        </p:nvSpPr>
        <p:spPr>
          <a:xfrm>
            <a:off x="4623925" y="5003869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5" name="星形: 七角 174">
            <a:extLst>
              <a:ext uri="{FF2B5EF4-FFF2-40B4-BE49-F238E27FC236}">
                <a16:creationId xmlns:a16="http://schemas.microsoft.com/office/drawing/2014/main" id="{27CA06A8-2429-1800-B4BE-A41B21A25F14}"/>
              </a:ext>
            </a:extLst>
          </p:cNvPr>
          <p:cNvSpPr/>
          <p:nvPr/>
        </p:nvSpPr>
        <p:spPr>
          <a:xfrm>
            <a:off x="8869866" y="5156538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星形: 五角 175">
            <a:extLst>
              <a:ext uri="{FF2B5EF4-FFF2-40B4-BE49-F238E27FC236}">
                <a16:creationId xmlns:a16="http://schemas.microsoft.com/office/drawing/2014/main" id="{62E78E36-E67A-D955-986C-B40AFCF9E2B0}"/>
              </a:ext>
            </a:extLst>
          </p:cNvPr>
          <p:cNvSpPr/>
          <p:nvPr/>
        </p:nvSpPr>
        <p:spPr>
          <a:xfrm rot="3300486">
            <a:off x="8042917" y="5598754"/>
            <a:ext cx="438151" cy="438151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FFD100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95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BA0ABBC-FEDC-0B8C-722C-7E3C1636737C}"/>
              </a:ext>
            </a:extLst>
          </p:cNvPr>
          <p:cNvGrpSpPr/>
          <p:nvPr/>
        </p:nvGrpSpPr>
        <p:grpSpPr>
          <a:xfrm flipV="1">
            <a:off x="0" y="-2"/>
            <a:ext cx="12192000" cy="6858002"/>
            <a:chOff x="0" y="-1"/>
            <a:chExt cx="12192000" cy="685800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062FA36-1588-DCB1-8FE4-6E3915EBB0A7}"/>
                </a:ext>
              </a:extLst>
            </p:cNvPr>
            <p:cNvSpPr/>
            <p:nvPr/>
          </p:nvSpPr>
          <p:spPr>
            <a:xfrm>
              <a:off x="0" y="-1"/>
              <a:ext cx="12192000" cy="4241799"/>
            </a:xfrm>
            <a:prstGeom prst="rect">
              <a:avLst/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C4D281A-C49B-5597-19D1-7879E3B05E7B}"/>
                </a:ext>
              </a:extLst>
            </p:cNvPr>
            <p:cNvSpPr/>
            <p:nvPr/>
          </p:nvSpPr>
          <p:spPr>
            <a:xfrm>
              <a:off x="0" y="4241801"/>
              <a:ext cx="12192000" cy="2616200"/>
            </a:xfrm>
            <a:prstGeom prst="rect">
              <a:avLst/>
            </a:prstGeom>
            <a:solidFill>
              <a:srgbClr val="10C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868D294-FF10-6533-BD3E-121E8CD61A25}"/>
                </a:ext>
              </a:extLst>
            </p:cNvPr>
            <p:cNvGrpSpPr/>
            <p:nvPr/>
          </p:nvGrpSpPr>
          <p:grpSpPr>
            <a:xfrm>
              <a:off x="0" y="2616199"/>
              <a:ext cx="12191999" cy="4241802"/>
              <a:chOff x="0" y="2616199"/>
              <a:chExt cx="12191999" cy="4241802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2B9006A4-030B-C234-AEE3-222873A2A36A}"/>
                  </a:ext>
                </a:extLst>
              </p:cNvPr>
              <p:cNvSpPr/>
              <p:nvPr/>
            </p:nvSpPr>
            <p:spPr>
              <a:xfrm>
                <a:off x="10640290" y="3289466"/>
                <a:ext cx="1551709" cy="3568534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9C7232CF-10D1-6FA3-6A63-A9ED12AC3A30}"/>
                  </a:ext>
                </a:extLst>
              </p:cNvPr>
              <p:cNvSpPr/>
              <p:nvPr/>
            </p:nvSpPr>
            <p:spPr>
              <a:xfrm>
                <a:off x="9693207" y="3667825"/>
                <a:ext cx="492193" cy="3190175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4FA7EFD3-4F6E-46A8-CCA6-2E82F2E71C1B}"/>
                  </a:ext>
                </a:extLst>
              </p:cNvPr>
              <p:cNvSpPr/>
              <p:nvPr/>
            </p:nvSpPr>
            <p:spPr>
              <a:xfrm>
                <a:off x="8702072" y="3964159"/>
                <a:ext cx="492193" cy="2893842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1B62F808-2F83-3621-239C-4B98A8DB6005}"/>
                  </a:ext>
                </a:extLst>
              </p:cNvPr>
              <p:cNvSpPr/>
              <p:nvPr/>
            </p:nvSpPr>
            <p:spPr>
              <a:xfrm>
                <a:off x="6948319" y="3592945"/>
                <a:ext cx="1280212" cy="3265055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7AE9B570-1904-A528-0363-0C549D0A2C4B}"/>
                  </a:ext>
                </a:extLst>
              </p:cNvPr>
              <p:cNvSpPr/>
              <p:nvPr/>
            </p:nvSpPr>
            <p:spPr>
              <a:xfrm>
                <a:off x="4961170" y="3650891"/>
                <a:ext cx="1280212" cy="3207109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CD8F8880-CA9A-DA10-A282-FA5DD5EC5290}"/>
                  </a:ext>
                </a:extLst>
              </p:cNvPr>
              <p:cNvSpPr/>
              <p:nvPr/>
            </p:nvSpPr>
            <p:spPr>
              <a:xfrm>
                <a:off x="3801980" y="3667824"/>
                <a:ext cx="650982" cy="3190175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85E29EBA-3BCA-DA0E-EB36-B9B0DE3618BC}"/>
                  </a:ext>
                </a:extLst>
              </p:cNvPr>
              <p:cNvSpPr/>
              <p:nvPr/>
            </p:nvSpPr>
            <p:spPr>
              <a:xfrm>
                <a:off x="0" y="2616199"/>
                <a:ext cx="1551709" cy="4241801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01B26C9E-8219-9CCA-95A3-77380CDBF2CE}"/>
                  </a:ext>
                </a:extLst>
              </p:cNvPr>
              <p:cNvSpPr/>
              <p:nvPr/>
            </p:nvSpPr>
            <p:spPr>
              <a:xfrm>
                <a:off x="2036738" y="3630384"/>
                <a:ext cx="1280212" cy="3024416"/>
              </a:xfrm>
              <a:prstGeom prst="roundRect">
                <a:avLst>
                  <a:gd name="adj" fmla="val 50000"/>
                </a:avLst>
              </a:prstGeom>
              <a:solidFill>
                <a:srgbClr val="10C0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228368D-E7EA-4DE2-D4CC-CEE5760A004F}"/>
                </a:ext>
              </a:extLst>
            </p:cNvPr>
            <p:cNvGrpSpPr/>
            <p:nvPr/>
          </p:nvGrpSpPr>
          <p:grpSpPr>
            <a:xfrm>
              <a:off x="1551294" y="1254462"/>
              <a:ext cx="9088996" cy="4274271"/>
              <a:chOff x="1551294" y="1254462"/>
              <a:chExt cx="9088996" cy="4274271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F7ABE8C8-0BB8-C331-8945-EC2265130927}"/>
                  </a:ext>
                </a:extLst>
              </p:cNvPr>
              <p:cNvSpPr/>
              <p:nvPr/>
            </p:nvSpPr>
            <p:spPr>
              <a:xfrm>
                <a:off x="10185400" y="1299275"/>
                <a:ext cx="454890" cy="3190175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814A3A6B-F402-FD75-1F56-A6BC16A939C8}"/>
                  </a:ext>
                </a:extLst>
              </p:cNvPr>
              <p:cNvSpPr/>
              <p:nvPr/>
            </p:nvSpPr>
            <p:spPr>
              <a:xfrm>
                <a:off x="9187515" y="1761767"/>
                <a:ext cx="505691" cy="3190175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3B7DF4DC-C657-31F5-E7E2-04927D6FCF31}"/>
                  </a:ext>
                </a:extLst>
              </p:cNvPr>
              <p:cNvSpPr/>
              <p:nvPr/>
            </p:nvSpPr>
            <p:spPr>
              <a:xfrm>
                <a:off x="8228531" y="1602398"/>
                <a:ext cx="473540" cy="3190175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5BDE84A6-7694-AEF1-A15F-29227624C2CD}"/>
                  </a:ext>
                </a:extLst>
              </p:cNvPr>
              <p:cNvSpPr/>
              <p:nvPr/>
            </p:nvSpPr>
            <p:spPr>
              <a:xfrm>
                <a:off x="6241382" y="1602398"/>
                <a:ext cx="706935" cy="3519935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0E8DBCCC-0F93-4F34-01E6-B331A793A401}"/>
                  </a:ext>
                </a:extLst>
              </p:cNvPr>
              <p:cNvSpPr/>
              <p:nvPr/>
            </p:nvSpPr>
            <p:spPr>
              <a:xfrm>
                <a:off x="4452963" y="1761767"/>
                <a:ext cx="508206" cy="3766966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4C58F412-FCA8-C95C-0230-F04D26AC88E6}"/>
                  </a:ext>
                </a:extLst>
              </p:cNvPr>
              <p:cNvSpPr/>
              <p:nvPr/>
            </p:nvSpPr>
            <p:spPr>
              <a:xfrm>
                <a:off x="3316536" y="1709461"/>
                <a:ext cx="485442" cy="3819271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D250D05C-AC73-7DC0-08F2-5DF4BF68AC76}"/>
                  </a:ext>
                </a:extLst>
              </p:cNvPr>
              <p:cNvSpPr/>
              <p:nvPr/>
            </p:nvSpPr>
            <p:spPr>
              <a:xfrm>
                <a:off x="1551294" y="1254462"/>
                <a:ext cx="485028" cy="3936663"/>
              </a:xfrm>
              <a:prstGeom prst="roundRect">
                <a:avLst>
                  <a:gd name="adj" fmla="val 50000"/>
                </a:avLst>
              </a:prstGeom>
              <a:solidFill>
                <a:srgbClr val="FFD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6" name="圆: 空心 65">
            <a:extLst>
              <a:ext uri="{FF2B5EF4-FFF2-40B4-BE49-F238E27FC236}">
                <a16:creationId xmlns:a16="http://schemas.microsoft.com/office/drawing/2014/main" id="{59347F30-B8D8-7F47-03D8-3EE9F2A50466}"/>
              </a:ext>
            </a:extLst>
          </p:cNvPr>
          <p:cNvSpPr/>
          <p:nvPr/>
        </p:nvSpPr>
        <p:spPr>
          <a:xfrm>
            <a:off x="8710347" y="1079975"/>
            <a:ext cx="935212" cy="935212"/>
          </a:xfrm>
          <a:prstGeom prst="donut">
            <a:avLst/>
          </a:prstGeom>
          <a:solidFill>
            <a:srgbClr val="E91E7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BED4EB9-DA40-B5AD-BF87-F5ADFEB09BFF}"/>
              </a:ext>
            </a:extLst>
          </p:cNvPr>
          <p:cNvGrpSpPr/>
          <p:nvPr/>
        </p:nvGrpSpPr>
        <p:grpSpPr>
          <a:xfrm>
            <a:off x="6948505" y="413809"/>
            <a:ext cx="2309560" cy="1801275"/>
            <a:chOff x="7055902" y="404906"/>
            <a:chExt cx="2309560" cy="180127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9A7EBCA-11EF-1097-05DD-9489F419F973}"/>
                </a:ext>
              </a:extLst>
            </p:cNvPr>
            <p:cNvSpPr/>
            <p:nvPr/>
          </p:nvSpPr>
          <p:spPr>
            <a:xfrm>
              <a:off x="7066347" y="635927"/>
              <a:ext cx="2068116" cy="1198680"/>
            </a:xfrm>
            <a:custGeom>
              <a:avLst/>
              <a:gdLst>
                <a:gd name="connsiteX0" fmla="*/ 22596 w 2068116"/>
                <a:gd name="connsiteY0" fmla="*/ 1154946 h 1198680"/>
                <a:gd name="connsiteX1" fmla="*/ 0 w 2068116"/>
                <a:gd name="connsiteY1" fmla="*/ 1198681 h 1198680"/>
                <a:gd name="connsiteX2" fmla="*/ 2068116 w 2068116"/>
                <a:gd name="connsiteY2" fmla="*/ 739133 h 1198680"/>
                <a:gd name="connsiteX3" fmla="*/ 1941279 w 2068116"/>
                <a:gd name="connsiteY3" fmla="*/ 440869 h 1198680"/>
                <a:gd name="connsiteX4" fmla="*/ 1051808 w 2068116"/>
                <a:gd name="connsiteY4" fmla="*/ 0 h 119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8116" h="1198680">
                  <a:moveTo>
                    <a:pt x="22596" y="1154946"/>
                  </a:moveTo>
                  <a:cubicBezTo>
                    <a:pt x="13049" y="1168392"/>
                    <a:pt x="5443" y="1183115"/>
                    <a:pt x="0" y="1198681"/>
                  </a:cubicBezTo>
                  <a:cubicBezTo>
                    <a:pt x="699978" y="1097890"/>
                    <a:pt x="1391324" y="944269"/>
                    <a:pt x="2068116" y="739133"/>
                  </a:cubicBezTo>
                  <a:cubicBezTo>
                    <a:pt x="2037231" y="635243"/>
                    <a:pt x="1994680" y="535184"/>
                    <a:pt x="1941279" y="440869"/>
                  </a:cubicBezTo>
                  <a:cubicBezTo>
                    <a:pt x="1776279" y="181218"/>
                    <a:pt x="1488510" y="26864"/>
                    <a:pt x="1051808" y="0"/>
                  </a:cubicBezTo>
                  <a:close/>
                </a:path>
              </a:pathLst>
            </a:custGeom>
            <a:solidFill>
              <a:srgbClr val="FFDF3D"/>
            </a:solidFill>
            <a:ln w="50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4B50EAA-E381-02DE-987C-9F9CD2169933}"/>
                </a:ext>
              </a:extLst>
            </p:cNvPr>
            <p:cNvSpPr/>
            <p:nvPr/>
          </p:nvSpPr>
          <p:spPr>
            <a:xfrm>
              <a:off x="7887184" y="404906"/>
              <a:ext cx="1478278" cy="1201133"/>
            </a:xfrm>
            <a:custGeom>
              <a:avLst/>
              <a:gdLst>
                <a:gd name="connsiteX0" fmla="*/ 1246877 w 1478278"/>
                <a:gd name="connsiteY0" fmla="*/ 1201133 h 1201133"/>
                <a:gd name="connsiteX1" fmla="*/ 1023380 w 1478278"/>
                <a:gd name="connsiteY1" fmla="*/ 1027748 h 1201133"/>
                <a:gd name="connsiteX2" fmla="*/ 216811 w 1478278"/>
                <a:gd name="connsiteY2" fmla="*/ 461548 h 1201133"/>
                <a:gd name="connsiteX3" fmla="*/ 444 w 1478278"/>
                <a:gd name="connsiteY3" fmla="*/ 216811 h 1201133"/>
                <a:gd name="connsiteX4" fmla="*/ 245181 w 1478278"/>
                <a:gd name="connsiteY4" fmla="*/ 444 h 1201133"/>
                <a:gd name="connsiteX5" fmla="*/ 1470927 w 1478278"/>
                <a:gd name="connsiteY5" fmla="*/ 912560 h 1201133"/>
                <a:gd name="connsiteX6" fmla="*/ 1304838 w 1478278"/>
                <a:gd name="connsiteY6" fmla="*/ 1193838 h 1201133"/>
                <a:gd name="connsiteX7" fmla="*/ 1246877 w 1478278"/>
                <a:gd name="connsiteY7" fmla="*/ 1201133 h 12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8278" h="1201133">
                  <a:moveTo>
                    <a:pt x="1246877" y="1201133"/>
                  </a:moveTo>
                  <a:cubicBezTo>
                    <a:pt x="1141562" y="1201048"/>
                    <a:pt x="1049640" y="1129736"/>
                    <a:pt x="1023380" y="1027748"/>
                  </a:cubicBezTo>
                  <a:cubicBezTo>
                    <a:pt x="965685" y="802443"/>
                    <a:pt x="818813" y="498555"/>
                    <a:pt x="216811" y="461548"/>
                  </a:cubicBezTo>
                  <a:cubicBezTo>
                    <a:pt x="89480" y="453714"/>
                    <a:pt x="-7391" y="344141"/>
                    <a:pt x="444" y="216811"/>
                  </a:cubicBezTo>
                  <a:cubicBezTo>
                    <a:pt x="8278" y="89480"/>
                    <a:pt x="117850" y="-7391"/>
                    <a:pt x="245181" y="444"/>
                  </a:cubicBezTo>
                  <a:cubicBezTo>
                    <a:pt x="1077258" y="51610"/>
                    <a:pt x="1371053" y="524716"/>
                    <a:pt x="1470927" y="912560"/>
                  </a:cubicBezTo>
                  <a:cubicBezTo>
                    <a:pt x="1502735" y="1036097"/>
                    <a:pt x="1428375" y="1162029"/>
                    <a:pt x="1304838" y="1193838"/>
                  </a:cubicBezTo>
                  <a:cubicBezTo>
                    <a:pt x="1285904" y="1198713"/>
                    <a:pt x="1266428" y="1201164"/>
                    <a:pt x="1246877" y="1201133"/>
                  </a:cubicBezTo>
                  <a:close/>
                </a:path>
              </a:pathLst>
            </a:custGeom>
            <a:solidFill>
              <a:srgbClr val="FF8A14"/>
            </a:solidFill>
            <a:ln w="50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3FEC135-6876-EBC1-9BB5-A16EBB248A1D}"/>
                </a:ext>
              </a:extLst>
            </p:cNvPr>
            <p:cNvSpPr/>
            <p:nvPr/>
          </p:nvSpPr>
          <p:spPr>
            <a:xfrm>
              <a:off x="7893453" y="404915"/>
              <a:ext cx="1471853" cy="1158743"/>
            </a:xfrm>
            <a:custGeom>
              <a:avLst/>
              <a:gdLst>
                <a:gd name="connsiteX0" fmla="*/ 1464658 w 1471853"/>
                <a:gd name="connsiteY0" fmla="*/ 912550 h 1158743"/>
                <a:gd name="connsiteX1" fmla="*/ 238913 w 1471853"/>
                <a:gd name="connsiteY1" fmla="*/ 434 h 1158743"/>
                <a:gd name="connsiteX2" fmla="*/ 0 w 1471853"/>
                <a:gd name="connsiteY2" fmla="*/ 181200 h 1158743"/>
                <a:gd name="connsiteX3" fmla="*/ 146521 w 1471853"/>
                <a:gd name="connsiteY3" fmla="*/ 138771 h 1158743"/>
                <a:gd name="connsiteX4" fmla="*/ 1372267 w 1471853"/>
                <a:gd name="connsiteY4" fmla="*/ 1051088 h 1158743"/>
                <a:gd name="connsiteX5" fmla="*/ 1373070 w 1471853"/>
                <a:gd name="connsiteY5" fmla="*/ 1158744 h 1158743"/>
                <a:gd name="connsiteX6" fmla="*/ 1464658 w 1471853"/>
                <a:gd name="connsiteY6" fmla="*/ 912550 h 1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1853" h="1158743">
                  <a:moveTo>
                    <a:pt x="1464658" y="912550"/>
                  </a:moveTo>
                  <a:cubicBezTo>
                    <a:pt x="1364785" y="524706"/>
                    <a:pt x="1070990" y="51601"/>
                    <a:pt x="238913" y="434"/>
                  </a:cubicBezTo>
                  <a:cubicBezTo>
                    <a:pt x="125587" y="-6497"/>
                    <a:pt x="24141" y="70259"/>
                    <a:pt x="0" y="181200"/>
                  </a:cubicBezTo>
                  <a:cubicBezTo>
                    <a:pt x="42499" y="150610"/>
                    <a:pt x="94252" y="135623"/>
                    <a:pt x="146521" y="138771"/>
                  </a:cubicBezTo>
                  <a:cubicBezTo>
                    <a:pt x="978648" y="190188"/>
                    <a:pt x="1272393" y="663244"/>
                    <a:pt x="1372267" y="1051088"/>
                  </a:cubicBezTo>
                  <a:cubicBezTo>
                    <a:pt x="1381110" y="1086396"/>
                    <a:pt x="1381386" y="1123307"/>
                    <a:pt x="1373070" y="1158744"/>
                  </a:cubicBezTo>
                  <a:cubicBezTo>
                    <a:pt x="1451965" y="1103818"/>
                    <a:pt x="1488472" y="1005686"/>
                    <a:pt x="1464658" y="912550"/>
                  </a:cubicBezTo>
                  <a:close/>
                </a:path>
              </a:pathLst>
            </a:custGeom>
            <a:solidFill>
              <a:srgbClr val="FFAA54"/>
            </a:solidFill>
            <a:ln w="50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5A6A195-66ED-DA89-8FE3-ABDEE1DAB616}"/>
                </a:ext>
              </a:extLst>
            </p:cNvPr>
            <p:cNvSpPr/>
            <p:nvPr/>
          </p:nvSpPr>
          <p:spPr>
            <a:xfrm>
              <a:off x="7887184" y="404906"/>
              <a:ext cx="1478278" cy="1201133"/>
            </a:xfrm>
            <a:custGeom>
              <a:avLst/>
              <a:gdLst>
                <a:gd name="connsiteX0" fmla="*/ 1246877 w 1478278"/>
                <a:gd name="connsiteY0" fmla="*/ 1201133 h 1201133"/>
                <a:gd name="connsiteX1" fmla="*/ 1023380 w 1478278"/>
                <a:gd name="connsiteY1" fmla="*/ 1027748 h 1201133"/>
                <a:gd name="connsiteX2" fmla="*/ 216811 w 1478278"/>
                <a:gd name="connsiteY2" fmla="*/ 461548 h 1201133"/>
                <a:gd name="connsiteX3" fmla="*/ 444 w 1478278"/>
                <a:gd name="connsiteY3" fmla="*/ 216811 h 1201133"/>
                <a:gd name="connsiteX4" fmla="*/ 245181 w 1478278"/>
                <a:gd name="connsiteY4" fmla="*/ 444 h 1201133"/>
                <a:gd name="connsiteX5" fmla="*/ 1470927 w 1478278"/>
                <a:gd name="connsiteY5" fmla="*/ 912560 h 1201133"/>
                <a:gd name="connsiteX6" fmla="*/ 1304838 w 1478278"/>
                <a:gd name="connsiteY6" fmla="*/ 1193838 h 1201133"/>
                <a:gd name="connsiteX7" fmla="*/ 1246877 w 1478278"/>
                <a:gd name="connsiteY7" fmla="*/ 1201133 h 12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8278" h="1201133">
                  <a:moveTo>
                    <a:pt x="1246877" y="1201133"/>
                  </a:moveTo>
                  <a:cubicBezTo>
                    <a:pt x="1141562" y="1201048"/>
                    <a:pt x="1049640" y="1129736"/>
                    <a:pt x="1023380" y="1027748"/>
                  </a:cubicBezTo>
                  <a:cubicBezTo>
                    <a:pt x="965685" y="802443"/>
                    <a:pt x="818813" y="498555"/>
                    <a:pt x="216811" y="461548"/>
                  </a:cubicBezTo>
                  <a:cubicBezTo>
                    <a:pt x="89480" y="453714"/>
                    <a:pt x="-7391" y="344141"/>
                    <a:pt x="444" y="216811"/>
                  </a:cubicBezTo>
                  <a:cubicBezTo>
                    <a:pt x="8278" y="89480"/>
                    <a:pt x="117850" y="-7391"/>
                    <a:pt x="245181" y="444"/>
                  </a:cubicBezTo>
                  <a:cubicBezTo>
                    <a:pt x="1077258" y="51610"/>
                    <a:pt x="1371053" y="524716"/>
                    <a:pt x="1470927" y="912560"/>
                  </a:cubicBezTo>
                  <a:cubicBezTo>
                    <a:pt x="1502735" y="1036097"/>
                    <a:pt x="1428375" y="1162029"/>
                    <a:pt x="1304838" y="1193838"/>
                  </a:cubicBezTo>
                  <a:cubicBezTo>
                    <a:pt x="1285904" y="1198713"/>
                    <a:pt x="1266428" y="1201164"/>
                    <a:pt x="1246877" y="1201133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51CDFB3-57F6-1F27-0982-BF2116F9FB7A}"/>
                </a:ext>
              </a:extLst>
            </p:cNvPr>
            <p:cNvSpPr/>
            <p:nvPr/>
          </p:nvSpPr>
          <p:spPr>
            <a:xfrm>
              <a:off x="7055902" y="1190037"/>
              <a:ext cx="2309181" cy="875769"/>
            </a:xfrm>
            <a:custGeom>
              <a:avLst/>
              <a:gdLst>
                <a:gd name="connsiteX0" fmla="*/ 2280868 w 2309181"/>
                <a:gd name="connsiteY0" fmla="*/ 337016 h 875769"/>
                <a:gd name="connsiteX1" fmla="*/ 2307481 w 2309181"/>
                <a:gd name="connsiteY1" fmla="*/ 200237 h 875769"/>
                <a:gd name="connsiteX2" fmla="*/ 2047791 w 2309181"/>
                <a:gd name="connsiteY2" fmla="*/ 2086 h 875769"/>
                <a:gd name="connsiteX3" fmla="*/ 1847582 w 2309181"/>
                <a:gd name="connsiteY3" fmla="*/ 231218 h 875769"/>
                <a:gd name="connsiteX4" fmla="*/ 1849640 w 2309181"/>
                <a:gd name="connsiteY4" fmla="*/ 251303 h 875769"/>
                <a:gd name="connsiteX5" fmla="*/ 10444 w 2309181"/>
                <a:gd name="connsiteY5" fmla="*/ 644570 h 875769"/>
                <a:gd name="connsiteX6" fmla="*/ 20085 w 2309181"/>
                <a:gd name="connsiteY6" fmla="*/ 622125 h 875769"/>
                <a:gd name="connsiteX7" fmla="*/ 0 w 2309181"/>
                <a:gd name="connsiteY7" fmla="*/ 703771 h 875769"/>
                <a:gd name="connsiteX8" fmla="*/ 61260 w 2309181"/>
                <a:gd name="connsiteY8" fmla="*/ 837187 h 875769"/>
                <a:gd name="connsiteX9" fmla="*/ 286012 w 2309181"/>
                <a:gd name="connsiteY9" fmla="*/ 866109 h 875769"/>
                <a:gd name="connsiteX10" fmla="*/ 1491372 w 2309181"/>
                <a:gd name="connsiteY10" fmla="*/ 643415 h 875769"/>
                <a:gd name="connsiteX11" fmla="*/ 1898899 w 2309181"/>
                <a:gd name="connsiteY11" fmla="*/ 525867 h 875769"/>
                <a:gd name="connsiteX12" fmla="*/ 2141728 w 2309181"/>
                <a:gd name="connsiteY12" fmla="*/ 446179 h 875769"/>
                <a:gd name="connsiteX13" fmla="*/ 2280868 w 2309181"/>
                <a:gd name="connsiteY13" fmla="*/ 337017 h 87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09181" h="875769">
                  <a:moveTo>
                    <a:pt x="2280868" y="337016"/>
                  </a:moveTo>
                  <a:cubicBezTo>
                    <a:pt x="2304009" y="295395"/>
                    <a:pt x="2313328" y="247498"/>
                    <a:pt x="2307481" y="200237"/>
                  </a:cubicBezTo>
                  <a:cubicBezTo>
                    <a:pt x="2290488" y="73807"/>
                    <a:pt x="2174220" y="-14908"/>
                    <a:pt x="2047791" y="2086"/>
                  </a:cubicBezTo>
                  <a:cubicBezTo>
                    <a:pt x="1933068" y="17506"/>
                    <a:pt x="1847475" y="115463"/>
                    <a:pt x="1847582" y="231218"/>
                  </a:cubicBezTo>
                  <a:cubicBezTo>
                    <a:pt x="1847582" y="238147"/>
                    <a:pt x="1849038" y="244675"/>
                    <a:pt x="1849640" y="251303"/>
                  </a:cubicBezTo>
                  <a:cubicBezTo>
                    <a:pt x="1246222" y="424026"/>
                    <a:pt x="631732" y="555419"/>
                    <a:pt x="10444" y="644570"/>
                  </a:cubicBezTo>
                  <a:cubicBezTo>
                    <a:pt x="13158" y="636883"/>
                    <a:pt x="16378" y="629385"/>
                    <a:pt x="20085" y="622125"/>
                  </a:cubicBezTo>
                  <a:cubicBezTo>
                    <a:pt x="6883" y="647314"/>
                    <a:pt x="-10" y="675332"/>
                    <a:pt x="0" y="703771"/>
                  </a:cubicBezTo>
                  <a:cubicBezTo>
                    <a:pt x="328" y="754973"/>
                    <a:pt x="22641" y="803566"/>
                    <a:pt x="61260" y="837187"/>
                  </a:cubicBezTo>
                  <a:cubicBezTo>
                    <a:pt x="125181" y="892772"/>
                    <a:pt x="209187" y="874394"/>
                    <a:pt x="286012" y="866109"/>
                  </a:cubicBezTo>
                  <a:cubicBezTo>
                    <a:pt x="692688" y="821347"/>
                    <a:pt x="1095548" y="746917"/>
                    <a:pt x="1491372" y="643415"/>
                  </a:cubicBezTo>
                  <a:cubicBezTo>
                    <a:pt x="1628151" y="607831"/>
                    <a:pt x="1763994" y="568648"/>
                    <a:pt x="1898899" y="525867"/>
                  </a:cubicBezTo>
                  <a:cubicBezTo>
                    <a:pt x="1980043" y="500359"/>
                    <a:pt x="2061739" y="475202"/>
                    <a:pt x="2141728" y="446179"/>
                  </a:cubicBezTo>
                  <a:cubicBezTo>
                    <a:pt x="2200235" y="428678"/>
                    <a:pt x="2249946" y="389677"/>
                    <a:pt x="2280868" y="337017"/>
                  </a:cubicBezTo>
                  <a:close/>
                </a:path>
              </a:pathLst>
            </a:custGeom>
            <a:solidFill>
              <a:srgbClr val="FFCC99"/>
            </a:solidFill>
            <a:ln w="50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DE17413-8FCF-A238-60B6-7DD64190A875}"/>
                </a:ext>
              </a:extLst>
            </p:cNvPr>
            <p:cNvSpPr/>
            <p:nvPr/>
          </p:nvSpPr>
          <p:spPr>
            <a:xfrm>
              <a:off x="7070313" y="1219952"/>
              <a:ext cx="2294775" cy="845854"/>
            </a:xfrm>
            <a:custGeom>
              <a:avLst/>
              <a:gdLst>
                <a:gd name="connsiteX0" fmla="*/ 2293070 w 2294775"/>
                <a:gd name="connsiteY0" fmla="*/ 170322 h 845854"/>
                <a:gd name="connsiteX1" fmla="*/ 2174969 w 2294775"/>
                <a:gd name="connsiteY1" fmla="*/ 0 h 845854"/>
                <a:gd name="connsiteX2" fmla="*/ 2174216 w 2294775"/>
                <a:gd name="connsiteY2" fmla="*/ 214760 h 845854"/>
                <a:gd name="connsiteX3" fmla="*/ 2035076 w 2294775"/>
                <a:gd name="connsiteY3" fmla="*/ 323923 h 845854"/>
                <a:gd name="connsiteX4" fmla="*/ 1792247 w 2294775"/>
                <a:gd name="connsiteY4" fmla="*/ 403561 h 845854"/>
                <a:gd name="connsiteX5" fmla="*/ 1384720 w 2294775"/>
                <a:gd name="connsiteY5" fmla="*/ 521009 h 845854"/>
                <a:gd name="connsiteX6" fmla="*/ 179611 w 2294775"/>
                <a:gd name="connsiteY6" fmla="*/ 743703 h 845854"/>
                <a:gd name="connsiteX7" fmla="*/ 0 w 2294775"/>
                <a:gd name="connsiteY7" fmla="*/ 741292 h 845854"/>
                <a:gd name="connsiteX8" fmla="*/ 46849 w 2294775"/>
                <a:gd name="connsiteY8" fmla="*/ 807272 h 845854"/>
                <a:gd name="connsiteX9" fmla="*/ 271601 w 2294775"/>
                <a:gd name="connsiteY9" fmla="*/ 836195 h 845854"/>
                <a:gd name="connsiteX10" fmla="*/ 1476961 w 2294775"/>
                <a:gd name="connsiteY10" fmla="*/ 613501 h 845854"/>
                <a:gd name="connsiteX11" fmla="*/ 1884488 w 2294775"/>
                <a:gd name="connsiteY11" fmla="*/ 495952 h 845854"/>
                <a:gd name="connsiteX12" fmla="*/ 2127317 w 2294775"/>
                <a:gd name="connsiteY12" fmla="*/ 416265 h 845854"/>
                <a:gd name="connsiteX13" fmla="*/ 2266457 w 2294775"/>
                <a:gd name="connsiteY13" fmla="*/ 307152 h 845854"/>
                <a:gd name="connsiteX14" fmla="*/ 2293070 w 2294775"/>
                <a:gd name="connsiteY14" fmla="*/ 170322 h 845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94775" h="845854">
                  <a:moveTo>
                    <a:pt x="2293070" y="170322"/>
                  </a:moveTo>
                  <a:cubicBezTo>
                    <a:pt x="2282716" y="98120"/>
                    <a:pt x="2238957" y="35012"/>
                    <a:pt x="2174969" y="0"/>
                  </a:cubicBezTo>
                  <a:cubicBezTo>
                    <a:pt x="2212131" y="66834"/>
                    <a:pt x="2211846" y="148189"/>
                    <a:pt x="2174216" y="214760"/>
                  </a:cubicBezTo>
                  <a:cubicBezTo>
                    <a:pt x="2143271" y="267400"/>
                    <a:pt x="2093568" y="306395"/>
                    <a:pt x="2035076" y="323923"/>
                  </a:cubicBezTo>
                  <a:cubicBezTo>
                    <a:pt x="1955087" y="352896"/>
                    <a:pt x="1873391" y="378052"/>
                    <a:pt x="1792247" y="403561"/>
                  </a:cubicBezTo>
                  <a:cubicBezTo>
                    <a:pt x="1657543" y="446375"/>
                    <a:pt x="1521700" y="485525"/>
                    <a:pt x="1384720" y="521009"/>
                  </a:cubicBezTo>
                  <a:cubicBezTo>
                    <a:pt x="988978" y="624496"/>
                    <a:pt x="586202" y="698925"/>
                    <a:pt x="179611" y="743703"/>
                  </a:cubicBezTo>
                  <a:cubicBezTo>
                    <a:pt x="120347" y="756670"/>
                    <a:pt x="58895" y="755846"/>
                    <a:pt x="0" y="741292"/>
                  </a:cubicBezTo>
                  <a:cubicBezTo>
                    <a:pt x="10399" y="766560"/>
                    <a:pt x="26421" y="789125"/>
                    <a:pt x="46849" y="807272"/>
                  </a:cubicBezTo>
                  <a:cubicBezTo>
                    <a:pt x="110769" y="862857"/>
                    <a:pt x="194776" y="844480"/>
                    <a:pt x="271601" y="836195"/>
                  </a:cubicBezTo>
                  <a:cubicBezTo>
                    <a:pt x="678277" y="791432"/>
                    <a:pt x="1081137" y="717002"/>
                    <a:pt x="1476961" y="613501"/>
                  </a:cubicBezTo>
                  <a:cubicBezTo>
                    <a:pt x="1613740" y="577916"/>
                    <a:pt x="1749583" y="538734"/>
                    <a:pt x="1884488" y="495952"/>
                  </a:cubicBezTo>
                  <a:cubicBezTo>
                    <a:pt x="1965632" y="470444"/>
                    <a:pt x="2047328" y="445287"/>
                    <a:pt x="2127317" y="416265"/>
                  </a:cubicBezTo>
                  <a:cubicBezTo>
                    <a:pt x="2185815" y="398776"/>
                    <a:pt x="2235525" y="359793"/>
                    <a:pt x="2266457" y="307152"/>
                  </a:cubicBezTo>
                  <a:cubicBezTo>
                    <a:pt x="2289609" y="265516"/>
                    <a:pt x="2298928" y="217600"/>
                    <a:pt x="2293070" y="170322"/>
                  </a:cubicBezTo>
                  <a:close/>
                </a:path>
              </a:pathLst>
            </a:custGeom>
            <a:solidFill>
              <a:srgbClr val="FFAA54"/>
            </a:solidFill>
            <a:ln w="50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4E5C56C-3A6A-F721-2615-C202865A6C56}"/>
                </a:ext>
              </a:extLst>
            </p:cNvPr>
            <p:cNvSpPr/>
            <p:nvPr/>
          </p:nvSpPr>
          <p:spPr>
            <a:xfrm>
              <a:off x="7055902" y="1190037"/>
              <a:ext cx="2309181" cy="875769"/>
            </a:xfrm>
            <a:custGeom>
              <a:avLst/>
              <a:gdLst>
                <a:gd name="connsiteX0" fmla="*/ 2280868 w 2309181"/>
                <a:gd name="connsiteY0" fmla="*/ 337016 h 875769"/>
                <a:gd name="connsiteX1" fmla="*/ 2307481 w 2309181"/>
                <a:gd name="connsiteY1" fmla="*/ 200237 h 875769"/>
                <a:gd name="connsiteX2" fmla="*/ 2047791 w 2309181"/>
                <a:gd name="connsiteY2" fmla="*/ 2086 h 875769"/>
                <a:gd name="connsiteX3" fmla="*/ 1847582 w 2309181"/>
                <a:gd name="connsiteY3" fmla="*/ 231218 h 875769"/>
                <a:gd name="connsiteX4" fmla="*/ 1849640 w 2309181"/>
                <a:gd name="connsiteY4" fmla="*/ 251303 h 875769"/>
                <a:gd name="connsiteX5" fmla="*/ 10444 w 2309181"/>
                <a:gd name="connsiteY5" fmla="*/ 644570 h 875769"/>
                <a:gd name="connsiteX6" fmla="*/ 20085 w 2309181"/>
                <a:gd name="connsiteY6" fmla="*/ 622125 h 875769"/>
                <a:gd name="connsiteX7" fmla="*/ 0 w 2309181"/>
                <a:gd name="connsiteY7" fmla="*/ 703771 h 875769"/>
                <a:gd name="connsiteX8" fmla="*/ 61260 w 2309181"/>
                <a:gd name="connsiteY8" fmla="*/ 837187 h 875769"/>
                <a:gd name="connsiteX9" fmla="*/ 286012 w 2309181"/>
                <a:gd name="connsiteY9" fmla="*/ 866109 h 875769"/>
                <a:gd name="connsiteX10" fmla="*/ 1491372 w 2309181"/>
                <a:gd name="connsiteY10" fmla="*/ 643415 h 875769"/>
                <a:gd name="connsiteX11" fmla="*/ 1898899 w 2309181"/>
                <a:gd name="connsiteY11" fmla="*/ 525867 h 875769"/>
                <a:gd name="connsiteX12" fmla="*/ 2141728 w 2309181"/>
                <a:gd name="connsiteY12" fmla="*/ 446179 h 875769"/>
                <a:gd name="connsiteX13" fmla="*/ 2280868 w 2309181"/>
                <a:gd name="connsiteY13" fmla="*/ 337017 h 87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09181" h="875769">
                  <a:moveTo>
                    <a:pt x="2280868" y="337016"/>
                  </a:moveTo>
                  <a:cubicBezTo>
                    <a:pt x="2304009" y="295395"/>
                    <a:pt x="2313328" y="247498"/>
                    <a:pt x="2307481" y="200237"/>
                  </a:cubicBezTo>
                  <a:cubicBezTo>
                    <a:pt x="2290488" y="73807"/>
                    <a:pt x="2174220" y="-14908"/>
                    <a:pt x="2047791" y="2086"/>
                  </a:cubicBezTo>
                  <a:cubicBezTo>
                    <a:pt x="1933068" y="17506"/>
                    <a:pt x="1847475" y="115463"/>
                    <a:pt x="1847582" y="231218"/>
                  </a:cubicBezTo>
                  <a:cubicBezTo>
                    <a:pt x="1847582" y="238147"/>
                    <a:pt x="1849038" y="244675"/>
                    <a:pt x="1849640" y="251303"/>
                  </a:cubicBezTo>
                  <a:cubicBezTo>
                    <a:pt x="1246222" y="424026"/>
                    <a:pt x="631732" y="555419"/>
                    <a:pt x="10444" y="644570"/>
                  </a:cubicBezTo>
                  <a:cubicBezTo>
                    <a:pt x="13158" y="636883"/>
                    <a:pt x="16378" y="629385"/>
                    <a:pt x="20085" y="622125"/>
                  </a:cubicBezTo>
                  <a:cubicBezTo>
                    <a:pt x="6883" y="647314"/>
                    <a:pt x="-10" y="675332"/>
                    <a:pt x="0" y="703771"/>
                  </a:cubicBezTo>
                  <a:cubicBezTo>
                    <a:pt x="328" y="754973"/>
                    <a:pt x="22641" y="803566"/>
                    <a:pt x="61260" y="837187"/>
                  </a:cubicBezTo>
                  <a:cubicBezTo>
                    <a:pt x="125181" y="892772"/>
                    <a:pt x="209187" y="874394"/>
                    <a:pt x="286012" y="866109"/>
                  </a:cubicBezTo>
                  <a:cubicBezTo>
                    <a:pt x="692688" y="821347"/>
                    <a:pt x="1095548" y="746917"/>
                    <a:pt x="1491372" y="643415"/>
                  </a:cubicBezTo>
                  <a:cubicBezTo>
                    <a:pt x="1628151" y="607831"/>
                    <a:pt x="1763994" y="568648"/>
                    <a:pt x="1898899" y="525867"/>
                  </a:cubicBezTo>
                  <a:cubicBezTo>
                    <a:pt x="1980043" y="500359"/>
                    <a:pt x="2061739" y="475202"/>
                    <a:pt x="2141728" y="446179"/>
                  </a:cubicBezTo>
                  <a:cubicBezTo>
                    <a:pt x="2200235" y="428678"/>
                    <a:pt x="2249946" y="389677"/>
                    <a:pt x="2280868" y="337017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A45A672-6108-1211-5BE8-769CB6241F19}"/>
                </a:ext>
              </a:extLst>
            </p:cNvPr>
            <p:cNvSpPr/>
            <p:nvPr/>
          </p:nvSpPr>
          <p:spPr>
            <a:xfrm>
              <a:off x="7066347" y="807604"/>
              <a:ext cx="1847129" cy="1398577"/>
            </a:xfrm>
            <a:custGeom>
              <a:avLst/>
              <a:gdLst>
                <a:gd name="connsiteX0" fmla="*/ 1037648 w 1847129"/>
                <a:gd name="connsiteY0" fmla="*/ 58849 h 1398577"/>
                <a:gd name="connsiteX1" fmla="*/ 898810 w 1847129"/>
                <a:gd name="connsiteY1" fmla="*/ 0 h 1398577"/>
                <a:gd name="connsiteX2" fmla="*/ 0 w 1847129"/>
                <a:gd name="connsiteY2" fmla="*/ 1027003 h 1398577"/>
                <a:gd name="connsiteX3" fmla="*/ 234142 w 1847129"/>
                <a:gd name="connsiteY3" fmla="*/ 1055976 h 1398577"/>
                <a:gd name="connsiteX4" fmla="*/ 531854 w 1847129"/>
                <a:gd name="connsiteY4" fmla="*/ 1043925 h 1398577"/>
                <a:gd name="connsiteX5" fmla="*/ 610136 w 1847129"/>
                <a:gd name="connsiteY5" fmla="*/ 1048946 h 1398577"/>
                <a:gd name="connsiteX6" fmla="*/ 763888 w 1847129"/>
                <a:gd name="connsiteY6" fmla="*/ 996574 h 1398577"/>
                <a:gd name="connsiteX7" fmla="*/ 869404 w 1847129"/>
                <a:gd name="connsiteY7" fmla="*/ 1023354 h 1398577"/>
                <a:gd name="connsiteX8" fmla="*/ 878423 w 1847129"/>
                <a:gd name="connsiteY8" fmla="*/ 1046134 h 1398577"/>
                <a:gd name="connsiteX9" fmla="*/ 888466 w 1847129"/>
                <a:gd name="connsiteY9" fmla="*/ 1107544 h 1398577"/>
                <a:gd name="connsiteX10" fmla="*/ 904936 w 1847129"/>
                <a:gd name="connsiteY10" fmla="*/ 1287256 h 1398577"/>
                <a:gd name="connsiteX11" fmla="*/ 1030468 w 1847129"/>
                <a:gd name="connsiteY11" fmla="*/ 1398578 h 1398577"/>
                <a:gd name="connsiteX12" fmla="*/ 1153339 w 1847129"/>
                <a:gd name="connsiteY12" fmla="*/ 1293131 h 1398577"/>
                <a:gd name="connsiteX13" fmla="*/ 1194965 w 1847129"/>
                <a:gd name="connsiteY13" fmla="*/ 975535 h 1398577"/>
                <a:gd name="connsiteX14" fmla="*/ 1251103 w 1847129"/>
                <a:gd name="connsiteY14" fmla="*/ 891378 h 1398577"/>
                <a:gd name="connsiteX15" fmla="*/ 1354542 w 1847129"/>
                <a:gd name="connsiteY15" fmla="*/ 800995 h 1398577"/>
                <a:gd name="connsiteX16" fmla="*/ 1427099 w 1847129"/>
                <a:gd name="connsiteY16" fmla="*/ 744706 h 1398577"/>
                <a:gd name="connsiteX17" fmla="*/ 1481329 w 1847129"/>
                <a:gd name="connsiteY17" fmla="*/ 730948 h 1398577"/>
                <a:gd name="connsiteX18" fmla="*/ 1539325 w 1847129"/>
                <a:gd name="connsiteY18" fmla="*/ 731400 h 1398577"/>
                <a:gd name="connsiteX19" fmla="*/ 1693177 w 1847129"/>
                <a:gd name="connsiteY19" fmla="*/ 739836 h 1398577"/>
                <a:gd name="connsiteX20" fmla="*/ 1834777 w 1847129"/>
                <a:gd name="connsiteY20" fmla="*/ 668232 h 1398577"/>
                <a:gd name="connsiteX21" fmla="*/ 1845221 w 1847129"/>
                <a:gd name="connsiteY21" fmla="*/ 628062 h 1398577"/>
                <a:gd name="connsiteX22" fmla="*/ 1037648 w 1847129"/>
                <a:gd name="connsiteY22" fmla="*/ 58849 h 139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7129" h="1398577">
                  <a:moveTo>
                    <a:pt x="1037648" y="58849"/>
                  </a:moveTo>
                  <a:cubicBezTo>
                    <a:pt x="986051" y="55476"/>
                    <a:pt x="937115" y="34734"/>
                    <a:pt x="898810" y="0"/>
                  </a:cubicBezTo>
                  <a:cubicBezTo>
                    <a:pt x="710512" y="137784"/>
                    <a:pt x="174741" y="538382"/>
                    <a:pt x="0" y="1027003"/>
                  </a:cubicBezTo>
                  <a:cubicBezTo>
                    <a:pt x="70916" y="1067933"/>
                    <a:pt x="155389" y="1078385"/>
                    <a:pt x="234142" y="1055976"/>
                  </a:cubicBezTo>
                  <a:cubicBezTo>
                    <a:pt x="330896" y="1027640"/>
                    <a:pt x="433128" y="1023502"/>
                    <a:pt x="531854" y="1043925"/>
                  </a:cubicBezTo>
                  <a:cubicBezTo>
                    <a:pt x="557585" y="1049254"/>
                    <a:pt x="583936" y="1050945"/>
                    <a:pt x="610136" y="1048946"/>
                  </a:cubicBezTo>
                  <a:cubicBezTo>
                    <a:pt x="664826" y="1043979"/>
                    <a:pt x="717538" y="1026024"/>
                    <a:pt x="763888" y="996574"/>
                  </a:cubicBezTo>
                  <a:cubicBezTo>
                    <a:pt x="800420" y="974832"/>
                    <a:pt x="847661" y="986822"/>
                    <a:pt x="869404" y="1023354"/>
                  </a:cubicBezTo>
                  <a:cubicBezTo>
                    <a:pt x="873607" y="1030417"/>
                    <a:pt x="876652" y="1038108"/>
                    <a:pt x="878423" y="1046134"/>
                  </a:cubicBezTo>
                  <a:cubicBezTo>
                    <a:pt x="883155" y="1066354"/>
                    <a:pt x="886511" y="1086871"/>
                    <a:pt x="888466" y="1107544"/>
                  </a:cubicBezTo>
                  <a:cubicBezTo>
                    <a:pt x="888498" y="1167824"/>
                    <a:pt x="894011" y="1227975"/>
                    <a:pt x="904936" y="1287256"/>
                  </a:cubicBezTo>
                  <a:cubicBezTo>
                    <a:pt x="917627" y="1348001"/>
                    <a:pt x="968642" y="1393241"/>
                    <a:pt x="1030468" y="1398578"/>
                  </a:cubicBezTo>
                  <a:cubicBezTo>
                    <a:pt x="1087723" y="1388749"/>
                    <a:pt x="1134935" y="1348232"/>
                    <a:pt x="1153339" y="1293131"/>
                  </a:cubicBezTo>
                  <a:cubicBezTo>
                    <a:pt x="1192032" y="1192021"/>
                    <a:pt x="1206294" y="1083201"/>
                    <a:pt x="1194965" y="975535"/>
                  </a:cubicBezTo>
                  <a:cubicBezTo>
                    <a:pt x="1195601" y="938915"/>
                    <a:pt x="1217537" y="906030"/>
                    <a:pt x="1251103" y="891378"/>
                  </a:cubicBezTo>
                  <a:cubicBezTo>
                    <a:pt x="1294127" y="872715"/>
                    <a:pt x="1330277" y="841127"/>
                    <a:pt x="1354542" y="800995"/>
                  </a:cubicBezTo>
                  <a:cubicBezTo>
                    <a:pt x="1370397" y="773431"/>
                    <a:pt x="1396460" y="753212"/>
                    <a:pt x="1427099" y="744706"/>
                  </a:cubicBezTo>
                  <a:lnTo>
                    <a:pt x="1481329" y="730948"/>
                  </a:lnTo>
                  <a:cubicBezTo>
                    <a:pt x="1500407" y="726351"/>
                    <a:pt x="1520321" y="726506"/>
                    <a:pt x="1539325" y="731400"/>
                  </a:cubicBezTo>
                  <a:cubicBezTo>
                    <a:pt x="1589530" y="744467"/>
                    <a:pt x="1641845" y="747335"/>
                    <a:pt x="1693177" y="739836"/>
                  </a:cubicBezTo>
                  <a:cubicBezTo>
                    <a:pt x="1746549" y="730888"/>
                    <a:pt x="1795935" y="705915"/>
                    <a:pt x="1834777" y="668232"/>
                  </a:cubicBezTo>
                  <a:cubicBezTo>
                    <a:pt x="1845816" y="658038"/>
                    <a:pt x="1849896" y="642342"/>
                    <a:pt x="1845221" y="628062"/>
                  </a:cubicBezTo>
                  <a:cubicBezTo>
                    <a:pt x="1795561" y="476470"/>
                    <a:pt x="1714065" y="100426"/>
                    <a:pt x="1037648" y="58849"/>
                  </a:cubicBezTo>
                  <a:close/>
                </a:path>
              </a:pathLst>
            </a:custGeom>
            <a:solidFill>
              <a:srgbClr val="FFD100"/>
            </a:solidFill>
            <a:ln w="50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CE637BD-134B-CE7B-8593-BCC4C852519D}"/>
                </a:ext>
              </a:extLst>
            </p:cNvPr>
            <p:cNvSpPr/>
            <p:nvPr/>
          </p:nvSpPr>
          <p:spPr>
            <a:xfrm>
              <a:off x="7066347" y="807604"/>
              <a:ext cx="1847179" cy="1055222"/>
            </a:xfrm>
            <a:custGeom>
              <a:avLst/>
              <a:gdLst>
                <a:gd name="connsiteX0" fmla="*/ 750431 w 1847179"/>
                <a:gd name="connsiteY0" fmla="*/ 297109 h 1055222"/>
                <a:gd name="connsiteX1" fmla="*/ 1011538 w 1847179"/>
                <a:gd name="connsiteY1" fmla="*/ 240469 h 1055222"/>
                <a:gd name="connsiteX2" fmla="*/ 1037899 w 1847179"/>
                <a:gd name="connsiteY2" fmla="*/ 243633 h 1055222"/>
                <a:gd name="connsiteX3" fmla="*/ 1804700 w 1847179"/>
                <a:gd name="connsiteY3" fmla="*/ 692385 h 1055222"/>
                <a:gd name="connsiteX4" fmla="*/ 1834827 w 1847179"/>
                <a:gd name="connsiteY4" fmla="*/ 667781 h 1055222"/>
                <a:gd name="connsiteX5" fmla="*/ 1845272 w 1847179"/>
                <a:gd name="connsiteY5" fmla="*/ 627610 h 1055222"/>
                <a:gd name="connsiteX6" fmla="*/ 1037648 w 1847179"/>
                <a:gd name="connsiteY6" fmla="*/ 58849 h 1055222"/>
                <a:gd name="connsiteX7" fmla="*/ 898810 w 1847179"/>
                <a:gd name="connsiteY7" fmla="*/ 0 h 1055222"/>
                <a:gd name="connsiteX8" fmla="*/ 0 w 1847179"/>
                <a:gd name="connsiteY8" fmla="*/ 1027003 h 1055222"/>
                <a:gd name="connsiteX9" fmla="*/ 69545 w 1847179"/>
                <a:gd name="connsiteY9" fmla="*/ 1055223 h 1055222"/>
                <a:gd name="connsiteX10" fmla="*/ 750431 w 1847179"/>
                <a:gd name="connsiteY10" fmla="*/ 297109 h 10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47179" h="1055222">
                  <a:moveTo>
                    <a:pt x="750431" y="297109"/>
                  </a:moveTo>
                  <a:cubicBezTo>
                    <a:pt x="825189" y="241377"/>
                    <a:pt x="920407" y="220722"/>
                    <a:pt x="1011538" y="240469"/>
                  </a:cubicBezTo>
                  <a:cubicBezTo>
                    <a:pt x="1020256" y="242039"/>
                    <a:pt x="1029058" y="243095"/>
                    <a:pt x="1037899" y="243633"/>
                  </a:cubicBezTo>
                  <a:cubicBezTo>
                    <a:pt x="1572315" y="276472"/>
                    <a:pt x="1735306" y="517895"/>
                    <a:pt x="1804700" y="692385"/>
                  </a:cubicBezTo>
                  <a:cubicBezTo>
                    <a:pt x="1815226" y="684795"/>
                    <a:pt x="1825287" y="676579"/>
                    <a:pt x="1834827" y="667781"/>
                  </a:cubicBezTo>
                  <a:cubicBezTo>
                    <a:pt x="1845866" y="657586"/>
                    <a:pt x="1849947" y="641891"/>
                    <a:pt x="1845272" y="627610"/>
                  </a:cubicBezTo>
                  <a:cubicBezTo>
                    <a:pt x="1795561" y="476470"/>
                    <a:pt x="1714065" y="100426"/>
                    <a:pt x="1037648" y="58849"/>
                  </a:cubicBezTo>
                  <a:cubicBezTo>
                    <a:pt x="986051" y="55476"/>
                    <a:pt x="937115" y="34734"/>
                    <a:pt x="898810" y="0"/>
                  </a:cubicBezTo>
                  <a:cubicBezTo>
                    <a:pt x="710512" y="137784"/>
                    <a:pt x="174741" y="538382"/>
                    <a:pt x="0" y="1027003"/>
                  </a:cubicBezTo>
                  <a:cubicBezTo>
                    <a:pt x="22217" y="1038632"/>
                    <a:pt x="45507" y="1048083"/>
                    <a:pt x="69545" y="1055223"/>
                  </a:cubicBezTo>
                  <a:cubicBezTo>
                    <a:pt x="239063" y="732053"/>
                    <a:pt x="543906" y="460050"/>
                    <a:pt x="750431" y="297109"/>
                  </a:cubicBezTo>
                  <a:close/>
                </a:path>
              </a:pathLst>
            </a:custGeom>
            <a:solidFill>
              <a:srgbClr val="FFEF9E"/>
            </a:solidFill>
            <a:ln w="50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5A6C798-9B05-3509-49DC-B04C59F51F3D}"/>
                </a:ext>
              </a:extLst>
            </p:cNvPr>
            <p:cNvSpPr/>
            <p:nvPr/>
          </p:nvSpPr>
          <p:spPr>
            <a:xfrm>
              <a:off x="7066347" y="807604"/>
              <a:ext cx="1847129" cy="1398577"/>
            </a:xfrm>
            <a:custGeom>
              <a:avLst/>
              <a:gdLst>
                <a:gd name="connsiteX0" fmla="*/ 1037648 w 1847129"/>
                <a:gd name="connsiteY0" fmla="*/ 58849 h 1398577"/>
                <a:gd name="connsiteX1" fmla="*/ 898810 w 1847129"/>
                <a:gd name="connsiteY1" fmla="*/ 0 h 1398577"/>
                <a:gd name="connsiteX2" fmla="*/ 0 w 1847129"/>
                <a:gd name="connsiteY2" fmla="*/ 1027003 h 1398577"/>
                <a:gd name="connsiteX3" fmla="*/ 234142 w 1847129"/>
                <a:gd name="connsiteY3" fmla="*/ 1055976 h 1398577"/>
                <a:gd name="connsiteX4" fmla="*/ 531854 w 1847129"/>
                <a:gd name="connsiteY4" fmla="*/ 1043925 h 1398577"/>
                <a:gd name="connsiteX5" fmla="*/ 610136 w 1847129"/>
                <a:gd name="connsiteY5" fmla="*/ 1048946 h 1398577"/>
                <a:gd name="connsiteX6" fmla="*/ 763888 w 1847129"/>
                <a:gd name="connsiteY6" fmla="*/ 996574 h 1398577"/>
                <a:gd name="connsiteX7" fmla="*/ 869404 w 1847129"/>
                <a:gd name="connsiteY7" fmla="*/ 1023354 h 1398577"/>
                <a:gd name="connsiteX8" fmla="*/ 878423 w 1847129"/>
                <a:gd name="connsiteY8" fmla="*/ 1046134 h 1398577"/>
                <a:gd name="connsiteX9" fmla="*/ 888466 w 1847129"/>
                <a:gd name="connsiteY9" fmla="*/ 1107544 h 1398577"/>
                <a:gd name="connsiteX10" fmla="*/ 904936 w 1847129"/>
                <a:gd name="connsiteY10" fmla="*/ 1287256 h 1398577"/>
                <a:gd name="connsiteX11" fmla="*/ 1030468 w 1847129"/>
                <a:gd name="connsiteY11" fmla="*/ 1398578 h 1398577"/>
                <a:gd name="connsiteX12" fmla="*/ 1153339 w 1847129"/>
                <a:gd name="connsiteY12" fmla="*/ 1293131 h 1398577"/>
                <a:gd name="connsiteX13" fmla="*/ 1194965 w 1847129"/>
                <a:gd name="connsiteY13" fmla="*/ 975535 h 1398577"/>
                <a:gd name="connsiteX14" fmla="*/ 1251103 w 1847129"/>
                <a:gd name="connsiteY14" fmla="*/ 891378 h 1398577"/>
                <a:gd name="connsiteX15" fmla="*/ 1354542 w 1847129"/>
                <a:gd name="connsiteY15" fmla="*/ 800995 h 1398577"/>
                <a:gd name="connsiteX16" fmla="*/ 1427099 w 1847129"/>
                <a:gd name="connsiteY16" fmla="*/ 744706 h 1398577"/>
                <a:gd name="connsiteX17" fmla="*/ 1481329 w 1847129"/>
                <a:gd name="connsiteY17" fmla="*/ 730948 h 1398577"/>
                <a:gd name="connsiteX18" fmla="*/ 1539325 w 1847129"/>
                <a:gd name="connsiteY18" fmla="*/ 731400 h 1398577"/>
                <a:gd name="connsiteX19" fmla="*/ 1693177 w 1847129"/>
                <a:gd name="connsiteY19" fmla="*/ 739836 h 1398577"/>
                <a:gd name="connsiteX20" fmla="*/ 1834777 w 1847129"/>
                <a:gd name="connsiteY20" fmla="*/ 668232 h 1398577"/>
                <a:gd name="connsiteX21" fmla="*/ 1845221 w 1847129"/>
                <a:gd name="connsiteY21" fmla="*/ 628062 h 1398577"/>
                <a:gd name="connsiteX22" fmla="*/ 1037648 w 1847129"/>
                <a:gd name="connsiteY22" fmla="*/ 58849 h 139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7129" h="1398577">
                  <a:moveTo>
                    <a:pt x="1037648" y="58849"/>
                  </a:moveTo>
                  <a:cubicBezTo>
                    <a:pt x="986051" y="55476"/>
                    <a:pt x="937115" y="34734"/>
                    <a:pt x="898810" y="0"/>
                  </a:cubicBezTo>
                  <a:cubicBezTo>
                    <a:pt x="710512" y="137784"/>
                    <a:pt x="174741" y="538382"/>
                    <a:pt x="0" y="1027003"/>
                  </a:cubicBezTo>
                  <a:cubicBezTo>
                    <a:pt x="70916" y="1067933"/>
                    <a:pt x="155389" y="1078385"/>
                    <a:pt x="234142" y="1055976"/>
                  </a:cubicBezTo>
                  <a:cubicBezTo>
                    <a:pt x="330896" y="1027640"/>
                    <a:pt x="433128" y="1023502"/>
                    <a:pt x="531854" y="1043925"/>
                  </a:cubicBezTo>
                  <a:cubicBezTo>
                    <a:pt x="557585" y="1049254"/>
                    <a:pt x="583936" y="1050945"/>
                    <a:pt x="610136" y="1048946"/>
                  </a:cubicBezTo>
                  <a:cubicBezTo>
                    <a:pt x="664826" y="1043979"/>
                    <a:pt x="717538" y="1026024"/>
                    <a:pt x="763888" y="996574"/>
                  </a:cubicBezTo>
                  <a:cubicBezTo>
                    <a:pt x="800420" y="974832"/>
                    <a:pt x="847661" y="986822"/>
                    <a:pt x="869404" y="1023354"/>
                  </a:cubicBezTo>
                  <a:cubicBezTo>
                    <a:pt x="873607" y="1030417"/>
                    <a:pt x="876652" y="1038108"/>
                    <a:pt x="878423" y="1046134"/>
                  </a:cubicBezTo>
                  <a:cubicBezTo>
                    <a:pt x="883155" y="1066354"/>
                    <a:pt x="886511" y="1086871"/>
                    <a:pt x="888466" y="1107544"/>
                  </a:cubicBezTo>
                  <a:cubicBezTo>
                    <a:pt x="888498" y="1167824"/>
                    <a:pt x="894011" y="1227975"/>
                    <a:pt x="904936" y="1287256"/>
                  </a:cubicBezTo>
                  <a:cubicBezTo>
                    <a:pt x="917627" y="1348001"/>
                    <a:pt x="968642" y="1393241"/>
                    <a:pt x="1030468" y="1398578"/>
                  </a:cubicBezTo>
                  <a:cubicBezTo>
                    <a:pt x="1087723" y="1388749"/>
                    <a:pt x="1134935" y="1348232"/>
                    <a:pt x="1153339" y="1293131"/>
                  </a:cubicBezTo>
                  <a:cubicBezTo>
                    <a:pt x="1192032" y="1192021"/>
                    <a:pt x="1206294" y="1083201"/>
                    <a:pt x="1194965" y="975535"/>
                  </a:cubicBezTo>
                  <a:cubicBezTo>
                    <a:pt x="1195601" y="938915"/>
                    <a:pt x="1217537" y="906030"/>
                    <a:pt x="1251103" y="891378"/>
                  </a:cubicBezTo>
                  <a:cubicBezTo>
                    <a:pt x="1294127" y="872715"/>
                    <a:pt x="1330277" y="841127"/>
                    <a:pt x="1354542" y="800995"/>
                  </a:cubicBezTo>
                  <a:cubicBezTo>
                    <a:pt x="1370397" y="773431"/>
                    <a:pt x="1396460" y="753212"/>
                    <a:pt x="1427099" y="744706"/>
                  </a:cubicBezTo>
                  <a:lnTo>
                    <a:pt x="1481329" y="730948"/>
                  </a:lnTo>
                  <a:cubicBezTo>
                    <a:pt x="1500407" y="726351"/>
                    <a:pt x="1520321" y="726506"/>
                    <a:pt x="1539325" y="731400"/>
                  </a:cubicBezTo>
                  <a:cubicBezTo>
                    <a:pt x="1589530" y="744467"/>
                    <a:pt x="1641845" y="747335"/>
                    <a:pt x="1693177" y="739836"/>
                  </a:cubicBezTo>
                  <a:cubicBezTo>
                    <a:pt x="1746549" y="730888"/>
                    <a:pt x="1795935" y="705915"/>
                    <a:pt x="1834777" y="668232"/>
                  </a:cubicBezTo>
                  <a:cubicBezTo>
                    <a:pt x="1845816" y="658038"/>
                    <a:pt x="1849896" y="642342"/>
                    <a:pt x="1845221" y="628062"/>
                  </a:cubicBezTo>
                  <a:cubicBezTo>
                    <a:pt x="1795561" y="476470"/>
                    <a:pt x="1714065" y="100426"/>
                    <a:pt x="1037648" y="58849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A9DC82A-97C3-D29E-8D7C-E856A857AF3D}"/>
                </a:ext>
              </a:extLst>
            </p:cNvPr>
            <p:cNvSpPr/>
            <p:nvPr/>
          </p:nvSpPr>
          <p:spPr>
            <a:xfrm>
              <a:off x="7848060" y="978378"/>
              <a:ext cx="401702" cy="281191"/>
            </a:xfrm>
            <a:custGeom>
              <a:avLst/>
              <a:gdLst>
                <a:gd name="connsiteX0" fmla="*/ 401703 w 401702"/>
                <a:gd name="connsiteY0" fmla="*/ 140596 h 281191"/>
                <a:gd name="connsiteX1" fmla="*/ 200851 w 401702"/>
                <a:gd name="connsiteY1" fmla="*/ 281192 h 281191"/>
                <a:gd name="connsiteX2" fmla="*/ 0 w 401702"/>
                <a:gd name="connsiteY2" fmla="*/ 140596 h 281191"/>
                <a:gd name="connsiteX3" fmla="*/ 200851 w 401702"/>
                <a:gd name="connsiteY3" fmla="*/ 0 h 281191"/>
                <a:gd name="connsiteX4" fmla="*/ 401703 w 401702"/>
                <a:gd name="connsiteY4" fmla="*/ 140596 h 28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02" h="281191">
                  <a:moveTo>
                    <a:pt x="401703" y="140596"/>
                  </a:moveTo>
                  <a:cubicBezTo>
                    <a:pt x="401703" y="218245"/>
                    <a:pt x="311778" y="281192"/>
                    <a:pt x="200851" y="281192"/>
                  </a:cubicBezTo>
                  <a:cubicBezTo>
                    <a:pt x="89924" y="281192"/>
                    <a:pt x="0" y="218245"/>
                    <a:pt x="0" y="140596"/>
                  </a:cubicBezTo>
                  <a:cubicBezTo>
                    <a:pt x="0" y="62947"/>
                    <a:pt x="89924" y="0"/>
                    <a:pt x="200851" y="0"/>
                  </a:cubicBezTo>
                  <a:cubicBezTo>
                    <a:pt x="311778" y="0"/>
                    <a:pt x="401703" y="62947"/>
                    <a:pt x="401703" y="140596"/>
                  </a:cubicBezTo>
                  <a:close/>
                </a:path>
              </a:pathLst>
            </a:custGeom>
            <a:solidFill>
              <a:srgbClr val="FF6242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D21100C-65CC-FE2A-084A-A8BFB50B61A2}"/>
                </a:ext>
              </a:extLst>
            </p:cNvPr>
            <p:cNvSpPr/>
            <p:nvPr/>
          </p:nvSpPr>
          <p:spPr>
            <a:xfrm>
              <a:off x="7699129" y="1398158"/>
              <a:ext cx="329998" cy="230979"/>
            </a:xfrm>
            <a:custGeom>
              <a:avLst/>
              <a:gdLst>
                <a:gd name="connsiteX0" fmla="*/ 329999 w 329998"/>
                <a:gd name="connsiteY0" fmla="*/ 115490 h 230979"/>
                <a:gd name="connsiteX1" fmla="*/ 164999 w 329998"/>
                <a:gd name="connsiteY1" fmla="*/ 230979 h 230979"/>
                <a:gd name="connsiteX2" fmla="*/ 0 w 329998"/>
                <a:gd name="connsiteY2" fmla="*/ 115490 h 230979"/>
                <a:gd name="connsiteX3" fmla="*/ 164999 w 329998"/>
                <a:gd name="connsiteY3" fmla="*/ 0 h 230979"/>
                <a:gd name="connsiteX4" fmla="*/ 329999 w 329998"/>
                <a:gd name="connsiteY4" fmla="*/ 115490 h 230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998" h="230979">
                  <a:moveTo>
                    <a:pt x="329999" y="115490"/>
                  </a:moveTo>
                  <a:cubicBezTo>
                    <a:pt x="329999" y="179273"/>
                    <a:pt x="256126" y="230979"/>
                    <a:pt x="164999" y="230979"/>
                  </a:cubicBezTo>
                  <a:cubicBezTo>
                    <a:pt x="73873" y="230979"/>
                    <a:pt x="0" y="179273"/>
                    <a:pt x="0" y="115490"/>
                  </a:cubicBezTo>
                  <a:cubicBezTo>
                    <a:pt x="0" y="51707"/>
                    <a:pt x="73873" y="0"/>
                    <a:pt x="164999" y="0"/>
                  </a:cubicBezTo>
                  <a:cubicBezTo>
                    <a:pt x="256126" y="0"/>
                    <a:pt x="329999" y="51707"/>
                    <a:pt x="329999" y="115490"/>
                  </a:cubicBezTo>
                  <a:close/>
                </a:path>
              </a:pathLst>
            </a:custGeom>
            <a:solidFill>
              <a:srgbClr val="FF6242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068BC5C-B8B4-4CB4-6723-87FAD2591E50}"/>
                </a:ext>
              </a:extLst>
            </p:cNvPr>
            <p:cNvSpPr/>
            <p:nvPr/>
          </p:nvSpPr>
          <p:spPr>
            <a:xfrm>
              <a:off x="7586953" y="1217994"/>
              <a:ext cx="184783" cy="129348"/>
            </a:xfrm>
            <a:custGeom>
              <a:avLst/>
              <a:gdLst>
                <a:gd name="connsiteX0" fmla="*/ 184783 w 184783"/>
                <a:gd name="connsiteY0" fmla="*/ 64674 h 129348"/>
                <a:gd name="connsiteX1" fmla="*/ 92392 w 184783"/>
                <a:gd name="connsiteY1" fmla="*/ 129348 h 129348"/>
                <a:gd name="connsiteX2" fmla="*/ 0 w 184783"/>
                <a:gd name="connsiteY2" fmla="*/ 64674 h 129348"/>
                <a:gd name="connsiteX3" fmla="*/ 92392 w 184783"/>
                <a:gd name="connsiteY3" fmla="*/ 0 h 129348"/>
                <a:gd name="connsiteX4" fmla="*/ 184783 w 184783"/>
                <a:gd name="connsiteY4" fmla="*/ 64674 h 12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783" h="129348">
                  <a:moveTo>
                    <a:pt x="184783" y="64674"/>
                  </a:moveTo>
                  <a:cubicBezTo>
                    <a:pt x="184783" y="100393"/>
                    <a:pt x="143418" y="129348"/>
                    <a:pt x="92392" y="129348"/>
                  </a:cubicBezTo>
                  <a:cubicBezTo>
                    <a:pt x="41365" y="129348"/>
                    <a:pt x="0" y="100393"/>
                    <a:pt x="0" y="64674"/>
                  </a:cubicBezTo>
                  <a:cubicBezTo>
                    <a:pt x="0" y="28956"/>
                    <a:pt x="41365" y="0"/>
                    <a:pt x="92392" y="0"/>
                  </a:cubicBezTo>
                  <a:cubicBezTo>
                    <a:pt x="143418" y="0"/>
                    <a:pt x="184783" y="28956"/>
                    <a:pt x="184783" y="64674"/>
                  </a:cubicBezTo>
                  <a:close/>
                </a:path>
              </a:pathLst>
            </a:custGeom>
            <a:solidFill>
              <a:srgbClr val="E91E76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523A4B2-C375-4FFA-BAAC-08E86863D231}"/>
                </a:ext>
              </a:extLst>
            </p:cNvPr>
            <p:cNvSpPr/>
            <p:nvPr/>
          </p:nvSpPr>
          <p:spPr>
            <a:xfrm rot="18900000">
              <a:off x="8525159" y="1149604"/>
              <a:ext cx="167610" cy="239414"/>
            </a:xfrm>
            <a:custGeom>
              <a:avLst/>
              <a:gdLst>
                <a:gd name="connsiteX0" fmla="*/ 167610 w 167610"/>
                <a:gd name="connsiteY0" fmla="*/ 119707 h 239414"/>
                <a:gd name="connsiteX1" fmla="*/ 83805 w 167610"/>
                <a:gd name="connsiteY1" fmla="*/ 239415 h 239414"/>
                <a:gd name="connsiteX2" fmla="*/ 0 w 167610"/>
                <a:gd name="connsiteY2" fmla="*/ 119707 h 239414"/>
                <a:gd name="connsiteX3" fmla="*/ 83805 w 167610"/>
                <a:gd name="connsiteY3" fmla="*/ 0 h 239414"/>
                <a:gd name="connsiteX4" fmla="*/ 167610 w 167610"/>
                <a:gd name="connsiteY4" fmla="*/ 119707 h 239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10" h="239414">
                  <a:moveTo>
                    <a:pt x="167610" y="119707"/>
                  </a:moveTo>
                  <a:cubicBezTo>
                    <a:pt x="167610" y="185820"/>
                    <a:pt x="130089" y="239415"/>
                    <a:pt x="83805" y="239415"/>
                  </a:cubicBezTo>
                  <a:cubicBezTo>
                    <a:pt x="37521" y="239415"/>
                    <a:pt x="0" y="185820"/>
                    <a:pt x="0" y="119707"/>
                  </a:cubicBezTo>
                  <a:cubicBezTo>
                    <a:pt x="0" y="53595"/>
                    <a:pt x="37521" y="0"/>
                    <a:pt x="83805" y="0"/>
                  </a:cubicBezTo>
                  <a:cubicBezTo>
                    <a:pt x="130090" y="0"/>
                    <a:pt x="167610" y="53595"/>
                    <a:pt x="167610" y="119707"/>
                  </a:cubicBezTo>
                  <a:close/>
                </a:path>
              </a:pathLst>
            </a:custGeom>
            <a:solidFill>
              <a:srgbClr val="FF6242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AC550AD-1E28-DAA6-A620-3ED223C265E4}"/>
                </a:ext>
              </a:extLst>
            </p:cNvPr>
            <p:cNvSpPr/>
            <p:nvPr/>
          </p:nvSpPr>
          <p:spPr>
            <a:xfrm>
              <a:off x="7300521" y="1241115"/>
              <a:ext cx="1116035" cy="509235"/>
            </a:xfrm>
            <a:custGeom>
              <a:avLst/>
              <a:gdLst>
                <a:gd name="connsiteX0" fmla="*/ 900837 w 1116035"/>
                <a:gd name="connsiteY0" fmla="*/ 324452 h 509235"/>
                <a:gd name="connsiteX1" fmla="*/ 831485 w 1116035"/>
                <a:gd name="connsiteY1" fmla="*/ 255218 h 509235"/>
                <a:gd name="connsiteX2" fmla="*/ 856349 w 1116035"/>
                <a:gd name="connsiteY2" fmla="*/ 201983 h 509235"/>
                <a:gd name="connsiteX3" fmla="*/ 980575 w 1116035"/>
                <a:gd name="connsiteY3" fmla="*/ 48684 h 509235"/>
                <a:gd name="connsiteX4" fmla="*/ 1067356 w 1116035"/>
                <a:gd name="connsiteY4" fmla="*/ 3160 h 509235"/>
                <a:gd name="connsiteX5" fmla="*/ 1113740 w 1116035"/>
                <a:gd name="connsiteY5" fmla="*/ 86946 h 509235"/>
                <a:gd name="connsiteX6" fmla="*/ 945225 w 1116035"/>
                <a:gd name="connsiteY6" fmla="*/ 308334 h 509235"/>
                <a:gd name="connsiteX7" fmla="*/ 900837 w 1116035"/>
                <a:gd name="connsiteY7" fmla="*/ 324452 h 509235"/>
                <a:gd name="connsiteX8" fmla="*/ 69363 w 1116035"/>
                <a:gd name="connsiteY8" fmla="*/ 509236 h 509235"/>
                <a:gd name="connsiteX9" fmla="*/ 0 w 1116035"/>
                <a:gd name="connsiteY9" fmla="*/ 440011 h 509235"/>
                <a:gd name="connsiteX10" fmla="*/ 24924 w 1116035"/>
                <a:gd name="connsiteY10" fmla="*/ 386716 h 509235"/>
                <a:gd name="connsiteX11" fmla="*/ 108880 w 1116035"/>
                <a:gd name="connsiteY11" fmla="*/ 305824 h 509235"/>
                <a:gd name="connsiteX12" fmla="*/ 206368 w 1116035"/>
                <a:gd name="connsiteY12" fmla="*/ 295856 h 509235"/>
                <a:gd name="connsiteX13" fmla="*/ 216336 w 1116035"/>
                <a:gd name="connsiteY13" fmla="*/ 393345 h 509235"/>
                <a:gd name="connsiteX14" fmla="*/ 113701 w 1116035"/>
                <a:gd name="connsiteY14" fmla="*/ 493118 h 509235"/>
                <a:gd name="connsiteX15" fmla="*/ 69363 w 1116035"/>
                <a:gd name="connsiteY15" fmla="*/ 509236 h 50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6035" h="509235">
                  <a:moveTo>
                    <a:pt x="900837" y="324452"/>
                  </a:moveTo>
                  <a:cubicBezTo>
                    <a:pt x="862567" y="324485"/>
                    <a:pt x="831517" y="293488"/>
                    <a:pt x="831485" y="255218"/>
                  </a:cubicBezTo>
                  <a:cubicBezTo>
                    <a:pt x="831467" y="234663"/>
                    <a:pt x="840575" y="215162"/>
                    <a:pt x="856349" y="201983"/>
                  </a:cubicBezTo>
                  <a:cubicBezTo>
                    <a:pt x="911383" y="163619"/>
                    <a:pt x="954449" y="110474"/>
                    <a:pt x="980575" y="48684"/>
                  </a:cubicBezTo>
                  <a:cubicBezTo>
                    <a:pt x="991968" y="12149"/>
                    <a:pt x="1030821" y="-8233"/>
                    <a:pt x="1067356" y="3160"/>
                  </a:cubicBezTo>
                  <a:cubicBezTo>
                    <a:pt x="1102734" y="14193"/>
                    <a:pt x="1123170" y="51107"/>
                    <a:pt x="1113740" y="86946"/>
                  </a:cubicBezTo>
                  <a:cubicBezTo>
                    <a:pt x="1081088" y="175997"/>
                    <a:pt x="1022365" y="253146"/>
                    <a:pt x="945225" y="308334"/>
                  </a:cubicBezTo>
                  <a:cubicBezTo>
                    <a:pt x="932790" y="318769"/>
                    <a:pt x="917070" y="324477"/>
                    <a:pt x="900837" y="324452"/>
                  </a:cubicBezTo>
                  <a:close/>
                  <a:moveTo>
                    <a:pt x="69363" y="509236"/>
                  </a:moveTo>
                  <a:cubicBezTo>
                    <a:pt x="31093" y="509274"/>
                    <a:pt x="38" y="478281"/>
                    <a:pt x="0" y="440011"/>
                  </a:cubicBezTo>
                  <a:cubicBezTo>
                    <a:pt x="-20" y="419426"/>
                    <a:pt x="9112" y="399897"/>
                    <a:pt x="24924" y="386716"/>
                  </a:cubicBezTo>
                  <a:cubicBezTo>
                    <a:pt x="55351" y="362407"/>
                    <a:pt x="83457" y="335326"/>
                    <a:pt x="108880" y="305824"/>
                  </a:cubicBezTo>
                  <a:cubicBezTo>
                    <a:pt x="133048" y="276151"/>
                    <a:pt x="176695" y="271688"/>
                    <a:pt x="206368" y="295856"/>
                  </a:cubicBezTo>
                  <a:cubicBezTo>
                    <a:pt x="236041" y="320025"/>
                    <a:pt x="240504" y="363672"/>
                    <a:pt x="216336" y="393345"/>
                  </a:cubicBezTo>
                  <a:cubicBezTo>
                    <a:pt x="185359" y="429775"/>
                    <a:pt x="150993" y="463183"/>
                    <a:pt x="113701" y="493118"/>
                  </a:cubicBezTo>
                  <a:cubicBezTo>
                    <a:pt x="101268" y="503522"/>
                    <a:pt x="85575" y="509227"/>
                    <a:pt x="69363" y="509236"/>
                  </a:cubicBezTo>
                  <a:close/>
                </a:path>
              </a:pathLst>
            </a:custGeom>
            <a:solidFill>
              <a:srgbClr val="10C0DD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7" name="星形: 七角 66">
            <a:extLst>
              <a:ext uri="{FF2B5EF4-FFF2-40B4-BE49-F238E27FC236}">
                <a16:creationId xmlns:a16="http://schemas.microsoft.com/office/drawing/2014/main" id="{8906EDF8-8310-502B-4B24-CBB107B74C5B}"/>
              </a:ext>
            </a:extLst>
          </p:cNvPr>
          <p:cNvSpPr/>
          <p:nvPr/>
        </p:nvSpPr>
        <p:spPr>
          <a:xfrm>
            <a:off x="10282810" y="1619960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C68D258F-59CC-594F-9517-582387294456}"/>
              </a:ext>
            </a:extLst>
          </p:cNvPr>
          <p:cNvSpPr/>
          <p:nvPr/>
        </p:nvSpPr>
        <p:spPr>
          <a:xfrm>
            <a:off x="1823343" y="3900507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8A4D7E8-6FE6-6681-0EF1-B34D3D38EFED}"/>
              </a:ext>
            </a:extLst>
          </p:cNvPr>
          <p:cNvSpPr txBox="1"/>
          <p:nvPr/>
        </p:nvSpPr>
        <p:spPr>
          <a:xfrm>
            <a:off x="1639460" y="3247293"/>
            <a:ext cx="39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Powerpoint Templet</a:t>
            </a:r>
            <a:endParaRPr lang="zh-CN" altLang="en-US" sz="28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735BC38E-B803-5DE1-8539-326B45FAAA98}"/>
              </a:ext>
            </a:extLst>
          </p:cNvPr>
          <p:cNvSpPr txBox="1"/>
          <p:nvPr/>
        </p:nvSpPr>
        <p:spPr>
          <a:xfrm>
            <a:off x="1639460" y="4726721"/>
            <a:ext cx="3909700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52DB78F9-849E-126E-614A-7380C5ABC1C4}"/>
              </a:ext>
            </a:extLst>
          </p:cNvPr>
          <p:cNvGrpSpPr/>
          <p:nvPr/>
        </p:nvGrpSpPr>
        <p:grpSpPr>
          <a:xfrm>
            <a:off x="5385705" y="4043132"/>
            <a:ext cx="1878620" cy="1878620"/>
            <a:chOff x="6708133" y="1032939"/>
            <a:chExt cx="1878620" cy="1878620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D1F46EB5-4331-832C-72F6-206C8145275C}"/>
                </a:ext>
              </a:extLst>
            </p:cNvPr>
            <p:cNvSpPr/>
            <p:nvPr/>
          </p:nvSpPr>
          <p:spPr>
            <a:xfrm>
              <a:off x="7501910" y="1826716"/>
              <a:ext cx="291066" cy="291066"/>
            </a:xfrm>
            <a:prstGeom prst="ellipse">
              <a:avLst/>
            </a:prstGeom>
            <a:noFill/>
            <a:ln w="38100">
              <a:solidFill>
                <a:srgbClr val="E91E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9E4633A-EC85-57B6-F433-3D11CE2AF5E9}"/>
                </a:ext>
              </a:extLst>
            </p:cNvPr>
            <p:cNvSpPr/>
            <p:nvPr/>
          </p:nvSpPr>
          <p:spPr>
            <a:xfrm>
              <a:off x="7369614" y="1694420"/>
              <a:ext cx="555658" cy="555658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862C32B3-0237-2CFE-249B-3A2043725AF8}"/>
                </a:ext>
              </a:extLst>
            </p:cNvPr>
            <p:cNvSpPr/>
            <p:nvPr/>
          </p:nvSpPr>
          <p:spPr>
            <a:xfrm>
              <a:off x="7237318" y="1562124"/>
              <a:ext cx="820251" cy="820251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78DC8BA8-ADEF-C9CD-8254-F6E216ED71C7}"/>
                </a:ext>
              </a:extLst>
            </p:cNvPr>
            <p:cNvSpPr/>
            <p:nvPr/>
          </p:nvSpPr>
          <p:spPr>
            <a:xfrm>
              <a:off x="7105022" y="1429827"/>
              <a:ext cx="1084843" cy="1084843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18E002A4-D9AA-F789-85F2-D19186C66C51}"/>
                </a:ext>
              </a:extLst>
            </p:cNvPr>
            <p:cNvSpPr/>
            <p:nvPr/>
          </p:nvSpPr>
          <p:spPr>
            <a:xfrm>
              <a:off x="6972726" y="1297531"/>
              <a:ext cx="1349435" cy="1349435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11A004FB-AD43-6E7C-C873-E58AB54CC1B6}"/>
                </a:ext>
              </a:extLst>
            </p:cNvPr>
            <p:cNvSpPr/>
            <p:nvPr/>
          </p:nvSpPr>
          <p:spPr>
            <a:xfrm>
              <a:off x="6840429" y="1165235"/>
              <a:ext cx="1614028" cy="1614028"/>
            </a:xfrm>
            <a:prstGeom prst="ellipse">
              <a:avLst/>
            </a:prstGeom>
            <a:noFill/>
            <a:ln w="38100" cap="flat" cmpd="sng" algn="ctr">
              <a:solidFill>
                <a:srgbClr val="E91E7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2E577528-BDDB-8881-F835-5F3B8223FAB7}"/>
                </a:ext>
              </a:extLst>
            </p:cNvPr>
            <p:cNvSpPr/>
            <p:nvPr/>
          </p:nvSpPr>
          <p:spPr>
            <a:xfrm>
              <a:off x="6708133" y="1032939"/>
              <a:ext cx="1878620" cy="1878620"/>
            </a:xfrm>
            <a:prstGeom prst="ellipse">
              <a:avLst/>
            </a:prstGeom>
            <a:noFill/>
            <a:ln w="38100">
              <a:solidFill>
                <a:srgbClr val="E91E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F89CFA3-5547-A95D-8B4A-8329C5768451}"/>
              </a:ext>
            </a:extLst>
          </p:cNvPr>
          <p:cNvGrpSpPr/>
          <p:nvPr/>
        </p:nvGrpSpPr>
        <p:grpSpPr>
          <a:xfrm>
            <a:off x="5077639" y="3622646"/>
            <a:ext cx="1450951" cy="1443323"/>
            <a:chOff x="3142507" y="4128224"/>
            <a:chExt cx="1450951" cy="1443323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7A3E66E-F2DB-99D1-E993-00AD65958329}"/>
                </a:ext>
              </a:extLst>
            </p:cNvPr>
            <p:cNvSpPr/>
            <p:nvPr/>
          </p:nvSpPr>
          <p:spPr>
            <a:xfrm>
              <a:off x="3142536" y="4128224"/>
              <a:ext cx="1450922" cy="1443322"/>
            </a:xfrm>
            <a:custGeom>
              <a:avLst/>
              <a:gdLst>
                <a:gd name="connsiteX0" fmla="*/ 1438113 w 1450922"/>
                <a:gd name="connsiteY0" fmla="*/ 1157931 h 1443322"/>
                <a:gd name="connsiteX1" fmla="*/ 966569 w 1450922"/>
                <a:gd name="connsiteY1" fmla="*/ 86870 h 1443322"/>
                <a:gd name="connsiteX2" fmla="*/ 793330 w 1450922"/>
                <a:gd name="connsiteY2" fmla="*/ 5669 h 1443322"/>
                <a:gd name="connsiteX3" fmla="*/ 743329 w 1450922"/>
                <a:gd name="connsiteY3" fmla="*/ 19964 h 1443322"/>
                <a:gd name="connsiteX4" fmla="*/ 662845 w 1450922"/>
                <a:gd name="connsiteY4" fmla="*/ 78483 h 1443322"/>
                <a:gd name="connsiteX5" fmla="*/ 24916 w 1450922"/>
                <a:gd name="connsiteY5" fmla="*/ 1024966 h 1443322"/>
                <a:gd name="connsiteX6" fmla="*/ 87710 w 1450922"/>
                <a:gd name="connsiteY6" fmla="*/ 1272553 h 1443322"/>
                <a:gd name="connsiteX7" fmla="*/ 1142974 w 1450922"/>
                <a:gd name="connsiteY7" fmla="*/ 1440179 h 1443322"/>
                <a:gd name="connsiteX8" fmla="*/ 1183118 w 1450922"/>
                <a:gd name="connsiteY8" fmla="*/ 1432933 h 1443322"/>
                <a:gd name="connsiteX9" fmla="*/ 1390822 w 1450922"/>
                <a:gd name="connsiteY9" fmla="*/ 1334009 h 1443322"/>
                <a:gd name="connsiteX10" fmla="*/ 1438113 w 1450922"/>
                <a:gd name="connsiteY10" fmla="*/ 1157931 h 144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922" h="1443322">
                  <a:moveTo>
                    <a:pt x="1438113" y="1157931"/>
                  </a:moveTo>
                  <a:lnTo>
                    <a:pt x="966569" y="86870"/>
                  </a:lnTo>
                  <a:cubicBezTo>
                    <a:pt x="937262" y="20282"/>
                    <a:pt x="863258" y="-14406"/>
                    <a:pt x="793330" y="5669"/>
                  </a:cubicBezTo>
                  <a:lnTo>
                    <a:pt x="743329" y="19964"/>
                  </a:lnTo>
                  <a:cubicBezTo>
                    <a:pt x="710457" y="29405"/>
                    <a:pt x="681962" y="50123"/>
                    <a:pt x="662845" y="78483"/>
                  </a:cubicBezTo>
                  <a:lnTo>
                    <a:pt x="24916" y="1024966"/>
                  </a:lnTo>
                  <a:cubicBezTo>
                    <a:pt x="-25933" y="1100260"/>
                    <a:pt x="4028" y="1237337"/>
                    <a:pt x="87710" y="1272553"/>
                  </a:cubicBezTo>
                  <a:cubicBezTo>
                    <a:pt x="439475" y="1420825"/>
                    <a:pt x="791208" y="1454931"/>
                    <a:pt x="1142974" y="1440179"/>
                  </a:cubicBezTo>
                  <a:cubicBezTo>
                    <a:pt x="1156624" y="1439618"/>
                    <a:pt x="1170133" y="1437180"/>
                    <a:pt x="1183118" y="1432933"/>
                  </a:cubicBezTo>
                  <a:cubicBezTo>
                    <a:pt x="1256525" y="1409547"/>
                    <a:pt x="1326402" y="1376266"/>
                    <a:pt x="1390822" y="1334009"/>
                  </a:cubicBezTo>
                  <a:cubicBezTo>
                    <a:pt x="1446600" y="1294133"/>
                    <a:pt x="1466407" y="1220387"/>
                    <a:pt x="1438113" y="1157931"/>
                  </a:cubicBezTo>
                  <a:close/>
                </a:path>
              </a:pathLst>
            </a:custGeom>
            <a:solidFill>
              <a:srgbClr val="E91E76"/>
            </a:solidFill>
            <a:ln w="325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E46A6BB-EE5F-3116-ACB7-6C6081FCE2D2}"/>
                </a:ext>
              </a:extLst>
            </p:cNvPr>
            <p:cNvSpPr/>
            <p:nvPr/>
          </p:nvSpPr>
          <p:spPr>
            <a:xfrm>
              <a:off x="3142507" y="4128224"/>
              <a:ext cx="983504" cy="1264230"/>
            </a:xfrm>
            <a:custGeom>
              <a:avLst/>
              <a:gdLst>
                <a:gd name="connsiteX0" fmla="*/ 90220 w 983504"/>
                <a:gd name="connsiteY0" fmla="*/ 1122813 h 1264230"/>
                <a:gd name="connsiteX1" fmla="*/ 728150 w 983504"/>
                <a:gd name="connsiteY1" fmla="*/ 176329 h 1264230"/>
                <a:gd name="connsiteX2" fmla="*/ 808633 w 983504"/>
                <a:gd name="connsiteY2" fmla="*/ 117876 h 1264230"/>
                <a:gd name="connsiteX3" fmla="*/ 858634 w 983504"/>
                <a:gd name="connsiteY3" fmla="*/ 103548 h 1264230"/>
                <a:gd name="connsiteX4" fmla="*/ 983504 w 983504"/>
                <a:gd name="connsiteY4" fmla="*/ 125252 h 1264230"/>
                <a:gd name="connsiteX5" fmla="*/ 966598 w 983504"/>
                <a:gd name="connsiteY5" fmla="*/ 86870 h 1264230"/>
                <a:gd name="connsiteX6" fmla="*/ 793359 w 983504"/>
                <a:gd name="connsiteY6" fmla="*/ 5669 h 1264230"/>
                <a:gd name="connsiteX7" fmla="*/ 743359 w 983504"/>
                <a:gd name="connsiteY7" fmla="*/ 19964 h 1264230"/>
                <a:gd name="connsiteX8" fmla="*/ 662875 w 983504"/>
                <a:gd name="connsiteY8" fmla="*/ 78483 h 1264230"/>
                <a:gd name="connsiteX9" fmla="*/ 24945 w 983504"/>
                <a:gd name="connsiteY9" fmla="*/ 1024966 h 1264230"/>
                <a:gd name="connsiteX10" fmla="*/ 71812 w 983504"/>
                <a:gd name="connsiteY10" fmla="*/ 1264231 h 1264230"/>
                <a:gd name="connsiteX11" fmla="*/ 90220 w 983504"/>
                <a:gd name="connsiteY11" fmla="*/ 1122813 h 126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504" h="1264230">
                  <a:moveTo>
                    <a:pt x="90220" y="1122813"/>
                  </a:moveTo>
                  <a:lnTo>
                    <a:pt x="728150" y="176329"/>
                  </a:lnTo>
                  <a:cubicBezTo>
                    <a:pt x="747277" y="147995"/>
                    <a:pt x="775771" y="127300"/>
                    <a:pt x="808633" y="117876"/>
                  </a:cubicBezTo>
                  <a:lnTo>
                    <a:pt x="858634" y="103548"/>
                  </a:lnTo>
                  <a:cubicBezTo>
                    <a:pt x="901385" y="91276"/>
                    <a:pt x="947402" y="99275"/>
                    <a:pt x="983504" y="125252"/>
                  </a:cubicBezTo>
                  <a:lnTo>
                    <a:pt x="966598" y="86870"/>
                  </a:lnTo>
                  <a:cubicBezTo>
                    <a:pt x="937291" y="20282"/>
                    <a:pt x="863287" y="-14406"/>
                    <a:pt x="793359" y="5669"/>
                  </a:cubicBezTo>
                  <a:lnTo>
                    <a:pt x="743359" y="19964"/>
                  </a:lnTo>
                  <a:cubicBezTo>
                    <a:pt x="710487" y="29405"/>
                    <a:pt x="681991" y="50123"/>
                    <a:pt x="662875" y="78483"/>
                  </a:cubicBezTo>
                  <a:lnTo>
                    <a:pt x="24945" y="1024966"/>
                  </a:lnTo>
                  <a:cubicBezTo>
                    <a:pt x="-22542" y="1095430"/>
                    <a:pt x="337" y="1219354"/>
                    <a:pt x="71812" y="1264231"/>
                  </a:cubicBezTo>
                  <a:cubicBezTo>
                    <a:pt x="58184" y="1216570"/>
                    <a:pt x="64845" y="1165397"/>
                    <a:pt x="90220" y="1122813"/>
                  </a:cubicBezTo>
                  <a:close/>
                </a:path>
              </a:pathLst>
            </a:custGeom>
            <a:solidFill>
              <a:srgbClr val="F595BE"/>
            </a:solidFill>
            <a:ln w="325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3E1CC90-1964-95EA-3F29-5795D8BC9422}"/>
                </a:ext>
              </a:extLst>
            </p:cNvPr>
            <p:cNvSpPr/>
            <p:nvPr/>
          </p:nvSpPr>
          <p:spPr>
            <a:xfrm>
              <a:off x="3142536" y="4128224"/>
              <a:ext cx="1450922" cy="1443322"/>
            </a:xfrm>
            <a:custGeom>
              <a:avLst/>
              <a:gdLst>
                <a:gd name="connsiteX0" fmla="*/ 1438113 w 1450922"/>
                <a:gd name="connsiteY0" fmla="*/ 1157931 h 1443322"/>
                <a:gd name="connsiteX1" fmla="*/ 966569 w 1450922"/>
                <a:gd name="connsiteY1" fmla="*/ 86870 h 1443322"/>
                <a:gd name="connsiteX2" fmla="*/ 793330 w 1450922"/>
                <a:gd name="connsiteY2" fmla="*/ 5669 h 1443322"/>
                <a:gd name="connsiteX3" fmla="*/ 743329 w 1450922"/>
                <a:gd name="connsiteY3" fmla="*/ 19964 h 1443322"/>
                <a:gd name="connsiteX4" fmla="*/ 662845 w 1450922"/>
                <a:gd name="connsiteY4" fmla="*/ 78483 h 1443322"/>
                <a:gd name="connsiteX5" fmla="*/ 24916 w 1450922"/>
                <a:gd name="connsiteY5" fmla="*/ 1024966 h 1443322"/>
                <a:gd name="connsiteX6" fmla="*/ 87710 w 1450922"/>
                <a:gd name="connsiteY6" fmla="*/ 1272553 h 1443322"/>
                <a:gd name="connsiteX7" fmla="*/ 1142974 w 1450922"/>
                <a:gd name="connsiteY7" fmla="*/ 1440179 h 1443322"/>
                <a:gd name="connsiteX8" fmla="*/ 1183118 w 1450922"/>
                <a:gd name="connsiteY8" fmla="*/ 1432933 h 1443322"/>
                <a:gd name="connsiteX9" fmla="*/ 1390822 w 1450922"/>
                <a:gd name="connsiteY9" fmla="*/ 1334009 h 1443322"/>
                <a:gd name="connsiteX10" fmla="*/ 1438113 w 1450922"/>
                <a:gd name="connsiteY10" fmla="*/ 1157931 h 144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0922" h="1443322">
                  <a:moveTo>
                    <a:pt x="1438113" y="1157931"/>
                  </a:moveTo>
                  <a:lnTo>
                    <a:pt x="966569" y="86870"/>
                  </a:lnTo>
                  <a:cubicBezTo>
                    <a:pt x="937262" y="20282"/>
                    <a:pt x="863258" y="-14406"/>
                    <a:pt x="793330" y="5669"/>
                  </a:cubicBezTo>
                  <a:lnTo>
                    <a:pt x="743329" y="19964"/>
                  </a:lnTo>
                  <a:cubicBezTo>
                    <a:pt x="710457" y="29405"/>
                    <a:pt x="681962" y="50123"/>
                    <a:pt x="662845" y="78483"/>
                  </a:cubicBezTo>
                  <a:lnTo>
                    <a:pt x="24916" y="1024966"/>
                  </a:lnTo>
                  <a:cubicBezTo>
                    <a:pt x="-25933" y="1100260"/>
                    <a:pt x="4028" y="1237337"/>
                    <a:pt x="87710" y="1272553"/>
                  </a:cubicBezTo>
                  <a:cubicBezTo>
                    <a:pt x="439475" y="1420825"/>
                    <a:pt x="791208" y="1454931"/>
                    <a:pt x="1142974" y="1440179"/>
                  </a:cubicBezTo>
                  <a:cubicBezTo>
                    <a:pt x="1156624" y="1439618"/>
                    <a:pt x="1170133" y="1437180"/>
                    <a:pt x="1183118" y="1432933"/>
                  </a:cubicBezTo>
                  <a:cubicBezTo>
                    <a:pt x="1256525" y="1409547"/>
                    <a:pt x="1326402" y="1376266"/>
                    <a:pt x="1390822" y="1334009"/>
                  </a:cubicBezTo>
                  <a:cubicBezTo>
                    <a:pt x="1446600" y="1294133"/>
                    <a:pt x="1466407" y="1220387"/>
                    <a:pt x="1438113" y="1157931"/>
                  </a:cubicBezTo>
                  <a:close/>
                </a:path>
              </a:pathLst>
            </a:custGeom>
            <a:noFill/>
            <a:ln w="407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6952A70-25EC-F18E-5C03-044CFE40D39A}"/>
                </a:ext>
              </a:extLst>
            </p:cNvPr>
            <p:cNvSpPr/>
            <p:nvPr/>
          </p:nvSpPr>
          <p:spPr>
            <a:xfrm>
              <a:off x="3142546" y="5142942"/>
              <a:ext cx="1450912" cy="428604"/>
            </a:xfrm>
            <a:custGeom>
              <a:avLst/>
              <a:gdLst>
                <a:gd name="connsiteX0" fmla="*/ 1438104 w 1450912"/>
                <a:gd name="connsiteY0" fmla="*/ 143213 h 428604"/>
                <a:gd name="connsiteX1" fmla="*/ 1388658 w 1450912"/>
                <a:gd name="connsiteY1" fmla="*/ 30908 h 428604"/>
                <a:gd name="connsiteX2" fmla="*/ 1086012 w 1450912"/>
                <a:gd name="connsiteY2" fmla="*/ 192887 h 428604"/>
                <a:gd name="connsiteX3" fmla="*/ 31825 w 1450912"/>
                <a:gd name="connsiteY3" fmla="*/ 0 h 428604"/>
                <a:gd name="connsiteX4" fmla="*/ 24939 w 1450912"/>
                <a:gd name="connsiteY4" fmla="*/ 10183 h 428604"/>
                <a:gd name="connsiteX5" fmla="*/ 87700 w 1450912"/>
                <a:gd name="connsiteY5" fmla="*/ 257835 h 428604"/>
                <a:gd name="connsiteX6" fmla="*/ 1142964 w 1450912"/>
                <a:gd name="connsiteY6" fmla="*/ 425461 h 428604"/>
                <a:gd name="connsiteX7" fmla="*/ 1183108 w 1450912"/>
                <a:gd name="connsiteY7" fmla="*/ 418215 h 428604"/>
                <a:gd name="connsiteX8" fmla="*/ 1390812 w 1450912"/>
                <a:gd name="connsiteY8" fmla="*/ 319291 h 428604"/>
                <a:gd name="connsiteX9" fmla="*/ 1438104 w 1450912"/>
                <a:gd name="connsiteY9" fmla="*/ 143213 h 42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0912" h="428604">
                  <a:moveTo>
                    <a:pt x="1438104" y="143213"/>
                  </a:moveTo>
                  <a:lnTo>
                    <a:pt x="1388658" y="30908"/>
                  </a:lnTo>
                  <a:cubicBezTo>
                    <a:pt x="1291236" y="151666"/>
                    <a:pt x="1086012" y="192887"/>
                    <a:pt x="1086012" y="192887"/>
                  </a:cubicBezTo>
                  <a:cubicBezTo>
                    <a:pt x="809802" y="206823"/>
                    <a:pt x="397363" y="119779"/>
                    <a:pt x="31825" y="0"/>
                  </a:cubicBezTo>
                  <a:lnTo>
                    <a:pt x="24939" y="10183"/>
                  </a:lnTo>
                  <a:cubicBezTo>
                    <a:pt x="-25943" y="85542"/>
                    <a:pt x="4018" y="222619"/>
                    <a:pt x="87700" y="257835"/>
                  </a:cubicBezTo>
                  <a:cubicBezTo>
                    <a:pt x="439466" y="406107"/>
                    <a:pt x="791199" y="440213"/>
                    <a:pt x="1142964" y="425461"/>
                  </a:cubicBezTo>
                  <a:cubicBezTo>
                    <a:pt x="1156615" y="424900"/>
                    <a:pt x="1170123" y="422462"/>
                    <a:pt x="1183108" y="418215"/>
                  </a:cubicBezTo>
                  <a:cubicBezTo>
                    <a:pt x="1256515" y="394829"/>
                    <a:pt x="1326393" y="361548"/>
                    <a:pt x="1390812" y="319291"/>
                  </a:cubicBezTo>
                  <a:cubicBezTo>
                    <a:pt x="1446590" y="279415"/>
                    <a:pt x="1466397" y="205669"/>
                    <a:pt x="1438104" y="143213"/>
                  </a:cubicBezTo>
                  <a:close/>
                </a:path>
              </a:pathLst>
            </a:custGeom>
            <a:solidFill>
              <a:srgbClr val="6DD627"/>
            </a:solidFill>
            <a:ln w="325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82236E6-4A7B-0306-DB60-D0AD1A4EE319}"/>
                </a:ext>
              </a:extLst>
            </p:cNvPr>
            <p:cNvSpPr/>
            <p:nvPr/>
          </p:nvSpPr>
          <p:spPr>
            <a:xfrm>
              <a:off x="3142974" y="5239549"/>
              <a:ext cx="1450484" cy="331998"/>
            </a:xfrm>
            <a:custGeom>
              <a:avLst/>
              <a:gdLst>
                <a:gd name="connsiteX0" fmla="*/ 1437676 w 1450484"/>
                <a:gd name="connsiteY0" fmla="*/ 46606 h 331998"/>
                <a:gd name="connsiteX1" fmla="*/ 1417147 w 1450484"/>
                <a:gd name="connsiteY1" fmla="*/ 0 h 331998"/>
                <a:gd name="connsiteX2" fmla="*/ 1357747 w 1450484"/>
                <a:gd name="connsiteY2" fmla="*/ 124773 h 331998"/>
                <a:gd name="connsiteX3" fmla="*/ 1150043 w 1450484"/>
                <a:gd name="connsiteY3" fmla="*/ 223696 h 331998"/>
                <a:gd name="connsiteX4" fmla="*/ 1109899 w 1450484"/>
                <a:gd name="connsiteY4" fmla="*/ 230942 h 331998"/>
                <a:gd name="connsiteX5" fmla="*/ 54635 w 1450484"/>
                <a:gd name="connsiteY5" fmla="*/ 63317 h 331998"/>
                <a:gd name="connsiteX6" fmla="*/ 0 w 1450484"/>
                <a:gd name="connsiteY6" fmla="*/ 16743 h 331998"/>
                <a:gd name="connsiteX7" fmla="*/ 87272 w 1450484"/>
                <a:gd name="connsiteY7" fmla="*/ 161229 h 331998"/>
                <a:gd name="connsiteX8" fmla="*/ 1142536 w 1450484"/>
                <a:gd name="connsiteY8" fmla="*/ 328854 h 331998"/>
                <a:gd name="connsiteX9" fmla="*/ 1182680 w 1450484"/>
                <a:gd name="connsiteY9" fmla="*/ 321609 h 331998"/>
                <a:gd name="connsiteX10" fmla="*/ 1390384 w 1450484"/>
                <a:gd name="connsiteY10" fmla="*/ 222685 h 331998"/>
                <a:gd name="connsiteX11" fmla="*/ 1437676 w 1450484"/>
                <a:gd name="connsiteY11" fmla="*/ 46606 h 331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0484" h="331998">
                  <a:moveTo>
                    <a:pt x="1437676" y="46606"/>
                  </a:moveTo>
                  <a:lnTo>
                    <a:pt x="1417147" y="0"/>
                  </a:lnTo>
                  <a:cubicBezTo>
                    <a:pt x="1420523" y="49116"/>
                    <a:pt x="1397999" y="96427"/>
                    <a:pt x="1357747" y="124773"/>
                  </a:cubicBezTo>
                  <a:cubicBezTo>
                    <a:pt x="1293327" y="167030"/>
                    <a:pt x="1223450" y="200310"/>
                    <a:pt x="1150043" y="223696"/>
                  </a:cubicBezTo>
                  <a:cubicBezTo>
                    <a:pt x="1137057" y="227943"/>
                    <a:pt x="1123549" y="230381"/>
                    <a:pt x="1109899" y="230942"/>
                  </a:cubicBezTo>
                  <a:cubicBezTo>
                    <a:pt x="758133" y="245694"/>
                    <a:pt x="406400" y="211588"/>
                    <a:pt x="54635" y="63317"/>
                  </a:cubicBezTo>
                  <a:cubicBezTo>
                    <a:pt x="32332" y="53356"/>
                    <a:pt x="13366" y="37188"/>
                    <a:pt x="0" y="16743"/>
                  </a:cubicBezTo>
                  <a:cubicBezTo>
                    <a:pt x="513" y="77231"/>
                    <a:pt x="33972" y="132625"/>
                    <a:pt x="87272" y="161229"/>
                  </a:cubicBezTo>
                  <a:cubicBezTo>
                    <a:pt x="439038" y="309500"/>
                    <a:pt x="790771" y="343606"/>
                    <a:pt x="1142536" y="328854"/>
                  </a:cubicBezTo>
                  <a:cubicBezTo>
                    <a:pt x="1156187" y="328293"/>
                    <a:pt x="1169695" y="325855"/>
                    <a:pt x="1182680" y="321609"/>
                  </a:cubicBezTo>
                  <a:cubicBezTo>
                    <a:pt x="1256087" y="298222"/>
                    <a:pt x="1325965" y="264942"/>
                    <a:pt x="1390384" y="222685"/>
                  </a:cubicBezTo>
                  <a:cubicBezTo>
                    <a:pt x="1446162" y="182808"/>
                    <a:pt x="1465969" y="109063"/>
                    <a:pt x="1437676" y="46606"/>
                  </a:cubicBezTo>
                  <a:close/>
                </a:path>
              </a:pathLst>
            </a:custGeom>
            <a:solidFill>
              <a:srgbClr val="46B000"/>
            </a:solidFill>
            <a:ln w="325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5F36DC1-7E4E-7BBD-9DDB-662E3702D285}"/>
                </a:ext>
              </a:extLst>
            </p:cNvPr>
            <p:cNvSpPr/>
            <p:nvPr/>
          </p:nvSpPr>
          <p:spPr>
            <a:xfrm>
              <a:off x="3142546" y="5142942"/>
              <a:ext cx="1450912" cy="428604"/>
            </a:xfrm>
            <a:custGeom>
              <a:avLst/>
              <a:gdLst>
                <a:gd name="connsiteX0" fmla="*/ 1438104 w 1450912"/>
                <a:gd name="connsiteY0" fmla="*/ 143213 h 428604"/>
                <a:gd name="connsiteX1" fmla="*/ 1388658 w 1450912"/>
                <a:gd name="connsiteY1" fmla="*/ 30908 h 428604"/>
                <a:gd name="connsiteX2" fmla="*/ 1086012 w 1450912"/>
                <a:gd name="connsiteY2" fmla="*/ 192887 h 428604"/>
                <a:gd name="connsiteX3" fmla="*/ 31825 w 1450912"/>
                <a:gd name="connsiteY3" fmla="*/ 0 h 428604"/>
                <a:gd name="connsiteX4" fmla="*/ 24939 w 1450912"/>
                <a:gd name="connsiteY4" fmla="*/ 10183 h 428604"/>
                <a:gd name="connsiteX5" fmla="*/ 87700 w 1450912"/>
                <a:gd name="connsiteY5" fmla="*/ 257835 h 428604"/>
                <a:gd name="connsiteX6" fmla="*/ 1142964 w 1450912"/>
                <a:gd name="connsiteY6" fmla="*/ 425461 h 428604"/>
                <a:gd name="connsiteX7" fmla="*/ 1183108 w 1450912"/>
                <a:gd name="connsiteY7" fmla="*/ 418215 h 428604"/>
                <a:gd name="connsiteX8" fmla="*/ 1390812 w 1450912"/>
                <a:gd name="connsiteY8" fmla="*/ 319291 h 428604"/>
                <a:gd name="connsiteX9" fmla="*/ 1438104 w 1450912"/>
                <a:gd name="connsiteY9" fmla="*/ 143213 h 42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0912" h="428604">
                  <a:moveTo>
                    <a:pt x="1438104" y="143213"/>
                  </a:moveTo>
                  <a:lnTo>
                    <a:pt x="1388658" y="30908"/>
                  </a:lnTo>
                  <a:cubicBezTo>
                    <a:pt x="1291236" y="151666"/>
                    <a:pt x="1086012" y="192887"/>
                    <a:pt x="1086012" y="192887"/>
                  </a:cubicBezTo>
                  <a:cubicBezTo>
                    <a:pt x="809802" y="206823"/>
                    <a:pt x="397363" y="119779"/>
                    <a:pt x="31825" y="0"/>
                  </a:cubicBezTo>
                  <a:lnTo>
                    <a:pt x="24939" y="10183"/>
                  </a:lnTo>
                  <a:cubicBezTo>
                    <a:pt x="-25943" y="85542"/>
                    <a:pt x="4018" y="222619"/>
                    <a:pt x="87700" y="257835"/>
                  </a:cubicBezTo>
                  <a:cubicBezTo>
                    <a:pt x="439466" y="406107"/>
                    <a:pt x="791199" y="440213"/>
                    <a:pt x="1142964" y="425461"/>
                  </a:cubicBezTo>
                  <a:cubicBezTo>
                    <a:pt x="1156615" y="424900"/>
                    <a:pt x="1170123" y="422462"/>
                    <a:pt x="1183108" y="418215"/>
                  </a:cubicBezTo>
                  <a:cubicBezTo>
                    <a:pt x="1256515" y="394829"/>
                    <a:pt x="1326393" y="361548"/>
                    <a:pt x="1390812" y="319291"/>
                  </a:cubicBezTo>
                  <a:cubicBezTo>
                    <a:pt x="1446590" y="279415"/>
                    <a:pt x="1466397" y="205669"/>
                    <a:pt x="1438104" y="143213"/>
                  </a:cubicBezTo>
                  <a:close/>
                </a:path>
              </a:pathLst>
            </a:custGeom>
            <a:noFill/>
            <a:ln w="407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04A45AB-0A57-97C6-1876-44BA95B26D85}"/>
                </a:ext>
              </a:extLst>
            </p:cNvPr>
            <p:cNvSpPr/>
            <p:nvPr/>
          </p:nvSpPr>
          <p:spPr>
            <a:xfrm>
              <a:off x="3142536" y="4172373"/>
              <a:ext cx="1161968" cy="1399174"/>
            </a:xfrm>
            <a:custGeom>
              <a:avLst/>
              <a:gdLst>
                <a:gd name="connsiteX0" fmla="*/ 695646 w 1161968"/>
                <a:gd name="connsiteY0" fmla="*/ 0 h 1399174"/>
                <a:gd name="connsiteX1" fmla="*/ 662845 w 1161968"/>
                <a:gd name="connsiteY1" fmla="*/ 34367 h 1399174"/>
                <a:gd name="connsiteX2" fmla="*/ 24916 w 1161968"/>
                <a:gd name="connsiteY2" fmla="*/ 980851 h 1399174"/>
                <a:gd name="connsiteX3" fmla="*/ 87710 w 1161968"/>
                <a:gd name="connsiteY3" fmla="*/ 1228405 h 1399174"/>
                <a:gd name="connsiteX4" fmla="*/ 1142974 w 1161968"/>
                <a:gd name="connsiteY4" fmla="*/ 1396030 h 1399174"/>
                <a:gd name="connsiteX5" fmla="*/ 1161969 w 1161968"/>
                <a:gd name="connsiteY5" fmla="*/ 1393942 h 1399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968" h="1399174">
                  <a:moveTo>
                    <a:pt x="695646" y="0"/>
                  </a:moveTo>
                  <a:cubicBezTo>
                    <a:pt x="682917" y="9596"/>
                    <a:pt x="671838" y="21204"/>
                    <a:pt x="662845" y="34367"/>
                  </a:cubicBezTo>
                  <a:lnTo>
                    <a:pt x="24916" y="980851"/>
                  </a:lnTo>
                  <a:cubicBezTo>
                    <a:pt x="-25933" y="1056112"/>
                    <a:pt x="4028" y="1193189"/>
                    <a:pt x="87710" y="1228405"/>
                  </a:cubicBezTo>
                  <a:cubicBezTo>
                    <a:pt x="439475" y="1376677"/>
                    <a:pt x="791208" y="1410783"/>
                    <a:pt x="1142974" y="1396030"/>
                  </a:cubicBezTo>
                  <a:cubicBezTo>
                    <a:pt x="1149344" y="1395745"/>
                    <a:pt x="1155689" y="1395047"/>
                    <a:pt x="1161969" y="1393942"/>
                  </a:cubicBezTo>
                  <a:close/>
                </a:path>
              </a:pathLst>
            </a:custGeom>
            <a:solidFill>
              <a:srgbClr val="F05F9E"/>
            </a:solidFill>
            <a:ln w="325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6D588B0-C82B-56F2-B55A-506C0F6BF2AA}"/>
                </a:ext>
              </a:extLst>
            </p:cNvPr>
            <p:cNvSpPr/>
            <p:nvPr/>
          </p:nvSpPr>
          <p:spPr>
            <a:xfrm>
              <a:off x="3142536" y="4172373"/>
              <a:ext cx="732232" cy="1301577"/>
            </a:xfrm>
            <a:custGeom>
              <a:avLst/>
              <a:gdLst>
                <a:gd name="connsiteX0" fmla="*/ 185622 w 732232"/>
                <a:gd name="connsiteY0" fmla="*/ 1261042 h 1301577"/>
                <a:gd name="connsiteX1" fmla="*/ 122828 w 732232"/>
                <a:gd name="connsiteY1" fmla="*/ 1013390 h 1301577"/>
                <a:gd name="connsiteX2" fmla="*/ 732232 w 732232"/>
                <a:gd name="connsiteY2" fmla="*/ 109335 h 1301577"/>
                <a:gd name="connsiteX3" fmla="*/ 695646 w 732232"/>
                <a:gd name="connsiteY3" fmla="*/ 0 h 1301577"/>
                <a:gd name="connsiteX4" fmla="*/ 662845 w 732232"/>
                <a:gd name="connsiteY4" fmla="*/ 34367 h 1301577"/>
                <a:gd name="connsiteX5" fmla="*/ 24916 w 732232"/>
                <a:gd name="connsiteY5" fmla="*/ 980851 h 1301577"/>
                <a:gd name="connsiteX6" fmla="*/ 87710 w 732232"/>
                <a:gd name="connsiteY6" fmla="*/ 1228405 h 1301577"/>
                <a:gd name="connsiteX7" fmla="*/ 290388 w 732232"/>
                <a:gd name="connsiteY7" fmla="*/ 1301578 h 1301577"/>
                <a:gd name="connsiteX8" fmla="*/ 185622 w 732232"/>
                <a:gd name="connsiteY8" fmla="*/ 1261042 h 1301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2232" h="1301577">
                  <a:moveTo>
                    <a:pt x="185622" y="1261042"/>
                  </a:moveTo>
                  <a:cubicBezTo>
                    <a:pt x="101940" y="1225827"/>
                    <a:pt x="71979" y="1088750"/>
                    <a:pt x="122828" y="1013390"/>
                  </a:cubicBezTo>
                  <a:lnTo>
                    <a:pt x="732232" y="109335"/>
                  </a:lnTo>
                  <a:lnTo>
                    <a:pt x="695646" y="0"/>
                  </a:lnTo>
                  <a:cubicBezTo>
                    <a:pt x="682917" y="9596"/>
                    <a:pt x="671838" y="21204"/>
                    <a:pt x="662845" y="34367"/>
                  </a:cubicBezTo>
                  <a:lnTo>
                    <a:pt x="24916" y="980851"/>
                  </a:lnTo>
                  <a:cubicBezTo>
                    <a:pt x="-25933" y="1056112"/>
                    <a:pt x="4028" y="1193189"/>
                    <a:pt x="87710" y="1228405"/>
                  </a:cubicBezTo>
                  <a:cubicBezTo>
                    <a:pt x="153946" y="1256317"/>
                    <a:pt x="221598" y="1280741"/>
                    <a:pt x="290388" y="1301578"/>
                  </a:cubicBezTo>
                  <a:cubicBezTo>
                    <a:pt x="255096" y="1289042"/>
                    <a:pt x="220161" y="1275525"/>
                    <a:pt x="185622" y="1261042"/>
                  </a:cubicBezTo>
                  <a:close/>
                </a:path>
              </a:pathLst>
            </a:custGeom>
            <a:solidFill>
              <a:srgbClr val="F595BE"/>
            </a:solidFill>
            <a:ln w="325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FA57770-8A95-AD7C-31C2-395EAC314849}"/>
                </a:ext>
              </a:extLst>
            </p:cNvPr>
            <p:cNvSpPr/>
            <p:nvPr/>
          </p:nvSpPr>
          <p:spPr>
            <a:xfrm>
              <a:off x="3142536" y="4172373"/>
              <a:ext cx="1161968" cy="1399174"/>
            </a:xfrm>
            <a:custGeom>
              <a:avLst/>
              <a:gdLst>
                <a:gd name="connsiteX0" fmla="*/ 695646 w 1161968"/>
                <a:gd name="connsiteY0" fmla="*/ 0 h 1399174"/>
                <a:gd name="connsiteX1" fmla="*/ 662845 w 1161968"/>
                <a:gd name="connsiteY1" fmla="*/ 34367 h 1399174"/>
                <a:gd name="connsiteX2" fmla="*/ 24916 w 1161968"/>
                <a:gd name="connsiteY2" fmla="*/ 980851 h 1399174"/>
                <a:gd name="connsiteX3" fmla="*/ 87710 w 1161968"/>
                <a:gd name="connsiteY3" fmla="*/ 1228405 h 1399174"/>
                <a:gd name="connsiteX4" fmla="*/ 1142974 w 1161968"/>
                <a:gd name="connsiteY4" fmla="*/ 1396030 h 1399174"/>
                <a:gd name="connsiteX5" fmla="*/ 1161969 w 1161968"/>
                <a:gd name="connsiteY5" fmla="*/ 1393942 h 1399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968" h="1399174">
                  <a:moveTo>
                    <a:pt x="695646" y="0"/>
                  </a:moveTo>
                  <a:cubicBezTo>
                    <a:pt x="682917" y="9596"/>
                    <a:pt x="671838" y="21204"/>
                    <a:pt x="662845" y="34367"/>
                  </a:cubicBezTo>
                  <a:lnTo>
                    <a:pt x="24916" y="980851"/>
                  </a:lnTo>
                  <a:cubicBezTo>
                    <a:pt x="-25933" y="1056112"/>
                    <a:pt x="4028" y="1193189"/>
                    <a:pt x="87710" y="1228405"/>
                  </a:cubicBezTo>
                  <a:cubicBezTo>
                    <a:pt x="439475" y="1376677"/>
                    <a:pt x="791208" y="1410783"/>
                    <a:pt x="1142974" y="1396030"/>
                  </a:cubicBezTo>
                  <a:cubicBezTo>
                    <a:pt x="1149344" y="1395745"/>
                    <a:pt x="1155689" y="1395047"/>
                    <a:pt x="1161969" y="1393942"/>
                  </a:cubicBezTo>
                  <a:close/>
                </a:path>
              </a:pathLst>
            </a:custGeom>
            <a:noFill/>
            <a:ln w="407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0C31A26-8708-9EFC-7C2C-FA74B6FA1D54}"/>
                </a:ext>
              </a:extLst>
            </p:cNvPr>
            <p:cNvSpPr/>
            <p:nvPr/>
          </p:nvSpPr>
          <p:spPr>
            <a:xfrm>
              <a:off x="3142536" y="5142942"/>
              <a:ext cx="1161968" cy="428604"/>
            </a:xfrm>
            <a:custGeom>
              <a:avLst/>
              <a:gdLst>
                <a:gd name="connsiteX0" fmla="*/ 31802 w 1161968"/>
                <a:gd name="connsiteY0" fmla="*/ 0 h 428604"/>
                <a:gd name="connsiteX1" fmla="*/ 24916 w 1161968"/>
                <a:gd name="connsiteY1" fmla="*/ 10183 h 428604"/>
                <a:gd name="connsiteX2" fmla="*/ 87710 w 1161968"/>
                <a:gd name="connsiteY2" fmla="*/ 257835 h 428604"/>
                <a:gd name="connsiteX3" fmla="*/ 1142974 w 1161968"/>
                <a:gd name="connsiteY3" fmla="*/ 425461 h 428604"/>
                <a:gd name="connsiteX4" fmla="*/ 1161969 w 1161968"/>
                <a:gd name="connsiteY4" fmla="*/ 423372 h 428604"/>
                <a:gd name="connsiteX5" fmla="*/ 1084847 w 1161968"/>
                <a:gd name="connsiteY5" fmla="*/ 192887 h 428604"/>
                <a:gd name="connsiteX6" fmla="*/ 31802 w 1161968"/>
                <a:gd name="connsiteY6" fmla="*/ 0 h 42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1968" h="428604">
                  <a:moveTo>
                    <a:pt x="31802" y="0"/>
                  </a:moveTo>
                  <a:lnTo>
                    <a:pt x="24916" y="10183"/>
                  </a:lnTo>
                  <a:cubicBezTo>
                    <a:pt x="-25933" y="85542"/>
                    <a:pt x="4028" y="222619"/>
                    <a:pt x="87710" y="257835"/>
                  </a:cubicBezTo>
                  <a:cubicBezTo>
                    <a:pt x="439475" y="406107"/>
                    <a:pt x="791208" y="440213"/>
                    <a:pt x="1142974" y="425461"/>
                  </a:cubicBezTo>
                  <a:cubicBezTo>
                    <a:pt x="1149344" y="425175"/>
                    <a:pt x="1155689" y="424478"/>
                    <a:pt x="1161969" y="423372"/>
                  </a:cubicBezTo>
                  <a:lnTo>
                    <a:pt x="1084847" y="192887"/>
                  </a:lnTo>
                  <a:cubicBezTo>
                    <a:pt x="808637" y="206562"/>
                    <a:pt x="396982" y="119616"/>
                    <a:pt x="31802" y="0"/>
                  </a:cubicBezTo>
                  <a:close/>
                </a:path>
              </a:pathLst>
            </a:custGeom>
            <a:solidFill>
              <a:srgbClr val="9CEB60"/>
            </a:solidFill>
            <a:ln w="325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CDEA3A1-2EF5-D6F6-1360-CFDD9DA2D6B3}"/>
                </a:ext>
              </a:extLst>
            </p:cNvPr>
            <p:cNvSpPr/>
            <p:nvPr/>
          </p:nvSpPr>
          <p:spPr>
            <a:xfrm>
              <a:off x="3142569" y="5195554"/>
              <a:ext cx="1161935" cy="375993"/>
            </a:xfrm>
            <a:custGeom>
              <a:avLst/>
              <a:gdLst>
                <a:gd name="connsiteX0" fmla="*/ 87677 w 1161935"/>
                <a:gd name="connsiteY0" fmla="*/ 107312 h 375993"/>
                <a:gd name="connsiteX1" fmla="*/ 6084 w 1161935"/>
                <a:gd name="connsiteY1" fmla="*/ 0 h 375993"/>
                <a:gd name="connsiteX2" fmla="*/ 87677 w 1161935"/>
                <a:gd name="connsiteY2" fmla="*/ 205224 h 375993"/>
                <a:gd name="connsiteX3" fmla="*/ 1142941 w 1161935"/>
                <a:gd name="connsiteY3" fmla="*/ 372849 h 375993"/>
                <a:gd name="connsiteX4" fmla="*/ 1161936 w 1161935"/>
                <a:gd name="connsiteY4" fmla="*/ 370760 h 375993"/>
                <a:gd name="connsiteX5" fmla="*/ 1129984 w 1161935"/>
                <a:gd name="connsiteY5" fmla="*/ 275361 h 375993"/>
                <a:gd name="connsiteX6" fmla="*/ 87677 w 1161935"/>
                <a:gd name="connsiteY6" fmla="*/ 107312 h 3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1935" h="375993">
                  <a:moveTo>
                    <a:pt x="87677" y="107312"/>
                  </a:moveTo>
                  <a:cubicBezTo>
                    <a:pt x="45305" y="86135"/>
                    <a:pt x="15162" y="46491"/>
                    <a:pt x="6084" y="0"/>
                  </a:cubicBezTo>
                  <a:cubicBezTo>
                    <a:pt x="-14380" y="76143"/>
                    <a:pt x="17768" y="175817"/>
                    <a:pt x="87677" y="205224"/>
                  </a:cubicBezTo>
                  <a:cubicBezTo>
                    <a:pt x="439443" y="353495"/>
                    <a:pt x="791175" y="387601"/>
                    <a:pt x="1142941" y="372849"/>
                  </a:cubicBezTo>
                  <a:cubicBezTo>
                    <a:pt x="1149311" y="372564"/>
                    <a:pt x="1155656" y="371866"/>
                    <a:pt x="1161936" y="370760"/>
                  </a:cubicBezTo>
                  <a:lnTo>
                    <a:pt x="1129984" y="275361"/>
                  </a:lnTo>
                  <a:cubicBezTo>
                    <a:pt x="782559" y="288743"/>
                    <a:pt x="435134" y="253755"/>
                    <a:pt x="87677" y="107312"/>
                  </a:cubicBezTo>
                  <a:close/>
                </a:path>
              </a:pathLst>
            </a:custGeom>
            <a:solidFill>
              <a:srgbClr val="6DD627"/>
            </a:solidFill>
            <a:ln w="325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CC59CF9-BBEE-865C-D6B6-BA450E4F27C0}"/>
                </a:ext>
              </a:extLst>
            </p:cNvPr>
            <p:cNvSpPr/>
            <p:nvPr/>
          </p:nvSpPr>
          <p:spPr>
            <a:xfrm>
              <a:off x="3142536" y="5142942"/>
              <a:ext cx="1161968" cy="428604"/>
            </a:xfrm>
            <a:custGeom>
              <a:avLst/>
              <a:gdLst>
                <a:gd name="connsiteX0" fmla="*/ 31802 w 1161968"/>
                <a:gd name="connsiteY0" fmla="*/ 0 h 428604"/>
                <a:gd name="connsiteX1" fmla="*/ 24916 w 1161968"/>
                <a:gd name="connsiteY1" fmla="*/ 10183 h 428604"/>
                <a:gd name="connsiteX2" fmla="*/ 87710 w 1161968"/>
                <a:gd name="connsiteY2" fmla="*/ 257835 h 428604"/>
                <a:gd name="connsiteX3" fmla="*/ 1142974 w 1161968"/>
                <a:gd name="connsiteY3" fmla="*/ 425461 h 428604"/>
                <a:gd name="connsiteX4" fmla="*/ 1161969 w 1161968"/>
                <a:gd name="connsiteY4" fmla="*/ 423372 h 428604"/>
                <a:gd name="connsiteX5" fmla="*/ 1084847 w 1161968"/>
                <a:gd name="connsiteY5" fmla="*/ 192887 h 428604"/>
                <a:gd name="connsiteX6" fmla="*/ 31802 w 1161968"/>
                <a:gd name="connsiteY6" fmla="*/ 0 h 42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1968" h="428604">
                  <a:moveTo>
                    <a:pt x="31802" y="0"/>
                  </a:moveTo>
                  <a:lnTo>
                    <a:pt x="24916" y="10183"/>
                  </a:lnTo>
                  <a:cubicBezTo>
                    <a:pt x="-25933" y="85542"/>
                    <a:pt x="4028" y="222619"/>
                    <a:pt x="87710" y="257835"/>
                  </a:cubicBezTo>
                  <a:cubicBezTo>
                    <a:pt x="439475" y="406107"/>
                    <a:pt x="791208" y="440213"/>
                    <a:pt x="1142974" y="425461"/>
                  </a:cubicBezTo>
                  <a:cubicBezTo>
                    <a:pt x="1149344" y="425175"/>
                    <a:pt x="1155689" y="424478"/>
                    <a:pt x="1161969" y="423372"/>
                  </a:cubicBezTo>
                  <a:lnTo>
                    <a:pt x="1084847" y="192887"/>
                  </a:lnTo>
                  <a:cubicBezTo>
                    <a:pt x="808637" y="206562"/>
                    <a:pt x="396982" y="119616"/>
                    <a:pt x="31802" y="0"/>
                  </a:cubicBezTo>
                  <a:close/>
                </a:path>
              </a:pathLst>
            </a:custGeom>
            <a:noFill/>
            <a:ln w="407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9F49DD2-5B61-A713-E377-6794997F8825}"/>
                </a:ext>
              </a:extLst>
            </p:cNvPr>
            <p:cNvSpPr/>
            <p:nvPr/>
          </p:nvSpPr>
          <p:spPr>
            <a:xfrm>
              <a:off x="3495099" y="4551391"/>
              <a:ext cx="486087" cy="507130"/>
            </a:xfrm>
            <a:custGeom>
              <a:avLst/>
              <a:gdLst>
                <a:gd name="connsiteX0" fmla="*/ 121867 w 486087"/>
                <a:gd name="connsiteY0" fmla="*/ 408880 h 507130"/>
                <a:gd name="connsiteX1" fmla="*/ 40992 w 486087"/>
                <a:gd name="connsiteY1" fmla="*/ 470891 h 507130"/>
                <a:gd name="connsiteX2" fmla="*/ 3948 w 486087"/>
                <a:gd name="connsiteY2" fmla="*/ 375981 h 507130"/>
                <a:gd name="connsiteX3" fmla="*/ 64654 w 486087"/>
                <a:gd name="connsiteY3" fmla="*/ 300915 h 507130"/>
                <a:gd name="connsiteX4" fmla="*/ 98975 w 486087"/>
                <a:gd name="connsiteY4" fmla="*/ 303680 h 507130"/>
                <a:gd name="connsiteX5" fmla="*/ 102807 w 486087"/>
                <a:gd name="connsiteY5" fmla="*/ 309858 h 507130"/>
                <a:gd name="connsiteX6" fmla="*/ 121867 w 486087"/>
                <a:gd name="connsiteY6" fmla="*/ 408880 h 507130"/>
                <a:gd name="connsiteX7" fmla="*/ 352613 w 486087"/>
                <a:gd name="connsiteY7" fmla="*/ 109203 h 507130"/>
                <a:gd name="connsiteX8" fmla="*/ 278429 w 486087"/>
                <a:gd name="connsiteY8" fmla="*/ 179211 h 507130"/>
                <a:gd name="connsiteX9" fmla="*/ 231986 w 486087"/>
                <a:gd name="connsiteY9" fmla="*/ 88413 h 507130"/>
                <a:gd name="connsiteX10" fmla="*/ 284630 w 486087"/>
                <a:gd name="connsiteY10" fmla="*/ 7505 h 507130"/>
                <a:gd name="connsiteX11" fmla="*/ 319101 w 486087"/>
                <a:gd name="connsiteY11" fmla="*/ 6784 h 507130"/>
                <a:gd name="connsiteX12" fmla="*/ 323534 w 486087"/>
                <a:gd name="connsiteY12" fmla="*/ 12532 h 507130"/>
                <a:gd name="connsiteX13" fmla="*/ 352613 w 486087"/>
                <a:gd name="connsiteY13" fmla="*/ 109203 h 507130"/>
                <a:gd name="connsiteX14" fmla="*/ 485937 w 486087"/>
                <a:gd name="connsiteY14" fmla="*/ 422196 h 507130"/>
                <a:gd name="connsiteX15" fmla="*/ 429083 w 486087"/>
                <a:gd name="connsiteY15" fmla="*/ 507053 h 507130"/>
                <a:gd name="connsiteX16" fmla="*/ 363808 w 486087"/>
                <a:gd name="connsiteY16" fmla="*/ 428723 h 507130"/>
                <a:gd name="connsiteX17" fmla="*/ 397359 w 486087"/>
                <a:gd name="connsiteY17" fmla="*/ 338057 h 507130"/>
                <a:gd name="connsiteX18" fmla="*/ 430730 w 486087"/>
                <a:gd name="connsiteY18" fmla="*/ 329572 h 507130"/>
                <a:gd name="connsiteX19" fmla="*/ 436524 w 486087"/>
                <a:gd name="connsiteY19" fmla="*/ 334369 h 507130"/>
                <a:gd name="connsiteX20" fmla="*/ 485937 w 486087"/>
                <a:gd name="connsiteY20" fmla="*/ 422196 h 50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6087" h="507130">
                  <a:moveTo>
                    <a:pt x="121867" y="408880"/>
                  </a:moveTo>
                  <a:cubicBezTo>
                    <a:pt x="109759" y="452287"/>
                    <a:pt x="73564" y="480127"/>
                    <a:pt x="40992" y="470891"/>
                  </a:cubicBezTo>
                  <a:cubicBezTo>
                    <a:pt x="8420" y="461654"/>
                    <a:pt x="-8127" y="419258"/>
                    <a:pt x="3948" y="375981"/>
                  </a:cubicBezTo>
                  <a:cubicBezTo>
                    <a:pt x="17374" y="346144"/>
                    <a:pt x="38285" y="320285"/>
                    <a:pt x="64654" y="300915"/>
                  </a:cubicBezTo>
                  <a:cubicBezTo>
                    <a:pt x="74895" y="292201"/>
                    <a:pt x="90261" y="293439"/>
                    <a:pt x="98975" y="303680"/>
                  </a:cubicBezTo>
                  <a:cubicBezTo>
                    <a:pt x="100554" y="305536"/>
                    <a:pt x="101846" y="307619"/>
                    <a:pt x="102807" y="309858"/>
                  </a:cubicBezTo>
                  <a:cubicBezTo>
                    <a:pt x="118352" y="340414"/>
                    <a:pt x="124959" y="374736"/>
                    <a:pt x="121867" y="408880"/>
                  </a:cubicBezTo>
                  <a:close/>
                  <a:moveTo>
                    <a:pt x="352613" y="109203"/>
                  </a:moveTo>
                  <a:cubicBezTo>
                    <a:pt x="344944" y="153590"/>
                    <a:pt x="311751" y="184955"/>
                    <a:pt x="278429" y="179211"/>
                  </a:cubicBezTo>
                  <a:cubicBezTo>
                    <a:pt x="245106" y="173466"/>
                    <a:pt x="224348" y="132833"/>
                    <a:pt x="231986" y="88413"/>
                  </a:cubicBezTo>
                  <a:cubicBezTo>
                    <a:pt x="242283" y="57365"/>
                    <a:pt x="260415" y="29498"/>
                    <a:pt x="284630" y="7505"/>
                  </a:cubicBezTo>
                  <a:cubicBezTo>
                    <a:pt x="293949" y="-2213"/>
                    <a:pt x="309383" y="-2536"/>
                    <a:pt x="319101" y="6784"/>
                  </a:cubicBezTo>
                  <a:cubicBezTo>
                    <a:pt x="320857" y="8468"/>
                    <a:pt x="322351" y="10405"/>
                    <a:pt x="323534" y="12532"/>
                  </a:cubicBezTo>
                  <a:cubicBezTo>
                    <a:pt x="342110" y="41386"/>
                    <a:pt x="352188" y="74888"/>
                    <a:pt x="352613" y="109203"/>
                  </a:cubicBezTo>
                  <a:close/>
                  <a:moveTo>
                    <a:pt x="485937" y="422196"/>
                  </a:moveTo>
                  <a:cubicBezTo>
                    <a:pt x="488287" y="467203"/>
                    <a:pt x="462830" y="505095"/>
                    <a:pt x="429083" y="507053"/>
                  </a:cubicBezTo>
                  <a:cubicBezTo>
                    <a:pt x="395336" y="509011"/>
                    <a:pt x="366060" y="473763"/>
                    <a:pt x="363808" y="428723"/>
                  </a:cubicBezTo>
                  <a:cubicBezTo>
                    <a:pt x="366998" y="396116"/>
                    <a:pt x="378555" y="364886"/>
                    <a:pt x="397359" y="338057"/>
                  </a:cubicBezTo>
                  <a:cubicBezTo>
                    <a:pt x="404231" y="326499"/>
                    <a:pt x="419172" y="322700"/>
                    <a:pt x="430730" y="329572"/>
                  </a:cubicBezTo>
                  <a:cubicBezTo>
                    <a:pt x="432898" y="330861"/>
                    <a:pt x="434853" y="332479"/>
                    <a:pt x="436524" y="334369"/>
                  </a:cubicBezTo>
                  <a:cubicBezTo>
                    <a:pt x="460921" y="358419"/>
                    <a:pt x="478046" y="388858"/>
                    <a:pt x="485937" y="422196"/>
                  </a:cubicBezTo>
                  <a:close/>
                </a:path>
              </a:pathLst>
            </a:custGeom>
            <a:solidFill>
              <a:srgbClr val="FFD100"/>
            </a:solidFill>
            <a:ln w="407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" name="星形: 七角 95">
            <a:extLst>
              <a:ext uri="{FF2B5EF4-FFF2-40B4-BE49-F238E27FC236}">
                <a16:creationId xmlns:a16="http://schemas.microsoft.com/office/drawing/2014/main" id="{85594FA4-A4BB-9E80-E398-A2D393157A6D}"/>
              </a:ext>
            </a:extLst>
          </p:cNvPr>
          <p:cNvSpPr/>
          <p:nvPr/>
        </p:nvSpPr>
        <p:spPr>
          <a:xfrm>
            <a:off x="3164244" y="4058855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星形: 七角 96">
            <a:extLst>
              <a:ext uri="{FF2B5EF4-FFF2-40B4-BE49-F238E27FC236}">
                <a16:creationId xmlns:a16="http://schemas.microsoft.com/office/drawing/2014/main" id="{E0E405DF-87E0-B58D-8C37-28161454035F}"/>
              </a:ext>
            </a:extLst>
          </p:cNvPr>
          <p:cNvSpPr/>
          <p:nvPr/>
        </p:nvSpPr>
        <p:spPr>
          <a:xfrm>
            <a:off x="6600894" y="2240530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800ECA07-CB8D-E109-307D-A686B1225942}"/>
              </a:ext>
            </a:extLst>
          </p:cNvPr>
          <p:cNvGrpSpPr/>
          <p:nvPr/>
        </p:nvGrpSpPr>
        <p:grpSpPr>
          <a:xfrm>
            <a:off x="9626619" y="2497576"/>
            <a:ext cx="1572501" cy="1543538"/>
            <a:chOff x="9626619" y="2497576"/>
            <a:chExt cx="1572501" cy="1543538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4E1FF05-072A-66FE-029F-F3E925019A9E}"/>
                </a:ext>
              </a:extLst>
            </p:cNvPr>
            <p:cNvSpPr/>
            <p:nvPr/>
          </p:nvSpPr>
          <p:spPr>
            <a:xfrm>
              <a:off x="9869580" y="3037259"/>
              <a:ext cx="858972" cy="188227"/>
            </a:xfrm>
            <a:custGeom>
              <a:avLst/>
              <a:gdLst>
                <a:gd name="connsiteX0" fmla="*/ 31400 w 858972"/>
                <a:gd name="connsiteY0" fmla="*/ 0 h 188227"/>
                <a:gd name="connsiteX1" fmla="*/ 527901 w 858972"/>
                <a:gd name="connsiteY1" fmla="*/ 0 h 188227"/>
                <a:gd name="connsiteX2" fmla="*/ 560177 w 858972"/>
                <a:gd name="connsiteY2" fmla="*/ 8950 h 188227"/>
                <a:gd name="connsiteX3" fmla="*/ 858972 w 858972"/>
                <a:gd name="connsiteY3" fmla="*/ 188227 h 188227"/>
                <a:gd name="connsiteX4" fmla="*/ 74634 w 858972"/>
                <a:gd name="connsiteY4" fmla="*/ 188227 h 188227"/>
                <a:gd name="connsiteX5" fmla="*/ 3353 w 858972"/>
                <a:gd name="connsiteY5" fmla="*/ 45454 h 188227"/>
                <a:gd name="connsiteX6" fmla="*/ 17272 w 858972"/>
                <a:gd name="connsiteY6" fmla="*/ 3346 h 188227"/>
                <a:gd name="connsiteX7" fmla="*/ 31400 w 858972"/>
                <a:gd name="connsiteY7" fmla="*/ 0 h 18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8972" h="188227">
                  <a:moveTo>
                    <a:pt x="31400" y="0"/>
                  </a:moveTo>
                  <a:lnTo>
                    <a:pt x="527901" y="0"/>
                  </a:lnTo>
                  <a:cubicBezTo>
                    <a:pt x="539272" y="-1"/>
                    <a:pt x="550430" y="3093"/>
                    <a:pt x="560177" y="8950"/>
                  </a:cubicBezTo>
                  <a:lnTo>
                    <a:pt x="858972" y="188227"/>
                  </a:lnTo>
                  <a:lnTo>
                    <a:pt x="74634" y="188227"/>
                  </a:lnTo>
                  <a:lnTo>
                    <a:pt x="3353" y="45454"/>
                  </a:lnTo>
                  <a:cubicBezTo>
                    <a:pt x="-4431" y="29982"/>
                    <a:pt x="1801" y="11130"/>
                    <a:pt x="17272" y="3346"/>
                  </a:cubicBezTo>
                  <a:cubicBezTo>
                    <a:pt x="21655" y="1141"/>
                    <a:pt x="26494" y="-5"/>
                    <a:pt x="31400" y="0"/>
                  </a:cubicBezTo>
                  <a:close/>
                </a:path>
              </a:pathLst>
            </a:custGeom>
            <a:solidFill>
              <a:srgbClr val="BDBEC0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CBA75F5-BEFE-4735-3208-43F60014CA61}"/>
                </a:ext>
              </a:extLst>
            </p:cNvPr>
            <p:cNvSpPr/>
            <p:nvPr/>
          </p:nvSpPr>
          <p:spPr>
            <a:xfrm>
              <a:off x="9869481" y="3037259"/>
              <a:ext cx="662845" cy="70470"/>
            </a:xfrm>
            <a:custGeom>
              <a:avLst/>
              <a:gdLst>
                <a:gd name="connsiteX0" fmla="*/ 15995 w 662845"/>
                <a:gd name="connsiteY0" fmla="*/ 70471 h 70470"/>
                <a:gd name="connsiteX1" fmla="*/ 662846 w 662845"/>
                <a:gd name="connsiteY1" fmla="*/ 70471 h 70470"/>
                <a:gd name="connsiteX2" fmla="*/ 560311 w 662845"/>
                <a:gd name="connsiteY2" fmla="*/ 8950 h 70470"/>
                <a:gd name="connsiteX3" fmla="*/ 528000 w 662845"/>
                <a:gd name="connsiteY3" fmla="*/ 0 h 70470"/>
                <a:gd name="connsiteX4" fmla="*/ 31499 w 662845"/>
                <a:gd name="connsiteY4" fmla="*/ 0 h 70470"/>
                <a:gd name="connsiteX5" fmla="*/ 0 w 662845"/>
                <a:gd name="connsiteY5" fmla="*/ 31220 h 70470"/>
                <a:gd name="connsiteX6" fmla="*/ 3311 w 662845"/>
                <a:gd name="connsiteY6" fmla="*/ 45383 h 7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2845" h="70470">
                  <a:moveTo>
                    <a:pt x="15995" y="70471"/>
                  </a:moveTo>
                  <a:lnTo>
                    <a:pt x="662846" y="70471"/>
                  </a:lnTo>
                  <a:lnTo>
                    <a:pt x="560311" y="8950"/>
                  </a:lnTo>
                  <a:cubicBezTo>
                    <a:pt x="550549" y="3097"/>
                    <a:pt x="539382" y="3"/>
                    <a:pt x="528000" y="0"/>
                  </a:cubicBezTo>
                  <a:lnTo>
                    <a:pt x="31499" y="0"/>
                  </a:lnTo>
                  <a:cubicBezTo>
                    <a:pt x="14180" y="-77"/>
                    <a:pt x="77" y="13901"/>
                    <a:pt x="0" y="31220"/>
                  </a:cubicBezTo>
                  <a:cubicBezTo>
                    <a:pt x="-22" y="36135"/>
                    <a:pt x="1112" y="40987"/>
                    <a:pt x="3311" y="45383"/>
                  </a:cubicBezTo>
                  <a:close/>
                </a:path>
              </a:pathLst>
            </a:custGeom>
            <a:solidFill>
              <a:srgbClr val="E0E0E0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0A7FDA3-DEB5-8403-64E1-034B8415C739}"/>
                </a:ext>
              </a:extLst>
            </p:cNvPr>
            <p:cNvSpPr/>
            <p:nvPr/>
          </p:nvSpPr>
          <p:spPr>
            <a:xfrm>
              <a:off x="9869580" y="3037259"/>
              <a:ext cx="858972" cy="188227"/>
            </a:xfrm>
            <a:custGeom>
              <a:avLst/>
              <a:gdLst>
                <a:gd name="connsiteX0" fmla="*/ 31400 w 858972"/>
                <a:gd name="connsiteY0" fmla="*/ 0 h 188227"/>
                <a:gd name="connsiteX1" fmla="*/ 527901 w 858972"/>
                <a:gd name="connsiteY1" fmla="*/ 0 h 188227"/>
                <a:gd name="connsiteX2" fmla="*/ 560177 w 858972"/>
                <a:gd name="connsiteY2" fmla="*/ 8950 h 188227"/>
                <a:gd name="connsiteX3" fmla="*/ 858972 w 858972"/>
                <a:gd name="connsiteY3" fmla="*/ 188227 h 188227"/>
                <a:gd name="connsiteX4" fmla="*/ 74634 w 858972"/>
                <a:gd name="connsiteY4" fmla="*/ 188227 h 188227"/>
                <a:gd name="connsiteX5" fmla="*/ 3353 w 858972"/>
                <a:gd name="connsiteY5" fmla="*/ 45454 h 188227"/>
                <a:gd name="connsiteX6" fmla="*/ 17272 w 858972"/>
                <a:gd name="connsiteY6" fmla="*/ 3346 h 188227"/>
                <a:gd name="connsiteX7" fmla="*/ 31400 w 858972"/>
                <a:gd name="connsiteY7" fmla="*/ 0 h 18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8972" h="188227">
                  <a:moveTo>
                    <a:pt x="31400" y="0"/>
                  </a:moveTo>
                  <a:lnTo>
                    <a:pt x="527901" y="0"/>
                  </a:lnTo>
                  <a:cubicBezTo>
                    <a:pt x="539272" y="-1"/>
                    <a:pt x="550430" y="3093"/>
                    <a:pt x="560177" y="8950"/>
                  </a:cubicBezTo>
                  <a:lnTo>
                    <a:pt x="858972" y="188227"/>
                  </a:lnTo>
                  <a:lnTo>
                    <a:pt x="74634" y="188227"/>
                  </a:lnTo>
                  <a:lnTo>
                    <a:pt x="3353" y="45454"/>
                  </a:lnTo>
                  <a:cubicBezTo>
                    <a:pt x="-4431" y="29982"/>
                    <a:pt x="1801" y="11130"/>
                    <a:pt x="17272" y="3346"/>
                  </a:cubicBezTo>
                  <a:cubicBezTo>
                    <a:pt x="21655" y="1141"/>
                    <a:pt x="26494" y="-5"/>
                    <a:pt x="31400" y="0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C4D2BDD-ED3A-505F-3208-A1ADFD5EC669}"/>
                </a:ext>
              </a:extLst>
            </p:cNvPr>
            <p:cNvSpPr/>
            <p:nvPr/>
          </p:nvSpPr>
          <p:spPr>
            <a:xfrm>
              <a:off x="9913529" y="2497868"/>
              <a:ext cx="1173304" cy="345478"/>
            </a:xfrm>
            <a:custGeom>
              <a:avLst/>
              <a:gdLst>
                <a:gd name="connsiteX0" fmla="*/ 1170161 w 1173304"/>
                <a:gd name="connsiteY0" fmla="*/ 26893 h 345478"/>
                <a:gd name="connsiteX1" fmla="*/ 1146357 w 1173304"/>
                <a:gd name="connsiteY1" fmla="*/ 82940 h 345478"/>
                <a:gd name="connsiteX2" fmla="*/ 1140105 w 1173304"/>
                <a:gd name="connsiteY2" fmla="*/ 84926 h 345478"/>
                <a:gd name="connsiteX3" fmla="*/ 34773 w 1173304"/>
                <a:gd name="connsiteY3" fmla="*/ 344927 h 345478"/>
                <a:gd name="connsiteX4" fmla="*/ 841 w 1173304"/>
                <a:gd name="connsiteY4" fmla="*/ 323222 h 345478"/>
                <a:gd name="connsiteX5" fmla="*/ 20925 w 1173304"/>
                <a:gd name="connsiteY5" fmla="*/ 288339 h 345478"/>
                <a:gd name="connsiteX6" fmla="*/ 1119457 w 1173304"/>
                <a:gd name="connsiteY6" fmla="*/ 1383 h 345478"/>
                <a:gd name="connsiteX7" fmla="*/ 1170161 w 1173304"/>
                <a:gd name="connsiteY7" fmla="*/ 26893 h 34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3304" h="345478">
                  <a:moveTo>
                    <a:pt x="1170161" y="26893"/>
                  </a:moveTo>
                  <a:cubicBezTo>
                    <a:pt x="1179065" y="48943"/>
                    <a:pt x="1168407" y="74036"/>
                    <a:pt x="1146357" y="82940"/>
                  </a:cubicBezTo>
                  <a:cubicBezTo>
                    <a:pt x="1144327" y="83760"/>
                    <a:pt x="1142237" y="84424"/>
                    <a:pt x="1140105" y="84926"/>
                  </a:cubicBezTo>
                  <a:lnTo>
                    <a:pt x="34773" y="344927"/>
                  </a:lnTo>
                  <a:cubicBezTo>
                    <a:pt x="19477" y="347932"/>
                    <a:pt x="4526" y="338368"/>
                    <a:pt x="841" y="323222"/>
                  </a:cubicBezTo>
                  <a:cubicBezTo>
                    <a:pt x="-2861" y="308096"/>
                    <a:pt x="5985" y="292732"/>
                    <a:pt x="20925" y="288339"/>
                  </a:cubicBezTo>
                  <a:lnTo>
                    <a:pt x="1119457" y="1383"/>
                  </a:lnTo>
                  <a:cubicBezTo>
                    <a:pt x="1140365" y="-4034"/>
                    <a:pt x="1162050" y="6877"/>
                    <a:pt x="1170161" y="26893"/>
                  </a:cubicBezTo>
                  <a:close/>
                </a:path>
              </a:pathLst>
            </a:custGeom>
            <a:solidFill>
              <a:srgbClr val="E91E76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3E6A469-048D-C9A2-C0C9-B0E72B55521D}"/>
                </a:ext>
              </a:extLst>
            </p:cNvPr>
            <p:cNvSpPr/>
            <p:nvPr/>
          </p:nvSpPr>
          <p:spPr>
            <a:xfrm>
              <a:off x="10570452" y="2497576"/>
              <a:ext cx="517463" cy="194870"/>
            </a:xfrm>
            <a:custGeom>
              <a:avLst/>
              <a:gdLst>
                <a:gd name="connsiteX0" fmla="*/ 462534 w 517463"/>
                <a:gd name="connsiteY0" fmla="*/ 1675 h 194870"/>
                <a:gd name="connsiteX1" fmla="*/ 0 w 517463"/>
                <a:gd name="connsiteY1" fmla="*/ 122497 h 194870"/>
                <a:gd name="connsiteX2" fmla="*/ 17019 w 517463"/>
                <a:gd name="connsiteY2" fmla="*/ 194871 h 194870"/>
                <a:gd name="connsiteX3" fmla="*/ 483182 w 517463"/>
                <a:gd name="connsiteY3" fmla="*/ 85218 h 194870"/>
                <a:gd name="connsiteX4" fmla="*/ 516549 w 517463"/>
                <a:gd name="connsiteY4" fmla="*/ 34281 h 194870"/>
                <a:gd name="connsiteX5" fmla="*/ 465613 w 517463"/>
                <a:gd name="connsiteY5" fmla="*/ 914 h 194870"/>
                <a:gd name="connsiteX6" fmla="*/ 462534 w 517463"/>
                <a:gd name="connsiteY6" fmla="*/ 1675 h 194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7463" h="194870">
                  <a:moveTo>
                    <a:pt x="462534" y="1675"/>
                  </a:moveTo>
                  <a:lnTo>
                    <a:pt x="0" y="122497"/>
                  </a:lnTo>
                  <a:lnTo>
                    <a:pt x="17019" y="194871"/>
                  </a:lnTo>
                  <a:lnTo>
                    <a:pt x="483182" y="85218"/>
                  </a:lnTo>
                  <a:cubicBezTo>
                    <a:pt x="506462" y="80366"/>
                    <a:pt x="521401" y="57561"/>
                    <a:pt x="516549" y="34281"/>
                  </a:cubicBezTo>
                  <a:cubicBezTo>
                    <a:pt x="511698" y="11002"/>
                    <a:pt x="488893" y="-3937"/>
                    <a:pt x="465613" y="914"/>
                  </a:cubicBezTo>
                  <a:cubicBezTo>
                    <a:pt x="464578" y="1130"/>
                    <a:pt x="463551" y="1384"/>
                    <a:pt x="462534" y="1675"/>
                  </a:cubicBezTo>
                  <a:close/>
                </a:path>
              </a:pathLst>
            </a:custGeom>
            <a:solidFill>
              <a:srgbClr val="656769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4132A91-D30D-BC9A-845A-B5F36E8302BD}"/>
                </a:ext>
              </a:extLst>
            </p:cNvPr>
            <p:cNvSpPr/>
            <p:nvPr/>
          </p:nvSpPr>
          <p:spPr>
            <a:xfrm>
              <a:off x="9913529" y="2497868"/>
              <a:ext cx="1173304" cy="345478"/>
            </a:xfrm>
            <a:custGeom>
              <a:avLst/>
              <a:gdLst>
                <a:gd name="connsiteX0" fmla="*/ 1170161 w 1173304"/>
                <a:gd name="connsiteY0" fmla="*/ 26893 h 345478"/>
                <a:gd name="connsiteX1" fmla="*/ 1170161 w 1173304"/>
                <a:gd name="connsiteY1" fmla="*/ 26893 h 345478"/>
                <a:gd name="connsiteX2" fmla="*/ 1146357 w 1173304"/>
                <a:gd name="connsiteY2" fmla="*/ 82940 h 345478"/>
                <a:gd name="connsiteX3" fmla="*/ 1140105 w 1173304"/>
                <a:gd name="connsiteY3" fmla="*/ 84926 h 345478"/>
                <a:gd name="connsiteX4" fmla="*/ 34773 w 1173304"/>
                <a:gd name="connsiteY4" fmla="*/ 344927 h 345478"/>
                <a:gd name="connsiteX5" fmla="*/ 841 w 1173304"/>
                <a:gd name="connsiteY5" fmla="*/ 323222 h 345478"/>
                <a:gd name="connsiteX6" fmla="*/ 841 w 1173304"/>
                <a:gd name="connsiteY6" fmla="*/ 323222 h 345478"/>
                <a:gd name="connsiteX7" fmla="*/ 20925 w 1173304"/>
                <a:gd name="connsiteY7" fmla="*/ 288339 h 345478"/>
                <a:gd name="connsiteX8" fmla="*/ 1119457 w 1173304"/>
                <a:gd name="connsiteY8" fmla="*/ 1383 h 345478"/>
                <a:gd name="connsiteX9" fmla="*/ 1170161 w 1173304"/>
                <a:gd name="connsiteY9" fmla="*/ 26893 h 34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3304" h="345478">
                  <a:moveTo>
                    <a:pt x="1170161" y="26893"/>
                  </a:moveTo>
                  <a:lnTo>
                    <a:pt x="1170161" y="26893"/>
                  </a:lnTo>
                  <a:cubicBezTo>
                    <a:pt x="1179065" y="48943"/>
                    <a:pt x="1168407" y="74036"/>
                    <a:pt x="1146357" y="82940"/>
                  </a:cubicBezTo>
                  <a:cubicBezTo>
                    <a:pt x="1144327" y="83760"/>
                    <a:pt x="1142237" y="84424"/>
                    <a:pt x="1140105" y="84926"/>
                  </a:cubicBezTo>
                  <a:lnTo>
                    <a:pt x="34773" y="344927"/>
                  </a:lnTo>
                  <a:cubicBezTo>
                    <a:pt x="19477" y="347932"/>
                    <a:pt x="4526" y="338368"/>
                    <a:pt x="841" y="323222"/>
                  </a:cubicBezTo>
                  <a:lnTo>
                    <a:pt x="841" y="323222"/>
                  </a:lnTo>
                  <a:cubicBezTo>
                    <a:pt x="-2861" y="308096"/>
                    <a:pt x="5985" y="292732"/>
                    <a:pt x="20925" y="288339"/>
                  </a:cubicBezTo>
                  <a:lnTo>
                    <a:pt x="1119457" y="1383"/>
                  </a:lnTo>
                  <a:cubicBezTo>
                    <a:pt x="1140365" y="-4034"/>
                    <a:pt x="1162050" y="6877"/>
                    <a:pt x="1170161" y="26893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674D30ED-7BD5-86AB-C5F0-AD6E5D953BDB}"/>
                </a:ext>
              </a:extLst>
            </p:cNvPr>
            <p:cNvSpPr/>
            <p:nvPr/>
          </p:nvSpPr>
          <p:spPr>
            <a:xfrm>
              <a:off x="10193938" y="2558901"/>
              <a:ext cx="160467" cy="717647"/>
            </a:xfrm>
            <a:custGeom>
              <a:avLst/>
              <a:gdLst>
                <a:gd name="connsiteX0" fmla="*/ 149598 w 160467"/>
                <a:gd name="connsiteY0" fmla="*/ 34710 h 717647"/>
                <a:gd name="connsiteX1" fmla="*/ 142023 w 160467"/>
                <a:gd name="connsiteY1" fmla="*/ 66422 h 717647"/>
                <a:gd name="connsiteX2" fmla="*/ 96005 w 160467"/>
                <a:gd name="connsiteY2" fmla="*/ 455491 h 717647"/>
                <a:gd name="connsiteX3" fmla="*/ 156293 w 160467"/>
                <a:gd name="connsiteY3" fmla="*/ 657706 h 717647"/>
                <a:gd name="connsiteX4" fmla="*/ 136882 w 160467"/>
                <a:gd name="connsiteY4" fmla="*/ 713474 h 717647"/>
                <a:gd name="connsiteX5" fmla="*/ 81115 w 160467"/>
                <a:gd name="connsiteY5" fmla="*/ 694063 h 717647"/>
                <a:gd name="connsiteX6" fmla="*/ 80361 w 160467"/>
                <a:gd name="connsiteY6" fmla="*/ 692413 h 717647"/>
                <a:gd name="connsiteX7" fmla="*/ 13660 w 160467"/>
                <a:gd name="connsiteY7" fmla="*/ 469550 h 717647"/>
                <a:gd name="connsiteX8" fmla="*/ 74864 w 160467"/>
                <a:gd name="connsiteY8" fmla="*/ 16916 h 717647"/>
                <a:gd name="connsiteX9" fmla="*/ 133266 w 160467"/>
                <a:gd name="connsiteY9" fmla="*/ 8195 h 717647"/>
                <a:gd name="connsiteX10" fmla="*/ 149598 w 160467"/>
                <a:gd name="connsiteY10" fmla="*/ 34816 h 71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0467" h="717647">
                  <a:moveTo>
                    <a:pt x="149598" y="34710"/>
                  </a:moveTo>
                  <a:cubicBezTo>
                    <a:pt x="151500" y="45871"/>
                    <a:pt x="148764" y="57325"/>
                    <a:pt x="142023" y="66422"/>
                  </a:cubicBezTo>
                  <a:cubicBezTo>
                    <a:pt x="87619" y="139993"/>
                    <a:pt x="69156" y="296368"/>
                    <a:pt x="96005" y="455491"/>
                  </a:cubicBezTo>
                  <a:cubicBezTo>
                    <a:pt x="107351" y="525201"/>
                    <a:pt x="127613" y="593164"/>
                    <a:pt x="156293" y="657706"/>
                  </a:cubicBezTo>
                  <a:cubicBezTo>
                    <a:pt x="166333" y="678466"/>
                    <a:pt x="157642" y="703434"/>
                    <a:pt x="136882" y="713474"/>
                  </a:cubicBezTo>
                  <a:cubicBezTo>
                    <a:pt x="116122" y="723513"/>
                    <a:pt x="91155" y="714823"/>
                    <a:pt x="81115" y="694063"/>
                  </a:cubicBezTo>
                  <a:cubicBezTo>
                    <a:pt x="80852" y="693518"/>
                    <a:pt x="80600" y="692968"/>
                    <a:pt x="80361" y="692413"/>
                  </a:cubicBezTo>
                  <a:cubicBezTo>
                    <a:pt x="48655" y="621296"/>
                    <a:pt x="26237" y="546392"/>
                    <a:pt x="13660" y="469550"/>
                  </a:cubicBezTo>
                  <a:cubicBezTo>
                    <a:pt x="-17664" y="283824"/>
                    <a:pt x="5768" y="110396"/>
                    <a:pt x="74864" y="16916"/>
                  </a:cubicBezTo>
                  <a:cubicBezTo>
                    <a:pt x="88583" y="-1619"/>
                    <a:pt x="114730" y="-5523"/>
                    <a:pt x="133266" y="8195"/>
                  </a:cubicBezTo>
                  <a:cubicBezTo>
                    <a:pt x="141949" y="14622"/>
                    <a:pt x="147803" y="24164"/>
                    <a:pt x="149598" y="34816"/>
                  </a:cubicBezTo>
                  <a:close/>
                </a:path>
              </a:pathLst>
            </a:custGeom>
            <a:solidFill>
              <a:srgbClr val="FFF48C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BC7BE55-E7AD-197C-8DA6-5C678AC7035D}"/>
                </a:ext>
              </a:extLst>
            </p:cNvPr>
            <p:cNvSpPr/>
            <p:nvPr/>
          </p:nvSpPr>
          <p:spPr>
            <a:xfrm>
              <a:off x="10279889" y="2578463"/>
              <a:ext cx="160102" cy="716822"/>
            </a:xfrm>
            <a:custGeom>
              <a:avLst/>
              <a:gdLst>
                <a:gd name="connsiteX0" fmla="*/ 149445 w 160102"/>
                <a:gd name="connsiteY0" fmla="*/ 34844 h 716822"/>
                <a:gd name="connsiteX1" fmla="*/ 141834 w 160102"/>
                <a:gd name="connsiteY1" fmla="*/ 66556 h 716822"/>
                <a:gd name="connsiteX2" fmla="*/ 96028 w 160102"/>
                <a:gd name="connsiteY2" fmla="*/ 455625 h 716822"/>
                <a:gd name="connsiteX3" fmla="*/ 156316 w 160102"/>
                <a:gd name="connsiteY3" fmla="*/ 657699 h 716822"/>
                <a:gd name="connsiteX4" fmla="*/ 135686 w 160102"/>
                <a:gd name="connsiteY4" fmla="*/ 713036 h 716822"/>
                <a:gd name="connsiteX5" fmla="*/ 80349 w 160102"/>
                <a:gd name="connsiteY5" fmla="*/ 692406 h 716822"/>
                <a:gd name="connsiteX6" fmla="*/ 13683 w 160102"/>
                <a:gd name="connsiteY6" fmla="*/ 469543 h 716822"/>
                <a:gd name="connsiteX7" fmla="*/ 74852 w 160102"/>
                <a:gd name="connsiteY7" fmla="*/ 16909 h 716822"/>
                <a:gd name="connsiteX8" fmla="*/ 133308 w 160102"/>
                <a:gd name="connsiteY8" fmla="*/ 8218 h 716822"/>
                <a:gd name="connsiteX9" fmla="*/ 149621 w 160102"/>
                <a:gd name="connsiteY9" fmla="*/ 34774 h 71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102" h="716822">
                  <a:moveTo>
                    <a:pt x="149445" y="34844"/>
                  </a:moveTo>
                  <a:cubicBezTo>
                    <a:pt x="151328" y="46010"/>
                    <a:pt x="148580" y="57461"/>
                    <a:pt x="141834" y="66556"/>
                  </a:cubicBezTo>
                  <a:cubicBezTo>
                    <a:pt x="87466" y="140127"/>
                    <a:pt x="68968" y="296467"/>
                    <a:pt x="96028" y="455625"/>
                  </a:cubicBezTo>
                  <a:cubicBezTo>
                    <a:pt x="107369" y="525291"/>
                    <a:pt x="127631" y="593207"/>
                    <a:pt x="156316" y="657699"/>
                  </a:cubicBezTo>
                  <a:cubicBezTo>
                    <a:pt x="165900" y="678677"/>
                    <a:pt x="156663" y="703452"/>
                    <a:pt x="135686" y="713036"/>
                  </a:cubicBezTo>
                  <a:cubicBezTo>
                    <a:pt x="114708" y="722620"/>
                    <a:pt x="89933" y="713384"/>
                    <a:pt x="80349" y="692406"/>
                  </a:cubicBezTo>
                  <a:cubicBezTo>
                    <a:pt x="48670" y="621281"/>
                    <a:pt x="26265" y="546380"/>
                    <a:pt x="13683" y="469543"/>
                  </a:cubicBezTo>
                  <a:cubicBezTo>
                    <a:pt x="-17676" y="283817"/>
                    <a:pt x="5755" y="110389"/>
                    <a:pt x="74852" y="16909"/>
                  </a:cubicBezTo>
                  <a:cubicBezTo>
                    <a:pt x="88594" y="-1633"/>
                    <a:pt x="114766" y="-5524"/>
                    <a:pt x="133308" y="8218"/>
                  </a:cubicBezTo>
                  <a:cubicBezTo>
                    <a:pt x="141967" y="14635"/>
                    <a:pt x="147811" y="24149"/>
                    <a:pt x="149621" y="34774"/>
                  </a:cubicBezTo>
                  <a:close/>
                </a:path>
              </a:pathLst>
            </a:custGeom>
            <a:solidFill>
              <a:srgbClr val="FFF48C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8DD408D-6392-7F33-3DA0-638B8F1D6985}"/>
                </a:ext>
              </a:extLst>
            </p:cNvPr>
            <p:cNvSpPr/>
            <p:nvPr/>
          </p:nvSpPr>
          <p:spPr>
            <a:xfrm>
              <a:off x="9943876" y="2650920"/>
              <a:ext cx="1180801" cy="313340"/>
            </a:xfrm>
            <a:custGeom>
              <a:avLst/>
              <a:gdLst>
                <a:gd name="connsiteX0" fmla="*/ 1178115 w 1180801"/>
                <a:gd name="connsiteY0" fmla="*/ 28066 h 313340"/>
                <a:gd name="connsiteX1" fmla="*/ 1152674 w 1180801"/>
                <a:gd name="connsiteY1" fmla="*/ 83389 h 313340"/>
                <a:gd name="connsiteX2" fmla="*/ 1146403 w 1180801"/>
                <a:gd name="connsiteY2" fmla="*/ 85183 h 313340"/>
                <a:gd name="connsiteX3" fmla="*/ 33918 w 1180801"/>
                <a:gd name="connsiteY3" fmla="*/ 312944 h 313340"/>
                <a:gd name="connsiteX4" fmla="*/ 655 w 1180801"/>
                <a:gd name="connsiteY4" fmla="*/ 290288 h 313340"/>
                <a:gd name="connsiteX5" fmla="*/ 21797 w 1180801"/>
                <a:gd name="connsiteY5" fmla="*/ 255968 h 313340"/>
                <a:gd name="connsiteX6" fmla="*/ 1128186 w 1180801"/>
                <a:gd name="connsiteY6" fmla="*/ 1076 h 313340"/>
                <a:gd name="connsiteX7" fmla="*/ 1178115 w 1180801"/>
                <a:gd name="connsiteY7" fmla="*/ 28066 h 31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0801" h="313340">
                  <a:moveTo>
                    <a:pt x="1178115" y="28066"/>
                  </a:moveTo>
                  <a:cubicBezTo>
                    <a:pt x="1186367" y="50369"/>
                    <a:pt x="1174976" y="75138"/>
                    <a:pt x="1152674" y="83389"/>
                  </a:cubicBezTo>
                  <a:cubicBezTo>
                    <a:pt x="1150632" y="84145"/>
                    <a:pt x="1148536" y="84744"/>
                    <a:pt x="1146403" y="85183"/>
                  </a:cubicBezTo>
                  <a:lnTo>
                    <a:pt x="33918" y="312944"/>
                  </a:lnTo>
                  <a:cubicBezTo>
                    <a:pt x="18558" y="315490"/>
                    <a:pt x="3910" y="305513"/>
                    <a:pt x="655" y="290288"/>
                  </a:cubicBezTo>
                  <a:cubicBezTo>
                    <a:pt x="-2622" y="275033"/>
                    <a:pt x="6698" y="259903"/>
                    <a:pt x="21797" y="255968"/>
                  </a:cubicBezTo>
                  <a:lnTo>
                    <a:pt x="1128186" y="1076"/>
                  </a:lnTo>
                  <a:cubicBezTo>
                    <a:pt x="1149241" y="-3705"/>
                    <a:pt x="1170583" y="7832"/>
                    <a:pt x="1178115" y="28066"/>
                  </a:cubicBezTo>
                  <a:close/>
                </a:path>
              </a:pathLst>
            </a:custGeom>
            <a:solidFill>
              <a:srgbClr val="E91E76"/>
            </a:solidFill>
            <a:ln w="381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F382A88-BE58-5F2F-348F-B5D0594A5A7D}"/>
                </a:ext>
              </a:extLst>
            </p:cNvPr>
            <p:cNvSpPr/>
            <p:nvPr/>
          </p:nvSpPr>
          <p:spPr>
            <a:xfrm>
              <a:off x="10603326" y="2651004"/>
              <a:ext cx="520783" cy="181290"/>
            </a:xfrm>
            <a:custGeom>
              <a:avLst/>
              <a:gdLst>
                <a:gd name="connsiteX0" fmla="*/ 468630 w 520783"/>
                <a:gd name="connsiteY0" fmla="*/ 992 h 181290"/>
                <a:gd name="connsiteX1" fmla="*/ 0 w 520783"/>
                <a:gd name="connsiteY1" fmla="*/ 108953 h 181290"/>
                <a:gd name="connsiteX2" fmla="*/ 17019 w 520783"/>
                <a:gd name="connsiteY2" fmla="*/ 181291 h 181290"/>
                <a:gd name="connsiteX3" fmla="*/ 486882 w 520783"/>
                <a:gd name="connsiteY3" fmla="*/ 85098 h 181290"/>
                <a:gd name="connsiteX4" fmla="*/ 519792 w 520783"/>
                <a:gd name="connsiteY4" fmla="*/ 33901 h 181290"/>
                <a:gd name="connsiteX5" fmla="*/ 468595 w 520783"/>
                <a:gd name="connsiteY5" fmla="*/ 992 h 18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783" h="181290">
                  <a:moveTo>
                    <a:pt x="468630" y="992"/>
                  </a:moveTo>
                  <a:lnTo>
                    <a:pt x="0" y="108953"/>
                  </a:lnTo>
                  <a:lnTo>
                    <a:pt x="17019" y="181291"/>
                  </a:lnTo>
                  <a:lnTo>
                    <a:pt x="486882" y="85098"/>
                  </a:lnTo>
                  <a:cubicBezTo>
                    <a:pt x="510107" y="80048"/>
                    <a:pt x="524842" y="57127"/>
                    <a:pt x="519792" y="33901"/>
                  </a:cubicBezTo>
                  <a:cubicBezTo>
                    <a:pt x="514742" y="10676"/>
                    <a:pt x="491820" y="-4058"/>
                    <a:pt x="468595" y="992"/>
                  </a:cubicBezTo>
                  <a:close/>
                </a:path>
              </a:pathLst>
            </a:custGeom>
            <a:solidFill>
              <a:srgbClr val="656769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D1C6E72-7F97-C2C1-A880-442068676C32}"/>
                </a:ext>
              </a:extLst>
            </p:cNvPr>
            <p:cNvSpPr/>
            <p:nvPr/>
          </p:nvSpPr>
          <p:spPr>
            <a:xfrm>
              <a:off x="9943876" y="2650920"/>
              <a:ext cx="1180801" cy="313340"/>
            </a:xfrm>
            <a:custGeom>
              <a:avLst/>
              <a:gdLst>
                <a:gd name="connsiteX0" fmla="*/ 1178115 w 1180801"/>
                <a:gd name="connsiteY0" fmla="*/ 28066 h 313340"/>
                <a:gd name="connsiteX1" fmla="*/ 1178115 w 1180801"/>
                <a:gd name="connsiteY1" fmla="*/ 28066 h 313340"/>
                <a:gd name="connsiteX2" fmla="*/ 1152674 w 1180801"/>
                <a:gd name="connsiteY2" fmla="*/ 83389 h 313340"/>
                <a:gd name="connsiteX3" fmla="*/ 1146403 w 1180801"/>
                <a:gd name="connsiteY3" fmla="*/ 85183 h 313340"/>
                <a:gd name="connsiteX4" fmla="*/ 33918 w 1180801"/>
                <a:gd name="connsiteY4" fmla="*/ 312944 h 313340"/>
                <a:gd name="connsiteX5" fmla="*/ 655 w 1180801"/>
                <a:gd name="connsiteY5" fmla="*/ 290288 h 313340"/>
                <a:gd name="connsiteX6" fmla="*/ 655 w 1180801"/>
                <a:gd name="connsiteY6" fmla="*/ 290288 h 313340"/>
                <a:gd name="connsiteX7" fmla="*/ 21797 w 1180801"/>
                <a:gd name="connsiteY7" fmla="*/ 255968 h 313340"/>
                <a:gd name="connsiteX8" fmla="*/ 1128186 w 1180801"/>
                <a:gd name="connsiteY8" fmla="*/ 1076 h 313340"/>
                <a:gd name="connsiteX9" fmla="*/ 1178115 w 1180801"/>
                <a:gd name="connsiteY9" fmla="*/ 28066 h 31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0801" h="313340">
                  <a:moveTo>
                    <a:pt x="1178115" y="28066"/>
                  </a:moveTo>
                  <a:lnTo>
                    <a:pt x="1178115" y="28066"/>
                  </a:lnTo>
                  <a:cubicBezTo>
                    <a:pt x="1186367" y="50369"/>
                    <a:pt x="1174976" y="75138"/>
                    <a:pt x="1152674" y="83389"/>
                  </a:cubicBezTo>
                  <a:cubicBezTo>
                    <a:pt x="1150632" y="84145"/>
                    <a:pt x="1148536" y="84744"/>
                    <a:pt x="1146403" y="85183"/>
                  </a:cubicBezTo>
                  <a:lnTo>
                    <a:pt x="33918" y="312944"/>
                  </a:lnTo>
                  <a:cubicBezTo>
                    <a:pt x="18558" y="315490"/>
                    <a:pt x="3910" y="305513"/>
                    <a:pt x="655" y="290288"/>
                  </a:cubicBezTo>
                  <a:lnTo>
                    <a:pt x="655" y="290288"/>
                  </a:lnTo>
                  <a:cubicBezTo>
                    <a:pt x="-2622" y="275033"/>
                    <a:pt x="6698" y="259903"/>
                    <a:pt x="21797" y="255968"/>
                  </a:cubicBezTo>
                  <a:lnTo>
                    <a:pt x="1128186" y="1076"/>
                  </a:lnTo>
                  <a:cubicBezTo>
                    <a:pt x="1149241" y="-3705"/>
                    <a:pt x="1170583" y="7832"/>
                    <a:pt x="1178115" y="28066"/>
                  </a:cubicBezTo>
                  <a:close/>
                </a:path>
              </a:pathLst>
            </a:custGeom>
            <a:noFill/>
            <a:ln w="43815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539E033-4C88-E7AD-B106-9652B54CB4AD}"/>
                </a:ext>
              </a:extLst>
            </p:cNvPr>
            <p:cNvSpPr/>
            <p:nvPr/>
          </p:nvSpPr>
          <p:spPr>
            <a:xfrm>
              <a:off x="9944214" y="3225451"/>
              <a:ext cx="564752" cy="815662"/>
            </a:xfrm>
            <a:custGeom>
              <a:avLst/>
              <a:gdLst>
                <a:gd name="connsiteX0" fmla="*/ 0 w 564752"/>
                <a:gd name="connsiteY0" fmla="*/ 0 h 815662"/>
                <a:gd name="connsiteX1" fmla="*/ 116277 w 564752"/>
                <a:gd name="connsiteY1" fmla="*/ 755763 h 815662"/>
                <a:gd name="connsiteX2" fmla="*/ 185902 w 564752"/>
                <a:gd name="connsiteY2" fmla="*/ 815663 h 815662"/>
                <a:gd name="connsiteX3" fmla="*/ 564752 w 564752"/>
                <a:gd name="connsiteY3" fmla="*/ 815663 h 815662"/>
                <a:gd name="connsiteX4" fmla="*/ 470674 w 564752"/>
                <a:gd name="connsiteY4" fmla="*/ 35 h 81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752" h="815662">
                  <a:moveTo>
                    <a:pt x="0" y="0"/>
                  </a:moveTo>
                  <a:lnTo>
                    <a:pt x="116277" y="755763"/>
                  </a:lnTo>
                  <a:cubicBezTo>
                    <a:pt x="121500" y="790189"/>
                    <a:pt x="151082" y="815639"/>
                    <a:pt x="185902" y="815663"/>
                  </a:cubicBezTo>
                  <a:lnTo>
                    <a:pt x="564752" y="815663"/>
                  </a:lnTo>
                  <a:lnTo>
                    <a:pt x="470674" y="35"/>
                  </a:lnTo>
                  <a:close/>
                </a:path>
              </a:pathLst>
            </a:custGeom>
            <a:solidFill>
              <a:srgbClr val="BDBEC0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8D38653-B21B-7188-D5F8-3B276CEC2D09}"/>
                </a:ext>
              </a:extLst>
            </p:cNvPr>
            <p:cNvSpPr/>
            <p:nvPr/>
          </p:nvSpPr>
          <p:spPr>
            <a:xfrm>
              <a:off x="10414888" y="3225345"/>
              <a:ext cx="784197" cy="815768"/>
            </a:xfrm>
            <a:custGeom>
              <a:avLst/>
              <a:gdLst>
                <a:gd name="connsiteX0" fmla="*/ 667921 w 784197"/>
                <a:gd name="connsiteY0" fmla="*/ 755869 h 815768"/>
                <a:gd name="connsiteX1" fmla="*/ 784198 w 784197"/>
                <a:gd name="connsiteY1" fmla="*/ 0 h 815768"/>
                <a:gd name="connsiteX2" fmla="*/ 0 w 784197"/>
                <a:gd name="connsiteY2" fmla="*/ 0 h 815768"/>
                <a:gd name="connsiteX3" fmla="*/ 94078 w 784197"/>
                <a:gd name="connsiteY3" fmla="*/ 815769 h 815768"/>
                <a:gd name="connsiteX4" fmla="*/ 598296 w 784197"/>
                <a:gd name="connsiteY4" fmla="*/ 815769 h 815768"/>
                <a:gd name="connsiteX5" fmla="*/ 667921 w 784197"/>
                <a:gd name="connsiteY5" fmla="*/ 755869 h 815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4197" h="815768">
                  <a:moveTo>
                    <a:pt x="667921" y="755869"/>
                  </a:moveTo>
                  <a:lnTo>
                    <a:pt x="784198" y="0"/>
                  </a:lnTo>
                  <a:lnTo>
                    <a:pt x="0" y="0"/>
                  </a:lnTo>
                  <a:lnTo>
                    <a:pt x="94078" y="815769"/>
                  </a:lnTo>
                  <a:lnTo>
                    <a:pt x="598296" y="815769"/>
                  </a:lnTo>
                  <a:cubicBezTo>
                    <a:pt x="633116" y="815745"/>
                    <a:pt x="662698" y="790294"/>
                    <a:pt x="667921" y="755869"/>
                  </a:cubicBezTo>
                  <a:close/>
                </a:path>
              </a:pathLst>
            </a:custGeom>
            <a:solidFill>
              <a:srgbClr val="F0F0F0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DA55377-6BA8-9828-67BB-A178BAE9F8E8}"/>
                </a:ext>
              </a:extLst>
            </p:cNvPr>
            <p:cNvSpPr/>
            <p:nvPr/>
          </p:nvSpPr>
          <p:spPr>
            <a:xfrm>
              <a:off x="10414888" y="2911786"/>
              <a:ext cx="784232" cy="313700"/>
            </a:xfrm>
            <a:custGeom>
              <a:avLst/>
              <a:gdLst>
                <a:gd name="connsiteX0" fmla="*/ 670035 w 784232"/>
                <a:gd name="connsiteY0" fmla="*/ 0 h 313700"/>
                <a:gd name="connsiteX1" fmla="*/ 195591 w 784232"/>
                <a:gd name="connsiteY1" fmla="*/ 0 h 313700"/>
                <a:gd name="connsiteX2" fmla="*/ 139497 w 784232"/>
                <a:gd name="connsiteY2" fmla="*/ 34672 h 313700"/>
                <a:gd name="connsiteX3" fmla="*/ 0 w 784232"/>
                <a:gd name="connsiteY3" fmla="*/ 313700 h 313700"/>
                <a:gd name="connsiteX4" fmla="*/ 784233 w 784232"/>
                <a:gd name="connsiteY4" fmla="*/ 313700 h 313700"/>
                <a:gd name="connsiteX5" fmla="*/ 731556 w 784232"/>
                <a:gd name="connsiteY5" fmla="*/ 50422 h 313700"/>
                <a:gd name="connsiteX6" fmla="*/ 670035 w 784232"/>
                <a:gd name="connsiteY6" fmla="*/ 0 h 31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4232" h="313700">
                  <a:moveTo>
                    <a:pt x="670035" y="0"/>
                  </a:moveTo>
                  <a:lnTo>
                    <a:pt x="195591" y="0"/>
                  </a:lnTo>
                  <a:cubicBezTo>
                    <a:pt x="171836" y="1"/>
                    <a:pt x="150120" y="13424"/>
                    <a:pt x="139497" y="34672"/>
                  </a:cubicBezTo>
                  <a:lnTo>
                    <a:pt x="0" y="313700"/>
                  </a:lnTo>
                  <a:lnTo>
                    <a:pt x="784233" y="313700"/>
                  </a:lnTo>
                  <a:lnTo>
                    <a:pt x="731556" y="50422"/>
                  </a:lnTo>
                  <a:cubicBezTo>
                    <a:pt x="725693" y="21097"/>
                    <a:pt x="699941" y="-9"/>
                    <a:pt x="670035" y="0"/>
                  </a:cubicBezTo>
                  <a:close/>
                </a:path>
              </a:pathLst>
            </a:custGeom>
            <a:solidFill>
              <a:srgbClr val="F0F0F0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438E5B5-19DC-FDA1-50EE-0E60497939CF}"/>
                </a:ext>
              </a:extLst>
            </p:cNvPr>
            <p:cNvSpPr/>
            <p:nvPr/>
          </p:nvSpPr>
          <p:spPr>
            <a:xfrm>
              <a:off x="10515414" y="2911786"/>
              <a:ext cx="643326" cy="112647"/>
            </a:xfrm>
            <a:custGeom>
              <a:avLst/>
              <a:gdLst>
                <a:gd name="connsiteX0" fmla="*/ 30197 w 643326"/>
                <a:gd name="connsiteY0" fmla="*/ 105706 h 112647"/>
                <a:gd name="connsiteX1" fmla="*/ 613729 w 643326"/>
                <a:gd name="connsiteY1" fmla="*/ 105706 h 112647"/>
                <a:gd name="connsiteX2" fmla="*/ 643327 w 643326"/>
                <a:gd name="connsiteY2" fmla="*/ 111837 h 112647"/>
                <a:gd name="connsiteX3" fmla="*/ 631030 w 643326"/>
                <a:gd name="connsiteY3" fmla="*/ 50422 h 112647"/>
                <a:gd name="connsiteX4" fmla="*/ 569509 w 643326"/>
                <a:gd name="connsiteY4" fmla="*/ 0 h 112647"/>
                <a:gd name="connsiteX5" fmla="*/ 95065 w 643326"/>
                <a:gd name="connsiteY5" fmla="*/ 0 h 112647"/>
                <a:gd name="connsiteX6" fmla="*/ 38970 w 643326"/>
                <a:gd name="connsiteY6" fmla="*/ 34672 h 112647"/>
                <a:gd name="connsiteX7" fmla="*/ 0 w 643326"/>
                <a:gd name="connsiteY7" fmla="*/ 112647 h 112647"/>
                <a:gd name="connsiteX8" fmla="*/ 30197 w 643326"/>
                <a:gd name="connsiteY8" fmla="*/ 105706 h 11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3326" h="112647">
                  <a:moveTo>
                    <a:pt x="30197" y="105706"/>
                  </a:moveTo>
                  <a:lnTo>
                    <a:pt x="613729" y="105706"/>
                  </a:lnTo>
                  <a:cubicBezTo>
                    <a:pt x="623905" y="105762"/>
                    <a:pt x="633967" y="107846"/>
                    <a:pt x="643327" y="111837"/>
                  </a:cubicBezTo>
                  <a:lnTo>
                    <a:pt x="631030" y="50422"/>
                  </a:lnTo>
                  <a:cubicBezTo>
                    <a:pt x="625166" y="21097"/>
                    <a:pt x="599414" y="-9"/>
                    <a:pt x="569509" y="0"/>
                  </a:cubicBezTo>
                  <a:lnTo>
                    <a:pt x="95065" y="0"/>
                  </a:lnTo>
                  <a:cubicBezTo>
                    <a:pt x="71309" y="1"/>
                    <a:pt x="49594" y="13424"/>
                    <a:pt x="38970" y="34672"/>
                  </a:cubicBezTo>
                  <a:lnTo>
                    <a:pt x="0" y="112647"/>
                  </a:lnTo>
                  <a:cubicBezTo>
                    <a:pt x="9480" y="108279"/>
                    <a:pt x="19761" y="105916"/>
                    <a:pt x="30197" y="105706"/>
                  </a:cubicBezTo>
                  <a:close/>
                </a:path>
              </a:pathLst>
            </a:custGeom>
            <a:solidFill>
              <a:srgbClr val="FFFFFF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4AEA5CF-A733-D445-DC5D-35FCFDAF4317}"/>
                </a:ext>
              </a:extLst>
            </p:cNvPr>
            <p:cNvSpPr/>
            <p:nvPr/>
          </p:nvSpPr>
          <p:spPr>
            <a:xfrm>
              <a:off x="10414888" y="2911786"/>
              <a:ext cx="784232" cy="313700"/>
            </a:xfrm>
            <a:custGeom>
              <a:avLst/>
              <a:gdLst>
                <a:gd name="connsiteX0" fmla="*/ 670035 w 784232"/>
                <a:gd name="connsiteY0" fmla="*/ 0 h 313700"/>
                <a:gd name="connsiteX1" fmla="*/ 195591 w 784232"/>
                <a:gd name="connsiteY1" fmla="*/ 0 h 313700"/>
                <a:gd name="connsiteX2" fmla="*/ 139497 w 784232"/>
                <a:gd name="connsiteY2" fmla="*/ 34672 h 313700"/>
                <a:gd name="connsiteX3" fmla="*/ 0 w 784232"/>
                <a:gd name="connsiteY3" fmla="*/ 313700 h 313700"/>
                <a:gd name="connsiteX4" fmla="*/ 784233 w 784232"/>
                <a:gd name="connsiteY4" fmla="*/ 313700 h 313700"/>
                <a:gd name="connsiteX5" fmla="*/ 731556 w 784232"/>
                <a:gd name="connsiteY5" fmla="*/ 50422 h 313700"/>
                <a:gd name="connsiteX6" fmla="*/ 670035 w 784232"/>
                <a:gd name="connsiteY6" fmla="*/ 0 h 31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4232" h="313700">
                  <a:moveTo>
                    <a:pt x="670035" y="0"/>
                  </a:moveTo>
                  <a:lnTo>
                    <a:pt x="195591" y="0"/>
                  </a:lnTo>
                  <a:cubicBezTo>
                    <a:pt x="171836" y="1"/>
                    <a:pt x="150120" y="13424"/>
                    <a:pt x="139497" y="34672"/>
                  </a:cubicBezTo>
                  <a:lnTo>
                    <a:pt x="0" y="313700"/>
                  </a:lnTo>
                  <a:lnTo>
                    <a:pt x="784233" y="313700"/>
                  </a:lnTo>
                  <a:lnTo>
                    <a:pt x="731556" y="50422"/>
                  </a:lnTo>
                  <a:cubicBezTo>
                    <a:pt x="725693" y="21097"/>
                    <a:pt x="699941" y="-9"/>
                    <a:pt x="670035" y="0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D1B138D-AC7B-7E14-3418-710A3CBA68A4}"/>
                </a:ext>
              </a:extLst>
            </p:cNvPr>
            <p:cNvSpPr/>
            <p:nvPr/>
          </p:nvSpPr>
          <p:spPr>
            <a:xfrm>
              <a:off x="10414888" y="3225381"/>
              <a:ext cx="692057" cy="815733"/>
            </a:xfrm>
            <a:custGeom>
              <a:avLst/>
              <a:gdLst>
                <a:gd name="connsiteX0" fmla="*/ 669436 w 692057"/>
                <a:gd name="connsiteY0" fmla="*/ 602524 h 815733"/>
                <a:gd name="connsiteX1" fmla="*/ 71528 w 692057"/>
                <a:gd name="connsiteY1" fmla="*/ 602524 h 815733"/>
                <a:gd name="connsiteX2" fmla="*/ 2008 w 692057"/>
                <a:gd name="connsiteY2" fmla="*/ 0 h 815733"/>
                <a:gd name="connsiteX3" fmla="*/ 0 w 692057"/>
                <a:gd name="connsiteY3" fmla="*/ 0 h 815733"/>
                <a:gd name="connsiteX4" fmla="*/ 94078 w 692057"/>
                <a:gd name="connsiteY4" fmla="*/ 815733 h 815733"/>
                <a:gd name="connsiteX5" fmla="*/ 598296 w 692057"/>
                <a:gd name="connsiteY5" fmla="*/ 815733 h 815733"/>
                <a:gd name="connsiteX6" fmla="*/ 667921 w 692057"/>
                <a:gd name="connsiteY6" fmla="*/ 755833 h 815733"/>
                <a:gd name="connsiteX7" fmla="*/ 692057 w 692057"/>
                <a:gd name="connsiteY7" fmla="*/ 598966 h 815733"/>
                <a:gd name="connsiteX8" fmla="*/ 669436 w 692057"/>
                <a:gd name="connsiteY8" fmla="*/ 602524 h 815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2057" h="815733">
                  <a:moveTo>
                    <a:pt x="669436" y="602524"/>
                  </a:moveTo>
                  <a:lnTo>
                    <a:pt x="71528" y="602524"/>
                  </a:lnTo>
                  <a:lnTo>
                    <a:pt x="2008" y="0"/>
                  </a:lnTo>
                  <a:lnTo>
                    <a:pt x="0" y="0"/>
                  </a:lnTo>
                  <a:lnTo>
                    <a:pt x="94078" y="815733"/>
                  </a:lnTo>
                  <a:lnTo>
                    <a:pt x="598296" y="815733"/>
                  </a:lnTo>
                  <a:cubicBezTo>
                    <a:pt x="633116" y="815709"/>
                    <a:pt x="662698" y="790259"/>
                    <a:pt x="667921" y="755833"/>
                  </a:cubicBezTo>
                  <a:lnTo>
                    <a:pt x="692057" y="598966"/>
                  </a:lnTo>
                  <a:cubicBezTo>
                    <a:pt x="684717" y="601190"/>
                    <a:pt x="677105" y="602388"/>
                    <a:pt x="669436" y="602524"/>
                  </a:cubicBezTo>
                  <a:close/>
                </a:path>
              </a:pathLst>
            </a:custGeom>
            <a:solidFill>
              <a:srgbClr val="F595BE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DCB304C-4CEE-6306-AC26-6A8416DC3CC2}"/>
                </a:ext>
              </a:extLst>
            </p:cNvPr>
            <p:cNvSpPr/>
            <p:nvPr/>
          </p:nvSpPr>
          <p:spPr>
            <a:xfrm>
              <a:off x="10496775" y="3935408"/>
              <a:ext cx="593081" cy="105706"/>
            </a:xfrm>
            <a:custGeom>
              <a:avLst/>
              <a:gdLst>
                <a:gd name="connsiteX0" fmla="*/ 0 w 593081"/>
                <a:gd name="connsiteY0" fmla="*/ 0 h 105706"/>
                <a:gd name="connsiteX1" fmla="*/ 12191 w 593081"/>
                <a:gd name="connsiteY1" fmla="*/ 105706 h 105706"/>
                <a:gd name="connsiteX2" fmla="*/ 516409 w 593081"/>
                <a:gd name="connsiteY2" fmla="*/ 105706 h 105706"/>
                <a:gd name="connsiteX3" fmla="*/ 586034 w 593081"/>
                <a:gd name="connsiteY3" fmla="*/ 45806 h 105706"/>
                <a:gd name="connsiteX4" fmla="*/ 593081 w 593081"/>
                <a:gd name="connsiteY4" fmla="*/ 0 h 10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81" h="105706">
                  <a:moveTo>
                    <a:pt x="0" y="0"/>
                  </a:moveTo>
                  <a:lnTo>
                    <a:pt x="12191" y="105706"/>
                  </a:lnTo>
                  <a:lnTo>
                    <a:pt x="516409" y="105706"/>
                  </a:lnTo>
                  <a:cubicBezTo>
                    <a:pt x="551229" y="105682"/>
                    <a:pt x="580811" y="80232"/>
                    <a:pt x="586034" y="45806"/>
                  </a:cubicBezTo>
                  <a:lnTo>
                    <a:pt x="593081" y="0"/>
                  </a:lnTo>
                  <a:close/>
                </a:path>
              </a:pathLst>
            </a:custGeom>
            <a:solidFill>
              <a:srgbClr val="E91E76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6E99710-C570-9DB8-0CE1-FE92F5928696}"/>
                </a:ext>
              </a:extLst>
            </p:cNvPr>
            <p:cNvSpPr/>
            <p:nvPr/>
          </p:nvSpPr>
          <p:spPr>
            <a:xfrm>
              <a:off x="10414888" y="3225345"/>
              <a:ext cx="784197" cy="815768"/>
            </a:xfrm>
            <a:custGeom>
              <a:avLst/>
              <a:gdLst>
                <a:gd name="connsiteX0" fmla="*/ 667921 w 784197"/>
                <a:gd name="connsiteY0" fmla="*/ 755869 h 815768"/>
                <a:gd name="connsiteX1" fmla="*/ 784198 w 784197"/>
                <a:gd name="connsiteY1" fmla="*/ 0 h 815768"/>
                <a:gd name="connsiteX2" fmla="*/ 0 w 784197"/>
                <a:gd name="connsiteY2" fmla="*/ 0 h 815768"/>
                <a:gd name="connsiteX3" fmla="*/ 94078 w 784197"/>
                <a:gd name="connsiteY3" fmla="*/ 815769 h 815768"/>
                <a:gd name="connsiteX4" fmla="*/ 598296 w 784197"/>
                <a:gd name="connsiteY4" fmla="*/ 815769 h 815768"/>
                <a:gd name="connsiteX5" fmla="*/ 667921 w 784197"/>
                <a:gd name="connsiteY5" fmla="*/ 755869 h 815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4197" h="815768">
                  <a:moveTo>
                    <a:pt x="667921" y="755869"/>
                  </a:moveTo>
                  <a:lnTo>
                    <a:pt x="784198" y="0"/>
                  </a:lnTo>
                  <a:lnTo>
                    <a:pt x="0" y="0"/>
                  </a:lnTo>
                  <a:lnTo>
                    <a:pt x="94078" y="815769"/>
                  </a:lnTo>
                  <a:lnTo>
                    <a:pt x="598296" y="815769"/>
                  </a:lnTo>
                  <a:cubicBezTo>
                    <a:pt x="633116" y="815745"/>
                    <a:pt x="662698" y="790294"/>
                    <a:pt x="667921" y="755869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BE7D1E8-7614-A78C-ABE8-4B53001DE472}"/>
                </a:ext>
              </a:extLst>
            </p:cNvPr>
            <p:cNvSpPr/>
            <p:nvPr/>
          </p:nvSpPr>
          <p:spPr>
            <a:xfrm>
              <a:off x="10036883" y="3827905"/>
              <a:ext cx="472083" cy="213209"/>
            </a:xfrm>
            <a:custGeom>
              <a:avLst/>
              <a:gdLst>
                <a:gd name="connsiteX0" fmla="*/ 447489 w 472083"/>
                <a:gd name="connsiteY0" fmla="*/ 0 h 213209"/>
                <a:gd name="connsiteX1" fmla="*/ 0 w 472083"/>
                <a:gd name="connsiteY1" fmla="*/ 0 h 213209"/>
                <a:gd name="connsiteX2" fmla="*/ 23608 w 472083"/>
                <a:gd name="connsiteY2" fmla="*/ 153309 h 213209"/>
                <a:gd name="connsiteX3" fmla="*/ 93233 w 472083"/>
                <a:gd name="connsiteY3" fmla="*/ 213209 h 213209"/>
                <a:gd name="connsiteX4" fmla="*/ 472083 w 472083"/>
                <a:gd name="connsiteY4" fmla="*/ 213209 h 21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083" h="213209">
                  <a:moveTo>
                    <a:pt x="447489" y="0"/>
                  </a:moveTo>
                  <a:lnTo>
                    <a:pt x="0" y="0"/>
                  </a:lnTo>
                  <a:lnTo>
                    <a:pt x="23608" y="153309"/>
                  </a:lnTo>
                  <a:cubicBezTo>
                    <a:pt x="28831" y="187735"/>
                    <a:pt x="58413" y="213185"/>
                    <a:pt x="93233" y="213209"/>
                  </a:cubicBezTo>
                  <a:lnTo>
                    <a:pt x="472083" y="213209"/>
                  </a:lnTo>
                  <a:close/>
                </a:path>
              </a:pathLst>
            </a:custGeom>
            <a:solidFill>
              <a:srgbClr val="F595BE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6572415-DAE6-C029-C7CF-465A2F1AA001}"/>
                </a:ext>
              </a:extLst>
            </p:cNvPr>
            <p:cNvSpPr/>
            <p:nvPr/>
          </p:nvSpPr>
          <p:spPr>
            <a:xfrm>
              <a:off x="10053444" y="3935408"/>
              <a:ext cx="455522" cy="105706"/>
            </a:xfrm>
            <a:custGeom>
              <a:avLst/>
              <a:gdLst>
                <a:gd name="connsiteX0" fmla="*/ 0 w 455522"/>
                <a:gd name="connsiteY0" fmla="*/ 0 h 105706"/>
                <a:gd name="connsiteX1" fmla="*/ 7047 w 455522"/>
                <a:gd name="connsiteY1" fmla="*/ 45806 h 105706"/>
                <a:gd name="connsiteX2" fmla="*/ 76672 w 455522"/>
                <a:gd name="connsiteY2" fmla="*/ 105706 h 105706"/>
                <a:gd name="connsiteX3" fmla="*/ 455523 w 455522"/>
                <a:gd name="connsiteY3" fmla="*/ 105706 h 105706"/>
                <a:gd name="connsiteX4" fmla="*/ 443331 w 455522"/>
                <a:gd name="connsiteY4" fmla="*/ 0 h 10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522" h="105706">
                  <a:moveTo>
                    <a:pt x="0" y="0"/>
                  </a:moveTo>
                  <a:lnTo>
                    <a:pt x="7047" y="45806"/>
                  </a:lnTo>
                  <a:cubicBezTo>
                    <a:pt x="12270" y="80232"/>
                    <a:pt x="41853" y="105682"/>
                    <a:pt x="76672" y="105706"/>
                  </a:cubicBezTo>
                  <a:lnTo>
                    <a:pt x="455523" y="105706"/>
                  </a:lnTo>
                  <a:lnTo>
                    <a:pt x="443331" y="0"/>
                  </a:lnTo>
                  <a:close/>
                </a:path>
              </a:pathLst>
            </a:custGeom>
            <a:solidFill>
              <a:srgbClr val="E91E76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4F4CC67-1DBF-B8CD-0968-AB0AEDCB80F8}"/>
                </a:ext>
              </a:extLst>
            </p:cNvPr>
            <p:cNvSpPr/>
            <p:nvPr/>
          </p:nvSpPr>
          <p:spPr>
            <a:xfrm>
              <a:off x="9944214" y="3225451"/>
              <a:ext cx="564752" cy="815662"/>
            </a:xfrm>
            <a:custGeom>
              <a:avLst/>
              <a:gdLst>
                <a:gd name="connsiteX0" fmla="*/ 0 w 564752"/>
                <a:gd name="connsiteY0" fmla="*/ 0 h 815662"/>
                <a:gd name="connsiteX1" fmla="*/ 116277 w 564752"/>
                <a:gd name="connsiteY1" fmla="*/ 755763 h 815662"/>
                <a:gd name="connsiteX2" fmla="*/ 185902 w 564752"/>
                <a:gd name="connsiteY2" fmla="*/ 815663 h 815662"/>
                <a:gd name="connsiteX3" fmla="*/ 564752 w 564752"/>
                <a:gd name="connsiteY3" fmla="*/ 815663 h 815662"/>
                <a:gd name="connsiteX4" fmla="*/ 470674 w 564752"/>
                <a:gd name="connsiteY4" fmla="*/ 35 h 81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752" h="815662">
                  <a:moveTo>
                    <a:pt x="0" y="0"/>
                  </a:moveTo>
                  <a:lnTo>
                    <a:pt x="116277" y="755763"/>
                  </a:lnTo>
                  <a:cubicBezTo>
                    <a:pt x="121500" y="790189"/>
                    <a:pt x="151082" y="815639"/>
                    <a:pt x="185902" y="815663"/>
                  </a:cubicBezTo>
                  <a:lnTo>
                    <a:pt x="564752" y="815663"/>
                  </a:lnTo>
                  <a:lnTo>
                    <a:pt x="470674" y="35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DB3B7DA-3CC5-49D0-AAAB-D41E85FC243D}"/>
                </a:ext>
              </a:extLst>
            </p:cNvPr>
            <p:cNvSpPr/>
            <p:nvPr/>
          </p:nvSpPr>
          <p:spPr>
            <a:xfrm>
              <a:off x="9626619" y="3225486"/>
              <a:ext cx="788269" cy="188191"/>
            </a:xfrm>
            <a:custGeom>
              <a:avLst/>
              <a:gdLst>
                <a:gd name="connsiteX0" fmla="*/ 31379 w 788269"/>
                <a:gd name="connsiteY0" fmla="*/ 188192 h 188191"/>
                <a:gd name="connsiteX1" fmla="*/ 339124 w 788269"/>
                <a:gd name="connsiteY1" fmla="*/ 188192 h 188191"/>
                <a:gd name="connsiteX2" fmla="*/ 417981 w 788269"/>
                <a:gd name="connsiteY2" fmla="*/ 170891 h 188191"/>
                <a:gd name="connsiteX3" fmla="*/ 788269 w 788269"/>
                <a:gd name="connsiteY3" fmla="*/ 0 h 188191"/>
                <a:gd name="connsiteX4" fmla="*/ 317595 w 788269"/>
                <a:gd name="connsiteY4" fmla="*/ 0 h 188191"/>
                <a:gd name="connsiteX5" fmla="*/ 19011 w 788269"/>
                <a:gd name="connsiteY5" fmla="*/ 128010 h 188191"/>
                <a:gd name="connsiteX6" fmla="*/ 2545 w 788269"/>
                <a:gd name="connsiteY6" fmla="*/ 169189 h 188191"/>
                <a:gd name="connsiteX7" fmla="*/ 31379 w 788269"/>
                <a:gd name="connsiteY7" fmla="*/ 188192 h 18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8269" h="188191">
                  <a:moveTo>
                    <a:pt x="31379" y="188192"/>
                  </a:moveTo>
                  <a:lnTo>
                    <a:pt x="339124" y="188192"/>
                  </a:lnTo>
                  <a:cubicBezTo>
                    <a:pt x="366350" y="188184"/>
                    <a:pt x="393252" y="182282"/>
                    <a:pt x="417981" y="170891"/>
                  </a:cubicBezTo>
                  <a:lnTo>
                    <a:pt x="788269" y="0"/>
                  </a:lnTo>
                  <a:lnTo>
                    <a:pt x="317595" y="0"/>
                  </a:lnTo>
                  <a:lnTo>
                    <a:pt x="19011" y="128010"/>
                  </a:lnTo>
                  <a:cubicBezTo>
                    <a:pt x="3093" y="134834"/>
                    <a:pt x="-4279" y="153271"/>
                    <a:pt x="2545" y="169189"/>
                  </a:cubicBezTo>
                  <a:cubicBezTo>
                    <a:pt x="7489" y="180721"/>
                    <a:pt x="18831" y="188197"/>
                    <a:pt x="31379" y="188192"/>
                  </a:cubicBezTo>
                  <a:close/>
                </a:path>
              </a:pathLst>
            </a:custGeom>
            <a:solidFill>
              <a:srgbClr val="F0F0F0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FF369BD-9C6C-08A4-04F1-F27190CDD02B}"/>
                </a:ext>
              </a:extLst>
            </p:cNvPr>
            <p:cNvSpPr/>
            <p:nvPr/>
          </p:nvSpPr>
          <p:spPr>
            <a:xfrm>
              <a:off x="9779912" y="3225451"/>
              <a:ext cx="634976" cy="70470"/>
            </a:xfrm>
            <a:custGeom>
              <a:avLst/>
              <a:gdLst>
                <a:gd name="connsiteX0" fmla="*/ 482266 w 634976"/>
                <a:gd name="connsiteY0" fmla="*/ 70471 h 70470"/>
                <a:gd name="connsiteX1" fmla="*/ 634976 w 634976"/>
                <a:gd name="connsiteY1" fmla="*/ 0 h 70470"/>
                <a:gd name="connsiteX2" fmla="*/ 164408 w 634976"/>
                <a:gd name="connsiteY2" fmla="*/ 0 h 70470"/>
                <a:gd name="connsiteX3" fmla="*/ 0 w 634976"/>
                <a:gd name="connsiteY3" fmla="*/ 70471 h 70470"/>
                <a:gd name="connsiteX4" fmla="*/ 482266 w 634976"/>
                <a:gd name="connsiteY4" fmla="*/ 70471 h 7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976" h="70470">
                  <a:moveTo>
                    <a:pt x="482266" y="70471"/>
                  </a:moveTo>
                  <a:lnTo>
                    <a:pt x="634976" y="0"/>
                  </a:lnTo>
                  <a:lnTo>
                    <a:pt x="164408" y="0"/>
                  </a:lnTo>
                  <a:lnTo>
                    <a:pt x="0" y="70471"/>
                  </a:lnTo>
                  <a:lnTo>
                    <a:pt x="482266" y="70471"/>
                  </a:lnTo>
                  <a:close/>
                </a:path>
              </a:pathLst>
            </a:custGeom>
            <a:solidFill>
              <a:srgbClr val="FFFFFF"/>
            </a:solidFill>
            <a:ln w="35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ACEDA7C1-6A45-DECE-0CF7-B38684837243}"/>
                </a:ext>
              </a:extLst>
            </p:cNvPr>
            <p:cNvSpPr/>
            <p:nvPr/>
          </p:nvSpPr>
          <p:spPr>
            <a:xfrm>
              <a:off x="9626619" y="3225486"/>
              <a:ext cx="788269" cy="188191"/>
            </a:xfrm>
            <a:custGeom>
              <a:avLst/>
              <a:gdLst>
                <a:gd name="connsiteX0" fmla="*/ 31379 w 788269"/>
                <a:gd name="connsiteY0" fmla="*/ 188192 h 188191"/>
                <a:gd name="connsiteX1" fmla="*/ 339124 w 788269"/>
                <a:gd name="connsiteY1" fmla="*/ 188192 h 188191"/>
                <a:gd name="connsiteX2" fmla="*/ 417981 w 788269"/>
                <a:gd name="connsiteY2" fmla="*/ 170891 h 188191"/>
                <a:gd name="connsiteX3" fmla="*/ 788269 w 788269"/>
                <a:gd name="connsiteY3" fmla="*/ 0 h 188191"/>
                <a:gd name="connsiteX4" fmla="*/ 317595 w 788269"/>
                <a:gd name="connsiteY4" fmla="*/ 0 h 188191"/>
                <a:gd name="connsiteX5" fmla="*/ 19011 w 788269"/>
                <a:gd name="connsiteY5" fmla="*/ 128010 h 188191"/>
                <a:gd name="connsiteX6" fmla="*/ 2545 w 788269"/>
                <a:gd name="connsiteY6" fmla="*/ 169189 h 188191"/>
                <a:gd name="connsiteX7" fmla="*/ 31379 w 788269"/>
                <a:gd name="connsiteY7" fmla="*/ 188192 h 18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8269" h="188191">
                  <a:moveTo>
                    <a:pt x="31379" y="188192"/>
                  </a:moveTo>
                  <a:lnTo>
                    <a:pt x="339124" y="188192"/>
                  </a:lnTo>
                  <a:cubicBezTo>
                    <a:pt x="366350" y="188184"/>
                    <a:pt x="393252" y="182282"/>
                    <a:pt x="417981" y="170891"/>
                  </a:cubicBezTo>
                  <a:lnTo>
                    <a:pt x="788269" y="0"/>
                  </a:lnTo>
                  <a:lnTo>
                    <a:pt x="317595" y="0"/>
                  </a:lnTo>
                  <a:lnTo>
                    <a:pt x="19011" y="128010"/>
                  </a:lnTo>
                  <a:cubicBezTo>
                    <a:pt x="3093" y="134834"/>
                    <a:pt x="-4279" y="153271"/>
                    <a:pt x="2545" y="169189"/>
                  </a:cubicBezTo>
                  <a:cubicBezTo>
                    <a:pt x="7489" y="180721"/>
                    <a:pt x="18831" y="188197"/>
                    <a:pt x="31379" y="18819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93B61E7-7AD3-7DE4-1943-6A7FB3702734}"/>
                </a:ext>
              </a:extLst>
            </p:cNvPr>
            <p:cNvSpPr/>
            <p:nvPr/>
          </p:nvSpPr>
          <p:spPr>
            <a:xfrm>
              <a:off x="10623643" y="3442113"/>
              <a:ext cx="364002" cy="315118"/>
            </a:xfrm>
            <a:custGeom>
              <a:avLst/>
              <a:gdLst>
                <a:gd name="connsiteX0" fmla="*/ 8118 w 364002"/>
                <a:gd name="connsiteY0" fmla="*/ 235055 h 315118"/>
                <a:gd name="connsiteX1" fmla="*/ 55897 w 364002"/>
                <a:gd name="connsiteY1" fmla="*/ 171385 h 315118"/>
                <a:gd name="connsiteX2" fmla="*/ 96770 w 364002"/>
                <a:gd name="connsiteY2" fmla="*/ 156128 h 315118"/>
                <a:gd name="connsiteX3" fmla="*/ 267239 w 364002"/>
                <a:gd name="connsiteY3" fmla="*/ 156128 h 315118"/>
                <a:gd name="connsiteX4" fmla="*/ 308112 w 364002"/>
                <a:gd name="connsiteY4" fmla="*/ 171385 h 315118"/>
                <a:gd name="connsiteX5" fmla="*/ 355891 w 364002"/>
                <a:gd name="connsiteY5" fmla="*/ 235055 h 315118"/>
                <a:gd name="connsiteX6" fmla="*/ 347609 w 364002"/>
                <a:gd name="connsiteY6" fmla="*/ 292161 h 315118"/>
                <a:gd name="connsiteX7" fmla="*/ 332988 w 364002"/>
                <a:gd name="connsiteY7" fmla="*/ 299078 h 315118"/>
                <a:gd name="connsiteX8" fmla="*/ 31021 w 364002"/>
                <a:gd name="connsiteY8" fmla="*/ 299078 h 315118"/>
                <a:gd name="connsiteX9" fmla="*/ 1202 w 364002"/>
                <a:gd name="connsiteY9" fmla="*/ 249676 h 315118"/>
                <a:gd name="connsiteX10" fmla="*/ 8118 w 364002"/>
                <a:gd name="connsiteY10" fmla="*/ 235055 h 315118"/>
                <a:gd name="connsiteX11" fmla="*/ 111534 w 364002"/>
                <a:gd name="connsiteY11" fmla="*/ 105706 h 315118"/>
                <a:gd name="connsiteX12" fmla="*/ 111534 w 364002"/>
                <a:gd name="connsiteY12" fmla="*/ 55002 h 315118"/>
                <a:gd name="connsiteX13" fmla="*/ 166572 w 364002"/>
                <a:gd name="connsiteY13" fmla="*/ 0 h 315118"/>
                <a:gd name="connsiteX14" fmla="*/ 197438 w 364002"/>
                <a:gd name="connsiteY14" fmla="*/ 0 h 315118"/>
                <a:gd name="connsiteX15" fmla="*/ 252475 w 364002"/>
                <a:gd name="connsiteY15" fmla="*/ 55038 h 315118"/>
                <a:gd name="connsiteX16" fmla="*/ 252475 w 364002"/>
                <a:gd name="connsiteY16" fmla="*/ 105706 h 31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4002" h="315118">
                  <a:moveTo>
                    <a:pt x="8118" y="235055"/>
                  </a:moveTo>
                  <a:lnTo>
                    <a:pt x="55897" y="171385"/>
                  </a:lnTo>
                  <a:cubicBezTo>
                    <a:pt x="65478" y="158895"/>
                    <a:pt x="81349" y="152971"/>
                    <a:pt x="96770" y="156128"/>
                  </a:cubicBezTo>
                  <a:cubicBezTo>
                    <a:pt x="153092" y="166804"/>
                    <a:pt x="210918" y="166804"/>
                    <a:pt x="267239" y="156128"/>
                  </a:cubicBezTo>
                  <a:cubicBezTo>
                    <a:pt x="282661" y="152971"/>
                    <a:pt x="298531" y="158895"/>
                    <a:pt x="308112" y="171385"/>
                  </a:cubicBezTo>
                  <a:lnTo>
                    <a:pt x="355891" y="235055"/>
                  </a:lnTo>
                  <a:cubicBezTo>
                    <a:pt x="369374" y="253111"/>
                    <a:pt x="365666" y="278679"/>
                    <a:pt x="347609" y="292161"/>
                  </a:cubicBezTo>
                  <a:cubicBezTo>
                    <a:pt x="343246" y="295419"/>
                    <a:pt x="338275" y="297771"/>
                    <a:pt x="332988" y="299078"/>
                  </a:cubicBezTo>
                  <a:cubicBezTo>
                    <a:pt x="233468" y="320465"/>
                    <a:pt x="130541" y="320465"/>
                    <a:pt x="31021" y="299078"/>
                  </a:cubicBezTo>
                  <a:cubicBezTo>
                    <a:pt x="9145" y="293670"/>
                    <a:pt x="-4206" y="271553"/>
                    <a:pt x="1202" y="249676"/>
                  </a:cubicBezTo>
                  <a:cubicBezTo>
                    <a:pt x="2508" y="244390"/>
                    <a:pt x="4860" y="239418"/>
                    <a:pt x="8118" y="235055"/>
                  </a:cubicBezTo>
                  <a:close/>
                  <a:moveTo>
                    <a:pt x="111534" y="105706"/>
                  </a:moveTo>
                  <a:lnTo>
                    <a:pt x="111534" y="55002"/>
                  </a:lnTo>
                  <a:cubicBezTo>
                    <a:pt x="111553" y="24620"/>
                    <a:pt x="136189" y="0"/>
                    <a:pt x="166572" y="0"/>
                  </a:cubicBezTo>
                  <a:lnTo>
                    <a:pt x="197438" y="0"/>
                  </a:lnTo>
                  <a:cubicBezTo>
                    <a:pt x="227834" y="0"/>
                    <a:pt x="252475" y="24641"/>
                    <a:pt x="252475" y="55038"/>
                  </a:cubicBezTo>
                  <a:lnTo>
                    <a:pt x="252475" y="105706"/>
                  </a:lnTo>
                  <a:close/>
                </a:path>
              </a:pathLst>
            </a:custGeom>
            <a:solidFill>
              <a:srgbClr val="FFF48C"/>
            </a:solidFill>
            <a:ln w="38100" cap="rnd">
              <a:solidFill>
                <a:srgbClr val="E91E7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1170276C-9ADC-B5CA-C463-960C0AC06909}"/>
                </a:ext>
              </a:extLst>
            </p:cNvPr>
            <p:cNvSpPr/>
            <p:nvPr/>
          </p:nvSpPr>
          <p:spPr>
            <a:xfrm>
              <a:off x="10699942" y="3301137"/>
              <a:ext cx="211412" cy="70470"/>
            </a:xfrm>
            <a:custGeom>
              <a:avLst/>
              <a:gdLst>
                <a:gd name="connsiteX0" fmla="*/ 105706 w 211412"/>
                <a:gd name="connsiteY0" fmla="*/ 0 h 70470"/>
                <a:gd name="connsiteX1" fmla="*/ 105706 w 211412"/>
                <a:gd name="connsiteY1" fmla="*/ 70471 h 70470"/>
                <a:gd name="connsiteX2" fmla="*/ 211412 w 211412"/>
                <a:gd name="connsiteY2" fmla="*/ 35235 h 70470"/>
                <a:gd name="connsiteX3" fmla="*/ 176177 w 211412"/>
                <a:gd name="connsiteY3" fmla="*/ 70471 h 70470"/>
                <a:gd name="connsiteX4" fmla="*/ 0 w 211412"/>
                <a:gd name="connsiteY4" fmla="*/ 35235 h 70470"/>
                <a:gd name="connsiteX5" fmla="*/ 35235 w 211412"/>
                <a:gd name="connsiteY5" fmla="*/ 70471 h 7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412" h="70470">
                  <a:moveTo>
                    <a:pt x="105706" y="0"/>
                  </a:moveTo>
                  <a:lnTo>
                    <a:pt x="105706" y="70471"/>
                  </a:lnTo>
                  <a:moveTo>
                    <a:pt x="211412" y="35235"/>
                  </a:moveTo>
                  <a:lnTo>
                    <a:pt x="176177" y="70471"/>
                  </a:lnTo>
                  <a:moveTo>
                    <a:pt x="0" y="35235"/>
                  </a:moveTo>
                  <a:lnTo>
                    <a:pt x="35235" y="70471"/>
                  </a:lnTo>
                </a:path>
              </a:pathLst>
            </a:custGeom>
            <a:noFill/>
            <a:ln w="38100" cap="rnd">
              <a:solidFill>
                <a:srgbClr val="E91E7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9" name="文本框 128">
            <a:extLst>
              <a:ext uri="{FF2B5EF4-FFF2-40B4-BE49-F238E27FC236}">
                <a16:creationId xmlns:a16="http://schemas.microsoft.com/office/drawing/2014/main" id="{A63DB846-D048-0101-BF8B-9D4040FB297E}"/>
              </a:ext>
            </a:extLst>
          </p:cNvPr>
          <p:cNvSpPr txBox="1"/>
          <p:nvPr/>
        </p:nvSpPr>
        <p:spPr>
          <a:xfrm>
            <a:off x="7591732" y="4244862"/>
            <a:ext cx="3909700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C4FA05DF-317C-3866-DC9A-F6968922E0CD}"/>
              </a:ext>
            </a:extLst>
          </p:cNvPr>
          <p:cNvSpPr/>
          <p:nvPr/>
        </p:nvSpPr>
        <p:spPr>
          <a:xfrm>
            <a:off x="7663217" y="5457872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星形: 五角 130">
            <a:extLst>
              <a:ext uri="{FF2B5EF4-FFF2-40B4-BE49-F238E27FC236}">
                <a16:creationId xmlns:a16="http://schemas.microsoft.com/office/drawing/2014/main" id="{04448D72-B873-73D9-AD52-B1B1F599BEB4}"/>
              </a:ext>
            </a:extLst>
          </p:cNvPr>
          <p:cNvSpPr/>
          <p:nvPr/>
        </p:nvSpPr>
        <p:spPr>
          <a:xfrm rot="20321325">
            <a:off x="10237061" y="5694609"/>
            <a:ext cx="438151" cy="438151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10C0DD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圆: 空心 131">
            <a:extLst>
              <a:ext uri="{FF2B5EF4-FFF2-40B4-BE49-F238E27FC236}">
                <a16:creationId xmlns:a16="http://schemas.microsoft.com/office/drawing/2014/main" id="{27FC17AF-B60B-0FF1-F5A5-6DF5331D2DAC}"/>
              </a:ext>
            </a:extLst>
          </p:cNvPr>
          <p:cNvSpPr/>
          <p:nvPr/>
        </p:nvSpPr>
        <p:spPr>
          <a:xfrm>
            <a:off x="1352969" y="1407061"/>
            <a:ext cx="935212" cy="935212"/>
          </a:xfrm>
          <a:prstGeom prst="donut">
            <a:avLst/>
          </a:prstGeom>
          <a:solidFill>
            <a:srgbClr val="FFD1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12057384-676A-F5B6-114A-D724DA9E7E8C}"/>
              </a:ext>
            </a:extLst>
          </p:cNvPr>
          <p:cNvGrpSpPr/>
          <p:nvPr/>
        </p:nvGrpSpPr>
        <p:grpSpPr>
          <a:xfrm rot="4917292">
            <a:off x="1761414" y="793867"/>
            <a:ext cx="1498188" cy="1487040"/>
            <a:chOff x="-2524159" y="4036502"/>
            <a:chExt cx="2151846" cy="2135834"/>
          </a:xfrm>
        </p:grpSpPr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0461DA6-86FA-5898-E07C-20A723435EAF}"/>
                </a:ext>
              </a:extLst>
            </p:cNvPr>
            <p:cNvSpPr/>
            <p:nvPr/>
          </p:nvSpPr>
          <p:spPr>
            <a:xfrm rot="18900000">
              <a:off x="-2151640" y="4135398"/>
              <a:ext cx="1140297" cy="1687640"/>
            </a:xfrm>
            <a:custGeom>
              <a:avLst/>
              <a:gdLst>
                <a:gd name="connsiteX0" fmla="*/ 137794 w 1140297"/>
                <a:gd name="connsiteY0" fmla="*/ 0 h 1687640"/>
                <a:gd name="connsiteX1" fmla="*/ 1002367 w 1140297"/>
                <a:gd name="connsiteY1" fmla="*/ 0 h 1687640"/>
                <a:gd name="connsiteX2" fmla="*/ 1140297 w 1140297"/>
                <a:gd name="connsiteY2" fmla="*/ 137930 h 1687640"/>
                <a:gd name="connsiteX3" fmla="*/ 1140297 w 1140297"/>
                <a:gd name="connsiteY3" fmla="*/ 1687640 h 1687640"/>
                <a:gd name="connsiteX4" fmla="*/ 0 w 1140297"/>
                <a:gd name="connsiteY4" fmla="*/ 1687640 h 1687640"/>
                <a:gd name="connsiteX5" fmla="*/ 0 w 1140297"/>
                <a:gd name="connsiteY5" fmla="*/ 137930 h 1687640"/>
                <a:gd name="connsiteX6" fmla="*/ 137794 w 1140297"/>
                <a:gd name="connsiteY6" fmla="*/ 0 h 168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0297" h="1687640">
                  <a:moveTo>
                    <a:pt x="137794" y="0"/>
                  </a:moveTo>
                  <a:lnTo>
                    <a:pt x="1002367" y="0"/>
                  </a:lnTo>
                  <a:cubicBezTo>
                    <a:pt x="1078544" y="0"/>
                    <a:pt x="1140297" y="61754"/>
                    <a:pt x="1140297" y="137930"/>
                  </a:cubicBezTo>
                  <a:lnTo>
                    <a:pt x="1140297" y="1687640"/>
                  </a:lnTo>
                  <a:lnTo>
                    <a:pt x="0" y="1687640"/>
                  </a:lnTo>
                  <a:lnTo>
                    <a:pt x="0" y="137930"/>
                  </a:lnTo>
                  <a:cubicBezTo>
                    <a:pt x="0" y="61807"/>
                    <a:pt x="61670" y="76"/>
                    <a:pt x="137794" y="0"/>
                  </a:cubicBezTo>
                  <a:close/>
                </a:path>
              </a:pathLst>
            </a:custGeom>
            <a:solidFill>
              <a:srgbClr val="614B44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4AA6C243-314D-900E-353F-5811D4644748}"/>
                </a:ext>
              </a:extLst>
            </p:cNvPr>
            <p:cNvSpPr/>
            <p:nvPr/>
          </p:nvSpPr>
          <p:spPr>
            <a:xfrm>
              <a:off x="-2524041" y="4036597"/>
              <a:ext cx="1942420" cy="1144212"/>
            </a:xfrm>
            <a:custGeom>
              <a:avLst/>
              <a:gdLst>
                <a:gd name="connsiteX0" fmla="*/ 651604 w 1942420"/>
                <a:gd name="connsiteY0" fmla="*/ 40359 h 1144212"/>
                <a:gd name="connsiteX1" fmla="*/ 40405 w 1942420"/>
                <a:gd name="connsiteY1" fmla="*/ 651604 h 1144212"/>
                <a:gd name="connsiteX2" fmla="*/ 40367 w 1942420"/>
                <a:gd name="connsiteY2" fmla="*/ 846603 h 1144212"/>
                <a:gd name="connsiteX3" fmla="*/ 40405 w 1942420"/>
                <a:gd name="connsiteY3" fmla="*/ 846640 h 1144212"/>
                <a:gd name="connsiteX4" fmla="*/ 82322 w 1942420"/>
                <a:gd name="connsiteY4" fmla="*/ 888603 h 1144212"/>
                <a:gd name="connsiteX5" fmla="*/ 112973 w 1942420"/>
                <a:gd name="connsiteY5" fmla="*/ 740319 h 1144212"/>
                <a:gd name="connsiteX6" fmla="*/ 724173 w 1942420"/>
                <a:gd name="connsiteY6" fmla="*/ 129120 h 1144212"/>
                <a:gd name="connsiteX7" fmla="*/ 919209 w 1942420"/>
                <a:gd name="connsiteY7" fmla="*/ 129120 h 1144212"/>
                <a:gd name="connsiteX8" fmla="*/ 1934302 w 1942420"/>
                <a:gd name="connsiteY8" fmla="*/ 1144213 h 1144212"/>
                <a:gd name="connsiteX9" fmla="*/ 1942421 w 1942420"/>
                <a:gd name="connsiteY9" fmla="*/ 1136276 h 1144212"/>
                <a:gd name="connsiteX10" fmla="*/ 846549 w 1942420"/>
                <a:gd name="connsiteY10" fmla="*/ 40359 h 1144212"/>
                <a:gd name="connsiteX11" fmla="*/ 651604 w 1942420"/>
                <a:gd name="connsiteY11" fmla="*/ 40359 h 114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2420" h="1144212">
                  <a:moveTo>
                    <a:pt x="651604" y="40359"/>
                  </a:moveTo>
                  <a:lnTo>
                    <a:pt x="40405" y="651604"/>
                  </a:lnTo>
                  <a:cubicBezTo>
                    <a:pt x="-13453" y="705441"/>
                    <a:pt x="-13470" y="792745"/>
                    <a:pt x="40367" y="846603"/>
                  </a:cubicBezTo>
                  <a:cubicBezTo>
                    <a:pt x="40379" y="846615"/>
                    <a:pt x="40392" y="846628"/>
                    <a:pt x="40405" y="846640"/>
                  </a:cubicBezTo>
                  <a:lnTo>
                    <a:pt x="82322" y="888603"/>
                  </a:lnTo>
                  <a:cubicBezTo>
                    <a:pt x="62069" y="837484"/>
                    <a:pt x="74113" y="779219"/>
                    <a:pt x="112973" y="740319"/>
                  </a:cubicBezTo>
                  <a:lnTo>
                    <a:pt x="724173" y="129120"/>
                  </a:lnTo>
                  <a:cubicBezTo>
                    <a:pt x="778045" y="75297"/>
                    <a:pt x="865336" y="75297"/>
                    <a:pt x="919209" y="129120"/>
                  </a:cubicBezTo>
                  <a:lnTo>
                    <a:pt x="1934302" y="1144213"/>
                  </a:lnTo>
                  <a:lnTo>
                    <a:pt x="1942421" y="1136276"/>
                  </a:lnTo>
                  <a:lnTo>
                    <a:pt x="846549" y="40359"/>
                  </a:lnTo>
                  <a:cubicBezTo>
                    <a:pt x="792708" y="-13453"/>
                    <a:pt x="705445" y="-13453"/>
                    <a:pt x="651604" y="40359"/>
                  </a:cubicBezTo>
                  <a:close/>
                </a:path>
              </a:pathLst>
            </a:custGeom>
            <a:solidFill>
              <a:srgbClr val="947063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D759956-390D-B874-9593-52B9D250C986}"/>
                </a:ext>
              </a:extLst>
            </p:cNvPr>
            <p:cNvSpPr/>
            <p:nvPr/>
          </p:nvSpPr>
          <p:spPr>
            <a:xfrm>
              <a:off x="-2524159" y="4036502"/>
              <a:ext cx="1942493" cy="1942561"/>
            </a:xfrm>
            <a:custGeom>
              <a:avLst/>
              <a:gdLst>
                <a:gd name="connsiteX0" fmla="*/ 40294 w 1942493"/>
                <a:gd name="connsiteY0" fmla="*/ 651790 h 1942561"/>
                <a:gd name="connsiteX1" fmla="*/ 651631 w 1942493"/>
                <a:gd name="connsiteY1" fmla="*/ 40408 h 1942561"/>
                <a:gd name="connsiteX2" fmla="*/ 846694 w 1942493"/>
                <a:gd name="connsiteY2" fmla="*/ 40389 h 1942561"/>
                <a:gd name="connsiteX3" fmla="*/ 846713 w 1942493"/>
                <a:gd name="connsiteY3" fmla="*/ 40408 h 1942561"/>
                <a:gd name="connsiteX4" fmla="*/ 1942493 w 1942493"/>
                <a:gd name="connsiteY4" fmla="*/ 1136234 h 1942561"/>
                <a:gd name="connsiteX5" fmla="*/ 1942493 w 1942493"/>
                <a:gd name="connsiteY5" fmla="*/ 1136234 h 1942561"/>
                <a:gd name="connsiteX6" fmla="*/ 1136212 w 1942493"/>
                <a:gd name="connsiteY6" fmla="*/ 1942562 h 1942561"/>
                <a:gd name="connsiteX7" fmla="*/ 1136212 w 1942493"/>
                <a:gd name="connsiteY7" fmla="*/ 1942562 h 1942561"/>
                <a:gd name="connsiteX8" fmla="*/ 40386 w 1942493"/>
                <a:gd name="connsiteY8" fmla="*/ 846736 h 1942561"/>
                <a:gd name="connsiteX9" fmla="*/ 40294 w 1942493"/>
                <a:gd name="connsiteY9" fmla="*/ 651790 h 194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2493" h="1942561">
                  <a:moveTo>
                    <a:pt x="40294" y="651790"/>
                  </a:moveTo>
                  <a:lnTo>
                    <a:pt x="651631" y="40408"/>
                  </a:lnTo>
                  <a:cubicBezTo>
                    <a:pt x="705491" y="-13462"/>
                    <a:pt x="792823" y="-13471"/>
                    <a:pt x="846694" y="40389"/>
                  </a:cubicBezTo>
                  <a:cubicBezTo>
                    <a:pt x="846700" y="40396"/>
                    <a:pt x="846707" y="40402"/>
                    <a:pt x="846713" y="40408"/>
                  </a:cubicBezTo>
                  <a:lnTo>
                    <a:pt x="1942493" y="1136234"/>
                  </a:lnTo>
                  <a:lnTo>
                    <a:pt x="1942493" y="1136234"/>
                  </a:lnTo>
                  <a:lnTo>
                    <a:pt x="1136212" y="1942562"/>
                  </a:lnTo>
                  <a:lnTo>
                    <a:pt x="1136212" y="1942562"/>
                  </a:lnTo>
                  <a:lnTo>
                    <a:pt x="40386" y="846736"/>
                  </a:lnTo>
                  <a:cubicBezTo>
                    <a:pt x="-13426" y="792909"/>
                    <a:pt x="-13467" y="705667"/>
                    <a:pt x="40294" y="651790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1446543E-0227-A4B9-8716-244AD5924F49}"/>
                </a:ext>
              </a:extLst>
            </p:cNvPr>
            <p:cNvSpPr/>
            <p:nvPr/>
          </p:nvSpPr>
          <p:spPr>
            <a:xfrm rot="18900000">
              <a:off x="-2367326" y="4571024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solidFill>
              <a:srgbClr val="915E3A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98633FD-21C8-379C-21A7-67F6C0F5D6FD}"/>
                </a:ext>
              </a:extLst>
            </p:cNvPr>
            <p:cNvSpPr/>
            <p:nvPr/>
          </p:nvSpPr>
          <p:spPr>
            <a:xfrm>
              <a:off x="-2396883" y="4518660"/>
              <a:ext cx="469442" cy="325487"/>
            </a:xfrm>
            <a:custGeom>
              <a:avLst/>
              <a:gdLst>
                <a:gd name="connsiteX0" fmla="*/ 183863 w 469442"/>
                <a:gd name="connsiteY0" fmla="*/ 27779 h 325487"/>
                <a:gd name="connsiteX1" fmla="*/ 27779 w 469442"/>
                <a:gd name="connsiteY1" fmla="*/ 183863 h 325487"/>
                <a:gd name="connsiteX2" fmla="*/ 27779 w 469442"/>
                <a:gd name="connsiteY2" fmla="*/ 318053 h 325487"/>
                <a:gd name="connsiteX3" fmla="*/ 35213 w 469442"/>
                <a:gd name="connsiteY3" fmla="*/ 325487 h 325487"/>
                <a:gd name="connsiteX4" fmla="*/ 60026 w 469442"/>
                <a:gd name="connsiteY4" fmla="*/ 280605 h 325487"/>
                <a:gd name="connsiteX5" fmla="*/ 216110 w 469442"/>
                <a:gd name="connsiteY5" fmla="*/ 124567 h 325487"/>
                <a:gd name="connsiteX6" fmla="*/ 350216 w 469442"/>
                <a:gd name="connsiteY6" fmla="*/ 124483 h 325487"/>
                <a:gd name="connsiteX7" fmla="*/ 350300 w 469442"/>
                <a:gd name="connsiteY7" fmla="*/ 124567 h 325487"/>
                <a:gd name="connsiteX8" fmla="*/ 466702 w 469442"/>
                <a:gd name="connsiteY8" fmla="*/ 240923 h 325487"/>
                <a:gd name="connsiteX9" fmla="*/ 441843 w 469442"/>
                <a:gd name="connsiteY9" fmla="*/ 151569 h 325487"/>
                <a:gd name="connsiteX10" fmla="*/ 318053 w 469442"/>
                <a:gd name="connsiteY10" fmla="*/ 27779 h 325487"/>
                <a:gd name="connsiteX11" fmla="*/ 183863 w 469442"/>
                <a:gd name="connsiteY11" fmla="*/ 27779 h 32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442" h="325487">
                  <a:moveTo>
                    <a:pt x="183863" y="27779"/>
                  </a:moveTo>
                  <a:lnTo>
                    <a:pt x="27779" y="183863"/>
                  </a:lnTo>
                  <a:cubicBezTo>
                    <a:pt x="-9260" y="220925"/>
                    <a:pt x="-9260" y="280990"/>
                    <a:pt x="27779" y="318053"/>
                  </a:cubicBezTo>
                  <a:lnTo>
                    <a:pt x="35213" y="325487"/>
                  </a:lnTo>
                  <a:cubicBezTo>
                    <a:pt x="39153" y="308512"/>
                    <a:pt x="47746" y="292970"/>
                    <a:pt x="60026" y="280605"/>
                  </a:cubicBezTo>
                  <a:lnTo>
                    <a:pt x="216110" y="124567"/>
                  </a:lnTo>
                  <a:cubicBezTo>
                    <a:pt x="253119" y="87511"/>
                    <a:pt x="313160" y="87474"/>
                    <a:pt x="350216" y="124483"/>
                  </a:cubicBezTo>
                  <a:cubicBezTo>
                    <a:pt x="350244" y="124511"/>
                    <a:pt x="350272" y="124539"/>
                    <a:pt x="350300" y="124567"/>
                  </a:cubicBezTo>
                  <a:lnTo>
                    <a:pt x="466702" y="240923"/>
                  </a:lnTo>
                  <a:cubicBezTo>
                    <a:pt x="474596" y="208841"/>
                    <a:pt x="465172" y="174965"/>
                    <a:pt x="441843" y="151569"/>
                  </a:cubicBezTo>
                  <a:lnTo>
                    <a:pt x="318053" y="27779"/>
                  </a:lnTo>
                  <a:cubicBezTo>
                    <a:pt x="280990" y="-9260"/>
                    <a:pt x="220925" y="-9260"/>
                    <a:pt x="183863" y="27779"/>
                  </a:cubicBezTo>
                  <a:close/>
                </a:path>
              </a:pathLst>
            </a:custGeom>
            <a:solidFill>
              <a:srgbClr val="BF8256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EB8ACCBE-E99B-05CC-0B7D-AD2C4201C096}"/>
                </a:ext>
              </a:extLst>
            </p:cNvPr>
            <p:cNvSpPr/>
            <p:nvPr/>
          </p:nvSpPr>
          <p:spPr>
            <a:xfrm rot="18900000">
              <a:off x="-2367326" y="4571024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noFill/>
            <a:ln w="56912" cap="rnd">
              <a:solidFill>
                <a:srgbClr val="724F3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297F8B7-181A-177F-3EBB-AF0BC9B52446}"/>
                </a:ext>
              </a:extLst>
            </p:cNvPr>
            <p:cNvSpPr/>
            <p:nvPr/>
          </p:nvSpPr>
          <p:spPr>
            <a:xfrm rot="18900000">
              <a:off x="-2012524" y="4216222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solidFill>
              <a:srgbClr val="915E3A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C18717EF-58B4-97A3-EE7F-2F238C2CF1A2}"/>
                </a:ext>
              </a:extLst>
            </p:cNvPr>
            <p:cNvSpPr/>
            <p:nvPr/>
          </p:nvSpPr>
          <p:spPr>
            <a:xfrm>
              <a:off x="-2042118" y="4163872"/>
              <a:ext cx="469463" cy="325460"/>
            </a:xfrm>
            <a:custGeom>
              <a:avLst/>
              <a:gdLst>
                <a:gd name="connsiteX0" fmla="*/ 183866 w 469463"/>
                <a:gd name="connsiteY0" fmla="*/ 27798 h 325460"/>
                <a:gd name="connsiteX1" fmla="*/ 27783 w 469463"/>
                <a:gd name="connsiteY1" fmla="*/ 183836 h 325460"/>
                <a:gd name="connsiteX2" fmla="*/ 27783 w 469463"/>
                <a:gd name="connsiteY2" fmla="*/ 318072 h 325460"/>
                <a:gd name="connsiteX3" fmla="*/ 35217 w 469463"/>
                <a:gd name="connsiteY3" fmla="*/ 325461 h 325460"/>
                <a:gd name="connsiteX4" fmla="*/ 60076 w 469463"/>
                <a:gd name="connsiteY4" fmla="*/ 280624 h 325460"/>
                <a:gd name="connsiteX5" fmla="*/ 216114 w 469463"/>
                <a:gd name="connsiteY5" fmla="*/ 124540 h 325460"/>
                <a:gd name="connsiteX6" fmla="*/ 350350 w 469463"/>
                <a:gd name="connsiteY6" fmla="*/ 124540 h 325460"/>
                <a:gd name="connsiteX7" fmla="*/ 466706 w 469463"/>
                <a:gd name="connsiteY7" fmla="*/ 240942 h 325460"/>
                <a:gd name="connsiteX8" fmla="*/ 441893 w 469463"/>
                <a:gd name="connsiteY8" fmla="*/ 151497 h 325460"/>
                <a:gd name="connsiteX9" fmla="*/ 318057 w 469463"/>
                <a:gd name="connsiteY9" fmla="*/ 27798 h 325460"/>
                <a:gd name="connsiteX10" fmla="*/ 183886 w 469463"/>
                <a:gd name="connsiteY10" fmla="*/ 27778 h 325460"/>
                <a:gd name="connsiteX11" fmla="*/ 183866 w 469463"/>
                <a:gd name="connsiteY11" fmla="*/ 27798 h 32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463" h="325460">
                  <a:moveTo>
                    <a:pt x="183866" y="27798"/>
                  </a:moveTo>
                  <a:lnTo>
                    <a:pt x="27783" y="183836"/>
                  </a:lnTo>
                  <a:cubicBezTo>
                    <a:pt x="-9261" y="220914"/>
                    <a:pt x="-9261" y="280993"/>
                    <a:pt x="27783" y="318072"/>
                  </a:cubicBezTo>
                  <a:lnTo>
                    <a:pt x="35217" y="325461"/>
                  </a:lnTo>
                  <a:cubicBezTo>
                    <a:pt x="39194" y="308503"/>
                    <a:pt x="47800" y="292981"/>
                    <a:pt x="60076" y="280624"/>
                  </a:cubicBezTo>
                  <a:lnTo>
                    <a:pt x="216114" y="124540"/>
                  </a:lnTo>
                  <a:cubicBezTo>
                    <a:pt x="253193" y="87497"/>
                    <a:pt x="313272" y="87497"/>
                    <a:pt x="350350" y="124540"/>
                  </a:cubicBezTo>
                  <a:lnTo>
                    <a:pt x="466706" y="240942"/>
                  </a:lnTo>
                  <a:cubicBezTo>
                    <a:pt x="474627" y="208840"/>
                    <a:pt x="465220" y="174931"/>
                    <a:pt x="441893" y="151497"/>
                  </a:cubicBezTo>
                  <a:lnTo>
                    <a:pt x="318057" y="27798"/>
                  </a:lnTo>
                  <a:cubicBezTo>
                    <a:pt x="281012" y="-9258"/>
                    <a:pt x="220942" y="-9267"/>
                    <a:pt x="183886" y="27778"/>
                  </a:cubicBezTo>
                  <a:cubicBezTo>
                    <a:pt x="183880" y="27784"/>
                    <a:pt x="183873" y="27791"/>
                    <a:pt x="183866" y="27798"/>
                  </a:cubicBezTo>
                  <a:close/>
                </a:path>
              </a:pathLst>
            </a:custGeom>
            <a:solidFill>
              <a:srgbClr val="BF8256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C450BFBB-2CBA-A168-3475-499B00A364C5}"/>
                </a:ext>
              </a:extLst>
            </p:cNvPr>
            <p:cNvSpPr/>
            <p:nvPr/>
          </p:nvSpPr>
          <p:spPr>
            <a:xfrm rot="18900000">
              <a:off x="-2012524" y="4216222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noFill/>
            <a:ln w="56912" cap="rnd">
              <a:solidFill>
                <a:srgbClr val="724F3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41E431A-0562-218C-E41B-4B0A27DEAB97}"/>
                </a:ext>
              </a:extLst>
            </p:cNvPr>
            <p:cNvSpPr/>
            <p:nvPr/>
          </p:nvSpPr>
          <p:spPr>
            <a:xfrm rot="18900000">
              <a:off x="-2044804" y="4893546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solidFill>
              <a:srgbClr val="915E3A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6CF6E35B-7B74-1F04-2903-4B8876273C4E}"/>
                </a:ext>
              </a:extLst>
            </p:cNvPr>
            <p:cNvSpPr/>
            <p:nvPr/>
          </p:nvSpPr>
          <p:spPr>
            <a:xfrm>
              <a:off x="-2074544" y="4841182"/>
              <a:ext cx="469442" cy="325487"/>
            </a:xfrm>
            <a:custGeom>
              <a:avLst/>
              <a:gdLst>
                <a:gd name="connsiteX0" fmla="*/ 183863 w 469442"/>
                <a:gd name="connsiteY0" fmla="*/ 27779 h 325487"/>
                <a:gd name="connsiteX1" fmla="*/ 27779 w 469442"/>
                <a:gd name="connsiteY1" fmla="*/ 183863 h 325487"/>
                <a:gd name="connsiteX2" fmla="*/ 27779 w 469442"/>
                <a:gd name="connsiteY2" fmla="*/ 318053 h 325487"/>
                <a:gd name="connsiteX3" fmla="*/ 35213 w 469442"/>
                <a:gd name="connsiteY3" fmla="*/ 325488 h 325487"/>
                <a:gd name="connsiteX4" fmla="*/ 60026 w 469442"/>
                <a:gd name="connsiteY4" fmla="*/ 280605 h 325487"/>
                <a:gd name="connsiteX5" fmla="*/ 216110 w 469442"/>
                <a:gd name="connsiteY5" fmla="*/ 124567 h 325487"/>
                <a:gd name="connsiteX6" fmla="*/ 350216 w 469442"/>
                <a:gd name="connsiteY6" fmla="*/ 124483 h 325487"/>
                <a:gd name="connsiteX7" fmla="*/ 350300 w 469442"/>
                <a:gd name="connsiteY7" fmla="*/ 124567 h 325487"/>
                <a:gd name="connsiteX8" fmla="*/ 466702 w 469442"/>
                <a:gd name="connsiteY8" fmla="*/ 240923 h 325487"/>
                <a:gd name="connsiteX9" fmla="*/ 441843 w 469442"/>
                <a:gd name="connsiteY9" fmla="*/ 151569 h 325487"/>
                <a:gd name="connsiteX10" fmla="*/ 318053 w 469442"/>
                <a:gd name="connsiteY10" fmla="*/ 27779 h 325487"/>
                <a:gd name="connsiteX11" fmla="*/ 183863 w 469442"/>
                <a:gd name="connsiteY11" fmla="*/ 27779 h 32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442" h="325487">
                  <a:moveTo>
                    <a:pt x="183863" y="27779"/>
                  </a:moveTo>
                  <a:lnTo>
                    <a:pt x="27779" y="183863"/>
                  </a:lnTo>
                  <a:cubicBezTo>
                    <a:pt x="-9260" y="220925"/>
                    <a:pt x="-9260" y="280990"/>
                    <a:pt x="27779" y="318053"/>
                  </a:cubicBezTo>
                  <a:lnTo>
                    <a:pt x="35213" y="325488"/>
                  </a:lnTo>
                  <a:cubicBezTo>
                    <a:pt x="39153" y="308512"/>
                    <a:pt x="47746" y="292970"/>
                    <a:pt x="60026" y="280605"/>
                  </a:cubicBezTo>
                  <a:lnTo>
                    <a:pt x="216110" y="124567"/>
                  </a:lnTo>
                  <a:cubicBezTo>
                    <a:pt x="253119" y="87511"/>
                    <a:pt x="313160" y="87474"/>
                    <a:pt x="350216" y="124483"/>
                  </a:cubicBezTo>
                  <a:cubicBezTo>
                    <a:pt x="350244" y="124511"/>
                    <a:pt x="350272" y="124539"/>
                    <a:pt x="350300" y="124567"/>
                  </a:cubicBezTo>
                  <a:lnTo>
                    <a:pt x="466702" y="240923"/>
                  </a:lnTo>
                  <a:cubicBezTo>
                    <a:pt x="474596" y="208841"/>
                    <a:pt x="465172" y="174965"/>
                    <a:pt x="441843" y="151569"/>
                  </a:cubicBezTo>
                  <a:lnTo>
                    <a:pt x="318053" y="27779"/>
                  </a:lnTo>
                  <a:cubicBezTo>
                    <a:pt x="280990" y="-9260"/>
                    <a:pt x="220925" y="-9260"/>
                    <a:pt x="183863" y="27779"/>
                  </a:cubicBezTo>
                  <a:close/>
                </a:path>
              </a:pathLst>
            </a:custGeom>
            <a:solidFill>
              <a:srgbClr val="BF8256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7B63D98F-C9EC-805D-A764-A6698AFA3FB2}"/>
                </a:ext>
              </a:extLst>
            </p:cNvPr>
            <p:cNvSpPr/>
            <p:nvPr/>
          </p:nvSpPr>
          <p:spPr>
            <a:xfrm rot="18900000">
              <a:off x="-2044804" y="4893546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noFill/>
            <a:ln w="56912" cap="rnd">
              <a:solidFill>
                <a:srgbClr val="724F3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A21CF1EC-CE33-1526-34A7-000DF365DA92}"/>
                </a:ext>
              </a:extLst>
            </p:cNvPr>
            <p:cNvSpPr/>
            <p:nvPr/>
          </p:nvSpPr>
          <p:spPr>
            <a:xfrm rot="18900000">
              <a:off x="-1689989" y="4538776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solidFill>
              <a:srgbClr val="915E3A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50857D9F-6342-6DAB-8F4B-9029D148899A}"/>
                </a:ext>
              </a:extLst>
            </p:cNvPr>
            <p:cNvSpPr/>
            <p:nvPr/>
          </p:nvSpPr>
          <p:spPr>
            <a:xfrm>
              <a:off x="-1719588" y="4486409"/>
              <a:ext cx="469438" cy="325491"/>
            </a:xfrm>
            <a:custGeom>
              <a:avLst/>
              <a:gdLst>
                <a:gd name="connsiteX0" fmla="*/ 183859 w 469438"/>
                <a:gd name="connsiteY0" fmla="*/ 27783 h 325491"/>
                <a:gd name="connsiteX1" fmla="*/ 27820 w 469438"/>
                <a:gd name="connsiteY1" fmla="*/ 183821 h 325491"/>
                <a:gd name="connsiteX2" fmla="*/ 27755 w 469438"/>
                <a:gd name="connsiteY2" fmla="*/ 317991 h 325491"/>
                <a:gd name="connsiteX3" fmla="*/ 27820 w 469438"/>
                <a:gd name="connsiteY3" fmla="*/ 318057 h 325491"/>
                <a:gd name="connsiteX4" fmla="*/ 35209 w 469438"/>
                <a:gd name="connsiteY4" fmla="*/ 325491 h 325491"/>
                <a:gd name="connsiteX5" fmla="*/ 60068 w 469438"/>
                <a:gd name="connsiteY5" fmla="*/ 280609 h 325491"/>
                <a:gd name="connsiteX6" fmla="*/ 216106 w 469438"/>
                <a:gd name="connsiteY6" fmla="*/ 124525 h 325491"/>
                <a:gd name="connsiteX7" fmla="*/ 350342 w 469438"/>
                <a:gd name="connsiteY7" fmla="*/ 124525 h 325491"/>
                <a:gd name="connsiteX8" fmla="*/ 466698 w 469438"/>
                <a:gd name="connsiteY8" fmla="*/ 240927 h 325491"/>
                <a:gd name="connsiteX9" fmla="*/ 441885 w 469438"/>
                <a:gd name="connsiteY9" fmla="*/ 151573 h 325491"/>
                <a:gd name="connsiteX10" fmla="*/ 318095 w 469438"/>
                <a:gd name="connsiteY10" fmla="*/ 27783 h 325491"/>
                <a:gd name="connsiteX11" fmla="*/ 183859 w 469438"/>
                <a:gd name="connsiteY11" fmla="*/ 27783 h 325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438" h="325491">
                  <a:moveTo>
                    <a:pt x="183859" y="27783"/>
                  </a:moveTo>
                  <a:lnTo>
                    <a:pt x="27820" y="183821"/>
                  </a:lnTo>
                  <a:cubicBezTo>
                    <a:pt x="-9248" y="220853"/>
                    <a:pt x="-9277" y="280923"/>
                    <a:pt x="27755" y="317991"/>
                  </a:cubicBezTo>
                  <a:cubicBezTo>
                    <a:pt x="27777" y="318013"/>
                    <a:pt x="27799" y="318035"/>
                    <a:pt x="27820" y="318057"/>
                  </a:cubicBezTo>
                  <a:lnTo>
                    <a:pt x="35209" y="325491"/>
                  </a:lnTo>
                  <a:cubicBezTo>
                    <a:pt x="39176" y="308516"/>
                    <a:pt x="47783" y="292977"/>
                    <a:pt x="60068" y="280609"/>
                  </a:cubicBezTo>
                  <a:lnTo>
                    <a:pt x="216106" y="124525"/>
                  </a:lnTo>
                  <a:cubicBezTo>
                    <a:pt x="253185" y="87482"/>
                    <a:pt x="313264" y="87482"/>
                    <a:pt x="350342" y="124525"/>
                  </a:cubicBezTo>
                  <a:lnTo>
                    <a:pt x="466698" y="240927"/>
                  </a:lnTo>
                  <a:cubicBezTo>
                    <a:pt x="474585" y="208853"/>
                    <a:pt x="465181" y="174988"/>
                    <a:pt x="441885" y="151573"/>
                  </a:cubicBezTo>
                  <a:lnTo>
                    <a:pt x="318095" y="27783"/>
                  </a:lnTo>
                  <a:cubicBezTo>
                    <a:pt x="281016" y="-9261"/>
                    <a:pt x="220937" y="-9261"/>
                    <a:pt x="183859" y="27783"/>
                  </a:cubicBezTo>
                  <a:close/>
                </a:path>
              </a:pathLst>
            </a:custGeom>
            <a:solidFill>
              <a:srgbClr val="BF8256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D1A98C9A-2255-BC03-1AB2-DEB0E3FA0A2F}"/>
                </a:ext>
              </a:extLst>
            </p:cNvPr>
            <p:cNvSpPr/>
            <p:nvPr/>
          </p:nvSpPr>
          <p:spPr>
            <a:xfrm rot="18900000">
              <a:off x="-1689989" y="4538776"/>
              <a:ext cx="410507" cy="364895"/>
            </a:xfrm>
            <a:custGeom>
              <a:avLst/>
              <a:gdLst>
                <a:gd name="connsiteX0" fmla="*/ 315589 w 410507"/>
                <a:gd name="connsiteY0" fmla="*/ 0 h 364895"/>
                <a:gd name="connsiteX1" fmla="*/ 410507 w 410507"/>
                <a:gd name="connsiteY1" fmla="*/ 94918 h 364895"/>
                <a:gd name="connsiteX2" fmla="*/ 410507 w 410507"/>
                <a:gd name="connsiteY2" fmla="*/ 269977 h 364895"/>
                <a:gd name="connsiteX3" fmla="*/ 315589 w 410507"/>
                <a:gd name="connsiteY3" fmla="*/ 364895 h 364895"/>
                <a:gd name="connsiteX4" fmla="*/ 94918 w 410507"/>
                <a:gd name="connsiteY4" fmla="*/ 364895 h 364895"/>
                <a:gd name="connsiteX5" fmla="*/ 0 w 410507"/>
                <a:gd name="connsiteY5" fmla="*/ 269977 h 364895"/>
                <a:gd name="connsiteX6" fmla="*/ 0 w 410507"/>
                <a:gd name="connsiteY6" fmla="*/ 94918 h 364895"/>
                <a:gd name="connsiteX7" fmla="*/ 94918 w 410507"/>
                <a:gd name="connsiteY7" fmla="*/ 0 h 36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507" h="364895">
                  <a:moveTo>
                    <a:pt x="315589" y="0"/>
                  </a:moveTo>
                  <a:cubicBezTo>
                    <a:pt x="368011" y="0"/>
                    <a:pt x="410507" y="42496"/>
                    <a:pt x="410507" y="94918"/>
                  </a:cubicBezTo>
                  <a:lnTo>
                    <a:pt x="410507" y="269977"/>
                  </a:lnTo>
                  <a:cubicBezTo>
                    <a:pt x="410507" y="322399"/>
                    <a:pt x="368011" y="364895"/>
                    <a:pt x="315589" y="364895"/>
                  </a:cubicBezTo>
                  <a:lnTo>
                    <a:pt x="94918" y="364895"/>
                  </a:lnTo>
                  <a:cubicBezTo>
                    <a:pt x="42496" y="364895"/>
                    <a:pt x="0" y="322399"/>
                    <a:pt x="0" y="269977"/>
                  </a:cubicBezTo>
                  <a:lnTo>
                    <a:pt x="0" y="94918"/>
                  </a:lnTo>
                  <a:cubicBezTo>
                    <a:pt x="0" y="42496"/>
                    <a:pt x="42496" y="0"/>
                    <a:pt x="94918" y="0"/>
                  </a:cubicBezTo>
                  <a:close/>
                </a:path>
              </a:pathLst>
            </a:custGeom>
            <a:noFill/>
            <a:ln w="56912" cap="rnd">
              <a:solidFill>
                <a:srgbClr val="724F3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99277C1-E401-B9A4-B0FE-71EE42D9B3E4}"/>
                </a:ext>
              </a:extLst>
            </p:cNvPr>
            <p:cNvSpPr/>
            <p:nvPr/>
          </p:nvSpPr>
          <p:spPr>
            <a:xfrm>
              <a:off x="-2025008" y="4519710"/>
              <a:ext cx="1652695" cy="1652626"/>
            </a:xfrm>
            <a:custGeom>
              <a:avLst/>
              <a:gdLst>
                <a:gd name="connsiteX0" fmla="*/ 0 w 1652695"/>
                <a:gd name="connsiteY0" fmla="*/ 870731 h 1652626"/>
                <a:gd name="connsiteX1" fmla="*/ 870822 w 1652695"/>
                <a:gd name="connsiteY1" fmla="*/ 0 h 1652626"/>
                <a:gd name="connsiteX2" fmla="*/ 1612609 w 1652695"/>
                <a:gd name="connsiteY2" fmla="*/ 741741 h 1652626"/>
                <a:gd name="connsiteX3" fmla="*/ 1612625 w 1652695"/>
                <a:gd name="connsiteY3" fmla="*/ 935256 h 1652626"/>
                <a:gd name="connsiteX4" fmla="*/ 1612609 w 1652695"/>
                <a:gd name="connsiteY4" fmla="*/ 935272 h 1652626"/>
                <a:gd name="connsiteX5" fmla="*/ 935318 w 1652695"/>
                <a:gd name="connsiteY5" fmla="*/ 1612563 h 1652626"/>
                <a:gd name="connsiteX6" fmla="*/ 741832 w 1652695"/>
                <a:gd name="connsiteY6" fmla="*/ 1612563 h 1652626"/>
                <a:gd name="connsiteX7" fmla="*/ 0 w 1652695"/>
                <a:gd name="connsiteY7" fmla="*/ 870731 h 165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2695" h="1652626">
                  <a:moveTo>
                    <a:pt x="0" y="870731"/>
                  </a:moveTo>
                  <a:lnTo>
                    <a:pt x="870822" y="0"/>
                  </a:lnTo>
                  <a:lnTo>
                    <a:pt x="1612609" y="741741"/>
                  </a:lnTo>
                  <a:cubicBezTo>
                    <a:pt x="1666051" y="795174"/>
                    <a:pt x="1666058" y="881813"/>
                    <a:pt x="1612625" y="935256"/>
                  </a:cubicBezTo>
                  <a:cubicBezTo>
                    <a:pt x="1612620" y="935261"/>
                    <a:pt x="1612614" y="935267"/>
                    <a:pt x="1612609" y="935272"/>
                  </a:cubicBezTo>
                  <a:lnTo>
                    <a:pt x="935318" y="1612563"/>
                  </a:lnTo>
                  <a:cubicBezTo>
                    <a:pt x="881883" y="1665981"/>
                    <a:pt x="795266" y="1665981"/>
                    <a:pt x="741832" y="1612563"/>
                  </a:cubicBezTo>
                  <a:lnTo>
                    <a:pt x="0" y="870731"/>
                  </a:lnTo>
                  <a:close/>
                </a:path>
              </a:pathLst>
            </a:custGeom>
            <a:solidFill>
              <a:srgbClr val="F0F0F0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1102A4E8-9DE7-A586-7B95-A8A82F9CF07C}"/>
                </a:ext>
              </a:extLst>
            </p:cNvPr>
            <p:cNvSpPr/>
            <p:nvPr/>
          </p:nvSpPr>
          <p:spPr>
            <a:xfrm>
              <a:off x="-1976614" y="4568013"/>
              <a:ext cx="1564260" cy="1580406"/>
            </a:xfrm>
            <a:custGeom>
              <a:avLst/>
              <a:gdLst>
                <a:gd name="connsiteX0" fmla="*/ 709584 w 1564260"/>
                <a:gd name="connsiteY0" fmla="*/ 1580407 h 1580406"/>
                <a:gd name="connsiteX1" fmla="*/ 1564260 w 1564260"/>
                <a:gd name="connsiteY1" fmla="*/ 725685 h 1580406"/>
                <a:gd name="connsiteX2" fmla="*/ 1546015 w 1564260"/>
                <a:gd name="connsiteY2" fmla="*/ 675056 h 1580406"/>
                <a:gd name="connsiteX3" fmla="*/ 870959 w 1564260"/>
                <a:gd name="connsiteY3" fmla="*/ 0 h 1580406"/>
                <a:gd name="connsiteX4" fmla="*/ 0 w 1564260"/>
                <a:gd name="connsiteY4" fmla="*/ 870822 h 158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260" h="1580406">
                  <a:moveTo>
                    <a:pt x="709584" y="1580407"/>
                  </a:moveTo>
                  <a:lnTo>
                    <a:pt x="1564260" y="725685"/>
                  </a:lnTo>
                  <a:cubicBezTo>
                    <a:pt x="1537623" y="687827"/>
                    <a:pt x="1542002" y="681579"/>
                    <a:pt x="1546015" y="675056"/>
                  </a:cubicBezTo>
                  <a:lnTo>
                    <a:pt x="870959" y="0"/>
                  </a:lnTo>
                  <a:lnTo>
                    <a:pt x="0" y="870822"/>
                  </a:lnTo>
                  <a:close/>
                </a:path>
              </a:pathLst>
            </a:custGeom>
            <a:solidFill>
              <a:srgbClr val="BDBEC0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EB9B8ED-C853-F371-B974-EA9F9B46CE47}"/>
                </a:ext>
              </a:extLst>
            </p:cNvPr>
            <p:cNvSpPr/>
            <p:nvPr/>
          </p:nvSpPr>
          <p:spPr>
            <a:xfrm>
              <a:off x="-2025008" y="4519710"/>
              <a:ext cx="1652695" cy="1652626"/>
            </a:xfrm>
            <a:custGeom>
              <a:avLst/>
              <a:gdLst>
                <a:gd name="connsiteX0" fmla="*/ 0 w 1652695"/>
                <a:gd name="connsiteY0" fmla="*/ 870731 h 1652626"/>
                <a:gd name="connsiteX1" fmla="*/ 870822 w 1652695"/>
                <a:gd name="connsiteY1" fmla="*/ 0 h 1652626"/>
                <a:gd name="connsiteX2" fmla="*/ 870822 w 1652695"/>
                <a:gd name="connsiteY2" fmla="*/ 0 h 1652626"/>
                <a:gd name="connsiteX3" fmla="*/ 1612609 w 1652695"/>
                <a:gd name="connsiteY3" fmla="*/ 741741 h 1652626"/>
                <a:gd name="connsiteX4" fmla="*/ 1612625 w 1652695"/>
                <a:gd name="connsiteY4" fmla="*/ 935256 h 1652626"/>
                <a:gd name="connsiteX5" fmla="*/ 1612609 w 1652695"/>
                <a:gd name="connsiteY5" fmla="*/ 935272 h 1652626"/>
                <a:gd name="connsiteX6" fmla="*/ 935318 w 1652695"/>
                <a:gd name="connsiteY6" fmla="*/ 1612563 h 1652626"/>
                <a:gd name="connsiteX7" fmla="*/ 741832 w 1652695"/>
                <a:gd name="connsiteY7" fmla="*/ 1612563 h 1652626"/>
                <a:gd name="connsiteX8" fmla="*/ 0 w 1652695"/>
                <a:gd name="connsiteY8" fmla="*/ 870731 h 1652626"/>
                <a:gd name="connsiteX9" fmla="*/ 0 w 1652695"/>
                <a:gd name="connsiteY9" fmla="*/ 870731 h 165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2695" h="1652626">
                  <a:moveTo>
                    <a:pt x="0" y="870731"/>
                  </a:moveTo>
                  <a:lnTo>
                    <a:pt x="870822" y="0"/>
                  </a:lnTo>
                  <a:lnTo>
                    <a:pt x="870822" y="0"/>
                  </a:lnTo>
                  <a:lnTo>
                    <a:pt x="1612609" y="741741"/>
                  </a:lnTo>
                  <a:cubicBezTo>
                    <a:pt x="1666051" y="795174"/>
                    <a:pt x="1666058" y="881813"/>
                    <a:pt x="1612625" y="935256"/>
                  </a:cubicBezTo>
                  <a:cubicBezTo>
                    <a:pt x="1612620" y="935261"/>
                    <a:pt x="1612614" y="935267"/>
                    <a:pt x="1612609" y="935272"/>
                  </a:cubicBezTo>
                  <a:lnTo>
                    <a:pt x="935318" y="1612563"/>
                  </a:lnTo>
                  <a:cubicBezTo>
                    <a:pt x="881883" y="1665981"/>
                    <a:pt x="795266" y="1665981"/>
                    <a:pt x="741832" y="1612563"/>
                  </a:cubicBezTo>
                  <a:lnTo>
                    <a:pt x="0" y="870731"/>
                  </a:lnTo>
                  <a:lnTo>
                    <a:pt x="0" y="870731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9223542-BDE2-37E6-40CC-D6368A9E1A24}"/>
                </a:ext>
              </a:extLst>
            </p:cNvPr>
            <p:cNvSpPr/>
            <p:nvPr/>
          </p:nvSpPr>
          <p:spPr>
            <a:xfrm rot="18900000">
              <a:off x="-1912301" y="4814774"/>
              <a:ext cx="1322745" cy="957849"/>
            </a:xfrm>
            <a:custGeom>
              <a:avLst/>
              <a:gdLst>
                <a:gd name="connsiteX0" fmla="*/ 0 w 1322745"/>
                <a:gd name="connsiteY0" fmla="*/ 0 h 957849"/>
                <a:gd name="connsiteX1" fmla="*/ 1322745 w 1322745"/>
                <a:gd name="connsiteY1" fmla="*/ 0 h 957849"/>
                <a:gd name="connsiteX2" fmla="*/ 1322745 w 1322745"/>
                <a:gd name="connsiteY2" fmla="*/ 866626 h 957849"/>
                <a:gd name="connsiteX3" fmla="*/ 1231521 w 1322745"/>
                <a:gd name="connsiteY3" fmla="*/ 957850 h 957849"/>
                <a:gd name="connsiteX4" fmla="*/ 91224 w 1322745"/>
                <a:gd name="connsiteY4" fmla="*/ 957850 h 957849"/>
                <a:gd name="connsiteX5" fmla="*/ 0 w 1322745"/>
                <a:gd name="connsiteY5" fmla="*/ 866626 h 957849"/>
                <a:gd name="connsiteX6" fmla="*/ 0 w 1322745"/>
                <a:gd name="connsiteY6" fmla="*/ 0 h 95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2745" h="957849">
                  <a:moveTo>
                    <a:pt x="0" y="0"/>
                  </a:moveTo>
                  <a:lnTo>
                    <a:pt x="1322745" y="0"/>
                  </a:lnTo>
                  <a:lnTo>
                    <a:pt x="1322745" y="866626"/>
                  </a:lnTo>
                  <a:cubicBezTo>
                    <a:pt x="1322745" y="917008"/>
                    <a:pt x="1281903" y="957850"/>
                    <a:pt x="1231521" y="957850"/>
                  </a:cubicBezTo>
                  <a:lnTo>
                    <a:pt x="91224" y="957850"/>
                  </a:lnTo>
                  <a:cubicBezTo>
                    <a:pt x="40842" y="957850"/>
                    <a:pt x="0" y="917008"/>
                    <a:pt x="0" y="8666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1E76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0BE45CA0-F4D3-04EA-86F8-5C93FB3834A4}"/>
                </a:ext>
              </a:extLst>
            </p:cNvPr>
            <p:cNvSpPr/>
            <p:nvPr/>
          </p:nvSpPr>
          <p:spPr>
            <a:xfrm rot="18900000">
              <a:off x="-1825454" y="4908623"/>
              <a:ext cx="1094685" cy="715787"/>
            </a:xfrm>
            <a:custGeom>
              <a:avLst/>
              <a:gdLst>
                <a:gd name="connsiteX0" fmla="*/ 0 w 1094685"/>
                <a:gd name="connsiteY0" fmla="*/ 0 h 715787"/>
                <a:gd name="connsiteX1" fmla="*/ 1094686 w 1094685"/>
                <a:gd name="connsiteY1" fmla="*/ 0 h 715787"/>
                <a:gd name="connsiteX2" fmla="*/ 1094686 w 1094685"/>
                <a:gd name="connsiteY2" fmla="*/ 624564 h 715787"/>
                <a:gd name="connsiteX3" fmla="*/ 1003462 w 1094685"/>
                <a:gd name="connsiteY3" fmla="*/ 715788 h 715787"/>
                <a:gd name="connsiteX4" fmla="*/ 91224 w 1094685"/>
                <a:gd name="connsiteY4" fmla="*/ 715788 h 715787"/>
                <a:gd name="connsiteX5" fmla="*/ 0 w 1094685"/>
                <a:gd name="connsiteY5" fmla="*/ 624564 h 715787"/>
                <a:gd name="connsiteX6" fmla="*/ 0 w 1094685"/>
                <a:gd name="connsiteY6" fmla="*/ 0 h 715787"/>
                <a:gd name="connsiteX7" fmla="*/ 0 w 1094685"/>
                <a:gd name="connsiteY7" fmla="*/ 0 h 71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4685" h="715787">
                  <a:moveTo>
                    <a:pt x="0" y="0"/>
                  </a:moveTo>
                  <a:lnTo>
                    <a:pt x="1094686" y="0"/>
                  </a:lnTo>
                  <a:lnTo>
                    <a:pt x="1094686" y="624564"/>
                  </a:lnTo>
                  <a:cubicBezTo>
                    <a:pt x="1094686" y="674945"/>
                    <a:pt x="1053843" y="715788"/>
                    <a:pt x="1003462" y="715788"/>
                  </a:cubicBezTo>
                  <a:lnTo>
                    <a:pt x="91224" y="715788"/>
                  </a:lnTo>
                  <a:cubicBezTo>
                    <a:pt x="40842" y="715788"/>
                    <a:pt x="0" y="674945"/>
                    <a:pt x="0" y="624564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56912" cap="rnd">
              <a:solidFill>
                <a:srgbClr val="F595B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09D4A4B-7879-DECD-59C7-D4EEB4E29331}"/>
                </a:ext>
              </a:extLst>
            </p:cNvPr>
            <p:cNvSpPr/>
            <p:nvPr/>
          </p:nvSpPr>
          <p:spPr>
            <a:xfrm>
              <a:off x="-1503155" y="5041197"/>
              <a:ext cx="451378" cy="451400"/>
            </a:xfrm>
            <a:custGeom>
              <a:avLst/>
              <a:gdLst>
                <a:gd name="connsiteX0" fmla="*/ 99745 w 451378"/>
                <a:gd name="connsiteY0" fmla="*/ 37123 h 451400"/>
                <a:gd name="connsiteX1" fmla="*/ 168163 w 451378"/>
                <a:gd name="connsiteY1" fmla="*/ 60385 h 451400"/>
                <a:gd name="connsiteX2" fmla="*/ 213775 w 451378"/>
                <a:gd name="connsiteY2" fmla="*/ 53178 h 451400"/>
                <a:gd name="connsiteX3" fmla="*/ 271839 w 451378"/>
                <a:gd name="connsiteY3" fmla="*/ 9847 h 451400"/>
                <a:gd name="connsiteX4" fmla="*/ 341227 w 451378"/>
                <a:gd name="connsiteY4" fmla="*/ 19931 h 451400"/>
                <a:gd name="connsiteX5" fmla="*/ 351067 w 451378"/>
                <a:gd name="connsiteY5" fmla="*/ 50214 h 451400"/>
                <a:gd name="connsiteX6" fmla="*/ 350154 w 451378"/>
                <a:gd name="connsiteY6" fmla="*/ 122645 h 451400"/>
                <a:gd name="connsiteX7" fmla="*/ 371090 w 451378"/>
                <a:gd name="connsiteY7" fmla="*/ 163696 h 451400"/>
                <a:gd name="connsiteX8" fmla="*/ 430386 w 451378"/>
                <a:gd name="connsiteY8" fmla="*/ 205522 h 451400"/>
                <a:gd name="connsiteX9" fmla="*/ 442278 w 451378"/>
                <a:gd name="connsiteY9" fmla="*/ 274688 h 451400"/>
                <a:gd name="connsiteX10" fmla="*/ 416702 w 451378"/>
                <a:gd name="connsiteY10" fmla="*/ 293370 h 451400"/>
                <a:gd name="connsiteX11" fmla="*/ 347509 w 451378"/>
                <a:gd name="connsiteY11" fmla="*/ 314854 h 451400"/>
                <a:gd name="connsiteX12" fmla="*/ 314896 w 451378"/>
                <a:gd name="connsiteY12" fmla="*/ 347466 h 451400"/>
                <a:gd name="connsiteX13" fmla="*/ 293368 w 451378"/>
                <a:gd name="connsiteY13" fmla="*/ 416660 h 451400"/>
                <a:gd name="connsiteX14" fmla="*/ 231212 w 451378"/>
                <a:gd name="connsiteY14" fmla="*/ 449111 h 451400"/>
                <a:gd name="connsiteX15" fmla="*/ 205519 w 451378"/>
                <a:gd name="connsiteY15" fmla="*/ 430343 h 451400"/>
                <a:gd name="connsiteX16" fmla="*/ 163693 w 451378"/>
                <a:gd name="connsiteY16" fmla="*/ 371048 h 451400"/>
                <a:gd name="connsiteX17" fmla="*/ 122642 w 451378"/>
                <a:gd name="connsiteY17" fmla="*/ 350112 h 451400"/>
                <a:gd name="connsiteX18" fmla="*/ 50211 w 451378"/>
                <a:gd name="connsiteY18" fmla="*/ 351024 h 451400"/>
                <a:gd name="connsiteX19" fmla="*/ 4 w 451378"/>
                <a:gd name="connsiteY19" fmla="*/ 302078 h 451400"/>
                <a:gd name="connsiteX20" fmla="*/ 9844 w 451378"/>
                <a:gd name="connsiteY20" fmla="*/ 271796 h 451400"/>
                <a:gd name="connsiteX21" fmla="*/ 53130 w 451378"/>
                <a:gd name="connsiteY21" fmla="*/ 213732 h 451400"/>
                <a:gd name="connsiteX22" fmla="*/ 60382 w 451378"/>
                <a:gd name="connsiteY22" fmla="*/ 168120 h 451400"/>
                <a:gd name="connsiteX23" fmla="*/ 37120 w 451378"/>
                <a:gd name="connsiteY23" fmla="*/ 99702 h 451400"/>
                <a:gd name="connsiteX24" fmla="*/ 68723 w 451378"/>
                <a:gd name="connsiteY24" fmla="*/ 37112 h 451400"/>
                <a:gd name="connsiteX25" fmla="*/ 99745 w 451378"/>
                <a:gd name="connsiteY25" fmla="*/ 37123 h 45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1378" h="451400">
                  <a:moveTo>
                    <a:pt x="99745" y="37123"/>
                  </a:moveTo>
                  <a:lnTo>
                    <a:pt x="168163" y="60385"/>
                  </a:lnTo>
                  <a:cubicBezTo>
                    <a:pt x="183627" y="65634"/>
                    <a:pt x="200683" y="62939"/>
                    <a:pt x="213775" y="53178"/>
                  </a:cubicBezTo>
                  <a:lnTo>
                    <a:pt x="271839" y="9847"/>
                  </a:lnTo>
                  <a:cubicBezTo>
                    <a:pt x="293785" y="-6529"/>
                    <a:pt x="324851" y="-2014"/>
                    <a:pt x="341227" y="19931"/>
                  </a:cubicBezTo>
                  <a:cubicBezTo>
                    <a:pt x="347747" y="28669"/>
                    <a:pt x="351205" y="39312"/>
                    <a:pt x="351067" y="50214"/>
                  </a:cubicBezTo>
                  <a:lnTo>
                    <a:pt x="350154" y="122645"/>
                  </a:lnTo>
                  <a:cubicBezTo>
                    <a:pt x="349964" y="138938"/>
                    <a:pt x="357790" y="154284"/>
                    <a:pt x="371090" y="163696"/>
                  </a:cubicBezTo>
                  <a:lnTo>
                    <a:pt x="430386" y="205522"/>
                  </a:lnTo>
                  <a:cubicBezTo>
                    <a:pt x="452769" y="221338"/>
                    <a:pt x="458094" y="252305"/>
                    <a:pt x="442278" y="274688"/>
                  </a:cubicBezTo>
                  <a:cubicBezTo>
                    <a:pt x="436022" y="283542"/>
                    <a:pt x="427039" y="290104"/>
                    <a:pt x="416702" y="293370"/>
                  </a:cubicBezTo>
                  <a:lnTo>
                    <a:pt x="347509" y="314854"/>
                  </a:lnTo>
                  <a:cubicBezTo>
                    <a:pt x="331940" y="319706"/>
                    <a:pt x="319749" y="331897"/>
                    <a:pt x="314896" y="347466"/>
                  </a:cubicBezTo>
                  <a:lnTo>
                    <a:pt x="293368" y="416660"/>
                  </a:lnTo>
                  <a:cubicBezTo>
                    <a:pt x="285165" y="442784"/>
                    <a:pt x="257337" y="457313"/>
                    <a:pt x="231212" y="449111"/>
                  </a:cubicBezTo>
                  <a:cubicBezTo>
                    <a:pt x="220819" y="445848"/>
                    <a:pt x="211789" y="439252"/>
                    <a:pt x="205519" y="430343"/>
                  </a:cubicBezTo>
                  <a:lnTo>
                    <a:pt x="163693" y="371048"/>
                  </a:lnTo>
                  <a:cubicBezTo>
                    <a:pt x="154297" y="357729"/>
                    <a:pt x="138940" y="349897"/>
                    <a:pt x="122642" y="350112"/>
                  </a:cubicBezTo>
                  <a:lnTo>
                    <a:pt x="50211" y="351024"/>
                  </a:lnTo>
                  <a:cubicBezTo>
                    <a:pt x="22830" y="351372"/>
                    <a:pt x="352" y="329458"/>
                    <a:pt x="4" y="302078"/>
                  </a:cubicBezTo>
                  <a:cubicBezTo>
                    <a:pt x="-135" y="291177"/>
                    <a:pt x="3324" y="280534"/>
                    <a:pt x="9844" y="271796"/>
                  </a:cubicBezTo>
                  <a:lnTo>
                    <a:pt x="53130" y="213732"/>
                  </a:lnTo>
                  <a:cubicBezTo>
                    <a:pt x="62913" y="200651"/>
                    <a:pt x="65626" y="183591"/>
                    <a:pt x="60382" y="168120"/>
                  </a:cubicBezTo>
                  <a:lnTo>
                    <a:pt x="37120" y="99702"/>
                  </a:lnTo>
                  <a:cubicBezTo>
                    <a:pt x="28563" y="73691"/>
                    <a:pt x="42712" y="45668"/>
                    <a:pt x="68723" y="37112"/>
                  </a:cubicBezTo>
                  <a:cubicBezTo>
                    <a:pt x="78799" y="33797"/>
                    <a:pt x="89672" y="33801"/>
                    <a:pt x="99745" y="37123"/>
                  </a:cubicBezTo>
                  <a:close/>
                </a:path>
              </a:pathLst>
            </a:custGeom>
            <a:solidFill>
              <a:srgbClr val="F595BE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721F296-A51B-BB54-FE0A-D9319C7248A3}"/>
                </a:ext>
              </a:extLst>
            </p:cNvPr>
            <p:cNvSpPr/>
            <p:nvPr/>
          </p:nvSpPr>
          <p:spPr>
            <a:xfrm>
              <a:off x="-2057256" y="4487372"/>
              <a:ext cx="1574891" cy="1574845"/>
            </a:xfrm>
            <a:custGeom>
              <a:avLst/>
              <a:gdLst>
                <a:gd name="connsiteX0" fmla="*/ 0 w 1574891"/>
                <a:gd name="connsiteY0" fmla="*/ 935318 h 1574845"/>
                <a:gd name="connsiteX1" fmla="*/ 935318 w 1574891"/>
                <a:gd name="connsiteY1" fmla="*/ 0 h 1574845"/>
                <a:gd name="connsiteX2" fmla="*/ 935318 w 1574891"/>
                <a:gd name="connsiteY2" fmla="*/ 0 h 1574845"/>
                <a:gd name="connsiteX3" fmla="*/ 1548159 w 1574891"/>
                <a:gd name="connsiteY3" fmla="*/ 612796 h 1574845"/>
                <a:gd name="connsiteX4" fmla="*/ 1548185 w 1574891"/>
                <a:gd name="connsiteY4" fmla="*/ 741806 h 1574845"/>
                <a:gd name="connsiteX5" fmla="*/ 1548159 w 1574891"/>
                <a:gd name="connsiteY5" fmla="*/ 741832 h 1574845"/>
                <a:gd name="connsiteX6" fmla="*/ 741832 w 1574891"/>
                <a:gd name="connsiteY6" fmla="*/ 1548114 h 1574845"/>
                <a:gd name="connsiteX7" fmla="*/ 612822 w 1574891"/>
                <a:gd name="connsiteY7" fmla="*/ 1548140 h 1574845"/>
                <a:gd name="connsiteX8" fmla="*/ 612796 w 1574891"/>
                <a:gd name="connsiteY8" fmla="*/ 1548114 h 1574845"/>
                <a:gd name="connsiteX9" fmla="*/ 0 w 1574891"/>
                <a:gd name="connsiteY9" fmla="*/ 935318 h 1574845"/>
                <a:gd name="connsiteX10" fmla="*/ 0 w 1574891"/>
                <a:gd name="connsiteY10" fmla="*/ 935318 h 157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74891" h="1574845">
                  <a:moveTo>
                    <a:pt x="0" y="935318"/>
                  </a:moveTo>
                  <a:lnTo>
                    <a:pt x="935318" y="0"/>
                  </a:lnTo>
                  <a:lnTo>
                    <a:pt x="935318" y="0"/>
                  </a:lnTo>
                  <a:lnTo>
                    <a:pt x="1548159" y="612796"/>
                  </a:lnTo>
                  <a:cubicBezTo>
                    <a:pt x="1583792" y="648414"/>
                    <a:pt x="1583803" y="706174"/>
                    <a:pt x="1548185" y="741806"/>
                  </a:cubicBezTo>
                  <a:cubicBezTo>
                    <a:pt x="1548177" y="741815"/>
                    <a:pt x="1548168" y="741823"/>
                    <a:pt x="1548159" y="741832"/>
                  </a:cubicBezTo>
                  <a:lnTo>
                    <a:pt x="741832" y="1548114"/>
                  </a:lnTo>
                  <a:cubicBezTo>
                    <a:pt x="706214" y="1583746"/>
                    <a:pt x="648454" y="1583758"/>
                    <a:pt x="612822" y="1548140"/>
                  </a:cubicBezTo>
                  <a:cubicBezTo>
                    <a:pt x="612813" y="1548131"/>
                    <a:pt x="612805" y="1548122"/>
                    <a:pt x="612796" y="1548114"/>
                  </a:cubicBezTo>
                  <a:lnTo>
                    <a:pt x="0" y="935318"/>
                  </a:lnTo>
                  <a:lnTo>
                    <a:pt x="0" y="935318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7BC1464B-F923-C809-A4E8-0AF6A195D1F6}"/>
                </a:ext>
              </a:extLst>
            </p:cNvPr>
            <p:cNvSpPr/>
            <p:nvPr/>
          </p:nvSpPr>
          <p:spPr>
            <a:xfrm>
              <a:off x="-2095740" y="4439401"/>
              <a:ext cx="1109866" cy="1329711"/>
            </a:xfrm>
            <a:custGeom>
              <a:avLst/>
              <a:gdLst>
                <a:gd name="connsiteX0" fmla="*/ 407439 w 1109866"/>
                <a:gd name="connsiteY0" fmla="*/ 1286152 h 1329711"/>
                <a:gd name="connsiteX1" fmla="*/ 270078 w 1109866"/>
                <a:gd name="connsiteY1" fmla="*/ 1312748 h 1329711"/>
                <a:gd name="connsiteX2" fmla="*/ 245699 w 1109866"/>
                <a:gd name="connsiteY2" fmla="*/ 1289299 h 1329711"/>
                <a:gd name="connsiteX3" fmla="*/ 13717 w 1109866"/>
                <a:gd name="connsiteY3" fmla="*/ 972935 h 1329711"/>
                <a:gd name="connsiteX4" fmla="*/ 25941 w 1109866"/>
                <a:gd name="connsiteY4" fmla="*/ 876329 h 1329711"/>
                <a:gd name="connsiteX5" fmla="*/ 183849 w 1109866"/>
                <a:gd name="connsiteY5" fmla="*/ 747156 h 1329711"/>
                <a:gd name="connsiteX6" fmla="*/ 395990 w 1109866"/>
                <a:gd name="connsiteY6" fmla="*/ 453734 h 1329711"/>
                <a:gd name="connsiteX7" fmla="*/ 720701 w 1109866"/>
                <a:gd name="connsiteY7" fmla="*/ 85053 h 1329711"/>
                <a:gd name="connsiteX8" fmla="*/ 862965 w 1109866"/>
                <a:gd name="connsiteY8" fmla="*/ 8471 h 1329711"/>
                <a:gd name="connsiteX9" fmla="*/ 946571 w 1109866"/>
                <a:gd name="connsiteY9" fmla="*/ 20741 h 1329711"/>
                <a:gd name="connsiteX10" fmla="*/ 1077386 w 1109866"/>
                <a:gd name="connsiteY10" fmla="*/ 151556 h 1329711"/>
                <a:gd name="connsiteX11" fmla="*/ 407439 w 1109866"/>
                <a:gd name="connsiteY11" fmla="*/ 1286152 h 132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9866" h="1329711">
                  <a:moveTo>
                    <a:pt x="407439" y="1286152"/>
                  </a:moveTo>
                  <a:cubicBezTo>
                    <a:pt x="376852" y="1331427"/>
                    <a:pt x="315354" y="1343335"/>
                    <a:pt x="270078" y="1312748"/>
                  </a:cubicBezTo>
                  <a:cubicBezTo>
                    <a:pt x="260666" y="1306389"/>
                    <a:pt x="252419" y="1298457"/>
                    <a:pt x="245699" y="1289299"/>
                  </a:cubicBezTo>
                  <a:lnTo>
                    <a:pt x="13717" y="972935"/>
                  </a:lnTo>
                  <a:cubicBezTo>
                    <a:pt x="-8545" y="942605"/>
                    <a:pt x="-3174" y="900157"/>
                    <a:pt x="25941" y="876329"/>
                  </a:cubicBezTo>
                  <a:lnTo>
                    <a:pt x="183849" y="747156"/>
                  </a:lnTo>
                  <a:cubicBezTo>
                    <a:pt x="278834" y="669422"/>
                    <a:pt x="351945" y="568298"/>
                    <a:pt x="395990" y="453734"/>
                  </a:cubicBezTo>
                  <a:cubicBezTo>
                    <a:pt x="456695" y="295989"/>
                    <a:pt x="571887" y="165199"/>
                    <a:pt x="720701" y="85053"/>
                  </a:cubicBezTo>
                  <a:lnTo>
                    <a:pt x="862965" y="8471"/>
                  </a:lnTo>
                  <a:cubicBezTo>
                    <a:pt x="890483" y="-6361"/>
                    <a:pt x="924474" y="-1372"/>
                    <a:pt x="946571" y="20741"/>
                  </a:cubicBezTo>
                  <a:lnTo>
                    <a:pt x="1077386" y="151556"/>
                  </a:lnTo>
                  <a:cubicBezTo>
                    <a:pt x="1275570" y="349739"/>
                    <a:pt x="506097" y="1031090"/>
                    <a:pt x="407439" y="1286152"/>
                  </a:cubicBezTo>
                  <a:close/>
                </a:path>
              </a:pathLst>
            </a:custGeom>
            <a:solidFill>
              <a:srgbClr val="F0F0F0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438ECD04-5B19-2131-C167-5CB2CDBA39B4}"/>
                </a:ext>
              </a:extLst>
            </p:cNvPr>
            <p:cNvSpPr/>
            <p:nvPr/>
          </p:nvSpPr>
          <p:spPr>
            <a:xfrm>
              <a:off x="-2095740" y="4439401"/>
              <a:ext cx="1027714" cy="1063656"/>
            </a:xfrm>
            <a:custGeom>
              <a:avLst/>
              <a:gdLst>
                <a:gd name="connsiteX0" fmla="*/ 100425 w 1027714"/>
                <a:gd name="connsiteY0" fmla="*/ 1037339 h 1063656"/>
                <a:gd name="connsiteX1" fmla="*/ 269189 w 1027714"/>
                <a:gd name="connsiteY1" fmla="*/ 899317 h 1063656"/>
                <a:gd name="connsiteX2" fmla="*/ 495926 w 1027714"/>
                <a:gd name="connsiteY2" fmla="*/ 585781 h 1063656"/>
                <a:gd name="connsiteX3" fmla="*/ 842941 w 1027714"/>
                <a:gd name="connsiteY3" fmla="*/ 191740 h 1063656"/>
                <a:gd name="connsiteX4" fmla="*/ 994965 w 1027714"/>
                <a:gd name="connsiteY4" fmla="*/ 109912 h 1063656"/>
                <a:gd name="connsiteX5" fmla="*/ 1027715 w 1027714"/>
                <a:gd name="connsiteY5" fmla="*/ 101839 h 1063656"/>
                <a:gd name="connsiteX6" fmla="*/ 946617 w 1027714"/>
                <a:gd name="connsiteY6" fmla="*/ 20741 h 1063656"/>
                <a:gd name="connsiteX7" fmla="*/ 863010 w 1027714"/>
                <a:gd name="connsiteY7" fmla="*/ 8471 h 1063656"/>
                <a:gd name="connsiteX8" fmla="*/ 720473 w 1027714"/>
                <a:gd name="connsiteY8" fmla="*/ 85054 h 1063656"/>
                <a:gd name="connsiteX9" fmla="*/ 395808 w 1027714"/>
                <a:gd name="connsiteY9" fmla="*/ 453735 h 1063656"/>
                <a:gd name="connsiteX10" fmla="*/ 183849 w 1027714"/>
                <a:gd name="connsiteY10" fmla="*/ 747156 h 1063656"/>
                <a:gd name="connsiteX11" fmla="*/ 25941 w 1027714"/>
                <a:gd name="connsiteY11" fmla="*/ 876329 h 1063656"/>
                <a:gd name="connsiteX12" fmla="*/ 13717 w 1027714"/>
                <a:gd name="connsiteY12" fmla="*/ 972935 h 1063656"/>
                <a:gd name="connsiteX13" fmla="*/ 80219 w 1027714"/>
                <a:gd name="connsiteY13" fmla="*/ 1063657 h 1063656"/>
                <a:gd name="connsiteX14" fmla="*/ 100425 w 1027714"/>
                <a:gd name="connsiteY14" fmla="*/ 1037339 h 106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27714" h="1063656">
                  <a:moveTo>
                    <a:pt x="100425" y="1037339"/>
                  </a:moveTo>
                  <a:lnTo>
                    <a:pt x="269189" y="899317"/>
                  </a:lnTo>
                  <a:cubicBezTo>
                    <a:pt x="370710" y="816266"/>
                    <a:pt x="448853" y="708208"/>
                    <a:pt x="495926" y="585781"/>
                  </a:cubicBezTo>
                  <a:cubicBezTo>
                    <a:pt x="560793" y="417186"/>
                    <a:pt x="683898" y="277399"/>
                    <a:pt x="842941" y="191740"/>
                  </a:cubicBezTo>
                  <a:lnTo>
                    <a:pt x="994965" y="109912"/>
                  </a:lnTo>
                  <a:cubicBezTo>
                    <a:pt x="1005112" y="104727"/>
                    <a:pt x="1016321" y="101964"/>
                    <a:pt x="1027715" y="101839"/>
                  </a:cubicBezTo>
                  <a:lnTo>
                    <a:pt x="946617" y="20741"/>
                  </a:lnTo>
                  <a:cubicBezTo>
                    <a:pt x="924520" y="-1372"/>
                    <a:pt x="890529" y="-6361"/>
                    <a:pt x="863010" y="8471"/>
                  </a:cubicBezTo>
                  <a:lnTo>
                    <a:pt x="720473" y="85054"/>
                  </a:lnTo>
                  <a:cubicBezTo>
                    <a:pt x="571681" y="165214"/>
                    <a:pt x="456509" y="296000"/>
                    <a:pt x="395808" y="453735"/>
                  </a:cubicBezTo>
                  <a:cubicBezTo>
                    <a:pt x="351814" y="568278"/>
                    <a:pt x="278767" y="669399"/>
                    <a:pt x="183849" y="747156"/>
                  </a:cubicBezTo>
                  <a:lnTo>
                    <a:pt x="25941" y="876329"/>
                  </a:lnTo>
                  <a:cubicBezTo>
                    <a:pt x="-3174" y="900157"/>
                    <a:pt x="-8545" y="942605"/>
                    <a:pt x="13717" y="972935"/>
                  </a:cubicBezTo>
                  <a:lnTo>
                    <a:pt x="80219" y="1063657"/>
                  </a:lnTo>
                  <a:cubicBezTo>
                    <a:pt x="84900" y="1053483"/>
                    <a:pt x="91805" y="1044489"/>
                    <a:pt x="100425" y="1037339"/>
                  </a:cubicBezTo>
                  <a:close/>
                </a:path>
              </a:pathLst>
            </a:custGeom>
            <a:solidFill>
              <a:srgbClr val="FFFFFF"/>
            </a:solidFill>
            <a:ln w="455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26C74D07-BDFE-B5E6-A985-895942E8EA42}"/>
                </a:ext>
              </a:extLst>
            </p:cNvPr>
            <p:cNvSpPr/>
            <p:nvPr/>
          </p:nvSpPr>
          <p:spPr>
            <a:xfrm>
              <a:off x="-2095740" y="4439401"/>
              <a:ext cx="1109866" cy="1329711"/>
            </a:xfrm>
            <a:custGeom>
              <a:avLst/>
              <a:gdLst>
                <a:gd name="connsiteX0" fmla="*/ 407439 w 1109866"/>
                <a:gd name="connsiteY0" fmla="*/ 1286152 h 1329711"/>
                <a:gd name="connsiteX1" fmla="*/ 270078 w 1109866"/>
                <a:gd name="connsiteY1" fmla="*/ 1312748 h 1329711"/>
                <a:gd name="connsiteX2" fmla="*/ 245699 w 1109866"/>
                <a:gd name="connsiteY2" fmla="*/ 1289299 h 1329711"/>
                <a:gd name="connsiteX3" fmla="*/ 13717 w 1109866"/>
                <a:gd name="connsiteY3" fmla="*/ 972935 h 1329711"/>
                <a:gd name="connsiteX4" fmla="*/ 25941 w 1109866"/>
                <a:gd name="connsiteY4" fmla="*/ 876329 h 1329711"/>
                <a:gd name="connsiteX5" fmla="*/ 183849 w 1109866"/>
                <a:gd name="connsiteY5" fmla="*/ 747156 h 1329711"/>
                <a:gd name="connsiteX6" fmla="*/ 395990 w 1109866"/>
                <a:gd name="connsiteY6" fmla="*/ 453734 h 1329711"/>
                <a:gd name="connsiteX7" fmla="*/ 395990 w 1109866"/>
                <a:gd name="connsiteY7" fmla="*/ 453735 h 1329711"/>
                <a:gd name="connsiteX8" fmla="*/ 720701 w 1109866"/>
                <a:gd name="connsiteY8" fmla="*/ 85054 h 1329711"/>
                <a:gd name="connsiteX9" fmla="*/ 862965 w 1109866"/>
                <a:gd name="connsiteY9" fmla="*/ 8471 h 1329711"/>
                <a:gd name="connsiteX10" fmla="*/ 946571 w 1109866"/>
                <a:gd name="connsiteY10" fmla="*/ 20741 h 1329711"/>
                <a:gd name="connsiteX11" fmla="*/ 1077386 w 1109866"/>
                <a:gd name="connsiteY11" fmla="*/ 151556 h 1329711"/>
                <a:gd name="connsiteX12" fmla="*/ 407439 w 1109866"/>
                <a:gd name="connsiteY12" fmla="*/ 1286152 h 132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9866" h="1329711">
                  <a:moveTo>
                    <a:pt x="407439" y="1286152"/>
                  </a:moveTo>
                  <a:cubicBezTo>
                    <a:pt x="376852" y="1331427"/>
                    <a:pt x="315354" y="1343335"/>
                    <a:pt x="270078" y="1312748"/>
                  </a:cubicBezTo>
                  <a:cubicBezTo>
                    <a:pt x="260666" y="1306389"/>
                    <a:pt x="252419" y="1298457"/>
                    <a:pt x="245699" y="1289299"/>
                  </a:cubicBezTo>
                  <a:lnTo>
                    <a:pt x="13717" y="972935"/>
                  </a:lnTo>
                  <a:cubicBezTo>
                    <a:pt x="-8545" y="942605"/>
                    <a:pt x="-3174" y="900157"/>
                    <a:pt x="25941" y="876329"/>
                  </a:cubicBezTo>
                  <a:lnTo>
                    <a:pt x="183849" y="747156"/>
                  </a:lnTo>
                  <a:cubicBezTo>
                    <a:pt x="278834" y="669422"/>
                    <a:pt x="351945" y="568298"/>
                    <a:pt x="395990" y="453734"/>
                  </a:cubicBezTo>
                  <a:lnTo>
                    <a:pt x="395990" y="453735"/>
                  </a:lnTo>
                  <a:cubicBezTo>
                    <a:pt x="456695" y="295989"/>
                    <a:pt x="571887" y="165199"/>
                    <a:pt x="720701" y="85054"/>
                  </a:cubicBezTo>
                  <a:lnTo>
                    <a:pt x="862965" y="8471"/>
                  </a:lnTo>
                  <a:cubicBezTo>
                    <a:pt x="890483" y="-6361"/>
                    <a:pt x="924474" y="-1372"/>
                    <a:pt x="946571" y="20741"/>
                  </a:cubicBezTo>
                  <a:lnTo>
                    <a:pt x="1077386" y="151556"/>
                  </a:lnTo>
                  <a:cubicBezTo>
                    <a:pt x="1275570" y="349739"/>
                    <a:pt x="506097" y="1031090"/>
                    <a:pt x="407439" y="128615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5991BAEE-F205-1009-CD3B-52C0248E934E}"/>
              </a:ext>
            </a:extLst>
          </p:cNvPr>
          <p:cNvSpPr/>
          <p:nvPr/>
        </p:nvSpPr>
        <p:spPr>
          <a:xfrm>
            <a:off x="967668" y="955176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8C2D7D41-B727-3965-E9C8-2E5FED83BB68}"/>
              </a:ext>
            </a:extLst>
          </p:cNvPr>
          <p:cNvGrpSpPr/>
          <p:nvPr/>
        </p:nvGrpSpPr>
        <p:grpSpPr>
          <a:xfrm rot="19338607">
            <a:off x="4636243" y="1545556"/>
            <a:ext cx="737519" cy="1050336"/>
            <a:chOff x="3680684" y="5599882"/>
            <a:chExt cx="582532" cy="829612"/>
          </a:xfrm>
        </p:grpSpPr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D3951381-746B-EA38-3771-5FCDB8EBC756}"/>
                </a:ext>
              </a:extLst>
            </p:cNvPr>
            <p:cNvSpPr/>
            <p:nvPr/>
          </p:nvSpPr>
          <p:spPr>
            <a:xfrm>
              <a:off x="3786601" y="6138248"/>
              <a:ext cx="370677" cy="291246"/>
            </a:xfrm>
            <a:custGeom>
              <a:avLst/>
              <a:gdLst>
                <a:gd name="connsiteX0" fmla="*/ 370678 w 370677"/>
                <a:gd name="connsiteY0" fmla="*/ 0 h 291246"/>
                <a:gd name="connsiteX1" fmla="*/ 320530 w 370677"/>
                <a:gd name="connsiteY1" fmla="*/ 214905 h 291246"/>
                <a:gd name="connsiteX2" fmla="*/ 243676 w 370677"/>
                <a:gd name="connsiteY2" fmla="*/ 286834 h 291246"/>
                <a:gd name="connsiteX3" fmla="*/ 127001 w 370677"/>
                <a:gd name="connsiteY3" fmla="*/ 286834 h 291246"/>
                <a:gd name="connsiteX4" fmla="*/ 50147 w 370677"/>
                <a:gd name="connsiteY4" fmla="*/ 214905 h 291246"/>
                <a:gd name="connsiteX5" fmla="*/ 0 w 370677"/>
                <a:gd name="connsiteY5" fmla="*/ 0 h 29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0677" h="291246">
                  <a:moveTo>
                    <a:pt x="370678" y="0"/>
                  </a:moveTo>
                  <a:lnTo>
                    <a:pt x="320530" y="214905"/>
                  </a:lnTo>
                  <a:cubicBezTo>
                    <a:pt x="311816" y="252217"/>
                    <a:pt x="281483" y="280606"/>
                    <a:pt x="243676" y="286834"/>
                  </a:cubicBezTo>
                  <a:cubicBezTo>
                    <a:pt x="205007" y="292718"/>
                    <a:pt x="165670" y="292718"/>
                    <a:pt x="127001" y="286834"/>
                  </a:cubicBezTo>
                  <a:cubicBezTo>
                    <a:pt x="89194" y="280606"/>
                    <a:pt x="58862" y="252217"/>
                    <a:pt x="50147" y="2149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EBB7E"/>
            </a:solidFill>
            <a:ln w="1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61905332-2B87-4F4E-3DCB-10F3DF386FAE}"/>
                </a:ext>
              </a:extLst>
            </p:cNvPr>
            <p:cNvSpPr/>
            <p:nvPr/>
          </p:nvSpPr>
          <p:spPr>
            <a:xfrm>
              <a:off x="3786601" y="6138248"/>
              <a:ext cx="370677" cy="191357"/>
            </a:xfrm>
            <a:custGeom>
              <a:avLst/>
              <a:gdLst>
                <a:gd name="connsiteX0" fmla="*/ 370678 w 370677"/>
                <a:gd name="connsiteY0" fmla="*/ 0 h 191357"/>
                <a:gd name="connsiteX1" fmla="*/ 0 w 370677"/>
                <a:gd name="connsiteY1" fmla="*/ 0 h 191357"/>
                <a:gd name="connsiteX2" fmla="*/ 44640 w 370677"/>
                <a:gd name="connsiteY2" fmla="*/ 191358 h 191357"/>
                <a:gd name="connsiteX3" fmla="*/ 54348 w 370677"/>
                <a:gd name="connsiteY3" fmla="*/ 165216 h 191357"/>
                <a:gd name="connsiteX4" fmla="*/ 72000 w 370677"/>
                <a:gd name="connsiteY4" fmla="*/ 143152 h 191357"/>
                <a:gd name="connsiteX5" fmla="*/ 102183 w 370677"/>
                <a:gd name="connsiteY5" fmla="*/ 146841 h 191357"/>
                <a:gd name="connsiteX6" fmla="*/ 154661 w 370677"/>
                <a:gd name="connsiteY6" fmla="*/ 140134 h 191357"/>
                <a:gd name="connsiteX7" fmla="*/ 177219 w 370677"/>
                <a:gd name="connsiteY7" fmla="*/ 103807 h 191357"/>
                <a:gd name="connsiteX8" fmla="*/ 178508 w 370677"/>
                <a:gd name="connsiteY8" fmla="*/ 97047 h 191357"/>
                <a:gd name="connsiteX9" fmla="*/ 353256 w 370677"/>
                <a:gd name="connsiteY9" fmla="*/ 74842 h 191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0677" h="191357">
                  <a:moveTo>
                    <a:pt x="370678" y="0"/>
                  </a:moveTo>
                  <a:lnTo>
                    <a:pt x="0" y="0"/>
                  </a:lnTo>
                  <a:lnTo>
                    <a:pt x="44640" y="191358"/>
                  </a:lnTo>
                  <a:cubicBezTo>
                    <a:pt x="48892" y="183056"/>
                    <a:pt x="52151" y="174281"/>
                    <a:pt x="54348" y="165216"/>
                  </a:cubicBezTo>
                  <a:cubicBezTo>
                    <a:pt x="56630" y="155589"/>
                    <a:pt x="63108" y="147492"/>
                    <a:pt x="72000" y="143152"/>
                  </a:cubicBezTo>
                  <a:cubicBezTo>
                    <a:pt x="82202" y="141270"/>
                    <a:pt x="92735" y="142558"/>
                    <a:pt x="102183" y="146841"/>
                  </a:cubicBezTo>
                  <a:cubicBezTo>
                    <a:pt x="119804" y="152506"/>
                    <a:pt x="139031" y="150049"/>
                    <a:pt x="154661" y="140134"/>
                  </a:cubicBezTo>
                  <a:cubicBezTo>
                    <a:pt x="166222" y="131058"/>
                    <a:pt x="174210" y="118194"/>
                    <a:pt x="177219" y="103807"/>
                  </a:cubicBezTo>
                  <a:cubicBezTo>
                    <a:pt x="177766" y="101583"/>
                    <a:pt x="178102" y="99306"/>
                    <a:pt x="178508" y="97047"/>
                  </a:cubicBezTo>
                  <a:cubicBezTo>
                    <a:pt x="237461" y="97055"/>
                    <a:pt x="296178" y="89593"/>
                    <a:pt x="353256" y="74842"/>
                  </a:cubicBezTo>
                  <a:close/>
                </a:path>
              </a:pathLst>
            </a:custGeom>
            <a:solidFill>
              <a:srgbClr val="B89558"/>
            </a:solidFill>
            <a:ln w="1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1324D66A-2A2D-A18E-4EAA-F748BA18D4D1}"/>
                </a:ext>
              </a:extLst>
            </p:cNvPr>
            <p:cNvSpPr/>
            <p:nvPr/>
          </p:nvSpPr>
          <p:spPr>
            <a:xfrm>
              <a:off x="3786601" y="6138248"/>
              <a:ext cx="370677" cy="291246"/>
            </a:xfrm>
            <a:custGeom>
              <a:avLst/>
              <a:gdLst>
                <a:gd name="connsiteX0" fmla="*/ 370678 w 370677"/>
                <a:gd name="connsiteY0" fmla="*/ 0 h 291246"/>
                <a:gd name="connsiteX1" fmla="*/ 320530 w 370677"/>
                <a:gd name="connsiteY1" fmla="*/ 214905 h 291246"/>
                <a:gd name="connsiteX2" fmla="*/ 243676 w 370677"/>
                <a:gd name="connsiteY2" fmla="*/ 286834 h 291246"/>
                <a:gd name="connsiteX3" fmla="*/ 127001 w 370677"/>
                <a:gd name="connsiteY3" fmla="*/ 286834 h 291246"/>
                <a:gd name="connsiteX4" fmla="*/ 50147 w 370677"/>
                <a:gd name="connsiteY4" fmla="*/ 214905 h 291246"/>
                <a:gd name="connsiteX5" fmla="*/ 0 w 370677"/>
                <a:gd name="connsiteY5" fmla="*/ 0 h 29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0677" h="291246">
                  <a:moveTo>
                    <a:pt x="370678" y="0"/>
                  </a:moveTo>
                  <a:lnTo>
                    <a:pt x="320530" y="214905"/>
                  </a:lnTo>
                  <a:cubicBezTo>
                    <a:pt x="311816" y="252217"/>
                    <a:pt x="281483" y="280606"/>
                    <a:pt x="243676" y="286834"/>
                  </a:cubicBezTo>
                  <a:cubicBezTo>
                    <a:pt x="205007" y="292718"/>
                    <a:pt x="165670" y="292718"/>
                    <a:pt x="127001" y="286834"/>
                  </a:cubicBezTo>
                  <a:cubicBezTo>
                    <a:pt x="89194" y="280606"/>
                    <a:pt x="58862" y="252217"/>
                    <a:pt x="50147" y="21490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4D3A574-B165-6BA8-D2C6-2F1779B71A27}"/>
                </a:ext>
              </a:extLst>
            </p:cNvPr>
            <p:cNvSpPr/>
            <p:nvPr/>
          </p:nvSpPr>
          <p:spPr>
            <a:xfrm>
              <a:off x="3680684" y="5599882"/>
              <a:ext cx="582532" cy="676667"/>
            </a:xfrm>
            <a:custGeom>
              <a:avLst/>
              <a:gdLst>
                <a:gd name="connsiteX0" fmla="*/ 526600 w 582532"/>
                <a:gd name="connsiteY0" fmla="*/ 339082 h 676667"/>
                <a:gd name="connsiteX1" fmla="*/ 515638 w 582532"/>
                <a:gd name="connsiteY1" fmla="*/ 214750 h 676667"/>
                <a:gd name="connsiteX2" fmla="*/ 478359 w 582532"/>
                <a:gd name="connsiteY2" fmla="*/ 196300 h 676667"/>
                <a:gd name="connsiteX3" fmla="*/ 488261 w 582532"/>
                <a:gd name="connsiteY3" fmla="*/ 182426 h 676667"/>
                <a:gd name="connsiteX4" fmla="*/ 487202 w 582532"/>
                <a:gd name="connsiteY4" fmla="*/ 22753 h 676667"/>
                <a:gd name="connsiteX5" fmla="*/ 447875 w 582532"/>
                <a:gd name="connsiteY5" fmla="*/ 0 h 676667"/>
                <a:gd name="connsiteX6" fmla="*/ 407418 w 582532"/>
                <a:gd name="connsiteY6" fmla="*/ 42099 h 676667"/>
                <a:gd name="connsiteX7" fmla="*/ 407966 w 582532"/>
                <a:gd name="connsiteY7" fmla="*/ 48029 h 676667"/>
                <a:gd name="connsiteX8" fmla="*/ 344209 w 582532"/>
                <a:gd name="connsiteY8" fmla="*/ 105908 h 676667"/>
                <a:gd name="connsiteX9" fmla="*/ 268185 w 582532"/>
                <a:gd name="connsiteY9" fmla="*/ 105908 h 676667"/>
                <a:gd name="connsiteX10" fmla="*/ 185718 w 582532"/>
                <a:gd name="connsiteY10" fmla="*/ 177537 h 676667"/>
                <a:gd name="connsiteX11" fmla="*/ 187306 w 582532"/>
                <a:gd name="connsiteY11" fmla="*/ 202990 h 676667"/>
                <a:gd name="connsiteX12" fmla="*/ 176522 w 582532"/>
                <a:gd name="connsiteY12" fmla="*/ 202990 h 676667"/>
                <a:gd name="connsiteX13" fmla="*/ 88234 w 582532"/>
                <a:gd name="connsiteY13" fmla="*/ 291216 h 676667"/>
                <a:gd name="connsiteX14" fmla="*/ 95820 w 582532"/>
                <a:gd name="connsiteY14" fmla="*/ 327044 h 676667"/>
                <a:gd name="connsiteX15" fmla="*/ 477 w 582532"/>
                <a:gd name="connsiteY15" fmla="*/ 442295 h 676667"/>
                <a:gd name="connsiteX16" fmla="*/ 27368 w 582532"/>
                <a:gd name="connsiteY16" fmla="*/ 503327 h 676667"/>
                <a:gd name="connsiteX17" fmla="*/ 27368 w 582532"/>
                <a:gd name="connsiteY17" fmla="*/ 509488 h 676667"/>
                <a:gd name="connsiteX18" fmla="*/ 61188 w 582532"/>
                <a:gd name="connsiteY18" fmla="*/ 640761 h 676667"/>
                <a:gd name="connsiteX19" fmla="*/ 101786 w 582532"/>
                <a:gd name="connsiteY19" fmla="*/ 674298 h 676667"/>
                <a:gd name="connsiteX20" fmla="*/ 149903 w 582532"/>
                <a:gd name="connsiteY20" fmla="*/ 660177 h 676667"/>
                <a:gd name="connsiteX21" fmla="*/ 160194 w 582532"/>
                <a:gd name="connsiteY21" fmla="*/ 632941 h 676667"/>
                <a:gd name="connsiteX22" fmla="*/ 177845 w 582532"/>
                <a:gd name="connsiteY22" fmla="*/ 610877 h 676667"/>
                <a:gd name="connsiteX23" fmla="*/ 208029 w 582532"/>
                <a:gd name="connsiteY23" fmla="*/ 614566 h 676667"/>
                <a:gd name="connsiteX24" fmla="*/ 260506 w 582532"/>
                <a:gd name="connsiteY24" fmla="*/ 607859 h 676667"/>
                <a:gd name="connsiteX25" fmla="*/ 283065 w 582532"/>
                <a:gd name="connsiteY25" fmla="*/ 571532 h 676667"/>
                <a:gd name="connsiteX26" fmla="*/ 284353 w 582532"/>
                <a:gd name="connsiteY26" fmla="*/ 564772 h 676667"/>
                <a:gd name="connsiteX27" fmla="*/ 476594 w 582532"/>
                <a:gd name="connsiteY27" fmla="*/ 538365 h 676667"/>
                <a:gd name="connsiteX28" fmla="*/ 582533 w 582532"/>
                <a:gd name="connsiteY28" fmla="*/ 432489 h 676667"/>
                <a:gd name="connsiteX29" fmla="*/ 526600 w 582532"/>
                <a:gd name="connsiteY29" fmla="*/ 339082 h 67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2532" h="676667">
                  <a:moveTo>
                    <a:pt x="526600" y="339082"/>
                  </a:moveTo>
                  <a:cubicBezTo>
                    <a:pt x="557906" y="301722"/>
                    <a:pt x="552998" y="246057"/>
                    <a:pt x="515638" y="214750"/>
                  </a:cubicBezTo>
                  <a:cubicBezTo>
                    <a:pt x="504859" y="205718"/>
                    <a:pt x="492078" y="199392"/>
                    <a:pt x="478359" y="196300"/>
                  </a:cubicBezTo>
                  <a:cubicBezTo>
                    <a:pt x="480249" y="190816"/>
                    <a:pt x="483689" y="185997"/>
                    <a:pt x="488261" y="182426"/>
                  </a:cubicBezTo>
                  <a:cubicBezTo>
                    <a:pt x="526706" y="152419"/>
                    <a:pt x="515162" y="71523"/>
                    <a:pt x="487202" y="22753"/>
                  </a:cubicBezTo>
                  <a:cubicBezTo>
                    <a:pt x="479123" y="8664"/>
                    <a:pt x="464116" y="-18"/>
                    <a:pt x="447875" y="0"/>
                  </a:cubicBezTo>
                  <a:cubicBezTo>
                    <a:pt x="425078" y="454"/>
                    <a:pt x="406965" y="19302"/>
                    <a:pt x="407418" y="42099"/>
                  </a:cubicBezTo>
                  <a:cubicBezTo>
                    <a:pt x="407458" y="44087"/>
                    <a:pt x="407641" y="46068"/>
                    <a:pt x="407966" y="48029"/>
                  </a:cubicBezTo>
                  <a:cubicBezTo>
                    <a:pt x="412096" y="80878"/>
                    <a:pt x="392750" y="105908"/>
                    <a:pt x="344209" y="105908"/>
                  </a:cubicBezTo>
                  <a:lnTo>
                    <a:pt x="268185" y="105908"/>
                  </a:lnTo>
                  <a:cubicBezTo>
                    <a:pt x="226436" y="105218"/>
                    <a:pt x="190878" y="136103"/>
                    <a:pt x="185718" y="177537"/>
                  </a:cubicBezTo>
                  <a:cubicBezTo>
                    <a:pt x="184903" y="186052"/>
                    <a:pt x="185439" y="194642"/>
                    <a:pt x="187306" y="202990"/>
                  </a:cubicBezTo>
                  <a:lnTo>
                    <a:pt x="176522" y="202990"/>
                  </a:lnTo>
                  <a:cubicBezTo>
                    <a:pt x="127779" y="202973"/>
                    <a:pt x="88251" y="242473"/>
                    <a:pt x="88234" y="291216"/>
                  </a:cubicBezTo>
                  <a:cubicBezTo>
                    <a:pt x="88230" y="303558"/>
                    <a:pt x="90814" y="315763"/>
                    <a:pt x="95820" y="327044"/>
                  </a:cubicBezTo>
                  <a:cubicBezTo>
                    <a:pt x="37666" y="332541"/>
                    <a:pt x="-5021" y="384141"/>
                    <a:pt x="477" y="442295"/>
                  </a:cubicBezTo>
                  <a:cubicBezTo>
                    <a:pt x="2624" y="465007"/>
                    <a:pt x="12057" y="486416"/>
                    <a:pt x="27368" y="503327"/>
                  </a:cubicBezTo>
                  <a:lnTo>
                    <a:pt x="27368" y="509488"/>
                  </a:lnTo>
                  <a:cubicBezTo>
                    <a:pt x="29292" y="555222"/>
                    <a:pt x="35523" y="602846"/>
                    <a:pt x="61188" y="640761"/>
                  </a:cubicBezTo>
                  <a:cubicBezTo>
                    <a:pt x="70583" y="656171"/>
                    <a:pt x="84879" y="667981"/>
                    <a:pt x="101786" y="674298"/>
                  </a:cubicBezTo>
                  <a:cubicBezTo>
                    <a:pt x="119196" y="680303"/>
                    <a:pt x="138499" y="674638"/>
                    <a:pt x="149903" y="660177"/>
                  </a:cubicBezTo>
                  <a:cubicBezTo>
                    <a:pt x="154538" y="651600"/>
                    <a:pt x="157999" y="642440"/>
                    <a:pt x="160194" y="632941"/>
                  </a:cubicBezTo>
                  <a:cubicBezTo>
                    <a:pt x="162476" y="623314"/>
                    <a:pt x="168954" y="615216"/>
                    <a:pt x="177845" y="610877"/>
                  </a:cubicBezTo>
                  <a:cubicBezTo>
                    <a:pt x="188047" y="608995"/>
                    <a:pt x="198581" y="610282"/>
                    <a:pt x="208029" y="614566"/>
                  </a:cubicBezTo>
                  <a:cubicBezTo>
                    <a:pt x="225650" y="620231"/>
                    <a:pt x="244877" y="617773"/>
                    <a:pt x="260506" y="607859"/>
                  </a:cubicBezTo>
                  <a:cubicBezTo>
                    <a:pt x="272068" y="598783"/>
                    <a:pt x="280056" y="585919"/>
                    <a:pt x="283065" y="571532"/>
                  </a:cubicBezTo>
                  <a:cubicBezTo>
                    <a:pt x="283612" y="569308"/>
                    <a:pt x="283947" y="567031"/>
                    <a:pt x="284353" y="564772"/>
                  </a:cubicBezTo>
                  <a:cubicBezTo>
                    <a:pt x="349347" y="564904"/>
                    <a:pt x="414044" y="556018"/>
                    <a:pt x="476594" y="538365"/>
                  </a:cubicBezTo>
                  <a:cubicBezTo>
                    <a:pt x="535085" y="538382"/>
                    <a:pt x="582516" y="490980"/>
                    <a:pt x="582533" y="432489"/>
                  </a:cubicBezTo>
                  <a:cubicBezTo>
                    <a:pt x="582545" y="393420"/>
                    <a:pt x="561046" y="357517"/>
                    <a:pt x="526600" y="339082"/>
                  </a:cubicBezTo>
                  <a:close/>
                </a:path>
              </a:pathLst>
            </a:custGeom>
            <a:solidFill>
              <a:srgbClr val="FFFACF"/>
            </a:solidFill>
            <a:ln w="1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D3C7513-9BA5-1923-C8B1-C50FBF97CA91}"/>
                </a:ext>
              </a:extLst>
            </p:cNvPr>
            <p:cNvSpPr/>
            <p:nvPr/>
          </p:nvSpPr>
          <p:spPr>
            <a:xfrm>
              <a:off x="3680684" y="5599882"/>
              <a:ext cx="582532" cy="676667"/>
            </a:xfrm>
            <a:custGeom>
              <a:avLst/>
              <a:gdLst>
                <a:gd name="connsiteX0" fmla="*/ 526600 w 582532"/>
                <a:gd name="connsiteY0" fmla="*/ 339082 h 676667"/>
                <a:gd name="connsiteX1" fmla="*/ 515638 w 582532"/>
                <a:gd name="connsiteY1" fmla="*/ 214750 h 676667"/>
                <a:gd name="connsiteX2" fmla="*/ 478359 w 582532"/>
                <a:gd name="connsiteY2" fmla="*/ 196300 h 676667"/>
                <a:gd name="connsiteX3" fmla="*/ 488261 w 582532"/>
                <a:gd name="connsiteY3" fmla="*/ 182426 h 676667"/>
                <a:gd name="connsiteX4" fmla="*/ 487202 w 582532"/>
                <a:gd name="connsiteY4" fmla="*/ 22753 h 676667"/>
                <a:gd name="connsiteX5" fmla="*/ 447875 w 582532"/>
                <a:gd name="connsiteY5" fmla="*/ 0 h 676667"/>
                <a:gd name="connsiteX6" fmla="*/ 407418 w 582532"/>
                <a:gd name="connsiteY6" fmla="*/ 42099 h 676667"/>
                <a:gd name="connsiteX7" fmla="*/ 407966 w 582532"/>
                <a:gd name="connsiteY7" fmla="*/ 48029 h 676667"/>
                <a:gd name="connsiteX8" fmla="*/ 344209 w 582532"/>
                <a:gd name="connsiteY8" fmla="*/ 105908 h 676667"/>
                <a:gd name="connsiteX9" fmla="*/ 268185 w 582532"/>
                <a:gd name="connsiteY9" fmla="*/ 105908 h 676667"/>
                <a:gd name="connsiteX10" fmla="*/ 185718 w 582532"/>
                <a:gd name="connsiteY10" fmla="*/ 177537 h 676667"/>
                <a:gd name="connsiteX11" fmla="*/ 187306 w 582532"/>
                <a:gd name="connsiteY11" fmla="*/ 202990 h 676667"/>
                <a:gd name="connsiteX12" fmla="*/ 176522 w 582532"/>
                <a:gd name="connsiteY12" fmla="*/ 202990 h 676667"/>
                <a:gd name="connsiteX13" fmla="*/ 88234 w 582532"/>
                <a:gd name="connsiteY13" fmla="*/ 291216 h 676667"/>
                <a:gd name="connsiteX14" fmla="*/ 95820 w 582532"/>
                <a:gd name="connsiteY14" fmla="*/ 327044 h 676667"/>
                <a:gd name="connsiteX15" fmla="*/ 477 w 582532"/>
                <a:gd name="connsiteY15" fmla="*/ 442295 h 676667"/>
                <a:gd name="connsiteX16" fmla="*/ 27368 w 582532"/>
                <a:gd name="connsiteY16" fmla="*/ 503327 h 676667"/>
                <a:gd name="connsiteX17" fmla="*/ 27368 w 582532"/>
                <a:gd name="connsiteY17" fmla="*/ 509488 h 676667"/>
                <a:gd name="connsiteX18" fmla="*/ 61188 w 582532"/>
                <a:gd name="connsiteY18" fmla="*/ 640761 h 676667"/>
                <a:gd name="connsiteX19" fmla="*/ 101786 w 582532"/>
                <a:gd name="connsiteY19" fmla="*/ 674298 h 676667"/>
                <a:gd name="connsiteX20" fmla="*/ 149903 w 582532"/>
                <a:gd name="connsiteY20" fmla="*/ 660177 h 676667"/>
                <a:gd name="connsiteX21" fmla="*/ 160194 w 582532"/>
                <a:gd name="connsiteY21" fmla="*/ 632941 h 676667"/>
                <a:gd name="connsiteX22" fmla="*/ 177845 w 582532"/>
                <a:gd name="connsiteY22" fmla="*/ 610877 h 676667"/>
                <a:gd name="connsiteX23" fmla="*/ 208029 w 582532"/>
                <a:gd name="connsiteY23" fmla="*/ 614566 h 676667"/>
                <a:gd name="connsiteX24" fmla="*/ 260506 w 582532"/>
                <a:gd name="connsiteY24" fmla="*/ 607859 h 676667"/>
                <a:gd name="connsiteX25" fmla="*/ 283065 w 582532"/>
                <a:gd name="connsiteY25" fmla="*/ 571532 h 676667"/>
                <a:gd name="connsiteX26" fmla="*/ 284353 w 582532"/>
                <a:gd name="connsiteY26" fmla="*/ 564772 h 676667"/>
                <a:gd name="connsiteX27" fmla="*/ 476594 w 582532"/>
                <a:gd name="connsiteY27" fmla="*/ 538365 h 676667"/>
                <a:gd name="connsiteX28" fmla="*/ 582533 w 582532"/>
                <a:gd name="connsiteY28" fmla="*/ 432489 h 676667"/>
                <a:gd name="connsiteX29" fmla="*/ 526600 w 582532"/>
                <a:gd name="connsiteY29" fmla="*/ 339082 h 67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2532" h="676667">
                  <a:moveTo>
                    <a:pt x="526600" y="339082"/>
                  </a:moveTo>
                  <a:cubicBezTo>
                    <a:pt x="557906" y="301722"/>
                    <a:pt x="552998" y="246057"/>
                    <a:pt x="515638" y="214750"/>
                  </a:cubicBezTo>
                  <a:cubicBezTo>
                    <a:pt x="504859" y="205718"/>
                    <a:pt x="492078" y="199392"/>
                    <a:pt x="478359" y="196300"/>
                  </a:cubicBezTo>
                  <a:cubicBezTo>
                    <a:pt x="480249" y="190816"/>
                    <a:pt x="483689" y="185997"/>
                    <a:pt x="488261" y="182426"/>
                  </a:cubicBezTo>
                  <a:cubicBezTo>
                    <a:pt x="526706" y="152419"/>
                    <a:pt x="515162" y="71523"/>
                    <a:pt x="487202" y="22753"/>
                  </a:cubicBezTo>
                  <a:cubicBezTo>
                    <a:pt x="479123" y="8664"/>
                    <a:pt x="464116" y="-18"/>
                    <a:pt x="447875" y="0"/>
                  </a:cubicBezTo>
                  <a:cubicBezTo>
                    <a:pt x="425078" y="454"/>
                    <a:pt x="406965" y="19302"/>
                    <a:pt x="407418" y="42099"/>
                  </a:cubicBezTo>
                  <a:cubicBezTo>
                    <a:pt x="407458" y="44087"/>
                    <a:pt x="407641" y="46068"/>
                    <a:pt x="407966" y="48029"/>
                  </a:cubicBezTo>
                  <a:cubicBezTo>
                    <a:pt x="412096" y="80878"/>
                    <a:pt x="392750" y="105908"/>
                    <a:pt x="344209" y="105908"/>
                  </a:cubicBezTo>
                  <a:lnTo>
                    <a:pt x="268185" y="105908"/>
                  </a:lnTo>
                  <a:cubicBezTo>
                    <a:pt x="226436" y="105218"/>
                    <a:pt x="190878" y="136103"/>
                    <a:pt x="185718" y="177537"/>
                  </a:cubicBezTo>
                  <a:cubicBezTo>
                    <a:pt x="184903" y="186052"/>
                    <a:pt x="185439" y="194642"/>
                    <a:pt x="187306" y="202990"/>
                  </a:cubicBezTo>
                  <a:lnTo>
                    <a:pt x="176522" y="202990"/>
                  </a:lnTo>
                  <a:cubicBezTo>
                    <a:pt x="127779" y="202973"/>
                    <a:pt x="88251" y="242473"/>
                    <a:pt x="88234" y="291216"/>
                  </a:cubicBezTo>
                  <a:cubicBezTo>
                    <a:pt x="88230" y="303558"/>
                    <a:pt x="90814" y="315763"/>
                    <a:pt x="95820" y="327044"/>
                  </a:cubicBezTo>
                  <a:cubicBezTo>
                    <a:pt x="37666" y="332541"/>
                    <a:pt x="-5021" y="384141"/>
                    <a:pt x="477" y="442295"/>
                  </a:cubicBezTo>
                  <a:cubicBezTo>
                    <a:pt x="2624" y="465007"/>
                    <a:pt x="12057" y="486416"/>
                    <a:pt x="27368" y="503327"/>
                  </a:cubicBezTo>
                  <a:lnTo>
                    <a:pt x="27368" y="509488"/>
                  </a:lnTo>
                  <a:cubicBezTo>
                    <a:pt x="29292" y="555222"/>
                    <a:pt x="35523" y="602846"/>
                    <a:pt x="61188" y="640761"/>
                  </a:cubicBezTo>
                  <a:cubicBezTo>
                    <a:pt x="70583" y="656171"/>
                    <a:pt x="84879" y="667981"/>
                    <a:pt x="101786" y="674298"/>
                  </a:cubicBezTo>
                  <a:cubicBezTo>
                    <a:pt x="119196" y="680303"/>
                    <a:pt x="138499" y="674638"/>
                    <a:pt x="149903" y="660177"/>
                  </a:cubicBezTo>
                  <a:cubicBezTo>
                    <a:pt x="154538" y="651600"/>
                    <a:pt x="157999" y="642440"/>
                    <a:pt x="160194" y="632941"/>
                  </a:cubicBezTo>
                  <a:cubicBezTo>
                    <a:pt x="162476" y="623314"/>
                    <a:pt x="168954" y="615216"/>
                    <a:pt x="177845" y="610877"/>
                  </a:cubicBezTo>
                  <a:cubicBezTo>
                    <a:pt x="188047" y="608995"/>
                    <a:pt x="198581" y="610282"/>
                    <a:pt x="208029" y="614566"/>
                  </a:cubicBezTo>
                  <a:cubicBezTo>
                    <a:pt x="225650" y="620231"/>
                    <a:pt x="244877" y="617773"/>
                    <a:pt x="260506" y="607859"/>
                  </a:cubicBezTo>
                  <a:cubicBezTo>
                    <a:pt x="272068" y="598783"/>
                    <a:pt x="280056" y="585919"/>
                    <a:pt x="283065" y="571532"/>
                  </a:cubicBezTo>
                  <a:cubicBezTo>
                    <a:pt x="283612" y="569308"/>
                    <a:pt x="283947" y="567031"/>
                    <a:pt x="284353" y="564772"/>
                  </a:cubicBezTo>
                  <a:cubicBezTo>
                    <a:pt x="349347" y="564904"/>
                    <a:pt x="414044" y="556018"/>
                    <a:pt x="476594" y="538365"/>
                  </a:cubicBezTo>
                  <a:cubicBezTo>
                    <a:pt x="535085" y="538382"/>
                    <a:pt x="582516" y="490980"/>
                    <a:pt x="582533" y="432489"/>
                  </a:cubicBezTo>
                  <a:cubicBezTo>
                    <a:pt x="582545" y="393420"/>
                    <a:pt x="561046" y="357517"/>
                    <a:pt x="526600" y="339082"/>
                  </a:cubicBezTo>
                  <a:close/>
                </a:path>
              </a:pathLst>
            </a:custGeom>
            <a:solidFill>
              <a:srgbClr val="E91E76"/>
            </a:solidFill>
            <a:ln w="1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8FD7DA8-835F-7AD2-4AB9-86E603A9E4AD}"/>
                </a:ext>
              </a:extLst>
            </p:cNvPr>
            <p:cNvSpPr/>
            <p:nvPr/>
          </p:nvSpPr>
          <p:spPr>
            <a:xfrm>
              <a:off x="3680693" y="5599882"/>
              <a:ext cx="494201" cy="495119"/>
            </a:xfrm>
            <a:custGeom>
              <a:avLst/>
              <a:gdLst>
                <a:gd name="connsiteX0" fmla="*/ 487176 w 494201"/>
                <a:gd name="connsiteY0" fmla="*/ 22753 h 495119"/>
                <a:gd name="connsiteX1" fmla="*/ 447867 w 494201"/>
                <a:gd name="connsiteY1" fmla="*/ 0 h 495119"/>
                <a:gd name="connsiteX2" fmla="*/ 407410 w 494201"/>
                <a:gd name="connsiteY2" fmla="*/ 42099 h 495119"/>
                <a:gd name="connsiteX3" fmla="*/ 407957 w 494201"/>
                <a:gd name="connsiteY3" fmla="*/ 48029 h 495119"/>
                <a:gd name="connsiteX4" fmla="*/ 344201 w 494201"/>
                <a:gd name="connsiteY4" fmla="*/ 105908 h 495119"/>
                <a:gd name="connsiteX5" fmla="*/ 268177 w 494201"/>
                <a:gd name="connsiteY5" fmla="*/ 105908 h 495119"/>
                <a:gd name="connsiteX6" fmla="*/ 185710 w 494201"/>
                <a:gd name="connsiteY6" fmla="*/ 177537 h 495119"/>
                <a:gd name="connsiteX7" fmla="*/ 187298 w 494201"/>
                <a:gd name="connsiteY7" fmla="*/ 202990 h 495119"/>
                <a:gd name="connsiteX8" fmla="*/ 176513 w 494201"/>
                <a:gd name="connsiteY8" fmla="*/ 202990 h 495119"/>
                <a:gd name="connsiteX9" fmla="*/ 88226 w 494201"/>
                <a:gd name="connsiteY9" fmla="*/ 291216 h 495119"/>
                <a:gd name="connsiteX10" fmla="*/ 95811 w 494201"/>
                <a:gd name="connsiteY10" fmla="*/ 327044 h 495119"/>
                <a:gd name="connsiteX11" fmla="*/ 0 w 494201"/>
                <a:gd name="connsiteY11" fmla="*/ 432457 h 495119"/>
                <a:gd name="connsiteX12" fmla="*/ 21182 w 494201"/>
                <a:gd name="connsiteY12" fmla="*/ 495120 h 495119"/>
                <a:gd name="connsiteX13" fmla="*/ 39168 w 494201"/>
                <a:gd name="connsiteY13" fmla="*/ 494449 h 495119"/>
                <a:gd name="connsiteX14" fmla="*/ 35303 w 494201"/>
                <a:gd name="connsiteY14" fmla="*/ 467760 h 495119"/>
                <a:gd name="connsiteX15" fmla="*/ 131114 w 494201"/>
                <a:gd name="connsiteY15" fmla="*/ 362346 h 495119"/>
                <a:gd name="connsiteX16" fmla="*/ 175988 w 494201"/>
                <a:gd name="connsiteY16" fmla="*/ 245878 h 495119"/>
                <a:gd name="connsiteX17" fmla="*/ 211816 w 494201"/>
                <a:gd name="connsiteY17" fmla="*/ 238293 h 495119"/>
                <a:gd name="connsiteX18" fmla="*/ 222601 w 494201"/>
                <a:gd name="connsiteY18" fmla="*/ 238293 h 495119"/>
                <a:gd name="connsiteX19" fmla="*/ 282548 w 494201"/>
                <a:gd name="connsiteY19" fmla="*/ 143116 h 495119"/>
                <a:gd name="connsiteX20" fmla="*/ 303479 w 494201"/>
                <a:gd name="connsiteY20" fmla="*/ 141211 h 495119"/>
                <a:gd name="connsiteX21" fmla="*/ 379503 w 494201"/>
                <a:gd name="connsiteY21" fmla="*/ 141211 h 495119"/>
                <a:gd name="connsiteX22" fmla="*/ 443260 w 494201"/>
                <a:gd name="connsiteY22" fmla="*/ 83332 h 495119"/>
                <a:gd name="connsiteX23" fmla="*/ 477240 w 494201"/>
                <a:gd name="connsiteY23" fmla="*/ 35850 h 495119"/>
                <a:gd name="connsiteX24" fmla="*/ 483170 w 494201"/>
                <a:gd name="connsiteY24" fmla="*/ 35303 h 495119"/>
                <a:gd name="connsiteX25" fmla="*/ 494202 w 494201"/>
                <a:gd name="connsiteY25" fmla="*/ 36785 h 495119"/>
                <a:gd name="connsiteX26" fmla="*/ 487176 w 494201"/>
                <a:gd name="connsiteY26" fmla="*/ 22753 h 49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4201" h="495119">
                  <a:moveTo>
                    <a:pt x="487176" y="22753"/>
                  </a:moveTo>
                  <a:cubicBezTo>
                    <a:pt x="479100" y="8669"/>
                    <a:pt x="464102" y="-12"/>
                    <a:pt x="447867" y="0"/>
                  </a:cubicBezTo>
                  <a:cubicBezTo>
                    <a:pt x="425070" y="454"/>
                    <a:pt x="406956" y="19302"/>
                    <a:pt x="407410" y="42099"/>
                  </a:cubicBezTo>
                  <a:cubicBezTo>
                    <a:pt x="407449" y="44087"/>
                    <a:pt x="407632" y="46068"/>
                    <a:pt x="407957" y="48029"/>
                  </a:cubicBezTo>
                  <a:cubicBezTo>
                    <a:pt x="412088" y="80878"/>
                    <a:pt x="392742" y="105908"/>
                    <a:pt x="344201" y="105908"/>
                  </a:cubicBezTo>
                  <a:lnTo>
                    <a:pt x="268177" y="105908"/>
                  </a:lnTo>
                  <a:cubicBezTo>
                    <a:pt x="226428" y="105218"/>
                    <a:pt x="190870" y="136103"/>
                    <a:pt x="185710" y="177537"/>
                  </a:cubicBezTo>
                  <a:cubicBezTo>
                    <a:pt x="184895" y="186052"/>
                    <a:pt x="185431" y="194642"/>
                    <a:pt x="187298" y="202990"/>
                  </a:cubicBezTo>
                  <a:lnTo>
                    <a:pt x="176513" y="202990"/>
                  </a:lnTo>
                  <a:cubicBezTo>
                    <a:pt x="127770" y="202973"/>
                    <a:pt x="88243" y="242473"/>
                    <a:pt x="88226" y="291216"/>
                  </a:cubicBezTo>
                  <a:cubicBezTo>
                    <a:pt x="88221" y="303558"/>
                    <a:pt x="90806" y="315763"/>
                    <a:pt x="95811" y="327044"/>
                  </a:cubicBezTo>
                  <a:cubicBezTo>
                    <a:pt x="41484" y="332247"/>
                    <a:pt x="6" y="377882"/>
                    <a:pt x="0" y="432457"/>
                  </a:cubicBezTo>
                  <a:cubicBezTo>
                    <a:pt x="94" y="455086"/>
                    <a:pt x="7527" y="477074"/>
                    <a:pt x="21182" y="495120"/>
                  </a:cubicBezTo>
                  <a:cubicBezTo>
                    <a:pt x="27170" y="494726"/>
                    <a:pt x="33168" y="494503"/>
                    <a:pt x="39168" y="494449"/>
                  </a:cubicBezTo>
                  <a:cubicBezTo>
                    <a:pt x="36726" y="485758"/>
                    <a:pt x="35426" y="476786"/>
                    <a:pt x="35303" y="467760"/>
                  </a:cubicBezTo>
                  <a:cubicBezTo>
                    <a:pt x="35309" y="413184"/>
                    <a:pt x="76787" y="367549"/>
                    <a:pt x="131114" y="362346"/>
                  </a:cubicBezTo>
                  <a:cubicBezTo>
                    <a:pt x="111344" y="317793"/>
                    <a:pt x="131435" y="265649"/>
                    <a:pt x="175988" y="245878"/>
                  </a:cubicBezTo>
                  <a:cubicBezTo>
                    <a:pt x="187269" y="240873"/>
                    <a:pt x="199474" y="238289"/>
                    <a:pt x="211816" y="238293"/>
                  </a:cubicBezTo>
                  <a:lnTo>
                    <a:pt x="222601" y="238293"/>
                  </a:lnTo>
                  <a:cubicBezTo>
                    <a:pt x="212873" y="195457"/>
                    <a:pt x="239712" y="152845"/>
                    <a:pt x="282548" y="143116"/>
                  </a:cubicBezTo>
                  <a:cubicBezTo>
                    <a:pt x="289410" y="141558"/>
                    <a:pt x="296449" y="140917"/>
                    <a:pt x="303479" y="141211"/>
                  </a:cubicBezTo>
                  <a:lnTo>
                    <a:pt x="379503" y="141211"/>
                  </a:lnTo>
                  <a:cubicBezTo>
                    <a:pt x="428045" y="141211"/>
                    <a:pt x="447390" y="116181"/>
                    <a:pt x="443260" y="83332"/>
                  </a:cubicBezTo>
                  <a:cubicBezTo>
                    <a:pt x="439532" y="60837"/>
                    <a:pt x="454745" y="39579"/>
                    <a:pt x="477240" y="35850"/>
                  </a:cubicBezTo>
                  <a:cubicBezTo>
                    <a:pt x="479201" y="35525"/>
                    <a:pt x="481182" y="35342"/>
                    <a:pt x="483170" y="35303"/>
                  </a:cubicBezTo>
                  <a:cubicBezTo>
                    <a:pt x="486894" y="35339"/>
                    <a:pt x="490600" y="35837"/>
                    <a:pt x="494202" y="36785"/>
                  </a:cubicBezTo>
                  <a:cubicBezTo>
                    <a:pt x="492044" y="32018"/>
                    <a:pt x="489701" y="27336"/>
                    <a:pt x="487176" y="22753"/>
                  </a:cubicBezTo>
                  <a:close/>
                </a:path>
              </a:pathLst>
            </a:custGeom>
            <a:solidFill>
              <a:srgbClr val="F595BE"/>
            </a:solidFill>
            <a:ln w="1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A0DD6BD-2BE1-78EC-1331-D578CD18AD1E}"/>
                </a:ext>
              </a:extLst>
            </p:cNvPr>
            <p:cNvSpPr/>
            <p:nvPr/>
          </p:nvSpPr>
          <p:spPr>
            <a:xfrm>
              <a:off x="3768949" y="5777419"/>
              <a:ext cx="458934" cy="201966"/>
            </a:xfrm>
            <a:custGeom>
              <a:avLst/>
              <a:gdLst>
                <a:gd name="connsiteX0" fmla="*/ 0 w 458934"/>
                <a:gd name="connsiteY0" fmla="*/ 113710 h 201966"/>
                <a:gd name="connsiteX1" fmla="*/ 88257 w 458934"/>
                <a:gd name="connsiteY1" fmla="*/ 201966 h 201966"/>
                <a:gd name="connsiteX2" fmla="*/ 458934 w 458934"/>
                <a:gd name="connsiteY2" fmla="*/ 104884 h 201966"/>
                <a:gd name="connsiteX3" fmla="*/ 370678 w 458934"/>
                <a:gd name="connsiteY3" fmla="*/ 193141 h 201966"/>
                <a:gd name="connsiteX4" fmla="*/ 97453 w 458934"/>
                <a:gd name="connsiteY4" fmla="*/ 0 h 201966"/>
                <a:gd name="connsiteX5" fmla="*/ 168698 w 458934"/>
                <a:gd name="connsiteY5" fmla="*/ 86849 h 201966"/>
                <a:gd name="connsiteX6" fmla="*/ 176513 w 458934"/>
                <a:gd name="connsiteY6" fmla="*/ 87233 h 201966"/>
                <a:gd name="connsiteX7" fmla="*/ 211816 w 458934"/>
                <a:gd name="connsiteY7" fmla="*/ 87233 h 2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934" h="201966">
                  <a:moveTo>
                    <a:pt x="0" y="113710"/>
                  </a:moveTo>
                  <a:cubicBezTo>
                    <a:pt x="0" y="162453"/>
                    <a:pt x="39514" y="201966"/>
                    <a:pt x="88257" y="201966"/>
                  </a:cubicBezTo>
                  <a:moveTo>
                    <a:pt x="458934" y="104884"/>
                  </a:moveTo>
                  <a:cubicBezTo>
                    <a:pt x="458934" y="153627"/>
                    <a:pt x="419421" y="193141"/>
                    <a:pt x="370678" y="193141"/>
                  </a:cubicBezTo>
                  <a:moveTo>
                    <a:pt x="97453" y="0"/>
                  </a:moveTo>
                  <a:cubicBezTo>
                    <a:pt x="93144" y="43656"/>
                    <a:pt x="125042" y="82540"/>
                    <a:pt x="168698" y="86849"/>
                  </a:cubicBezTo>
                  <a:cubicBezTo>
                    <a:pt x="171295" y="87105"/>
                    <a:pt x="173903" y="87233"/>
                    <a:pt x="176513" y="87233"/>
                  </a:cubicBezTo>
                  <a:lnTo>
                    <a:pt x="211816" y="87233"/>
                  </a:lnTo>
                </a:path>
              </a:pathLst>
            </a:custGeom>
            <a:noFill/>
            <a:ln w="28575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63AB2002-3AE8-994C-746A-306C470D08C7}"/>
                </a:ext>
              </a:extLst>
            </p:cNvPr>
            <p:cNvSpPr/>
            <p:nvPr/>
          </p:nvSpPr>
          <p:spPr>
            <a:xfrm>
              <a:off x="3680684" y="5599882"/>
              <a:ext cx="582532" cy="676667"/>
            </a:xfrm>
            <a:custGeom>
              <a:avLst/>
              <a:gdLst>
                <a:gd name="connsiteX0" fmla="*/ 526600 w 582532"/>
                <a:gd name="connsiteY0" fmla="*/ 339082 h 676667"/>
                <a:gd name="connsiteX1" fmla="*/ 515638 w 582532"/>
                <a:gd name="connsiteY1" fmla="*/ 214750 h 676667"/>
                <a:gd name="connsiteX2" fmla="*/ 478359 w 582532"/>
                <a:gd name="connsiteY2" fmla="*/ 196300 h 676667"/>
                <a:gd name="connsiteX3" fmla="*/ 488261 w 582532"/>
                <a:gd name="connsiteY3" fmla="*/ 182426 h 676667"/>
                <a:gd name="connsiteX4" fmla="*/ 487202 w 582532"/>
                <a:gd name="connsiteY4" fmla="*/ 22753 h 676667"/>
                <a:gd name="connsiteX5" fmla="*/ 447875 w 582532"/>
                <a:gd name="connsiteY5" fmla="*/ 0 h 676667"/>
                <a:gd name="connsiteX6" fmla="*/ 407418 w 582532"/>
                <a:gd name="connsiteY6" fmla="*/ 42099 h 676667"/>
                <a:gd name="connsiteX7" fmla="*/ 407966 w 582532"/>
                <a:gd name="connsiteY7" fmla="*/ 48029 h 676667"/>
                <a:gd name="connsiteX8" fmla="*/ 344209 w 582532"/>
                <a:gd name="connsiteY8" fmla="*/ 105908 h 676667"/>
                <a:gd name="connsiteX9" fmla="*/ 268185 w 582532"/>
                <a:gd name="connsiteY9" fmla="*/ 105908 h 676667"/>
                <a:gd name="connsiteX10" fmla="*/ 185718 w 582532"/>
                <a:gd name="connsiteY10" fmla="*/ 177537 h 676667"/>
                <a:gd name="connsiteX11" fmla="*/ 187306 w 582532"/>
                <a:gd name="connsiteY11" fmla="*/ 202990 h 676667"/>
                <a:gd name="connsiteX12" fmla="*/ 176522 w 582532"/>
                <a:gd name="connsiteY12" fmla="*/ 202990 h 676667"/>
                <a:gd name="connsiteX13" fmla="*/ 88234 w 582532"/>
                <a:gd name="connsiteY13" fmla="*/ 291216 h 676667"/>
                <a:gd name="connsiteX14" fmla="*/ 95820 w 582532"/>
                <a:gd name="connsiteY14" fmla="*/ 327044 h 676667"/>
                <a:gd name="connsiteX15" fmla="*/ 477 w 582532"/>
                <a:gd name="connsiteY15" fmla="*/ 442295 h 676667"/>
                <a:gd name="connsiteX16" fmla="*/ 27368 w 582532"/>
                <a:gd name="connsiteY16" fmla="*/ 503327 h 676667"/>
                <a:gd name="connsiteX17" fmla="*/ 27368 w 582532"/>
                <a:gd name="connsiteY17" fmla="*/ 509488 h 676667"/>
                <a:gd name="connsiteX18" fmla="*/ 61188 w 582532"/>
                <a:gd name="connsiteY18" fmla="*/ 640761 h 676667"/>
                <a:gd name="connsiteX19" fmla="*/ 101786 w 582532"/>
                <a:gd name="connsiteY19" fmla="*/ 674298 h 676667"/>
                <a:gd name="connsiteX20" fmla="*/ 149903 w 582532"/>
                <a:gd name="connsiteY20" fmla="*/ 660177 h 676667"/>
                <a:gd name="connsiteX21" fmla="*/ 160194 w 582532"/>
                <a:gd name="connsiteY21" fmla="*/ 632941 h 676667"/>
                <a:gd name="connsiteX22" fmla="*/ 177845 w 582532"/>
                <a:gd name="connsiteY22" fmla="*/ 610877 h 676667"/>
                <a:gd name="connsiteX23" fmla="*/ 208029 w 582532"/>
                <a:gd name="connsiteY23" fmla="*/ 614566 h 676667"/>
                <a:gd name="connsiteX24" fmla="*/ 260506 w 582532"/>
                <a:gd name="connsiteY24" fmla="*/ 607859 h 676667"/>
                <a:gd name="connsiteX25" fmla="*/ 283065 w 582532"/>
                <a:gd name="connsiteY25" fmla="*/ 571532 h 676667"/>
                <a:gd name="connsiteX26" fmla="*/ 284353 w 582532"/>
                <a:gd name="connsiteY26" fmla="*/ 564772 h 676667"/>
                <a:gd name="connsiteX27" fmla="*/ 476594 w 582532"/>
                <a:gd name="connsiteY27" fmla="*/ 538365 h 676667"/>
                <a:gd name="connsiteX28" fmla="*/ 582533 w 582532"/>
                <a:gd name="connsiteY28" fmla="*/ 432489 h 676667"/>
                <a:gd name="connsiteX29" fmla="*/ 526600 w 582532"/>
                <a:gd name="connsiteY29" fmla="*/ 339082 h 67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2532" h="676667">
                  <a:moveTo>
                    <a:pt x="526600" y="339082"/>
                  </a:moveTo>
                  <a:cubicBezTo>
                    <a:pt x="557906" y="301722"/>
                    <a:pt x="552998" y="246057"/>
                    <a:pt x="515638" y="214750"/>
                  </a:cubicBezTo>
                  <a:cubicBezTo>
                    <a:pt x="504859" y="205718"/>
                    <a:pt x="492078" y="199392"/>
                    <a:pt x="478359" y="196300"/>
                  </a:cubicBezTo>
                  <a:cubicBezTo>
                    <a:pt x="480249" y="190816"/>
                    <a:pt x="483689" y="185997"/>
                    <a:pt x="488261" y="182426"/>
                  </a:cubicBezTo>
                  <a:cubicBezTo>
                    <a:pt x="526706" y="152419"/>
                    <a:pt x="515162" y="71523"/>
                    <a:pt x="487202" y="22753"/>
                  </a:cubicBezTo>
                  <a:cubicBezTo>
                    <a:pt x="479123" y="8664"/>
                    <a:pt x="464116" y="-18"/>
                    <a:pt x="447875" y="0"/>
                  </a:cubicBezTo>
                  <a:cubicBezTo>
                    <a:pt x="425078" y="454"/>
                    <a:pt x="406965" y="19302"/>
                    <a:pt x="407418" y="42099"/>
                  </a:cubicBezTo>
                  <a:cubicBezTo>
                    <a:pt x="407458" y="44087"/>
                    <a:pt x="407641" y="46068"/>
                    <a:pt x="407966" y="48029"/>
                  </a:cubicBezTo>
                  <a:cubicBezTo>
                    <a:pt x="412096" y="80878"/>
                    <a:pt x="392750" y="105908"/>
                    <a:pt x="344209" y="105908"/>
                  </a:cubicBezTo>
                  <a:lnTo>
                    <a:pt x="268185" y="105908"/>
                  </a:lnTo>
                  <a:cubicBezTo>
                    <a:pt x="226436" y="105218"/>
                    <a:pt x="190878" y="136103"/>
                    <a:pt x="185718" y="177537"/>
                  </a:cubicBezTo>
                  <a:cubicBezTo>
                    <a:pt x="184903" y="186052"/>
                    <a:pt x="185439" y="194642"/>
                    <a:pt x="187306" y="202990"/>
                  </a:cubicBezTo>
                  <a:lnTo>
                    <a:pt x="176522" y="202990"/>
                  </a:lnTo>
                  <a:cubicBezTo>
                    <a:pt x="127779" y="202973"/>
                    <a:pt x="88251" y="242473"/>
                    <a:pt x="88234" y="291216"/>
                  </a:cubicBezTo>
                  <a:cubicBezTo>
                    <a:pt x="88230" y="303558"/>
                    <a:pt x="90814" y="315763"/>
                    <a:pt x="95820" y="327044"/>
                  </a:cubicBezTo>
                  <a:cubicBezTo>
                    <a:pt x="37666" y="332541"/>
                    <a:pt x="-5021" y="384141"/>
                    <a:pt x="477" y="442295"/>
                  </a:cubicBezTo>
                  <a:cubicBezTo>
                    <a:pt x="2624" y="465007"/>
                    <a:pt x="12057" y="486416"/>
                    <a:pt x="27368" y="503327"/>
                  </a:cubicBezTo>
                  <a:lnTo>
                    <a:pt x="27368" y="509488"/>
                  </a:lnTo>
                  <a:cubicBezTo>
                    <a:pt x="29292" y="555222"/>
                    <a:pt x="35523" y="602846"/>
                    <a:pt x="61188" y="640761"/>
                  </a:cubicBezTo>
                  <a:cubicBezTo>
                    <a:pt x="70583" y="656171"/>
                    <a:pt x="84879" y="667981"/>
                    <a:pt x="101786" y="674298"/>
                  </a:cubicBezTo>
                  <a:cubicBezTo>
                    <a:pt x="119196" y="680303"/>
                    <a:pt x="138499" y="674638"/>
                    <a:pt x="149903" y="660177"/>
                  </a:cubicBezTo>
                  <a:cubicBezTo>
                    <a:pt x="154538" y="651600"/>
                    <a:pt x="157999" y="642440"/>
                    <a:pt x="160194" y="632941"/>
                  </a:cubicBezTo>
                  <a:cubicBezTo>
                    <a:pt x="162476" y="623314"/>
                    <a:pt x="168954" y="615216"/>
                    <a:pt x="177845" y="610877"/>
                  </a:cubicBezTo>
                  <a:cubicBezTo>
                    <a:pt x="188047" y="608995"/>
                    <a:pt x="198581" y="610282"/>
                    <a:pt x="208029" y="614566"/>
                  </a:cubicBezTo>
                  <a:cubicBezTo>
                    <a:pt x="225650" y="620231"/>
                    <a:pt x="244877" y="617773"/>
                    <a:pt x="260506" y="607859"/>
                  </a:cubicBezTo>
                  <a:cubicBezTo>
                    <a:pt x="272068" y="598783"/>
                    <a:pt x="280056" y="585919"/>
                    <a:pt x="283065" y="571532"/>
                  </a:cubicBezTo>
                  <a:cubicBezTo>
                    <a:pt x="283612" y="569308"/>
                    <a:pt x="283947" y="567031"/>
                    <a:pt x="284353" y="564772"/>
                  </a:cubicBezTo>
                  <a:cubicBezTo>
                    <a:pt x="349347" y="564904"/>
                    <a:pt x="414044" y="556018"/>
                    <a:pt x="476594" y="538365"/>
                  </a:cubicBezTo>
                  <a:cubicBezTo>
                    <a:pt x="535085" y="538382"/>
                    <a:pt x="582516" y="490980"/>
                    <a:pt x="582533" y="432489"/>
                  </a:cubicBezTo>
                  <a:cubicBezTo>
                    <a:pt x="582545" y="393420"/>
                    <a:pt x="561046" y="357517"/>
                    <a:pt x="526600" y="339082"/>
                  </a:cubicBez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6" name="星形: 五角 195">
            <a:extLst>
              <a:ext uri="{FF2B5EF4-FFF2-40B4-BE49-F238E27FC236}">
                <a16:creationId xmlns:a16="http://schemas.microsoft.com/office/drawing/2014/main" id="{ACE9F03C-2546-59A0-AFB3-6318E9B2B524}"/>
              </a:ext>
            </a:extLst>
          </p:cNvPr>
          <p:cNvSpPr/>
          <p:nvPr/>
        </p:nvSpPr>
        <p:spPr>
          <a:xfrm rot="20321325">
            <a:off x="5323178" y="1077417"/>
            <a:ext cx="438151" cy="438151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FFD100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圆: 空心 196">
            <a:extLst>
              <a:ext uri="{FF2B5EF4-FFF2-40B4-BE49-F238E27FC236}">
                <a16:creationId xmlns:a16="http://schemas.microsoft.com/office/drawing/2014/main" id="{271E7CE4-CB10-EAEA-4720-BDAA4F3D31EF}"/>
              </a:ext>
            </a:extLst>
          </p:cNvPr>
          <p:cNvSpPr/>
          <p:nvPr/>
        </p:nvSpPr>
        <p:spPr>
          <a:xfrm>
            <a:off x="10863717" y="1267060"/>
            <a:ext cx="492193" cy="492193"/>
          </a:xfrm>
          <a:prstGeom prst="donut">
            <a:avLst/>
          </a:prstGeom>
          <a:solidFill>
            <a:srgbClr val="FFD1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658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1E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矩形 230">
            <a:extLst>
              <a:ext uri="{FF2B5EF4-FFF2-40B4-BE49-F238E27FC236}">
                <a16:creationId xmlns:a16="http://schemas.microsoft.com/office/drawing/2014/main" id="{CBE7D4B8-717E-D618-3B2C-38F656E8085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1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圆: 空心 152">
            <a:extLst>
              <a:ext uri="{FF2B5EF4-FFF2-40B4-BE49-F238E27FC236}">
                <a16:creationId xmlns:a16="http://schemas.microsoft.com/office/drawing/2014/main" id="{99334094-DBFA-53BA-891B-3D58AE957338}"/>
              </a:ext>
            </a:extLst>
          </p:cNvPr>
          <p:cNvSpPr/>
          <p:nvPr/>
        </p:nvSpPr>
        <p:spPr>
          <a:xfrm>
            <a:off x="1827945" y="2776847"/>
            <a:ext cx="935212" cy="935212"/>
          </a:xfrm>
          <a:prstGeom prst="donut">
            <a:avLst/>
          </a:prstGeom>
          <a:solidFill>
            <a:srgbClr val="10C0D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5DCACFF0-794D-D023-F313-96934A0006C0}"/>
              </a:ext>
            </a:extLst>
          </p:cNvPr>
          <p:cNvGrpSpPr/>
          <p:nvPr/>
        </p:nvGrpSpPr>
        <p:grpSpPr>
          <a:xfrm>
            <a:off x="8684817" y="824808"/>
            <a:ext cx="1878620" cy="1878620"/>
            <a:chOff x="6708133" y="1032939"/>
            <a:chExt cx="1878620" cy="1878620"/>
          </a:xfrm>
        </p:grpSpPr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467AA814-6BCE-0263-6461-88B9E6AD08C5}"/>
                </a:ext>
              </a:extLst>
            </p:cNvPr>
            <p:cNvSpPr/>
            <p:nvPr/>
          </p:nvSpPr>
          <p:spPr>
            <a:xfrm>
              <a:off x="7501910" y="1826716"/>
              <a:ext cx="291066" cy="291066"/>
            </a:xfrm>
            <a:prstGeom prst="ellipse">
              <a:avLst/>
            </a:prstGeom>
            <a:noFill/>
            <a:ln w="38100">
              <a:solidFill>
                <a:srgbClr val="FFD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70494C5F-98E4-33CE-F051-EF4FBE5EA0C4}"/>
                </a:ext>
              </a:extLst>
            </p:cNvPr>
            <p:cNvSpPr/>
            <p:nvPr/>
          </p:nvSpPr>
          <p:spPr>
            <a:xfrm>
              <a:off x="7369614" y="1694420"/>
              <a:ext cx="555658" cy="555658"/>
            </a:xfrm>
            <a:prstGeom prst="ellipse">
              <a:avLst/>
            </a:prstGeom>
            <a:noFill/>
            <a:ln w="3810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F0C3D9C4-8375-F382-AB98-BA5A82BE087F}"/>
                </a:ext>
              </a:extLst>
            </p:cNvPr>
            <p:cNvSpPr/>
            <p:nvPr/>
          </p:nvSpPr>
          <p:spPr>
            <a:xfrm>
              <a:off x="7237318" y="1562124"/>
              <a:ext cx="820251" cy="820251"/>
            </a:xfrm>
            <a:prstGeom prst="ellipse">
              <a:avLst/>
            </a:prstGeom>
            <a:noFill/>
            <a:ln w="3810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36387445-FE1E-467D-878D-72DBF7229F6D}"/>
                </a:ext>
              </a:extLst>
            </p:cNvPr>
            <p:cNvSpPr/>
            <p:nvPr/>
          </p:nvSpPr>
          <p:spPr>
            <a:xfrm>
              <a:off x="7105022" y="1429827"/>
              <a:ext cx="1084843" cy="1084843"/>
            </a:xfrm>
            <a:prstGeom prst="ellipse">
              <a:avLst/>
            </a:prstGeom>
            <a:noFill/>
            <a:ln w="3810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A4412586-00DB-59B6-B065-B11FDBEDF4FE}"/>
                </a:ext>
              </a:extLst>
            </p:cNvPr>
            <p:cNvSpPr/>
            <p:nvPr/>
          </p:nvSpPr>
          <p:spPr>
            <a:xfrm>
              <a:off x="6972726" y="1297531"/>
              <a:ext cx="1349435" cy="1349435"/>
            </a:xfrm>
            <a:prstGeom prst="ellipse">
              <a:avLst/>
            </a:prstGeom>
            <a:noFill/>
            <a:ln w="3810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B8D75F9A-CE5E-7CF5-BD50-9C1C19E8FD00}"/>
                </a:ext>
              </a:extLst>
            </p:cNvPr>
            <p:cNvSpPr/>
            <p:nvPr/>
          </p:nvSpPr>
          <p:spPr>
            <a:xfrm>
              <a:off x="6840429" y="1165235"/>
              <a:ext cx="1614028" cy="1614028"/>
            </a:xfrm>
            <a:prstGeom prst="ellipse">
              <a:avLst/>
            </a:prstGeom>
            <a:noFill/>
            <a:ln w="38100" cap="flat" cmpd="sng" algn="ctr">
              <a:solidFill>
                <a:srgbClr val="FFD1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6EC46E99-A1E9-9D84-14D2-AFA1CCFDADA3}"/>
                </a:ext>
              </a:extLst>
            </p:cNvPr>
            <p:cNvSpPr/>
            <p:nvPr/>
          </p:nvSpPr>
          <p:spPr>
            <a:xfrm>
              <a:off x="6708133" y="1032939"/>
              <a:ext cx="1878620" cy="1878620"/>
            </a:xfrm>
            <a:prstGeom prst="ellipse">
              <a:avLst/>
            </a:prstGeom>
            <a:noFill/>
            <a:ln w="38100">
              <a:solidFill>
                <a:srgbClr val="FFD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59DFBBC-47DA-9A4B-49F3-D726709F81FD}"/>
              </a:ext>
            </a:extLst>
          </p:cNvPr>
          <p:cNvSpPr txBox="1"/>
          <p:nvPr/>
        </p:nvSpPr>
        <p:spPr>
          <a:xfrm rot="16200000" flipH="1">
            <a:off x="-944506" y="3167390"/>
            <a:ext cx="39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Powerpoint Templet</a:t>
            </a:r>
            <a:endParaRPr lang="zh-CN" altLang="en-US" sz="28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BA8A21-15B8-187F-7DE9-F5CD523480D4}"/>
              </a:ext>
            </a:extLst>
          </p:cNvPr>
          <p:cNvSpPr/>
          <p:nvPr/>
        </p:nvSpPr>
        <p:spPr>
          <a:xfrm rot="5400000">
            <a:off x="1011719" y="3376871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DAE17AB-B5F1-D362-4504-DF6EDAD8444D}"/>
              </a:ext>
            </a:extLst>
          </p:cNvPr>
          <p:cNvGrpSpPr/>
          <p:nvPr/>
        </p:nvGrpSpPr>
        <p:grpSpPr>
          <a:xfrm>
            <a:off x="9486250" y="1274048"/>
            <a:ext cx="1766752" cy="1378942"/>
            <a:chOff x="8098713" y="1573939"/>
            <a:chExt cx="1635350" cy="127638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6F6BFBD-7525-F5EA-B90F-476EF7E9781E}"/>
                </a:ext>
              </a:extLst>
            </p:cNvPr>
            <p:cNvSpPr/>
            <p:nvPr/>
          </p:nvSpPr>
          <p:spPr>
            <a:xfrm>
              <a:off x="8098713" y="1573939"/>
              <a:ext cx="1635350" cy="1276279"/>
            </a:xfrm>
            <a:custGeom>
              <a:avLst/>
              <a:gdLst>
                <a:gd name="connsiteX0" fmla="*/ 1553305 w 1635350"/>
                <a:gd name="connsiteY0" fmla="*/ 364491 h 1276279"/>
                <a:gd name="connsiteX1" fmla="*/ 1068719 w 1635350"/>
                <a:gd name="connsiteY1" fmla="*/ 32933 h 1276279"/>
                <a:gd name="connsiteX2" fmla="*/ 873347 w 1635350"/>
                <a:gd name="connsiteY2" fmla="*/ 22320 h 1276279"/>
                <a:gd name="connsiteX3" fmla="*/ 753653 w 1635350"/>
                <a:gd name="connsiteY3" fmla="*/ 86447 h 1276279"/>
                <a:gd name="connsiteX4" fmla="*/ 682387 w 1635350"/>
                <a:gd name="connsiteY4" fmla="*/ 269604 h 1276279"/>
                <a:gd name="connsiteX5" fmla="*/ 509394 w 1635350"/>
                <a:gd name="connsiteY5" fmla="*/ 217310 h 1276279"/>
                <a:gd name="connsiteX6" fmla="*/ 99443 w 1635350"/>
                <a:gd name="connsiteY6" fmla="*/ 436934 h 1276279"/>
                <a:gd name="connsiteX7" fmla="*/ 0 w 1635350"/>
                <a:gd name="connsiteY7" fmla="*/ 603044 h 1276279"/>
                <a:gd name="connsiteX8" fmla="*/ 0 w 1635350"/>
                <a:gd name="connsiteY8" fmla="*/ 699008 h 1276279"/>
                <a:gd name="connsiteX9" fmla="*/ 139179 w 1635350"/>
                <a:gd name="connsiteY9" fmla="*/ 838186 h 1276279"/>
                <a:gd name="connsiteX10" fmla="*/ 0 w 1635350"/>
                <a:gd name="connsiteY10" fmla="*/ 977365 h 1276279"/>
                <a:gd name="connsiteX11" fmla="*/ 0 w 1635350"/>
                <a:gd name="connsiteY11" fmla="*/ 1059098 h 1276279"/>
                <a:gd name="connsiteX12" fmla="*/ 188452 w 1635350"/>
                <a:gd name="connsiteY12" fmla="*/ 1247542 h 1276279"/>
                <a:gd name="connsiteX13" fmla="*/ 196451 w 1635350"/>
                <a:gd name="connsiteY13" fmla="*/ 1247372 h 1276279"/>
                <a:gd name="connsiteX14" fmla="*/ 1159638 w 1635350"/>
                <a:gd name="connsiteY14" fmla="*/ 1206384 h 1276279"/>
                <a:gd name="connsiteX15" fmla="*/ 1230005 w 1635350"/>
                <a:gd name="connsiteY15" fmla="*/ 1021984 h 1276279"/>
                <a:gd name="connsiteX16" fmla="*/ 1414405 w 1635350"/>
                <a:gd name="connsiteY16" fmla="*/ 1092351 h 1276279"/>
                <a:gd name="connsiteX17" fmla="*/ 1418789 w 1635350"/>
                <a:gd name="connsiteY17" fmla="*/ 1195354 h 1276279"/>
                <a:gd name="connsiteX18" fmla="*/ 1454940 w 1635350"/>
                <a:gd name="connsiteY18" fmla="*/ 1193788 h 1276279"/>
                <a:gd name="connsiteX19" fmla="*/ 1635351 w 1635350"/>
                <a:gd name="connsiteY19" fmla="*/ 1005549 h 1276279"/>
                <a:gd name="connsiteX20" fmla="*/ 1635351 w 1635350"/>
                <a:gd name="connsiteY20" fmla="*/ 519989 h 1276279"/>
                <a:gd name="connsiteX21" fmla="*/ 1553305 w 1635350"/>
                <a:gd name="connsiteY21" fmla="*/ 364491 h 127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35350" h="1276279">
                  <a:moveTo>
                    <a:pt x="1553305" y="364491"/>
                  </a:moveTo>
                  <a:lnTo>
                    <a:pt x="1068719" y="32933"/>
                  </a:lnTo>
                  <a:cubicBezTo>
                    <a:pt x="1010680" y="-6792"/>
                    <a:pt x="935347" y="-10884"/>
                    <a:pt x="873347" y="22320"/>
                  </a:cubicBezTo>
                  <a:lnTo>
                    <a:pt x="753653" y="86447"/>
                  </a:lnTo>
                  <a:cubicBezTo>
                    <a:pt x="784551" y="156704"/>
                    <a:pt x="752644" y="238706"/>
                    <a:pt x="682387" y="269604"/>
                  </a:cubicBezTo>
                  <a:cubicBezTo>
                    <a:pt x="619714" y="297167"/>
                    <a:pt x="546304" y="274975"/>
                    <a:pt x="509394" y="217310"/>
                  </a:cubicBezTo>
                  <a:lnTo>
                    <a:pt x="99443" y="436934"/>
                  </a:lnTo>
                  <a:cubicBezTo>
                    <a:pt x="38202" y="469732"/>
                    <a:pt x="-17" y="533573"/>
                    <a:pt x="0" y="603044"/>
                  </a:cubicBezTo>
                  <a:lnTo>
                    <a:pt x="0" y="699008"/>
                  </a:lnTo>
                  <a:cubicBezTo>
                    <a:pt x="76866" y="699008"/>
                    <a:pt x="139179" y="761320"/>
                    <a:pt x="139179" y="838186"/>
                  </a:cubicBezTo>
                  <a:cubicBezTo>
                    <a:pt x="139179" y="915053"/>
                    <a:pt x="76866" y="977365"/>
                    <a:pt x="0" y="977365"/>
                  </a:cubicBezTo>
                  <a:lnTo>
                    <a:pt x="0" y="1059098"/>
                  </a:lnTo>
                  <a:cubicBezTo>
                    <a:pt x="2" y="1163175"/>
                    <a:pt x="84375" y="1247544"/>
                    <a:pt x="188452" y="1247542"/>
                  </a:cubicBezTo>
                  <a:cubicBezTo>
                    <a:pt x="191119" y="1247542"/>
                    <a:pt x="193786" y="1247485"/>
                    <a:pt x="196451" y="1247372"/>
                  </a:cubicBezTo>
                  <a:cubicBezTo>
                    <a:pt x="517111" y="1296713"/>
                    <a:pt x="844329" y="1282788"/>
                    <a:pt x="1159638" y="1206384"/>
                  </a:cubicBezTo>
                  <a:cubicBezTo>
                    <a:pt x="1128149" y="1136032"/>
                    <a:pt x="1159653" y="1053473"/>
                    <a:pt x="1230005" y="1021984"/>
                  </a:cubicBezTo>
                  <a:cubicBezTo>
                    <a:pt x="1300357" y="990495"/>
                    <a:pt x="1382916" y="1021999"/>
                    <a:pt x="1414405" y="1092351"/>
                  </a:cubicBezTo>
                  <a:cubicBezTo>
                    <a:pt x="1428959" y="1124867"/>
                    <a:pt x="1430528" y="1161719"/>
                    <a:pt x="1418789" y="1195354"/>
                  </a:cubicBezTo>
                  <a:lnTo>
                    <a:pt x="1454940" y="1193788"/>
                  </a:lnTo>
                  <a:cubicBezTo>
                    <a:pt x="1555793" y="1189501"/>
                    <a:pt x="1635349" y="1106492"/>
                    <a:pt x="1635351" y="1005549"/>
                  </a:cubicBezTo>
                  <a:lnTo>
                    <a:pt x="1635351" y="519989"/>
                  </a:lnTo>
                  <a:cubicBezTo>
                    <a:pt x="1635351" y="457790"/>
                    <a:pt x="1604648" y="399600"/>
                    <a:pt x="1553305" y="364491"/>
                  </a:cubicBezTo>
                  <a:close/>
                </a:path>
              </a:pathLst>
            </a:custGeom>
            <a:solidFill>
              <a:srgbClr val="FFD100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3161F30-BF8B-6151-55C8-A4F7B92D470C}"/>
                </a:ext>
              </a:extLst>
            </p:cNvPr>
            <p:cNvSpPr/>
            <p:nvPr/>
          </p:nvSpPr>
          <p:spPr>
            <a:xfrm>
              <a:off x="8098713" y="2516822"/>
              <a:ext cx="1635350" cy="333500"/>
            </a:xfrm>
            <a:custGeom>
              <a:avLst/>
              <a:gdLst>
                <a:gd name="connsiteX0" fmla="*/ 1174704 w 1635350"/>
                <a:gd name="connsiteY0" fmla="*/ 127314 h 333500"/>
                <a:gd name="connsiteX1" fmla="*/ 0 w 1635350"/>
                <a:gd name="connsiteY1" fmla="*/ 88135 h 333500"/>
                <a:gd name="connsiteX2" fmla="*/ 0 w 1635350"/>
                <a:gd name="connsiteY2" fmla="*/ 116319 h 333500"/>
                <a:gd name="connsiteX3" fmla="*/ 188452 w 1635350"/>
                <a:gd name="connsiteY3" fmla="*/ 304763 h 333500"/>
                <a:gd name="connsiteX4" fmla="*/ 196451 w 1635350"/>
                <a:gd name="connsiteY4" fmla="*/ 304593 h 333500"/>
                <a:gd name="connsiteX5" fmla="*/ 1159638 w 1635350"/>
                <a:gd name="connsiteY5" fmla="*/ 263605 h 333500"/>
                <a:gd name="connsiteX6" fmla="*/ 1174704 w 1635350"/>
                <a:gd name="connsiteY6" fmla="*/ 127453 h 333500"/>
                <a:gd name="connsiteX7" fmla="*/ 1464648 w 1635350"/>
                <a:gd name="connsiteY7" fmla="*/ 111691 h 333500"/>
                <a:gd name="connsiteX8" fmla="*/ 1393563 w 1635350"/>
                <a:gd name="connsiteY8" fmla="*/ 119381 h 333500"/>
                <a:gd name="connsiteX9" fmla="*/ 1418789 w 1635350"/>
                <a:gd name="connsiteY9" fmla="*/ 252436 h 333500"/>
                <a:gd name="connsiteX10" fmla="*/ 1454940 w 1635350"/>
                <a:gd name="connsiteY10" fmla="*/ 250870 h 333500"/>
                <a:gd name="connsiteX11" fmla="*/ 1635351 w 1635350"/>
                <a:gd name="connsiteY11" fmla="*/ 62631 h 333500"/>
                <a:gd name="connsiteX12" fmla="*/ 1635351 w 1635350"/>
                <a:gd name="connsiteY12" fmla="*/ 0 h 333500"/>
                <a:gd name="connsiteX13" fmla="*/ 1464648 w 1635350"/>
                <a:gd name="connsiteY13" fmla="*/ 111691 h 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35350" h="333500">
                  <a:moveTo>
                    <a:pt x="1174704" y="127314"/>
                  </a:moveTo>
                  <a:cubicBezTo>
                    <a:pt x="907376" y="186187"/>
                    <a:pt x="197634" y="265136"/>
                    <a:pt x="0" y="88135"/>
                  </a:cubicBezTo>
                  <a:lnTo>
                    <a:pt x="0" y="116319"/>
                  </a:lnTo>
                  <a:cubicBezTo>
                    <a:pt x="2" y="220396"/>
                    <a:pt x="84375" y="304765"/>
                    <a:pt x="188452" y="304763"/>
                  </a:cubicBezTo>
                  <a:cubicBezTo>
                    <a:pt x="191119" y="304763"/>
                    <a:pt x="193786" y="304706"/>
                    <a:pt x="196451" y="304593"/>
                  </a:cubicBezTo>
                  <a:cubicBezTo>
                    <a:pt x="517111" y="353934"/>
                    <a:pt x="844329" y="340009"/>
                    <a:pt x="1159638" y="263605"/>
                  </a:cubicBezTo>
                  <a:cubicBezTo>
                    <a:pt x="1140161" y="218760"/>
                    <a:pt x="1145894" y="166954"/>
                    <a:pt x="1174704" y="127453"/>
                  </a:cubicBezTo>
                  <a:close/>
                  <a:moveTo>
                    <a:pt x="1464648" y="111691"/>
                  </a:moveTo>
                  <a:lnTo>
                    <a:pt x="1393563" y="119381"/>
                  </a:lnTo>
                  <a:cubicBezTo>
                    <a:pt x="1425442" y="155894"/>
                    <a:pt x="1435091" y="206788"/>
                    <a:pt x="1418789" y="252436"/>
                  </a:cubicBezTo>
                  <a:lnTo>
                    <a:pt x="1454940" y="250870"/>
                  </a:lnTo>
                  <a:cubicBezTo>
                    <a:pt x="1555793" y="246582"/>
                    <a:pt x="1635349" y="163574"/>
                    <a:pt x="1635351" y="62631"/>
                  </a:cubicBezTo>
                  <a:lnTo>
                    <a:pt x="1635351" y="0"/>
                  </a:lnTo>
                  <a:cubicBezTo>
                    <a:pt x="1603804" y="66214"/>
                    <a:pt x="1537955" y="109300"/>
                    <a:pt x="1464648" y="111691"/>
                  </a:cubicBezTo>
                  <a:close/>
                </a:path>
              </a:pathLst>
            </a:custGeom>
            <a:solidFill>
              <a:srgbClr val="EBB800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78F9687-7F4B-F7F7-6658-8D0D84597048}"/>
                </a:ext>
              </a:extLst>
            </p:cNvPr>
            <p:cNvSpPr/>
            <p:nvPr/>
          </p:nvSpPr>
          <p:spPr>
            <a:xfrm>
              <a:off x="8098713" y="1573939"/>
              <a:ext cx="1635350" cy="1276279"/>
            </a:xfrm>
            <a:custGeom>
              <a:avLst/>
              <a:gdLst>
                <a:gd name="connsiteX0" fmla="*/ 1553305 w 1635350"/>
                <a:gd name="connsiteY0" fmla="*/ 364491 h 1276279"/>
                <a:gd name="connsiteX1" fmla="*/ 1068719 w 1635350"/>
                <a:gd name="connsiteY1" fmla="*/ 32933 h 1276279"/>
                <a:gd name="connsiteX2" fmla="*/ 873347 w 1635350"/>
                <a:gd name="connsiteY2" fmla="*/ 22320 h 1276279"/>
                <a:gd name="connsiteX3" fmla="*/ 753653 w 1635350"/>
                <a:gd name="connsiteY3" fmla="*/ 86447 h 1276279"/>
                <a:gd name="connsiteX4" fmla="*/ 682387 w 1635350"/>
                <a:gd name="connsiteY4" fmla="*/ 269604 h 1276279"/>
                <a:gd name="connsiteX5" fmla="*/ 509394 w 1635350"/>
                <a:gd name="connsiteY5" fmla="*/ 217310 h 1276279"/>
                <a:gd name="connsiteX6" fmla="*/ 99443 w 1635350"/>
                <a:gd name="connsiteY6" fmla="*/ 436934 h 1276279"/>
                <a:gd name="connsiteX7" fmla="*/ 0 w 1635350"/>
                <a:gd name="connsiteY7" fmla="*/ 603044 h 1276279"/>
                <a:gd name="connsiteX8" fmla="*/ 0 w 1635350"/>
                <a:gd name="connsiteY8" fmla="*/ 699008 h 1276279"/>
                <a:gd name="connsiteX9" fmla="*/ 139179 w 1635350"/>
                <a:gd name="connsiteY9" fmla="*/ 838186 h 1276279"/>
                <a:gd name="connsiteX10" fmla="*/ 0 w 1635350"/>
                <a:gd name="connsiteY10" fmla="*/ 977365 h 1276279"/>
                <a:gd name="connsiteX11" fmla="*/ 0 w 1635350"/>
                <a:gd name="connsiteY11" fmla="*/ 1059098 h 1276279"/>
                <a:gd name="connsiteX12" fmla="*/ 188452 w 1635350"/>
                <a:gd name="connsiteY12" fmla="*/ 1247542 h 1276279"/>
                <a:gd name="connsiteX13" fmla="*/ 196451 w 1635350"/>
                <a:gd name="connsiteY13" fmla="*/ 1247372 h 1276279"/>
                <a:gd name="connsiteX14" fmla="*/ 1159638 w 1635350"/>
                <a:gd name="connsiteY14" fmla="*/ 1206384 h 1276279"/>
                <a:gd name="connsiteX15" fmla="*/ 1230005 w 1635350"/>
                <a:gd name="connsiteY15" fmla="*/ 1021984 h 1276279"/>
                <a:gd name="connsiteX16" fmla="*/ 1414405 w 1635350"/>
                <a:gd name="connsiteY16" fmla="*/ 1092351 h 1276279"/>
                <a:gd name="connsiteX17" fmla="*/ 1418789 w 1635350"/>
                <a:gd name="connsiteY17" fmla="*/ 1195354 h 1276279"/>
                <a:gd name="connsiteX18" fmla="*/ 1454940 w 1635350"/>
                <a:gd name="connsiteY18" fmla="*/ 1193788 h 1276279"/>
                <a:gd name="connsiteX19" fmla="*/ 1635351 w 1635350"/>
                <a:gd name="connsiteY19" fmla="*/ 1005549 h 1276279"/>
                <a:gd name="connsiteX20" fmla="*/ 1635351 w 1635350"/>
                <a:gd name="connsiteY20" fmla="*/ 519989 h 1276279"/>
                <a:gd name="connsiteX21" fmla="*/ 1553305 w 1635350"/>
                <a:gd name="connsiteY21" fmla="*/ 364491 h 127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35350" h="1276279">
                  <a:moveTo>
                    <a:pt x="1553305" y="364491"/>
                  </a:moveTo>
                  <a:lnTo>
                    <a:pt x="1068719" y="32933"/>
                  </a:lnTo>
                  <a:cubicBezTo>
                    <a:pt x="1010680" y="-6792"/>
                    <a:pt x="935347" y="-10884"/>
                    <a:pt x="873347" y="22320"/>
                  </a:cubicBezTo>
                  <a:lnTo>
                    <a:pt x="753653" y="86447"/>
                  </a:lnTo>
                  <a:cubicBezTo>
                    <a:pt x="784551" y="156704"/>
                    <a:pt x="752644" y="238706"/>
                    <a:pt x="682387" y="269604"/>
                  </a:cubicBezTo>
                  <a:cubicBezTo>
                    <a:pt x="619714" y="297167"/>
                    <a:pt x="546304" y="274975"/>
                    <a:pt x="509394" y="217310"/>
                  </a:cubicBezTo>
                  <a:lnTo>
                    <a:pt x="99443" y="436934"/>
                  </a:lnTo>
                  <a:cubicBezTo>
                    <a:pt x="38202" y="469732"/>
                    <a:pt x="-17" y="533573"/>
                    <a:pt x="0" y="603044"/>
                  </a:cubicBezTo>
                  <a:lnTo>
                    <a:pt x="0" y="699008"/>
                  </a:lnTo>
                  <a:cubicBezTo>
                    <a:pt x="76866" y="699008"/>
                    <a:pt x="139179" y="761320"/>
                    <a:pt x="139179" y="838186"/>
                  </a:cubicBezTo>
                  <a:cubicBezTo>
                    <a:pt x="139179" y="915053"/>
                    <a:pt x="76866" y="977365"/>
                    <a:pt x="0" y="977365"/>
                  </a:cubicBezTo>
                  <a:lnTo>
                    <a:pt x="0" y="1059098"/>
                  </a:lnTo>
                  <a:cubicBezTo>
                    <a:pt x="2" y="1163175"/>
                    <a:pt x="84375" y="1247544"/>
                    <a:pt x="188452" y="1247542"/>
                  </a:cubicBezTo>
                  <a:cubicBezTo>
                    <a:pt x="191119" y="1247542"/>
                    <a:pt x="193786" y="1247485"/>
                    <a:pt x="196451" y="1247372"/>
                  </a:cubicBezTo>
                  <a:cubicBezTo>
                    <a:pt x="517111" y="1296713"/>
                    <a:pt x="844329" y="1282788"/>
                    <a:pt x="1159638" y="1206384"/>
                  </a:cubicBezTo>
                  <a:cubicBezTo>
                    <a:pt x="1128149" y="1136032"/>
                    <a:pt x="1159653" y="1053473"/>
                    <a:pt x="1230005" y="1021984"/>
                  </a:cubicBezTo>
                  <a:cubicBezTo>
                    <a:pt x="1300357" y="990495"/>
                    <a:pt x="1382916" y="1021999"/>
                    <a:pt x="1414405" y="1092351"/>
                  </a:cubicBezTo>
                  <a:cubicBezTo>
                    <a:pt x="1428959" y="1124867"/>
                    <a:pt x="1430528" y="1161719"/>
                    <a:pt x="1418789" y="1195354"/>
                  </a:cubicBezTo>
                  <a:lnTo>
                    <a:pt x="1454940" y="1193788"/>
                  </a:lnTo>
                  <a:cubicBezTo>
                    <a:pt x="1555793" y="1189501"/>
                    <a:pt x="1635349" y="1106492"/>
                    <a:pt x="1635351" y="1005549"/>
                  </a:cubicBezTo>
                  <a:lnTo>
                    <a:pt x="1635351" y="519989"/>
                  </a:lnTo>
                  <a:cubicBezTo>
                    <a:pt x="1635351" y="457790"/>
                    <a:pt x="1604648" y="399600"/>
                    <a:pt x="1553305" y="364491"/>
                  </a:cubicBezTo>
                  <a:close/>
                </a:path>
              </a:pathLst>
            </a:custGeom>
            <a:noFill/>
            <a:ln w="4333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7ECEA6E-CFB1-9988-A405-4CC2FC4DCDC9}"/>
                </a:ext>
              </a:extLst>
            </p:cNvPr>
            <p:cNvSpPr/>
            <p:nvPr/>
          </p:nvSpPr>
          <p:spPr>
            <a:xfrm>
              <a:off x="8137752" y="1573939"/>
              <a:ext cx="1568475" cy="513495"/>
            </a:xfrm>
            <a:custGeom>
              <a:avLst/>
              <a:gdLst>
                <a:gd name="connsiteX0" fmla="*/ 1514265 w 1568475"/>
                <a:gd name="connsiteY0" fmla="*/ 364491 h 513495"/>
                <a:gd name="connsiteX1" fmla="*/ 1029680 w 1568475"/>
                <a:gd name="connsiteY1" fmla="*/ 32933 h 513495"/>
                <a:gd name="connsiteX2" fmla="*/ 834307 w 1568475"/>
                <a:gd name="connsiteY2" fmla="*/ 22320 h 513495"/>
                <a:gd name="connsiteX3" fmla="*/ 714614 w 1568475"/>
                <a:gd name="connsiteY3" fmla="*/ 86447 h 513495"/>
                <a:gd name="connsiteX4" fmla="*/ 643348 w 1568475"/>
                <a:gd name="connsiteY4" fmla="*/ 269604 h 513495"/>
                <a:gd name="connsiteX5" fmla="*/ 470355 w 1568475"/>
                <a:gd name="connsiteY5" fmla="*/ 217310 h 513495"/>
                <a:gd name="connsiteX6" fmla="*/ 60404 w 1568475"/>
                <a:gd name="connsiteY6" fmla="*/ 436934 h 513495"/>
                <a:gd name="connsiteX7" fmla="*/ 0 w 1568475"/>
                <a:gd name="connsiteY7" fmla="*/ 488534 h 513495"/>
                <a:gd name="connsiteX8" fmla="*/ 1568476 w 1568475"/>
                <a:gd name="connsiteY8" fmla="*/ 421798 h 513495"/>
                <a:gd name="connsiteX9" fmla="*/ 1568476 w 1568475"/>
                <a:gd name="connsiteY9" fmla="*/ 421798 h 513495"/>
                <a:gd name="connsiteX10" fmla="*/ 1514265 w 1568475"/>
                <a:gd name="connsiteY10" fmla="*/ 364491 h 51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8475" h="513495">
                  <a:moveTo>
                    <a:pt x="1514265" y="364491"/>
                  </a:moveTo>
                  <a:lnTo>
                    <a:pt x="1029680" y="32933"/>
                  </a:lnTo>
                  <a:cubicBezTo>
                    <a:pt x="971641" y="-6792"/>
                    <a:pt x="896308" y="-10884"/>
                    <a:pt x="834307" y="22320"/>
                  </a:cubicBezTo>
                  <a:lnTo>
                    <a:pt x="714614" y="86447"/>
                  </a:lnTo>
                  <a:cubicBezTo>
                    <a:pt x="745511" y="156704"/>
                    <a:pt x="713605" y="238706"/>
                    <a:pt x="643348" y="269604"/>
                  </a:cubicBezTo>
                  <a:cubicBezTo>
                    <a:pt x="580675" y="297167"/>
                    <a:pt x="507264" y="274975"/>
                    <a:pt x="470355" y="217310"/>
                  </a:cubicBezTo>
                  <a:lnTo>
                    <a:pt x="60404" y="436934"/>
                  </a:lnTo>
                  <a:cubicBezTo>
                    <a:pt x="36821" y="449632"/>
                    <a:pt x="16227" y="467226"/>
                    <a:pt x="0" y="488534"/>
                  </a:cubicBezTo>
                  <a:cubicBezTo>
                    <a:pt x="523442" y="537140"/>
                    <a:pt x="1051054" y="514691"/>
                    <a:pt x="1568476" y="421798"/>
                  </a:cubicBezTo>
                  <a:lnTo>
                    <a:pt x="1568476" y="421798"/>
                  </a:lnTo>
                  <a:cubicBezTo>
                    <a:pt x="1554671" y="399070"/>
                    <a:pt x="1536193" y="379536"/>
                    <a:pt x="1514265" y="364491"/>
                  </a:cubicBezTo>
                  <a:close/>
                </a:path>
              </a:pathLst>
            </a:custGeom>
            <a:solidFill>
              <a:srgbClr val="FFF48C"/>
            </a:solidFill>
            <a:ln w="4333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7747882-85AA-D804-65B4-10DC0CF9B5DB}"/>
                </a:ext>
              </a:extLst>
            </p:cNvPr>
            <p:cNvSpPr/>
            <p:nvPr/>
          </p:nvSpPr>
          <p:spPr>
            <a:xfrm>
              <a:off x="8568441" y="2394693"/>
              <a:ext cx="278357" cy="278357"/>
            </a:xfrm>
            <a:custGeom>
              <a:avLst/>
              <a:gdLst>
                <a:gd name="connsiteX0" fmla="*/ 278358 w 278357"/>
                <a:gd name="connsiteY0" fmla="*/ 139179 h 278357"/>
                <a:gd name="connsiteX1" fmla="*/ 139179 w 278357"/>
                <a:gd name="connsiteY1" fmla="*/ 278358 h 278357"/>
                <a:gd name="connsiteX2" fmla="*/ 0 w 278357"/>
                <a:gd name="connsiteY2" fmla="*/ 139179 h 278357"/>
                <a:gd name="connsiteX3" fmla="*/ 139179 w 278357"/>
                <a:gd name="connsiteY3" fmla="*/ 0 h 278357"/>
                <a:gd name="connsiteX4" fmla="*/ 278358 w 278357"/>
                <a:gd name="connsiteY4" fmla="*/ 139179 h 278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357" h="278357">
                  <a:moveTo>
                    <a:pt x="278358" y="139179"/>
                  </a:moveTo>
                  <a:cubicBezTo>
                    <a:pt x="278358" y="216045"/>
                    <a:pt x="216045" y="278358"/>
                    <a:pt x="139179" y="278358"/>
                  </a:cubicBezTo>
                  <a:cubicBezTo>
                    <a:pt x="62312" y="278358"/>
                    <a:pt x="0" y="216045"/>
                    <a:pt x="0" y="139179"/>
                  </a:cubicBezTo>
                  <a:cubicBezTo>
                    <a:pt x="0" y="62312"/>
                    <a:pt x="62312" y="0"/>
                    <a:pt x="139179" y="0"/>
                  </a:cubicBezTo>
                  <a:cubicBezTo>
                    <a:pt x="216045" y="0"/>
                    <a:pt x="278358" y="62312"/>
                    <a:pt x="278358" y="139179"/>
                  </a:cubicBezTo>
                  <a:close/>
                </a:path>
              </a:pathLst>
            </a:custGeom>
            <a:solidFill>
              <a:srgbClr val="EBB800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A598385-984B-60B8-0C8F-7F4F5C7EB732}"/>
                </a:ext>
              </a:extLst>
            </p:cNvPr>
            <p:cNvSpPr/>
            <p:nvPr/>
          </p:nvSpPr>
          <p:spPr>
            <a:xfrm>
              <a:off x="8570737" y="2424025"/>
              <a:ext cx="276114" cy="249306"/>
            </a:xfrm>
            <a:custGeom>
              <a:avLst/>
              <a:gdLst>
                <a:gd name="connsiteX0" fmla="*/ 221573 w 276114"/>
                <a:gd name="connsiteY0" fmla="*/ 0 h 249306"/>
                <a:gd name="connsiteX1" fmla="*/ 223869 w 276114"/>
                <a:gd name="connsiteY1" fmla="*/ 22756 h 249306"/>
                <a:gd name="connsiteX2" fmla="*/ 85999 w 276114"/>
                <a:gd name="connsiteY2" fmla="*/ 161918 h 249306"/>
                <a:gd name="connsiteX3" fmla="*/ 0 w 276114"/>
                <a:gd name="connsiteY3" fmla="*/ 132498 h 249306"/>
                <a:gd name="connsiteX4" fmla="*/ 159306 w 276114"/>
                <a:gd name="connsiteY4" fmla="*/ 247509 h 249306"/>
                <a:gd name="connsiteX5" fmla="*/ 274317 w 276114"/>
                <a:gd name="connsiteY5" fmla="*/ 88203 h 249306"/>
                <a:gd name="connsiteX6" fmla="*/ 221573 w 276114"/>
                <a:gd name="connsiteY6" fmla="*/ 0 h 249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114" h="249306">
                  <a:moveTo>
                    <a:pt x="221573" y="0"/>
                  </a:moveTo>
                  <a:cubicBezTo>
                    <a:pt x="222974" y="7508"/>
                    <a:pt x="223742" y="15120"/>
                    <a:pt x="223869" y="22756"/>
                  </a:cubicBezTo>
                  <a:cubicBezTo>
                    <a:pt x="224226" y="99256"/>
                    <a:pt x="162499" y="161561"/>
                    <a:pt x="85999" y="161918"/>
                  </a:cubicBezTo>
                  <a:cubicBezTo>
                    <a:pt x="54840" y="162063"/>
                    <a:pt x="24541" y="151698"/>
                    <a:pt x="0" y="132498"/>
                  </a:cubicBezTo>
                  <a:cubicBezTo>
                    <a:pt x="12232" y="208249"/>
                    <a:pt x="83556" y="259741"/>
                    <a:pt x="159306" y="247509"/>
                  </a:cubicBezTo>
                  <a:cubicBezTo>
                    <a:pt x="235057" y="235278"/>
                    <a:pt x="286549" y="163954"/>
                    <a:pt x="274317" y="88203"/>
                  </a:cubicBezTo>
                  <a:cubicBezTo>
                    <a:pt x="268656" y="53141"/>
                    <a:pt x="249782" y="21579"/>
                    <a:pt x="221573" y="0"/>
                  </a:cubicBezTo>
                  <a:close/>
                </a:path>
              </a:pathLst>
            </a:custGeom>
            <a:solidFill>
              <a:srgbClr val="FFF48C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650B193-4BEC-8442-A778-8DF69BCE2F68}"/>
                </a:ext>
              </a:extLst>
            </p:cNvPr>
            <p:cNvSpPr/>
            <p:nvPr/>
          </p:nvSpPr>
          <p:spPr>
            <a:xfrm rot="20888760">
              <a:off x="9011677" y="1743275"/>
              <a:ext cx="244258" cy="194293"/>
            </a:xfrm>
            <a:custGeom>
              <a:avLst/>
              <a:gdLst>
                <a:gd name="connsiteX0" fmla="*/ 244259 w 244258"/>
                <a:gd name="connsiteY0" fmla="*/ 97147 h 194293"/>
                <a:gd name="connsiteX1" fmla="*/ 122129 w 244258"/>
                <a:gd name="connsiteY1" fmla="*/ 194294 h 194293"/>
                <a:gd name="connsiteX2" fmla="*/ 0 w 244258"/>
                <a:gd name="connsiteY2" fmla="*/ 97147 h 194293"/>
                <a:gd name="connsiteX3" fmla="*/ 122129 w 244258"/>
                <a:gd name="connsiteY3" fmla="*/ 0 h 194293"/>
                <a:gd name="connsiteX4" fmla="*/ 244259 w 244258"/>
                <a:gd name="connsiteY4" fmla="*/ 97147 h 19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58" h="194293">
                  <a:moveTo>
                    <a:pt x="244259" y="97147"/>
                  </a:moveTo>
                  <a:cubicBezTo>
                    <a:pt x="244259" y="150799"/>
                    <a:pt x="189580" y="194294"/>
                    <a:pt x="122129" y="194294"/>
                  </a:cubicBezTo>
                  <a:cubicBezTo>
                    <a:pt x="54679" y="194294"/>
                    <a:pt x="0" y="150799"/>
                    <a:pt x="0" y="97147"/>
                  </a:cubicBezTo>
                  <a:cubicBezTo>
                    <a:pt x="0" y="43494"/>
                    <a:pt x="54679" y="0"/>
                    <a:pt x="122129" y="0"/>
                  </a:cubicBezTo>
                  <a:cubicBezTo>
                    <a:pt x="189580" y="0"/>
                    <a:pt x="244259" y="43494"/>
                    <a:pt x="244259" y="97147"/>
                  </a:cubicBezTo>
                  <a:close/>
                </a:path>
              </a:pathLst>
            </a:custGeom>
            <a:solidFill>
              <a:srgbClr val="EBB800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DC67F19-723C-CAD6-AE39-D95B5C5EA211}"/>
                </a:ext>
              </a:extLst>
            </p:cNvPr>
            <p:cNvSpPr/>
            <p:nvPr/>
          </p:nvSpPr>
          <p:spPr>
            <a:xfrm>
              <a:off x="9012651" y="1742222"/>
              <a:ext cx="242279" cy="142066"/>
            </a:xfrm>
            <a:custGeom>
              <a:avLst/>
              <a:gdLst>
                <a:gd name="connsiteX0" fmla="*/ 8121 w 242279"/>
                <a:gd name="connsiteY0" fmla="*/ 142067 h 142066"/>
                <a:gd name="connsiteX1" fmla="*/ 101232 w 242279"/>
                <a:gd name="connsiteY1" fmla="*/ 72895 h 142066"/>
                <a:gd name="connsiteX2" fmla="*/ 234287 w 242279"/>
                <a:gd name="connsiteY2" fmla="*/ 123939 h 142066"/>
                <a:gd name="connsiteX3" fmla="*/ 240793 w 242279"/>
                <a:gd name="connsiteY3" fmla="*/ 73104 h 142066"/>
                <a:gd name="connsiteX4" fmla="*/ 101232 w 242279"/>
                <a:gd name="connsiteY4" fmla="*/ 3306 h 142066"/>
                <a:gd name="connsiteX5" fmla="*/ 1649 w 242279"/>
                <a:gd name="connsiteY5" fmla="*/ 123278 h 142066"/>
                <a:gd name="connsiteX6" fmla="*/ 8121 w 242279"/>
                <a:gd name="connsiteY6" fmla="*/ 142067 h 14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279" h="142066">
                  <a:moveTo>
                    <a:pt x="8121" y="142067"/>
                  </a:moveTo>
                  <a:cubicBezTo>
                    <a:pt x="26529" y="105630"/>
                    <a:pt x="61031" y="79998"/>
                    <a:pt x="101232" y="72895"/>
                  </a:cubicBezTo>
                  <a:cubicBezTo>
                    <a:pt x="151998" y="58462"/>
                    <a:pt x="206199" y="79255"/>
                    <a:pt x="234287" y="123939"/>
                  </a:cubicBezTo>
                  <a:cubicBezTo>
                    <a:pt x="241835" y="108125"/>
                    <a:pt x="244115" y="90309"/>
                    <a:pt x="240793" y="73104"/>
                  </a:cubicBezTo>
                  <a:cubicBezTo>
                    <a:pt x="229694" y="20703"/>
                    <a:pt x="167237" y="-10612"/>
                    <a:pt x="101232" y="3306"/>
                  </a:cubicBezTo>
                  <a:cubicBezTo>
                    <a:pt x="35226" y="17224"/>
                    <a:pt x="-9276" y="70807"/>
                    <a:pt x="1649" y="123278"/>
                  </a:cubicBezTo>
                  <a:cubicBezTo>
                    <a:pt x="3008" y="129788"/>
                    <a:pt x="5182" y="136101"/>
                    <a:pt x="8121" y="142067"/>
                  </a:cubicBezTo>
                  <a:close/>
                </a:path>
              </a:pathLst>
            </a:custGeom>
            <a:solidFill>
              <a:srgbClr val="FFE500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CCDB400-CB1E-F68B-CA8B-BAA475A2103A}"/>
                </a:ext>
              </a:extLst>
            </p:cNvPr>
            <p:cNvSpPr/>
            <p:nvPr/>
          </p:nvSpPr>
          <p:spPr>
            <a:xfrm>
              <a:off x="8359673" y="2151130"/>
              <a:ext cx="173973" cy="173973"/>
            </a:xfrm>
            <a:custGeom>
              <a:avLst/>
              <a:gdLst>
                <a:gd name="connsiteX0" fmla="*/ 173974 w 173973"/>
                <a:gd name="connsiteY0" fmla="*/ 86987 h 173973"/>
                <a:gd name="connsiteX1" fmla="*/ 86987 w 173973"/>
                <a:gd name="connsiteY1" fmla="*/ 173974 h 173973"/>
                <a:gd name="connsiteX2" fmla="*/ 0 w 173973"/>
                <a:gd name="connsiteY2" fmla="*/ 86987 h 173973"/>
                <a:gd name="connsiteX3" fmla="*/ 86987 w 173973"/>
                <a:gd name="connsiteY3" fmla="*/ 0 h 173973"/>
                <a:gd name="connsiteX4" fmla="*/ 173974 w 173973"/>
                <a:gd name="connsiteY4" fmla="*/ 86987 h 17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973" h="173973">
                  <a:moveTo>
                    <a:pt x="173974" y="86987"/>
                  </a:moveTo>
                  <a:cubicBezTo>
                    <a:pt x="173974" y="135028"/>
                    <a:pt x="135028" y="173974"/>
                    <a:pt x="86987" y="173974"/>
                  </a:cubicBezTo>
                  <a:cubicBezTo>
                    <a:pt x="38945" y="173974"/>
                    <a:pt x="0" y="135028"/>
                    <a:pt x="0" y="86987"/>
                  </a:cubicBezTo>
                  <a:cubicBezTo>
                    <a:pt x="0" y="38945"/>
                    <a:pt x="38945" y="0"/>
                    <a:pt x="86987" y="0"/>
                  </a:cubicBezTo>
                  <a:cubicBezTo>
                    <a:pt x="135028" y="0"/>
                    <a:pt x="173974" y="38945"/>
                    <a:pt x="173974" y="86987"/>
                  </a:cubicBezTo>
                  <a:close/>
                </a:path>
              </a:pathLst>
            </a:custGeom>
            <a:solidFill>
              <a:srgbClr val="EBB800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FE34506-13A4-68DC-E5E8-9278AE94BA2D}"/>
                </a:ext>
              </a:extLst>
            </p:cNvPr>
            <p:cNvSpPr/>
            <p:nvPr/>
          </p:nvSpPr>
          <p:spPr>
            <a:xfrm>
              <a:off x="8361099" y="2169536"/>
              <a:ext cx="172939" cy="156324"/>
            </a:xfrm>
            <a:custGeom>
              <a:avLst/>
              <a:gdLst>
                <a:gd name="connsiteX0" fmla="*/ 138483 w 172939"/>
                <a:gd name="connsiteY0" fmla="*/ 0 h 156324"/>
                <a:gd name="connsiteX1" fmla="*/ 68076 w 172939"/>
                <a:gd name="connsiteY1" fmla="*/ 99916 h 156324"/>
                <a:gd name="connsiteX2" fmla="*/ 0 w 172939"/>
                <a:gd name="connsiteY2" fmla="*/ 82777 h 156324"/>
                <a:gd name="connsiteX3" fmla="*/ 99392 w 172939"/>
                <a:gd name="connsiteY3" fmla="*/ 155266 h 156324"/>
                <a:gd name="connsiteX4" fmla="*/ 171881 w 172939"/>
                <a:gd name="connsiteY4" fmla="*/ 55874 h 156324"/>
                <a:gd name="connsiteX5" fmla="*/ 138483 w 172939"/>
                <a:gd name="connsiteY5" fmla="*/ 0 h 15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939" h="156324">
                  <a:moveTo>
                    <a:pt x="138483" y="0"/>
                  </a:moveTo>
                  <a:cubicBezTo>
                    <a:pt x="146632" y="47033"/>
                    <a:pt x="115110" y="91767"/>
                    <a:pt x="68076" y="99916"/>
                  </a:cubicBezTo>
                  <a:cubicBezTo>
                    <a:pt x="43981" y="104091"/>
                    <a:pt x="19246" y="97863"/>
                    <a:pt x="0" y="82777"/>
                  </a:cubicBezTo>
                  <a:cubicBezTo>
                    <a:pt x="7429" y="130240"/>
                    <a:pt x="51928" y="162695"/>
                    <a:pt x="99392" y="155266"/>
                  </a:cubicBezTo>
                  <a:cubicBezTo>
                    <a:pt x="146855" y="147837"/>
                    <a:pt x="179310" y="103337"/>
                    <a:pt x="171881" y="55874"/>
                  </a:cubicBezTo>
                  <a:cubicBezTo>
                    <a:pt x="168399" y="33629"/>
                    <a:pt x="156427" y="13600"/>
                    <a:pt x="138483" y="0"/>
                  </a:cubicBezTo>
                  <a:close/>
                </a:path>
              </a:pathLst>
            </a:custGeom>
            <a:solidFill>
              <a:srgbClr val="FFF48C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014B28A-5DBD-0F0F-E576-6E3623657B23}"/>
                </a:ext>
              </a:extLst>
            </p:cNvPr>
            <p:cNvSpPr/>
            <p:nvPr/>
          </p:nvSpPr>
          <p:spPr>
            <a:xfrm>
              <a:off x="8951183" y="2220719"/>
              <a:ext cx="173973" cy="173973"/>
            </a:xfrm>
            <a:custGeom>
              <a:avLst/>
              <a:gdLst>
                <a:gd name="connsiteX0" fmla="*/ 173974 w 173973"/>
                <a:gd name="connsiteY0" fmla="*/ 86987 h 173973"/>
                <a:gd name="connsiteX1" fmla="*/ 86987 w 173973"/>
                <a:gd name="connsiteY1" fmla="*/ 173974 h 173973"/>
                <a:gd name="connsiteX2" fmla="*/ 0 w 173973"/>
                <a:gd name="connsiteY2" fmla="*/ 86987 h 173973"/>
                <a:gd name="connsiteX3" fmla="*/ 86987 w 173973"/>
                <a:gd name="connsiteY3" fmla="*/ 0 h 173973"/>
                <a:gd name="connsiteX4" fmla="*/ 173974 w 173973"/>
                <a:gd name="connsiteY4" fmla="*/ 86987 h 17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973" h="173973">
                  <a:moveTo>
                    <a:pt x="173974" y="86987"/>
                  </a:moveTo>
                  <a:cubicBezTo>
                    <a:pt x="173974" y="135028"/>
                    <a:pt x="135028" y="173974"/>
                    <a:pt x="86987" y="173974"/>
                  </a:cubicBezTo>
                  <a:cubicBezTo>
                    <a:pt x="38945" y="173974"/>
                    <a:pt x="0" y="135028"/>
                    <a:pt x="0" y="86987"/>
                  </a:cubicBezTo>
                  <a:cubicBezTo>
                    <a:pt x="0" y="38945"/>
                    <a:pt x="38945" y="0"/>
                    <a:pt x="86987" y="0"/>
                  </a:cubicBezTo>
                  <a:cubicBezTo>
                    <a:pt x="135028" y="0"/>
                    <a:pt x="173974" y="38945"/>
                    <a:pt x="173974" y="86987"/>
                  </a:cubicBezTo>
                  <a:close/>
                </a:path>
              </a:pathLst>
            </a:custGeom>
            <a:solidFill>
              <a:srgbClr val="EBB800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E7569A2-A34F-6702-627B-D5E6682418EE}"/>
                </a:ext>
              </a:extLst>
            </p:cNvPr>
            <p:cNvSpPr/>
            <p:nvPr/>
          </p:nvSpPr>
          <p:spPr>
            <a:xfrm>
              <a:off x="8952609" y="2239126"/>
              <a:ext cx="172939" cy="156324"/>
            </a:xfrm>
            <a:custGeom>
              <a:avLst/>
              <a:gdLst>
                <a:gd name="connsiteX0" fmla="*/ 138483 w 172939"/>
                <a:gd name="connsiteY0" fmla="*/ 0 h 156324"/>
                <a:gd name="connsiteX1" fmla="*/ 68076 w 172939"/>
                <a:gd name="connsiteY1" fmla="*/ 99916 h 156324"/>
                <a:gd name="connsiteX2" fmla="*/ 0 w 172939"/>
                <a:gd name="connsiteY2" fmla="*/ 82777 h 156324"/>
                <a:gd name="connsiteX3" fmla="*/ 99392 w 172939"/>
                <a:gd name="connsiteY3" fmla="*/ 155266 h 156324"/>
                <a:gd name="connsiteX4" fmla="*/ 171881 w 172939"/>
                <a:gd name="connsiteY4" fmla="*/ 55874 h 156324"/>
                <a:gd name="connsiteX5" fmla="*/ 138483 w 172939"/>
                <a:gd name="connsiteY5" fmla="*/ 0 h 15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939" h="156324">
                  <a:moveTo>
                    <a:pt x="138483" y="0"/>
                  </a:moveTo>
                  <a:cubicBezTo>
                    <a:pt x="146632" y="47033"/>
                    <a:pt x="115110" y="91767"/>
                    <a:pt x="68076" y="99916"/>
                  </a:cubicBezTo>
                  <a:cubicBezTo>
                    <a:pt x="43981" y="104091"/>
                    <a:pt x="19246" y="97863"/>
                    <a:pt x="0" y="82777"/>
                  </a:cubicBezTo>
                  <a:cubicBezTo>
                    <a:pt x="7429" y="130240"/>
                    <a:pt x="51928" y="162695"/>
                    <a:pt x="99392" y="155266"/>
                  </a:cubicBezTo>
                  <a:cubicBezTo>
                    <a:pt x="146855" y="147837"/>
                    <a:pt x="179310" y="103337"/>
                    <a:pt x="171881" y="55874"/>
                  </a:cubicBezTo>
                  <a:cubicBezTo>
                    <a:pt x="168399" y="33629"/>
                    <a:pt x="156427" y="13600"/>
                    <a:pt x="138483" y="0"/>
                  </a:cubicBezTo>
                  <a:close/>
                </a:path>
              </a:pathLst>
            </a:custGeom>
            <a:solidFill>
              <a:srgbClr val="FFF48C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64C7099-B8BB-92EF-DF79-5DD569A7B2DC}"/>
                </a:ext>
              </a:extLst>
            </p:cNvPr>
            <p:cNvSpPr/>
            <p:nvPr/>
          </p:nvSpPr>
          <p:spPr>
            <a:xfrm>
              <a:off x="9333924" y="2185925"/>
              <a:ext cx="243562" cy="243562"/>
            </a:xfrm>
            <a:custGeom>
              <a:avLst/>
              <a:gdLst>
                <a:gd name="connsiteX0" fmla="*/ 243563 w 243562"/>
                <a:gd name="connsiteY0" fmla="*/ 121781 h 243562"/>
                <a:gd name="connsiteX1" fmla="*/ 121781 w 243562"/>
                <a:gd name="connsiteY1" fmla="*/ 243563 h 243562"/>
                <a:gd name="connsiteX2" fmla="*/ 0 w 243562"/>
                <a:gd name="connsiteY2" fmla="*/ 121781 h 243562"/>
                <a:gd name="connsiteX3" fmla="*/ 121781 w 243562"/>
                <a:gd name="connsiteY3" fmla="*/ 0 h 243562"/>
                <a:gd name="connsiteX4" fmla="*/ 243563 w 243562"/>
                <a:gd name="connsiteY4" fmla="*/ 121781 h 24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562" h="243562">
                  <a:moveTo>
                    <a:pt x="243563" y="121781"/>
                  </a:moveTo>
                  <a:cubicBezTo>
                    <a:pt x="243563" y="189039"/>
                    <a:pt x="189039" y="243563"/>
                    <a:pt x="121781" y="243563"/>
                  </a:cubicBezTo>
                  <a:cubicBezTo>
                    <a:pt x="54523" y="243563"/>
                    <a:pt x="0" y="189039"/>
                    <a:pt x="0" y="121781"/>
                  </a:cubicBezTo>
                  <a:cubicBezTo>
                    <a:pt x="0" y="54523"/>
                    <a:pt x="54523" y="0"/>
                    <a:pt x="121781" y="0"/>
                  </a:cubicBezTo>
                  <a:cubicBezTo>
                    <a:pt x="189039" y="0"/>
                    <a:pt x="243563" y="54523"/>
                    <a:pt x="243563" y="121781"/>
                  </a:cubicBezTo>
                  <a:close/>
                </a:path>
              </a:pathLst>
            </a:custGeom>
            <a:solidFill>
              <a:srgbClr val="EBB800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2A22F49-7E91-BDA3-99D8-5FE166896A72}"/>
                </a:ext>
              </a:extLst>
            </p:cNvPr>
            <p:cNvSpPr/>
            <p:nvPr/>
          </p:nvSpPr>
          <p:spPr>
            <a:xfrm>
              <a:off x="9335943" y="2211777"/>
              <a:ext cx="241527" cy="218042"/>
            </a:xfrm>
            <a:custGeom>
              <a:avLst/>
              <a:gdLst>
                <a:gd name="connsiteX0" fmla="*/ 193876 w 241527"/>
                <a:gd name="connsiteY0" fmla="*/ 0 h 218042"/>
                <a:gd name="connsiteX1" fmla="*/ 95320 w 241527"/>
                <a:gd name="connsiteY1" fmla="*/ 139916 h 218042"/>
                <a:gd name="connsiteX2" fmla="*/ 0 w 241527"/>
                <a:gd name="connsiteY2" fmla="*/ 115936 h 218042"/>
                <a:gd name="connsiteX3" fmla="*/ 139421 w 241527"/>
                <a:gd name="connsiteY3" fmla="*/ 216458 h 218042"/>
                <a:gd name="connsiteX4" fmla="*/ 239943 w 241527"/>
                <a:gd name="connsiteY4" fmla="*/ 77036 h 218042"/>
                <a:gd name="connsiteX5" fmla="*/ 193876 w 241527"/>
                <a:gd name="connsiteY5" fmla="*/ 0 h 21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27" h="218042">
                  <a:moveTo>
                    <a:pt x="193876" y="0"/>
                  </a:moveTo>
                  <a:cubicBezTo>
                    <a:pt x="205297" y="65852"/>
                    <a:pt x="161172" y="128495"/>
                    <a:pt x="95320" y="139916"/>
                  </a:cubicBezTo>
                  <a:cubicBezTo>
                    <a:pt x="61585" y="145767"/>
                    <a:pt x="26950" y="137054"/>
                    <a:pt x="0" y="115936"/>
                  </a:cubicBezTo>
                  <a:cubicBezTo>
                    <a:pt x="10742" y="182194"/>
                    <a:pt x="73163" y="227200"/>
                    <a:pt x="139421" y="216458"/>
                  </a:cubicBezTo>
                  <a:cubicBezTo>
                    <a:pt x="205680" y="205716"/>
                    <a:pt x="250685" y="143295"/>
                    <a:pt x="239943" y="77036"/>
                  </a:cubicBezTo>
                  <a:cubicBezTo>
                    <a:pt x="234980" y="46420"/>
                    <a:pt x="218499" y="18860"/>
                    <a:pt x="193876" y="0"/>
                  </a:cubicBezTo>
                  <a:close/>
                </a:path>
              </a:pathLst>
            </a:custGeom>
            <a:solidFill>
              <a:srgbClr val="FFF48C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0BCC9FA-768B-DCB9-64CE-1C68B78CAA0A}"/>
                </a:ext>
              </a:extLst>
            </p:cNvPr>
            <p:cNvSpPr/>
            <p:nvPr/>
          </p:nvSpPr>
          <p:spPr>
            <a:xfrm rot="21096000">
              <a:off x="8525020" y="1917689"/>
              <a:ext cx="113361" cy="90187"/>
            </a:xfrm>
            <a:custGeom>
              <a:avLst/>
              <a:gdLst>
                <a:gd name="connsiteX0" fmla="*/ 113361 w 113361"/>
                <a:gd name="connsiteY0" fmla="*/ 45094 h 90187"/>
                <a:gd name="connsiteX1" fmla="*/ 56681 w 113361"/>
                <a:gd name="connsiteY1" fmla="*/ 90188 h 90187"/>
                <a:gd name="connsiteX2" fmla="*/ 0 w 113361"/>
                <a:gd name="connsiteY2" fmla="*/ 45094 h 90187"/>
                <a:gd name="connsiteX3" fmla="*/ 56681 w 113361"/>
                <a:gd name="connsiteY3" fmla="*/ 0 h 90187"/>
                <a:gd name="connsiteX4" fmla="*/ 113361 w 113361"/>
                <a:gd name="connsiteY4" fmla="*/ 45094 h 9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61" h="90187">
                  <a:moveTo>
                    <a:pt x="113361" y="45094"/>
                  </a:moveTo>
                  <a:cubicBezTo>
                    <a:pt x="113361" y="69999"/>
                    <a:pt x="87984" y="90188"/>
                    <a:pt x="56681" y="90188"/>
                  </a:cubicBezTo>
                  <a:cubicBezTo>
                    <a:pt x="25377" y="90188"/>
                    <a:pt x="0" y="69999"/>
                    <a:pt x="0" y="45094"/>
                  </a:cubicBezTo>
                  <a:cubicBezTo>
                    <a:pt x="0" y="20189"/>
                    <a:pt x="25377" y="0"/>
                    <a:pt x="56681" y="0"/>
                  </a:cubicBezTo>
                  <a:cubicBezTo>
                    <a:pt x="87984" y="0"/>
                    <a:pt x="113361" y="20189"/>
                    <a:pt x="113361" y="45094"/>
                  </a:cubicBezTo>
                  <a:close/>
                </a:path>
              </a:pathLst>
            </a:custGeom>
            <a:solidFill>
              <a:srgbClr val="EBB800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50B70C1-8942-ACFD-F430-1D1EA6086196}"/>
                </a:ext>
              </a:extLst>
            </p:cNvPr>
            <p:cNvSpPr/>
            <p:nvPr/>
          </p:nvSpPr>
          <p:spPr>
            <a:xfrm>
              <a:off x="8525876" y="1916388"/>
              <a:ext cx="112486" cy="63482"/>
            </a:xfrm>
            <a:custGeom>
              <a:avLst/>
              <a:gdLst>
                <a:gd name="connsiteX0" fmla="*/ 2308 w 112486"/>
                <a:gd name="connsiteY0" fmla="*/ 63482 h 63482"/>
                <a:gd name="connsiteX1" fmla="*/ 47541 w 112486"/>
                <a:gd name="connsiteY1" fmla="*/ 33942 h 63482"/>
                <a:gd name="connsiteX2" fmla="*/ 107701 w 112486"/>
                <a:gd name="connsiteY2" fmla="*/ 61395 h 63482"/>
                <a:gd name="connsiteX3" fmla="*/ 112154 w 112486"/>
                <a:gd name="connsiteY3" fmla="*/ 37908 h 63482"/>
                <a:gd name="connsiteX4" fmla="*/ 49524 w 112486"/>
                <a:gd name="connsiteY4" fmla="*/ 1583 h 63482"/>
                <a:gd name="connsiteX5" fmla="*/ 11 w 112486"/>
                <a:gd name="connsiteY5" fmla="*/ 54471 h 63482"/>
                <a:gd name="connsiteX6" fmla="*/ 2308 w 112486"/>
                <a:gd name="connsiteY6" fmla="*/ 63482 h 6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486" h="63482">
                  <a:moveTo>
                    <a:pt x="2308" y="63482"/>
                  </a:moveTo>
                  <a:cubicBezTo>
                    <a:pt x="11863" y="47035"/>
                    <a:pt x="28639" y="36079"/>
                    <a:pt x="47541" y="33942"/>
                  </a:cubicBezTo>
                  <a:cubicBezTo>
                    <a:pt x="71468" y="28698"/>
                    <a:pt x="95983" y="39885"/>
                    <a:pt x="107701" y="61395"/>
                  </a:cubicBezTo>
                  <a:cubicBezTo>
                    <a:pt x="111671" y="54248"/>
                    <a:pt x="113233" y="46012"/>
                    <a:pt x="112154" y="37908"/>
                  </a:cubicBezTo>
                  <a:cubicBezTo>
                    <a:pt x="104575" y="10825"/>
                    <a:pt x="76796" y="-5287"/>
                    <a:pt x="49524" y="1583"/>
                  </a:cubicBezTo>
                  <a:cubicBezTo>
                    <a:pt x="21405" y="2860"/>
                    <a:pt x="-565" y="26328"/>
                    <a:pt x="11" y="54471"/>
                  </a:cubicBezTo>
                  <a:cubicBezTo>
                    <a:pt x="390" y="57560"/>
                    <a:pt x="1161" y="60588"/>
                    <a:pt x="2308" y="63482"/>
                  </a:cubicBezTo>
                  <a:close/>
                </a:path>
              </a:pathLst>
            </a:custGeom>
            <a:solidFill>
              <a:srgbClr val="FFE500"/>
            </a:solidFill>
            <a:ln w="34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F2844DB-2EAD-9DE7-B876-F474947D17ED}"/>
              </a:ext>
            </a:extLst>
          </p:cNvPr>
          <p:cNvGrpSpPr/>
          <p:nvPr/>
        </p:nvGrpSpPr>
        <p:grpSpPr>
          <a:xfrm>
            <a:off x="3587332" y="3330395"/>
            <a:ext cx="1670404" cy="1467626"/>
            <a:chOff x="2776951" y="2911036"/>
            <a:chExt cx="1670404" cy="1467626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3BFF3EA-8904-40BE-59F7-E99080E1A337}"/>
                </a:ext>
              </a:extLst>
            </p:cNvPr>
            <p:cNvSpPr/>
            <p:nvPr/>
          </p:nvSpPr>
          <p:spPr>
            <a:xfrm>
              <a:off x="2776951" y="3460688"/>
              <a:ext cx="1633534" cy="917797"/>
            </a:xfrm>
            <a:custGeom>
              <a:avLst/>
              <a:gdLst>
                <a:gd name="connsiteX0" fmla="*/ 829719 w 1633534"/>
                <a:gd name="connsiteY0" fmla="*/ 936 h 917797"/>
                <a:gd name="connsiteX1" fmla="*/ 105 w 1633534"/>
                <a:gd name="connsiteY1" fmla="*/ 436048 h 917797"/>
                <a:gd name="connsiteX2" fmla="*/ 803761 w 1633534"/>
                <a:gd name="connsiteY2" fmla="*/ 917210 h 917797"/>
                <a:gd name="connsiteX3" fmla="*/ 1633375 w 1633534"/>
                <a:gd name="connsiteY3" fmla="*/ 482098 h 917797"/>
                <a:gd name="connsiteX4" fmla="*/ 829719 w 1633534"/>
                <a:gd name="connsiteY4" fmla="*/ 936 h 91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534" h="917797">
                  <a:moveTo>
                    <a:pt x="829719" y="936"/>
                  </a:moveTo>
                  <a:cubicBezTo>
                    <a:pt x="252047" y="-15351"/>
                    <a:pt x="7252" y="183038"/>
                    <a:pt x="105" y="436048"/>
                  </a:cubicBezTo>
                  <a:cubicBezTo>
                    <a:pt x="-7043" y="689057"/>
                    <a:pt x="352860" y="904515"/>
                    <a:pt x="803761" y="917210"/>
                  </a:cubicBezTo>
                  <a:cubicBezTo>
                    <a:pt x="1254661" y="929905"/>
                    <a:pt x="1626228" y="735143"/>
                    <a:pt x="1633375" y="482098"/>
                  </a:cubicBezTo>
                  <a:cubicBezTo>
                    <a:pt x="1640523" y="229053"/>
                    <a:pt x="1407392" y="17080"/>
                    <a:pt x="829719" y="936"/>
                  </a:cubicBezTo>
                  <a:close/>
                </a:path>
              </a:pathLst>
            </a:custGeom>
            <a:solidFill>
              <a:srgbClr val="FFD100"/>
            </a:solidFill>
            <a:ln w="3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C7B5910-4B0F-AA19-2EA4-A1C08A2AF8F2}"/>
                </a:ext>
              </a:extLst>
            </p:cNvPr>
            <p:cNvSpPr/>
            <p:nvPr/>
          </p:nvSpPr>
          <p:spPr>
            <a:xfrm>
              <a:off x="2776952" y="3754851"/>
              <a:ext cx="1633600" cy="623811"/>
            </a:xfrm>
            <a:custGeom>
              <a:avLst/>
              <a:gdLst>
                <a:gd name="connsiteX0" fmla="*/ 1586933 w 1633600"/>
                <a:gd name="connsiteY0" fmla="*/ 0 h 623811"/>
                <a:gd name="connsiteX1" fmla="*/ 1589387 w 1633600"/>
                <a:gd name="connsiteY1" fmla="*/ 51811 h 623811"/>
                <a:gd name="connsiteX2" fmla="*/ 782175 w 1633600"/>
                <a:gd name="connsiteY2" fmla="*/ 475295 h 623811"/>
                <a:gd name="connsiteX3" fmla="*/ 7927 w 1633600"/>
                <a:gd name="connsiteY3" fmla="*/ 78516 h 623811"/>
                <a:gd name="connsiteX4" fmla="*/ 104 w 1633600"/>
                <a:gd name="connsiteY4" fmla="*/ 142062 h 623811"/>
                <a:gd name="connsiteX5" fmla="*/ 803760 w 1633600"/>
                <a:gd name="connsiteY5" fmla="*/ 623225 h 623811"/>
                <a:gd name="connsiteX6" fmla="*/ 1633374 w 1633600"/>
                <a:gd name="connsiteY6" fmla="*/ 188112 h 623811"/>
                <a:gd name="connsiteX7" fmla="*/ 1586933 w 1633600"/>
                <a:gd name="connsiteY7" fmla="*/ 0 h 62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600" h="623811">
                  <a:moveTo>
                    <a:pt x="1586933" y="0"/>
                  </a:moveTo>
                  <a:cubicBezTo>
                    <a:pt x="1588967" y="17191"/>
                    <a:pt x="1589786" y="34504"/>
                    <a:pt x="1589387" y="51811"/>
                  </a:cubicBezTo>
                  <a:cubicBezTo>
                    <a:pt x="1582275" y="298064"/>
                    <a:pt x="1220985" y="487670"/>
                    <a:pt x="782175" y="475295"/>
                  </a:cubicBezTo>
                  <a:cubicBezTo>
                    <a:pt x="386143" y="464129"/>
                    <a:pt x="62583" y="292517"/>
                    <a:pt x="7927" y="78516"/>
                  </a:cubicBezTo>
                  <a:cubicBezTo>
                    <a:pt x="3534" y="99440"/>
                    <a:pt x="917" y="120698"/>
                    <a:pt x="104" y="142062"/>
                  </a:cubicBezTo>
                  <a:cubicBezTo>
                    <a:pt x="-7008" y="395107"/>
                    <a:pt x="352859" y="610530"/>
                    <a:pt x="803760" y="623225"/>
                  </a:cubicBezTo>
                  <a:cubicBezTo>
                    <a:pt x="1254660" y="635919"/>
                    <a:pt x="1626227" y="441157"/>
                    <a:pt x="1633374" y="188112"/>
                  </a:cubicBezTo>
                  <a:cubicBezTo>
                    <a:pt x="1635731" y="122305"/>
                    <a:pt x="1619646" y="57149"/>
                    <a:pt x="1586933" y="0"/>
                  </a:cubicBezTo>
                  <a:close/>
                </a:path>
              </a:pathLst>
            </a:custGeom>
            <a:solidFill>
              <a:srgbClr val="FFDA8F"/>
            </a:solidFill>
            <a:ln w="3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A18DD94-911B-A52A-CB4E-F2E085A11682}"/>
                </a:ext>
              </a:extLst>
            </p:cNvPr>
            <p:cNvSpPr/>
            <p:nvPr/>
          </p:nvSpPr>
          <p:spPr>
            <a:xfrm>
              <a:off x="2776951" y="3460688"/>
              <a:ext cx="1633534" cy="917797"/>
            </a:xfrm>
            <a:custGeom>
              <a:avLst/>
              <a:gdLst>
                <a:gd name="connsiteX0" fmla="*/ 829719 w 1633534"/>
                <a:gd name="connsiteY0" fmla="*/ 936 h 917797"/>
                <a:gd name="connsiteX1" fmla="*/ 105 w 1633534"/>
                <a:gd name="connsiteY1" fmla="*/ 436048 h 917797"/>
                <a:gd name="connsiteX2" fmla="*/ 803761 w 1633534"/>
                <a:gd name="connsiteY2" fmla="*/ 917210 h 917797"/>
                <a:gd name="connsiteX3" fmla="*/ 1633375 w 1633534"/>
                <a:gd name="connsiteY3" fmla="*/ 482098 h 917797"/>
                <a:gd name="connsiteX4" fmla="*/ 829719 w 1633534"/>
                <a:gd name="connsiteY4" fmla="*/ 936 h 91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534" h="917797">
                  <a:moveTo>
                    <a:pt x="829719" y="936"/>
                  </a:moveTo>
                  <a:cubicBezTo>
                    <a:pt x="252047" y="-15351"/>
                    <a:pt x="7252" y="183038"/>
                    <a:pt x="105" y="436048"/>
                  </a:cubicBezTo>
                  <a:cubicBezTo>
                    <a:pt x="-7043" y="689057"/>
                    <a:pt x="352860" y="904515"/>
                    <a:pt x="803761" y="917210"/>
                  </a:cubicBezTo>
                  <a:cubicBezTo>
                    <a:pt x="1254661" y="929905"/>
                    <a:pt x="1626228" y="735143"/>
                    <a:pt x="1633375" y="482098"/>
                  </a:cubicBezTo>
                  <a:cubicBezTo>
                    <a:pt x="1640523" y="229053"/>
                    <a:pt x="1407392" y="17080"/>
                    <a:pt x="829719" y="936"/>
                  </a:cubicBezTo>
                  <a:close/>
                </a:path>
              </a:pathLst>
            </a:custGeom>
            <a:noFill/>
            <a:ln w="4429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A9B391F-6678-51C6-3A47-95A8A2F42FF4}"/>
                </a:ext>
              </a:extLst>
            </p:cNvPr>
            <p:cNvSpPr/>
            <p:nvPr/>
          </p:nvSpPr>
          <p:spPr>
            <a:xfrm>
              <a:off x="2813756" y="3203036"/>
              <a:ext cx="1633533" cy="917923"/>
            </a:xfrm>
            <a:custGeom>
              <a:avLst/>
              <a:gdLst>
                <a:gd name="connsiteX0" fmla="*/ 829719 w 1633533"/>
                <a:gd name="connsiteY0" fmla="*/ 920 h 917923"/>
                <a:gd name="connsiteX1" fmla="*/ 105 w 1633533"/>
                <a:gd name="connsiteY1" fmla="*/ 436174 h 917923"/>
                <a:gd name="connsiteX2" fmla="*/ 803761 w 1633533"/>
                <a:gd name="connsiteY2" fmla="*/ 917337 h 917923"/>
                <a:gd name="connsiteX3" fmla="*/ 1633376 w 1633533"/>
                <a:gd name="connsiteY3" fmla="*/ 482224 h 917923"/>
                <a:gd name="connsiteX4" fmla="*/ 829719 w 1633533"/>
                <a:gd name="connsiteY4" fmla="*/ 920 h 91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533" h="917923">
                  <a:moveTo>
                    <a:pt x="829719" y="920"/>
                  </a:moveTo>
                  <a:cubicBezTo>
                    <a:pt x="252047" y="-15224"/>
                    <a:pt x="7252" y="183165"/>
                    <a:pt x="105" y="436174"/>
                  </a:cubicBezTo>
                  <a:cubicBezTo>
                    <a:pt x="-7043" y="689184"/>
                    <a:pt x="352824" y="904642"/>
                    <a:pt x="803761" y="917337"/>
                  </a:cubicBezTo>
                  <a:cubicBezTo>
                    <a:pt x="1254697" y="930032"/>
                    <a:pt x="1626263" y="735269"/>
                    <a:pt x="1633376" y="482224"/>
                  </a:cubicBezTo>
                  <a:cubicBezTo>
                    <a:pt x="1640488" y="229179"/>
                    <a:pt x="1407356" y="17349"/>
                    <a:pt x="829719" y="920"/>
                  </a:cubicBezTo>
                  <a:close/>
                </a:path>
              </a:pathLst>
            </a:custGeom>
            <a:solidFill>
              <a:srgbClr val="FFD100"/>
            </a:solidFill>
            <a:ln w="3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73808A0-45C7-E6AD-CF01-90FE6A128055}"/>
                </a:ext>
              </a:extLst>
            </p:cNvPr>
            <p:cNvSpPr/>
            <p:nvPr/>
          </p:nvSpPr>
          <p:spPr>
            <a:xfrm>
              <a:off x="2813757" y="3497326"/>
              <a:ext cx="1633598" cy="623633"/>
            </a:xfrm>
            <a:custGeom>
              <a:avLst/>
              <a:gdLst>
                <a:gd name="connsiteX0" fmla="*/ 1586933 w 1633598"/>
                <a:gd name="connsiteY0" fmla="*/ 0 h 623633"/>
                <a:gd name="connsiteX1" fmla="*/ 1589387 w 1633598"/>
                <a:gd name="connsiteY1" fmla="*/ 51811 h 623633"/>
                <a:gd name="connsiteX2" fmla="*/ 782175 w 1633598"/>
                <a:gd name="connsiteY2" fmla="*/ 475295 h 623633"/>
                <a:gd name="connsiteX3" fmla="*/ 7891 w 1633598"/>
                <a:gd name="connsiteY3" fmla="*/ 78339 h 623633"/>
                <a:gd name="connsiteX4" fmla="*/ 104 w 1633598"/>
                <a:gd name="connsiteY4" fmla="*/ 141884 h 623633"/>
                <a:gd name="connsiteX5" fmla="*/ 803760 w 1633598"/>
                <a:gd name="connsiteY5" fmla="*/ 623047 h 623633"/>
                <a:gd name="connsiteX6" fmla="*/ 1633374 w 1633598"/>
                <a:gd name="connsiteY6" fmla="*/ 187935 h 623633"/>
                <a:gd name="connsiteX7" fmla="*/ 1586933 w 1633598"/>
                <a:gd name="connsiteY7" fmla="*/ 0 h 62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598" h="623633">
                  <a:moveTo>
                    <a:pt x="1586933" y="0"/>
                  </a:moveTo>
                  <a:cubicBezTo>
                    <a:pt x="1588968" y="17191"/>
                    <a:pt x="1589788" y="34504"/>
                    <a:pt x="1589387" y="51811"/>
                  </a:cubicBezTo>
                  <a:cubicBezTo>
                    <a:pt x="1582275" y="298064"/>
                    <a:pt x="1220950" y="487670"/>
                    <a:pt x="782175" y="475295"/>
                  </a:cubicBezTo>
                  <a:cubicBezTo>
                    <a:pt x="386143" y="464058"/>
                    <a:pt x="62583" y="292517"/>
                    <a:pt x="7891" y="78339"/>
                  </a:cubicBezTo>
                  <a:cubicBezTo>
                    <a:pt x="3493" y="99260"/>
                    <a:pt x="887" y="120519"/>
                    <a:pt x="104" y="141884"/>
                  </a:cubicBezTo>
                  <a:cubicBezTo>
                    <a:pt x="-7008" y="394929"/>
                    <a:pt x="352823" y="610352"/>
                    <a:pt x="803760" y="623047"/>
                  </a:cubicBezTo>
                  <a:cubicBezTo>
                    <a:pt x="1254696" y="635742"/>
                    <a:pt x="1626262" y="440980"/>
                    <a:pt x="1633374" y="187935"/>
                  </a:cubicBezTo>
                  <a:cubicBezTo>
                    <a:pt x="1635721" y="122185"/>
                    <a:pt x="1619635" y="57089"/>
                    <a:pt x="1586933" y="0"/>
                  </a:cubicBezTo>
                  <a:close/>
                </a:path>
              </a:pathLst>
            </a:custGeom>
            <a:solidFill>
              <a:srgbClr val="FFDA8F"/>
            </a:solidFill>
            <a:ln w="3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AB8AC92-7954-CAFF-CF9E-6D33A2A52872}"/>
                </a:ext>
              </a:extLst>
            </p:cNvPr>
            <p:cNvSpPr/>
            <p:nvPr/>
          </p:nvSpPr>
          <p:spPr>
            <a:xfrm>
              <a:off x="2813756" y="3203036"/>
              <a:ext cx="1633533" cy="917923"/>
            </a:xfrm>
            <a:custGeom>
              <a:avLst/>
              <a:gdLst>
                <a:gd name="connsiteX0" fmla="*/ 829719 w 1633533"/>
                <a:gd name="connsiteY0" fmla="*/ 920 h 917923"/>
                <a:gd name="connsiteX1" fmla="*/ 105 w 1633533"/>
                <a:gd name="connsiteY1" fmla="*/ 436174 h 917923"/>
                <a:gd name="connsiteX2" fmla="*/ 803761 w 1633533"/>
                <a:gd name="connsiteY2" fmla="*/ 917337 h 917923"/>
                <a:gd name="connsiteX3" fmla="*/ 1633376 w 1633533"/>
                <a:gd name="connsiteY3" fmla="*/ 482224 h 917923"/>
                <a:gd name="connsiteX4" fmla="*/ 829719 w 1633533"/>
                <a:gd name="connsiteY4" fmla="*/ 920 h 91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533" h="917923">
                  <a:moveTo>
                    <a:pt x="829719" y="920"/>
                  </a:moveTo>
                  <a:cubicBezTo>
                    <a:pt x="252047" y="-15224"/>
                    <a:pt x="7252" y="183165"/>
                    <a:pt x="105" y="436174"/>
                  </a:cubicBezTo>
                  <a:cubicBezTo>
                    <a:pt x="-7043" y="689184"/>
                    <a:pt x="352824" y="904642"/>
                    <a:pt x="803761" y="917337"/>
                  </a:cubicBezTo>
                  <a:cubicBezTo>
                    <a:pt x="1254697" y="930032"/>
                    <a:pt x="1626263" y="735269"/>
                    <a:pt x="1633376" y="482224"/>
                  </a:cubicBezTo>
                  <a:cubicBezTo>
                    <a:pt x="1640488" y="229179"/>
                    <a:pt x="1407356" y="17349"/>
                    <a:pt x="829719" y="920"/>
                  </a:cubicBezTo>
                  <a:close/>
                </a:path>
              </a:pathLst>
            </a:custGeom>
            <a:noFill/>
            <a:ln w="4429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BFC3700-B451-277D-B76A-3F3BF677A010}"/>
                </a:ext>
              </a:extLst>
            </p:cNvPr>
            <p:cNvSpPr/>
            <p:nvPr/>
          </p:nvSpPr>
          <p:spPr>
            <a:xfrm>
              <a:off x="2776951" y="2911412"/>
              <a:ext cx="1633534" cy="917709"/>
            </a:xfrm>
            <a:custGeom>
              <a:avLst/>
              <a:gdLst>
                <a:gd name="connsiteX0" fmla="*/ 829719 w 1633534"/>
                <a:gd name="connsiteY0" fmla="*/ 951 h 917709"/>
                <a:gd name="connsiteX1" fmla="*/ 105 w 1633534"/>
                <a:gd name="connsiteY1" fmla="*/ 435957 h 917709"/>
                <a:gd name="connsiteX2" fmla="*/ 803761 w 1633534"/>
                <a:gd name="connsiteY2" fmla="*/ 917119 h 917709"/>
                <a:gd name="connsiteX3" fmla="*/ 1633375 w 1633534"/>
                <a:gd name="connsiteY3" fmla="*/ 482007 h 917709"/>
                <a:gd name="connsiteX4" fmla="*/ 829719 w 1633534"/>
                <a:gd name="connsiteY4" fmla="*/ 951 h 91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534" h="917709">
                  <a:moveTo>
                    <a:pt x="829719" y="951"/>
                  </a:moveTo>
                  <a:cubicBezTo>
                    <a:pt x="252047" y="-15477"/>
                    <a:pt x="7252" y="182912"/>
                    <a:pt x="105" y="435957"/>
                  </a:cubicBezTo>
                  <a:cubicBezTo>
                    <a:pt x="-7043" y="689002"/>
                    <a:pt x="352860" y="904389"/>
                    <a:pt x="803761" y="917119"/>
                  </a:cubicBezTo>
                  <a:cubicBezTo>
                    <a:pt x="1254661" y="929850"/>
                    <a:pt x="1626228" y="735017"/>
                    <a:pt x="1633375" y="482007"/>
                  </a:cubicBezTo>
                  <a:cubicBezTo>
                    <a:pt x="1640523" y="228998"/>
                    <a:pt x="1407392" y="17096"/>
                    <a:pt x="829719" y="951"/>
                  </a:cubicBezTo>
                  <a:close/>
                </a:path>
              </a:pathLst>
            </a:custGeom>
            <a:solidFill>
              <a:srgbClr val="FFBE3D"/>
            </a:solidFill>
            <a:ln w="3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35F300A-CD45-3534-45B9-09D9CC0C40D7}"/>
                </a:ext>
              </a:extLst>
            </p:cNvPr>
            <p:cNvSpPr/>
            <p:nvPr/>
          </p:nvSpPr>
          <p:spPr>
            <a:xfrm>
              <a:off x="2776988" y="3128888"/>
              <a:ext cx="1633598" cy="700232"/>
            </a:xfrm>
            <a:custGeom>
              <a:avLst/>
              <a:gdLst>
                <a:gd name="connsiteX0" fmla="*/ 1555605 w 1633598"/>
                <a:gd name="connsiteY0" fmla="*/ 30831 h 700232"/>
                <a:gd name="connsiteX1" fmla="*/ 1589707 w 1633598"/>
                <a:gd name="connsiteY1" fmla="*/ 189713 h 700232"/>
                <a:gd name="connsiteX2" fmla="*/ 804542 w 1633598"/>
                <a:gd name="connsiteY2" fmla="*/ 601497 h 700232"/>
                <a:gd name="connsiteX3" fmla="*/ 43842 w 1633598"/>
                <a:gd name="connsiteY3" fmla="*/ 146187 h 700232"/>
                <a:gd name="connsiteX4" fmla="*/ 81323 w 1633598"/>
                <a:gd name="connsiteY4" fmla="*/ 0 h 700232"/>
                <a:gd name="connsiteX5" fmla="*/ 104 w 1633598"/>
                <a:gd name="connsiteY5" fmla="*/ 218481 h 700232"/>
                <a:gd name="connsiteX6" fmla="*/ 803760 w 1633598"/>
                <a:gd name="connsiteY6" fmla="*/ 699643 h 700232"/>
                <a:gd name="connsiteX7" fmla="*/ 1633374 w 1633598"/>
                <a:gd name="connsiteY7" fmla="*/ 264531 h 700232"/>
                <a:gd name="connsiteX8" fmla="*/ 1555605 w 1633598"/>
                <a:gd name="connsiteY8" fmla="*/ 30831 h 70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598" h="700232">
                  <a:moveTo>
                    <a:pt x="1555605" y="30831"/>
                  </a:moveTo>
                  <a:cubicBezTo>
                    <a:pt x="1579799" y="80204"/>
                    <a:pt x="1591509" y="134760"/>
                    <a:pt x="1589707" y="189713"/>
                  </a:cubicBezTo>
                  <a:cubicBezTo>
                    <a:pt x="1582950" y="429174"/>
                    <a:pt x="1231440" y="613552"/>
                    <a:pt x="804542" y="601497"/>
                  </a:cubicBezTo>
                  <a:cubicBezTo>
                    <a:pt x="377644" y="589443"/>
                    <a:pt x="37086" y="385577"/>
                    <a:pt x="43842" y="146187"/>
                  </a:cubicBezTo>
                  <a:cubicBezTo>
                    <a:pt x="45138" y="95253"/>
                    <a:pt x="57952" y="45274"/>
                    <a:pt x="81323" y="0"/>
                  </a:cubicBezTo>
                  <a:cubicBezTo>
                    <a:pt x="30226" y="61492"/>
                    <a:pt x="1582" y="138544"/>
                    <a:pt x="104" y="218481"/>
                  </a:cubicBezTo>
                  <a:cubicBezTo>
                    <a:pt x="-7008" y="471490"/>
                    <a:pt x="352859" y="686913"/>
                    <a:pt x="803760" y="699643"/>
                  </a:cubicBezTo>
                  <a:cubicBezTo>
                    <a:pt x="1254661" y="712373"/>
                    <a:pt x="1626227" y="517540"/>
                    <a:pt x="1633374" y="264531"/>
                  </a:cubicBezTo>
                  <a:cubicBezTo>
                    <a:pt x="1636395" y="179814"/>
                    <a:pt x="1608785" y="96845"/>
                    <a:pt x="1555605" y="30831"/>
                  </a:cubicBezTo>
                  <a:close/>
                </a:path>
              </a:pathLst>
            </a:custGeom>
            <a:solidFill>
              <a:srgbClr val="FFDA8F"/>
            </a:solidFill>
            <a:ln w="3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1BAA4BC-4FCA-B051-A642-3B5E7D6C09E9}"/>
                </a:ext>
              </a:extLst>
            </p:cNvPr>
            <p:cNvSpPr/>
            <p:nvPr/>
          </p:nvSpPr>
          <p:spPr>
            <a:xfrm>
              <a:off x="2776951" y="2911412"/>
              <a:ext cx="1633534" cy="917709"/>
            </a:xfrm>
            <a:custGeom>
              <a:avLst/>
              <a:gdLst>
                <a:gd name="connsiteX0" fmla="*/ 829719 w 1633534"/>
                <a:gd name="connsiteY0" fmla="*/ 951 h 917709"/>
                <a:gd name="connsiteX1" fmla="*/ 105 w 1633534"/>
                <a:gd name="connsiteY1" fmla="*/ 435957 h 917709"/>
                <a:gd name="connsiteX2" fmla="*/ 803761 w 1633534"/>
                <a:gd name="connsiteY2" fmla="*/ 917119 h 917709"/>
                <a:gd name="connsiteX3" fmla="*/ 1633375 w 1633534"/>
                <a:gd name="connsiteY3" fmla="*/ 482007 h 917709"/>
                <a:gd name="connsiteX4" fmla="*/ 829719 w 1633534"/>
                <a:gd name="connsiteY4" fmla="*/ 951 h 91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534" h="917709">
                  <a:moveTo>
                    <a:pt x="829719" y="951"/>
                  </a:moveTo>
                  <a:cubicBezTo>
                    <a:pt x="252047" y="-15477"/>
                    <a:pt x="7252" y="182912"/>
                    <a:pt x="105" y="435957"/>
                  </a:cubicBezTo>
                  <a:cubicBezTo>
                    <a:pt x="-7043" y="689002"/>
                    <a:pt x="352860" y="904389"/>
                    <a:pt x="803761" y="917119"/>
                  </a:cubicBezTo>
                  <a:cubicBezTo>
                    <a:pt x="1254661" y="929850"/>
                    <a:pt x="1626228" y="735017"/>
                    <a:pt x="1633375" y="482007"/>
                  </a:cubicBezTo>
                  <a:cubicBezTo>
                    <a:pt x="1640523" y="228998"/>
                    <a:pt x="1407392" y="17096"/>
                    <a:pt x="829719" y="951"/>
                  </a:cubicBezTo>
                  <a:close/>
                </a:path>
              </a:pathLst>
            </a:custGeom>
            <a:noFill/>
            <a:ln w="44291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6C813DF-0E2C-AA0C-4B46-63A2388D011A}"/>
                </a:ext>
              </a:extLst>
            </p:cNvPr>
            <p:cNvSpPr/>
            <p:nvPr/>
          </p:nvSpPr>
          <p:spPr>
            <a:xfrm>
              <a:off x="2776951" y="2911412"/>
              <a:ext cx="1633534" cy="917709"/>
            </a:xfrm>
            <a:custGeom>
              <a:avLst/>
              <a:gdLst>
                <a:gd name="connsiteX0" fmla="*/ 829719 w 1633534"/>
                <a:gd name="connsiteY0" fmla="*/ 951 h 917709"/>
                <a:gd name="connsiteX1" fmla="*/ 105 w 1633534"/>
                <a:gd name="connsiteY1" fmla="*/ 435957 h 917709"/>
                <a:gd name="connsiteX2" fmla="*/ 803761 w 1633534"/>
                <a:gd name="connsiteY2" fmla="*/ 917119 h 917709"/>
                <a:gd name="connsiteX3" fmla="*/ 1633375 w 1633534"/>
                <a:gd name="connsiteY3" fmla="*/ 482007 h 917709"/>
                <a:gd name="connsiteX4" fmla="*/ 829719 w 1633534"/>
                <a:gd name="connsiteY4" fmla="*/ 951 h 91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534" h="917709">
                  <a:moveTo>
                    <a:pt x="829719" y="951"/>
                  </a:moveTo>
                  <a:cubicBezTo>
                    <a:pt x="252047" y="-15477"/>
                    <a:pt x="7252" y="182912"/>
                    <a:pt x="105" y="435957"/>
                  </a:cubicBezTo>
                  <a:cubicBezTo>
                    <a:pt x="-7043" y="689002"/>
                    <a:pt x="352860" y="904389"/>
                    <a:pt x="803761" y="917119"/>
                  </a:cubicBezTo>
                  <a:cubicBezTo>
                    <a:pt x="1254661" y="929850"/>
                    <a:pt x="1626228" y="735017"/>
                    <a:pt x="1633375" y="482007"/>
                  </a:cubicBezTo>
                  <a:cubicBezTo>
                    <a:pt x="1640523" y="228998"/>
                    <a:pt x="1407392" y="17096"/>
                    <a:pt x="829719" y="951"/>
                  </a:cubicBezTo>
                  <a:close/>
                </a:path>
              </a:pathLst>
            </a:custGeom>
            <a:solidFill>
              <a:srgbClr val="FFD100"/>
            </a:solidFill>
            <a:ln w="3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860183E-2E6B-7F0C-A713-48BDAF535245}"/>
                </a:ext>
              </a:extLst>
            </p:cNvPr>
            <p:cNvSpPr/>
            <p:nvPr/>
          </p:nvSpPr>
          <p:spPr>
            <a:xfrm>
              <a:off x="2776988" y="3128888"/>
              <a:ext cx="1633598" cy="700232"/>
            </a:xfrm>
            <a:custGeom>
              <a:avLst/>
              <a:gdLst>
                <a:gd name="connsiteX0" fmla="*/ 1555605 w 1633598"/>
                <a:gd name="connsiteY0" fmla="*/ 30831 h 700232"/>
                <a:gd name="connsiteX1" fmla="*/ 1589707 w 1633598"/>
                <a:gd name="connsiteY1" fmla="*/ 189713 h 700232"/>
                <a:gd name="connsiteX2" fmla="*/ 804542 w 1633598"/>
                <a:gd name="connsiteY2" fmla="*/ 601497 h 700232"/>
                <a:gd name="connsiteX3" fmla="*/ 43842 w 1633598"/>
                <a:gd name="connsiteY3" fmla="*/ 146187 h 700232"/>
                <a:gd name="connsiteX4" fmla="*/ 81323 w 1633598"/>
                <a:gd name="connsiteY4" fmla="*/ 0 h 700232"/>
                <a:gd name="connsiteX5" fmla="*/ 104 w 1633598"/>
                <a:gd name="connsiteY5" fmla="*/ 218481 h 700232"/>
                <a:gd name="connsiteX6" fmla="*/ 803760 w 1633598"/>
                <a:gd name="connsiteY6" fmla="*/ 699643 h 700232"/>
                <a:gd name="connsiteX7" fmla="*/ 1633374 w 1633598"/>
                <a:gd name="connsiteY7" fmla="*/ 264531 h 700232"/>
                <a:gd name="connsiteX8" fmla="*/ 1555605 w 1633598"/>
                <a:gd name="connsiteY8" fmla="*/ 30831 h 70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598" h="700232">
                  <a:moveTo>
                    <a:pt x="1555605" y="30831"/>
                  </a:moveTo>
                  <a:cubicBezTo>
                    <a:pt x="1579799" y="80204"/>
                    <a:pt x="1591509" y="134760"/>
                    <a:pt x="1589707" y="189713"/>
                  </a:cubicBezTo>
                  <a:cubicBezTo>
                    <a:pt x="1582950" y="429174"/>
                    <a:pt x="1231440" y="613552"/>
                    <a:pt x="804542" y="601497"/>
                  </a:cubicBezTo>
                  <a:cubicBezTo>
                    <a:pt x="377644" y="589443"/>
                    <a:pt x="37086" y="385577"/>
                    <a:pt x="43842" y="146187"/>
                  </a:cubicBezTo>
                  <a:cubicBezTo>
                    <a:pt x="45138" y="95253"/>
                    <a:pt x="57952" y="45274"/>
                    <a:pt x="81323" y="0"/>
                  </a:cubicBezTo>
                  <a:cubicBezTo>
                    <a:pt x="30226" y="61492"/>
                    <a:pt x="1582" y="138544"/>
                    <a:pt x="104" y="218481"/>
                  </a:cubicBezTo>
                  <a:cubicBezTo>
                    <a:pt x="-7008" y="471490"/>
                    <a:pt x="352859" y="686913"/>
                    <a:pt x="803760" y="699643"/>
                  </a:cubicBezTo>
                  <a:cubicBezTo>
                    <a:pt x="1254661" y="712373"/>
                    <a:pt x="1626227" y="517540"/>
                    <a:pt x="1633374" y="264531"/>
                  </a:cubicBezTo>
                  <a:cubicBezTo>
                    <a:pt x="1636395" y="179814"/>
                    <a:pt x="1608785" y="96845"/>
                    <a:pt x="1555605" y="30831"/>
                  </a:cubicBezTo>
                  <a:close/>
                </a:path>
              </a:pathLst>
            </a:custGeom>
            <a:solidFill>
              <a:srgbClr val="FFDA8F"/>
            </a:solidFill>
            <a:ln w="3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04AD2CA-C19D-AF83-F098-DED901513119}"/>
                </a:ext>
              </a:extLst>
            </p:cNvPr>
            <p:cNvSpPr/>
            <p:nvPr/>
          </p:nvSpPr>
          <p:spPr>
            <a:xfrm>
              <a:off x="2776951" y="2911412"/>
              <a:ext cx="1633534" cy="917709"/>
            </a:xfrm>
            <a:custGeom>
              <a:avLst/>
              <a:gdLst>
                <a:gd name="connsiteX0" fmla="*/ 829719 w 1633534"/>
                <a:gd name="connsiteY0" fmla="*/ 951 h 917709"/>
                <a:gd name="connsiteX1" fmla="*/ 105 w 1633534"/>
                <a:gd name="connsiteY1" fmla="*/ 435957 h 917709"/>
                <a:gd name="connsiteX2" fmla="*/ 803761 w 1633534"/>
                <a:gd name="connsiteY2" fmla="*/ 917119 h 917709"/>
                <a:gd name="connsiteX3" fmla="*/ 1633375 w 1633534"/>
                <a:gd name="connsiteY3" fmla="*/ 482007 h 917709"/>
                <a:gd name="connsiteX4" fmla="*/ 829719 w 1633534"/>
                <a:gd name="connsiteY4" fmla="*/ 951 h 91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534" h="917709">
                  <a:moveTo>
                    <a:pt x="829719" y="951"/>
                  </a:moveTo>
                  <a:cubicBezTo>
                    <a:pt x="252047" y="-15477"/>
                    <a:pt x="7252" y="182912"/>
                    <a:pt x="105" y="435957"/>
                  </a:cubicBezTo>
                  <a:cubicBezTo>
                    <a:pt x="-7043" y="689002"/>
                    <a:pt x="352860" y="904389"/>
                    <a:pt x="803761" y="917119"/>
                  </a:cubicBezTo>
                  <a:cubicBezTo>
                    <a:pt x="1254661" y="929850"/>
                    <a:pt x="1626228" y="735017"/>
                    <a:pt x="1633375" y="482007"/>
                  </a:cubicBezTo>
                  <a:cubicBezTo>
                    <a:pt x="1640523" y="228998"/>
                    <a:pt x="1407392" y="17096"/>
                    <a:pt x="829719" y="951"/>
                  </a:cubicBezTo>
                  <a:close/>
                </a:path>
              </a:pathLst>
            </a:custGeom>
            <a:noFill/>
            <a:ln w="4429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8658DE7-BE21-CE8A-8681-E49E409F6F68}"/>
                </a:ext>
              </a:extLst>
            </p:cNvPr>
            <p:cNvSpPr/>
            <p:nvPr/>
          </p:nvSpPr>
          <p:spPr>
            <a:xfrm>
              <a:off x="3168952" y="2911036"/>
              <a:ext cx="877557" cy="1245150"/>
            </a:xfrm>
            <a:custGeom>
              <a:avLst/>
              <a:gdLst>
                <a:gd name="connsiteX0" fmla="*/ 100895 w 877557"/>
                <a:gd name="connsiteY0" fmla="*/ 21063 h 1245150"/>
                <a:gd name="connsiteX1" fmla="*/ 68393 w 877557"/>
                <a:gd name="connsiteY1" fmla="*/ 94957 h 1245150"/>
                <a:gd name="connsiteX2" fmla="*/ 112736 w 877557"/>
                <a:gd name="connsiteY2" fmla="*/ 161490 h 1245150"/>
                <a:gd name="connsiteX3" fmla="*/ 135530 w 877557"/>
                <a:gd name="connsiteY3" fmla="*/ 289506 h 1245150"/>
                <a:gd name="connsiteX4" fmla="*/ 24370 w 877557"/>
                <a:gd name="connsiteY4" fmla="*/ 429896 h 1245150"/>
                <a:gd name="connsiteX5" fmla="*/ 19889 w 877557"/>
                <a:gd name="connsiteY5" fmla="*/ 596495 h 1245150"/>
                <a:gd name="connsiteX6" fmla="*/ 309170 w 877557"/>
                <a:gd name="connsiteY6" fmla="*/ 794066 h 1245150"/>
                <a:gd name="connsiteX7" fmla="*/ 306574 w 877557"/>
                <a:gd name="connsiteY7" fmla="*/ 975422 h 1245150"/>
                <a:gd name="connsiteX8" fmla="*/ 276490 w 877557"/>
                <a:gd name="connsiteY8" fmla="*/ 1088325 h 1245150"/>
                <a:gd name="connsiteX9" fmla="*/ 271618 w 877557"/>
                <a:gd name="connsiteY9" fmla="*/ 1190169 h 1245150"/>
                <a:gd name="connsiteX10" fmla="*/ 373853 w 877557"/>
                <a:gd name="connsiteY10" fmla="*/ 1243794 h 1245150"/>
                <a:gd name="connsiteX11" fmla="*/ 466772 w 877557"/>
                <a:gd name="connsiteY11" fmla="*/ 1168229 h 1245150"/>
                <a:gd name="connsiteX12" fmla="*/ 478222 w 877557"/>
                <a:gd name="connsiteY12" fmla="*/ 1045973 h 1245150"/>
                <a:gd name="connsiteX13" fmla="*/ 461011 w 877557"/>
                <a:gd name="connsiteY13" fmla="*/ 929088 h 1245150"/>
                <a:gd name="connsiteX14" fmla="*/ 576830 w 877557"/>
                <a:gd name="connsiteY14" fmla="*/ 801747 h 1245150"/>
                <a:gd name="connsiteX15" fmla="*/ 669570 w 877557"/>
                <a:gd name="connsiteY15" fmla="*/ 761636 h 1245150"/>
                <a:gd name="connsiteX16" fmla="*/ 693360 w 877557"/>
                <a:gd name="connsiteY16" fmla="*/ 672984 h 1245150"/>
                <a:gd name="connsiteX17" fmla="*/ 629352 w 877557"/>
                <a:gd name="connsiteY17" fmla="*/ 610826 h 1245150"/>
                <a:gd name="connsiteX18" fmla="*/ 651221 w 877557"/>
                <a:gd name="connsiteY18" fmla="*/ 562180 h 1245150"/>
                <a:gd name="connsiteX19" fmla="*/ 766791 w 877557"/>
                <a:gd name="connsiteY19" fmla="*/ 515383 h 1245150"/>
                <a:gd name="connsiteX20" fmla="*/ 861025 w 877557"/>
                <a:gd name="connsiteY20" fmla="*/ 484552 h 1245150"/>
                <a:gd name="connsiteX21" fmla="*/ 872120 w 877557"/>
                <a:gd name="connsiteY21" fmla="*/ 410267 h 1245150"/>
                <a:gd name="connsiteX22" fmla="*/ 762844 w 877557"/>
                <a:gd name="connsiteY22" fmla="*/ 356678 h 1245150"/>
                <a:gd name="connsiteX23" fmla="*/ 646919 w 877557"/>
                <a:gd name="connsiteY23" fmla="*/ 361230 h 1245150"/>
                <a:gd name="connsiteX24" fmla="*/ 633441 w 877557"/>
                <a:gd name="connsiteY24" fmla="*/ 358599 h 1245150"/>
                <a:gd name="connsiteX25" fmla="*/ 535189 w 877557"/>
                <a:gd name="connsiteY25" fmla="*/ 299818 h 1245150"/>
                <a:gd name="connsiteX26" fmla="*/ 471679 w 877557"/>
                <a:gd name="connsiteY26" fmla="*/ 235205 h 1245150"/>
                <a:gd name="connsiteX27" fmla="*/ 447747 w 877557"/>
                <a:gd name="connsiteY27" fmla="*/ 196658 h 1245150"/>
                <a:gd name="connsiteX28" fmla="*/ 462896 w 877557"/>
                <a:gd name="connsiteY28" fmla="*/ 155978 h 1245150"/>
                <a:gd name="connsiteX29" fmla="*/ 528575 w 877557"/>
                <a:gd name="connsiteY29" fmla="*/ 91543 h 1245150"/>
                <a:gd name="connsiteX30" fmla="*/ 567691 w 877557"/>
                <a:gd name="connsiteY30" fmla="*/ 9079 h 1245150"/>
                <a:gd name="connsiteX31" fmla="*/ 437719 w 877557"/>
                <a:gd name="connsiteY31" fmla="*/ 1185 h 1245150"/>
                <a:gd name="connsiteX32" fmla="*/ 100895 w 877557"/>
                <a:gd name="connsiteY32" fmla="*/ 21063 h 124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77557" h="1245150">
                  <a:moveTo>
                    <a:pt x="100895" y="21063"/>
                  </a:moveTo>
                  <a:cubicBezTo>
                    <a:pt x="78812" y="24619"/>
                    <a:pt x="66473" y="77959"/>
                    <a:pt x="68393" y="94957"/>
                  </a:cubicBezTo>
                  <a:cubicBezTo>
                    <a:pt x="71736" y="124685"/>
                    <a:pt x="94281" y="140580"/>
                    <a:pt x="112736" y="161490"/>
                  </a:cubicBezTo>
                  <a:cubicBezTo>
                    <a:pt x="143053" y="196839"/>
                    <a:pt x="151783" y="245864"/>
                    <a:pt x="135530" y="289506"/>
                  </a:cubicBezTo>
                  <a:cubicBezTo>
                    <a:pt x="113839" y="345477"/>
                    <a:pt x="55734" y="378726"/>
                    <a:pt x="24370" y="429896"/>
                  </a:cubicBezTo>
                  <a:cubicBezTo>
                    <a:pt x="-6444" y="480740"/>
                    <a:pt x="-8147" y="544069"/>
                    <a:pt x="19889" y="596495"/>
                  </a:cubicBezTo>
                  <a:cubicBezTo>
                    <a:pt x="81550" y="702535"/>
                    <a:pt x="253945" y="688311"/>
                    <a:pt x="309170" y="794066"/>
                  </a:cubicBezTo>
                  <a:cubicBezTo>
                    <a:pt x="337831" y="848971"/>
                    <a:pt x="322540" y="915504"/>
                    <a:pt x="306574" y="975422"/>
                  </a:cubicBezTo>
                  <a:lnTo>
                    <a:pt x="276490" y="1088325"/>
                  </a:lnTo>
                  <a:cubicBezTo>
                    <a:pt x="264114" y="1120899"/>
                    <a:pt x="262408" y="1156563"/>
                    <a:pt x="271618" y="1190169"/>
                  </a:cubicBezTo>
                  <a:cubicBezTo>
                    <a:pt x="289724" y="1229035"/>
                    <a:pt x="331586" y="1250992"/>
                    <a:pt x="373853" y="1243794"/>
                  </a:cubicBezTo>
                  <a:cubicBezTo>
                    <a:pt x="415323" y="1235322"/>
                    <a:pt x="450025" y="1207101"/>
                    <a:pt x="466772" y="1168229"/>
                  </a:cubicBezTo>
                  <a:cubicBezTo>
                    <a:pt x="482928" y="1129588"/>
                    <a:pt x="486922" y="1086942"/>
                    <a:pt x="478222" y="1045973"/>
                  </a:cubicBezTo>
                  <a:cubicBezTo>
                    <a:pt x="466636" y="1008099"/>
                    <a:pt x="460834" y="968694"/>
                    <a:pt x="461011" y="929088"/>
                  </a:cubicBezTo>
                  <a:cubicBezTo>
                    <a:pt x="474026" y="868962"/>
                    <a:pt x="518205" y="820389"/>
                    <a:pt x="576830" y="801747"/>
                  </a:cubicBezTo>
                  <a:cubicBezTo>
                    <a:pt x="609455" y="792744"/>
                    <a:pt x="640667" y="779244"/>
                    <a:pt x="669570" y="761636"/>
                  </a:cubicBezTo>
                  <a:cubicBezTo>
                    <a:pt x="698902" y="742443"/>
                    <a:pt x="709143" y="704283"/>
                    <a:pt x="693360" y="672984"/>
                  </a:cubicBezTo>
                  <a:cubicBezTo>
                    <a:pt x="675900" y="648093"/>
                    <a:pt x="635433" y="640625"/>
                    <a:pt x="629352" y="610826"/>
                  </a:cubicBezTo>
                  <a:cubicBezTo>
                    <a:pt x="627877" y="591943"/>
                    <a:pt x="636119" y="573610"/>
                    <a:pt x="651221" y="562180"/>
                  </a:cubicBezTo>
                  <a:cubicBezTo>
                    <a:pt x="683538" y="534276"/>
                    <a:pt x="724165" y="517825"/>
                    <a:pt x="766791" y="515383"/>
                  </a:cubicBezTo>
                  <a:cubicBezTo>
                    <a:pt x="800147" y="512538"/>
                    <a:pt x="835671" y="515632"/>
                    <a:pt x="861025" y="484552"/>
                  </a:cubicBezTo>
                  <a:cubicBezTo>
                    <a:pt x="878014" y="463676"/>
                    <a:pt x="882268" y="435197"/>
                    <a:pt x="872120" y="410267"/>
                  </a:cubicBezTo>
                  <a:cubicBezTo>
                    <a:pt x="849934" y="371895"/>
                    <a:pt x="806767" y="350726"/>
                    <a:pt x="762844" y="356678"/>
                  </a:cubicBezTo>
                  <a:cubicBezTo>
                    <a:pt x="724381" y="361223"/>
                    <a:pt x="685620" y="362745"/>
                    <a:pt x="646919" y="361230"/>
                  </a:cubicBezTo>
                  <a:cubicBezTo>
                    <a:pt x="642381" y="360604"/>
                    <a:pt x="637881" y="359726"/>
                    <a:pt x="633441" y="358599"/>
                  </a:cubicBezTo>
                  <a:cubicBezTo>
                    <a:pt x="595888" y="348462"/>
                    <a:pt x="561878" y="328115"/>
                    <a:pt x="535189" y="299818"/>
                  </a:cubicBezTo>
                  <a:lnTo>
                    <a:pt x="471679" y="235205"/>
                  </a:lnTo>
                  <a:cubicBezTo>
                    <a:pt x="459693" y="225326"/>
                    <a:pt x="451285" y="211783"/>
                    <a:pt x="447747" y="196658"/>
                  </a:cubicBezTo>
                  <a:cubicBezTo>
                    <a:pt x="447366" y="181653"/>
                    <a:pt x="452793" y="167079"/>
                    <a:pt x="462896" y="155978"/>
                  </a:cubicBezTo>
                  <a:cubicBezTo>
                    <a:pt x="483537" y="133259"/>
                    <a:pt x="505466" y="111746"/>
                    <a:pt x="528575" y="91543"/>
                  </a:cubicBezTo>
                  <a:cubicBezTo>
                    <a:pt x="552406" y="70609"/>
                    <a:pt x="566556" y="40779"/>
                    <a:pt x="567691" y="9079"/>
                  </a:cubicBezTo>
                  <a:cubicBezTo>
                    <a:pt x="524452" y="5203"/>
                    <a:pt x="481110" y="2570"/>
                    <a:pt x="437719" y="1185"/>
                  </a:cubicBezTo>
                  <a:cubicBezTo>
                    <a:pt x="325067" y="-2942"/>
                    <a:pt x="212279" y="3715"/>
                    <a:pt x="100895" y="21063"/>
                  </a:cubicBezTo>
                  <a:close/>
                </a:path>
              </a:pathLst>
            </a:custGeom>
            <a:solidFill>
              <a:srgbClr val="FFF48C"/>
            </a:solidFill>
            <a:ln w="44291" cap="rnd">
              <a:solidFill>
                <a:srgbClr val="EBB8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4799E39-52B2-385C-CAC6-1874EDBA4457}"/>
                </a:ext>
              </a:extLst>
            </p:cNvPr>
            <p:cNvSpPr/>
            <p:nvPr/>
          </p:nvSpPr>
          <p:spPr>
            <a:xfrm>
              <a:off x="3346774" y="3027222"/>
              <a:ext cx="479827" cy="391159"/>
            </a:xfrm>
            <a:custGeom>
              <a:avLst/>
              <a:gdLst>
                <a:gd name="connsiteX0" fmla="*/ 408502 w 479827"/>
                <a:gd name="connsiteY0" fmla="*/ 0 h 391159"/>
                <a:gd name="connsiteX1" fmla="*/ 143331 w 479827"/>
                <a:gd name="connsiteY1" fmla="*/ 0 h 391159"/>
                <a:gd name="connsiteX2" fmla="*/ 90702 w 479827"/>
                <a:gd name="connsiteY2" fmla="*/ 34173 h 391159"/>
                <a:gd name="connsiteX3" fmla="*/ 21538 w 479827"/>
                <a:gd name="connsiteY3" fmla="*/ 189855 h 391159"/>
                <a:gd name="connsiteX4" fmla="*/ 74131 w 479827"/>
                <a:gd name="connsiteY4" fmla="*/ 391160 h 391159"/>
                <a:gd name="connsiteX5" fmla="*/ 339302 w 479827"/>
                <a:gd name="connsiteY5" fmla="*/ 391160 h 391159"/>
                <a:gd name="connsiteX6" fmla="*/ 391895 w 479827"/>
                <a:gd name="connsiteY6" fmla="*/ 356951 h 391159"/>
                <a:gd name="connsiteX7" fmla="*/ 460988 w 479827"/>
                <a:gd name="connsiteY7" fmla="*/ 201305 h 391159"/>
                <a:gd name="connsiteX8" fmla="*/ 408502 w 479827"/>
                <a:gd name="connsiteY8" fmla="*/ 0 h 391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827" h="391159">
                  <a:moveTo>
                    <a:pt x="408502" y="0"/>
                  </a:moveTo>
                  <a:lnTo>
                    <a:pt x="143331" y="0"/>
                  </a:lnTo>
                  <a:cubicBezTo>
                    <a:pt x="120579" y="-1"/>
                    <a:pt x="99957" y="13389"/>
                    <a:pt x="90702" y="34173"/>
                  </a:cubicBezTo>
                  <a:lnTo>
                    <a:pt x="21538" y="189855"/>
                  </a:lnTo>
                  <a:cubicBezTo>
                    <a:pt x="-14449" y="270789"/>
                    <a:pt x="-10680" y="391160"/>
                    <a:pt x="74131" y="391160"/>
                  </a:cubicBezTo>
                  <a:lnTo>
                    <a:pt x="339302" y="391160"/>
                  </a:lnTo>
                  <a:cubicBezTo>
                    <a:pt x="362057" y="391168"/>
                    <a:pt x="382677" y="377756"/>
                    <a:pt x="391895" y="356951"/>
                  </a:cubicBezTo>
                  <a:lnTo>
                    <a:pt x="460988" y="201305"/>
                  </a:lnTo>
                  <a:cubicBezTo>
                    <a:pt x="462233" y="198709"/>
                    <a:pt x="527165" y="0"/>
                    <a:pt x="408502" y="0"/>
                  </a:cubicBezTo>
                  <a:close/>
                </a:path>
              </a:pathLst>
            </a:custGeom>
            <a:solidFill>
              <a:srgbClr val="EBB800"/>
            </a:solidFill>
            <a:ln w="3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E130090-5C8B-9444-AA30-0E36E4E642EC}"/>
                </a:ext>
              </a:extLst>
            </p:cNvPr>
            <p:cNvSpPr/>
            <p:nvPr/>
          </p:nvSpPr>
          <p:spPr>
            <a:xfrm>
              <a:off x="3363359" y="3027222"/>
              <a:ext cx="449357" cy="270789"/>
            </a:xfrm>
            <a:custGeom>
              <a:avLst/>
              <a:gdLst>
                <a:gd name="connsiteX0" fmla="*/ 322718 w 449357"/>
                <a:gd name="connsiteY0" fmla="*/ 270789 h 270789"/>
                <a:gd name="connsiteX1" fmla="*/ 57547 w 449357"/>
                <a:gd name="connsiteY1" fmla="*/ 270789 h 270789"/>
                <a:gd name="connsiteX2" fmla="*/ 0 w 449357"/>
                <a:gd name="connsiteY2" fmla="*/ 213193 h 270789"/>
                <a:gd name="connsiteX3" fmla="*/ 4953 w 449357"/>
                <a:gd name="connsiteY3" fmla="*/ 189855 h 270789"/>
                <a:gd name="connsiteX4" fmla="*/ 74118 w 449357"/>
                <a:gd name="connsiteY4" fmla="*/ 34173 h 270789"/>
                <a:gd name="connsiteX5" fmla="*/ 126746 w 449357"/>
                <a:gd name="connsiteY5" fmla="*/ 0 h 270789"/>
                <a:gd name="connsiteX6" fmla="*/ 391917 w 449357"/>
                <a:gd name="connsiteY6" fmla="*/ 0 h 270789"/>
                <a:gd name="connsiteX7" fmla="*/ 449357 w 449357"/>
                <a:gd name="connsiteY7" fmla="*/ 57703 h 270789"/>
                <a:gd name="connsiteX8" fmla="*/ 444404 w 449357"/>
                <a:gd name="connsiteY8" fmla="*/ 80935 h 270789"/>
                <a:gd name="connsiteX9" fmla="*/ 375204 w 449357"/>
                <a:gd name="connsiteY9" fmla="*/ 236616 h 270789"/>
                <a:gd name="connsiteX10" fmla="*/ 322718 w 449357"/>
                <a:gd name="connsiteY10" fmla="*/ 270789 h 27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9357" h="270789">
                  <a:moveTo>
                    <a:pt x="322718" y="270789"/>
                  </a:moveTo>
                  <a:lnTo>
                    <a:pt x="57547" y="270789"/>
                  </a:lnTo>
                  <a:cubicBezTo>
                    <a:pt x="25751" y="270776"/>
                    <a:pt x="-14" y="244989"/>
                    <a:pt x="0" y="213193"/>
                  </a:cubicBezTo>
                  <a:cubicBezTo>
                    <a:pt x="3" y="205153"/>
                    <a:pt x="1691" y="197203"/>
                    <a:pt x="4953" y="189855"/>
                  </a:cubicBezTo>
                  <a:lnTo>
                    <a:pt x="74118" y="34173"/>
                  </a:lnTo>
                  <a:cubicBezTo>
                    <a:pt x="83373" y="13389"/>
                    <a:pt x="103994" y="-1"/>
                    <a:pt x="126746" y="0"/>
                  </a:cubicBezTo>
                  <a:lnTo>
                    <a:pt x="391917" y="0"/>
                  </a:lnTo>
                  <a:cubicBezTo>
                    <a:pt x="423713" y="73"/>
                    <a:pt x="449430" y="25907"/>
                    <a:pt x="449357" y="57703"/>
                  </a:cubicBezTo>
                  <a:cubicBezTo>
                    <a:pt x="449339" y="65707"/>
                    <a:pt x="447652" y="73619"/>
                    <a:pt x="444404" y="80935"/>
                  </a:cubicBezTo>
                  <a:lnTo>
                    <a:pt x="375204" y="236616"/>
                  </a:lnTo>
                  <a:cubicBezTo>
                    <a:pt x="365999" y="257378"/>
                    <a:pt x="345429" y="270771"/>
                    <a:pt x="322718" y="270789"/>
                  </a:cubicBezTo>
                  <a:close/>
                </a:path>
              </a:pathLst>
            </a:custGeom>
            <a:solidFill>
              <a:srgbClr val="FF8A14"/>
            </a:solidFill>
            <a:ln w="3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438A9DC-0547-5631-1635-BC30C59DB9F0}"/>
                </a:ext>
              </a:extLst>
            </p:cNvPr>
            <p:cNvSpPr/>
            <p:nvPr/>
          </p:nvSpPr>
          <p:spPr>
            <a:xfrm>
              <a:off x="3363359" y="3027222"/>
              <a:ext cx="449357" cy="270789"/>
            </a:xfrm>
            <a:custGeom>
              <a:avLst/>
              <a:gdLst>
                <a:gd name="connsiteX0" fmla="*/ 322718 w 449357"/>
                <a:gd name="connsiteY0" fmla="*/ 270789 h 270789"/>
                <a:gd name="connsiteX1" fmla="*/ 57547 w 449357"/>
                <a:gd name="connsiteY1" fmla="*/ 270789 h 270789"/>
                <a:gd name="connsiteX2" fmla="*/ 0 w 449357"/>
                <a:gd name="connsiteY2" fmla="*/ 213193 h 270789"/>
                <a:gd name="connsiteX3" fmla="*/ 4953 w 449357"/>
                <a:gd name="connsiteY3" fmla="*/ 189855 h 270789"/>
                <a:gd name="connsiteX4" fmla="*/ 74118 w 449357"/>
                <a:gd name="connsiteY4" fmla="*/ 34173 h 270789"/>
                <a:gd name="connsiteX5" fmla="*/ 126746 w 449357"/>
                <a:gd name="connsiteY5" fmla="*/ 0 h 270789"/>
                <a:gd name="connsiteX6" fmla="*/ 391917 w 449357"/>
                <a:gd name="connsiteY6" fmla="*/ 0 h 270789"/>
                <a:gd name="connsiteX7" fmla="*/ 449357 w 449357"/>
                <a:gd name="connsiteY7" fmla="*/ 57703 h 270789"/>
                <a:gd name="connsiteX8" fmla="*/ 444404 w 449357"/>
                <a:gd name="connsiteY8" fmla="*/ 80935 h 270789"/>
                <a:gd name="connsiteX9" fmla="*/ 375204 w 449357"/>
                <a:gd name="connsiteY9" fmla="*/ 236616 h 270789"/>
                <a:gd name="connsiteX10" fmla="*/ 322718 w 449357"/>
                <a:gd name="connsiteY10" fmla="*/ 270789 h 27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9357" h="270789">
                  <a:moveTo>
                    <a:pt x="322718" y="270789"/>
                  </a:moveTo>
                  <a:lnTo>
                    <a:pt x="57547" y="270789"/>
                  </a:lnTo>
                  <a:cubicBezTo>
                    <a:pt x="25751" y="270776"/>
                    <a:pt x="-14" y="244989"/>
                    <a:pt x="0" y="213193"/>
                  </a:cubicBezTo>
                  <a:cubicBezTo>
                    <a:pt x="3" y="205153"/>
                    <a:pt x="1691" y="197203"/>
                    <a:pt x="4953" y="189855"/>
                  </a:cubicBezTo>
                  <a:lnTo>
                    <a:pt x="74118" y="34173"/>
                  </a:lnTo>
                  <a:cubicBezTo>
                    <a:pt x="83373" y="13389"/>
                    <a:pt x="103994" y="-1"/>
                    <a:pt x="126746" y="0"/>
                  </a:cubicBezTo>
                  <a:lnTo>
                    <a:pt x="391917" y="0"/>
                  </a:lnTo>
                  <a:cubicBezTo>
                    <a:pt x="423713" y="73"/>
                    <a:pt x="449430" y="25907"/>
                    <a:pt x="449357" y="57703"/>
                  </a:cubicBezTo>
                  <a:cubicBezTo>
                    <a:pt x="449339" y="65707"/>
                    <a:pt x="447652" y="73619"/>
                    <a:pt x="444404" y="80935"/>
                  </a:cubicBezTo>
                  <a:lnTo>
                    <a:pt x="375204" y="236616"/>
                  </a:lnTo>
                  <a:cubicBezTo>
                    <a:pt x="365999" y="257378"/>
                    <a:pt x="345429" y="270771"/>
                    <a:pt x="322718" y="270789"/>
                  </a:cubicBezTo>
                  <a:close/>
                </a:path>
              </a:pathLst>
            </a:custGeom>
            <a:solidFill>
              <a:srgbClr val="FFE500"/>
            </a:solidFill>
            <a:ln w="3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4032CBB-1BEF-C348-45D4-F919F040ADC3}"/>
                </a:ext>
              </a:extLst>
            </p:cNvPr>
            <p:cNvSpPr/>
            <p:nvPr/>
          </p:nvSpPr>
          <p:spPr>
            <a:xfrm>
              <a:off x="3363508" y="3027222"/>
              <a:ext cx="449222" cy="221645"/>
            </a:xfrm>
            <a:custGeom>
              <a:avLst/>
              <a:gdLst>
                <a:gd name="connsiteX0" fmla="*/ 391768 w 449222"/>
                <a:gd name="connsiteY0" fmla="*/ 0 h 221645"/>
                <a:gd name="connsiteX1" fmla="*/ 126597 w 449222"/>
                <a:gd name="connsiteY1" fmla="*/ 0 h 221645"/>
                <a:gd name="connsiteX2" fmla="*/ 73968 w 449222"/>
                <a:gd name="connsiteY2" fmla="*/ 34173 h 221645"/>
                <a:gd name="connsiteX3" fmla="*/ 4804 w 449222"/>
                <a:gd name="connsiteY3" fmla="*/ 189855 h 221645"/>
                <a:gd name="connsiteX4" fmla="*/ 715 w 449222"/>
                <a:gd name="connsiteY4" fmla="*/ 221645 h 221645"/>
                <a:gd name="connsiteX5" fmla="*/ 43885 w 449222"/>
                <a:gd name="connsiteY5" fmla="*/ 124460 h 221645"/>
                <a:gd name="connsiteX6" fmla="*/ 96513 w 449222"/>
                <a:gd name="connsiteY6" fmla="*/ 90251 h 221645"/>
                <a:gd name="connsiteX7" fmla="*/ 361649 w 449222"/>
                <a:gd name="connsiteY7" fmla="*/ 90251 h 221645"/>
                <a:gd name="connsiteX8" fmla="*/ 418367 w 449222"/>
                <a:gd name="connsiteY8" fmla="*/ 139431 h 221645"/>
                <a:gd name="connsiteX9" fmla="*/ 444255 w 449222"/>
                <a:gd name="connsiteY9" fmla="*/ 80935 h 221645"/>
                <a:gd name="connsiteX10" fmla="*/ 415000 w 449222"/>
                <a:gd name="connsiteY10" fmla="*/ 4953 h 221645"/>
                <a:gd name="connsiteX11" fmla="*/ 391768 w 449222"/>
                <a:gd name="connsiteY11" fmla="*/ 0 h 221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9222" h="221645">
                  <a:moveTo>
                    <a:pt x="391768" y="0"/>
                  </a:moveTo>
                  <a:lnTo>
                    <a:pt x="126597" y="0"/>
                  </a:lnTo>
                  <a:cubicBezTo>
                    <a:pt x="103845" y="-1"/>
                    <a:pt x="83224" y="13389"/>
                    <a:pt x="73968" y="34173"/>
                  </a:cubicBezTo>
                  <a:lnTo>
                    <a:pt x="4804" y="189855"/>
                  </a:lnTo>
                  <a:cubicBezTo>
                    <a:pt x="407" y="199836"/>
                    <a:pt x="-1013" y="210876"/>
                    <a:pt x="715" y="221645"/>
                  </a:cubicBezTo>
                  <a:lnTo>
                    <a:pt x="43885" y="124460"/>
                  </a:lnTo>
                  <a:cubicBezTo>
                    <a:pt x="53129" y="103662"/>
                    <a:pt x="73753" y="90256"/>
                    <a:pt x="96513" y="90251"/>
                  </a:cubicBezTo>
                  <a:lnTo>
                    <a:pt x="361649" y="90251"/>
                  </a:lnTo>
                  <a:cubicBezTo>
                    <a:pt x="390141" y="90293"/>
                    <a:pt x="414289" y="111232"/>
                    <a:pt x="418367" y="139431"/>
                  </a:cubicBezTo>
                  <a:lnTo>
                    <a:pt x="444255" y="80935"/>
                  </a:lnTo>
                  <a:cubicBezTo>
                    <a:pt x="457158" y="51874"/>
                    <a:pt x="444060" y="17857"/>
                    <a:pt x="415000" y="4953"/>
                  </a:cubicBezTo>
                  <a:cubicBezTo>
                    <a:pt x="407684" y="1705"/>
                    <a:pt x="399772" y="18"/>
                    <a:pt x="391768" y="0"/>
                  </a:cubicBezTo>
                  <a:close/>
                </a:path>
              </a:pathLst>
            </a:custGeom>
            <a:solidFill>
              <a:srgbClr val="FFF48C"/>
            </a:solidFill>
            <a:ln w="3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B0A5EB8-C697-0A12-B1CE-E5318A6C67D1}"/>
                </a:ext>
              </a:extLst>
            </p:cNvPr>
            <p:cNvSpPr/>
            <p:nvPr/>
          </p:nvSpPr>
          <p:spPr>
            <a:xfrm>
              <a:off x="3346774" y="3027222"/>
              <a:ext cx="479827" cy="391159"/>
            </a:xfrm>
            <a:custGeom>
              <a:avLst/>
              <a:gdLst>
                <a:gd name="connsiteX0" fmla="*/ 408502 w 479827"/>
                <a:gd name="connsiteY0" fmla="*/ 0 h 391159"/>
                <a:gd name="connsiteX1" fmla="*/ 143331 w 479827"/>
                <a:gd name="connsiteY1" fmla="*/ 0 h 391159"/>
                <a:gd name="connsiteX2" fmla="*/ 90702 w 479827"/>
                <a:gd name="connsiteY2" fmla="*/ 34173 h 391159"/>
                <a:gd name="connsiteX3" fmla="*/ 21538 w 479827"/>
                <a:gd name="connsiteY3" fmla="*/ 189855 h 391159"/>
                <a:gd name="connsiteX4" fmla="*/ 74131 w 479827"/>
                <a:gd name="connsiteY4" fmla="*/ 391160 h 391159"/>
                <a:gd name="connsiteX5" fmla="*/ 339302 w 479827"/>
                <a:gd name="connsiteY5" fmla="*/ 391160 h 391159"/>
                <a:gd name="connsiteX6" fmla="*/ 391895 w 479827"/>
                <a:gd name="connsiteY6" fmla="*/ 356951 h 391159"/>
                <a:gd name="connsiteX7" fmla="*/ 460988 w 479827"/>
                <a:gd name="connsiteY7" fmla="*/ 201305 h 391159"/>
                <a:gd name="connsiteX8" fmla="*/ 408502 w 479827"/>
                <a:gd name="connsiteY8" fmla="*/ 0 h 391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827" h="391159">
                  <a:moveTo>
                    <a:pt x="408502" y="0"/>
                  </a:moveTo>
                  <a:lnTo>
                    <a:pt x="143331" y="0"/>
                  </a:lnTo>
                  <a:cubicBezTo>
                    <a:pt x="120579" y="-1"/>
                    <a:pt x="99957" y="13389"/>
                    <a:pt x="90702" y="34173"/>
                  </a:cubicBezTo>
                  <a:lnTo>
                    <a:pt x="21538" y="189855"/>
                  </a:lnTo>
                  <a:cubicBezTo>
                    <a:pt x="-14449" y="240706"/>
                    <a:pt x="-10680" y="391160"/>
                    <a:pt x="74131" y="391160"/>
                  </a:cubicBezTo>
                  <a:lnTo>
                    <a:pt x="339302" y="391160"/>
                  </a:lnTo>
                  <a:cubicBezTo>
                    <a:pt x="362057" y="391168"/>
                    <a:pt x="382677" y="377756"/>
                    <a:pt x="391895" y="356951"/>
                  </a:cubicBezTo>
                  <a:lnTo>
                    <a:pt x="460988" y="201305"/>
                  </a:lnTo>
                  <a:cubicBezTo>
                    <a:pt x="462233" y="198709"/>
                    <a:pt x="527165" y="0"/>
                    <a:pt x="408502" y="0"/>
                  </a:cubicBezTo>
                  <a:close/>
                </a:path>
              </a:pathLst>
            </a:custGeom>
            <a:noFill/>
            <a:ln w="4429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C73DF11-449C-006C-D6A4-6CA559784734}"/>
                </a:ext>
              </a:extLst>
            </p:cNvPr>
            <p:cNvSpPr/>
            <p:nvPr/>
          </p:nvSpPr>
          <p:spPr>
            <a:xfrm>
              <a:off x="2777056" y="2911286"/>
              <a:ext cx="1633570" cy="482133"/>
            </a:xfrm>
            <a:custGeom>
              <a:avLst/>
              <a:gdLst>
                <a:gd name="connsiteX0" fmla="*/ 1633413 w 1633570"/>
                <a:gd name="connsiteY0" fmla="*/ 482134 h 482133"/>
                <a:gd name="connsiteX1" fmla="*/ 829757 w 1633570"/>
                <a:gd name="connsiteY1" fmla="*/ 936 h 482133"/>
                <a:gd name="connsiteX2" fmla="*/ 0 w 1633570"/>
                <a:gd name="connsiteY2" fmla="*/ 436083 h 48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3570" h="482133">
                  <a:moveTo>
                    <a:pt x="1633413" y="482134"/>
                  </a:moveTo>
                  <a:cubicBezTo>
                    <a:pt x="1640525" y="229089"/>
                    <a:pt x="1407287" y="17222"/>
                    <a:pt x="829757" y="936"/>
                  </a:cubicBezTo>
                  <a:cubicBezTo>
                    <a:pt x="252227" y="-15351"/>
                    <a:pt x="7148" y="183038"/>
                    <a:pt x="0" y="436083"/>
                  </a:cubicBezTo>
                </a:path>
              </a:pathLst>
            </a:custGeom>
            <a:noFill/>
            <a:ln w="4429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221534FE-AE7D-99AC-4AB3-00622E035711}"/>
              </a:ext>
            </a:extLst>
          </p:cNvPr>
          <p:cNvGrpSpPr/>
          <p:nvPr/>
        </p:nvGrpSpPr>
        <p:grpSpPr>
          <a:xfrm rot="1918187">
            <a:off x="8502235" y="958024"/>
            <a:ext cx="792431" cy="647631"/>
            <a:chOff x="-6109206" y="1061777"/>
            <a:chExt cx="6377431" cy="5212087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79F935A-291E-E008-F84D-4971EF5D9132}"/>
                </a:ext>
              </a:extLst>
            </p:cNvPr>
            <p:cNvSpPr/>
            <p:nvPr/>
          </p:nvSpPr>
          <p:spPr>
            <a:xfrm>
              <a:off x="-3387552" y="2742344"/>
              <a:ext cx="1246631" cy="1508078"/>
            </a:xfrm>
            <a:custGeom>
              <a:avLst/>
              <a:gdLst>
                <a:gd name="connsiteX0" fmla="*/ 165578 w 1246631"/>
                <a:gd name="connsiteY0" fmla="*/ 87844 h 1508078"/>
                <a:gd name="connsiteX1" fmla="*/ 235667 w 1246631"/>
                <a:gd name="connsiteY1" fmla="*/ 628528 h 1508078"/>
                <a:gd name="connsiteX2" fmla="*/ 356229 w 1246631"/>
                <a:gd name="connsiteY2" fmla="*/ 1085409 h 1508078"/>
                <a:gd name="connsiteX3" fmla="*/ 523703 w 1246631"/>
                <a:gd name="connsiteY3" fmla="*/ 1130808 h 1508078"/>
                <a:gd name="connsiteX4" fmla="*/ 955208 w 1246631"/>
                <a:gd name="connsiteY4" fmla="*/ 1463970 h 1508078"/>
                <a:gd name="connsiteX5" fmla="*/ 1218144 w 1246631"/>
                <a:gd name="connsiteY5" fmla="*/ 831388 h 1508078"/>
                <a:gd name="connsiteX6" fmla="*/ 843834 w 1246631"/>
                <a:gd name="connsiteY6" fmla="*/ 179467 h 1508078"/>
                <a:gd name="connsiteX7" fmla="*/ 165578 w 1246631"/>
                <a:gd name="connsiteY7" fmla="*/ 87844 h 1508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6631" h="1508078">
                  <a:moveTo>
                    <a:pt x="165578" y="87844"/>
                  </a:moveTo>
                  <a:cubicBezTo>
                    <a:pt x="-69926" y="222946"/>
                    <a:pt x="-60873" y="591084"/>
                    <a:pt x="235667" y="628528"/>
                  </a:cubicBezTo>
                  <a:cubicBezTo>
                    <a:pt x="142795" y="787985"/>
                    <a:pt x="196773" y="992537"/>
                    <a:pt x="356229" y="1085409"/>
                  </a:cubicBezTo>
                  <a:cubicBezTo>
                    <a:pt x="407081" y="1115026"/>
                    <a:pt x="464854" y="1130688"/>
                    <a:pt x="523703" y="1130808"/>
                  </a:cubicBezTo>
                  <a:cubicBezTo>
                    <a:pt x="406431" y="1405128"/>
                    <a:pt x="719841" y="1599210"/>
                    <a:pt x="955208" y="1463970"/>
                  </a:cubicBezTo>
                  <a:cubicBezTo>
                    <a:pt x="1190709" y="1350412"/>
                    <a:pt x="1303763" y="1078422"/>
                    <a:pt x="1218144" y="831388"/>
                  </a:cubicBezTo>
                  <a:lnTo>
                    <a:pt x="843834" y="179467"/>
                  </a:lnTo>
                  <a:cubicBezTo>
                    <a:pt x="673697" y="-18656"/>
                    <a:pt x="382185" y="-58036"/>
                    <a:pt x="165578" y="87844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A60531B-6B78-A4F2-63CD-F40CADC60EBE}"/>
                </a:ext>
              </a:extLst>
            </p:cNvPr>
            <p:cNvSpPr/>
            <p:nvPr/>
          </p:nvSpPr>
          <p:spPr>
            <a:xfrm>
              <a:off x="-3387156" y="2741661"/>
              <a:ext cx="947404" cy="581753"/>
            </a:xfrm>
            <a:custGeom>
              <a:avLst/>
              <a:gdLst>
                <a:gd name="connsiteX0" fmla="*/ 268600 w 947404"/>
                <a:gd name="connsiteY0" fmla="*/ 269578 h 581753"/>
                <a:gd name="connsiteX1" fmla="*/ 104694 w 947404"/>
                <a:gd name="connsiteY1" fmla="*/ 581754 h 581753"/>
                <a:gd name="connsiteX2" fmla="*/ 71462 w 947404"/>
                <a:gd name="connsiteY2" fmla="*/ 160978 h 581753"/>
                <a:gd name="connsiteX3" fmla="*/ 164633 w 947404"/>
                <a:gd name="connsiteY3" fmla="*/ 87978 h 581753"/>
                <a:gd name="connsiteX4" fmla="*/ 843438 w 947404"/>
                <a:gd name="connsiteY4" fmla="*/ 179875 h 581753"/>
                <a:gd name="connsiteX5" fmla="*/ 947405 w 947404"/>
                <a:gd name="connsiteY5" fmla="*/ 360927 h 581753"/>
                <a:gd name="connsiteX6" fmla="*/ 268600 w 947404"/>
                <a:gd name="connsiteY6" fmla="*/ 269578 h 5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7404" h="581753">
                  <a:moveTo>
                    <a:pt x="268600" y="269578"/>
                  </a:moveTo>
                  <a:cubicBezTo>
                    <a:pt x="157504" y="332520"/>
                    <a:pt x="93425" y="454565"/>
                    <a:pt x="104694" y="581754"/>
                  </a:cubicBezTo>
                  <a:cubicBezTo>
                    <a:pt x="-20677" y="474737"/>
                    <a:pt x="-35556" y="286349"/>
                    <a:pt x="71462" y="160978"/>
                  </a:cubicBezTo>
                  <a:cubicBezTo>
                    <a:pt x="97334" y="130669"/>
                    <a:pt x="129014" y="105847"/>
                    <a:pt x="164633" y="87978"/>
                  </a:cubicBezTo>
                  <a:cubicBezTo>
                    <a:pt x="381417" y="-58168"/>
                    <a:pt x="673315" y="-18651"/>
                    <a:pt x="843438" y="179875"/>
                  </a:cubicBezTo>
                  <a:lnTo>
                    <a:pt x="947405" y="360927"/>
                  </a:lnTo>
                  <a:cubicBezTo>
                    <a:pt x="777130" y="162580"/>
                    <a:pt x="485251" y="123302"/>
                    <a:pt x="268600" y="269578"/>
                  </a:cubicBezTo>
                  <a:close/>
                </a:path>
              </a:pathLst>
            </a:custGeom>
            <a:solidFill>
              <a:srgbClr val="E4FFD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73D4B87-7464-5BF9-8E94-FC99B2F12087}"/>
                </a:ext>
              </a:extLst>
            </p:cNvPr>
            <p:cNvSpPr/>
            <p:nvPr/>
          </p:nvSpPr>
          <p:spPr>
            <a:xfrm>
              <a:off x="-3387552" y="2742344"/>
              <a:ext cx="1246631" cy="1508078"/>
            </a:xfrm>
            <a:custGeom>
              <a:avLst/>
              <a:gdLst>
                <a:gd name="connsiteX0" fmla="*/ 165578 w 1246631"/>
                <a:gd name="connsiteY0" fmla="*/ 87844 h 1508078"/>
                <a:gd name="connsiteX1" fmla="*/ 235667 w 1246631"/>
                <a:gd name="connsiteY1" fmla="*/ 628528 h 1508078"/>
                <a:gd name="connsiteX2" fmla="*/ 235667 w 1246631"/>
                <a:gd name="connsiteY2" fmla="*/ 628528 h 1508078"/>
                <a:gd name="connsiteX3" fmla="*/ 356229 w 1246631"/>
                <a:gd name="connsiteY3" fmla="*/ 1085409 h 1508078"/>
                <a:gd name="connsiteX4" fmla="*/ 523703 w 1246631"/>
                <a:gd name="connsiteY4" fmla="*/ 1130808 h 1508078"/>
                <a:gd name="connsiteX5" fmla="*/ 523703 w 1246631"/>
                <a:gd name="connsiteY5" fmla="*/ 1130808 h 1508078"/>
                <a:gd name="connsiteX6" fmla="*/ 955208 w 1246631"/>
                <a:gd name="connsiteY6" fmla="*/ 1463970 h 1508078"/>
                <a:gd name="connsiteX7" fmla="*/ 1218144 w 1246631"/>
                <a:gd name="connsiteY7" fmla="*/ 831388 h 1508078"/>
                <a:gd name="connsiteX8" fmla="*/ 843834 w 1246631"/>
                <a:gd name="connsiteY8" fmla="*/ 179467 h 1508078"/>
                <a:gd name="connsiteX9" fmla="*/ 165578 w 1246631"/>
                <a:gd name="connsiteY9" fmla="*/ 87844 h 1508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6631" h="1508078">
                  <a:moveTo>
                    <a:pt x="165578" y="87844"/>
                  </a:moveTo>
                  <a:cubicBezTo>
                    <a:pt x="-69926" y="222946"/>
                    <a:pt x="-60873" y="591084"/>
                    <a:pt x="235667" y="628528"/>
                  </a:cubicBezTo>
                  <a:lnTo>
                    <a:pt x="235667" y="628528"/>
                  </a:lnTo>
                  <a:cubicBezTo>
                    <a:pt x="142795" y="787985"/>
                    <a:pt x="196773" y="992537"/>
                    <a:pt x="356229" y="1085409"/>
                  </a:cubicBezTo>
                  <a:cubicBezTo>
                    <a:pt x="407081" y="1115026"/>
                    <a:pt x="464854" y="1130688"/>
                    <a:pt x="523703" y="1130808"/>
                  </a:cubicBezTo>
                  <a:lnTo>
                    <a:pt x="523703" y="1130808"/>
                  </a:lnTo>
                  <a:cubicBezTo>
                    <a:pt x="406431" y="1405128"/>
                    <a:pt x="719841" y="1599210"/>
                    <a:pt x="955208" y="1463970"/>
                  </a:cubicBezTo>
                  <a:cubicBezTo>
                    <a:pt x="1190709" y="1350412"/>
                    <a:pt x="1303763" y="1078422"/>
                    <a:pt x="1218144" y="831388"/>
                  </a:cubicBezTo>
                  <a:lnTo>
                    <a:pt x="843834" y="179467"/>
                  </a:lnTo>
                  <a:cubicBezTo>
                    <a:pt x="673697" y="-18656"/>
                    <a:pt x="382185" y="-58036"/>
                    <a:pt x="165578" y="87844"/>
                  </a:cubicBezTo>
                  <a:close/>
                </a:path>
              </a:pathLst>
            </a:custGeom>
            <a:noFill/>
            <a:ln w="17145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0806C38-9D3E-46B0-C39E-500FC55E16B3}"/>
                </a:ext>
              </a:extLst>
            </p:cNvPr>
            <p:cNvSpPr/>
            <p:nvPr/>
          </p:nvSpPr>
          <p:spPr>
            <a:xfrm>
              <a:off x="-3197825" y="3272528"/>
              <a:ext cx="463042" cy="600865"/>
            </a:xfrm>
            <a:custGeom>
              <a:avLst/>
              <a:gdLst>
                <a:gd name="connsiteX0" fmla="*/ 132899 w 463042"/>
                <a:gd name="connsiteY0" fmla="*/ 0 h 600865"/>
                <a:gd name="connsiteX1" fmla="*/ 67422 w 463042"/>
                <a:gd name="connsiteY1" fmla="*/ 467961 h 600865"/>
                <a:gd name="connsiteX2" fmla="*/ 463043 w 463042"/>
                <a:gd name="connsiteY2" fmla="*/ 574975 h 60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042" h="600865">
                  <a:moveTo>
                    <a:pt x="132899" y="0"/>
                  </a:moveTo>
                  <a:cubicBezTo>
                    <a:pt x="-14406" y="111143"/>
                    <a:pt x="-43721" y="320656"/>
                    <a:pt x="67422" y="467961"/>
                  </a:cubicBezTo>
                  <a:cubicBezTo>
                    <a:pt x="159365" y="589820"/>
                    <a:pt x="322207" y="633868"/>
                    <a:pt x="463043" y="574975"/>
                  </a:cubicBezTo>
                </a:path>
              </a:pathLst>
            </a:custGeom>
            <a:noFill/>
            <a:ln w="17145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D7D38F3-A5B5-AA45-35B9-C032991EDDBB}"/>
                </a:ext>
              </a:extLst>
            </p:cNvPr>
            <p:cNvSpPr/>
            <p:nvPr/>
          </p:nvSpPr>
          <p:spPr>
            <a:xfrm>
              <a:off x="-2839363" y="3032966"/>
              <a:ext cx="557346" cy="697422"/>
            </a:xfrm>
            <a:custGeom>
              <a:avLst/>
              <a:gdLst>
                <a:gd name="connsiteX0" fmla="*/ 441995 w 557346"/>
                <a:gd name="connsiteY0" fmla="*/ 380975 h 697422"/>
                <a:gd name="connsiteX1" fmla="*/ 412094 w 557346"/>
                <a:gd name="connsiteY1" fmla="*/ 426100 h 697422"/>
                <a:gd name="connsiteX2" fmla="*/ 317591 w 557346"/>
                <a:gd name="connsiteY2" fmla="*/ 553248 h 697422"/>
                <a:gd name="connsiteX3" fmla="*/ 314873 w 557346"/>
                <a:gd name="connsiteY3" fmla="*/ 671540 h 697422"/>
                <a:gd name="connsiteX4" fmla="*/ 416346 w 557346"/>
                <a:gd name="connsiteY4" fmla="*/ 686704 h 697422"/>
                <a:gd name="connsiteX5" fmla="*/ 432119 w 557346"/>
                <a:gd name="connsiteY5" fmla="*/ 675046 h 697422"/>
                <a:gd name="connsiteX6" fmla="*/ 557346 w 557346"/>
                <a:gd name="connsiteY6" fmla="*/ 511825 h 697422"/>
                <a:gd name="connsiteX7" fmla="*/ 441995 w 557346"/>
                <a:gd name="connsiteY7" fmla="*/ 380975 h 697422"/>
                <a:gd name="connsiteX8" fmla="*/ 318963 w 557346"/>
                <a:gd name="connsiteY8" fmla="*/ 166593 h 697422"/>
                <a:gd name="connsiteX9" fmla="*/ 264784 w 557346"/>
                <a:gd name="connsiteY9" fmla="*/ 169748 h 697422"/>
                <a:gd name="connsiteX10" fmla="*/ 107462 w 557346"/>
                <a:gd name="connsiteY10" fmla="*/ 187168 h 697422"/>
                <a:gd name="connsiteX11" fmla="*/ 3508 w 557346"/>
                <a:gd name="connsiteY11" fmla="*/ 131059 h 697422"/>
                <a:gd name="connsiteX12" fmla="*/ 42037 w 557346"/>
                <a:gd name="connsiteY12" fmla="*/ 34646 h 697422"/>
                <a:gd name="connsiteX13" fmla="*/ 60005 w 557346"/>
                <a:gd name="connsiteY13" fmla="*/ 26965 h 697422"/>
                <a:gd name="connsiteX14" fmla="*/ 264099 w 557346"/>
                <a:gd name="connsiteY14" fmla="*/ 1042 h 697422"/>
                <a:gd name="connsiteX15" fmla="*/ 318963 w 557346"/>
                <a:gd name="connsiteY15" fmla="*/ 166594 h 69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7346" h="697422">
                  <a:moveTo>
                    <a:pt x="441995" y="380975"/>
                  </a:moveTo>
                  <a:cubicBezTo>
                    <a:pt x="427423" y="392399"/>
                    <a:pt x="416935" y="408228"/>
                    <a:pt x="412094" y="426100"/>
                  </a:cubicBezTo>
                  <a:cubicBezTo>
                    <a:pt x="391611" y="475656"/>
                    <a:pt x="359137" y="519347"/>
                    <a:pt x="317591" y="553248"/>
                  </a:cubicBezTo>
                  <a:cubicBezTo>
                    <a:pt x="284175" y="585163"/>
                    <a:pt x="282958" y="638124"/>
                    <a:pt x="314873" y="671540"/>
                  </a:cubicBezTo>
                  <a:cubicBezTo>
                    <a:pt x="341265" y="699174"/>
                    <a:pt x="383027" y="705415"/>
                    <a:pt x="416346" y="686704"/>
                  </a:cubicBezTo>
                  <a:cubicBezTo>
                    <a:pt x="422035" y="683438"/>
                    <a:pt x="427328" y="679526"/>
                    <a:pt x="432119" y="675046"/>
                  </a:cubicBezTo>
                  <a:cubicBezTo>
                    <a:pt x="483765" y="629008"/>
                    <a:pt x="526253" y="573631"/>
                    <a:pt x="557346" y="511825"/>
                  </a:cubicBezTo>
                  <a:cubicBezTo>
                    <a:pt x="515284" y="471531"/>
                    <a:pt x="476696" y="427758"/>
                    <a:pt x="441995" y="380975"/>
                  </a:cubicBezTo>
                  <a:close/>
                  <a:moveTo>
                    <a:pt x="318963" y="166593"/>
                  </a:moveTo>
                  <a:cubicBezTo>
                    <a:pt x="301735" y="173544"/>
                    <a:pt x="282703" y="174652"/>
                    <a:pt x="264784" y="169748"/>
                  </a:cubicBezTo>
                  <a:cubicBezTo>
                    <a:pt x="211709" y="162486"/>
                    <a:pt x="157662" y="168471"/>
                    <a:pt x="107462" y="187168"/>
                  </a:cubicBezTo>
                  <a:cubicBezTo>
                    <a:pt x="63262" y="200380"/>
                    <a:pt x="16720" y="175259"/>
                    <a:pt x="3508" y="131059"/>
                  </a:cubicBezTo>
                  <a:cubicBezTo>
                    <a:pt x="-7608" y="93873"/>
                    <a:pt x="8355" y="53929"/>
                    <a:pt x="42037" y="34646"/>
                  </a:cubicBezTo>
                  <a:cubicBezTo>
                    <a:pt x="47708" y="31398"/>
                    <a:pt x="53738" y="28821"/>
                    <a:pt x="60005" y="26965"/>
                  </a:cubicBezTo>
                  <a:cubicBezTo>
                    <a:pt x="125804" y="5583"/>
                    <a:pt x="195043" y="-3211"/>
                    <a:pt x="264099" y="1042"/>
                  </a:cubicBezTo>
                  <a:cubicBezTo>
                    <a:pt x="277700" y="57670"/>
                    <a:pt x="296053" y="113050"/>
                    <a:pt x="318963" y="166594"/>
                  </a:cubicBezTo>
                  <a:close/>
                </a:path>
              </a:pathLst>
            </a:custGeom>
            <a:solidFill>
              <a:srgbClr val="6DD627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F471427-D95A-898B-0A4A-7B7DF211AE2A}"/>
                </a:ext>
              </a:extLst>
            </p:cNvPr>
            <p:cNvSpPr/>
            <p:nvPr/>
          </p:nvSpPr>
          <p:spPr>
            <a:xfrm>
              <a:off x="-978877" y="1330255"/>
              <a:ext cx="1247102" cy="1508586"/>
            </a:xfrm>
            <a:custGeom>
              <a:avLst/>
              <a:gdLst>
                <a:gd name="connsiteX0" fmla="*/ 291894 w 1247102"/>
                <a:gd name="connsiteY0" fmla="*/ 44116 h 1508586"/>
                <a:gd name="connsiteX1" fmla="*/ 723400 w 1247102"/>
                <a:gd name="connsiteY1" fmla="*/ 377415 h 1508586"/>
                <a:gd name="connsiteX2" fmla="*/ 1056916 w 1247102"/>
                <a:gd name="connsiteY2" fmla="*/ 712141 h 1508586"/>
                <a:gd name="connsiteX3" fmla="*/ 1011436 w 1247102"/>
                <a:gd name="connsiteY3" fmla="*/ 879832 h 1508586"/>
                <a:gd name="connsiteX4" fmla="*/ 1081524 w 1247102"/>
                <a:gd name="connsiteY4" fmla="*/ 1420654 h 1508586"/>
                <a:gd name="connsiteX5" fmla="*/ 402719 w 1247102"/>
                <a:gd name="connsiteY5" fmla="*/ 1328757 h 1508586"/>
                <a:gd name="connsiteX6" fmla="*/ 28410 w 1247102"/>
                <a:gd name="connsiteY6" fmla="*/ 676698 h 1508586"/>
                <a:gd name="connsiteX7" fmla="*/ 291894 w 1247102"/>
                <a:gd name="connsiteY7" fmla="*/ 44116 h 150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102" h="1508586">
                  <a:moveTo>
                    <a:pt x="291894" y="44116"/>
                  </a:moveTo>
                  <a:cubicBezTo>
                    <a:pt x="527261" y="-90987"/>
                    <a:pt x="840534" y="102409"/>
                    <a:pt x="723400" y="377415"/>
                  </a:cubicBezTo>
                  <a:cubicBezTo>
                    <a:pt x="907930" y="377749"/>
                    <a:pt x="1057250" y="527611"/>
                    <a:pt x="1056916" y="712141"/>
                  </a:cubicBezTo>
                  <a:cubicBezTo>
                    <a:pt x="1056809" y="771071"/>
                    <a:pt x="1041118" y="828924"/>
                    <a:pt x="1011436" y="879832"/>
                  </a:cubicBezTo>
                  <a:cubicBezTo>
                    <a:pt x="1307975" y="917277"/>
                    <a:pt x="1317028" y="1285414"/>
                    <a:pt x="1081524" y="1420654"/>
                  </a:cubicBezTo>
                  <a:cubicBezTo>
                    <a:pt x="864725" y="1566735"/>
                    <a:pt x="572874" y="1527224"/>
                    <a:pt x="402719" y="1328757"/>
                  </a:cubicBezTo>
                  <a:lnTo>
                    <a:pt x="28410" y="676698"/>
                  </a:lnTo>
                  <a:cubicBezTo>
                    <a:pt x="-57130" y="429523"/>
                    <a:pt x="56181" y="157482"/>
                    <a:pt x="291894" y="44116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748C101-BE6D-2991-9C7B-F420A0B1D243}"/>
                </a:ext>
              </a:extLst>
            </p:cNvPr>
            <p:cNvSpPr/>
            <p:nvPr/>
          </p:nvSpPr>
          <p:spPr>
            <a:xfrm>
              <a:off x="-978407" y="1326266"/>
              <a:ext cx="747617" cy="861875"/>
            </a:xfrm>
            <a:custGeom>
              <a:avLst/>
              <a:gdLst>
                <a:gd name="connsiteX0" fmla="*/ 395391 w 747617"/>
                <a:gd name="connsiteY0" fmla="*/ 229294 h 861875"/>
                <a:gd name="connsiteX1" fmla="*/ 747618 w 747617"/>
                <a:gd name="connsiteY1" fmla="*/ 245067 h 861875"/>
                <a:gd name="connsiteX2" fmla="*/ 400285 w 747617"/>
                <a:gd name="connsiteY2" fmla="*/ 4899 h 861875"/>
                <a:gd name="connsiteX3" fmla="*/ 291424 w 747617"/>
                <a:gd name="connsiteY3" fmla="*/ 48105 h 861875"/>
                <a:gd name="connsiteX4" fmla="*/ 28488 w 747617"/>
                <a:gd name="connsiteY4" fmla="*/ 680687 h 861875"/>
                <a:gd name="connsiteX5" fmla="*/ 132455 w 747617"/>
                <a:gd name="connsiteY5" fmla="*/ 861875 h 861875"/>
                <a:gd name="connsiteX6" fmla="*/ 395391 w 747617"/>
                <a:gd name="connsiteY6" fmla="*/ 229293 h 86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617" h="861875">
                  <a:moveTo>
                    <a:pt x="395391" y="229294"/>
                  </a:moveTo>
                  <a:cubicBezTo>
                    <a:pt x="505754" y="165102"/>
                    <a:pt x="643435" y="171268"/>
                    <a:pt x="747618" y="245067"/>
                  </a:cubicBezTo>
                  <a:cubicBezTo>
                    <a:pt x="718026" y="82833"/>
                    <a:pt x="562519" y="-24694"/>
                    <a:pt x="400285" y="4899"/>
                  </a:cubicBezTo>
                  <a:cubicBezTo>
                    <a:pt x="361502" y="11973"/>
                    <a:pt x="324503" y="26658"/>
                    <a:pt x="291424" y="48105"/>
                  </a:cubicBezTo>
                  <a:cubicBezTo>
                    <a:pt x="55922" y="161663"/>
                    <a:pt x="-57132" y="433654"/>
                    <a:pt x="28488" y="680687"/>
                  </a:cubicBezTo>
                  <a:lnTo>
                    <a:pt x="132455" y="861875"/>
                  </a:lnTo>
                  <a:cubicBezTo>
                    <a:pt x="46835" y="614842"/>
                    <a:pt x="159889" y="342852"/>
                    <a:pt x="395391" y="229293"/>
                  </a:cubicBezTo>
                  <a:close/>
                </a:path>
              </a:pathLst>
            </a:custGeom>
            <a:solidFill>
              <a:srgbClr val="E4FFD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159F21D-946B-0C30-5E92-805E7544758A}"/>
                </a:ext>
              </a:extLst>
            </p:cNvPr>
            <p:cNvSpPr/>
            <p:nvPr/>
          </p:nvSpPr>
          <p:spPr>
            <a:xfrm>
              <a:off x="-978877" y="1330255"/>
              <a:ext cx="1247102" cy="1508586"/>
            </a:xfrm>
            <a:custGeom>
              <a:avLst/>
              <a:gdLst>
                <a:gd name="connsiteX0" fmla="*/ 291894 w 1247102"/>
                <a:gd name="connsiteY0" fmla="*/ 44116 h 1508586"/>
                <a:gd name="connsiteX1" fmla="*/ 723400 w 1247102"/>
                <a:gd name="connsiteY1" fmla="*/ 377415 h 1508586"/>
                <a:gd name="connsiteX2" fmla="*/ 723400 w 1247102"/>
                <a:gd name="connsiteY2" fmla="*/ 377415 h 1508586"/>
                <a:gd name="connsiteX3" fmla="*/ 1056916 w 1247102"/>
                <a:gd name="connsiteY3" fmla="*/ 712141 h 1508586"/>
                <a:gd name="connsiteX4" fmla="*/ 1011436 w 1247102"/>
                <a:gd name="connsiteY4" fmla="*/ 879832 h 1508586"/>
                <a:gd name="connsiteX5" fmla="*/ 1011435 w 1247102"/>
                <a:gd name="connsiteY5" fmla="*/ 879832 h 1508586"/>
                <a:gd name="connsiteX6" fmla="*/ 1081524 w 1247102"/>
                <a:gd name="connsiteY6" fmla="*/ 1420654 h 1508586"/>
                <a:gd name="connsiteX7" fmla="*/ 402719 w 1247102"/>
                <a:gd name="connsiteY7" fmla="*/ 1328757 h 1508586"/>
                <a:gd name="connsiteX8" fmla="*/ 28410 w 1247102"/>
                <a:gd name="connsiteY8" fmla="*/ 676698 h 1508586"/>
                <a:gd name="connsiteX9" fmla="*/ 291894 w 1247102"/>
                <a:gd name="connsiteY9" fmla="*/ 44116 h 150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7102" h="1508586">
                  <a:moveTo>
                    <a:pt x="291894" y="44116"/>
                  </a:moveTo>
                  <a:cubicBezTo>
                    <a:pt x="527261" y="-90987"/>
                    <a:pt x="840534" y="102409"/>
                    <a:pt x="723400" y="377415"/>
                  </a:cubicBezTo>
                  <a:lnTo>
                    <a:pt x="723400" y="377415"/>
                  </a:lnTo>
                  <a:cubicBezTo>
                    <a:pt x="907930" y="377749"/>
                    <a:pt x="1057250" y="527611"/>
                    <a:pt x="1056916" y="712141"/>
                  </a:cubicBezTo>
                  <a:cubicBezTo>
                    <a:pt x="1056809" y="771071"/>
                    <a:pt x="1041118" y="828924"/>
                    <a:pt x="1011436" y="879832"/>
                  </a:cubicBezTo>
                  <a:lnTo>
                    <a:pt x="1011435" y="879832"/>
                  </a:lnTo>
                  <a:cubicBezTo>
                    <a:pt x="1307975" y="917277"/>
                    <a:pt x="1317028" y="1285414"/>
                    <a:pt x="1081524" y="1420654"/>
                  </a:cubicBezTo>
                  <a:cubicBezTo>
                    <a:pt x="864725" y="1566735"/>
                    <a:pt x="572874" y="1527224"/>
                    <a:pt x="402719" y="1328757"/>
                  </a:cubicBezTo>
                  <a:lnTo>
                    <a:pt x="28410" y="676698"/>
                  </a:lnTo>
                  <a:cubicBezTo>
                    <a:pt x="-57130" y="429523"/>
                    <a:pt x="56181" y="157482"/>
                    <a:pt x="291894" y="44116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3EF3228-2235-11AF-CA1A-0F5165531E4C}"/>
                </a:ext>
              </a:extLst>
            </p:cNvPr>
            <p:cNvSpPr/>
            <p:nvPr/>
          </p:nvSpPr>
          <p:spPr>
            <a:xfrm>
              <a:off x="-384546" y="1707914"/>
              <a:ext cx="463048" cy="600927"/>
            </a:xfrm>
            <a:custGeom>
              <a:avLst/>
              <a:gdLst>
                <a:gd name="connsiteX0" fmla="*/ 0 w 463048"/>
                <a:gd name="connsiteY0" fmla="*/ 25953 h 600927"/>
                <a:gd name="connsiteX1" fmla="*/ 437158 w 463048"/>
                <a:gd name="connsiteY1" fmla="*/ 205307 h 600927"/>
                <a:gd name="connsiteX2" fmla="*/ 330144 w 463048"/>
                <a:gd name="connsiteY2" fmla="*/ 600928 h 60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048" h="600927">
                  <a:moveTo>
                    <a:pt x="0" y="25953"/>
                  </a:moveTo>
                  <a:cubicBezTo>
                    <a:pt x="170245" y="-45238"/>
                    <a:pt x="365967" y="35062"/>
                    <a:pt x="437158" y="205307"/>
                  </a:cubicBezTo>
                  <a:cubicBezTo>
                    <a:pt x="496051" y="346143"/>
                    <a:pt x="452003" y="508984"/>
                    <a:pt x="330144" y="600928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93C5EFF-190F-0F13-D904-331958D4B700}"/>
                </a:ext>
              </a:extLst>
            </p:cNvPr>
            <p:cNvSpPr/>
            <p:nvPr/>
          </p:nvSpPr>
          <p:spPr>
            <a:xfrm>
              <a:off x="-837311" y="1850375"/>
              <a:ext cx="557863" cy="697698"/>
            </a:xfrm>
            <a:custGeom>
              <a:avLst/>
              <a:gdLst>
                <a:gd name="connsiteX0" fmla="*/ 238384 w 557863"/>
                <a:gd name="connsiteY0" fmla="*/ 531025 h 697698"/>
                <a:gd name="connsiteX1" fmla="*/ 293249 w 557863"/>
                <a:gd name="connsiteY1" fmla="*/ 527871 h 697698"/>
                <a:gd name="connsiteX2" fmla="*/ 450571 w 557863"/>
                <a:gd name="connsiteY2" fmla="*/ 510451 h 697698"/>
                <a:gd name="connsiteX3" fmla="*/ 554401 w 557863"/>
                <a:gd name="connsiteY3" fmla="*/ 566824 h 697698"/>
                <a:gd name="connsiteX4" fmla="*/ 498029 w 557863"/>
                <a:gd name="connsiteY4" fmla="*/ 670654 h 697698"/>
                <a:gd name="connsiteX5" fmla="*/ 293935 w 557863"/>
                <a:gd name="connsiteY5" fmla="*/ 696715 h 697698"/>
                <a:gd name="connsiteX6" fmla="*/ 238385 w 557863"/>
                <a:gd name="connsiteY6" fmla="*/ 531026 h 697698"/>
                <a:gd name="connsiteX7" fmla="*/ 115352 w 557863"/>
                <a:gd name="connsiteY7" fmla="*/ 316644 h 697698"/>
                <a:gd name="connsiteX8" fmla="*/ 145253 w 557863"/>
                <a:gd name="connsiteY8" fmla="*/ 271518 h 697698"/>
                <a:gd name="connsiteX9" fmla="*/ 239756 w 557863"/>
                <a:gd name="connsiteY9" fmla="*/ 144371 h 697698"/>
                <a:gd name="connsiteX10" fmla="*/ 243357 w 557863"/>
                <a:gd name="connsiteY10" fmla="*/ 26296 h 697698"/>
                <a:gd name="connsiteX11" fmla="*/ 141000 w 557863"/>
                <a:gd name="connsiteY11" fmla="*/ 11052 h 697698"/>
                <a:gd name="connsiteX12" fmla="*/ 125227 w 557863"/>
                <a:gd name="connsiteY12" fmla="*/ 22573 h 697698"/>
                <a:gd name="connsiteX13" fmla="*/ 0 w 557863"/>
                <a:gd name="connsiteY13" fmla="*/ 185793 h 697698"/>
                <a:gd name="connsiteX14" fmla="*/ 115352 w 557863"/>
                <a:gd name="connsiteY14" fmla="*/ 316644 h 697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7863" h="697698">
                  <a:moveTo>
                    <a:pt x="238384" y="531025"/>
                  </a:moveTo>
                  <a:cubicBezTo>
                    <a:pt x="255847" y="524051"/>
                    <a:pt x="275102" y="522944"/>
                    <a:pt x="293249" y="527871"/>
                  </a:cubicBezTo>
                  <a:cubicBezTo>
                    <a:pt x="346322" y="535225"/>
                    <a:pt x="400392" y="529238"/>
                    <a:pt x="450571" y="510451"/>
                  </a:cubicBezTo>
                  <a:cubicBezTo>
                    <a:pt x="494810" y="497346"/>
                    <a:pt x="541296" y="522585"/>
                    <a:pt x="554401" y="566824"/>
                  </a:cubicBezTo>
                  <a:cubicBezTo>
                    <a:pt x="567506" y="611063"/>
                    <a:pt x="542267" y="657549"/>
                    <a:pt x="498029" y="670654"/>
                  </a:cubicBezTo>
                  <a:cubicBezTo>
                    <a:pt x="432218" y="691993"/>
                    <a:pt x="362996" y="700832"/>
                    <a:pt x="293935" y="696715"/>
                  </a:cubicBezTo>
                  <a:cubicBezTo>
                    <a:pt x="280088" y="640028"/>
                    <a:pt x="261506" y="584603"/>
                    <a:pt x="238385" y="531026"/>
                  </a:cubicBezTo>
                  <a:close/>
                  <a:moveTo>
                    <a:pt x="115352" y="316644"/>
                  </a:moveTo>
                  <a:cubicBezTo>
                    <a:pt x="129924" y="305220"/>
                    <a:pt x="140412" y="289391"/>
                    <a:pt x="145253" y="271518"/>
                  </a:cubicBezTo>
                  <a:cubicBezTo>
                    <a:pt x="165736" y="221963"/>
                    <a:pt x="198210" y="178272"/>
                    <a:pt x="239756" y="144371"/>
                  </a:cubicBezTo>
                  <a:cubicBezTo>
                    <a:pt x="273356" y="112760"/>
                    <a:pt x="274968" y="59896"/>
                    <a:pt x="243357" y="26296"/>
                  </a:cubicBezTo>
                  <a:cubicBezTo>
                    <a:pt x="216873" y="-1853"/>
                    <a:pt x="174538" y="-8159"/>
                    <a:pt x="141000" y="11052"/>
                  </a:cubicBezTo>
                  <a:cubicBezTo>
                    <a:pt x="135314" y="14268"/>
                    <a:pt x="130021" y="18135"/>
                    <a:pt x="125227" y="22573"/>
                  </a:cubicBezTo>
                  <a:cubicBezTo>
                    <a:pt x="73612" y="68640"/>
                    <a:pt x="31130" y="124011"/>
                    <a:pt x="0" y="185793"/>
                  </a:cubicBezTo>
                  <a:cubicBezTo>
                    <a:pt x="42030" y="226120"/>
                    <a:pt x="80614" y="269889"/>
                    <a:pt x="115352" y="316644"/>
                  </a:cubicBezTo>
                  <a:close/>
                </a:path>
              </a:pathLst>
            </a:custGeom>
            <a:solidFill>
              <a:srgbClr val="6DD627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921BF08-45D1-6D60-8A65-9BB516375BB6}"/>
                </a:ext>
              </a:extLst>
            </p:cNvPr>
            <p:cNvSpPr/>
            <p:nvPr/>
          </p:nvSpPr>
          <p:spPr>
            <a:xfrm>
              <a:off x="-2603794" y="1746349"/>
              <a:ext cx="2088398" cy="2088398"/>
            </a:xfrm>
            <a:custGeom>
              <a:avLst/>
              <a:gdLst>
                <a:gd name="connsiteX0" fmla="*/ 2088398 w 2088398"/>
                <a:gd name="connsiteY0" fmla="*/ 1044199 h 2088398"/>
                <a:gd name="connsiteX1" fmla="*/ 1044199 w 2088398"/>
                <a:gd name="connsiteY1" fmla="*/ 2088398 h 2088398"/>
                <a:gd name="connsiteX2" fmla="*/ 0 w 2088398"/>
                <a:gd name="connsiteY2" fmla="*/ 1044199 h 2088398"/>
                <a:gd name="connsiteX3" fmla="*/ 1044199 w 2088398"/>
                <a:gd name="connsiteY3" fmla="*/ 0 h 2088398"/>
                <a:gd name="connsiteX4" fmla="*/ 2088398 w 2088398"/>
                <a:gd name="connsiteY4" fmla="*/ 1044199 h 208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8398" h="2088398">
                  <a:moveTo>
                    <a:pt x="2088398" y="1044199"/>
                  </a:moveTo>
                  <a:cubicBezTo>
                    <a:pt x="2088398" y="1620894"/>
                    <a:pt x="1620895" y="2088398"/>
                    <a:pt x="1044199" y="2088398"/>
                  </a:cubicBezTo>
                  <a:cubicBezTo>
                    <a:pt x="467504" y="2088398"/>
                    <a:pt x="0" y="1620894"/>
                    <a:pt x="0" y="1044199"/>
                  </a:cubicBezTo>
                  <a:cubicBezTo>
                    <a:pt x="0" y="467504"/>
                    <a:pt x="467504" y="0"/>
                    <a:pt x="1044199" y="0"/>
                  </a:cubicBezTo>
                  <a:cubicBezTo>
                    <a:pt x="1620895" y="0"/>
                    <a:pt x="2088398" y="467504"/>
                    <a:pt x="2088398" y="1044199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D96FBA0-7BEC-8A22-2266-FDB991BC0EFE}"/>
                </a:ext>
              </a:extLst>
            </p:cNvPr>
            <p:cNvSpPr/>
            <p:nvPr/>
          </p:nvSpPr>
          <p:spPr>
            <a:xfrm>
              <a:off x="-2604120" y="2305962"/>
              <a:ext cx="2055668" cy="1528838"/>
            </a:xfrm>
            <a:custGeom>
              <a:avLst/>
              <a:gdLst>
                <a:gd name="connsiteX0" fmla="*/ 2049908 w 2055668"/>
                <a:gd name="connsiteY0" fmla="*/ 744642 h 1528838"/>
                <a:gd name="connsiteX1" fmla="*/ 1442426 w 2055668"/>
                <a:gd name="connsiteY1" fmla="*/ 900044 h 1528838"/>
                <a:gd name="connsiteX2" fmla="*/ 1069214 w 2055668"/>
                <a:gd name="connsiteY2" fmla="*/ 922950 h 1528838"/>
                <a:gd name="connsiteX3" fmla="*/ 1140674 w 2055668"/>
                <a:gd name="connsiteY3" fmla="*/ 715975 h 1528838"/>
                <a:gd name="connsiteX4" fmla="*/ 801752 w 2055668"/>
                <a:gd name="connsiteY4" fmla="*/ 115077 h 1528838"/>
                <a:gd name="connsiteX5" fmla="*/ 136251 w 2055668"/>
                <a:gd name="connsiteY5" fmla="*/ 62271 h 1528838"/>
                <a:gd name="connsiteX6" fmla="*/ 119381 w 2055668"/>
                <a:gd name="connsiteY6" fmla="*/ 0 h 1528838"/>
                <a:gd name="connsiteX7" fmla="*/ 559986 w 2055668"/>
                <a:gd name="connsiteY7" fmla="*/ 1409458 h 1528838"/>
                <a:gd name="connsiteX8" fmla="*/ 1969443 w 2055668"/>
                <a:gd name="connsiteY8" fmla="*/ 968853 h 1528838"/>
                <a:gd name="connsiteX9" fmla="*/ 2055669 w 2055668"/>
                <a:gd name="connsiteY9" fmla="*/ 744642 h 152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55668" h="1528838">
                  <a:moveTo>
                    <a:pt x="2049908" y="744642"/>
                  </a:moveTo>
                  <a:cubicBezTo>
                    <a:pt x="1837022" y="739994"/>
                    <a:pt x="1626929" y="793739"/>
                    <a:pt x="1442426" y="900044"/>
                  </a:cubicBezTo>
                  <a:cubicBezTo>
                    <a:pt x="1329123" y="967831"/>
                    <a:pt x="1189957" y="976372"/>
                    <a:pt x="1069214" y="922950"/>
                  </a:cubicBezTo>
                  <a:cubicBezTo>
                    <a:pt x="1107811" y="859980"/>
                    <a:pt x="1132199" y="789345"/>
                    <a:pt x="1140674" y="715975"/>
                  </a:cubicBezTo>
                  <a:cubicBezTo>
                    <a:pt x="1166436" y="464096"/>
                    <a:pt x="1030636" y="223329"/>
                    <a:pt x="801752" y="115077"/>
                  </a:cubicBezTo>
                  <a:cubicBezTo>
                    <a:pt x="596180" y="8226"/>
                    <a:pt x="356101" y="-10824"/>
                    <a:pt x="136251" y="62271"/>
                  </a:cubicBezTo>
                  <a:cubicBezTo>
                    <a:pt x="130977" y="41421"/>
                    <a:pt x="125353" y="20661"/>
                    <a:pt x="119381" y="0"/>
                  </a:cubicBezTo>
                  <a:cubicBezTo>
                    <a:pt x="-148161" y="510881"/>
                    <a:pt x="49105" y="1141916"/>
                    <a:pt x="559986" y="1409458"/>
                  </a:cubicBezTo>
                  <a:cubicBezTo>
                    <a:pt x="1070866" y="1676999"/>
                    <a:pt x="1701902" y="1479734"/>
                    <a:pt x="1969443" y="968853"/>
                  </a:cubicBezTo>
                  <a:cubicBezTo>
                    <a:pt x="2006715" y="897682"/>
                    <a:pt x="2035648" y="822447"/>
                    <a:pt x="2055669" y="744642"/>
                  </a:cubicBezTo>
                  <a:close/>
                </a:path>
              </a:pathLst>
            </a:custGeom>
            <a:solidFill>
              <a:srgbClr val="9CEB6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B8FA47E0-081B-ACB2-54DC-5D5C7467DC89}"/>
                </a:ext>
              </a:extLst>
            </p:cNvPr>
            <p:cNvSpPr/>
            <p:nvPr/>
          </p:nvSpPr>
          <p:spPr>
            <a:xfrm>
              <a:off x="-2264049" y="1746193"/>
              <a:ext cx="1723689" cy="1006945"/>
            </a:xfrm>
            <a:custGeom>
              <a:avLst/>
              <a:gdLst>
                <a:gd name="connsiteX0" fmla="*/ 720501 w 1723689"/>
                <a:gd name="connsiteY0" fmla="*/ 156 h 1006945"/>
                <a:gd name="connsiteX1" fmla="*/ 1434101 w 1723689"/>
                <a:gd name="connsiteY1" fmla="*/ 593067 h 1006945"/>
                <a:gd name="connsiteX2" fmla="*/ 1622466 w 1723689"/>
                <a:gd name="connsiteY2" fmla="*/ 546876 h 1006945"/>
                <a:gd name="connsiteX3" fmla="*/ 1723689 w 1723689"/>
                <a:gd name="connsiteY3" fmla="*/ 816258 h 1006945"/>
                <a:gd name="connsiteX4" fmla="*/ 0 w 1723689"/>
                <a:gd name="connsiteY4" fmla="*/ 273242 h 1006945"/>
                <a:gd name="connsiteX5" fmla="*/ 184480 w 1723689"/>
                <a:gd name="connsiteY5" fmla="*/ 138551 h 1006945"/>
                <a:gd name="connsiteX6" fmla="*/ 720501 w 1723689"/>
                <a:gd name="connsiteY6" fmla="*/ 156 h 100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3689" h="1006945">
                  <a:moveTo>
                    <a:pt x="720501" y="156"/>
                  </a:moveTo>
                  <a:cubicBezTo>
                    <a:pt x="753829" y="360939"/>
                    <a:pt x="1073319" y="626394"/>
                    <a:pt x="1434101" y="593067"/>
                  </a:cubicBezTo>
                  <a:cubicBezTo>
                    <a:pt x="1498831" y="587087"/>
                    <a:pt x="1562313" y="571520"/>
                    <a:pt x="1622466" y="546876"/>
                  </a:cubicBezTo>
                  <a:cubicBezTo>
                    <a:pt x="1668466" y="631573"/>
                    <a:pt x="1702531" y="722227"/>
                    <a:pt x="1723689" y="816258"/>
                  </a:cubicBezTo>
                  <a:cubicBezTo>
                    <a:pt x="915269" y="1273276"/>
                    <a:pt x="233446" y="835735"/>
                    <a:pt x="0" y="273242"/>
                  </a:cubicBezTo>
                  <a:cubicBezTo>
                    <a:pt x="56414" y="221772"/>
                    <a:pt x="118273" y="176608"/>
                    <a:pt x="184480" y="138551"/>
                  </a:cubicBezTo>
                  <a:cubicBezTo>
                    <a:pt x="347323" y="44727"/>
                    <a:pt x="532592" y="-3107"/>
                    <a:pt x="720501" y="156"/>
                  </a:cubicBezTo>
                  <a:close/>
                </a:path>
              </a:pathLst>
            </a:custGeom>
            <a:solidFill>
              <a:srgbClr val="10C0DD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AF146F7-47E9-29EA-31C4-57016134F532}"/>
                </a:ext>
              </a:extLst>
            </p:cNvPr>
            <p:cNvSpPr/>
            <p:nvPr/>
          </p:nvSpPr>
          <p:spPr>
            <a:xfrm>
              <a:off x="-2595428" y="2334765"/>
              <a:ext cx="2050679" cy="1499848"/>
            </a:xfrm>
            <a:custGeom>
              <a:avLst/>
              <a:gdLst>
                <a:gd name="connsiteX0" fmla="*/ 793059 w 2050679"/>
                <a:gd name="connsiteY0" fmla="*/ 86274 h 1499848"/>
                <a:gd name="connsiteX1" fmla="*/ 521894 w 2050679"/>
                <a:gd name="connsiteY1" fmla="*/ 0 h 1499848"/>
                <a:gd name="connsiteX2" fmla="*/ 1079861 w 2050679"/>
                <a:gd name="connsiteY2" fmla="*/ 374310 h 1499848"/>
                <a:gd name="connsiteX3" fmla="*/ 793059 w 2050679"/>
                <a:gd name="connsiteY3" fmla="*/ 86274 h 1499848"/>
                <a:gd name="connsiteX4" fmla="*/ 2050679 w 2050679"/>
                <a:gd name="connsiteY4" fmla="*/ 700888 h 1499848"/>
                <a:gd name="connsiteX5" fmla="*/ 790021 w 2050679"/>
                <a:gd name="connsiteY5" fmla="*/ 1470314 h 1499848"/>
                <a:gd name="connsiteX6" fmla="*/ 0 w 2050679"/>
                <a:gd name="connsiteY6" fmla="*/ 589788 h 1499848"/>
                <a:gd name="connsiteX7" fmla="*/ 2050679 w 2050679"/>
                <a:gd name="connsiteY7" fmla="*/ 700888 h 149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0679" h="1499848">
                  <a:moveTo>
                    <a:pt x="793059" y="86274"/>
                  </a:moveTo>
                  <a:cubicBezTo>
                    <a:pt x="707239" y="44753"/>
                    <a:pt x="615929" y="15702"/>
                    <a:pt x="521894" y="0"/>
                  </a:cubicBezTo>
                  <a:cubicBezTo>
                    <a:pt x="666564" y="177434"/>
                    <a:pt x="860814" y="307746"/>
                    <a:pt x="1079861" y="374310"/>
                  </a:cubicBezTo>
                  <a:cubicBezTo>
                    <a:pt x="1020245" y="248161"/>
                    <a:pt x="918951" y="146430"/>
                    <a:pt x="793059" y="86274"/>
                  </a:cubicBezTo>
                  <a:close/>
                  <a:moveTo>
                    <a:pt x="2050679" y="700888"/>
                  </a:moveTo>
                  <a:cubicBezTo>
                    <a:pt x="1915029" y="1261480"/>
                    <a:pt x="1350614" y="1605964"/>
                    <a:pt x="790021" y="1470314"/>
                  </a:cubicBezTo>
                  <a:cubicBezTo>
                    <a:pt x="369804" y="1368632"/>
                    <a:pt x="55689" y="1018531"/>
                    <a:pt x="0" y="589788"/>
                  </a:cubicBezTo>
                  <a:cubicBezTo>
                    <a:pt x="396392" y="1009360"/>
                    <a:pt x="1242670" y="1374206"/>
                    <a:pt x="2050679" y="700888"/>
                  </a:cubicBezTo>
                  <a:close/>
                </a:path>
              </a:pathLst>
            </a:custGeom>
            <a:solidFill>
              <a:srgbClr val="4AC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9C1FE74-E07F-FA95-556C-236442A3C1CF}"/>
                </a:ext>
              </a:extLst>
            </p:cNvPr>
            <p:cNvSpPr/>
            <p:nvPr/>
          </p:nvSpPr>
          <p:spPr>
            <a:xfrm>
              <a:off x="-2603794" y="1746349"/>
              <a:ext cx="2088398" cy="2088398"/>
            </a:xfrm>
            <a:custGeom>
              <a:avLst/>
              <a:gdLst>
                <a:gd name="connsiteX0" fmla="*/ 2088398 w 2088398"/>
                <a:gd name="connsiteY0" fmla="*/ 1044199 h 2088398"/>
                <a:gd name="connsiteX1" fmla="*/ 1044199 w 2088398"/>
                <a:gd name="connsiteY1" fmla="*/ 2088398 h 2088398"/>
                <a:gd name="connsiteX2" fmla="*/ 0 w 2088398"/>
                <a:gd name="connsiteY2" fmla="*/ 1044199 h 2088398"/>
                <a:gd name="connsiteX3" fmla="*/ 1044199 w 2088398"/>
                <a:gd name="connsiteY3" fmla="*/ 0 h 2088398"/>
                <a:gd name="connsiteX4" fmla="*/ 2088398 w 2088398"/>
                <a:gd name="connsiteY4" fmla="*/ 1044199 h 208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8398" h="2088398">
                  <a:moveTo>
                    <a:pt x="2088398" y="1044199"/>
                  </a:moveTo>
                  <a:cubicBezTo>
                    <a:pt x="2088398" y="1620894"/>
                    <a:pt x="1620895" y="2088398"/>
                    <a:pt x="1044199" y="2088398"/>
                  </a:cubicBezTo>
                  <a:cubicBezTo>
                    <a:pt x="467504" y="2088398"/>
                    <a:pt x="0" y="1620894"/>
                    <a:pt x="0" y="1044199"/>
                  </a:cubicBezTo>
                  <a:cubicBezTo>
                    <a:pt x="0" y="467504"/>
                    <a:pt x="467504" y="0"/>
                    <a:pt x="1044199" y="0"/>
                  </a:cubicBezTo>
                  <a:cubicBezTo>
                    <a:pt x="1620895" y="0"/>
                    <a:pt x="2088398" y="467504"/>
                    <a:pt x="2088398" y="1044199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C340CA0-D4BC-D9EF-F3E0-146042686DE3}"/>
                </a:ext>
              </a:extLst>
            </p:cNvPr>
            <p:cNvSpPr/>
            <p:nvPr/>
          </p:nvSpPr>
          <p:spPr>
            <a:xfrm>
              <a:off x="-3102984" y="2526557"/>
              <a:ext cx="1438234" cy="1842404"/>
            </a:xfrm>
            <a:custGeom>
              <a:avLst/>
              <a:gdLst>
                <a:gd name="connsiteX0" fmla="*/ 1212422 w 1438234"/>
                <a:gd name="connsiteY0" fmla="*/ 80334 h 1842404"/>
                <a:gd name="connsiteX1" fmla="*/ 1179092 w 1438234"/>
                <a:gd name="connsiteY1" fmla="*/ 734862 h 1842404"/>
                <a:gd name="connsiteX2" fmla="*/ 1077588 w 1438234"/>
                <a:gd name="connsiteY2" fmla="*/ 1293672 h 1842404"/>
                <a:gd name="connsiteX3" fmla="*/ 880495 w 1438234"/>
                <a:gd name="connsiteY3" fmla="*/ 1363877 h 1842404"/>
                <a:gd name="connsiteX4" fmla="*/ 394537 w 1438234"/>
                <a:gd name="connsiteY4" fmla="*/ 1803749 h 1842404"/>
                <a:gd name="connsiteX5" fmla="*/ 20227 w 1438234"/>
                <a:gd name="connsiteY5" fmla="*/ 1070355 h 1842404"/>
                <a:gd name="connsiteX6" fmla="*/ 407567 w 1438234"/>
                <a:gd name="connsiteY6" fmla="*/ 253979 h 1842404"/>
                <a:gd name="connsiteX7" fmla="*/ 1212422 w 1438234"/>
                <a:gd name="connsiteY7" fmla="*/ 80334 h 1842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8234" h="1842404">
                  <a:moveTo>
                    <a:pt x="1212422" y="80334"/>
                  </a:moveTo>
                  <a:cubicBezTo>
                    <a:pt x="1507179" y="220237"/>
                    <a:pt x="1530907" y="662167"/>
                    <a:pt x="1179092" y="734862"/>
                  </a:cubicBezTo>
                  <a:cubicBezTo>
                    <a:pt x="1305374" y="917202"/>
                    <a:pt x="1259929" y="1167390"/>
                    <a:pt x="1077588" y="1293672"/>
                  </a:cubicBezTo>
                  <a:cubicBezTo>
                    <a:pt x="1019247" y="1334077"/>
                    <a:pt x="951241" y="1358301"/>
                    <a:pt x="880495" y="1363877"/>
                  </a:cubicBezTo>
                  <a:cubicBezTo>
                    <a:pt x="1046733" y="1682363"/>
                    <a:pt x="689431" y="1943653"/>
                    <a:pt x="394537" y="1803749"/>
                  </a:cubicBezTo>
                  <a:cubicBezTo>
                    <a:pt x="101691" y="1689741"/>
                    <a:pt x="-59257" y="1374392"/>
                    <a:pt x="20227" y="1070355"/>
                  </a:cubicBezTo>
                  <a:lnTo>
                    <a:pt x="407567" y="253979"/>
                  </a:lnTo>
                  <a:cubicBezTo>
                    <a:pt x="592919" y="246"/>
                    <a:pt x="938943" y="-74408"/>
                    <a:pt x="1212422" y="80334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3003918-A123-B07C-5EDC-100C8D77E433}"/>
                </a:ext>
              </a:extLst>
            </p:cNvPr>
            <p:cNvSpPr/>
            <p:nvPr/>
          </p:nvSpPr>
          <p:spPr>
            <a:xfrm>
              <a:off x="-3103056" y="2618412"/>
              <a:ext cx="1428246" cy="1750687"/>
            </a:xfrm>
            <a:custGeom>
              <a:avLst/>
              <a:gdLst>
                <a:gd name="connsiteX0" fmla="*/ 1428246 w 1428246"/>
                <a:gd name="connsiteY0" fmla="*/ 419572 h 1750687"/>
                <a:gd name="connsiteX1" fmla="*/ 583066 w 1428246"/>
                <a:gd name="connsiteY1" fmla="*/ 0 h 1750687"/>
                <a:gd name="connsiteX2" fmla="*/ 407639 w 1428246"/>
                <a:gd name="connsiteY2" fmla="*/ 162260 h 1750687"/>
                <a:gd name="connsiteX3" fmla="*/ 20161 w 1428246"/>
                <a:gd name="connsiteY3" fmla="*/ 978636 h 1750687"/>
                <a:gd name="connsiteX4" fmla="*/ 394608 w 1428246"/>
                <a:gd name="connsiteY4" fmla="*/ 1712031 h 1750687"/>
                <a:gd name="connsiteX5" fmla="*/ 880566 w 1428246"/>
                <a:gd name="connsiteY5" fmla="*/ 1272296 h 1750687"/>
                <a:gd name="connsiteX6" fmla="*/ 1249369 w 1428246"/>
                <a:gd name="connsiteY6" fmla="*/ 840374 h 1750687"/>
                <a:gd name="connsiteX7" fmla="*/ 1179164 w 1428246"/>
                <a:gd name="connsiteY7" fmla="*/ 643281 h 1750687"/>
                <a:gd name="connsiteX8" fmla="*/ 1428246 w 1428246"/>
                <a:gd name="connsiteY8" fmla="*/ 419572 h 175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246" h="1750687">
                  <a:moveTo>
                    <a:pt x="1428246" y="419572"/>
                  </a:moveTo>
                  <a:cubicBezTo>
                    <a:pt x="1184334" y="213822"/>
                    <a:pt x="894419" y="69899"/>
                    <a:pt x="583066" y="0"/>
                  </a:cubicBezTo>
                  <a:cubicBezTo>
                    <a:pt x="515005" y="42702"/>
                    <a:pt x="455511" y="97731"/>
                    <a:pt x="407639" y="162260"/>
                  </a:cubicBezTo>
                  <a:lnTo>
                    <a:pt x="20161" y="978636"/>
                  </a:lnTo>
                  <a:cubicBezTo>
                    <a:pt x="-59174" y="1282697"/>
                    <a:pt x="101797" y="1597976"/>
                    <a:pt x="394608" y="1712031"/>
                  </a:cubicBezTo>
                  <a:cubicBezTo>
                    <a:pt x="689502" y="1851934"/>
                    <a:pt x="1046804" y="1590644"/>
                    <a:pt x="880566" y="1272296"/>
                  </a:cubicBezTo>
                  <a:cubicBezTo>
                    <a:pt x="1101680" y="1254866"/>
                    <a:pt x="1266799" y="1061488"/>
                    <a:pt x="1249369" y="840374"/>
                  </a:cubicBezTo>
                  <a:cubicBezTo>
                    <a:pt x="1243792" y="769627"/>
                    <a:pt x="1219568" y="701621"/>
                    <a:pt x="1179164" y="643281"/>
                  </a:cubicBezTo>
                  <a:cubicBezTo>
                    <a:pt x="1299463" y="625244"/>
                    <a:pt x="1397438" y="537250"/>
                    <a:pt x="1428246" y="419572"/>
                  </a:cubicBezTo>
                  <a:close/>
                </a:path>
              </a:pathLst>
            </a:custGeom>
            <a:solidFill>
              <a:srgbClr val="9CEB6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3EFD1880-8723-9DC4-6D0D-460BE902DF63}"/>
                </a:ext>
              </a:extLst>
            </p:cNvPr>
            <p:cNvSpPr/>
            <p:nvPr/>
          </p:nvSpPr>
          <p:spPr>
            <a:xfrm>
              <a:off x="-3102984" y="2526557"/>
              <a:ext cx="1438234" cy="1842404"/>
            </a:xfrm>
            <a:custGeom>
              <a:avLst/>
              <a:gdLst>
                <a:gd name="connsiteX0" fmla="*/ 1212422 w 1438234"/>
                <a:gd name="connsiteY0" fmla="*/ 80334 h 1842404"/>
                <a:gd name="connsiteX1" fmla="*/ 1179092 w 1438234"/>
                <a:gd name="connsiteY1" fmla="*/ 734862 h 1842404"/>
                <a:gd name="connsiteX2" fmla="*/ 1179092 w 1438234"/>
                <a:gd name="connsiteY2" fmla="*/ 734862 h 1842404"/>
                <a:gd name="connsiteX3" fmla="*/ 1077588 w 1438234"/>
                <a:gd name="connsiteY3" fmla="*/ 1293672 h 1842404"/>
                <a:gd name="connsiteX4" fmla="*/ 880495 w 1438234"/>
                <a:gd name="connsiteY4" fmla="*/ 1363877 h 1842404"/>
                <a:gd name="connsiteX5" fmla="*/ 880495 w 1438234"/>
                <a:gd name="connsiteY5" fmla="*/ 1363877 h 1842404"/>
                <a:gd name="connsiteX6" fmla="*/ 394537 w 1438234"/>
                <a:gd name="connsiteY6" fmla="*/ 1803749 h 1842404"/>
                <a:gd name="connsiteX7" fmla="*/ 20227 w 1438234"/>
                <a:gd name="connsiteY7" fmla="*/ 1070355 h 1842404"/>
                <a:gd name="connsiteX8" fmla="*/ 407567 w 1438234"/>
                <a:gd name="connsiteY8" fmla="*/ 253979 h 1842404"/>
                <a:gd name="connsiteX9" fmla="*/ 1212422 w 1438234"/>
                <a:gd name="connsiteY9" fmla="*/ 80334 h 1842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234" h="1842404">
                  <a:moveTo>
                    <a:pt x="1212422" y="80334"/>
                  </a:moveTo>
                  <a:cubicBezTo>
                    <a:pt x="1507179" y="220237"/>
                    <a:pt x="1530907" y="662167"/>
                    <a:pt x="1179092" y="734862"/>
                  </a:cubicBezTo>
                  <a:lnTo>
                    <a:pt x="1179092" y="734862"/>
                  </a:lnTo>
                  <a:cubicBezTo>
                    <a:pt x="1305374" y="917202"/>
                    <a:pt x="1259929" y="1167390"/>
                    <a:pt x="1077588" y="1293672"/>
                  </a:cubicBezTo>
                  <a:cubicBezTo>
                    <a:pt x="1019247" y="1334077"/>
                    <a:pt x="951241" y="1358301"/>
                    <a:pt x="880495" y="1363877"/>
                  </a:cubicBezTo>
                  <a:lnTo>
                    <a:pt x="880495" y="1363877"/>
                  </a:lnTo>
                  <a:cubicBezTo>
                    <a:pt x="1046733" y="1682363"/>
                    <a:pt x="689431" y="1943653"/>
                    <a:pt x="394537" y="1803749"/>
                  </a:cubicBezTo>
                  <a:cubicBezTo>
                    <a:pt x="101691" y="1689741"/>
                    <a:pt x="-59257" y="1374392"/>
                    <a:pt x="20227" y="1070355"/>
                  </a:cubicBezTo>
                  <a:lnTo>
                    <a:pt x="407567" y="253979"/>
                  </a:lnTo>
                  <a:cubicBezTo>
                    <a:pt x="592919" y="246"/>
                    <a:pt x="938943" y="-74408"/>
                    <a:pt x="1212422" y="80334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6C489B6-6A9B-BF4F-249C-B2436797F8CB}"/>
                </a:ext>
              </a:extLst>
            </p:cNvPr>
            <p:cNvSpPr/>
            <p:nvPr/>
          </p:nvSpPr>
          <p:spPr>
            <a:xfrm>
              <a:off x="-2379538" y="3151690"/>
              <a:ext cx="527302" cy="740289"/>
            </a:xfrm>
            <a:custGeom>
              <a:avLst/>
              <a:gdLst>
                <a:gd name="connsiteX0" fmla="*/ 341528 w 527302"/>
                <a:gd name="connsiteY0" fmla="*/ 0 h 740289"/>
                <a:gd name="connsiteX1" fmla="*/ 464295 w 527302"/>
                <a:gd name="connsiteY1" fmla="*/ 554527 h 740289"/>
                <a:gd name="connsiteX2" fmla="*/ 0 w 527302"/>
                <a:gd name="connsiteY2" fmla="*/ 720090 h 74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7302" h="740289">
                  <a:moveTo>
                    <a:pt x="341528" y="0"/>
                  </a:moveTo>
                  <a:cubicBezTo>
                    <a:pt x="528558" y="119228"/>
                    <a:pt x="583523" y="367498"/>
                    <a:pt x="464295" y="554527"/>
                  </a:cubicBezTo>
                  <a:cubicBezTo>
                    <a:pt x="365583" y="709374"/>
                    <a:pt x="174415" y="777543"/>
                    <a:pt x="0" y="720090"/>
                  </a:cubicBezTo>
                </a:path>
              </a:pathLst>
            </a:custGeom>
            <a:noFill/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11B34DA-8B74-3992-2896-87BBF793682C}"/>
                </a:ext>
              </a:extLst>
            </p:cNvPr>
            <p:cNvSpPr/>
            <p:nvPr/>
          </p:nvSpPr>
          <p:spPr>
            <a:xfrm>
              <a:off x="-6109206" y="1061795"/>
              <a:ext cx="1438292" cy="1842500"/>
            </a:xfrm>
            <a:custGeom>
              <a:avLst/>
              <a:gdLst>
                <a:gd name="connsiteX0" fmla="*/ 1043664 w 1438292"/>
                <a:gd name="connsiteY0" fmla="*/ 38667 h 1842500"/>
                <a:gd name="connsiteX1" fmla="*/ 557706 w 1438292"/>
                <a:gd name="connsiteY1" fmla="*/ 478539 h 1842500"/>
                <a:gd name="connsiteX2" fmla="*/ 189044 w 1438292"/>
                <a:gd name="connsiteY2" fmla="*/ 910582 h 1842500"/>
                <a:gd name="connsiteX3" fmla="*/ 259246 w 1438292"/>
                <a:gd name="connsiteY3" fmla="*/ 1107555 h 1842500"/>
                <a:gd name="connsiteX4" fmla="*/ 225916 w 1438292"/>
                <a:gd name="connsiteY4" fmla="*/ 1762220 h 1842500"/>
                <a:gd name="connsiteX5" fmla="*/ 1030634 w 1438292"/>
                <a:gd name="connsiteY5" fmla="*/ 1588438 h 1842500"/>
                <a:gd name="connsiteX6" fmla="*/ 1418111 w 1438292"/>
                <a:gd name="connsiteY6" fmla="*/ 771925 h 1842500"/>
                <a:gd name="connsiteX7" fmla="*/ 1043664 w 1438292"/>
                <a:gd name="connsiteY7" fmla="*/ 38667 h 184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8292" h="1842500">
                  <a:moveTo>
                    <a:pt x="1043664" y="38667"/>
                  </a:moveTo>
                  <a:cubicBezTo>
                    <a:pt x="748770" y="-101236"/>
                    <a:pt x="391468" y="159917"/>
                    <a:pt x="557706" y="478539"/>
                  </a:cubicBezTo>
                  <a:cubicBezTo>
                    <a:pt x="336597" y="496041"/>
                    <a:pt x="171542" y="689473"/>
                    <a:pt x="189044" y="910582"/>
                  </a:cubicBezTo>
                  <a:cubicBezTo>
                    <a:pt x="194640" y="981287"/>
                    <a:pt x="218862" y="1049248"/>
                    <a:pt x="259246" y="1107555"/>
                  </a:cubicBezTo>
                  <a:cubicBezTo>
                    <a:pt x="-92707" y="1180250"/>
                    <a:pt x="-68978" y="1622316"/>
                    <a:pt x="225916" y="1762220"/>
                  </a:cubicBezTo>
                  <a:cubicBezTo>
                    <a:pt x="499386" y="1916916"/>
                    <a:pt x="845371" y="1842199"/>
                    <a:pt x="1030634" y="1588438"/>
                  </a:cubicBezTo>
                  <a:lnTo>
                    <a:pt x="1418111" y="771925"/>
                  </a:lnTo>
                  <a:cubicBezTo>
                    <a:pt x="1497499" y="467894"/>
                    <a:pt x="1336499" y="152617"/>
                    <a:pt x="1043664" y="38667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B4BDA93-A272-F413-50BF-52D65A654B15}"/>
                </a:ext>
              </a:extLst>
            </p:cNvPr>
            <p:cNvSpPr/>
            <p:nvPr/>
          </p:nvSpPr>
          <p:spPr>
            <a:xfrm>
              <a:off x="-5593745" y="1061777"/>
              <a:ext cx="922831" cy="998805"/>
            </a:xfrm>
            <a:custGeom>
              <a:avLst/>
              <a:gdLst>
                <a:gd name="connsiteX0" fmla="*/ 420533 w 922831"/>
                <a:gd name="connsiteY0" fmla="*/ 265411 h 998805"/>
                <a:gd name="connsiteX1" fmla="*/ 0 w 922831"/>
                <a:gd name="connsiteY1" fmla="*/ 317532 h 998805"/>
                <a:gd name="connsiteX2" fmla="*/ 528203 w 922831"/>
                <a:gd name="connsiteY2" fmla="*/ 38686 h 998805"/>
                <a:gd name="connsiteX3" fmla="*/ 902650 w 922831"/>
                <a:gd name="connsiteY3" fmla="*/ 771943 h 998805"/>
                <a:gd name="connsiteX4" fmla="*/ 794431 w 922831"/>
                <a:gd name="connsiteY4" fmla="*/ 998806 h 998805"/>
                <a:gd name="connsiteX5" fmla="*/ 420533 w 922831"/>
                <a:gd name="connsiteY5" fmla="*/ 265411 h 998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2831" h="998805">
                  <a:moveTo>
                    <a:pt x="420533" y="265411"/>
                  </a:moveTo>
                  <a:cubicBezTo>
                    <a:pt x="282257" y="198853"/>
                    <a:pt x="117843" y="219230"/>
                    <a:pt x="0" y="317532"/>
                  </a:cubicBezTo>
                  <a:cubicBezTo>
                    <a:pt x="0" y="80520"/>
                    <a:pt x="285293" y="-76666"/>
                    <a:pt x="528203" y="38686"/>
                  </a:cubicBezTo>
                  <a:cubicBezTo>
                    <a:pt x="821039" y="152636"/>
                    <a:pt x="982038" y="467912"/>
                    <a:pt x="902650" y="771943"/>
                  </a:cubicBezTo>
                  <a:lnTo>
                    <a:pt x="794431" y="998806"/>
                  </a:lnTo>
                  <a:cubicBezTo>
                    <a:pt x="873964" y="694880"/>
                    <a:pt x="713216" y="379574"/>
                    <a:pt x="420533" y="265411"/>
                  </a:cubicBezTo>
                  <a:close/>
                </a:path>
              </a:pathLst>
            </a:custGeom>
            <a:solidFill>
              <a:srgbClr val="E4FFD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23F62B08-63BD-4435-0DDC-BCB9DCC54C92}"/>
                </a:ext>
              </a:extLst>
            </p:cNvPr>
            <p:cNvSpPr/>
            <p:nvPr/>
          </p:nvSpPr>
          <p:spPr>
            <a:xfrm>
              <a:off x="-6109206" y="1061795"/>
              <a:ext cx="1438292" cy="1842500"/>
            </a:xfrm>
            <a:custGeom>
              <a:avLst/>
              <a:gdLst>
                <a:gd name="connsiteX0" fmla="*/ 1043664 w 1438292"/>
                <a:gd name="connsiteY0" fmla="*/ 38667 h 1842500"/>
                <a:gd name="connsiteX1" fmla="*/ 557706 w 1438292"/>
                <a:gd name="connsiteY1" fmla="*/ 478539 h 1842500"/>
                <a:gd name="connsiteX2" fmla="*/ 557706 w 1438292"/>
                <a:gd name="connsiteY2" fmla="*/ 478539 h 1842500"/>
                <a:gd name="connsiteX3" fmla="*/ 189044 w 1438292"/>
                <a:gd name="connsiteY3" fmla="*/ 910582 h 1842500"/>
                <a:gd name="connsiteX4" fmla="*/ 259246 w 1438292"/>
                <a:gd name="connsiteY4" fmla="*/ 1107555 h 1842500"/>
                <a:gd name="connsiteX5" fmla="*/ 259246 w 1438292"/>
                <a:gd name="connsiteY5" fmla="*/ 1107555 h 1842500"/>
                <a:gd name="connsiteX6" fmla="*/ 225916 w 1438292"/>
                <a:gd name="connsiteY6" fmla="*/ 1762220 h 1842500"/>
                <a:gd name="connsiteX7" fmla="*/ 1030634 w 1438292"/>
                <a:gd name="connsiteY7" fmla="*/ 1588438 h 1842500"/>
                <a:gd name="connsiteX8" fmla="*/ 1418111 w 1438292"/>
                <a:gd name="connsiteY8" fmla="*/ 771925 h 1842500"/>
                <a:gd name="connsiteX9" fmla="*/ 1043664 w 1438292"/>
                <a:gd name="connsiteY9" fmla="*/ 38667 h 184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292" h="1842500">
                  <a:moveTo>
                    <a:pt x="1043664" y="38667"/>
                  </a:moveTo>
                  <a:cubicBezTo>
                    <a:pt x="748770" y="-101236"/>
                    <a:pt x="391468" y="159917"/>
                    <a:pt x="557706" y="478539"/>
                  </a:cubicBezTo>
                  <a:lnTo>
                    <a:pt x="557706" y="478539"/>
                  </a:lnTo>
                  <a:cubicBezTo>
                    <a:pt x="336597" y="496041"/>
                    <a:pt x="171542" y="689473"/>
                    <a:pt x="189044" y="910582"/>
                  </a:cubicBezTo>
                  <a:cubicBezTo>
                    <a:pt x="194640" y="981287"/>
                    <a:pt x="218862" y="1049248"/>
                    <a:pt x="259246" y="1107555"/>
                  </a:cubicBezTo>
                  <a:lnTo>
                    <a:pt x="259246" y="1107555"/>
                  </a:lnTo>
                  <a:cubicBezTo>
                    <a:pt x="-92707" y="1180250"/>
                    <a:pt x="-68978" y="1622316"/>
                    <a:pt x="225916" y="1762220"/>
                  </a:cubicBezTo>
                  <a:cubicBezTo>
                    <a:pt x="499386" y="1916916"/>
                    <a:pt x="845371" y="1842199"/>
                    <a:pt x="1030634" y="1588438"/>
                  </a:cubicBezTo>
                  <a:lnTo>
                    <a:pt x="1418111" y="771925"/>
                  </a:lnTo>
                  <a:cubicBezTo>
                    <a:pt x="1497499" y="467894"/>
                    <a:pt x="1336499" y="152617"/>
                    <a:pt x="1043664" y="38667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C7E22F1-0DC6-AB55-8DC7-6EE9694D6782}"/>
                </a:ext>
              </a:extLst>
            </p:cNvPr>
            <p:cNvSpPr/>
            <p:nvPr/>
          </p:nvSpPr>
          <p:spPr>
            <a:xfrm>
              <a:off x="-5921035" y="1539095"/>
              <a:ext cx="526720" cy="740121"/>
            </a:xfrm>
            <a:custGeom>
              <a:avLst/>
              <a:gdLst>
                <a:gd name="connsiteX0" fmla="*/ 526721 w 526720"/>
                <a:gd name="connsiteY0" fmla="*/ 20031 h 740121"/>
                <a:gd name="connsiteX1" fmla="*/ 19960 w 526720"/>
                <a:gd name="connsiteY1" fmla="*/ 276908 h 740121"/>
                <a:gd name="connsiteX2" fmla="*/ 185055 w 526720"/>
                <a:gd name="connsiteY2" fmla="*/ 740121 h 740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6720" h="740121">
                  <a:moveTo>
                    <a:pt x="526721" y="20031"/>
                  </a:moveTo>
                  <a:cubicBezTo>
                    <a:pt x="315848" y="-48972"/>
                    <a:pt x="88963" y="66036"/>
                    <a:pt x="19960" y="276908"/>
                  </a:cubicBezTo>
                  <a:cubicBezTo>
                    <a:pt x="-36973" y="450894"/>
                    <a:pt x="30914" y="641366"/>
                    <a:pt x="185055" y="740121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F0E2CC7-F1F4-1A93-83EE-5AACC6243E1E}"/>
                </a:ext>
              </a:extLst>
            </p:cNvPr>
            <p:cNvSpPr/>
            <p:nvPr/>
          </p:nvSpPr>
          <p:spPr>
            <a:xfrm>
              <a:off x="-5453391" y="1673393"/>
              <a:ext cx="629799" cy="851991"/>
            </a:xfrm>
            <a:custGeom>
              <a:avLst/>
              <a:gdLst>
                <a:gd name="connsiteX0" fmla="*/ 376739 w 629799"/>
                <a:gd name="connsiteY0" fmla="*/ 642033 h 851991"/>
                <a:gd name="connsiteX1" fmla="*/ 311588 w 629799"/>
                <a:gd name="connsiteY1" fmla="*/ 643267 h 851991"/>
                <a:gd name="connsiteX2" fmla="*/ 121347 w 629799"/>
                <a:gd name="connsiteY2" fmla="*/ 637232 h 851991"/>
                <a:gd name="connsiteX3" fmla="*/ 2223 w 629799"/>
                <a:gd name="connsiteY3" fmla="*/ 714522 h 851991"/>
                <a:gd name="connsiteX4" fmla="*/ 79513 w 629799"/>
                <a:gd name="connsiteY4" fmla="*/ 833645 h 851991"/>
                <a:gd name="connsiteX5" fmla="*/ 326401 w 629799"/>
                <a:gd name="connsiteY5" fmla="*/ 845578 h 851991"/>
                <a:gd name="connsiteX6" fmla="*/ 376739 w 629799"/>
                <a:gd name="connsiteY6" fmla="*/ 642033 h 851991"/>
                <a:gd name="connsiteX7" fmla="*/ 504161 w 629799"/>
                <a:gd name="connsiteY7" fmla="*/ 373611 h 851991"/>
                <a:gd name="connsiteX8" fmla="*/ 463973 w 629799"/>
                <a:gd name="connsiteY8" fmla="*/ 322313 h 851991"/>
                <a:gd name="connsiteX9" fmla="*/ 338609 w 629799"/>
                <a:gd name="connsiteY9" fmla="*/ 178843 h 851991"/>
                <a:gd name="connsiteX10" fmla="*/ 323041 w 629799"/>
                <a:gd name="connsiteY10" fmla="*/ 37637 h 851991"/>
                <a:gd name="connsiteX11" fmla="*/ 464247 w 629799"/>
                <a:gd name="connsiteY11" fmla="*/ 22070 h 851991"/>
                <a:gd name="connsiteX12" fmla="*/ 629799 w 629799"/>
                <a:gd name="connsiteY12" fmla="*/ 205864 h 851991"/>
                <a:gd name="connsiteX13" fmla="*/ 504161 w 629799"/>
                <a:gd name="connsiteY13" fmla="*/ 373611 h 851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9799" h="851991">
                  <a:moveTo>
                    <a:pt x="376739" y="642033"/>
                  </a:moveTo>
                  <a:cubicBezTo>
                    <a:pt x="355461" y="635383"/>
                    <a:pt x="332599" y="635816"/>
                    <a:pt x="311588" y="643267"/>
                  </a:cubicBezTo>
                  <a:cubicBezTo>
                    <a:pt x="248660" y="657121"/>
                    <a:pt x="183270" y="655047"/>
                    <a:pt x="121347" y="637232"/>
                  </a:cubicBezTo>
                  <a:cubicBezTo>
                    <a:pt x="67109" y="625680"/>
                    <a:pt x="13776" y="660284"/>
                    <a:pt x="2223" y="714522"/>
                  </a:cubicBezTo>
                  <a:cubicBezTo>
                    <a:pt x="-9329" y="768760"/>
                    <a:pt x="25275" y="822093"/>
                    <a:pt x="79513" y="833645"/>
                  </a:cubicBezTo>
                  <a:cubicBezTo>
                    <a:pt x="160334" y="853063"/>
                    <a:pt x="244085" y="857111"/>
                    <a:pt x="326401" y="845578"/>
                  </a:cubicBezTo>
                  <a:cubicBezTo>
                    <a:pt x="337463" y="776442"/>
                    <a:pt x="354301" y="708355"/>
                    <a:pt x="376739" y="642033"/>
                  </a:cubicBezTo>
                  <a:close/>
                  <a:moveTo>
                    <a:pt x="504161" y="373611"/>
                  </a:moveTo>
                  <a:cubicBezTo>
                    <a:pt x="485587" y="361289"/>
                    <a:pt x="471491" y="343296"/>
                    <a:pt x="463973" y="322313"/>
                  </a:cubicBezTo>
                  <a:cubicBezTo>
                    <a:pt x="434695" y="264856"/>
                    <a:pt x="391620" y="215561"/>
                    <a:pt x="338609" y="178843"/>
                  </a:cubicBezTo>
                  <a:cubicBezTo>
                    <a:pt x="295317" y="144149"/>
                    <a:pt x="288347" y="80929"/>
                    <a:pt x="323041" y="37637"/>
                  </a:cubicBezTo>
                  <a:cubicBezTo>
                    <a:pt x="357735" y="-5655"/>
                    <a:pt x="420955" y="-12625"/>
                    <a:pt x="464247" y="22070"/>
                  </a:cubicBezTo>
                  <a:cubicBezTo>
                    <a:pt x="530439" y="72443"/>
                    <a:pt x="586594" y="134786"/>
                    <a:pt x="629799" y="205864"/>
                  </a:cubicBezTo>
                  <a:cubicBezTo>
                    <a:pt x="583312" y="258176"/>
                    <a:pt x="541286" y="314288"/>
                    <a:pt x="504161" y="373611"/>
                  </a:cubicBezTo>
                  <a:close/>
                </a:path>
              </a:pathLst>
            </a:custGeom>
            <a:solidFill>
              <a:srgbClr val="6DD627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397F957-3032-971C-2476-7BCB7A38D49D}"/>
                </a:ext>
              </a:extLst>
            </p:cNvPr>
            <p:cNvSpPr/>
            <p:nvPr/>
          </p:nvSpPr>
          <p:spPr>
            <a:xfrm>
              <a:off x="-5142077" y="1460233"/>
              <a:ext cx="2510302" cy="2510302"/>
            </a:xfrm>
            <a:custGeom>
              <a:avLst/>
              <a:gdLst>
                <a:gd name="connsiteX0" fmla="*/ 2510303 w 2510302"/>
                <a:gd name="connsiteY0" fmla="*/ 1255151 h 2510302"/>
                <a:gd name="connsiteX1" fmla="*/ 1255151 w 2510302"/>
                <a:gd name="connsiteY1" fmla="*/ 2510302 h 2510302"/>
                <a:gd name="connsiteX2" fmla="*/ 0 w 2510302"/>
                <a:gd name="connsiteY2" fmla="*/ 1255151 h 2510302"/>
                <a:gd name="connsiteX3" fmla="*/ 1255151 w 2510302"/>
                <a:gd name="connsiteY3" fmla="*/ 0 h 2510302"/>
                <a:gd name="connsiteX4" fmla="*/ 2510303 w 2510302"/>
                <a:gd name="connsiteY4" fmla="*/ 1255151 h 251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0302" h="2510302">
                  <a:moveTo>
                    <a:pt x="2510303" y="1255151"/>
                  </a:moveTo>
                  <a:cubicBezTo>
                    <a:pt x="2510303" y="1948352"/>
                    <a:pt x="1948352" y="2510302"/>
                    <a:pt x="1255151" y="2510302"/>
                  </a:cubicBezTo>
                  <a:cubicBezTo>
                    <a:pt x="561951" y="2510302"/>
                    <a:pt x="0" y="1948352"/>
                    <a:pt x="0" y="1255151"/>
                  </a:cubicBezTo>
                  <a:cubicBezTo>
                    <a:pt x="0" y="561950"/>
                    <a:pt x="561951" y="0"/>
                    <a:pt x="1255151" y="0"/>
                  </a:cubicBezTo>
                  <a:cubicBezTo>
                    <a:pt x="1948352" y="0"/>
                    <a:pt x="2510303" y="561950"/>
                    <a:pt x="2510303" y="1255151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6937402-12FA-4C46-5AC6-E306132C2E33}"/>
                </a:ext>
              </a:extLst>
            </p:cNvPr>
            <p:cNvSpPr/>
            <p:nvPr/>
          </p:nvSpPr>
          <p:spPr>
            <a:xfrm>
              <a:off x="-5108748" y="2571018"/>
              <a:ext cx="2477139" cy="1400555"/>
            </a:xfrm>
            <a:custGeom>
              <a:avLst/>
              <a:gdLst>
                <a:gd name="connsiteX0" fmla="*/ 607345 w 2477139"/>
                <a:gd name="connsiteY0" fmla="*/ 740190 h 1400555"/>
                <a:gd name="connsiteX1" fmla="*/ 0 w 2477139"/>
                <a:gd name="connsiteY1" fmla="*/ 431991 h 1400555"/>
                <a:gd name="connsiteX2" fmla="*/ 1508798 w 2477139"/>
                <a:gd name="connsiteY2" fmla="*/ 1367051 h 1400555"/>
                <a:gd name="connsiteX3" fmla="*/ 2471349 w 2477139"/>
                <a:gd name="connsiteY3" fmla="*/ 25312 h 1400555"/>
                <a:gd name="connsiteX4" fmla="*/ 607345 w 2477139"/>
                <a:gd name="connsiteY4" fmla="*/ 740190 h 140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7139" h="1400555">
                  <a:moveTo>
                    <a:pt x="607345" y="740190"/>
                  </a:moveTo>
                  <a:cubicBezTo>
                    <a:pt x="442275" y="576240"/>
                    <a:pt x="229785" y="468411"/>
                    <a:pt x="0" y="431991"/>
                  </a:cubicBezTo>
                  <a:cubicBezTo>
                    <a:pt x="158433" y="1106844"/>
                    <a:pt x="833945" y="1525485"/>
                    <a:pt x="1508798" y="1367051"/>
                  </a:cubicBezTo>
                  <a:cubicBezTo>
                    <a:pt x="2120098" y="1223538"/>
                    <a:pt x="2531287" y="650365"/>
                    <a:pt x="2471349" y="25312"/>
                  </a:cubicBezTo>
                  <a:cubicBezTo>
                    <a:pt x="1766755" y="-88092"/>
                    <a:pt x="1055414" y="184720"/>
                    <a:pt x="607345" y="740190"/>
                  </a:cubicBezTo>
                  <a:close/>
                </a:path>
              </a:pathLst>
            </a:custGeom>
            <a:solidFill>
              <a:srgbClr val="9CEB60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374127B-15EB-A3B5-D657-290D652C8AC5}"/>
                </a:ext>
              </a:extLst>
            </p:cNvPr>
            <p:cNvSpPr/>
            <p:nvPr/>
          </p:nvSpPr>
          <p:spPr>
            <a:xfrm>
              <a:off x="-5129184" y="1460298"/>
              <a:ext cx="2014468" cy="1247487"/>
            </a:xfrm>
            <a:custGeom>
              <a:avLst/>
              <a:gdLst>
                <a:gd name="connsiteX0" fmla="*/ 1125398 w 2014468"/>
                <a:gd name="connsiteY0" fmla="*/ 5421 h 1247487"/>
                <a:gd name="connsiteX1" fmla="*/ 326145 w 2014468"/>
                <a:gd name="connsiteY1" fmla="*/ 782809 h 1247487"/>
                <a:gd name="connsiteX2" fmla="*/ 96012 w 2014468"/>
                <a:gd name="connsiteY2" fmla="*/ 745125 h 1247487"/>
                <a:gd name="connsiteX3" fmla="*/ 0 w 2014468"/>
                <a:gd name="connsiteY3" fmla="*/ 1077601 h 1247487"/>
                <a:gd name="connsiteX4" fmla="*/ 2014469 w 2014468"/>
                <a:gd name="connsiteY4" fmla="*/ 265065 h 1247487"/>
                <a:gd name="connsiteX5" fmla="*/ 1125398 w 2014468"/>
                <a:gd name="connsiteY5" fmla="*/ 5422 h 1247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4468" h="1247487">
                  <a:moveTo>
                    <a:pt x="1125398" y="5421"/>
                  </a:moveTo>
                  <a:cubicBezTo>
                    <a:pt x="1119360" y="440798"/>
                    <a:pt x="761522" y="788847"/>
                    <a:pt x="326145" y="782809"/>
                  </a:cubicBezTo>
                  <a:cubicBezTo>
                    <a:pt x="247990" y="781725"/>
                    <a:pt x="170431" y="769025"/>
                    <a:pt x="96012" y="745125"/>
                  </a:cubicBezTo>
                  <a:cubicBezTo>
                    <a:pt x="48772" y="850972"/>
                    <a:pt x="16459" y="962866"/>
                    <a:pt x="0" y="1077601"/>
                  </a:cubicBezTo>
                  <a:cubicBezTo>
                    <a:pt x="1011418" y="1549294"/>
                    <a:pt x="1787469" y="960878"/>
                    <a:pt x="2014469" y="265065"/>
                  </a:cubicBezTo>
                  <a:cubicBezTo>
                    <a:pt x="1761915" y="68603"/>
                    <a:pt x="1443990" y="-24244"/>
                    <a:pt x="1125398" y="5422"/>
                  </a:cubicBezTo>
                  <a:close/>
                </a:path>
              </a:pathLst>
            </a:custGeom>
            <a:solidFill>
              <a:srgbClr val="10C0DD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B6AF5367-3EA7-B5CC-57F1-41964019AA9D}"/>
                </a:ext>
              </a:extLst>
            </p:cNvPr>
            <p:cNvSpPr/>
            <p:nvPr/>
          </p:nvSpPr>
          <p:spPr>
            <a:xfrm>
              <a:off x="-5080218" y="2778890"/>
              <a:ext cx="2446934" cy="1191472"/>
            </a:xfrm>
            <a:custGeom>
              <a:avLst/>
              <a:gdLst>
                <a:gd name="connsiteX0" fmla="*/ 0 w 2446934"/>
                <a:gd name="connsiteY0" fmla="*/ 325481 h 1191472"/>
                <a:gd name="connsiteX1" fmla="*/ 1582922 w 2446934"/>
                <a:gd name="connsiteY1" fmla="*/ 1129132 h 1191472"/>
                <a:gd name="connsiteX2" fmla="*/ 2446934 w 2446934"/>
                <a:gd name="connsiteY2" fmla="*/ 0 h 1191472"/>
                <a:gd name="connsiteX3" fmla="*/ 0 w 2446934"/>
                <a:gd name="connsiteY3" fmla="*/ 325481 h 119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6934" h="1191472">
                  <a:moveTo>
                    <a:pt x="0" y="325481"/>
                  </a:moveTo>
                  <a:cubicBezTo>
                    <a:pt x="215190" y="984515"/>
                    <a:pt x="923888" y="1344321"/>
                    <a:pt x="1582922" y="1129132"/>
                  </a:cubicBezTo>
                  <a:cubicBezTo>
                    <a:pt x="2076860" y="967849"/>
                    <a:pt x="2420379" y="518923"/>
                    <a:pt x="2446934" y="0"/>
                  </a:cubicBezTo>
                  <a:cubicBezTo>
                    <a:pt x="2011314" y="539999"/>
                    <a:pt x="1031581" y="1055720"/>
                    <a:pt x="0" y="325481"/>
                  </a:cubicBezTo>
                  <a:close/>
                </a:path>
              </a:pathLst>
            </a:custGeom>
            <a:solidFill>
              <a:srgbClr val="4ACF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9EBB7B9-67B2-201E-DC6B-2C272A24CC92}"/>
                </a:ext>
              </a:extLst>
            </p:cNvPr>
            <p:cNvSpPr/>
            <p:nvPr/>
          </p:nvSpPr>
          <p:spPr>
            <a:xfrm>
              <a:off x="-5142077" y="1460233"/>
              <a:ext cx="2510302" cy="2510302"/>
            </a:xfrm>
            <a:custGeom>
              <a:avLst/>
              <a:gdLst>
                <a:gd name="connsiteX0" fmla="*/ 2510303 w 2510302"/>
                <a:gd name="connsiteY0" fmla="*/ 1255151 h 2510302"/>
                <a:gd name="connsiteX1" fmla="*/ 1255151 w 2510302"/>
                <a:gd name="connsiteY1" fmla="*/ 2510302 h 2510302"/>
                <a:gd name="connsiteX2" fmla="*/ 0 w 2510302"/>
                <a:gd name="connsiteY2" fmla="*/ 1255151 h 2510302"/>
                <a:gd name="connsiteX3" fmla="*/ 1255151 w 2510302"/>
                <a:gd name="connsiteY3" fmla="*/ 0 h 2510302"/>
                <a:gd name="connsiteX4" fmla="*/ 2510303 w 2510302"/>
                <a:gd name="connsiteY4" fmla="*/ 1255151 h 251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0302" h="2510302">
                  <a:moveTo>
                    <a:pt x="2510303" y="1255151"/>
                  </a:moveTo>
                  <a:cubicBezTo>
                    <a:pt x="2510303" y="1948352"/>
                    <a:pt x="1948352" y="2510302"/>
                    <a:pt x="1255151" y="2510302"/>
                  </a:cubicBezTo>
                  <a:cubicBezTo>
                    <a:pt x="561951" y="2510302"/>
                    <a:pt x="0" y="1948352"/>
                    <a:pt x="0" y="1255151"/>
                  </a:cubicBezTo>
                  <a:cubicBezTo>
                    <a:pt x="0" y="561950"/>
                    <a:pt x="561951" y="0"/>
                    <a:pt x="1255151" y="0"/>
                  </a:cubicBezTo>
                  <a:cubicBezTo>
                    <a:pt x="1948352" y="0"/>
                    <a:pt x="2510303" y="561950"/>
                    <a:pt x="2510303" y="1255151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732AB0E-A561-BC36-4C9B-C6454DC663A2}"/>
                </a:ext>
              </a:extLst>
            </p:cNvPr>
            <p:cNvSpPr/>
            <p:nvPr/>
          </p:nvSpPr>
          <p:spPr>
            <a:xfrm>
              <a:off x="-1445753" y="3254131"/>
              <a:ext cx="1508856" cy="2610465"/>
            </a:xfrm>
            <a:custGeom>
              <a:avLst/>
              <a:gdLst>
                <a:gd name="connsiteX0" fmla="*/ 891540 w 1508856"/>
                <a:gd name="connsiteY0" fmla="*/ 2213 h 2610465"/>
                <a:gd name="connsiteX1" fmla="*/ 1233754 w 1508856"/>
                <a:gd name="connsiteY1" fmla="*/ 829562 h 2610465"/>
                <a:gd name="connsiteX2" fmla="*/ 1435657 w 1508856"/>
                <a:gd name="connsiteY2" fmla="*/ 1578726 h 2610465"/>
                <a:gd name="connsiteX3" fmla="*/ 1233754 w 1508856"/>
                <a:gd name="connsiteY3" fmla="*/ 1780629 h 2610465"/>
                <a:gd name="connsiteX4" fmla="*/ 891540 w 1508856"/>
                <a:gd name="connsiteY4" fmla="*/ 2608253 h 2610465"/>
                <a:gd name="connsiteX5" fmla="*/ 0 w 1508856"/>
                <a:gd name="connsiteY5" fmla="*/ 1922453 h 2610465"/>
                <a:gd name="connsiteX6" fmla="*/ 0 w 1508856"/>
                <a:gd name="connsiteY6" fmla="*/ 688013 h 2610465"/>
                <a:gd name="connsiteX7" fmla="*/ 891540 w 1508856"/>
                <a:gd name="connsiteY7" fmla="*/ 2213 h 261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8856" h="2610465">
                  <a:moveTo>
                    <a:pt x="891540" y="2213"/>
                  </a:moveTo>
                  <a:cubicBezTo>
                    <a:pt x="1337310" y="2213"/>
                    <a:pt x="1625346" y="533845"/>
                    <a:pt x="1233754" y="829562"/>
                  </a:cubicBezTo>
                  <a:cubicBezTo>
                    <a:pt x="1496384" y="980684"/>
                    <a:pt x="1586780" y="1316096"/>
                    <a:pt x="1435657" y="1578726"/>
                  </a:cubicBezTo>
                  <a:cubicBezTo>
                    <a:pt x="1387356" y="1662668"/>
                    <a:pt x="1317695" y="1732328"/>
                    <a:pt x="1233754" y="1780629"/>
                  </a:cubicBezTo>
                  <a:cubicBezTo>
                    <a:pt x="1625346" y="2076621"/>
                    <a:pt x="1337310" y="2608253"/>
                    <a:pt x="891540" y="2608253"/>
                  </a:cubicBezTo>
                  <a:cubicBezTo>
                    <a:pt x="463361" y="2639103"/>
                    <a:pt x="80013" y="2344219"/>
                    <a:pt x="0" y="1922453"/>
                  </a:cubicBezTo>
                  <a:lnTo>
                    <a:pt x="0" y="688013"/>
                  </a:lnTo>
                  <a:cubicBezTo>
                    <a:pt x="80013" y="266247"/>
                    <a:pt x="463361" y="-28637"/>
                    <a:pt x="891540" y="2213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2DF23FD-D616-54FB-F601-C47EBCFC5A36}"/>
                </a:ext>
              </a:extLst>
            </p:cNvPr>
            <p:cNvSpPr/>
            <p:nvPr/>
          </p:nvSpPr>
          <p:spPr>
            <a:xfrm>
              <a:off x="-1445753" y="3254131"/>
              <a:ext cx="1418088" cy="1030912"/>
            </a:xfrm>
            <a:custGeom>
              <a:avLst/>
              <a:gdLst>
                <a:gd name="connsiteX0" fmla="*/ 891540 w 1418088"/>
                <a:gd name="connsiteY0" fmla="*/ 345113 h 1030912"/>
                <a:gd name="connsiteX1" fmla="*/ 1380104 w 1418088"/>
                <a:gd name="connsiteY1" fmla="*/ 655643 h 1030912"/>
                <a:gd name="connsiteX2" fmla="*/ 891540 w 1418088"/>
                <a:gd name="connsiteY2" fmla="*/ 2213 h 1030912"/>
                <a:gd name="connsiteX3" fmla="*/ 0 w 1418088"/>
                <a:gd name="connsiteY3" fmla="*/ 688013 h 1030912"/>
                <a:gd name="connsiteX4" fmla="*/ 0 w 1418088"/>
                <a:gd name="connsiteY4" fmla="*/ 1030913 h 1030912"/>
                <a:gd name="connsiteX5" fmla="*/ 891540 w 1418088"/>
                <a:gd name="connsiteY5" fmla="*/ 345113 h 103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8088" h="1030912">
                  <a:moveTo>
                    <a:pt x="891540" y="345113"/>
                  </a:moveTo>
                  <a:cubicBezTo>
                    <a:pt x="1101174" y="343946"/>
                    <a:pt x="1292167" y="465341"/>
                    <a:pt x="1380104" y="655643"/>
                  </a:cubicBezTo>
                  <a:cubicBezTo>
                    <a:pt x="1519047" y="363218"/>
                    <a:pt x="1258855" y="2213"/>
                    <a:pt x="891540" y="2213"/>
                  </a:cubicBezTo>
                  <a:cubicBezTo>
                    <a:pt x="463361" y="-28637"/>
                    <a:pt x="80013" y="266247"/>
                    <a:pt x="0" y="688013"/>
                  </a:cubicBezTo>
                  <a:lnTo>
                    <a:pt x="0" y="1030913"/>
                  </a:lnTo>
                  <a:cubicBezTo>
                    <a:pt x="80013" y="609147"/>
                    <a:pt x="463361" y="314263"/>
                    <a:pt x="891540" y="345113"/>
                  </a:cubicBezTo>
                  <a:close/>
                </a:path>
              </a:pathLst>
            </a:custGeom>
            <a:solidFill>
              <a:srgbClr val="E4FFD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1220F2A-8FB1-4CC4-53DC-1F0EA7E81F46}"/>
                </a:ext>
              </a:extLst>
            </p:cNvPr>
            <p:cNvSpPr/>
            <p:nvPr/>
          </p:nvSpPr>
          <p:spPr>
            <a:xfrm>
              <a:off x="-1445753" y="3254131"/>
              <a:ext cx="1508856" cy="2610465"/>
            </a:xfrm>
            <a:custGeom>
              <a:avLst/>
              <a:gdLst>
                <a:gd name="connsiteX0" fmla="*/ 891540 w 1508856"/>
                <a:gd name="connsiteY0" fmla="*/ 2213 h 2610465"/>
                <a:gd name="connsiteX1" fmla="*/ 1233754 w 1508856"/>
                <a:gd name="connsiteY1" fmla="*/ 829562 h 2610465"/>
                <a:gd name="connsiteX2" fmla="*/ 1233754 w 1508856"/>
                <a:gd name="connsiteY2" fmla="*/ 829562 h 2610465"/>
                <a:gd name="connsiteX3" fmla="*/ 1435657 w 1508856"/>
                <a:gd name="connsiteY3" fmla="*/ 1578726 h 2610465"/>
                <a:gd name="connsiteX4" fmla="*/ 1233754 w 1508856"/>
                <a:gd name="connsiteY4" fmla="*/ 1780629 h 2610465"/>
                <a:gd name="connsiteX5" fmla="*/ 1233754 w 1508856"/>
                <a:gd name="connsiteY5" fmla="*/ 1780629 h 2610465"/>
                <a:gd name="connsiteX6" fmla="*/ 891540 w 1508856"/>
                <a:gd name="connsiteY6" fmla="*/ 2608253 h 2610465"/>
                <a:gd name="connsiteX7" fmla="*/ 0 w 1508856"/>
                <a:gd name="connsiteY7" fmla="*/ 1922453 h 2610465"/>
                <a:gd name="connsiteX8" fmla="*/ 0 w 1508856"/>
                <a:gd name="connsiteY8" fmla="*/ 688013 h 2610465"/>
                <a:gd name="connsiteX9" fmla="*/ 891540 w 1508856"/>
                <a:gd name="connsiteY9" fmla="*/ 2213 h 261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8856" h="2610465">
                  <a:moveTo>
                    <a:pt x="891540" y="2213"/>
                  </a:moveTo>
                  <a:cubicBezTo>
                    <a:pt x="1337310" y="2213"/>
                    <a:pt x="1625346" y="533845"/>
                    <a:pt x="1233754" y="829562"/>
                  </a:cubicBezTo>
                  <a:lnTo>
                    <a:pt x="1233754" y="829562"/>
                  </a:lnTo>
                  <a:cubicBezTo>
                    <a:pt x="1496384" y="980684"/>
                    <a:pt x="1586780" y="1316096"/>
                    <a:pt x="1435657" y="1578726"/>
                  </a:cubicBezTo>
                  <a:cubicBezTo>
                    <a:pt x="1387356" y="1662668"/>
                    <a:pt x="1317695" y="1732328"/>
                    <a:pt x="1233754" y="1780629"/>
                  </a:cubicBezTo>
                  <a:lnTo>
                    <a:pt x="1233754" y="1780629"/>
                  </a:lnTo>
                  <a:cubicBezTo>
                    <a:pt x="1625346" y="2076621"/>
                    <a:pt x="1337310" y="2608253"/>
                    <a:pt x="891540" y="2608253"/>
                  </a:cubicBezTo>
                  <a:cubicBezTo>
                    <a:pt x="463361" y="2639103"/>
                    <a:pt x="80013" y="2344219"/>
                    <a:pt x="0" y="1922453"/>
                  </a:cubicBezTo>
                  <a:lnTo>
                    <a:pt x="0" y="688013"/>
                  </a:lnTo>
                  <a:cubicBezTo>
                    <a:pt x="80013" y="266247"/>
                    <a:pt x="463361" y="-28637"/>
                    <a:pt x="891540" y="2213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808DB48D-CEDC-CD3A-7185-506A82386CA1}"/>
                </a:ext>
              </a:extLst>
            </p:cNvPr>
            <p:cNvSpPr/>
            <p:nvPr/>
          </p:nvSpPr>
          <p:spPr>
            <a:xfrm>
              <a:off x="-417053" y="4014975"/>
              <a:ext cx="480525" cy="1088776"/>
            </a:xfrm>
            <a:custGeom>
              <a:avLst/>
              <a:gdLst>
                <a:gd name="connsiteX0" fmla="*/ 0 w 480525"/>
                <a:gd name="connsiteY0" fmla="*/ 0 h 1088776"/>
                <a:gd name="connsiteX1" fmla="*/ 476215 w 480525"/>
                <a:gd name="connsiteY1" fmla="*/ 612561 h 1088776"/>
                <a:gd name="connsiteX2" fmla="*/ 0 w 480525"/>
                <a:gd name="connsiteY2" fmla="*/ 1088776 h 108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0525" h="1088776">
                  <a:moveTo>
                    <a:pt x="0" y="0"/>
                  </a:moveTo>
                  <a:cubicBezTo>
                    <a:pt x="300657" y="37651"/>
                    <a:pt x="513866" y="311903"/>
                    <a:pt x="476215" y="612561"/>
                  </a:cubicBezTo>
                  <a:cubicBezTo>
                    <a:pt x="445040" y="861515"/>
                    <a:pt x="248954" y="1057600"/>
                    <a:pt x="0" y="1088776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9B7C125-EFD1-5E73-FC3B-24F92C25E6A6}"/>
                </a:ext>
              </a:extLst>
            </p:cNvPr>
            <p:cNvSpPr/>
            <p:nvPr/>
          </p:nvSpPr>
          <p:spPr>
            <a:xfrm>
              <a:off x="-1309278" y="3942144"/>
              <a:ext cx="480803" cy="1234440"/>
            </a:xfrm>
            <a:custGeom>
              <a:avLst/>
              <a:gdLst>
                <a:gd name="connsiteX0" fmla="*/ 57332 w 480803"/>
                <a:gd name="connsiteY0" fmla="*/ 820080 h 1234440"/>
                <a:gd name="connsiteX1" fmla="*/ 136885 w 480803"/>
                <a:gd name="connsiteY1" fmla="*/ 859993 h 1234440"/>
                <a:gd name="connsiteX2" fmla="*/ 375269 w 480803"/>
                <a:gd name="connsiteY2" fmla="*/ 963823 h 1234440"/>
                <a:gd name="connsiteX3" fmla="*/ 477069 w 480803"/>
                <a:gd name="connsiteY3" fmla="*/ 1128937 h 1234440"/>
                <a:gd name="connsiteX4" fmla="*/ 343723 w 480803"/>
                <a:gd name="connsiteY4" fmla="*/ 1234440 h 1234440"/>
                <a:gd name="connsiteX5" fmla="*/ 311902 w 480803"/>
                <a:gd name="connsiteY5" fmla="*/ 1230737 h 1234440"/>
                <a:gd name="connsiteX6" fmla="*/ 0 w 480803"/>
                <a:gd name="connsiteY6" fmla="*/ 1100846 h 1234440"/>
                <a:gd name="connsiteX7" fmla="*/ 57333 w 480803"/>
                <a:gd name="connsiteY7" fmla="*/ 820080 h 1234440"/>
                <a:gd name="connsiteX8" fmla="*/ 57332 w 480803"/>
                <a:gd name="connsiteY8" fmla="*/ 414360 h 1234440"/>
                <a:gd name="connsiteX9" fmla="*/ 136885 w 480803"/>
                <a:gd name="connsiteY9" fmla="*/ 374447 h 1234440"/>
                <a:gd name="connsiteX10" fmla="*/ 375269 w 480803"/>
                <a:gd name="connsiteY10" fmla="*/ 270617 h 1234440"/>
                <a:gd name="connsiteX11" fmla="*/ 477069 w 480803"/>
                <a:gd name="connsiteY11" fmla="*/ 105503 h 1234440"/>
                <a:gd name="connsiteX12" fmla="*/ 343723 w 480803"/>
                <a:gd name="connsiteY12" fmla="*/ 0 h 1234440"/>
                <a:gd name="connsiteX13" fmla="*/ 311902 w 480803"/>
                <a:gd name="connsiteY13" fmla="*/ 3703 h 1234440"/>
                <a:gd name="connsiteX14" fmla="*/ 0 w 480803"/>
                <a:gd name="connsiteY14" fmla="*/ 133594 h 1234440"/>
                <a:gd name="connsiteX15" fmla="*/ 57333 w 480803"/>
                <a:gd name="connsiteY15" fmla="*/ 414361 h 123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0803" h="1234440">
                  <a:moveTo>
                    <a:pt x="57332" y="820080"/>
                  </a:moveTo>
                  <a:cubicBezTo>
                    <a:pt x="87452" y="824484"/>
                    <a:pt x="115349" y="838481"/>
                    <a:pt x="136885" y="859993"/>
                  </a:cubicBezTo>
                  <a:cubicBezTo>
                    <a:pt x="206571" y="913727"/>
                    <a:pt x="288463" y="949396"/>
                    <a:pt x="375269" y="963823"/>
                  </a:cubicBezTo>
                  <a:cubicBezTo>
                    <a:pt x="448975" y="981307"/>
                    <a:pt x="494553" y="1055231"/>
                    <a:pt x="477069" y="1128937"/>
                  </a:cubicBezTo>
                  <a:cubicBezTo>
                    <a:pt x="462409" y="1190737"/>
                    <a:pt x="407237" y="1234389"/>
                    <a:pt x="343723" y="1234440"/>
                  </a:cubicBezTo>
                  <a:cubicBezTo>
                    <a:pt x="333009" y="1234420"/>
                    <a:pt x="322333" y="1233177"/>
                    <a:pt x="311902" y="1230737"/>
                  </a:cubicBezTo>
                  <a:cubicBezTo>
                    <a:pt x="200709" y="1207382"/>
                    <a:pt x="94902" y="1163319"/>
                    <a:pt x="0" y="1100846"/>
                  </a:cubicBezTo>
                  <a:cubicBezTo>
                    <a:pt x="26936" y="1009027"/>
                    <a:pt x="46114" y="915109"/>
                    <a:pt x="57333" y="820080"/>
                  </a:cubicBezTo>
                  <a:close/>
                  <a:moveTo>
                    <a:pt x="57332" y="414360"/>
                  </a:moveTo>
                  <a:cubicBezTo>
                    <a:pt x="87452" y="409956"/>
                    <a:pt x="115349" y="395959"/>
                    <a:pt x="136885" y="374447"/>
                  </a:cubicBezTo>
                  <a:cubicBezTo>
                    <a:pt x="206571" y="320713"/>
                    <a:pt x="288463" y="285045"/>
                    <a:pt x="375269" y="270617"/>
                  </a:cubicBezTo>
                  <a:cubicBezTo>
                    <a:pt x="448975" y="253133"/>
                    <a:pt x="494553" y="179209"/>
                    <a:pt x="477069" y="105503"/>
                  </a:cubicBezTo>
                  <a:cubicBezTo>
                    <a:pt x="462409" y="43703"/>
                    <a:pt x="407237" y="51"/>
                    <a:pt x="343723" y="0"/>
                  </a:cubicBezTo>
                  <a:cubicBezTo>
                    <a:pt x="333009" y="20"/>
                    <a:pt x="322333" y="1263"/>
                    <a:pt x="311902" y="3703"/>
                  </a:cubicBezTo>
                  <a:cubicBezTo>
                    <a:pt x="200709" y="27059"/>
                    <a:pt x="94902" y="71122"/>
                    <a:pt x="0" y="133594"/>
                  </a:cubicBezTo>
                  <a:cubicBezTo>
                    <a:pt x="26936" y="225413"/>
                    <a:pt x="46114" y="319332"/>
                    <a:pt x="57333" y="414361"/>
                  </a:cubicBezTo>
                  <a:close/>
                </a:path>
              </a:pathLst>
            </a:custGeom>
            <a:solidFill>
              <a:srgbClr val="6DD627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2881E1C-4A89-ECB0-0747-21422B1B4626}"/>
                </a:ext>
              </a:extLst>
            </p:cNvPr>
            <p:cNvSpPr/>
            <p:nvPr/>
          </p:nvSpPr>
          <p:spPr>
            <a:xfrm>
              <a:off x="-5972129" y="3254131"/>
              <a:ext cx="1508856" cy="2610465"/>
            </a:xfrm>
            <a:custGeom>
              <a:avLst/>
              <a:gdLst>
                <a:gd name="connsiteX0" fmla="*/ 617316 w 1508856"/>
                <a:gd name="connsiteY0" fmla="*/ 2213 h 2610465"/>
                <a:gd name="connsiteX1" fmla="*/ 275102 w 1508856"/>
                <a:gd name="connsiteY1" fmla="*/ 829562 h 2610465"/>
                <a:gd name="connsiteX2" fmla="*/ 73199 w 1508856"/>
                <a:gd name="connsiteY2" fmla="*/ 1578726 h 2610465"/>
                <a:gd name="connsiteX3" fmla="*/ 275102 w 1508856"/>
                <a:gd name="connsiteY3" fmla="*/ 1780629 h 2610465"/>
                <a:gd name="connsiteX4" fmla="*/ 617316 w 1508856"/>
                <a:gd name="connsiteY4" fmla="*/ 2608253 h 2610465"/>
                <a:gd name="connsiteX5" fmla="*/ 1508856 w 1508856"/>
                <a:gd name="connsiteY5" fmla="*/ 1922453 h 2610465"/>
                <a:gd name="connsiteX6" fmla="*/ 1508856 w 1508856"/>
                <a:gd name="connsiteY6" fmla="*/ 688013 h 2610465"/>
                <a:gd name="connsiteX7" fmla="*/ 617316 w 1508856"/>
                <a:gd name="connsiteY7" fmla="*/ 2213 h 261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8856" h="2610465">
                  <a:moveTo>
                    <a:pt x="617316" y="2213"/>
                  </a:moveTo>
                  <a:cubicBezTo>
                    <a:pt x="171546" y="2213"/>
                    <a:pt x="-116490" y="533845"/>
                    <a:pt x="275102" y="829562"/>
                  </a:cubicBezTo>
                  <a:cubicBezTo>
                    <a:pt x="12472" y="980684"/>
                    <a:pt x="-77923" y="1316096"/>
                    <a:pt x="73199" y="1578726"/>
                  </a:cubicBezTo>
                  <a:cubicBezTo>
                    <a:pt x="121500" y="1662668"/>
                    <a:pt x="191160" y="1732328"/>
                    <a:pt x="275102" y="1780629"/>
                  </a:cubicBezTo>
                  <a:cubicBezTo>
                    <a:pt x="-116490" y="2076621"/>
                    <a:pt x="171546" y="2608253"/>
                    <a:pt x="617316" y="2608253"/>
                  </a:cubicBezTo>
                  <a:cubicBezTo>
                    <a:pt x="1045495" y="2639103"/>
                    <a:pt x="1428844" y="2344219"/>
                    <a:pt x="1508856" y="1922453"/>
                  </a:cubicBezTo>
                  <a:lnTo>
                    <a:pt x="1508856" y="688013"/>
                  </a:lnTo>
                  <a:cubicBezTo>
                    <a:pt x="1428844" y="266247"/>
                    <a:pt x="1045495" y="-28637"/>
                    <a:pt x="617316" y="2213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7E4EB12-887E-6E13-99BC-6B8AFF07D159}"/>
                </a:ext>
              </a:extLst>
            </p:cNvPr>
            <p:cNvSpPr/>
            <p:nvPr/>
          </p:nvSpPr>
          <p:spPr>
            <a:xfrm>
              <a:off x="-5881361" y="3254131"/>
              <a:ext cx="1418088" cy="1030912"/>
            </a:xfrm>
            <a:custGeom>
              <a:avLst/>
              <a:gdLst>
                <a:gd name="connsiteX0" fmla="*/ 526548 w 1418088"/>
                <a:gd name="connsiteY0" fmla="*/ 345113 h 1030912"/>
                <a:gd name="connsiteX1" fmla="*/ 37985 w 1418088"/>
                <a:gd name="connsiteY1" fmla="*/ 655643 h 1030912"/>
                <a:gd name="connsiteX2" fmla="*/ 526548 w 1418088"/>
                <a:gd name="connsiteY2" fmla="*/ 2213 h 1030912"/>
                <a:gd name="connsiteX3" fmla="*/ 1418089 w 1418088"/>
                <a:gd name="connsiteY3" fmla="*/ 688013 h 1030912"/>
                <a:gd name="connsiteX4" fmla="*/ 1418089 w 1418088"/>
                <a:gd name="connsiteY4" fmla="*/ 1030913 h 1030912"/>
                <a:gd name="connsiteX5" fmla="*/ 526548 w 1418088"/>
                <a:gd name="connsiteY5" fmla="*/ 345113 h 103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8088" h="1030912">
                  <a:moveTo>
                    <a:pt x="526548" y="345113"/>
                  </a:moveTo>
                  <a:cubicBezTo>
                    <a:pt x="316915" y="343946"/>
                    <a:pt x="125921" y="465341"/>
                    <a:pt x="37985" y="655643"/>
                  </a:cubicBezTo>
                  <a:cubicBezTo>
                    <a:pt x="-100959" y="363218"/>
                    <a:pt x="159234" y="2213"/>
                    <a:pt x="526548" y="2213"/>
                  </a:cubicBezTo>
                  <a:cubicBezTo>
                    <a:pt x="954727" y="-28637"/>
                    <a:pt x="1338076" y="266247"/>
                    <a:pt x="1418089" y="688013"/>
                  </a:cubicBezTo>
                  <a:lnTo>
                    <a:pt x="1418089" y="1030913"/>
                  </a:lnTo>
                  <a:cubicBezTo>
                    <a:pt x="1338076" y="609147"/>
                    <a:pt x="954727" y="314263"/>
                    <a:pt x="526548" y="345113"/>
                  </a:cubicBezTo>
                  <a:close/>
                </a:path>
              </a:pathLst>
            </a:custGeom>
            <a:solidFill>
              <a:srgbClr val="E4FFD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991C2A4D-8C2A-4C0E-6927-887E95AE06C0}"/>
                </a:ext>
              </a:extLst>
            </p:cNvPr>
            <p:cNvSpPr/>
            <p:nvPr/>
          </p:nvSpPr>
          <p:spPr>
            <a:xfrm>
              <a:off x="-5972129" y="3254131"/>
              <a:ext cx="1508856" cy="2610465"/>
            </a:xfrm>
            <a:custGeom>
              <a:avLst/>
              <a:gdLst>
                <a:gd name="connsiteX0" fmla="*/ 617316 w 1508856"/>
                <a:gd name="connsiteY0" fmla="*/ 2213 h 2610465"/>
                <a:gd name="connsiteX1" fmla="*/ 275102 w 1508856"/>
                <a:gd name="connsiteY1" fmla="*/ 829562 h 2610465"/>
                <a:gd name="connsiteX2" fmla="*/ 275102 w 1508856"/>
                <a:gd name="connsiteY2" fmla="*/ 829562 h 2610465"/>
                <a:gd name="connsiteX3" fmla="*/ 73199 w 1508856"/>
                <a:gd name="connsiteY3" fmla="*/ 1578726 h 2610465"/>
                <a:gd name="connsiteX4" fmla="*/ 275102 w 1508856"/>
                <a:gd name="connsiteY4" fmla="*/ 1780629 h 2610465"/>
                <a:gd name="connsiteX5" fmla="*/ 275102 w 1508856"/>
                <a:gd name="connsiteY5" fmla="*/ 1780629 h 2610465"/>
                <a:gd name="connsiteX6" fmla="*/ 617316 w 1508856"/>
                <a:gd name="connsiteY6" fmla="*/ 2608253 h 2610465"/>
                <a:gd name="connsiteX7" fmla="*/ 1508856 w 1508856"/>
                <a:gd name="connsiteY7" fmla="*/ 1922453 h 2610465"/>
                <a:gd name="connsiteX8" fmla="*/ 1508856 w 1508856"/>
                <a:gd name="connsiteY8" fmla="*/ 688013 h 2610465"/>
                <a:gd name="connsiteX9" fmla="*/ 617316 w 1508856"/>
                <a:gd name="connsiteY9" fmla="*/ 2213 h 261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8856" h="2610465">
                  <a:moveTo>
                    <a:pt x="617316" y="2213"/>
                  </a:moveTo>
                  <a:cubicBezTo>
                    <a:pt x="171546" y="2213"/>
                    <a:pt x="-116490" y="533845"/>
                    <a:pt x="275102" y="829562"/>
                  </a:cubicBezTo>
                  <a:lnTo>
                    <a:pt x="275102" y="829562"/>
                  </a:lnTo>
                  <a:cubicBezTo>
                    <a:pt x="12472" y="980684"/>
                    <a:pt x="-77923" y="1316096"/>
                    <a:pt x="73199" y="1578726"/>
                  </a:cubicBezTo>
                  <a:cubicBezTo>
                    <a:pt x="121500" y="1662668"/>
                    <a:pt x="191160" y="1732328"/>
                    <a:pt x="275102" y="1780629"/>
                  </a:cubicBezTo>
                  <a:lnTo>
                    <a:pt x="275102" y="1780629"/>
                  </a:lnTo>
                  <a:cubicBezTo>
                    <a:pt x="-116490" y="2076621"/>
                    <a:pt x="171546" y="2608253"/>
                    <a:pt x="617316" y="2608253"/>
                  </a:cubicBezTo>
                  <a:cubicBezTo>
                    <a:pt x="1045495" y="2639103"/>
                    <a:pt x="1428844" y="2344219"/>
                    <a:pt x="1508856" y="1922453"/>
                  </a:cubicBezTo>
                  <a:lnTo>
                    <a:pt x="1508856" y="688013"/>
                  </a:lnTo>
                  <a:cubicBezTo>
                    <a:pt x="1428844" y="266247"/>
                    <a:pt x="1045495" y="-28637"/>
                    <a:pt x="617316" y="2213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9733251-0187-2858-6846-E9CD97F8673F}"/>
                </a:ext>
              </a:extLst>
            </p:cNvPr>
            <p:cNvSpPr/>
            <p:nvPr/>
          </p:nvSpPr>
          <p:spPr>
            <a:xfrm>
              <a:off x="-5972498" y="4014975"/>
              <a:ext cx="480525" cy="1088776"/>
            </a:xfrm>
            <a:custGeom>
              <a:avLst/>
              <a:gdLst>
                <a:gd name="connsiteX0" fmla="*/ 480525 w 480525"/>
                <a:gd name="connsiteY0" fmla="*/ 0 h 1088776"/>
                <a:gd name="connsiteX1" fmla="*/ 4310 w 480525"/>
                <a:gd name="connsiteY1" fmla="*/ 612561 h 1088776"/>
                <a:gd name="connsiteX2" fmla="*/ 480525 w 480525"/>
                <a:gd name="connsiteY2" fmla="*/ 1088776 h 108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0525" h="1088776">
                  <a:moveTo>
                    <a:pt x="480525" y="0"/>
                  </a:moveTo>
                  <a:cubicBezTo>
                    <a:pt x="179868" y="37651"/>
                    <a:pt x="-33341" y="311903"/>
                    <a:pt x="4310" y="612561"/>
                  </a:cubicBezTo>
                  <a:cubicBezTo>
                    <a:pt x="35486" y="861515"/>
                    <a:pt x="231571" y="1057600"/>
                    <a:pt x="480525" y="1088776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9F4BF90-E7C3-31CC-859A-68DA584C6A16}"/>
                </a:ext>
              </a:extLst>
            </p:cNvPr>
            <p:cNvSpPr/>
            <p:nvPr/>
          </p:nvSpPr>
          <p:spPr>
            <a:xfrm>
              <a:off x="-5080551" y="3942144"/>
              <a:ext cx="480803" cy="1234440"/>
            </a:xfrm>
            <a:custGeom>
              <a:avLst/>
              <a:gdLst>
                <a:gd name="connsiteX0" fmla="*/ 423471 w 480803"/>
                <a:gd name="connsiteY0" fmla="*/ 820080 h 1234440"/>
                <a:gd name="connsiteX1" fmla="*/ 343918 w 480803"/>
                <a:gd name="connsiteY1" fmla="*/ 859993 h 1234440"/>
                <a:gd name="connsiteX2" fmla="*/ 105534 w 480803"/>
                <a:gd name="connsiteY2" fmla="*/ 963823 h 1234440"/>
                <a:gd name="connsiteX3" fmla="*/ 3734 w 480803"/>
                <a:gd name="connsiteY3" fmla="*/ 1128937 h 1234440"/>
                <a:gd name="connsiteX4" fmla="*/ 137081 w 480803"/>
                <a:gd name="connsiteY4" fmla="*/ 1234440 h 1234440"/>
                <a:gd name="connsiteX5" fmla="*/ 168902 w 480803"/>
                <a:gd name="connsiteY5" fmla="*/ 1230737 h 1234440"/>
                <a:gd name="connsiteX6" fmla="*/ 480804 w 480803"/>
                <a:gd name="connsiteY6" fmla="*/ 1100846 h 1234440"/>
                <a:gd name="connsiteX7" fmla="*/ 423471 w 480803"/>
                <a:gd name="connsiteY7" fmla="*/ 820080 h 1234440"/>
                <a:gd name="connsiteX8" fmla="*/ 423471 w 480803"/>
                <a:gd name="connsiteY8" fmla="*/ 414360 h 1234440"/>
                <a:gd name="connsiteX9" fmla="*/ 343918 w 480803"/>
                <a:gd name="connsiteY9" fmla="*/ 374447 h 1234440"/>
                <a:gd name="connsiteX10" fmla="*/ 105534 w 480803"/>
                <a:gd name="connsiteY10" fmla="*/ 270617 h 1234440"/>
                <a:gd name="connsiteX11" fmla="*/ 3734 w 480803"/>
                <a:gd name="connsiteY11" fmla="*/ 105503 h 1234440"/>
                <a:gd name="connsiteX12" fmla="*/ 137081 w 480803"/>
                <a:gd name="connsiteY12" fmla="*/ 0 h 1234440"/>
                <a:gd name="connsiteX13" fmla="*/ 168902 w 480803"/>
                <a:gd name="connsiteY13" fmla="*/ 3703 h 1234440"/>
                <a:gd name="connsiteX14" fmla="*/ 480804 w 480803"/>
                <a:gd name="connsiteY14" fmla="*/ 133594 h 1234440"/>
                <a:gd name="connsiteX15" fmla="*/ 423471 w 480803"/>
                <a:gd name="connsiteY15" fmla="*/ 414361 h 123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0803" h="1234440">
                  <a:moveTo>
                    <a:pt x="423471" y="820080"/>
                  </a:moveTo>
                  <a:cubicBezTo>
                    <a:pt x="393351" y="824484"/>
                    <a:pt x="365454" y="838481"/>
                    <a:pt x="343918" y="859993"/>
                  </a:cubicBezTo>
                  <a:cubicBezTo>
                    <a:pt x="274232" y="913727"/>
                    <a:pt x="192340" y="949396"/>
                    <a:pt x="105534" y="963823"/>
                  </a:cubicBezTo>
                  <a:cubicBezTo>
                    <a:pt x="31828" y="981307"/>
                    <a:pt x="-13749" y="1055231"/>
                    <a:pt x="3734" y="1128937"/>
                  </a:cubicBezTo>
                  <a:cubicBezTo>
                    <a:pt x="18394" y="1190737"/>
                    <a:pt x="73566" y="1234389"/>
                    <a:pt x="137081" y="1234440"/>
                  </a:cubicBezTo>
                  <a:cubicBezTo>
                    <a:pt x="147794" y="1234420"/>
                    <a:pt x="158470" y="1233177"/>
                    <a:pt x="168902" y="1230737"/>
                  </a:cubicBezTo>
                  <a:cubicBezTo>
                    <a:pt x="280095" y="1207382"/>
                    <a:pt x="385902" y="1163319"/>
                    <a:pt x="480804" y="1100846"/>
                  </a:cubicBezTo>
                  <a:cubicBezTo>
                    <a:pt x="453868" y="1009027"/>
                    <a:pt x="434689" y="915109"/>
                    <a:pt x="423471" y="820080"/>
                  </a:cubicBezTo>
                  <a:close/>
                  <a:moveTo>
                    <a:pt x="423471" y="414360"/>
                  </a:moveTo>
                  <a:cubicBezTo>
                    <a:pt x="393351" y="409956"/>
                    <a:pt x="365454" y="395959"/>
                    <a:pt x="343918" y="374447"/>
                  </a:cubicBezTo>
                  <a:cubicBezTo>
                    <a:pt x="274232" y="320713"/>
                    <a:pt x="192340" y="285045"/>
                    <a:pt x="105534" y="270617"/>
                  </a:cubicBezTo>
                  <a:cubicBezTo>
                    <a:pt x="31828" y="253133"/>
                    <a:pt x="-13749" y="179209"/>
                    <a:pt x="3734" y="105503"/>
                  </a:cubicBezTo>
                  <a:cubicBezTo>
                    <a:pt x="18394" y="43703"/>
                    <a:pt x="73566" y="51"/>
                    <a:pt x="137081" y="0"/>
                  </a:cubicBezTo>
                  <a:cubicBezTo>
                    <a:pt x="147794" y="20"/>
                    <a:pt x="158470" y="1263"/>
                    <a:pt x="168902" y="3703"/>
                  </a:cubicBezTo>
                  <a:cubicBezTo>
                    <a:pt x="280095" y="27059"/>
                    <a:pt x="385902" y="71122"/>
                    <a:pt x="480804" y="133594"/>
                  </a:cubicBezTo>
                  <a:cubicBezTo>
                    <a:pt x="453868" y="225413"/>
                    <a:pt x="434689" y="319332"/>
                    <a:pt x="423471" y="414361"/>
                  </a:cubicBezTo>
                  <a:close/>
                </a:path>
              </a:pathLst>
            </a:custGeom>
            <a:solidFill>
              <a:srgbClr val="6DD627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F3D3EE5-3239-E725-CDAE-8F7560AAAFF8}"/>
                </a:ext>
              </a:extLst>
            </p:cNvPr>
            <p:cNvSpPr/>
            <p:nvPr/>
          </p:nvSpPr>
          <p:spPr>
            <a:xfrm>
              <a:off x="-4669013" y="2844864"/>
              <a:ext cx="3429000" cy="3429000"/>
            </a:xfrm>
            <a:custGeom>
              <a:avLst/>
              <a:gdLst>
                <a:gd name="connsiteX0" fmla="*/ 3429000 w 3429000"/>
                <a:gd name="connsiteY0" fmla="*/ 1714500 h 3429000"/>
                <a:gd name="connsiteX1" fmla="*/ 1714500 w 3429000"/>
                <a:gd name="connsiteY1" fmla="*/ 3429000 h 3429000"/>
                <a:gd name="connsiteX2" fmla="*/ 0 w 3429000"/>
                <a:gd name="connsiteY2" fmla="*/ 1714500 h 3429000"/>
                <a:gd name="connsiteX3" fmla="*/ 1714500 w 3429000"/>
                <a:gd name="connsiteY3" fmla="*/ 0 h 3429000"/>
                <a:gd name="connsiteX4" fmla="*/ 3429000 w 3429000"/>
                <a:gd name="connsiteY4" fmla="*/ 17145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0" h="3429000">
                  <a:moveTo>
                    <a:pt x="3429000" y="1714500"/>
                  </a:moveTo>
                  <a:cubicBezTo>
                    <a:pt x="3429000" y="2661393"/>
                    <a:pt x="2661392" y="3429000"/>
                    <a:pt x="1714500" y="3429000"/>
                  </a:cubicBezTo>
                  <a:cubicBezTo>
                    <a:pt x="767608" y="3429000"/>
                    <a:pt x="0" y="2661393"/>
                    <a:pt x="0" y="1714500"/>
                  </a:cubicBezTo>
                  <a:cubicBezTo>
                    <a:pt x="0" y="767608"/>
                    <a:pt x="767608" y="0"/>
                    <a:pt x="1714500" y="0"/>
                  </a:cubicBezTo>
                  <a:cubicBezTo>
                    <a:pt x="2661392" y="0"/>
                    <a:pt x="3429000" y="767608"/>
                    <a:pt x="3429000" y="1714500"/>
                  </a:cubicBezTo>
                  <a:close/>
                </a:path>
              </a:pathLst>
            </a:custGeom>
            <a:solidFill>
              <a:srgbClr val="C8FFA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7271491-EB92-C14F-00DD-977E8B0BE422}"/>
                </a:ext>
              </a:extLst>
            </p:cNvPr>
            <p:cNvSpPr/>
            <p:nvPr/>
          </p:nvSpPr>
          <p:spPr>
            <a:xfrm>
              <a:off x="-4669013" y="2844864"/>
              <a:ext cx="3429000" cy="1885950"/>
            </a:xfrm>
            <a:custGeom>
              <a:avLst/>
              <a:gdLst>
                <a:gd name="connsiteX0" fmla="*/ 1714500 w 3429000"/>
                <a:gd name="connsiteY0" fmla="*/ 342900 h 1885950"/>
                <a:gd name="connsiteX1" fmla="*/ 3420496 w 3429000"/>
                <a:gd name="connsiteY1" fmla="*/ 1885950 h 1885950"/>
                <a:gd name="connsiteX2" fmla="*/ 3429000 w 3429000"/>
                <a:gd name="connsiteY2" fmla="*/ 1714500 h 1885950"/>
                <a:gd name="connsiteX3" fmla="*/ 1714500 w 3429000"/>
                <a:gd name="connsiteY3" fmla="*/ 0 h 1885950"/>
                <a:gd name="connsiteX4" fmla="*/ 0 w 3429000"/>
                <a:gd name="connsiteY4" fmla="*/ 1714500 h 1885950"/>
                <a:gd name="connsiteX5" fmla="*/ 8504 w 3429000"/>
                <a:gd name="connsiteY5" fmla="*/ 1885950 h 1885950"/>
                <a:gd name="connsiteX6" fmla="*/ 1714500 w 3429000"/>
                <a:gd name="connsiteY6" fmla="*/ 342900 h 188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9000" h="1885950">
                  <a:moveTo>
                    <a:pt x="1714500" y="342900"/>
                  </a:moveTo>
                  <a:cubicBezTo>
                    <a:pt x="2595034" y="342854"/>
                    <a:pt x="3332443" y="1009830"/>
                    <a:pt x="3420496" y="1885950"/>
                  </a:cubicBezTo>
                  <a:cubicBezTo>
                    <a:pt x="3426074" y="1829531"/>
                    <a:pt x="3428909" y="1772382"/>
                    <a:pt x="3429000" y="1714500"/>
                  </a:cubicBezTo>
                  <a:cubicBezTo>
                    <a:pt x="3429000" y="767608"/>
                    <a:pt x="2661392" y="0"/>
                    <a:pt x="1714500" y="0"/>
                  </a:cubicBezTo>
                  <a:cubicBezTo>
                    <a:pt x="767608" y="0"/>
                    <a:pt x="0" y="767608"/>
                    <a:pt x="0" y="1714500"/>
                  </a:cubicBezTo>
                  <a:cubicBezTo>
                    <a:pt x="0" y="1772382"/>
                    <a:pt x="2835" y="1829531"/>
                    <a:pt x="8504" y="1885950"/>
                  </a:cubicBezTo>
                  <a:cubicBezTo>
                    <a:pt x="96557" y="1009830"/>
                    <a:pt x="833966" y="342854"/>
                    <a:pt x="1714500" y="342900"/>
                  </a:cubicBezTo>
                  <a:close/>
                </a:path>
              </a:pathLst>
            </a:custGeom>
            <a:solidFill>
              <a:srgbClr val="E4FFD1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71ABBA3-B6AE-FD1A-17E1-E44C51B1BE25}"/>
                </a:ext>
              </a:extLst>
            </p:cNvPr>
            <p:cNvSpPr/>
            <p:nvPr/>
          </p:nvSpPr>
          <p:spPr>
            <a:xfrm>
              <a:off x="-4667915" y="2845274"/>
              <a:ext cx="2102413" cy="2222541"/>
            </a:xfrm>
            <a:custGeom>
              <a:avLst/>
              <a:gdLst>
                <a:gd name="connsiteX0" fmla="*/ 836676 w 2102413"/>
                <a:gd name="connsiteY0" fmla="*/ 240442 h 2222541"/>
                <a:gd name="connsiteX1" fmla="*/ 305983 w 2102413"/>
                <a:gd name="connsiteY1" fmla="*/ 1667869 h 2222541"/>
                <a:gd name="connsiteX2" fmla="*/ 0 w 2102413"/>
                <a:gd name="connsiteY2" fmla="*/ 1756197 h 2222541"/>
                <a:gd name="connsiteX3" fmla="*/ 76124 w 2102413"/>
                <a:gd name="connsiteY3" fmla="*/ 2222541 h 2222541"/>
                <a:gd name="connsiteX4" fmla="*/ 2085929 w 2102413"/>
                <a:gd name="connsiteY4" fmla="*/ 40737 h 2222541"/>
                <a:gd name="connsiteX5" fmla="*/ 836676 w 2102413"/>
                <a:gd name="connsiteY5" fmla="*/ 240853 h 22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2413" h="2222541">
                  <a:moveTo>
                    <a:pt x="836676" y="240442"/>
                  </a:moveTo>
                  <a:cubicBezTo>
                    <a:pt x="1084302" y="781162"/>
                    <a:pt x="846703" y="1420243"/>
                    <a:pt x="305983" y="1667869"/>
                  </a:cubicBezTo>
                  <a:cubicBezTo>
                    <a:pt x="208930" y="1712315"/>
                    <a:pt x="105808" y="1742083"/>
                    <a:pt x="0" y="1756197"/>
                  </a:cubicBezTo>
                  <a:cubicBezTo>
                    <a:pt x="3698" y="1914416"/>
                    <a:pt x="29316" y="2071359"/>
                    <a:pt x="76124" y="2222541"/>
                  </a:cubicBezTo>
                  <a:cubicBezTo>
                    <a:pt x="1600246" y="2212529"/>
                    <a:pt x="2214037" y="1031993"/>
                    <a:pt x="2085929" y="40737"/>
                  </a:cubicBezTo>
                  <a:cubicBezTo>
                    <a:pt x="1659215" y="-53864"/>
                    <a:pt x="1212489" y="17697"/>
                    <a:pt x="836676" y="240853"/>
                  </a:cubicBezTo>
                  <a:close/>
                </a:path>
              </a:pathLst>
            </a:custGeom>
            <a:solidFill>
              <a:srgbClr val="10C0DD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1FE191B-E739-55B2-5391-65862F5F77CB}"/>
                </a:ext>
              </a:extLst>
            </p:cNvPr>
            <p:cNvSpPr/>
            <p:nvPr/>
          </p:nvSpPr>
          <p:spPr>
            <a:xfrm>
              <a:off x="-3831239" y="2844863"/>
              <a:ext cx="1265638" cy="534924"/>
            </a:xfrm>
            <a:custGeom>
              <a:avLst/>
              <a:gdLst>
                <a:gd name="connsiteX0" fmla="*/ 876727 w 1265638"/>
                <a:gd name="connsiteY0" fmla="*/ 342901 h 534924"/>
                <a:gd name="connsiteX1" fmla="*/ 1263655 w 1265638"/>
                <a:gd name="connsiteY1" fmla="*/ 386792 h 534924"/>
                <a:gd name="connsiteX2" fmla="*/ 1249253 w 1265638"/>
                <a:gd name="connsiteY2" fmla="*/ 40737 h 534924"/>
                <a:gd name="connsiteX3" fmla="*/ 0 w 1265638"/>
                <a:gd name="connsiteY3" fmla="*/ 240853 h 534924"/>
                <a:gd name="connsiteX4" fmla="*/ 88057 w 1265638"/>
                <a:gd name="connsiteY4" fmla="*/ 534924 h 534924"/>
                <a:gd name="connsiteX5" fmla="*/ 876727 w 1265638"/>
                <a:gd name="connsiteY5" fmla="*/ 342900 h 53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5638" h="534924">
                  <a:moveTo>
                    <a:pt x="876727" y="342901"/>
                  </a:moveTo>
                  <a:cubicBezTo>
                    <a:pt x="1006952" y="342780"/>
                    <a:pt x="1136766" y="357505"/>
                    <a:pt x="1263655" y="386792"/>
                  </a:cubicBezTo>
                  <a:cubicBezTo>
                    <a:pt x="1268782" y="271241"/>
                    <a:pt x="1263963" y="155463"/>
                    <a:pt x="1249253" y="40737"/>
                  </a:cubicBezTo>
                  <a:cubicBezTo>
                    <a:pt x="822539" y="-53864"/>
                    <a:pt x="375813" y="17697"/>
                    <a:pt x="0" y="240853"/>
                  </a:cubicBezTo>
                  <a:cubicBezTo>
                    <a:pt x="41943" y="334658"/>
                    <a:pt x="71542" y="433506"/>
                    <a:pt x="88057" y="534924"/>
                  </a:cubicBezTo>
                  <a:cubicBezTo>
                    <a:pt x="331705" y="408493"/>
                    <a:pt x="602229" y="342626"/>
                    <a:pt x="876727" y="342900"/>
                  </a:cubicBezTo>
                  <a:close/>
                </a:path>
              </a:pathLst>
            </a:custGeom>
            <a:solidFill>
              <a:srgbClr val="B8ECFF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4DBF1B22-E61C-81DE-AE4E-AB9173C97FB9}"/>
                </a:ext>
              </a:extLst>
            </p:cNvPr>
            <p:cNvSpPr/>
            <p:nvPr/>
          </p:nvSpPr>
          <p:spPr>
            <a:xfrm>
              <a:off x="-4199377" y="3903465"/>
              <a:ext cx="2959523" cy="2370351"/>
            </a:xfrm>
            <a:custGeom>
              <a:avLst/>
              <a:gdLst>
                <a:gd name="connsiteX0" fmla="*/ 0 w 2959523"/>
                <a:gd name="connsiteY0" fmla="*/ 1834652 h 2370351"/>
                <a:gd name="connsiteX1" fmla="*/ 2423767 w 2959523"/>
                <a:gd name="connsiteY1" fmla="*/ 1900809 h 2370351"/>
                <a:gd name="connsiteX2" fmla="*/ 2829062 w 2959523"/>
                <a:gd name="connsiteY2" fmla="*/ 0 h 2370351"/>
                <a:gd name="connsiteX3" fmla="*/ 0 w 2959523"/>
                <a:gd name="connsiteY3" fmla="*/ 1834652 h 237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523" h="2370351">
                  <a:moveTo>
                    <a:pt x="0" y="1834652"/>
                  </a:moveTo>
                  <a:cubicBezTo>
                    <a:pt x="651036" y="2522225"/>
                    <a:pt x="1736193" y="2551845"/>
                    <a:pt x="2423767" y="1900809"/>
                  </a:cubicBezTo>
                  <a:cubicBezTo>
                    <a:pt x="2939623" y="1412365"/>
                    <a:pt x="3100816" y="656381"/>
                    <a:pt x="2829062" y="0"/>
                  </a:cubicBezTo>
                  <a:cubicBezTo>
                    <a:pt x="2607823" y="921578"/>
                    <a:pt x="1700647" y="2131878"/>
                    <a:pt x="0" y="1834652"/>
                  </a:cubicBezTo>
                  <a:close/>
                </a:path>
              </a:pathLst>
            </a:custGeom>
            <a:solidFill>
              <a:srgbClr val="10C0DD"/>
            </a:solidFill>
            <a:ln w="137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5379DBE-28D4-E0EB-A7F4-B8F69E819E91}"/>
                </a:ext>
              </a:extLst>
            </p:cNvPr>
            <p:cNvSpPr/>
            <p:nvPr/>
          </p:nvSpPr>
          <p:spPr>
            <a:xfrm>
              <a:off x="-4669013" y="2844864"/>
              <a:ext cx="3429000" cy="3429000"/>
            </a:xfrm>
            <a:custGeom>
              <a:avLst/>
              <a:gdLst>
                <a:gd name="connsiteX0" fmla="*/ 3429000 w 3429000"/>
                <a:gd name="connsiteY0" fmla="*/ 1714500 h 3429000"/>
                <a:gd name="connsiteX1" fmla="*/ 1714500 w 3429000"/>
                <a:gd name="connsiteY1" fmla="*/ 3429000 h 3429000"/>
                <a:gd name="connsiteX2" fmla="*/ 0 w 3429000"/>
                <a:gd name="connsiteY2" fmla="*/ 1714500 h 3429000"/>
                <a:gd name="connsiteX3" fmla="*/ 1714500 w 3429000"/>
                <a:gd name="connsiteY3" fmla="*/ 0 h 3429000"/>
                <a:gd name="connsiteX4" fmla="*/ 3429000 w 3429000"/>
                <a:gd name="connsiteY4" fmla="*/ 171450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0" h="3429000">
                  <a:moveTo>
                    <a:pt x="3429000" y="1714500"/>
                  </a:moveTo>
                  <a:cubicBezTo>
                    <a:pt x="3429000" y="2661393"/>
                    <a:pt x="2661392" y="3429000"/>
                    <a:pt x="1714500" y="3429000"/>
                  </a:cubicBezTo>
                  <a:cubicBezTo>
                    <a:pt x="767608" y="3429000"/>
                    <a:pt x="0" y="2661393"/>
                    <a:pt x="0" y="1714500"/>
                  </a:cubicBezTo>
                  <a:cubicBezTo>
                    <a:pt x="0" y="767608"/>
                    <a:pt x="767608" y="0"/>
                    <a:pt x="1714500" y="0"/>
                  </a:cubicBezTo>
                  <a:cubicBezTo>
                    <a:pt x="2661392" y="0"/>
                    <a:pt x="3429000" y="767608"/>
                    <a:pt x="3429000" y="1714500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9" name="文本框 148">
            <a:extLst>
              <a:ext uri="{FF2B5EF4-FFF2-40B4-BE49-F238E27FC236}">
                <a16:creationId xmlns:a16="http://schemas.microsoft.com/office/drawing/2014/main" id="{D6325E7A-47D5-834F-D2EE-56F4347A269D}"/>
              </a:ext>
            </a:extLst>
          </p:cNvPr>
          <p:cNvSpPr txBox="1"/>
          <p:nvPr/>
        </p:nvSpPr>
        <p:spPr>
          <a:xfrm>
            <a:off x="6544126" y="2974598"/>
            <a:ext cx="3909700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50" name="星形: 七角 149">
            <a:extLst>
              <a:ext uri="{FF2B5EF4-FFF2-40B4-BE49-F238E27FC236}">
                <a16:creationId xmlns:a16="http://schemas.microsoft.com/office/drawing/2014/main" id="{1BFCE028-3F5D-C32F-8049-FECBAE10F5EF}"/>
              </a:ext>
            </a:extLst>
          </p:cNvPr>
          <p:cNvSpPr/>
          <p:nvPr/>
        </p:nvSpPr>
        <p:spPr>
          <a:xfrm>
            <a:off x="7875900" y="2438766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C54FEBFB-6A34-B419-4006-C1B2B4455907}"/>
              </a:ext>
            </a:extLst>
          </p:cNvPr>
          <p:cNvSpPr/>
          <p:nvPr/>
        </p:nvSpPr>
        <p:spPr>
          <a:xfrm>
            <a:off x="6096000" y="4264820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2" name="星形: 五角 151">
            <a:extLst>
              <a:ext uri="{FF2B5EF4-FFF2-40B4-BE49-F238E27FC236}">
                <a16:creationId xmlns:a16="http://schemas.microsoft.com/office/drawing/2014/main" id="{17799703-7628-762E-520E-ED9BB6E0DF46}"/>
              </a:ext>
            </a:extLst>
          </p:cNvPr>
          <p:cNvSpPr/>
          <p:nvPr/>
        </p:nvSpPr>
        <p:spPr>
          <a:xfrm>
            <a:off x="6818773" y="1649706"/>
            <a:ext cx="438151" cy="438151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10C0DD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AA930AB0-C0E9-37BA-C816-5B4526C34A6E}"/>
              </a:ext>
            </a:extLst>
          </p:cNvPr>
          <p:cNvSpPr txBox="1"/>
          <p:nvPr/>
        </p:nvSpPr>
        <p:spPr>
          <a:xfrm>
            <a:off x="1837471" y="4955072"/>
            <a:ext cx="416237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697D980F-88CD-C622-0FE2-A947B80997A1}"/>
              </a:ext>
            </a:extLst>
          </p:cNvPr>
          <p:cNvSpPr/>
          <p:nvPr/>
        </p:nvSpPr>
        <p:spPr>
          <a:xfrm>
            <a:off x="10539069" y="4038646"/>
            <a:ext cx="1089515" cy="104258"/>
          </a:xfrm>
          <a:custGeom>
            <a:avLst/>
            <a:gdLst>
              <a:gd name="connsiteX0" fmla="*/ 3441596 w 4969585"/>
              <a:gd name="connsiteY0" fmla="*/ 12 h 475549"/>
              <a:gd name="connsiteX1" fmla="*/ 3503785 w 4969585"/>
              <a:gd name="connsiteY1" fmla="*/ 25193 h 475549"/>
              <a:gd name="connsiteX2" fmla="*/ 3528814 w 4969585"/>
              <a:gd name="connsiteY2" fmla="*/ 87421 h 475549"/>
              <a:gd name="connsiteX3" fmla="*/ 3629431 w 4969585"/>
              <a:gd name="connsiteY3" fmla="*/ 228558 h 475549"/>
              <a:gd name="connsiteX4" fmla="*/ 3923119 w 4969585"/>
              <a:gd name="connsiteY4" fmla="*/ 303912 h 475549"/>
              <a:gd name="connsiteX5" fmla="*/ 4216809 w 4969585"/>
              <a:gd name="connsiteY5" fmla="*/ 228558 h 475549"/>
              <a:gd name="connsiteX6" fmla="*/ 4316927 w 4969585"/>
              <a:gd name="connsiteY6" fmla="*/ 90095 h 475549"/>
              <a:gd name="connsiteX7" fmla="*/ 4316773 w 4969585"/>
              <a:gd name="connsiteY7" fmla="*/ 87493 h 475549"/>
              <a:gd name="connsiteX8" fmla="*/ 4400815 w 4969585"/>
              <a:gd name="connsiteY8" fmla="*/ 773 h 475549"/>
              <a:gd name="connsiteX9" fmla="*/ 4468627 w 4969585"/>
              <a:gd name="connsiteY9" fmla="*/ 32078 h 475549"/>
              <a:gd name="connsiteX10" fmla="*/ 4468627 w 4969585"/>
              <a:gd name="connsiteY10" fmla="*/ 32231 h 475549"/>
              <a:gd name="connsiteX11" fmla="*/ 4473833 w 4969585"/>
              <a:gd name="connsiteY11" fmla="*/ 38966 h 475549"/>
              <a:gd name="connsiteX12" fmla="*/ 4488911 w 4969585"/>
              <a:gd name="connsiteY12" fmla="*/ 87492 h 475549"/>
              <a:gd name="connsiteX13" fmla="*/ 4488875 w 4969585"/>
              <a:gd name="connsiteY13" fmla="*/ 87492 h 475549"/>
              <a:gd name="connsiteX14" fmla="*/ 4488721 w 4969585"/>
              <a:gd name="connsiteY14" fmla="*/ 90401 h 475549"/>
              <a:gd name="connsiteX15" fmla="*/ 4588181 w 4969585"/>
              <a:gd name="connsiteY15" fmla="*/ 228707 h 475549"/>
              <a:gd name="connsiteX16" fmla="*/ 4881871 w 4969585"/>
              <a:gd name="connsiteY16" fmla="*/ 304061 h 475549"/>
              <a:gd name="connsiteX17" fmla="*/ 4943753 w 4969585"/>
              <a:gd name="connsiteY17" fmla="*/ 328477 h 475549"/>
              <a:gd name="connsiteX18" fmla="*/ 4969585 w 4969585"/>
              <a:gd name="connsiteY18" fmla="*/ 389786 h 475549"/>
              <a:gd name="connsiteX19" fmla="*/ 4943753 w 4969585"/>
              <a:gd name="connsiteY19" fmla="*/ 451133 h 475549"/>
              <a:gd name="connsiteX20" fmla="*/ 4881871 w 4969585"/>
              <a:gd name="connsiteY20" fmla="*/ 475511 h 475549"/>
              <a:gd name="connsiteX21" fmla="*/ 4881907 w 4969585"/>
              <a:gd name="connsiteY21" fmla="*/ 475549 h 475549"/>
              <a:gd name="connsiteX22" fmla="*/ 4497145 w 4969585"/>
              <a:gd name="connsiteY22" fmla="*/ 374247 h 475549"/>
              <a:gd name="connsiteX23" fmla="*/ 4402387 w 4969585"/>
              <a:gd name="connsiteY23" fmla="*/ 294874 h 475549"/>
              <a:gd name="connsiteX24" fmla="*/ 4307939 w 4969585"/>
              <a:gd name="connsiteY24" fmla="*/ 373557 h 475549"/>
              <a:gd name="connsiteX25" fmla="*/ 3923175 w 4969585"/>
              <a:gd name="connsiteY25" fmla="*/ 475506 h 475549"/>
              <a:gd name="connsiteX26" fmla="*/ 3537755 w 4969585"/>
              <a:gd name="connsiteY26" fmla="*/ 373557 h 475549"/>
              <a:gd name="connsiteX27" fmla="*/ 3443152 w 4969585"/>
              <a:gd name="connsiteY27" fmla="*/ 294376 h 475549"/>
              <a:gd name="connsiteX28" fmla="*/ 3348548 w 4969585"/>
              <a:gd name="connsiteY28" fmla="*/ 373557 h 475549"/>
              <a:gd name="connsiteX29" fmla="*/ 2963129 w 4969585"/>
              <a:gd name="connsiteY29" fmla="*/ 475506 h 475549"/>
              <a:gd name="connsiteX30" fmla="*/ 2578366 w 4969585"/>
              <a:gd name="connsiteY30" fmla="*/ 373557 h 475549"/>
              <a:gd name="connsiteX31" fmla="*/ 2483418 w 4969585"/>
              <a:gd name="connsiteY31" fmla="*/ 294184 h 475549"/>
              <a:gd name="connsiteX32" fmla="*/ 2388661 w 4969585"/>
              <a:gd name="connsiteY32" fmla="*/ 373557 h 475549"/>
              <a:gd name="connsiteX33" fmla="*/ 2003241 w 4969585"/>
              <a:gd name="connsiteY33" fmla="*/ 475506 h 475549"/>
              <a:gd name="connsiteX34" fmla="*/ 1618478 w 4969585"/>
              <a:gd name="connsiteY34" fmla="*/ 373557 h 475549"/>
              <a:gd name="connsiteX35" fmla="*/ 1523530 w 4969585"/>
              <a:gd name="connsiteY35" fmla="*/ 294376 h 475549"/>
              <a:gd name="connsiteX36" fmla="*/ 1428582 w 4969585"/>
              <a:gd name="connsiteY36" fmla="*/ 373557 h 475549"/>
              <a:gd name="connsiteX37" fmla="*/ 1043819 w 4969585"/>
              <a:gd name="connsiteY37" fmla="*/ 475506 h 475549"/>
              <a:gd name="connsiteX38" fmla="*/ 658399 w 4969585"/>
              <a:gd name="connsiteY38" fmla="*/ 373557 h 475549"/>
              <a:gd name="connsiteX39" fmla="*/ 563796 w 4969585"/>
              <a:gd name="connsiteY39" fmla="*/ 294529 h 475549"/>
              <a:gd name="connsiteX40" fmla="*/ 469192 w 4969585"/>
              <a:gd name="connsiteY40" fmla="*/ 373557 h 475549"/>
              <a:gd name="connsiteX41" fmla="*/ 83773 w 4969585"/>
              <a:gd name="connsiteY41" fmla="*/ 475506 h 475549"/>
              <a:gd name="connsiteX42" fmla="*/ 0 w 4969585"/>
              <a:gd name="connsiteY42" fmla="*/ 389781 h 475549"/>
              <a:gd name="connsiteX43" fmla="*/ 83773 w 4969585"/>
              <a:gd name="connsiteY43" fmla="*/ 304056 h 475549"/>
              <a:gd name="connsiteX44" fmla="*/ 377462 w 4969585"/>
              <a:gd name="connsiteY44" fmla="*/ 228702 h 475549"/>
              <a:gd name="connsiteX45" fmla="*/ 478079 w 4969585"/>
              <a:gd name="connsiteY45" fmla="*/ 87565 h 475549"/>
              <a:gd name="connsiteX46" fmla="*/ 502074 w 4969585"/>
              <a:gd name="connsiteY46" fmla="*/ 26409 h 475549"/>
              <a:gd name="connsiteX47" fmla="*/ 562311 w 4969585"/>
              <a:gd name="connsiteY47" fmla="*/ 155 h 475549"/>
              <a:gd name="connsiteX48" fmla="*/ 562230 w 4969585"/>
              <a:gd name="connsiteY48" fmla="*/ 197 h 475549"/>
              <a:gd name="connsiteX49" fmla="*/ 624419 w 4969585"/>
              <a:gd name="connsiteY49" fmla="*/ 25340 h 475549"/>
              <a:gd name="connsiteX50" fmla="*/ 649448 w 4969585"/>
              <a:gd name="connsiteY50" fmla="*/ 87606 h 475549"/>
              <a:gd name="connsiteX51" fmla="*/ 649486 w 4969585"/>
              <a:gd name="connsiteY51" fmla="*/ 87606 h 475549"/>
              <a:gd name="connsiteX52" fmla="*/ 750103 w 4969585"/>
              <a:gd name="connsiteY52" fmla="*/ 228743 h 475549"/>
              <a:gd name="connsiteX53" fmla="*/ 1043792 w 4969585"/>
              <a:gd name="connsiteY53" fmla="*/ 304097 h 475549"/>
              <a:gd name="connsiteX54" fmla="*/ 1337481 w 4969585"/>
              <a:gd name="connsiteY54" fmla="*/ 228743 h 475549"/>
              <a:gd name="connsiteX55" fmla="*/ 1438097 w 4969585"/>
              <a:gd name="connsiteY55" fmla="*/ 87606 h 475549"/>
              <a:gd name="connsiteX56" fmla="*/ 1438097 w 4969585"/>
              <a:gd name="connsiteY56" fmla="*/ 84046 h 475549"/>
              <a:gd name="connsiteX57" fmla="*/ 1522138 w 4969585"/>
              <a:gd name="connsiteY57" fmla="*/ 158 h 475549"/>
              <a:gd name="connsiteX58" fmla="*/ 1584442 w 4969585"/>
              <a:gd name="connsiteY58" fmla="*/ 25264 h 475549"/>
              <a:gd name="connsiteX59" fmla="*/ 1609547 w 4969585"/>
              <a:gd name="connsiteY59" fmla="*/ 87568 h 475549"/>
              <a:gd name="connsiteX60" fmla="*/ 1709508 w 4969585"/>
              <a:gd name="connsiteY60" fmla="*/ 228705 h 475549"/>
              <a:gd name="connsiteX61" fmla="*/ 2003197 w 4969585"/>
              <a:gd name="connsiteY61" fmla="*/ 304059 h 475549"/>
              <a:gd name="connsiteX62" fmla="*/ 2296690 w 4969585"/>
              <a:gd name="connsiteY62" fmla="*/ 228705 h 475549"/>
              <a:gd name="connsiteX63" fmla="*/ 2397306 w 4969585"/>
              <a:gd name="connsiteY63" fmla="*/ 87568 h 475549"/>
              <a:gd name="connsiteX64" fmla="*/ 2421532 w 4969585"/>
              <a:gd name="connsiteY64" fmla="*/ 26183 h 475549"/>
              <a:gd name="connsiteX65" fmla="*/ 2482190 w 4969585"/>
              <a:gd name="connsiteY65" fmla="*/ 160 h 475549"/>
              <a:gd name="connsiteX66" fmla="*/ 2544072 w 4969585"/>
              <a:gd name="connsiteY66" fmla="*/ 25532 h 475549"/>
              <a:gd name="connsiteX67" fmla="*/ 2568910 w 4969585"/>
              <a:gd name="connsiteY67" fmla="*/ 87568 h 475549"/>
              <a:gd name="connsiteX68" fmla="*/ 2568948 w 4969585"/>
              <a:gd name="connsiteY68" fmla="*/ 87568 h 475549"/>
              <a:gd name="connsiteX69" fmla="*/ 2669565 w 4969585"/>
              <a:gd name="connsiteY69" fmla="*/ 228558 h 475549"/>
              <a:gd name="connsiteX70" fmla="*/ 2963058 w 4969585"/>
              <a:gd name="connsiteY70" fmla="*/ 303912 h 475549"/>
              <a:gd name="connsiteX71" fmla="*/ 3256747 w 4969585"/>
              <a:gd name="connsiteY71" fmla="*/ 228558 h 475549"/>
              <a:gd name="connsiteX72" fmla="*/ 3357364 w 4969585"/>
              <a:gd name="connsiteY72" fmla="*/ 87421 h 475549"/>
              <a:gd name="connsiteX73" fmla="*/ 3357555 w 4969585"/>
              <a:gd name="connsiteY73" fmla="*/ 82560 h 475549"/>
              <a:gd name="connsiteX74" fmla="*/ 3441596 w 4969585"/>
              <a:gd name="connsiteY74" fmla="*/ 12 h 47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69585" h="475549">
                <a:moveTo>
                  <a:pt x="3441596" y="12"/>
                </a:moveTo>
                <a:cubicBezTo>
                  <a:pt x="3464864" y="-371"/>
                  <a:pt x="3487329" y="8699"/>
                  <a:pt x="3503785" y="25193"/>
                </a:cubicBezTo>
                <a:cubicBezTo>
                  <a:pt x="3520242" y="41650"/>
                  <a:pt x="3529273" y="64153"/>
                  <a:pt x="3528814" y="87421"/>
                </a:cubicBezTo>
                <a:cubicBezTo>
                  <a:pt x="3528814" y="134108"/>
                  <a:pt x="3559243" y="184318"/>
                  <a:pt x="3629431" y="228558"/>
                </a:cubicBezTo>
                <a:cubicBezTo>
                  <a:pt x="3699657" y="272798"/>
                  <a:pt x="3805211" y="303912"/>
                  <a:pt x="3923119" y="303912"/>
                </a:cubicBezTo>
                <a:cubicBezTo>
                  <a:pt x="4041067" y="303912"/>
                  <a:pt x="4146621" y="272798"/>
                  <a:pt x="4216809" y="228558"/>
                </a:cubicBezTo>
                <a:cubicBezTo>
                  <a:pt x="4285659" y="185158"/>
                  <a:pt x="4315779" y="136058"/>
                  <a:pt x="4316927" y="90095"/>
                </a:cubicBezTo>
                <a:cubicBezTo>
                  <a:pt x="4316927" y="89100"/>
                  <a:pt x="4316773" y="88450"/>
                  <a:pt x="4316773" y="87493"/>
                </a:cubicBezTo>
                <a:cubicBezTo>
                  <a:pt x="4316237" y="40421"/>
                  <a:pt x="4353741" y="1691"/>
                  <a:pt x="4400815" y="773"/>
                </a:cubicBezTo>
                <a:cubicBezTo>
                  <a:pt x="4427029" y="313"/>
                  <a:pt x="4452019" y="11833"/>
                  <a:pt x="4468627" y="32078"/>
                </a:cubicBezTo>
                <a:lnTo>
                  <a:pt x="4468627" y="32231"/>
                </a:lnTo>
                <a:cubicBezTo>
                  <a:pt x="4470465" y="34374"/>
                  <a:pt x="4472227" y="36632"/>
                  <a:pt x="4473833" y="38966"/>
                </a:cubicBezTo>
                <a:cubicBezTo>
                  <a:pt x="4483631" y="53241"/>
                  <a:pt x="4488911" y="70156"/>
                  <a:pt x="4488911" y="87492"/>
                </a:cubicBezTo>
                <a:lnTo>
                  <a:pt x="4488875" y="87492"/>
                </a:lnTo>
                <a:cubicBezTo>
                  <a:pt x="4488875" y="88449"/>
                  <a:pt x="4488721" y="89444"/>
                  <a:pt x="4488721" y="90401"/>
                </a:cubicBezTo>
                <a:cubicBezTo>
                  <a:pt x="4489907" y="136323"/>
                  <a:pt x="4519371" y="185385"/>
                  <a:pt x="4588181" y="228707"/>
                </a:cubicBezTo>
                <a:cubicBezTo>
                  <a:pt x="4658407" y="272947"/>
                  <a:pt x="4763963" y="304061"/>
                  <a:pt x="4881871" y="304061"/>
                </a:cubicBezTo>
                <a:cubicBezTo>
                  <a:pt x="4904947" y="303525"/>
                  <a:pt x="4927259" y="312328"/>
                  <a:pt x="4943753" y="328477"/>
                </a:cubicBezTo>
                <a:cubicBezTo>
                  <a:pt x="4960285" y="344589"/>
                  <a:pt x="4969585" y="366709"/>
                  <a:pt x="4969585" y="389786"/>
                </a:cubicBezTo>
                <a:cubicBezTo>
                  <a:pt x="4969585" y="412863"/>
                  <a:pt x="4960285" y="434983"/>
                  <a:pt x="4943753" y="451133"/>
                </a:cubicBezTo>
                <a:cubicBezTo>
                  <a:pt x="4927259" y="467244"/>
                  <a:pt x="4904947" y="476047"/>
                  <a:pt x="4881871" y="475511"/>
                </a:cubicBezTo>
                <a:lnTo>
                  <a:pt x="4881907" y="475549"/>
                </a:lnTo>
                <a:cubicBezTo>
                  <a:pt x="4734803" y="475549"/>
                  <a:pt x="4600623" y="439420"/>
                  <a:pt x="4497145" y="374247"/>
                </a:cubicBezTo>
                <a:cubicBezTo>
                  <a:pt x="4461669" y="351858"/>
                  <a:pt x="4429599" y="325031"/>
                  <a:pt x="4402387" y="294874"/>
                </a:cubicBezTo>
                <a:cubicBezTo>
                  <a:pt x="4375139" y="324762"/>
                  <a:pt x="4343261" y="351284"/>
                  <a:pt x="4307939" y="373557"/>
                </a:cubicBezTo>
                <a:cubicBezTo>
                  <a:pt x="4204459" y="438728"/>
                  <a:pt x="4070287" y="475506"/>
                  <a:pt x="3923175" y="475506"/>
                </a:cubicBezTo>
                <a:cubicBezTo>
                  <a:pt x="3776061" y="475506"/>
                  <a:pt x="3641231" y="438730"/>
                  <a:pt x="3537755" y="373557"/>
                </a:cubicBezTo>
                <a:cubicBezTo>
                  <a:pt x="3502240" y="351208"/>
                  <a:pt x="3470361" y="324457"/>
                  <a:pt x="3443152" y="294376"/>
                </a:cubicBezTo>
                <a:cubicBezTo>
                  <a:pt x="3415942" y="324418"/>
                  <a:pt x="3384025" y="351208"/>
                  <a:pt x="3348548" y="373557"/>
                </a:cubicBezTo>
                <a:cubicBezTo>
                  <a:pt x="3245061" y="438728"/>
                  <a:pt x="3110243" y="475506"/>
                  <a:pt x="2963129" y="475506"/>
                </a:cubicBezTo>
                <a:cubicBezTo>
                  <a:pt x="2816025" y="475506"/>
                  <a:pt x="2681843" y="438730"/>
                  <a:pt x="2578366" y="373557"/>
                </a:cubicBezTo>
                <a:cubicBezTo>
                  <a:pt x="2542775" y="351130"/>
                  <a:pt x="2510743" y="324303"/>
                  <a:pt x="2483418" y="294184"/>
                </a:cubicBezTo>
                <a:cubicBezTo>
                  <a:pt x="2456207" y="324304"/>
                  <a:pt x="2424213" y="351168"/>
                  <a:pt x="2388661" y="373557"/>
                </a:cubicBezTo>
                <a:cubicBezTo>
                  <a:pt x="2285173" y="438728"/>
                  <a:pt x="2150345" y="475506"/>
                  <a:pt x="2003241" y="475506"/>
                </a:cubicBezTo>
                <a:cubicBezTo>
                  <a:pt x="1856137" y="475506"/>
                  <a:pt x="1721955" y="438730"/>
                  <a:pt x="1618478" y="373557"/>
                </a:cubicBezTo>
                <a:cubicBezTo>
                  <a:pt x="1582925" y="351169"/>
                  <a:pt x="1550739" y="324495"/>
                  <a:pt x="1523530" y="294376"/>
                </a:cubicBezTo>
                <a:cubicBezTo>
                  <a:pt x="1496205" y="324418"/>
                  <a:pt x="1464096" y="351208"/>
                  <a:pt x="1428582" y="373557"/>
                </a:cubicBezTo>
                <a:cubicBezTo>
                  <a:pt x="1325104" y="438728"/>
                  <a:pt x="1190932" y="475506"/>
                  <a:pt x="1043819" y="475506"/>
                </a:cubicBezTo>
                <a:cubicBezTo>
                  <a:pt x="896705" y="475506"/>
                  <a:pt x="761876" y="438730"/>
                  <a:pt x="658399" y="373557"/>
                </a:cubicBezTo>
                <a:cubicBezTo>
                  <a:pt x="622923" y="351208"/>
                  <a:pt x="590967" y="324533"/>
                  <a:pt x="563796" y="294529"/>
                </a:cubicBezTo>
                <a:cubicBezTo>
                  <a:pt x="536624" y="324533"/>
                  <a:pt x="504631" y="351246"/>
                  <a:pt x="469192" y="373557"/>
                </a:cubicBezTo>
                <a:cubicBezTo>
                  <a:pt x="365705" y="438728"/>
                  <a:pt x="230887" y="475506"/>
                  <a:pt x="83773" y="475506"/>
                </a:cubicBezTo>
                <a:cubicBezTo>
                  <a:pt x="37198" y="474434"/>
                  <a:pt x="0" y="436356"/>
                  <a:pt x="0" y="389781"/>
                </a:cubicBezTo>
                <a:cubicBezTo>
                  <a:pt x="0" y="343206"/>
                  <a:pt x="37198" y="305128"/>
                  <a:pt x="83773" y="304056"/>
                </a:cubicBezTo>
                <a:cubicBezTo>
                  <a:pt x="201721" y="304056"/>
                  <a:pt x="307274" y="272942"/>
                  <a:pt x="377462" y="228702"/>
                </a:cubicBezTo>
                <a:cubicBezTo>
                  <a:pt x="447654" y="184502"/>
                  <a:pt x="478079" y="134254"/>
                  <a:pt x="478079" y="87565"/>
                </a:cubicBezTo>
                <a:cubicBezTo>
                  <a:pt x="477657" y="64794"/>
                  <a:pt x="486268" y="42789"/>
                  <a:pt x="502074" y="26409"/>
                </a:cubicBezTo>
                <a:cubicBezTo>
                  <a:pt x="517878" y="9991"/>
                  <a:pt x="539540" y="576"/>
                  <a:pt x="562311" y="155"/>
                </a:cubicBezTo>
                <a:lnTo>
                  <a:pt x="562230" y="197"/>
                </a:lnTo>
                <a:cubicBezTo>
                  <a:pt x="585536" y="-225"/>
                  <a:pt x="607963" y="8845"/>
                  <a:pt x="624419" y="25340"/>
                </a:cubicBezTo>
                <a:cubicBezTo>
                  <a:pt x="640875" y="41834"/>
                  <a:pt x="649907" y="64299"/>
                  <a:pt x="649448" y="87606"/>
                </a:cubicBezTo>
                <a:lnTo>
                  <a:pt x="649486" y="87606"/>
                </a:lnTo>
                <a:cubicBezTo>
                  <a:pt x="649486" y="134293"/>
                  <a:pt x="679915" y="184503"/>
                  <a:pt x="750103" y="228743"/>
                </a:cubicBezTo>
                <a:cubicBezTo>
                  <a:pt x="820329" y="272983"/>
                  <a:pt x="925883" y="304097"/>
                  <a:pt x="1043792" y="304097"/>
                </a:cubicBezTo>
                <a:cubicBezTo>
                  <a:pt x="1161740" y="304097"/>
                  <a:pt x="1267293" y="272983"/>
                  <a:pt x="1337481" y="228743"/>
                </a:cubicBezTo>
                <a:cubicBezTo>
                  <a:pt x="1407672" y="184543"/>
                  <a:pt x="1438097" y="134295"/>
                  <a:pt x="1438097" y="87606"/>
                </a:cubicBezTo>
                <a:cubicBezTo>
                  <a:pt x="1438059" y="86419"/>
                  <a:pt x="1438059" y="85233"/>
                  <a:pt x="1438097" y="84046"/>
                </a:cubicBezTo>
                <a:cubicBezTo>
                  <a:pt x="1439054" y="38084"/>
                  <a:pt x="1476138" y="1077"/>
                  <a:pt x="1522138" y="158"/>
                </a:cubicBezTo>
                <a:cubicBezTo>
                  <a:pt x="1545445" y="-263"/>
                  <a:pt x="1567948" y="8769"/>
                  <a:pt x="1584442" y="25264"/>
                </a:cubicBezTo>
                <a:cubicBezTo>
                  <a:pt x="1600937" y="41758"/>
                  <a:pt x="1610007" y="64261"/>
                  <a:pt x="1609547" y="87568"/>
                </a:cubicBezTo>
                <a:cubicBezTo>
                  <a:pt x="1609547" y="134255"/>
                  <a:pt x="1639320" y="184465"/>
                  <a:pt x="1709508" y="228705"/>
                </a:cubicBezTo>
                <a:cubicBezTo>
                  <a:pt x="1779734" y="272945"/>
                  <a:pt x="1885288" y="304059"/>
                  <a:pt x="2003197" y="304059"/>
                </a:cubicBezTo>
                <a:cubicBezTo>
                  <a:pt x="2121105" y="304059"/>
                  <a:pt x="2226502" y="272945"/>
                  <a:pt x="2296690" y="228705"/>
                </a:cubicBezTo>
                <a:cubicBezTo>
                  <a:pt x="2366881" y="184505"/>
                  <a:pt x="2397306" y="134257"/>
                  <a:pt x="2397306" y="87568"/>
                </a:cubicBezTo>
                <a:cubicBezTo>
                  <a:pt x="2396848" y="64682"/>
                  <a:pt x="2405573" y="42601"/>
                  <a:pt x="2421532" y="26183"/>
                </a:cubicBezTo>
                <a:cubicBezTo>
                  <a:pt x="2437490" y="9765"/>
                  <a:pt x="2459305" y="389"/>
                  <a:pt x="2482190" y="160"/>
                </a:cubicBezTo>
                <a:cubicBezTo>
                  <a:pt x="2505382" y="-109"/>
                  <a:pt x="2527731" y="9038"/>
                  <a:pt x="2544072" y="25532"/>
                </a:cubicBezTo>
                <a:cubicBezTo>
                  <a:pt x="2560414" y="41988"/>
                  <a:pt x="2569369" y="64376"/>
                  <a:pt x="2568910" y="87568"/>
                </a:cubicBezTo>
                <a:lnTo>
                  <a:pt x="2568948" y="87568"/>
                </a:lnTo>
                <a:cubicBezTo>
                  <a:pt x="2568948" y="134261"/>
                  <a:pt x="2599377" y="184509"/>
                  <a:pt x="2669565" y="228558"/>
                </a:cubicBezTo>
                <a:cubicBezTo>
                  <a:pt x="2739752" y="272798"/>
                  <a:pt x="2845149" y="303912"/>
                  <a:pt x="2963058" y="303912"/>
                </a:cubicBezTo>
                <a:cubicBezTo>
                  <a:pt x="3081006" y="303912"/>
                  <a:pt x="3186559" y="272798"/>
                  <a:pt x="3256747" y="228558"/>
                </a:cubicBezTo>
                <a:cubicBezTo>
                  <a:pt x="3326939" y="184359"/>
                  <a:pt x="3357364" y="134110"/>
                  <a:pt x="3357364" y="87421"/>
                </a:cubicBezTo>
                <a:cubicBezTo>
                  <a:pt x="3357402" y="85813"/>
                  <a:pt x="3357440" y="84168"/>
                  <a:pt x="3357555" y="82560"/>
                </a:cubicBezTo>
                <a:cubicBezTo>
                  <a:pt x="3359239" y="37096"/>
                  <a:pt x="3396131" y="892"/>
                  <a:pt x="3441596" y="12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68CB0CAD-9DDA-373B-3492-38ACE5A17F38}"/>
              </a:ext>
            </a:extLst>
          </p:cNvPr>
          <p:cNvGrpSpPr/>
          <p:nvPr/>
        </p:nvGrpSpPr>
        <p:grpSpPr>
          <a:xfrm rot="1338274">
            <a:off x="6232381" y="4712243"/>
            <a:ext cx="1022059" cy="1321344"/>
            <a:chOff x="7156091" y="4945956"/>
            <a:chExt cx="1022059" cy="1321344"/>
          </a:xfrm>
        </p:grpSpPr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949B6B35-A5DB-8DBB-626A-FDD414938CC9}"/>
                </a:ext>
              </a:extLst>
            </p:cNvPr>
            <p:cNvSpPr/>
            <p:nvPr/>
          </p:nvSpPr>
          <p:spPr>
            <a:xfrm>
              <a:off x="7156206" y="5406130"/>
              <a:ext cx="918464" cy="861170"/>
            </a:xfrm>
            <a:custGeom>
              <a:avLst/>
              <a:gdLst>
                <a:gd name="connsiteX0" fmla="*/ 459232 w 918464"/>
                <a:gd name="connsiteY0" fmla="*/ 143510 h 861170"/>
                <a:gd name="connsiteX1" fmla="*/ 2095 w 918464"/>
                <a:gd name="connsiteY1" fmla="*/ 0 h 861170"/>
                <a:gd name="connsiteX2" fmla="*/ 0 w 918464"/>
                <a:gd name="connsiteY2" fmla="*/ 0 h 861170"/>
                <a:gd name="connsiteX3" fmla="*/ 69861 w 918464"/>
                <a:gd name="connsiteY3" fmla="*/ 642523 h 861170"/>
                <a:gd name="connsiteX4" fmla="*/ 259294 w 918464"/>
                <a:gd name="connsiteY4" fmla="*/ 846996 h 861170"/>
                <a:gd name="connsiteX5" fmla="*/ 657534 w 918464"/>
                <a:gd name="connsiteY5" fmla="*/ 842777 h 861170"/>
                <a:gd name="connsiteX6" fmla="*/ 848948 w 918464"/>
                <a:gd name="connsiteY6" fmla="*/ 637845 h 861170"/>
                <a:gd name="connsiteX7" fmla="*/ 918464 w 918464"/>
                <a:gd name="connsiteY7" fmla="*/ 0 h 861170"/>
                <a:gd name="connsiteX8" fmla="*/ 916340 w 918464"/>
                <a:gd name="connsiteY8" fmla="*/ 0 h 861170"/>
                <a:gd name="connsiteX9" fmla="*/ 459232 w 918464"/>
                <a:gd name="connsiteY9" fmla="*/ 143510 h 861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8464" h="861170">
                  <a:moveTo>
                    <a:pt x="459232" y="143510"/>
                  </a:moveTo>
                  <a:cubicBezTo>
                    <a:pt x="219685" y="143510"/>
                    <a:pt x="23220" y="80366"/>
                    <a:pt x="2095" y="0"/>
                  </a:cubicBezTo>
                  <a:lnTo>
                    <a:pt x="0" y="0"/>
                  </a:lnTo>
                  <a:lnTo>
                    <a:pt x="69861" y="642523"/>
                  </a:lnTo>
                  <a:cubicBezTo>
                    <a:pt x="79529" y="745664"/>
                    <a:pt x="157191" y="829491"/>
                    <a:pt x="259294" y="846996"/>
                  </a:cubicBezTo>
                  <a:cubicBezTo>
                    <a:pt x="391389" y="867219"/>
                    <a:pt x="525897" y="865794"/>
                    <a:pt x="657534" y="842777"/>
                  </a:cubicBezTo>
                  <a:cubicBezTo>
                    <a:pt x="760287" y="825512"/>
                    <a:pt x="838725" y="741535"/>
                    <a:pt x="848948" y="637845"/>
                  </a:cubicBezTo>
                  <a:lnTo>
                    <a:pt x="918464" y="0"/>
                  </a:lnTo>
                  <a:lnTo>
                    <a:pt x="916340" y="0"/>
                  </a:lnTo>
                  <a:cubicBezTo>
                    <a:pt x="895101" y="80452"/>
                    <a:pt x="698635" y="143510"/>
                    <a:pt x="459232" y="143510"/>
                  </a:cubicBezTo>
                  <a:close/>
                </a:path>
              </a:pathLst>
            </a:custGeom>
            <a:solidFill>
              <a:srgbClr val="D9FDFF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FFE284C-F3B0-2B7E-9345-BBB1CC95C69A}"/>
                </a:ext>
              </a:extLst>
            </p:cNvPr>
            <p:cNvSpPr/>
            <p:nvPr/>
          </p:nvSpPr>
          <p:spPr>
            <a:xfrm>
              <a:off x="7156091" y="5233918"/>
              <a:ext cx="918463" cy="315722"/>
            </a:xfrm>
            <a:custGeom>
              <a:avLst/>
              <a:gdLst>
                <a:gd name="connsiteX0" fmla="*/ 918464 w 918463"/>
                <a:gd name="connsiteY0" fmla="*/ 157861 h 315722"/>
                <a:gd name="connsiteX1" fmla="*/ 459232 w 918463"/>
                <a:gd name="connsiteY1" fmla="*/ 315722 h 315722"/>
                <a:gd name="connsiteX2" fmla="*/ 0 w 918463"/>
                <a:gd name="connsiteY2" fmla="*/ 157861 h 315722"/>
                <a:gd name="connsiteX3" fmla="*/ 459232 w 918463"/>
                <a:gd name="connsiteY3" fmla="*/ 0 h 315722"/>
                <a:gd name="connsiteX4" fmla="*/ 918464 w 918463"/>
                <a:gd name="connsiteY4" fmla="*/ 157861 h 315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8463" h="315722">
                  <a:moveTo>
                    <a:pt x="918464" y="157861"/>
                  </a:moveTo>
                  <a:cubicBezTo>
                    <a:pt x="918464" y="245045"/>
                    <a:pt x="712859" y="315722"/>
                    <a:pt x="459232" y="315722"/>
                  </a:cubicBezTo>
                  <a:cubicBezTo>
                    <a:pt x="205605" y="315722"/>
                    <a:pt x="0" y="245045"/>
                    <a:pt x="0" y="157861"/>
                  </a:cubicBezTo>
                  <a:cubicBezTo>
                    <a:pt x="0" y="70677"/>
                    <a:pt x="205605" y="0"/>
                    <a:pt x="459232" y="0"/>
                  </a:cubicBezTo>
                  <a:cubicBezTo>
                    <a:pt x="712859" y="0"/>
                    <a:pt x="918464" y="70677"/>
                    <a:pt x="918464" y="157861"/>
                  </a:cubicBezTo>
                  <a:close/>
                </a:path>
              </a:pathLst>
            </a:custGeom>
            <a:solidFill>
              <a:srgbClr val="A6FBFF"/>
            </a:solidFill>
            <a:ln w="357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D324334-C7E2-6BA4-4525-5FD7ACB6B9E7}"/>
                </a:ext>
              </a:extLst>
            </p:cNvPr>
            <p:cNvSpPr/>
            <p:nvPr/>
          </p:nvSpPr>
          <p:spPr>
            <a:xfrm>
              <a:off x="7156206" y="5391779"/>
              <a:ext cx="918464" cy="157861"/>
            </a:xfrm>
            <a:custGeom>
              <a:avLst/>
              <a:gdLst>
                <a:gd name="connsiteX0" fmla="*/ 918464 w 918464"/>
                <a:gd name="connsiteY0" fmla="*/ 0 h 157861"/>
                <a:gd name="connsiteX1" fmla="*/ 459232 w 918464"/>
                <a:gd name="connsiteY1" fmla="*/ 157861 h 157861"/>
                <a:gd name="connsiteX2" fmla="*/ 0 w 918464"/>
                <a:gd name="connsiteY2" fmla="*/ 0 h 15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8464" h="157861">
                  <a:moveTo>
                    <a:pt x="918464" y="0"/>
                  </a:moveTo>
                  <a:cubicBezTo>
                    <a:pt x="918464" y="87197"/>
                    <a:pt x="712843" y="157861"/>
                    <a:pt x="459232" y="157861"/>
                  </a:cubicBezTo>
                  <a:cubicBezTo>
                    <a:pt x="205621" y="157861"/>
                    <a:pt x="0" y="87197"/>
                    <a:pt x="0" y="0"/>
                  </a:cubicBezTo>
                </a:path>
              </a:pathLst>
            </a:custGeom>
            <a:noFill/>
            <a:ln w="35719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C7C88E79-E412-70EE-569A-B598A960EC3D}"/>
                </a:ext>
              </a:extLst>
            </p:cNvPr>
            <p:cNvSpPr/>
            <p:nvPr/>
          </p:nvSpPr>
          <p:spPr>
            <a:xfrm>
              <a:off x="7270210" y="5606528"/>
              <a:ext cx="691890" cy="238628"/>
            </a:xfrm>
            <a:custGeom>
              <a:avLst/>
              <a:gdLst>
                <a:gd name="connsiteX0" fmla="*/ 691890 w 691890"/>
                <a:gd name="connsiteY0" fmla="*/ 119314 h 238628"/>
                <a:gd name="connsiteX1" fmla="*/ 345945 w 691890"/>
                <a:gd name="connsiteY1" fmla="*/ 238628 h 238628"/>
                <a:gd name="connsiteX2" fmla="*/ 0 w 691890"/>
                <a:gd name="connsiteY2" fmla="*/ 119314 h 238628"/>
                <a:gd name="connsiteX3" fmla="*/ 345945 w 691890"/>
                <a:gd name="connsiteY3" fmla="*/ 0 h 238628"/>
                <a:gd name="connsiteX4" fmla="*/ 691890 w 691890"/>
                <a:gd name="connsiteY4" fmla="*/ 119314 h 2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890" h="238628">
                  <a:moveTo>
                    <a:pt x="691890" y="119314"/>
                  </a:moveTo>
                  <a:cubicBezTo>
                    <a:pt x="691890" y="185210"/>
                    <a:pt x="537005" y="238628"/>
                    <a:pt x="345945" y="238628"/>
                  </a:cubicBezTo>
                  <a:cubicBezTo>
                    <a:pt x="154885" y="238628"/>
                    <a:pt x="0" y="185210"/>
                    <a:pt x="0" y="119314"/>
                  </a:cubicBezTo>
                  <a:cubicBezTo>
                    <a:pt x="0" y="53419"/>
                    <a:pt x="154885" y="0"/>
                    <a:pt x="345945" y="0"/>
                  </a:cubicBezTo>
                  <a:cubicBezTo>
                    <a:pt x="537006" y="0"/>
                    <a:pt x="691890" y="53419"/>
                    <a:pt x="691890" y="119314"/>
                  </a:cubicBezTo>
                  <a:close/>
                </a:path>
              </a:pathLst>
            </a:custGeom>
            <a:solidFill>
              <a:srgbClr val="4CF4FC"/>
            </a:solidFill>
            <a:ln w="35719" cap="rnd">
              <a:solidFill>
                <a:srgbClr val="00DFE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5BFEE01B-22D0-1782-C6C6-BCBEB83735CC}"/>
                </a:ext>
              </a:extLst>
            </p:cNvPr>
            <p:cNvSpPr/>
            <p:nvPr/>
          </p:nvSpPr>
          <p:spPr>
            <a:xfrm>
              <a:off x="7538328" y="4945956"/>
              <a:ext cx="639822" cy="1187081"/>
            </a:xfrm>
            <a:custGeom>
              <a:avLst/>
              <a:gdLst>
                <a:gd name="connsiteX0" fmla="*/ 57478 w 639822"/>
                <a:gd name="connsiteY0" fmla="*/ 1187082 h 1187081"/>
                <a:gd name="connsiteX1" fmla="*/ 0 w 639822"/>
                <a:gd name="connsiteY1" fmla="*/ 1129752 h 1187081"/>
                <a:gd name="connsiteX2" fmla="*/ 533 w 639822"/>
                <a:gd name="connsiteY2" fmla="*/ 1121871 h 1187081"/>
                <a:gd name="connsiteX3" fmla="*/ 129405 w 639822"/>
                <a:gd name="connsiteY3" fmla="*/ 184894 h 1187081"/>
                <a:gd name="connsiteX4" fmla="*/ 167722 w 639822"/>
                <a:gd name="connsiteY4" fmla="*/ 138310 h 1187081"/>
                <a:gd name="connsiteX5" fmla="*/ 563810 w 639822"/>
                <a:gd name="connsiteY5" fmla="*/ 3095 h 1187081"/>
                <a:gd name="connsiteX6" fmla="*/ 636728 w 639822"/>
                <a:gd name="connsiteY6" fmla="*/ 38901 h 1187081"/>
                <a:gd name="connsiteX7" fmla="*/ 600922 w 639822"/>
                <a:gd name="connsiteY7" fmla="*/ 111819 h 1187081"/>
                <a:gd name="connsiteX8" fmla="*/ 238301 w 639822"/>
                <a:gd name="connsiteY8" fmla="*/ 235610 h 1187081"/>
                <a:gd name="connsiteX9" fmla="*/ 114423 w 639822"/>
                <a:gd name="connsiteY9" fmla="*/ 1137485 h 1187081"/>
                <a:gd name="connsiteX10" fmla="*/ 57478 w 639822"/>
                <a:gd name="connsiteY10" fmla="*/ 1187082 h 1187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9822" h="1187081">
                  <a:moveTo>
                    <a:pt x="57478" y="1187082"/>
                  </a:moveTo>
                  <a:cubicBezTo>
                    <a:pt x="25775" y="1187123"/>
                    <a:pt x="41" y="1161455"/>
                    <a:pt x="0" y="1129752"/>
                  </a:cubicBezTo>
                  <a:cubicBezTo>
                    <a:pt x="-3" y="1127116"/>
                    <a:pt x="175" y="1124482"/>
                    <a:pt x="533" y="1121871"/>
                  </a:cubicBezTo>
                  <a:lnTo>
                    <a:pt x="129405" y="184894"/>
                  </a:lnTo>
                  <a:cubicBezTo>
                    <a:pt x="132333" y="163366"/>
                    <a:pt x="147164" y="145336"/>
                    <a:pt x="167722" y="138310"/>
                  </a:cubicBezTo>
                  <a:lnTo>
                    <a:pt x="563810" y="3095"/>
                  </a:lnTo>
                  <a:cubicBezTo>
                    <a:pt x="593833" y="-7153"/>
                    <a:pt x="626479" y="8878"/>
                    <a:pt x="636728" y="38901"/>
                  </a:cubicBezTo>
                  <a:cubicBezTo>
                    <a:pt x="646976" y="68924"/>
                    <a:pt x="630945" y="101570"/>
                    <a:pt x="600922" y="111819"/>
                  </a:cubicBezTo>
                  <a:lnTo>
                    <a:pt x="238301" y="235610"/>
                  </a:lnTo>
                  <a:lnTo>
                    <a:pt x="114423" y="1137485"/>
                  </a:lnTo>
                  <a:cubicBezTo>
                    <a:pt x="110518" y="1165933"/>
                    <a:pt x="86193" y="1187119"/>
                    <a:pt x="57478" y="1187082"/>
                  </a:cubicBezTo>
                  <a:close/>
                </a:path>
              </a:pathLst>
            </a:custGeom>
            <a:solidFill>
              <a:srgbClr val="FFD100"/>
            </a:solidFill>
            <a:ln w="357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EE395EB-D9DB-ADE3-9142-4CD0CEE7B802}"/>
                </a:ext>
              </a:extLst>
            </p:cNvPr>
            <p:cNvSpPr/>
            <p:nvPr/>
          </p:nvSpPr>
          <p:spPr>
            <a:xfrm>
              <a:off x="7538321" y="5544790"/>
              <a:ext cx="188366" cy="588256"/>
            </a:xfrm>
            <a:custGeom>
              <a:avLst/>
              <a:gdLst>
                <a:gd name="connsiteX0" fmla="*/ 77117 w 188366"/>
                <a:gd name="connsiteY0" fmla="*/ 4851 h 588256"/>
                <a:gd name="connsiteX1" fmla="*/ 71951 w 188366"/>
                <a:gd name="connsiteY1" fmla="*/ 4851 h 588256"/>
                <a:gd name="connsiteX2" fmla="*/ 540 w 188366"/>
                <a:gd name="connsiteY2" fmla="*/ 523037 h 588256"/>
                <a:gd name="connsiteX3" fmla="*/ 49606 w 188366"/>
                <a:gd name="connsiteY3" fmla="*/ 587717 h 588256"/>
                <a:gd name="connsiteX4" fmla="*/ 114286 w 188366"/>
                <a:gd name="connsiteY4" fmla="*/ 538650 h 588256"/>
                <a:gd name="connsiteX5" fmla="*/ 188366 w 188366"/>
                <a:gd name="connsiteY5" fmla="*/ 0 h 588256"/>
                <a:gd name="connsiteX6" fmla="*/ 77117 w 188366"/>
                <a:gd name="connsiteY6" fmla="*/ 4851 h 58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366" h="588256">
                  <a:moveTo>
                    <a:pt x="77117" y="4851"/>
                  </a:moveTo>
                  <a:lnTo>
                    <a:pt x="71951" y="4851"/>
                  </a:lnTo>
                  <a:lnTo>
                    <a:pt x="540" y="523037"/>
                  </a:lnTo>
                  <a:cubicBezTo>
                    <a:pt x="-3771" y="554447"/>
                    <a:pt x="18196" y="583405"/>
                    <a:pt x="49606" y="587717"/>
                  </a:cubicBezTo>
                  <a:cubicBezTo>
                    <a:pt x="81016" y="592028"/>
                    <a:pt x="109975" y="570061"/>
                    <a:pt x="114286" y="538650"/>
                  </a:cubicBezTo>
                  <a:lnTo>
                    <a:pt x="188366" y="0"/>
                  </a:lnTo>
                  <a:cubicBezTo>
                    <a:pt x="151369" y="3193"/>
                    <a:pt x="114252" y="4811"/>
                    <a:pt x="77117" y="4851"/>
                  </a:cubicBezTo>
                  <a:close/>
                </a:path>
              </a:pathLst>
            </a:custGeom>
            <a:solidFill>
              <a:srgbClr val="FFF48C"/>
            </a:solidFill>
            <a:ln w="35719" cap="rnd">
              <a:solidFill>
                <a:srgbClr val="65676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F3F50D99-16B3-DFF3-A0D9-18A70FB3344C}"/>
                </a:ext>
              </a:extLst>
            </p:cNvPr>
            <p:cNvSpPr/>
            <p:nvPr/>
          </p:nvSpPr>
          <p:spPr>
            <a:xfrm>
              <a:off x="7269378" y="5717490"/>
              <a:ext cx="692780" cy="463441"/>
            </a:xfrm>
            <a:custGeom>
              <a:avLst/>
              <a:gdLst>
                <a:gd name="connsiteX0" fmla="*/ 692608 w 692780"/>
                <a:gd name="connsiteY0" fmla="*/ 8611 h 463441"/>
                <a:gd name="connsiteX1" fmla="*/ 662758 w 692780"/>
                <a:gd name="connsiteY1" fmla="*/ 282370 h 463441"/>
                <a:gd name="connsiteX2" fmla="*/ 507566 w 692780"/>
                <a:gd name="connsiteY2" fmla="*/ 448526 h 463441"/>
                <a:gd name="connsiteX3" fmla="*/ 184669 w 692780"/>
                <a:gd name="connsiteY3" fmla="*/ 451942 h 463441"/>
                <a:gd name="connsiteX4" fmla="*/ 31142 w 692780"/>
                <a:gd name="connsiteY4" fmla="*/ 286159 h 463441"/>
                <a:gd name="connsiteX5" fmla="*/ 0 w 692780"/>
                <a:gd name="connsiteY5" fmla="*/ 0 h 463441"/>
                <a:gd name="connsiteX6" fmla="*/ 890 w 692780"/>
                <a:gd name="connsiteY6" fmla="*/ 8237 h 463441"/>
                <a:gd name="connsiteX7" fmla="*/ 346835 w 692780"/>
                <a:gd name="connsiteY7" fmla="*/ 127552 h 463441"/>
                <a:gd name="connsiteX8" fmla="*/ 692780 w 692780"/>
                <a:gd name="connsiteY8" fmla="*/ 8237 h 46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2780" h="463441">
                  <a:moveTo>
                    <a:pt x="692608" y="8611"/>
                  </a:moveTo>
                  <a:lnTo>
                    <a:pt x="662758" y="282370"/>
                  </a:lnTo>
                  <a:cubicBezTo>
                    <a:pt x="654476" y="366443"/>
                    <a:pt x="590879" y="434533"/>
                    <a:pt x="507566" y="448526"/>
                  </a:cubicBezTo>
                  <a:cubicBezTo>
                    <a:pt x="400834" y="467193"/>
                    <a:pt x="291772" y="468347"/>
                    <a:pt x="184669" y="451942"/>
                  </a:cubicBezTo>
                  <a:cubicBezTo>
                    <a:pt x="101914" y="437717"/>
                    <a:pt x="38981" y="369761"/>
                    <a:pt x="31142" y="286159"/>
                  </a:cubicBezTo>
                  <a:lnTo>
                    <a:pt x="0" y="0"/>
                  </a:lnTo>
                  <a:cubicBezTo>
                    <a:pt x="523" y="2717"/>
                    <a:pt x="820" y="5472"/>
                    <a:pt x="890" y="8237"/>
                  </a:cubicBezTo>
                  <a:cubicBezTo>
                    <a:pt x="890" y="74252"/>
                    <a:pt x="155881" y="127552"/>
                    <a:pt x="346835" y="127552"/>
                  </a:cubicBezTo>
                  <a:cubicBezTo>
                    <a:pt x="537904" y="127552"/>
                    <a:pt x="692780" y="74137"/>
                    <a:pt x="692780" y="8237"/>
                  </a:cubicBezTo>
                </a:path>
              </a:pathLst>
            </a:custGeom>
            <a:solidFill>
              <a:srgbClr val="A6FBFF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7FC6666-F537-5745-309D-9DD3F594D6B7}"/>
                </a:ext>
              </a:extLst>
            </p:cNvPr>
            <p:cNvSpPr/>
            <p:nvPr/>
          </p:nvSpPr>
          <p:spPr>
            <a:xfrm>
              <a:off x="7538351" y="5842343"/>
              <a:ext cx="147435" cy="290693"/>
            </a:xfrm>
            <a:custGeom>
              <a:avLst/>
              <a:gdLst>
                <a:gd name="connsiteX0" fmla="*/ 77862 w 147435"/>
                <a:gd name="connsiteY0" fmla="*/ 2813 h 290693"/>
                <a:gd name="connsiteX1" fmla="*/ 31307 w 147435"/>
                <a:gd name="connsiteY1" fmla="*/ 1607 h 290693"/>
                <a:gd name="connsiteX2" fmla="*/ 539 w 147435"/>
                <a:gd name="connsiteY2" fmla="*/ 225483 h 290693"/>
                <a:gd name="connsiteX3" fmla="*/ 49591 w 147435"/>
                <a:gd name="connsiteY3" fmla="*/ 290148 h 290693"/>
                <a:gd name="connsiteX4" fmla="*/ 57455 w 147435"/>
                <a:gd name="connsiteY4" fmla="*/ 290694 h 290693"/>
                <a:gd name="connsiteX5" fmla="*/ 114285 w 147435"/>
                <a:gd name="connsiteY5" fmla="*/ 241097 h 290693"/>
                <a:gd name="connsiteX6" fmla="*/ 147436 w 147435"/>
                <a:gd name="connsiteY6" fmla="*/ 0 h 290693"/>
                <a:gd name="connsiteX7" fmla="*/ 77862 w 147435"/>
                <a:gd name="connsiteY7" fmla="*/ 2813 h 290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435" h="290693">
                  <a:moveTo>
                    <a:pt x="77862" y="2813"/>
                  </a:moveTo>
                  <a:cubicBezTo>
                    <a:pt x="62018" y="2813"/>
                    <a:pt x="46577" y="2325"/>
                    <a:pt x="31307" y="1607"/>
                  </a:cubicBezTo>
                  <a:lnTo>
                    <a:pt x="539" y="225483"/>
                  </a:lnTo>
                  <a:cubicBezTo>
                    <a:pt x="-3766" y="256883"/>
                    <a:pt x="18192" y="285831"/>
                    <a:pt x="49591" y="290148"/>
                  </a:cubicBezTo>
                  <a:cubicBezTo>
                    <a:pt x="52196" y="290514"/>
                    <a:pt x="54824" y="290696"/>
                    <a:pt x="57455" y="290694"/>
                  </a:cubicBezTo>
                  <a:cubicBezTo>
                    <a:pt x="86126" y="290673"/>
                    <a:pt x="110386" y="269501"/>
                    <a:pt x="114285" y="241097"/>
                  </a:cubicBezTo>
                  <a:lnTo>
                    <a:pt x="147436" y="0"/>
                  </a:lnTo>
                  <a:cubicBezTo>
                    <a:pt x="125393" y="1779"/>
                    <a:pt x="102201" y="2813"/>
                    <a:pt x="77862" y="2813"/>
                  </a:cubicBezTo>
                  <a:close/>
                </a:path>
              </a:pathLst>
            </a:custGeom>
            <a:solidFill>
              <a:srgbClr val="FFF48C"/>
            </a:solidFill>
            <a:ln w="35719" cap="rnd">
              <a:solidFill>
                <a:srgbClr val="87898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892D9314-A740-1847-808A-A7EC1C1299DB}"/>
                </a:ext>
              </a:extLst>
            </p:cNvPr>
            <p:cNvSpPr/>
            <p:nvPr/>
          </p:nvSpPr>
          <p:spPr>
            <a:xfrm>
              <a:off x="7269378" y="5717490"/>
              <a:ext cx="692780" cy="463441"/>
            </a:xfrm>
            <a:custGeom>
              <a:avLst/>
              <a:gdLst>
                <a:gd name="connsiteX0" fmla="*/ 692608 w 692780"/>
                <a:gd name="connsiteY0" fmla="*/ 8611 h 463441"/>
                <a:gd name="connsiteX1" fmla="*/ 662758 w 692780"/>
                <a:gd name="connsiteY1" fmla="*/ 282370 h 463441"/>
                <a:gd name="connsiteX2" fmla="*/ 507566 w 692780"/>
                <a:gd name="connsiteY2" fmla="*/ 448526 h 463441"/>
                <a:gd name="connsiteX3" fmla="*/ 184669 w 692780"/>
                <a:gd name="connsiteY3" fmla="*/ 451942 h 463441"/>
                <a:gd name="connsiteX4" fmla="*/ 31142 w 692780"/>
                <a:gd name="connsiteY4" fmla="*/ 286159 h 463441"/>
                <a:gd name="connsiteX5" fmla="*/ 0 w 692780"/>
                <a:gd name="connsiteY5" fmla="*/ 0 h 463441"/>
                <a:gd name="connsiteX6" fmla="*/ 890 w 692780"/>
                <a:gd name="connsiteY6" fmla="*/ 8237 h 463441"/>
                <a:gd name="connsiteX7" fmla="*/ 346835 w 692780"/>
                <a:gd name="connsiteY7" fmla="*/ 127552 h 463441"/>
                <a:gd name="connsiteX8" fmla="*/ 346835 w 692780"/>
                <a:gd name="connsiteY8" fmla="*/ 127552 h 463441"/>
                <a:gd name="connsiteX9" fmla="*/ 692780 w 692780"/>
                <a:gd name="connsiteY9" fmla="*/ 8237 h 46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2780" h="463441">
                  <a:moveTo>
                    <a:pt x="692608" y="8611"/>
                  </a:moveTo>
                  <a:lnTo>
                    <a:pt x="662758" y="282370"/>
                  </a:lnTo>
                  <a:cubicBezTo>
                    <a:pt x="654476" y="366443"/>
                    <a:pt x="590879" y="434533"/>
                    <a:pt x="507566" y="448526"/>
                  </a:cubicBezTo>
                  <a:cubicBezTo>
                    <a:pt x="400834" y="467193"/>
                    <a:pt x="291772" y="468347"/>
                    <a:pt x="184669" y="451942"/>
                  </a:cubicBezTo>
                  <a:cubicBezTo>
                    <a:pt x="101914" y="437717"/>
                    <a:pt x="38981" y="369761"/>
                    <a:pt x="31142" y="286159"/>
                  </a:cubicBezTo>
                  <a:lnTo>
                    <a:pt x="0" y="0"/>
                  </a:lnTo>
                  <a:cubicBezTo>
                    <a:pt x="523" y="2717"/>
                    <a:pt x="820" y="5472"/>
                    <a:pt x="890" y="8237"/>
                  </a:cubicBezTo>
                  <a:cubicBezTo>
                    <a:pt x="890" y="74252"/>
                    <a:pt x="155881" y="127552"/>
                    <a:pt x="346835" y="127552"/>
                  </a:cubicBezTo>
                  <a:lnTo>
                    <a:pt x="346835" y="127552"/>
                  </a:lnTo>
                  <a:cubicBezTo>
                    <a:pt x="537904" y="127552"/>
                    <a:pt x="692780" y="74137"/>
                    <a:pt x="692780" y="8237"/>
                  </a:cubicBezTo>
                </a:path>
              </a:pathLst>
            </a:custGeom>
            <a:noFill/>
            <a:ln w="35719" cap="rnd">
              <a:solidFill>
                <a:srgbClr val="00DFE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A9A72A2-BD6E-EB4D-247E-1039B49FC20A}"/>
                </a:ext>
              </a:extLst>
            </p:cNvPr>
            <p:cNvSpPr/>
            <p:nvPr/>
          </p:nvSpPr>
          <p:spPr>
            <a:xfrm>
              <a:off x="7156206" y="5406130"/>
              <a:ext cx="918464" cy="861170"/>
            </a:xfrm>
            <a:custGeom>
              <a:avLst/>
              <a:gdLst>
                <a:gd name="connsiteX0" fmla="*/ 459232 w 918464"/>
                <a:gd name="connsiteY0" fmla="*/ 143510 h 861170"/>
                <a:gd name="connsiteX1" fmla="*/ 2095 w 918464"/>
                <a:gd name="connsiteY1" fmla="*/ 0 h 861170"/>
                <a:gd name="connsiteX2" fmla="*/ 0 w 918464"/>
                <a:gd name="connsiteY2" fmla="*/ 0 h 861170"/>
                <a:gd name="connsiteX3" fmla="*/ 69861 w 918464"/>
                <a:gd name="connsiteY3" fmla="*/ 642523 h 861170"/>
                <a:gd name="connsiteX4" fmla="*/ 259294 w 918464"/>
                <a:gd name="connsiteY4" fmla="*/ 846996 h 861170"/>
                <a:gd name="connsiteX5" fmla="*/ 657534 w 918464"/>
                <a:gd name="connsiteY5" fmla="*/ 842777 h 861170"/>
                <a:gd name="connsiteX6" fmla="*/ 848948 w 918464"/>
                <a:gd name="connsiteY6" fmla="*/ 637845 h 861170"/>
                <a:gd name="connsiteX7" fmla="*/ 918464 w 918464"/>
                <a:gd name="connsiteY7" fmla="*/ 0 h 861170"/>
                <a:gd name="connsiteX8" fmla="*/ 916340 w 918464"/>
                <a:gd name="connsiteY8" fmla="*/ 0 h 861170"/>
                <a:gd name="connsiteX9" fmla="*/ 459232 w 918464"/>
                <a:gd name="connsiteY9" fmla="*/ 143510 h 861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8464" h="861170">
                  <a:moveTo>
                    <a:pt x="459232" y="143510"/>
                  </a:moveTo>
                  <a:cubicBezTo>
                    <a:pt x="219685" y="143510"/>
                    <a:pt x="23220" y="80366"/>
                    <a:pt x="2095" y="0"/>
                  </a:cubicBezTo>
                  <a:lnTo>
                    <a:pt x="0" y="0"/>
                  </a:lnTo>
                  <a:lnTo>
                    <a:pt x="69861" y="642523"/>
                  </a:lnTo>
                  <a:cubicBezTo>
                    <a:pt x="79529" y="745664"/>
                    <a:pt x="157191" y="829491"/>
                    <a:pt x="259294" y="846996"/>
                  </a:cubicBezTo>
                  <a:cubicBezTo>
                    <a:pt x="391389" y="867219"/>
                    <a:pt x="525897" y="865794"/>
                    <a:pt x="657534" y="842777"/>
                  </a:cubicBezTo>
                  <a:cubicBezTo>
                    <a:pt x="760287" y="825512"/>
                    <a:pt x="838725" y="741535"/>
                    <a:pt x="848948" y="637845"/>
                  </a:cubicBezTo>
                  <a:lnTo>
                    <a:pt x="918464" y="0"/>
                  </a:lnTo>
                  <a:lnTo>
                    <a:pt x="916340" y="0"/>
                  </a:lnTo>
                  <a:cubicBezTo>
                    <a:pt x="895101" y="80452"/>
                    <a:pt x="698635" y="143510"/>
                    <a:pt x="459232" y="143510"/>
                  </a:cubicBezTo>
                  <a:close/>
                </a:path>
              </a:pathLst>
            </a:custGeom>
            <a:noFill/>
            <a:ln w="357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1" name="星形: 七角 180">
            <a:extLst>
              <a:ext uri="{FF2B5EF4-FFF2-40B4-BE49-F238E27FC236}">
                <a16:creationId xmlns:a16="http://schemas.microsoft.com/office/drawing/2014/main" id="{4E98B72B-F895-616E-2F9F-7E03E83AE8D0}"/>
              </a:ext>
            </a:extLst>
          </p:cNvPr>
          <p:cNvSpPr/>
          <p:nvPr/>
        </p:nvSpPr>
        <p:spPr>
          <a:xfrm>
            <a:off x="10395185" y="4959153"/>
            <a:ext cx="238704" cy="238704"/>
          </a:xfrm>
          <a:prstGeom prst="star7">
            <a:avLst>
              <a:gd name="adj" fmla="val 0"/>
              <a:gd name="hf" fmla="val 102572"/>
              <a:gd name="vf" fmla="val 105210"/>
            </a:avLst>
          </a:prstGeom>
          <a:solidFill>
            <a:schemeClr val="tx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7F1D3AC4-45C9-481B-D7CA-2FCB0ED65CB2}"/>
              </a:ext>
            </a:extLst>
          </p:cNvPr>
          <p:cNvSpPr txBox="1"/>
          <p:nvPr/>
        </p:nvSpPr>
        <p:spPr>
          <a:xfrm>
            <a:off x="2410039" y="1932804"/>
            <a:ext cx="2450185" cy="109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6359C5A3-CFD5-E9CD-866C-66103C11EC38}"/>
              </a:ext>
            </a:extLst>
          </p:cNvPr>
          <p:cNvGrpSpPr/>
          <p:nvPr/>
        </p:nvGrpSpPr>
        <p:grpSpPr>
          <a:xfrm>
            <a:off x="4944495" y="1789132"/>
            <a:ext cx="1447476" cy="1394368"/>
            <a:chOff x="4859985" y="1387223"/>
            <a:chExt cx="1447476" cy="1394368"/>
          </a:xfrm>
        </p:grpSpPr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A4968C03-36FF-5F67-5230-5FA607C3005D}"/>
                </a:ext>
              </a:extLst>
            </p:cNvPr>
            <p:cNvSpPr/>
            <p:nvPr/>
          </p:nvSpPr>
          <p:spPr>
            <a:xfrm>
              <a:off x="6020012" y="1586830"/>
              <a:ext cx="287449" cy="575954"/>
            </a:xfrm>
            <a:custGeom>
              <a:avLst/>
              <a:gdLst>
                <a:gd name="connsiteX0" fmla="*/ 146477 w 287449"/>
                <a:gd name="connsiteY0" fmla="*/ 23751 h 575954"/>
                <a:gd name="connsiteX1" fmla="*/ 0 w 287449"/>
                <a:gd name="connsiteY1" fmla="*/ 4889 h 575954"/>
                <a:gd name="connsiteX2" fmla="*/ 20334 w 287449"/>
                <a:gd name="connsiteY2" fmla="*/ 109994 h 575954"/>
                <a:gd name="connsiteX3" fmla="*/ 98633 w 287449"/>
                <a:gd name="connsiteY3" fmla="*/ 119746 h 575954"/>
                <a:gd name="connsiteX4" fmla="*/ 163039 w 287449"/>
                <a:gd name="connsiteY4" fmla="*/ 204241 h 575954"/>
                <a:gd name="connsiteX5" fmla="*/ 179784 w 287449"/>
                <a:gd name="connsiteY5" fmla="*/ 344308 h 575954"/>
                <a:gd name="connsiteX6" fmla="*/ 115379 w 287449"/>
                <a:gd name="connsiteY6" fmla="*/ 458276 h 575954"/>
                <a:gd name="connsiteX7" fmla="*/ 89402 w 287449"/>
                <a:gd name="connsiteY7" fmla="*/ 469225 h 575954"/>
                <a:gd name="connsiteX8" fmla="*/ 109919 w 287449"/>
                <a:gd name="connsiteY8" fmla="*/ 575955 h 575954"/>
                <a:gd name="connsiteX9" fmla="*/ 162303 w 287449"/>
                <a:gd name="connsiteY9" fmla="*/ 554885 h 575954"/>
                <a:gd name="connsiteX10" fmla="*/ 286913 w 287449"/>
                <a:gd name="connsiteY10" fmla="*/ 337990 h 575954"/>
                <a:gd name="connsiteX11" fmla="*/ 268511 w 287449"/>
                <a:gd name="connsiteY11" fmla="*/ 183876 h 575954"/>
                <a:gd name="connsiteX12" fmla="*/ 146477 w 287449"/>
                <a:gd name="connsiteY12" fmla="*/ 23751 h 57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449" h="575954">
                  <a:moveTo>
                    <a:pt x="146477" y="23751"/>
                  </a:moveTo>
                  <a:cubicBezTo>
                    <a:pt x="101219" y="985"/>
                    <a:pt x="49550" y="-5668"/>
                    <a:pt x="0" y="4889"/>
                  </a:cubicBezTo>
                  <a:lnTo>
                    <a:pt x="20334" y="109994"/>
                  </a:lnTo>
                  <a:cubicBezTo>
                    <a:pt x="46775" y="104073"/>
                    <a:pt x="74452" y="107520"/>
                    <a:pt x="98633" y="119746"/>
                  </a:cubicBezTo>
                  <a:cubicBezTo>
                    <a:pt x="132168" y="136248"/>
                    <a:pt x="156015" y="167532"/>
                    <a:pt x="163039" y="204241"/>
                  </a:cubicBezTo>
                  <a:cubicBezTo>
                    <a:pt x="171668" y="250515"/>
                    <a:pt x="177261" y="297304"/>
                    <a:pt x="179784" y="344308"/>
                  </a:cubicBezTo>
                  <a:cubicBezTo>
                    <a:pt x="182976" y="391745"/>
                    <a:pt x="157662" y="436539"/>
                    <a:pt x="115379" y="458276"/>
                  </a:cubicBezTo>
                  <a:cubicBezTo>
                    <a:pt x="107067" y="462324"/>
                    <a:pt x="98265" y="465790"/>
                    <a:pt x="89402" y="469225"/>
                  </a:cubicBezTo>
                  <a:lnTo>
                    <a:pt x="109919" y="575955"/>
                  </a:lnTo>
                  <a:cubicBezTo>
                    <a:pt x="127793" y="570004"/>
                    <a:pt x="145287" y="562968"/>
                    <a:pt x="162303" y="554885"/>
                  </a:cubicBezTo>
                  <a:cubicBezTo>
                    <a:pt x="243971" y="514536"/>
                    <a:pt x="293190" y="428865"/>
                    <a:pt x="286913" y="337990"/>
                  </a:cubicBezTo>
                  <a:cubicBezTo>
                    <a:pt x="284150" y="286272"/>
                    <a:pt x="278002" y="234791"/>
                    <a:pt x="268511" y="183876"/>
                  </a:cubicBezTo>
                  <a:cubicBezTo>
                    <a:pt x="255207" y="114312"/>
                    <a:pt x="210024" y="55025"/>
                    <a:pt x="146477" y="23751"/>
                  </a:cubicBezTo>
                  <a:close/>
                </a:path>
              </a:pathLst>
            </a:custGeom>
            <a:solidFill>
              <a:srgbClr val="D9FDFF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0FACE9F-E78B-F598-6B78-C6B8DFD7A11E}"/>
                </a:ext>
              </a:extLst>
            </p:cNvPr>
            <p:cNvSpPr/>
            <p:nvPr/>
          </p:nvSpPr>
          <p:spPr>
            <a:xfrm>
              <a:off x="6020012" y="1586830"/>
              <a:ext cx="287449" cy="575954"/>
            </a:xfrm>
            <a:custGeom>
              <a:avLst/>
              <a:gdLst>
                <a:gd name="connsiteX0" fmla="*/ 146477 w 287449"/>
                <a:gd name="connsiteY0" fmla="*/ 23751 h 575954"/>
                <a:gd name="connsiteX1" fmla="*/ 0 w 287449"/>
                <a:gd name="connsiteY1" fmla="*/ 4889 h 575954"/>
                <a:gd name="connsiteX2" fmla="*/ 20334 w 287449"/>
                <a:gd name="connsiteY2" fmla="*/ 109994 h 575954"/>
                <a:gd name="connsiteX3" fmla="*/ 98633 w 287449"/>
                <a:gd name="connsiteY3" fmla="*/ 119746 h 575954"/>
                <a:gd name="connsiteX4" fmla="*/ 163039 w 287449"/>
                <a:gd name="connsiteY4" fmla="*/ 204241 h 575954"/>
                <a:gd name="connsiteX5" fmla="*/ 179784 w 287449"/>
                <a:gd name="connsiteY5" fmla="*/ 344308 h 575954"/>
                <a:gd name="connsiteX6" fmla="*/ 115379 w 287449"/>
                <a:gd name="connsiteY6" fmla="*/ 458276 h 575954"/>
                <a:gd name="connsiteX7" fmla="*/ 89402 w 287449"/>
                <a:gd name="connsiteY7" fmla="*/ 469225 h 575954"/>
                <a:gd name="connsiteX8" fmla="*/ 109919 w 287449"/>
                <a:gd name="connsiteY8" fmla="*/ 575955 h 575954"/>
                <a:gd name="connsiteX9" fmla="*/ 162303 w 287449"/>
                <a:gd name="connsiteY9" fmla="*/ 554885 h 575954"/>
                <a:gd name="connsiteX10" fmla="*/ 286913 w 287449"/>
                <a:gd name="connsiteY10" fmla="*/ 337990 h 575954"/>
                <a:gd name="connsiteX11" fmla="*/ 268511 w 287449"/>
                <a:gd name="connsiteY11" fmla="*/ 183876 h 575954"/>
                <a:gd name="connsiteX12" fmla="*/ 146477 w 287449"/>
                <a:gd name="connsiteY12" fmla="*/ 23751 h 57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449" h="575954">
                  <a:moveTo>
                    <a:pt x="146477" y="23751"/>
                  </a:moveTo>
                  <a:cubicBezTo>
                    <a:pt x="101219" y="985"/>
                    <a:pt x="49550" y="-5668"/>
                    <a:pt x="0" y="4889"/>
                  </a:cubicBezTo>
                  <a:lnTo>
                    <a:pt x="20334" y="109994"/>
                  </a:lnTo>
                  <a:cubicBezTo>
                    <a:pt x="46775" y="104073"/>
                    <a:pt x="74452" y="107520"/>
                    <a:pt x="98633" y="119746"/>
                  </a:cubicBezTo>
                  <a:cubicBezTo>
                    <a:pt x="132168" y="136248"/>
                    <a:pt x="156015" y="167532"/>
                    <a:pt x="163039" y="204241"/>
                  </a:cubicBezTo>
                  <a:cubicBezTo>
                    <a:pt x="171668" y="250515"/>
                    <a:pt x="177261" y="297304"/>
                    <a:pt x="179784" y="344308"/>
                  </a:cubicBezTo>
                  <a:cubicBezTo>
                    <a:pt x="182976" y="391745"/>
                    <a:pt x="157662" y="436539"/>
                    <a:pt x="115379" y="458276"/>
                  </a:cubicBezTo>
                  <a:cubicBezTo>
                    <a:pt x="107067" y="462324"/>
                    <a:pt x="98265" y="465790"/>
                    <a:pt x="89402" y="469225"/>
                  </a:cubicBezTo>
                  <a:lnTo>
                    <a:pt x="109919" y="575955"/>
                  </a:lnTo>
                  <a:cubicBezTo>
                    <a:pt x="127793" y="570004"/>
                    <a:pt x="145287" y="562968"/>
                    <a:pt x="162303" y="554885"/>
                  </a:cubicBezTo>
                  <a:cubicBezTo>
                    <a:pt x="243971" y="514536"/>
                    <a:pt x="293190" y="428865"/>
                    <a:pt x="286913" y="337990"/>
                  </a:cubicBezTo>
                  <a:cubicBezTo>
                    <a:pt x="284150" y="286272"/>
                    <a:pt x="278002" y="234791"/>
                    <a:pt x="268511" y="183876"/>
                  </a:cubicBezTo>
                  <a:cubicBezTo>
                    <a:pt x="255207" y="114312"/>
                    <a:pt x="210024" y="55025"/>
                    <a:pt x="146477" y="23751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0235EA08-BEA7-9721-E8D5-8CB523EC9D1E}"/>
                </a:ext>
              </a:extLst>
            </p:cNvPr>
            <p:cNvSpPr/>
            <p:nvPr/>
          </p:nvSpPr>
          <p:spPr>
            <a:xfrm>
              <a:off x="5395367" y="1524032"/>
              <a:ext cx="740215" cy="894895"/>
            </a:xfrm>
            <a:custGeom>
              <a:avLst/>
              <a:gdLst>
                <a:gd name="connsiteX0" fmla="*/ 701411 w 740215"/>
                <a:gd name="connsiteY0" fmla="*/ 764068 h 894895"/>
                <a:gd name="connsiteX1" fmla="*/ 200272 w 740215"/>
                <a:gd name="connsiteY1" fmla="*/ 860524 h 894895"/>
                <a:gd name="connsiteX2" fmla="*/ 126665 w 740215"/>
                <a:gd name="connsiteY2" fmla="*/ 775845 h 894895"/>
                <a:gd name="connsiteX3" fmla="*/ 0 w 740215"/>
                <a:gd name="connsiteY3" fmla="*/ 117740 h 894895"/>
                <a:gd name="connsiteX4" fmla="*/ 611610 w 740215"/>
                <a:gd name="connsiteY4" fmla="*/ 0 h 894895"/>
                <a:gd name="connsiteX5" fmla="*/ 738306 w 740215"/>
                <a:gd name="connsiteY5" fmla="*/ 658105 h 894895"/>
                <a:gd name="connsiteX6" fmla="*/ 701411 w 740215"/>
                <a:gd name="connsiteY6" fmla="*/ 764068 h 89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215" h="894895">
                  <a:moveTo>
                    <a:pt x="701411" y="764068"/>
                  </a:moveTo>
                  <a:cubicBezTo>
                    <a:pt x="568013" y="892253"/>
                    <a:pt x="371720" y="930034"/>
                    <a:pt x="200272" y="860524"/>
                  </a:cubicBezTo>
                  <a:cubicBezTo>
                    <a:pt x="162483" y="847308"/>
                    <a:pt x="134491" y="815106"/>
                    <a:pt x="126665" y="775845"/>
                  </a:cubicBezTo>
                  <a:lnTo>
                    <a:pt x="0" y="117740"/>
                  </a:lnTo>
                  <a:lnTo>
                    <a:pt x="611610" y="0"/>
                  </a:lnTo>
                  <a:lnTo>
                    <a:pt x="738306" y="658105"/>
                  </a:lnTo>
                  <a:cubicBezTo>
                    <a:pt x="745628" y="697467"/>
                    <a:pt x="731596" y="737766"/>
                    <a:pt x="701411" y="764068"/>
                  </a:cubicBezTo>
                  <a:close/>
                </a:path>
              </a:pathLst>
            </a:custGeom>
            <a:solidFill>
              <a:srgbClr val="D9FDFF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DC6A7978-0066-626A-0C8B-DB1BC611E9DC}"/>
                </a:ext>
              </a:extLst>
            </p:cNvPr>
            <p:cNvSpPr/>
            <p:nvPr/>
          </p:nvSpPr>
          <p:spPr>
            <a:xfrm rot="20946240">
              <a:off x="5389734" y="1475494"/>
              <a:ext cx="622896" cy="214808"/>
            </a:xfrm>
            <a:custGeom>
              <a:avLst/>
              <a:gdLst>
                <a:gd name="connsiteX0" fmla="*/ 622897 w 622896"/>
                <a:gd name="connsiteY0" fmla="*/ 107404 h 214808"/>
                <a:gd name="connsiteX1" fmla="*/ 311448 w 622896"/>
                <a:gd name="connsiteY1" fmla="*/ 214809 h 214808"/>
                <a:gd name="connsiteX2" fmla="*/ 0 w 622896"/>
                <a:gd name="connsiteY2" fmla="*/ 107404 h 214808"/>
                <a:gd name="connsiteX3" fmla="*/ 311448 w 622896"/>
                <a:gd name="connsiteY3" fmla="*/ 0 h 214808"/>
                <a:gd name="connsiteX4" fmla="*/ 622897 w 622896"/>
                <a:gd name="connsiteY4" fmla="*/ 107404 h 21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2896" h="214808">
                  <a:moveTo>
                    <a:pt x="622897" y="107404"/>
                  </a:moveTo>
                  <a:cubicBezTo>
                    <a:pt x="622897" y="166722"/>
                    <a:pt x="483457" y="214809"/>
                    <a:pt x="311448" y="214809"/>
                  </a:cubicBezTo>
                  <a:cubicBezTo>
                    <a:pt x="139440" y="214809"/>
                    <a:pt x="0" y="166722"/>
                    <a:pt x="0" y="107404"/>
                  </a:cubicBezTo>
                  <a:cubicBezTo>
                    <a:pt x="0" y="48087"/>
                    <a:pt x="139440" y="0"/>
                    <a:pt x="311448" y="0"/>
                  </a:cubicBezTo>
                  <a:cubicBezTo>
                    <a:pt x="483457" y="0"/>
                    <a:pt x="622897" y="48087"/>
                    <a:pt x="622897" y="107404"/>
                  </a:cubicBezTo>
                  <a:close/>
                </a:path>
              </a:pathLst>
            </a:custGeom>
            <a:noFill/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10A3C79C-43C4-9D64-69E8-0C7146859888}"/>
                </a:ext>
              </a:extLst>
            </p:cNvPr>
            <p:cNvSpPr/>
            <p:nvPr/>
          </p:nvSpPr>
          <p:spPr>
            <a:xfrm>
              <a:off x="5465272" y="1566604"/>
              <a:ext cx="578923" cy="755668"/>
            </a:xfrm>
            <a:custGeom>
              <a:avLst/>
              <a:gdLst>
                <a:gd name="connsiteX0" fmla="*/ 494505 w 578923"/>
                <a:gd name="connsiteY0" fmla="*/ 28458 h 755668"/>
                <a:gd name="connsiteX1" fmla="*/ 235962 w 578923"/>
                <a:gd name="connsiteY1" fmla="*/ 16712 h 755668"/>
                <a:gd name="connsiteX2" fmla="*/ 267 w 578923"/>
                <a:gd name="connsiteY2" fmla="*/ 123595 h 755668"/>
                <a:gd name="connsiteX3" fmla="*/ 154994 w 578923"/>
                <a:gd name="connsiteY3" fmla="*/ 714350 h 755668"/>
                <a:gd name="connsiteX4" fmla="*/ 375815 w 578923"/>
                <a:gd name="connsiteY4" fmla="*/ 743977 h 755668"/>
                <a:gd name="connsiteX5" fmla="*/ 569983 w 578923"/>
                <a:gd name="connsiteY5" fmla="*/ 634426 h 755668"/>
                <a:gd name="connsiteX6" fmla="*/ 494505 w 578923"/>
                <a:gd name="connsiteY6" fmla="*/ 28458 h 755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923" h="755668">
                  <a:moveTo>
                    <a:pt x="494505" y="28458"/>
                  </a:moveTo>
                  <a:cubicBezTo>
                    <a:pt x="488187" y="-4297"/>
                    <a:pt x="372441" y="-9541"/>
                    <a:pt x="235962" y="16712"/>
                  </a:cubicBezTo>
                  <a:cubicBezTo>
                    <a:pt x="99483" y="42965"/>
                    <a:pt x="-6020" y="90840"/>
                    <a:pt x="267" y="123595"/>
                  </a:cubicBezTo>
                  <a:cubicBezTo>
                    <a:pt x="5143" y="148805"/>
                    <a:pt x="70991" y="613509"/>
                    <a:pt x="154994" y="714350"/>
                  </a:cubicBezTo>
                  <a:cubicBezTo>
                    <a:pt x="190663" y="757288"/>
                    <a:pt x="261325" y="766028"/>
                    <a:pt x="375815" y="743977"/>
                  </a:cubicBezTo>
                  <a:cubicBezTo>
                    <a:pt x="490304" y="721926"/>
                    <a:pt x="552747" y="687453"/>
                    <a:pt x="569983" y="634426"/>
                  </a:cubicBezTo>
                  <a:cubicBezTo>
                    <a:pt x="610712" y="509632"/>
                    <a:pt x="499351" y="53546"/>
                    <a:pt x="494505" y="28458"/>
                  </a:cubicBezTo>
                  <a:close/>
                </a:path>
              </a:pathLst>
            </a:custGeom>
            <a:solidFill>
              <a:srgbClr val="FFD100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7F11467C-31C3-27DE-FBD9-0F45F17C5747}"/>
                </a:ext>
              </a:extLst>
            </p:cNvPr>
            <p:cNvSpPr/>
            <p:nvPr/>
          </p:nvSpPr>
          <p:spPr>
            <a:xfrm>
              <a:off x="5495073" y="1767394"/>
              <a:ext cx="549206" cy="554970"/>
            </a:xfrm>
            <a:custGeom>
              <a:avLst/>
              <a:gdLst>
                <a:gd name="connsiteX0" fmla="*/ 528159 w 549206"/>
                <a:gd name="connsiteY0" fmla="*/ 370364 h 554970"/>
                <a:gd name="connsiteX1" fmla="*/ 333990 w 549206"/>
                <a:gd name="connsiteY1" fmla="*/ 479916 h 554970"/>
                <a:gd name="connsiteX2" fmla="*/ 113170 w 549206"/>
                <a:gd name="connsiteY2" fmla="*/ 450289 h 554970"/>
                <a:gd name="connsiteX3" fmla="*/ 0 w 549206"/>
                <a:gd name="connsiteY3" fmla="*/ 96547 h 554970"/>
                <a:gd name="connsiteX4" fmla="*/ 125346 w 549206"/>
                <a:gd name="connsiteY4" fmla="*/ 513652 h 554970"/>
                <a:gd name="connsiteX5" fmla="*/ 346166 w 549206"/>
                <a:gd name="connsiteY5" fmla="*/ 543279 h 554970"/>
                <a:gd name="connsiteX6" fmla="*/ 540335 w 549206"/>
                <a:gd name="connsiteY6" fmla="*/ 433727 h 554970"/>
                <a:gd name="connsiteX7" fmla="*/ 501906 w 549206"/>
                <a:gd name="connsiteY7" fmla="*/ 0 h 554970"/>
                <a:gd name="connsiteX8" fmla="*/ 528159 w 549206"/>
                <a:gd name="connsiteY8" fmla="*/ 370364 h 55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9206" h="554970">
                  <a:moveTo>
                    <a:pt x="528159" y="370364"/>
                  </a:moveTo>
                  <a:cubicBezTo>
                    <a:pt x="510923" y="423361"/>
                    <a:pt x="448633" y="457834"/>
                    <a:pt x="333990" y="479916"/>
                  </a:cubicBezTo>
                  <a:cubicBezTo>
                    <a:pt x="219348" y="501998"/>
                    <a:pt x="148686" y="493104"/>
                    <a:pt x="113170" y="450289"/>
                  </a:cubicBezTo>
                  <a:cubicBezTo>
                    <a:pt x="67964" y="396004"/>
                    <a:pt x="28032" y="236370"/>
                    <a:pt x="0" y="96547"/>
                  </a:cubicBezTo>
                  <a:cubicBezTo>
                    <a:pt x="27909" y="247472"/>
                    <a:pt x="73116" y="450841"/>
                    <a:pt x="125346" y="513652"/>
                  </a:cubicBezTo>
                  <a:cubicBezTo>
                    <a:pt x="161015" y="556589"/>
                    <a:pt x="231677" y="565330"/>
                    <a:pt x="346166" y="543279"/>
                  </a:cubicBezTo>
                  <a:cubicBezTo>
                    <a:pt x="460655" y="521227"/>
                    <a:pt x="523098" y="486755"/>
                    <a:pt x="540335" y="433727"/>
                  </a:cubicBezTo>
                  <a:cubicBezTo>
                    <a:pt x="565545" y="356134"/>
                    <a:pt x="532054" y="150495"/>
                    <a:pt x="501906" y="0"/>
                  </a:cubicBezTo>
                  <a:cubicBezTo>
                    <a:pt x="527821" y="140129"/>
                    <a:pt x="549995" y="303198"/>
                    <a:pt x="528159" y="370364"/>
                  </a:cubicBezTo>
                  <a:close/>
                </a:path>
              </a:pathLst>
            </a:custGeom>
            <a:solidFill>
              <a:srgbClr val="FFAA54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C70789D-C11B-4832-1F1F-BF2E9F7C1937}"/>
                </a:ext>
              </a:extLst>
            </p:cNvPr>
            <p:cNvSpPr/>
            <p:nvPr/>
          </p:nvSpPr>
          <p:spPr>
            <a:xfrm>
              <a:off x="5465272" y="1566604"/>
              <a:ext cx="578923" cy="755668"/>
            </a:xfrm>
            <a:custGeom>
              <a:avLst/>
              <a:gdLst>
                <a:gd name="connsiteX0" fmla="*/ 494505 w 578923"/>
                <a:gd name="connsiteY0" fmla="*/ 28458 h 755668"/>
                <a:gd name="connsiteX1" fmla="*/ 235962 w 578923"/>
                <a:gd name="connsiteY1" fmla="*/ 16712 h 755668"/>
                <a:gd name="connsiteX2" fmla="*/ 267 w 578923"/>
                <a:gd name="connsiteY2" fmla="*/ 123595 h 755668"/>
                <a:gd name="connsiteX3" fmla="*/ 154994 w 578923"/>
                <a:gd name="connsiteY3" fmla="*/ 714350 h 755668"/>
                <a:gd name="connsiteX4" fmla="*/ 375815 w 578923"/>
                <a:gd name="connsiteY4" fmla="*/ 743977 h 755668"/>
                <a:gd name="connsiteX5" fmla="*/ 569983 w 578923"/>
                <a:gd name="connsiteY5" fmla="*/ 634426 h 755668"/>
                <a:gd name="connsiteX6" fmla="*/ 494505 w 578923"/>
                <a:gd name="connsiteY6" fmla="*/ 28458 h 755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923" h="755668">
                  <a:moveTo>
                    <a:pt x="494505" y="28458"/>
                  </a:moveTo>
                  <a:cubicBezTo>
                    <a:pt x="488187" y="-4297"/>
                    <a:pt x="372441" y="-9541"/>
                    <a:pt x="235962" y="16712"/>
                  </a:cubicBezTo>
                  <a:cubicBezTo>
                    <a:pt x="99483" y="42965"/>
                    <a:pt x="-6020" y="90840"/>
                    <a:pt x="267" y="123595"/>
                  </a:cubicBezTo>
                  <a:cubicBezTo>
                    <a:pt x="5143" y="148805"/>
                    <a:pt x="70991" y="613509"/>
                    <a:pt x="154994" y="714350"/>
                  </a:cubicBezTo>
                  <a:cubicBezTo>
                    <a:pt x="190663" y="757288"/>
                    <a:pt x="261325" y="766028"/>
                    <a:pt x="375815" y="743977"/>
                  </a:cubicBezTo>
                  <a:cubicBezTo>
                    <a:pt x="490304" y="721926"/>
                    <a:pt x="552747" y="687453"/>
                    <a:pt x="569983" y="634426"/>
                  </a:cubicBezTo>
                  <a:cubicBezTo>
                    <a:pt x="610712" y="509632"/>
                    <a:pt x="499351" y="53546"/>
                    <a:pt x="494505" y="28458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8303989-EF39-05BD-7DBE-0A5B0BA4E4A6}"/>
                </a:ext>
              </a:extLst>
            </p:cNvPr>
            <p:cNvSpPr/>
            <p:nvPr/>
          </p:nvSpPr>
          <p:spPr>
            <a:xfrm>
              <a:off x="5465272" y="1566604"/>
              <a:ext cx="530695" cy="289791"/>
            </a:xfrm>
            <a:custGeom>
              <a:avLst/>
              <a:gdLst>
                <a:gd name="connsiteX0" fmla="*/ 295154 w 530695"/>
                <a:gd name="connsiteY0" fmla="*/ 267374 h 289791"/>
                <a:gd name="connsiteX1" fmla="*/ 530695 w 530695"/>
                <a:gd name="connsiteY1" fmla="*/ 195668 h 289791"/>
                <a:gd name="connsiteX2" fmla="*/ 494505 w 530695"/>
                <a:gd name="connsiteY2" fmla="*/ 28458 h 289791"/>
                <a:gd name="connsiteX3" fmla="*/ 235962 w 530695"/>
                <a:gd name="connsiteY3" fmla="*/ 16712 h 289791"/>
                <a:gd name="connsiteX4" fmla="*/ 267 w 530695"/>
                <a:gd name="connsiteY4" fmla="*/ 123595 h 289791"/>
                <a:gd name="connsiteX5" fmla="*/ 28238 w 530695"/>
                <a:gd name="connsiteY5" fmla="*/ 289640 h 289791"/>
                <a:gd name="connsiteX6" fmla="*/ 295154 w 530695"/>
                <a:gd name="connsiteY6" fmla="*/ 267374 h 289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695" h="289791">
                  <a:moveTo>
                    <a:pt x="295154" y="267374"/>
                  </a:moveTo>
                  <a:cubicBezTo>
                    <a:pt x="376086" y="252288"/>
                    <a:pt x="455086" y="228239"/>
                    <a:pt x="530695" y="195668"/>
                  </a:cubicBezTo>
                  <a:cubicBezTo>
                    <a:pt x="512784" y="106727"/>
                    <a:pt x="496284" y="37813"/>
                    <a:pt x="494505" y="28458"/>
                  </a:cubicBezTo>
                  <a:cubicBezTo>
                    <a:pt x="488187" y="-4297"/>
                    <a:pt x="372441" y="-9541"/>
                    <a:pt x="235962" y="16712"/>
                  </a:cubicBezTo>
                  <a:cubicBezTo>
                    <a:pt x="99483" y="42965"/>
                    <a:pt x="-6020" y="90840"/>
                    <a:pt x="267" y="123595"/>
                  </a:cubicBezTo>
                  <a:cubicBezTo>
                    <a:pt x="2046" y="132796"/>
                    <a:pt x="12105" y="201557"/>
                    <a:pt x="28238" y="289640"/>
                  </a:cubicBezTo>
                  <a:cubicBezTo>
                    <a:pt x="117724" y="290976"/>
                    <a:pt x="207126" y="283518"/>
                    <a:pt x="295154" y="267374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FCAAB0B-D2A9-55C9-56F0-ABB6135CC7DB}"/>
                </a:ext>
              </a:extLst>
            </p:cNvPr>
            <p:cNvSpPr/>
            <p:nvPr/>
          </p:nvSpPr>
          <p:spPr>
            <a:xfrm>
              <a:off x="5378403" y="1389956"/>
              <a:ext cx="629052" cy="439807"/>
            </a:xfrm>
            <a:custGeom>
              <a:avLst/>
              <a:gdLst>
                <a:gd name="connsiteX0" fmla="*/ 517091 w 629052"/>
                <a:gd name="connsiteY0" fmla="*/ 66174 h 439807"/>
                <a:gd name="connsiteX1" fmla="*/ 503228 w 629052"/>
                <a:gd name="connsiteY1" fmla="*/ 70222 h 439807"/>
                <a:gd name="connsiteX2" fmla="*/ 398952 w 629052"/>
                <a:gd name="connsiteY2" fmla="*/ 21151 h 439807"/>
                <a:gd name="connsiteX3" fmla="*/ 360186 w 629052"/>
                <a:gd name="connsiteY3" fmla="*/ 37835 h 439807"/>
                <a:gd name="connsiteX4" fmla="*/ 264007 w 629052"/>
                <a:gd name="connsiteY4" fmla="*/ 1952 h 439807"/>
                <a:gd name="connsiteX5" fmla="*/ 195921 w 629052"/>
                <a:gd name="connsiteY5" fmla="*/ 51575 h 439807"/>
                <a:gd name="connsiteX6" fmla="*/ 106979 w 629052"/>
                <a:gd name="connsiteY6" fmla="*/ 37835 h 439807"/>
                <a:gd name="connsiteX7" fmla="*/ 3470 w 629052"/>
                <a:gd name="connsiteY7" fmla="*/ 181982 h 439807"/>
                <a:gd name="connsiteX8" fmla="*/ 14173 w 629052"/>
                <a:gd name="connsiteY8" fmla="*/ 212651 h 439807"/>
                <a:gd name="connsiteX9" fmla="*/ 1906 w 629052"/>
                <a:gd name="connsiteY9" fmla="*/ 287454 h 439807"/>
                <a:gd name="connsiteX10" fmla="*/ 108727 w 629052"/>
                <a:gd name="connsiteY10" fmla="*/ 380689 h 439807"/>
                <a:gd name="connsiteX11" fmla="*/ 216684 w 629052"/>
                <a:gd name="connsiteY11" fmla="*/ 437489 h 439807"/>
                <a:gd name="connsiteX12" fmla="*/ 294860 w 629052"/>
                <a:gd name="connsiteY12" fmla="*/ 332232 h 439807"/>
                <a:gd name="connsiteX13" fmla="*/ 285169 w 629052"/>
                <a:gd name="connsiteY13" fmla="*/ 307359 h 439807"/>
                <a:gd name="connsiteX14" fmla="*/ 343011 w 629052"/>
                <a:gd name="connsiteY14" fmla="*/ 298342 h 439807"/>
                <a:gd name="connsiteX15" fmla="*/ 628636 w 629052"/>
                <a:gd name="connsiteY15" fmla="*/ 135610 h 439807"/>
                <a:gd name="connsiteX16" fmla="*/ 517091 w 629052"/>
                <a:gd name="connsiteY16" fmla="*/ 66174 h 439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29052" h="439807">
                  <a:moveTo>
                    <a:pt x="517091" y="66174"/>
                  </a:moveTo>
                  <a:cubicBezTo>
                    <a:pt x="512380" y="67194"/>
                    <a:pt x="507748" y="68547"/>
                    <a:pt x="503228" y="70222"/>
                  </a:cubicBezTo>
                  <a:cubicBezTo>
                    <a:pt x="483329" y="32413"/>
                    <a:pt x="440769" y="12385"/>
                    <a:pt x="398952" y="21151"/>
                  </a:cubicBezTo>
                  <a:cubicBezTo>
                    <a:pt x="384991" y="23892"/>
                    <a:pt x="371774" y="29580"/>
                    <a:pt x="360186" y="37835"/>
                  </a:cubicBezTo>
                  <a:cubicBezTo>
                    <a:pt x="337609" y="8489"/>
                    <a:pt x="300288" y="-5435"/>
                    <a:pt x="264007" y="1952"/>
                  </a:cubicBezTo>
                  <a:cubicBezTo>
                    <a:pt x="235005" y="7415"/>
                    <a:pt x="210001" y="25639"/>
                    <a:pt x="195921" y="51575"/>
                  </a:cubicBezTo>
                  <a:cubicBezTo>
                    <a:pt x="168784" y="36761"/>
                    <a:pt x="137321" y="31900"/>
                    <a:pt x="106979" y="37835"/>
                  </a:cubicBezTo>
                  <a:cubicBezTo>
                    <a:pt x="38673" y="49189"/>
                    <a:pt x="-7601" y="113629"/>
                    <a:pt x="3470" y="181982"/>
                  </a:cubicBezTo>
                  <a:cubicBezTo>
                    <a:pt x="5588" y="192655"/>
                    <a:pt x="9191" y="202978"/>
                    <a:pt x="14173" y="212651"/>
                  </a:cubicBezTo>
                  <a:cubicBezTo>
                    <a:pt x="1445" y="235378"/>
                    <a:pt x="-2897" y="261853"/>
                    <a:pt x="1906" y="287454"/>
                  </a:cubicBezTo>
                  <a:cubicBezTo>
                    <a:pt x="13216" y="338594"/>
                    <a:pt x="56528" y="376397"/>
                    <a:pt x="108727" y="380689"/>
                  </a:cubicBezTo>
                  <a:cubicBezTo>
                    <a:pt x="125864" y="423581"/>
                    <a:pt x="171629" y="447660"/>
                    <a:pt x="216684" y="437489"/>
                  </a:cubicBezTo>
                  <a:cubicBezTo>
                    <a:pt x="267299" y="429947"/>
                    <a:pt x="302266" y="382867"/>
                    <a:pt x="294860" y="332232"/>
                  </a:cubicBezTo>
                  <a:cubicBezTo>
                    <a:pt x="293030" y="323461"/>
                    <a:pt x="289755" y="315055"/>
                    <a:pt x="285169" y="307359"/>
                  </a:cubicBezTo>
                  <a:cubicBezTo>
                    <a:pt x="304061" y="304997"/>
                    <a:pt x="323321" y="302145"/>
                    <a:pt x="343011" y="298342"/>
                  </a:cubicBezTo>
                  <a:cubicBezTo>
                    <a:pt x="510405" y="266139"/>
                    <a:pt x="637285" y="193606"/>
                    <a:pt x="628636" y="135610"/>
                  </a:cubicBezTo>
                  <a:cubicBezTo>
                    <a:pt x="616403" y="86069"/>
                    <a:pt x="566943" y="55281"/>
                    <a:pt x="517091" y="66174"/>
                  </a:cubicBezTo>
                  <a:close/>
                </a:path>
              </a:pathLst>
            </a:custGeom>
            <a:solidFill>
              <a:srgbClr val="FFFEF2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2193D109-BA22-C186-333E-739D9DB7201A}"/>
                </a:ext>
              </a:extLst>
            </p:cNvPr>
            <p:cNvSpPr/>
            <p:nvPr/>
          </p:nvSpPr>
          <p:spPr>
            <a:xfrm>
              <a:off x="5378342" y="1389956"/>
              <a:ext cx="629073" cy="349161"/>
            </a:xfrm>
            <a:custGeom>
              <a:avLst/>
              <a:gdLst>
                <a:gd name="connsiteX0" fmla="*/ 37451 w 629073"/>
                <a:gd name="connsiteY0" fmla="*/ 349161 h 349161"/>
                <a:gd name="connsiteX1" fmla="*/ 51559 w 629073"/>
                <a:gd name="connsiteY1" fmla="*/ 293036 h 349161"/>
                <a:gd name="connsiteX2" fmla="*/ 40886 w 629073"/>
                <a:gd name="connsiteY2" fmla="*/ 262367 h 349161"/>
                <a:gd name="connsiteX3" fmla="*/ 144365 w 629073"/>
                <a:gd name="connsiteY3" fmla="*/ 118220 h 349161"/>
                <a:gd name="connsiteX4" fmla="*/ 233306 w 629073"/>
                <a:gd name="connsiteY4" fmla="*/ 131960 h 349161"/>
                <a:gd name="connsiteX5" fmla="*/ 301423 w 629073"/>
                <a:gd name="connsiteY5" fmla="*/ 82306 h 349161"/>
                <a:gd name="connsiteX6" fmla="*/ 397572 w 629073"/>
                <a:gd name="connsiteY6" fmla="*/ 118189 h 349161"/>
                <a:gd name="connsiteX7" fmla="*/ 436430 w 629073"/>
                <a:gd name="connsiteY7" fmla="*/ 101383 h 349161"/>
                <a:gd name="connsiteX8" fmla="*/ 540707 w 629073"/>
                <a:gd name="connsiteY8" fmla="*/ 150454 h 349161"/>
                <a:gd name="connsiteX9" fmla="*/ 554569 w 629073"/>
                <a:gd name="connsiteY9" fmla="*/ 146375 h 349161"/>
                <a:gd name="connsiteX10" fmla="*/ 625201 w 629073"/>
                <a:gd name="connsiteY10" fmla="*/ 159133 h 349161"/>
                <a:gd name="connsiteX11" fmla="*/ 628728 w 629073"/>
                <a:gd name="connsiteY11" fmla="*/ 135671 h 349161"/>
                <a:gd name="connsiteX12" fmla="*/ 517152 w 629073"/>
                <a:gd name="connsiteY12" fmla="*/ 66174 h 349161"/>
                <a:gd name="connsiteX13" fmla="*/ 503290 w 629073"/>
                <a:gd name="connsiteY13" fmla="*/ 70222 h 349161"/>
                <a:gd name="connsiteX14" fmla="*/ 399014 w 629073"/>
                <a:gd name="connsiteY14" fmla="*/ 21151 h 349161"/>
                <a:gd name="connsiteX15" fmla="*/ 360248 w 629073"/>
                <a:gd name="connsiteY15" fmla="*/ 37835 h 349161"/>
                <a:gd name="connsiteX16" fmla="*/ 264068 w 629073"/>
                <a:gd name="connsiteY16" fmla="*/ 1952 h 349161"/>
                <a:gd name="connsiteX17" fmla="*/ 195982 w 629073"/>
                <a:gd name="connsiteY17" fmla="*/ 51575 h 349161"/>
                <a:gd name="connsiteX18" fmla="*/ 107041 w 629073"/>
                <a:gd name="connsiteY18" fmla="*/ 37835 h 349161"/>
                <a:gd name="connsiteX19" fmla="*/ 3531 w 629073"/>
                <a:gd name="connsiteY19" fmla="*/ 181982 h 349161"/>
                <a:gd name="connsiteX20" fmla="*/ 14235 w 629073"/>
                <a:gd name="connsiteY20" fmla="*/ 212651 h 349161"/>
                <a:gd name="connsiteX21" fmla="*/ 37452 w 629073"/>
                <a:gd name="connsiteY21" fmla="*/ 349100 h 34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9073" h="349161">
                  <a:moveTo>
                    <a:pt x="37451" y="349161"/>
                  </a:moveTo>
                  <a:cubicBezTo>
                    <a:pt x="37205" y="329546"/>
                    <a:pt x="42067" y="310203"/>
                    <a:pt x="51559" y="293036"/>
                  </a:cubicBezTo>
                  <a:cubicBezTo>
                    <a:pt x="46572" y="283368"/>
                    <a:pt x="42979" y="273042"/>
                    <a:pt x="40886" y="262367"/>
                  </a:cubicBezTo>
                  <a:cubicBezTo>
                    <a:pt x="29690" y="193995"/>
                    <a:pt x="76004" y="129480"/>
                    <a:pt x="144365" y="118220"/>
                  </a:cubicBezTo>
                  <a:cubicBezTo>
                    <a:pt x="174707" y="112269"/>
                    <a:pt x="206175" y="117130"/>
                    <a:pt x="233306" y="131960"/>
                  </a:cubicBezTo>
                  <a:cubicBezTo>
                    <a:pt x="247386" y="106004"/>
                    <a:pt x="272404" y="87767"/>
                    <a:pt x="301423" y="82306"/>
                  </a:cubicBezTo>
                  <a:cubicBezTo>
                    <a:pt x="337696" y="74924"/>
                    <a:pt x="375005" y="88848"/>
                    <a:pt x="397572" y="118189"/>
                  </a:cubicBezTo>
                  <a:cubicBezTo>
                    <a:pt x="409184" y="109891"/>
                    <a:pt x="422431" y="104161"/>
                    <a:pt x="436430" y="101383"/>
                  </a:cubicBezTo>
                  <a:cubicBezTo>
                    <a:pt x="478247" y="92616"/>
                    <a:pt x="520807" y="112645"/>
                    <a:pt x="540707" y="150454"/>
                  </a:cubicBezTo>
                  <a:cubicBezTo>
                    <a:pt x="545225" y="148768"/>
                    <a:pt x="549858" y="147405"/>
                    <a:pt x="554569" y="146375"/>
                  </a:cubicBezTo>
                  <a:cubicBezTo>
                    <a:pt x="578880" y="141609"/>
                    <a:pt x="604094" y="146164"/>
                    <a:pt x="625201" y="159133"/>
                  </a:cubicBezTo>
                  <a:cubicBezTo>
                    <a:pt x="628519" y="151788"/>
                    <a:pt x="629740" y="143667"/>
                    <a:pt x="628728" y="135671"/>
                  </a:cubicBezTo>
                  <a:cubicBezTo>
                    <a:pt x="616522" y="86091"/>
                    <a:pt x="567034" y="55267"/>
                    <a:pt x="517152" y="66174"/>
                  </a:cubicBezTo>
                  <a:cubicBezTo>
                    <a:pt x="512442" y="67194"/>
                    <a:pt x="507809" y="68547"/>
                    <a:pt x="503290" y="70222"/>
                  </a:cubicBezTo>
                  <a:cubicBezTo>
                    <a:pt x="483391" y="32413"/>
                    <a:pt x="440831" y="12385"/>
                    <a:pt x="399014" y="21151"/>
                  </a:cubicBezTo>
                  <a:cubicBezTo>
                    <a:pt x="385052" y="23892"/>
                    <a:pt x="371836" y="29580"/>
                    <a:pt x="360248" y="37835"/>
                  </a:cubicBezTo>
                  <a:cubicBezTo>
                    <a:pt x="337671" y="8489"/>
                    <a:pt x="300350" y="-5435"/>
                    <a:pt x="264068" y="1952"/>
                  </a:cubicBezTo>
                  <a:cubicBezTo>
                    <a:pt x="235066" y="7415"/>
                    <a:pt x="210062" y="25639"/>
                    <a:pt x="195982" y="51575"/>
                  </a:cubicBezTo>
                  <a:cubicBezTo>
                    <a:pt x="168845" y="36761"/>
                    <a:pt x="137383" y="31900"/>
                    <a:pt x="107041" y="37835"/>
                  </a:cubicBezTo>
                  <a:cubicBezTo>
                    <a:pt x="38734" y="49189"/>
                    <a:pt x="-7539" y="113629"/>
                    <a:pt x="3531" y="181982"/>
                  </a:cubicBezTo>
                  <a:cubicBezTo>
                    <a:pt x="5650" y="192655"/>
                    <a:pt x="9253" y="202978"/>
                    <a:pt x="14235" y="212651"/>
                  </a:cubicBezTo>
                  <a:cubicBezTo>
                    <a:pt x="-11389" y="257880"/>
                    <a:pt x="-1689" y="314891"/>
                    <a:pt x="37452" y="349100"/>
                  </a:cubicBezTo>
                  <a:close/>
                </a:path>
              </a:pathLst>
            </a:custGeom>
            <a:solidFill>
              <a:srgbClr val="FFFFFF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BADE8BEB-B5B3-ABED-A598-1E51F373F087}"/>
                </a:ext>
              </a:extLst>
            </p:cNvPr>
            <p:cNvSpPr/>
            <p:nvPr/>
          </p:nvSpPr>
          <p:spPr>
            <a:xfrm>
              <a:off x="5378403" y="1389956"/>
              <a:ext cx="629052" cy="439807"/>
            </a:xfrm>
            <a:custGeom>
              <a:avLst/>
              <a:gdLst>
                <a:gd name="connsiteX0" fmla="*/ 517091 w 629052"/>
                <a:gd name="connsiteY0" fmla="*/ 66174 h 439807"/>
                <a:gd name="connsiteX1" fmla="*/ 503228 w 629052"/>
                <a:gd name="connsiteY1" fmla="*/ 70222 h 439807"/>
                <a:gd name="connsiteX2" fmla="*/ 398952 w 629052"/>
                <a:gd name="connsiteY2" fmla="*/ 21151 h 439807"/>
                <a:gd name="connsiteX3" fmla="*/ 360186 w 629052"/>
                <a:gd name="connsiteY3" fmla="*/ 37835 h 439807"/>
                <a:gd name="connsiteX4" fmla="*/ 264007 w 629052"/>
                <a:gd name="connsiteY4" fmla="*/ 1952 h 439807"/>
                <a:gd name="connsiteX5" fmla="*/ 195921 w 629052"/>
                <a:gd name="connsiteY5" fmla="*/ 51575 h 439807"/>
                <a:gd name="connsiteX6" fmla="*/ 106979 w 629052"/>
                <a:gd name="connsiteY6" fmla="*/ 37835 h 439807"/>
                <a:gd name="connsiteX7" fmla="*/ 3470 w 629052"/>
                <a:gd name="connsiteY7" fmla="*/ 181982 h 439807"/>
                <a:gd name="connsiteX8" fmla="*/ 14173 w 629052"/>
                <a:gd name="connsiteY8" fmla="*/ 212651 h 439807"/>
                <a:gd name="connsiteX9" fmla="*/ 1906 w 629052"/>
                <a:gd name="connsiteY9" fmla="*/ 287454 h 439807"/>
                <a:gd name="connsiteX10" fmla="*/ 108727 w 629052"/>
                <a:gd name="connsiteY10" fmla="*/ 380689 h 439807"/>
                <a:gd name="connsiteX11" fmla="*/ 216684 w 629052"/>
                <a:gd name="connsiteY11" fmla="*/ 437489 h 439807"/>
                <a:gd name="connsiteX12" fmla="*/ 294860 w 629052"/>
                <a:gd name="connsiteY12" fmla="*/ 332232 h 439807"/>
                <a:gd name="connsiteX13" fmla="*/ 285169 w 629052"/>
                <a:gd name="connsiteY13" fmla="*/ 307359 h 439807"/>
                <a:gd name="connsiteX14" fmla="*/ 343011 w 629052"/>
                <a:gd name="connsiteY14" fmla="*/ 298342 h 439807"/>
                <a:gd name="connsiteX15" fmla="*/ 628636 w 629052"/>
                <a:gd name="connsiteY15" fmla="*/ 135610 h 439807"/>
                <a:gd name="connsiteX16" fmla="*/ 517091 w 629052"/>
                <a:gd name="connsiteY16" fmla="*/ 66174 h 439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29052" h="439807">
                  <a:moveTo>
                    <a:pt x="517091" y="66174"/>
                  </a:moveTo>
                  <a:cubicBezTo>
                    <a:pt x="512380" y="67194"/>
                    <a:pt x="507748" y="68547"/>
                    <a:pt x="503228" y="70222"/>
                  </a:cubicBezTo>
                  <a:cubicBezTo>
                    <a:pt x="483329" y="32413"/>
                    <a:pt x="440769" y="12385"/>
                    <a:pt x="398952" y="21151"/>
                  </a:cubicBezTo>
                  <a:cubicBezTo>
                    <a:pt x="384991" y="23892"/>
                    <a:pt x="371774" y="29580"/>
                    <a:pt x="360186" y="37835"/>
                  </a:cubicBezTo>
                  <a:cubicBezTo>
                    <a:pt x="337609" y="8489"/>
                    <a:pt x="300288" y="-5435"/>
                    <a:pt x="264007" y="1952"/>
                  </a:cubicBezTo>
                  <a:cubicBezTo>
                    <a:pt x="235005" y="7415"/>
                    <a:pt x="210001" y="25639"/>
                    <a:pt x="195921" y="51575"/>
                  </a:cubicBezTo>
                  <a:cubicBezTo>
                    <a:pt x="168784" y="36761"/>
                    <a:pt x="137321" y="31900"/>
                    <a:pt x="106979" y="37835"/>
                  </a:cubicBezTo>
                  <a:cubicBezTo>
                    <a:pt x="38673" y="49189"/>
                    <a:pt x="-7601" y="113629"/>
                    <a:pt x="3470" y="181982"/>
                  </a:cubicBezTo>
                  <a:cubicBezTo>
                    <a:pt x="5588" y="192655"/>
                    <a:pt x="9191" y="202978"/>
                    <a:pt x="14173" y="212651"/>
                  </a:cubicBezTo>
                  <a:cubicBezTo>
                    <a:pt x="1445" y="235378"/>
                    <a:pt x="-2897" y="261853"/>
                    <a:pt x="1906" y="287454"/>
                  </a:cubicBezTo>
                  <a:cubicBezTo>
                    <a:pt x="13216" y="338594"/>
                    <a:pt x="56528" y="376397"/>
                    <a:pt x="108727" y="380689"/>
                  </a:cubicBezTo>
                  <a:cubicBezTo>
                    <a:pt x="125864" y="423581"/>
                    <a:pt x="171629" y="447660"/>
                    <a:pt x="216684" y="437489"/>
                  </a:cubicBezTo>
                  <a:cubicBezTo>
                    <a:pt x="267299" y="429947"/>
                    <a:pt x="302266" y="382867"/>
                    <a:pt x="294860" y="332232"/>
                  </a:cubicBezTo>
                  <a:cubicBezTo>
                    <a:pt x="293030" y="323461"/>
                    <a:pt x="289755" y="315055"/>
                    <a:pt x="285169" y="307359"/>
                  </a:cubicBezTo>
                  <a:cubicBezTo>
                    <a:pt x="304061" y="304997"/>
                    <a:pt x="323321" y="302145"/>
                    <a:pt x="343011" y="298342"/>
                  </a:cubicBezTo>
                  <a:cubicBezTo>
                    <a:pt x="510405" y="266139"/>
                    <a:pt x="637285" y="193606"/>
                    <a:pt x="628636" y="135610"/>
                  </a:cubicBezTo>
                  <a:cubicBezTo>
                    <a:pt x="616403" y="86069"/>
                    <a:pt x="566943" y="55281"/>
                    <a:pt x="517091" y="66174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367D405-E988-B7E7-BABE-69B7D69439C8}"/>
                </a:ext>
              </a:extLst>
            </p:cNvPr>
            <p:cNvSpPr/>
            <p:nvPr/>
          </p:nvSpPr>
          <p:spPr>
            <a:xfrm>
              <a:off x="5597356" y="1588223"/>
              <a:ext cx="42937" cy="42937"/>
            </a:xfrm>
            <a:custGeom>
              <a:avLst/>
              <a:gdLst>
                <a:gd name="connsiteX0" fmla="*/ 42937 w 42937"/>
                <a:gd name="connsiteY0" fmla="*/ 21469 h 42937"/>
                <a:gd name="connsiteX1" fmla="*/ 21469 w 42937"/>
                <a:gd name="connsiteY1" fmla="*/ 42937 h 42937"/>
                <a:gd name="connsiteX2" fmla="*/ 0 w 42937"/>
                <a:gd name="connsiteY2" fmla="*/ 21469 h 42937"/>
                <a:gd name="connsiteX3" fmla="*/ 21469 w 42937"/>
                <a:gd name="connsiteY3" fmla="*/ 0 h 42937"/>
                <a:gd name="connsiteX4" fmla="*/ 42937 w 42937"/>
                <a:gd name="connsiteY4" fmla="*/ 2146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7" h="42937">
                  <a:moveTo>
                    <a:pt x="42937" y="21469"/>
                  </a:moveTo>
                  <a:cubicBezTo>
                    <a:pt x="42937" y="33325"/>
                    <a:pt x="33325" y="42937"/>
                    <a:pt x="21469" y="42937"/>
                  </a:cubicBezTo>
                  <a:cubicBezTo>
                    <a:pt x="9612" y="42937"/>
                    <a:pt x="0" y="33325"/>
                    <a:pt x="0" y="21469"/>
                  </a:cubicBezTo>
                  <a:cubicBezTo>
                    <a:pt x="0" y="9612"/>
                    <a:pt x="9612" y="0"/>
                    <a:pt x="21469" y="0"/>
                  </a:cubicBezTo>
                  <a:cubicBezTo>
                    <a:pt x="33325" y="0"/>
                    <a:pt x="42937" y="9612"/>
                    <a:pt x="42937" y="21469"/>
                  </a:cubicBezTo>
                  <a:close/>
                </a:path>
              </a:pathLst>
            </a:custGeom>
            <a:solidFill>
              <a:srgbClr val="FFEF9E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F274A97-161C-83B8-974C-8CEA28ECA1B2}"/>
                </a:ext>
              </a:extLst>
            </p:cNvPr>
            <p:cNvSpPr/>
            <p:nvPr/>
          </p:nvSpPr>
          <p:spPr>
            <a:xfrm>
              <a:off x="5500809" y="1541176"/>
              <a:ext cx="42937" cy="42937"/>
            </a:xfrm>
            <a:custGeom>
              <a:avLst/>
              <a:gdLst>
                <a:gd name="connsiteX0" fmla="*/ 42937 w 42937"/>
                <a:gd name="connsiteY0" fmla="*/ 21469 h 42937"/>
                <a:gd name="connsiteX1" fmla="*/ 21469 w 42937"/>
                <a:gd name="connsiteY1" fmla="*/ 42937 h 42937"/>
                <a:gd name="connsiteX2" fmla="*/ 0 w 42937"/>
                <a:gd name="connsiteY2" fmla="*/ 21469 h 42937"/>
                <a:gd name="connsiteX3" fmla="*/ 21469 w 42937"/>
                <a:gd name="connsiteY3" fmla="*/ 0 h 42937"/>
                <a:gd name="connsiteX4" fmla="*/ 42937 w 42937"/>
                <a:gd name="connsiteY4" fmla="*/ 2146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7" h="42937">
                  <a:moveTo>
                    <a:pt x="42937" y="21469"/>
                  </a:moveTo>
                  <a:cubicBezTo>
                    <a:pt x="42937" y="33325"/>
                    <a:pt x="33325" y="42937"/>
                    <a:pt x="21469" y="42937"/>
                  </a:cubicBezTo>
                  <a:cubicBezTo>
                    <a:pt x="9612" y="42937"/>
                    <a:pt x="0" y="33325"/>
                    <a:pt x="0" y="21469"/>
                  </a:cubicBezTo>
                  <a:cubicBezTo>
                    <a:pt x="0" y="9612"/>
                    <a:pt x="9612" y="0"/>
                    <a:pt x="21469" y="0"/>
                  </a:cubicBezTo>
                  <a:cubicBezTo>
                    <a:pt x="33325" y="0"/>
                    <a:pt x="42937" y="9612"/>
                    <a:pt x="42937" y="21469"/>
                  </a:cubicBezTo>
                  <a:close/>
                </a:path>
              </a:pathLst>
            </a:custGeom>
            <a:solidFill>
              <a:srgbClr val="FFEF9E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9E4F270B-B61A-9687-8C9F-8186EB786489}"/>
                </a:ext>
              </a:extLst>
            </p:cNvPr>
            <p:cNvSpPr/>
            <p:nvPr/>
          </p:nvSpPr>
          <p:spPr>
            <a:xfrm>
              <a:off x="5550309" y="1684771"/>
              <a:ext cx="42937" cy="42937"/>
            </a:xfrm>
            <a:custGeom>
              <a:avLst/>
              <a:gdLst>
                <a:gd name="connsiteX0" fmla="*/ 42937 w 42937"/>
                <a:gd name="connsiteY0" fmla="*/ 21469 h 42937"/>
                <a:gd name="connsiteX1" fmla="*/ 21469 w 42937"/>
                <a:gd name="connsiteY1" fmla="*/ 42937 h 42937"/>
                <a:gd name="connsiteX2" fmla="*/ 0 w 42937"/>
                <a:gd name="connsiteY2" fmla="*/ 21469 h 42937"/>
                <a:gd name="connsiteX3" fmla="*/ 21469 w 42937"/>
                <a:gd name="connsiteY3" fmla="*/ 0 h 42937"/>
                <a:gd name="connsiteX4" fmla="*/ 42937 w 42937"/>
                <a:gd name="connsiteY4" fmla="*/ 2146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7" h="42937">
                  <a:moveTo>
                    <a:pt x="42937" y="21469"/>
                  </a:moveTo>
                  <a:cubicBezTo>
                    <a:pt x="42937" y="33325"/>
                    <a:pt x="33325" y="42937"/>
                    <a:pt x="21469" y="42937"/>
                  </a:cubicBezTo>
                  <a:cubicBezTo>
                    <a:pt x="9612" y="42937"/>
                    <a:pt x="0" y="33325"/>
                    <a:pt x="0" y="21469"/>
                  </a:cubicBezTo>
                  <a:cubicBezTo>
                    <a:pt x="0" y="9612"/>
                    <a:pt x="9612" y="0"/>
                    <a:pt x="21469" y="0"/>
                  </a:cubicBezTo>
                  <a:cubicBezTo>
                    <a:pt x="33325" y="0"/>
                    <a:pt x="42937" y="9612"/>
                    <a:pt x="42937" y="21469"/>
                  </a:cubicBezTo>
                  <a:close/>
                </a:path>
              </a:pathLst>
            </a:custGeom>
            <a:solidFill>
              <a:srgbClr val="FFEF9E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E890FC4-1173-24BB-F1AA-D7A45E78DAF0}"/>
                </a:ext>
              </a:extLst>
            </p:cNvPr>
            <p:cNvSpPr/>
            <p:nvPr/>
          </p:nvSpPr>
          <p:spPr>
            <a:xfrm>
              <a:off x="5457841" y="1658824"/>
              <a:ext cx="42937" cy="42937"/>
            </a:xfrm>
            <a:custGeom>
              <a:avLst/>
              <a:gdLst>
                <a:gd name="connsiteX0" fmla="*/ 42937 w 42937"/>
                <a:gd name="connsiteY0" fmla="*/ 21469 h 42937"/>
                <a:gd name="connsiteX1" fmla="*/ 21469 w 42937"/>
                <a:gd name="connsiteY1" fmla="*/ 42937 h 42937"/>
                <a:gd name="connsiteX2" fmla="*/ 0 w 42937"/>
                <a:gd name="connsiteY2" fmla="*/ 21469 h 42937"/>
                <a:gd name="connsiteX3" fmla="*/ 21469 w 42937"/>
                <a:gd name="connsiteY3" fmla="*/ 0 h 42937"/>
                <a:gd name="connsiteX4" fmla="*/ 42937 w 42937"/>
                <a:gd name="connsiteY4" fmla="*/ 2146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7" h="42937">
                  <a:moveTo>
                    <a:pt x="42937" y="21469"/>
                  </a:moveTo>
                  <a:cubicBezTo>
                    <a:pt x="42937" y="33325"/>
                    <a:pt x="33325" y="42937"/>
                    <a:pt x="21469" y="42937"/>
                  </a:cubicBezTo>
                  <a:cubicBezTo>
                    <a:pt x="9612" y="42937"/>
                    <a:pt x="0" y="33325"/>
                    <a:pt x="0" y="21469"/>
                  </a:cubicBezTo>
                  <a:cubicBezTo>
                    <a:pt x="0" y="9612"/>
                    <a:pt x="9612" y="0"/>
                    <a:pt x="21469" y="0"/>
                  </a:cubicBezTo>
                  <a:cubicBezTo>
                    <a:pt x="33325" y="0"/>
                    <a:pt x="42937" y="9612"/>
                    <a:pt x="42937" y="21469"/>
                  </a:cubicBezTo>
                  <a:close/>
                </a:path>
              </a:pathLst>
            </a:custGeom>
            <a:solidFill>
              <a:srgbClr val="FFEF9E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D0D8200D-1807-C543-2306-38AF6DAB6B2E}"/>
                </a:ext>
              </a:extLst>
            </p:cNvPr>
            <p:cNvSpPr/>
            <p:nvPr/>
          </p:nvSpPr>
          <p:spPr>
            <a:xfrm>
              <a:off x="4859985" y="1949726"/>
              <a:ext cx="269293" cy="595016"/>
            </a:xfrm>
            <a:custGeom>
              <a:avLst/>
              <a:gdLst>
                <a:gd name="connsiteX0" fmla="*/ 120731 w 269293"/>
                <a:gd name="connsiteY0" fmla="*/ 32324 h 595016"/>
                <a:gd name="connsiteX1" fmla="*/ 269294 w 269293"/>
                <a:gd name="connsiteY1" fmla="*/ 2145 h 595016"/>
                <a:gd name="connsiteX2" fmla="*/ 256351 w 269293"/>
                <a:gd name="connsiteY2" fmla="*/ 111421 h 595016"/>
                <a:gd name="connsiteX3" fmla="*/ 176887 w 269293"/>
                <a:gd name="connsiteY3" fmla="*/ 127185 h 595016"/>
                <a:gd name="connsiteX4" fmla="*/ 117235 w 269293"/>
                <a:gd name="connsiteY4" fmla="*/ 218457 h 595016"/>
                <a:gd name="connsiteX5" fmla="*/ 110426 w 269293"/>
                <a:gd name="connsiteY5" fmla="*/ 363094 h 595016"/>
                <a:gd name="connsiteX6" fmla="*/ 184738 w 269293"/>
                <a:gd name="connsiteY6" fmla="*/ 475038 h 595016"/>
                <a:gd name="connsiteX7" fmla="*/ 212157 w 269293"/>
                <a:gd name="connsiteY7" fmla="*/ 484239 h 595016"/>
                <a:gd name="connsiteX8" fmla="*/ 198938 w 269293"/>
                <a:gd name="connsiteY8" fmla="*/ 595017 h 595016"/>
                <a:gd name="connsiteX9" fmla="*/ 143733 w 269293"/>
                <a:gd name="connsiteY9" fmla="*/ 577320 h 595016"/>
                <a:gd name="connsiteX10" fmla="*/ 200 w 269293"/>
                <a:gd name="connsiteY10" fmla="*/ 364474 h 595016"/>
                <a:gd name="connsiteX11" fmla="*/ 7775 w 269293"/>
                <a:gd name="connsiteY11" fmla="*/ 205300 h 595016"/>
                <a:gd name="connsiteX12" fmla="*/ 120731 w 269293"/>
                <a:gd name="connsiteY12" fmla="*/ 32324 h 59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9293" h="595016">
                  <a:moveTo>
                    <a:pt x="120731" y="32324"/>
                  </a:moveTo>
                  <a:cubicBezTo>
                    <a:pt x="165389" y="5688"/>
                    <a:pt x="217783" y="-4955"/>
                    <a:pt x="269294" y="2145"/>
                  </a:cubicBezTo>
                  <a:lnTo>
                    <a:pt x="256351" y="111421"/>
                  </a:lnTo>
                  <a:cubicBezTo>
                    <a:pt x="228836" y="107272"/>
                    <a:pt x="200735" y="112847"/>
                    <a:pt x="176887" y="127185"/>
                  </a:cubicBezTo>
                  <a:cubicBezTo>
                    <a:pt x="143785" y="146565"/>
                    <a:pt x="121698" y="180359"/>
                    <a:pt x="117235" y="218457"/>
                  </a:cubicBezTo>
                  <a:cubicBezTo>
                    <a:pt x="111819" y="266470"/>
                    <a:pt x="109545" y="314785"/>
                    <a:pt x="110426" y="363094"/>
                  </a:cubicBezTo>
                  <a:cubicBezTo>
                    <a:pt x="110656" y="411890"/>
                    <a:pt x="139860" y="455882"/>
                    <a:pt x="184738" y="475038"/>
                  </a:cubicBezTo>
                  <a:cubicBezTo>
                    <a:pt x="193510" y="478534"/>
                    <a:pt x="202803" y="481448"/>
                    <a:pt x="212157" y="484239"/>
                  </a:cubicBezTo>
                  <a:lnTo>
                    <a:pt x="198938" y="595017"/>
                  </a:lnTo>
                  <a:cubicBezTo>
                    <a:pt x="180194" y="590245"/>
                    <a:pt x="161758" y="584335"/>
                    <a:pt x="143733" y="577320"/>
                  </a:cubicBezTo>
                  <a:cubicBezTo>
                    <a:pt x="57180" y="542010"/>
                    <a:pt x="496" y="457953"/>
                    <a:pt x="200" y="364474"/>
                  </a:cubicBezTo>
                  <a:cubicBezTo>
                    <a:pt x="-766" y="311308"/>
                    <a:pt x="1765" y="258135"/>
                    <a:pt x="7775" y="205300"/>
                  </a:cubicBezTo>
                  <a:cubicBezTo>
                    <a:pt x="16194" y="133110"/>
                    <a:pt x="58019" y="69060"/>
                    <a:pt x="120731" y="32324"/>
                  </a:cubicBezTo>
                  <a:close/>
                </a:path>
              </a:pathLst>
            </a:custGeom>
            <a:solidFill>
              <a:srgbClr val="D9FDFF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A7B52075-AE58-8905-8F8A-3DBFDEB1D62D}"/>
                </a:ext>
              </a:extLst>
            </p:cNvPr>
            <p:cNvSpPr/>
            <p:nvPr/>
          </p:nvSpPr>
          <p:spPr>
            <a:xfrm>
              <a:off x="4859985" y="1949726"/>
              <a:ext cx="269293" cy="595016"/>
            </a:xfrm>
            <a:custGeom>
              <a:avLst/>
              <a:gdLst>
                <a:gd name="connsiteX0" fmla="*/ 120731 w 269293"/>
                <a:gd name="connsiteY0" fmla="*/ 32324 h 595016"/>
                <a:gd name="connsiteX1" fmla="*/ 269294 w 269293"/>
                <a:gd name="connsiteY1" fmla="*/ 2145 h 595016"/>
                <a:gd name="connsiteX2" fmla="*/ 256351 w 269293"/>
                <a:gd name="connsiteY2" fmla="*/ 111421 h 595016"/>
                <a:gd name="connsiteX3" fmla="*/ 176887 w 269293"/>
                <a:gd name="connsiteY3" fmla="*/ 127185 h 595016"/>
                <a:gd name="connsiteX4" fmla="*/ 117235 w 269293"/>
                <a:gd name="connsiteY4" fmla="*/ 218457 h 595016"/>
                <a:gd name="connsiteX5" fmla="*/ 110426 w 269293"/>
                <a:gd name="connsiteY5" fmla="*/ 363094 h 595016"/>
                <a:gd name="connsiteX6" fmla="*/ 184738 w 269293"/>
                <a:gd name="connsiteY6" fmla="*/ 475038 h 595016"/>
                <a:gd name="connsiteX7" fmla="*/ 212157 w 269293"/>
                <a:gd name="connsiteY7" fmla="*/ 484239 h 595016"/>
                <a:gd name="connsiteX8" fmla="*/ 198938 w 269293"/>
                <a:gd name="connsiteY8" fmla="*/ 595017 h 595016"/>
                <a:gd name="connsiteX9" fmla="*/ 143733 w 269293"/>
                <a:gd name="connsiteY9" fmla="*/ 577320 h 595016"/>
                <a:gd name="connsiteX10" fmla="*/ 200 w 269293"/>
                <a:gd name="connsiteY10" fmla="*/ 364474 h 595016"/>
                <a:gd name="connsiteX11" fmla="*/ 7775 w 269293"/>
                <a:gd name="connsiteY11" fmla="*/ 205300 h 595016"/>
                <a:gd name="connsiteX12" fmla="*/ 120731 w 269293"/>
                <a:gd name="connsiteY12" fmla="*/ 32324 h 59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9293" h="595016">
                  <a:moveTo>
                    <a:pt x="120731" y="32324"/>
                  </a:moveTo>
                  <a:cubicBezTo>
                    <a:pt x="165389" y="5688"/>
                    <a:pt x="217783" y="-4955"/>
                    <a:pt x="269294" y="2145"/>
                  </a:cubicBezTo>
                  <a:lnTo>
                    <a:pt x="256351" y="111421"/>
                  </a:lnTo>
                  <a:cubicBezTo>
                    <a:pt x="228836" y="107272"/>
                    <a:pt x="200735" y="112847"/>
                    <a:pt x="176887" y="127185"/>
                  </a:cubicBezTo>
                  <a:cubicBezTo>
                    <a:pt x="143785" y="146565"/>
                    <a:pt x="121698" y="180359"/>
                    <a:pt x="117235" y="218457"/>
                  </a:cubicBezTo>
                  <a:cubicBezTo>
                    <a:pt x="111819" y="266470"/>
                    <a:pt x="109545" y="314785"/>
                    <a:pt x="110426" y="363094"/>
                  </a:cubicBezTo>
                  <a:cubicBezTo>
                    <a:pt x="110656" y="411890"/>
                    <a:pt x="139860" y="455882"/>
                    <a:pt x="184738" y="475038"/>
                  </a:cubicBezTo>
                  <a:cubicBezTo>
                    <a:pt x="193510" y="478534"/>
                    <a:pt x="202803" y="481448"/>
                    <a:pt x="212157" y="484239"/>
                  </a:cubicBezTo>
                  <a:lnTo>
                    <a:pt x="198938" y="595017"/>
                  </a:lnTo>
                  <a:cubicBezTo>
                    <a:pt x="180194" y="590245"/>
                    <a:pt x="161758" y="584335"/>
                    <a:pt x="143733" y="577320"/>
                  </a:cubicBezTo>
                  <a:cubicBezTo>
                    <a:pt x="57180" y="542010"/>
                    <a:pt x="496" y="457953"/>
                    <a:pt x="200" y="364474"/>
                  </a:cubicBezTo>
                  <a:cubicBezTo>
                    <a:pt x="-766" y="311308"/>
                    <a:pt x="1765" y="258135"/>
                    <a:pt x="7775" y="205300"/>
                  </a:cubicBezTo>
                  <a:cubicBezTo>
                    <a:pt x="16194" y="133110"/>
                    <a:pt x="58019" y="69060"/>
                    <a:pt x="120731" y="32324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895D22C7-8E3D-A377-151B-DD591C7B6871}"/>
                </a:ext>
              </a:extLst>
            </p:cNvPr>
            <p:cNvSpPr/>
            <p:nvPr/>
          </p:nvSpPr>
          <p:spPr>
            <a:xfrm>
              <a:off x="5055911" y="1881546"/>
              <a:ext cx="716660" cy="900045"/>
            </a:xfrm>
            <a:custGeom>
              <a:avLst/>
              <a:gdLst>
                <a:gd name="connsiteX0" fmla="*/ 46318 w 716660"/>
                <a:gd name="connsiteY0" fmla="*/ 788880 h 900045"/>
                <a:gd name="connsiteX1" fmla="*/ 566595 w 716660"/>
                <a:gd name="connsiteY1" fmla="*/ 850587 h 900045"/>
                <a:gd name="connsiteX2" fmla="*/ 635662 w 716660"/>
                <a:gd name="connsiteY2" fmla="*/ 758425 h 900045"/>
                <a:gd name="connsiteX3" fmla="*/ 716660 w 716660"/>
                <a:gd name="connsiteY3" fmla="*/ 75263 h 900045"/>
                <a:gd name="connsiteX4" fmla="*/ 81802 w 716660"/>
                <a:gd name="connsiteY4" fmla="*/ 0 h 900045"/>
                <a:gd name="connsiteX5" fmla="*/ 712 w 716660"/>
                <a:gd name="connsiteY5" fmla="*/ 683224 h 900045"/>
                <a:gd name="connsiteX6" fmla="*/ 46318 w 716660"/>
                <a:gd name="connsiteY6" fmla="*/ 788880 h 90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6660" h="900045">
                  <a:moveTo>
                    <a:pt x="46318" y="788880"/>
                  </a:moveTo>
                  <a:cubicBezTo>
                    <a:pt x="192397" y="910256"/>
                    <a:pt x="396176" y="934426"/>
                    <a:pt x="566595" y="850587"/>
                  </a:cubicBezTo>
                  <a:cubicBezTo>
                    <a:pt x="604300" y="834248"/>
                    <a:pt x="630565" y="799201"/>
                    <a:pt x="635662" y="758425"/>
                  </a:cubicBezTo>
                  <a:lnTo>
                    <a:pt x="716660" y="75263"/>
                  </a:lnTo>
                  <a:lnTo>
                    <a:pt x="81802" y="0"/>
                  </a:lnTo>
                  <a:lnTo>
                    <a:pt x="712" y="683224"/>
                  </a:lnTo>
                  <a:cubicBezTo>
                    <a:pt x="-3822" y="724027"/>
                    <a:pt x="13515" y="764193"/>
                    <a:pt x="46318" y="788880"/>
                  </a:cubicBezTo>
                  <a:close/>
                </a:path>
              </a:pathLst>
            </a:custGeom>
            <a:solidFill>
              <a:srgbClr val="D9FDFF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1E023BB7-485C-9498-7028-9394521D58D3}"/>
                </a:ext>
              </a:extLst>
            </p:cNvPr>
            <p:cNvSpPr/>
            <p:nvPr/>
          </p:nvSpPr>
          <p:spPr>
            <a:xfrm rot="16605660">
              <a:off x="5344854" y="1599479"/>
              <a:ext cx="220513" cy="639396"/>
            </a:xfrm>
            <a:custGeom>
              <a:avLst/>
              <a:gdLst>
                <a:gd name="connsiteX0" fmla="*/ 220513 w 220513"/>
                <a:gd name="connsiteY0" fmla="*/ 319698 h 639396"/>
                <a:gd name="connsiteX1" fmla="*/ 110257 w 220513"/>
                <a:gd name="connsiteY1" fmla="*/ 639397 h 639396"/>
                <a:gd name="connsiteX2" fmla="*/ 0 w 220513"/>
                <a:gd name="connsiteY2" fmla="*/ 319698 h 639396"/>
                <a:gd name="connsiteX3" fmla="*/ 110257 w 220513"/>
                <a:gd name="connsiteY3" fmla="*/ 0 h 639396"/>
                <a:gd name="connsiteX4" fmla="*/ 220513 w 220513"/>
                <a:gd name="connsiteY4" fmla="*/ 319698 h 63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513" h="639396">
                  <a:moveTo>
                    <a:pt x="220513" y="319698"/>
                  </a:moveTo>
                  <a:cubicBezTo>
                    <a:pt x="220513" y="496263"/>
                    <a:pt x="171150" y="639397"/>
                    <a:pt x="110257" y="639397"/>
                  </a:cubicBezTo>
                  <a:cubicBezTo>
                    <a:pt x="49364" y="639397"/>
                    <a:pt x="0" y="496263"/>
                    <a:pt x="0" y="319698"/>
                  </a:cubicBezTo>
                  <a:cubicBezTo>
                    <a:pt x="0" y="143134"/>
                    <a:pt x="49364" y="0"/>
                    <a:pt x="110257" y="0"/>
                  </a:cubicBezTo>
                  <a:cubicBezTo>
                    <a:pt x="171150" y="0"/>
                    <a:pt x="220513" y="143134"/>
                    <a:pt x="220513" y="319698"/>
                  </a:cubicBezTo>
                  <a:close/>
                </a:path>
              </a:pathLst>
            </a:custGeom>
            <a:noFill/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E0044FE5-640A-E021-BD90-2095378354D3}"/>
                </a:ext>
              </a:extLst>
            </p:cNvPr>
            <p:cNvSpPr/>
            <p:nvPr/>
          </p:nvSpPr>
          <p:spPr>
            <a:xfrm>
              <a:off x="5141937" y="1912498"/>
              <a:ext cx="562376" cy="767293"/>
            </a:xfrm>
            <a:custGeom>
              <a:avLst/>
              <a:gdLst>
                <a:gd name="connsiteX0" fmla="*/ 49294 w 562376"/>
                <a:gd name="connsiteY0" fmla="*/ 38269 h 767293"/>
                <a:gd name="connsiteX1" fmla="*/ 313051 w 562376"/>
                <a:gd name="connsiteY1" fmla="*/ 7109 h 767293"/>
                <a:gd name="connsiteX2" fmla="*/ 562271 w 562376"/>
                <a:gd name="connsiteY2" fmla="*/ 99117 h 767293"/>
                <a:gd name="connsiteX3" fmla="*/ 447598 w 562376"/>
                <a:gd name="connsiteY3" fmla="*/ 715390 h 767293"/>
                <a:gd name="connsiteX4" fmla="*/ 223711 w 562376"/>
                <a:gd name="connsiteY4" fmla="*/ 762099 h 767293"/>
                <a:gd name="connsiteX5" fmla="*/ 16784 w 562376"/>
                <a:gd name="connsiteY5" fmla="*/ 664294 h 767293"/>
                <a:gd name="connsiteX6" fmla="*/ 49294 w 562376"/>
                <a:gd name="connsiteY6" fmla="*/ 38269 h 76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376" h="767293">
                  <a:moveTo>
                    <a:pt x="49294" y="38269"/>
                  </a:moveTo>
                  <a:cubicBezTo>
                    <a:pt x="53311" y="4257"/>
                    <a:pt x="171450" y="-9667"/>
                    <a:pt x="313051" y="7109"/>
                  </a:cubicBezTo>
                  <a:cubicBezTo>
                    <a:pt x="454652" y="23885"/>
                    <a:pt x="566289" y="65105"/>
                    <a:pt x="562271" y="99117"/>
                  </a:cubicBezTo>
                  <a:cubicBezTo>
                    <a:pt x="559204" y="125309"/>
                    <a:pt x="526112" y="605930"/>
                    <a:pt x="447598" y="715390"/>
                  </a:cubicBezTo>
                  <a:cubicBezTo>
                    <a:pt x="414230" y="761884"/>
                    <a:pt x="342555" y="776207"/>
                    <a:pt x="223711" y="762099"/>
                  </a:cubicBezTo>
                  <a:cubicBezTo>
                    <a:pt x="104867" y="747991"/>
                    <a:pt x="38345" y="717291"/>
                    <a:pt x="16784" y="664294"/>
                  </a:cubicBezTo>
                  <a:cubicBezTo>
                    <a:pt x="-33943" y="539469"/>
                    <a:pt x="46196" y="64461"/>
                    <a:pt x="49294" y="38269"/>
                  </a:cubicBezTo>
                  <a:close/>
                </a:path>
              </a:pathLst>
            </a:custGeom>
            <a:solidFill>
              <a:srgbClr val="FFD100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FB5293A1-97C5-AF93-507A-B3D6902B2C36}"/>
                </a:ext>
              </a:extLst>
            </p:cNvPr>
            <p:cNvSpPr/>
            <p:nvPr/>
          </p:nvSpPr>
          <p:spPr>
            <a:xfrm>
              <a:off x="5141873" y="2129846"/>
              <a:ext cx="545068" cy="549914"/>
            </a:xfrm>
            <a:custGeom>
              <a:avLst/>
              <a:gdLst>
                <a:gd name="connsiteX0" fmla="*/ 24546 w 545068"/>
                <a:gd name="connsiteY0" fmla="*/ 381252 h 549914"/>
                <a:gd name="connsiteX1" fmla="*/ 231473 w 545068"/>
                <a:gd name="connsiteY1" fmla="*/ 479026 h 549914"/>
                <a:gd name="connsiteX2" fmla="*/ 455360 w 545068"/>
                <a:gd name="connsiteY2" fmla="*/ 432317 h 549914"/>
                <a:gd name="connsiteX3" fmla="*/ 545069 w 545068"/>
                <a:gd name="connsiteY3" fmla="*/ 61799 h 549914"/>
                <a:gd name="connsiteX4" fmla="*/ 447601 w 545068"/>
                <a:gd name="connsiteY4" fmla="*/ 498011 h 549914"/>
                <a:gd name="connsiteX5" fmla="*/ 223714 w 545068"/>
                <a:gd name="connsiteY5" fmla="*/ 544720 h 549914"/>
                <a:gd name="connsiteX6" fmla="*/ 16787 w 545068"/>
                <a:gd name="connsiteY6" fmla="*/ 446915 h 549914"/>
                <a:gd name="connsiteX7" fmla="*/ 24025 w 545068"/>
                <a:gd name="connsiteY7" fmla="*/ 0 h 549914"/>
                <a:gd name="connsiteX8" fmla="*/ 24546 w 545068"/>
                <a:gd name="connsiteY8" fmla="*/ 381252 h 54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5068" h="549914">
                  <a:moveTo>
                    <a:pt x="24546" y="381252"/>
                  </a:moveTo>
                  <a:cubicBezTo>
                    <a:pt x="46015" y="434249"/>
                    <a:pt x="112445" y="464918"/>
                    <a:pt x="231473" y="479026"/>
                  </a:cubicBezTo>
                  <a:cubicBezTo>
                    <a:pt x="350502" y="493134"/>
                    <a:pt x="422145" y="478812"/>
                    <a:pt x="455360" y="432317"/>
                  </a:cubicBezTo>
                  <a:cubicBezTo>
                    <a:pt x="497654" y="373431"/>
                    <a:pt x="526728" y="207019"/>
                    <a:pt x="545069" y="61799"/>
                  </a:cubicBezTo>
                  <a:cubicBezTo>
                    <a:pt x="527648" y="218397"/>
                    <a:pt x="496427" y="429833"/>
                    <a:pt x="447601" y="498011"/>
                  </a:cubicBezTo>
                  <a:cubicBezTo>
                    <a:pt x="414233" y="544506"/>
                    <a:pt x="342558" y="558828"/>
                    <a:pt x="223714" y="544720"/>
                  </a:cubicBezTo>
                  <a:cubicBezTo>
                    <a:pt x="104870" y="530612"/>
                    <a:pt x="38348" y="499912"/>
                    <a:pt x="16787" y="446915"/>
                  </a:cubicBezTo>
                  <a:cubicBezTo>
                    <a:pt x="-14772" y="369322"/>
                    <a:pt x="4305" y="156322"/>
                    <a:pt x="24025" y="0"/>
                  </a:cubicBezTo>
                  <a:cubicBezTo>
                    <a:pt x="7862" y="145496"/>
                    <a:pt x="-2780" y="314086"/>
                    <a:pt x="24546" y="381252"/>
                  </a:cubicBezTo>
                  <a:close/>
                </a:path>
              </a:pathLst>
            </a:custGeom>
            <a:solidFill>
              <a:srgbClr val="FFAA54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F7CEAF5D-114F-FCEF-37B4-2F93BAD8D942}"/>
                </a:ext>
              </a:extLst>
            </p:cNvPr>
            <p:cNvSpPr/>
            <p:nvPr/>
          </p:nvSpPr>
          <p:spPr>
            <a:xfrm>
              <a:off x="5141937" y="1912498"/>
              <a:ext cx="562376" cy="767293"/>
            </a:xfrm>
            <a:custGeom>
              <a:avLst/>
              <a:gdLst>
                <a:gd name="connsiteX0" fmla="*/ 49294 w 562376"/>
                <a:gd name="connsiteY0" fmla="*/ 38269 h 767293"/>
                <a:gd name="connsiteX1" fmla="*/ 313051 w 562376"/>
                <a:gd name="connsiteY1" fmla="*/ 7109 h 767293"/>
                <a:gd name="connsiteX2" fmla="*/ 562271 w 562376"/>
                <a:gd name="connsiteY2" fmla="*/ 99117 h 767293"/>
                <a:gd name="connsiteX3" fmla="*/ 447598 w 562376"/>
                <a:gd name="connsiteY3" fmla="*/ 715390 h 767293"/>
                <a:gd name="connsiteX4" fmla="*/ 223711 w 562376"/>
                <a:gd name="connsiteY4" fmla="*/ 762099 h 767293"/>
                <a:gd name="connsiteX5" fmla="*/ 16784 w 562376"/>
                <a:gd name="connsiteY5" fmla="*/ 664294 h 767293"/>
                <a:gd name="connsiteX6" fmla="*/ 49294 w 562376"/>
                <a:gd name="connsiteY6" fmla="*/ 38269 h 76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376" h="767293">
                  <a:moveTo>
                    <a:pt x="49294" y="38269"/>
                  </a:moveTo>
                  <a:cubicBezTo>
                    <a:pt x="53311" y="4257"/>
                    <a:pt x="171450" y="-9667"/>
                    <a:pt x="313051" y="7109"/>
                  </a:cubicBezTo>
                  <a:cubicBezTo>
                    <a:pt x="454652" y="23885"/>
                    <a:pt x="566289" y="65105"/>
                    <a:pt x="562271" y="99117"/>
                  </a:cubicBezTo>
                  <a:cubicBezTo>
                    <a:pt x="559204" y="125309"/>
                    <a:pt x="526112" y="605930"/>
                    <a:pt x="447598" y="715390"/>
                  </a:cubicBezTo>
                  <a:cubicBezTo>
                    <a:pt x="414230" y="761884"/>
                    <a:pt x="342555" y="776207"/>
                    <a:pt x="223711" y="762099"/>
                  </a:cubicBezTo>
                  <a:cubicBezTo>
                    <a:pt x="104867" y="747991"/>
                    <a:pt x="38345" y="717291"/>
                    <a:pt x="16784" y="664294"/>
                  </a:cubicBezTo>
                  <a:cubicBezTo>
                    <a:pt x="-33943" y="539469"/>
                    <a:pt x="46196" y="64461"/>
                    <a:pt x="49294" y="38269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0AB8632F-3451-4938-A6FA-05662905169A}"/>
                </a:ext>
              </a:extLst>
            </p:cNvPr>
            <p:cNvSpPr/>
            <p:nvPr/>
          </p:nvSpPr>
          <p:spPr>
            <a:xfrm>
              <a:off x="5166542" y="1912498"/>
              <a:ext cx="537618" cy="276465"/>
            </a:xfrm>
            <a:custGeom>
              <a:avLst/>
              <a:gdLst>
                <a:gd name="connsiteX0" fmla="*/ 246460 w 537618"/>
                <a:gd name="connsiteY0" fmla="*/ 268106 h 276465"/>
                <a:gd name="connsiteX1" fmla="*/ 0 w 537618"/>
                <a:gd name="connsiteY1" fmla="*/ 212134 h 276465"/>
                <a:gd name="connsiteX2" fmla="*/ 24536 w 537618"/>
                <a:gd name="connsiteY2" fmla="*/ 38269 h 276465"/>
                <a:gd name="connsiteX3" fmla="*/ 288293 w 537618"/>
                <a:gd name="connsiteY3" fmla="*/ 7109 h 276465"/>
                <a:gd name="connsiteX4" fmla="*/ 537513 w 537618"/>
                <a:gd name="connsiteY4" fmla="*/ 99117 h 276465"/>
                <a:gd name="connsiteX5" fmla="*/ 521166 w 537618"/>
                <a:gd name="connsiteY5" fmla="*/ 271173 h 276465"/>
                <a:gd name="connsiteX6" fmla="*/ 246460 w 537618"/>
                <a:gd name="connsiteY6" fmla="*/ 268106 h 276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618" h="276465">
                  <a:moveTo>
                    <a:pt x="246460" y="268106"/>
                  </a:moveTo>
                  <a:cubicBezTo>
                    <a:pt x="162485" y="258646"/>
                    <a:pt x="79823" y="239873"/>
                    <a:pt x="0" y="212134"/>
                  </a:cubicBezTo>
                  <a:cubicBezTo>
                    <a:pt x="11746" y="119574"/>
                    <a:pt x="23523" y="47991"/>
                    <a:pt x="24536" y="38269"/>
                  </a:cubicBezTo>
                  <a:cubicBezTo>
                    <a:pt x="28553" y="4257"/>
                    <a:pt x="146692" y="-9667"/>
                    <a:pt x="288293" y="7109"/>
                  </a:cubicBezTo>
                  <a:cubicBezTo>
                    <a:pt x="429894" y="23885"/>
                    <a:pt x="541531" y="65074"/>
                    <a:pt x="537513" y="99117"/>
                  </a:cubicBezTo>
                  <a:cubicBezTo>
                    <a:pt x="536378" y="108748"/>
                    <a:pt x="531164" y="179809"/>
                    <a:pt x="521166" y="271173"/>
                  </a:cubicBezTo>
                  <a:cubicBezTo>
                    <a:pt x="429717" y="279137"/>
                    <a:pt x="337708" y="278110"/>
                    <a:pt x="246460" y="268106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CA7C3088-C4CB-7D52-E126-54FAF225EFB1}"/>
                </a:ext>
              </a:extLst>
            </p:cNvPr>
            <p:cNvSpPr/>
            <p:nvPr/>
          </p:nvSpPr>
          <p:spPr>
            <a:xfrm>
              <a:off x="5137541" y="1718477"/>
              <a:ext cx="653705" cy="444323"/>
            </a:xfrm>
            <a:custGeom>
              <a:avLst/>
              <a:gdLst>
                <a:gd name="connsiteX0" fmla="*/ 109202 w 653705"/>
                <a:gd name="connsiteY0" fmla="*/ 85260 h 444323"/>
                <a:gd name="connsiteX1" fmla="*/ 123709 w 653705"/>
                <a:gd name="connsiteY1" fmla="*/ 88327 h 444323"/>
                <a:gd name="connsiteX2" fmla="*/ 226728 w 653705"/>
                <a:gd name="connsiteY2" fmla="*/ 30484 h 444323"/>
                <a:gd name="connsiteX3" fmla="*/ 267671 w 653705"/>
                <a:gd name="connsiteY3" fmla="*/ 44684 h 444323"/>
                <a:gd name="connsiteX4" fmla="*/ 363452 w 653705"/>
                <a:gd name="connsiteY4" fmla="*/ 827 h 444323"/>
                <a:gd name="connsiteX5" fmla="*/ 436844 w 653705"/>
                <a:gd name="connsiteY5" fmla="*/ 46617 h 444323"/>
                <a:gd name="connsiteX6" fmla="*/ 527012 w 653705"/>
                <a:gd name="connsiteY6" fmla="*/ 25945 h 444323"/>
                <a:gd name="connsiteX7" fmla="*/ 643556 w 653705"/>
                <a:gd name="connsiteY7" fmla="*/ 165890 h 444323"/>
                <a:gd name="connsiteX8" fmla="*/ 634907 w 653705"/>
                <a:gd name="connsiteY8" fmla="*/ 198154 h 444323"/>
                <a:gd name="connsiteX9" fmla="*/ 652972 w 653705"/>
                <a:gd name="connsiteY9" fmla="*/ 273847 h 444323"/>
                <a:gd name="connsiteX10" fmla="*/ 550566 w 653705"/>
                <a:gd name="connsiteY10" fmla="*/ 377049 h 444323"/>
                <a:gd name="connsiteX11" fmla="*/ 444205 w 653705"/>
                <a:gd name="connsiteY11" fmla="*/ 443234 h 444323"/>
                <a:gd name="connsiteX12" fmla="*/ 356398 w 653705"/>
                <a:gd name="connsiteY12" fmla="*/ 341227 h 444323"/>
                <a:gd name="connsiteX13" fmla="*/ 364464 w 653705"/>
                <a:gd name="connsiteY13" fmla="*/ 315066 h 444323"/>
                <a:gd name="connsiteX14" fmla="*/ 304567 w 653705"/>
                <a:gd name="connsiteY14" fmla="*/ 310098 h 444323"/>
                <a:gd name="connsiteX15" fmla="*/ 111 w 653705"/>
                <a:gd name="connsiteY15" fmla="*/ 164633 h 444323"/>
                <a:gd name="connsiteX16" fmla="*/ 109202 w 653705"/>
                <a:gd name="connsiteY16" fmla="*/ 85260 h 44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53705" h="444323">
                  <a:moveTo>
                    <a:pt x="109202" y="85260"/>
                  </a:moveTo>
                  <a:cubicBezTo>
                    <a:pt x="114104" y="85942"/>
                    <a:pt x="118951" y="86967"/>
                    <a:pt x="123709" y="88327"/>
                  </a:cubicBezTo>
                  <a:cubicBezTo>
                    <a:pt x="141297" y="48221"/>
                    <a:pt x="183329" y="24621"/>
                    <a:pt x="226728" y="30484"/>
                  </a:cubicBezTo>
                  <a:cubicBezTo>
                    <a:pt x="241230" y="32252"/>
                    <a:pt x="255189" y="37093"/>
                    <a:pt x="267671" y="44684"/>
                  </a:cubicBezTo>
                  <a:cubicBezTo>
                    <a:pt x="288595" y="12964"/>
                    <a:pt x="325768" y="-4057"/>
                    <a:pt x="363452" y="827"/>
                  </a:cubicBezTo>
                  <a:cubicBezTo>
                    <a:pt x="393562" y="4264"/>
                    <a:pt x="420520" y="21083"/>
                    <a:pt x="436844" y="46617"/>
                  </a:cubicBezTo>
                  <a:cubicBezTo>
                    <a:pt x="463560" y="29398"/>
                    <a:pt x="495464" y="22084"/>
                    <a:pt x="527012" y="25945"/>
                  </a:cubicBezTo>
                  <a:cubicBezTo>
                    <a:pt x="597830" y="32426"/>
                    <a:pt x="649998" y="95069"/>
                    <a:pt x="643556" y="165890"/>
                  </a:cubicBezTo>
                  <a:cubicBezTo>
                    <a:pt x="642204" y="176998"/>
                    <a:pt x="639293" y="187860"/>
                    <a:pt x="634907" y="198154"/>
                  </a:cubicBezTo>
                  <a:cubicBezTo>
                    <a:pt x="649606" y="220492"/>
                    <a:pt x="655999" y="247279"/>
                    <a:pt x="652972" y="273847"/>
                  </a:cubicBezTo>
                  <a:cubicBezTo>
                    <a:pt x="645094" y="326948"/>
                    <a:pt x="603605" y="368760"/>
                    <a:pt x="550566" y="377049"/>
                  </a:cubicBezTo>
                  <a:cubicBezTo>
                    <a:pt x="536201" y="422256"/>
                    <a:pt x="491107" y="450317"/>
                    <a:pt x="444205" y="443234"/>
                  </a:cubicBezTo>
                  <a:cubicBezTo>
                    <a:pt x="391837" y="439217"/>
                    <a:pt x="352578" y="393610"/>
                    <a:pt x="356398" y="341227"/>
                  </a:cubicBezTo>
                  <a:cubicBezTo>
                    <a:pt x="357621" y="332121"/>
                    <a:pt x="360347" y="323281"/>
                    <a:pt x="364464" y="315066"/>
                  </a:cubicBezTo>
                  <a:cubicBezTo>
                    <a:pt x="344449" y="314072"/>
                    <a:pt x="324472" y="312415"/>
                    <a:pt x="304567" y="310098"/>
                  </a:cubicBezTo>
                  <a:cubicBezTo>
                    <a:pt x="130824" y="289519"/>
                    <a:pt x="-4428" y="224653"/>
                    <a:pt x="111" y="164633"/>
                  </a:cubicBezTo>
                  <a:cubicBezTo>
                    <a:pt x="8980" y="112998"/>
                    <a:pt x="57344" y="77810"/>
                    <a:pt x="109202" y="85260"/>
                  </a:cubicBezTo>
                  <a:close/>
                </a:path>
              </a:pathLst>
            </a:custGeom>
            <a:solidFill>
              <a:srgbClr val="FFFEF2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CBFEC9B5-F5FE-71CF-2920-45D94753D579}"/>
                </a:ext>
              </a:extLst>
            </p:cNvPr>
            <p:cNvSpPr/>
            <p:nvPr/>
          </p:nvSpPr>
          <p:spPr>
            <a:xfrm>
              <a:off x="5137592" y="1718477"/>
              <a:ext cx="653717" cy="339571"/>
            </a:xfrm>
            <a:custGeom>
              <a:avLst/>
              <a:gdLst>
                <a:gd name="connsiteX0" fmla="*/ 621239 w 653717"/>
                <a:gd name="connsiteY0" fmla="*/ 339510 h 339571"/>
                <a:gd name="connsiteX1" fmla="*/ 602623 w 653717"/>
                <a:gd name="connsiteY1" fmla="*/ 283078 h 339571"/>
                <a:gd name="connsiteX2" fmla="*/ 611302 w 653717"/>
                <a:gd name="connsiteY2" fmla="*/ 250814 h 339571"/>
                <a:gd name="connsiteX3" fmla="*/ 494758 w 653717"/>
                <a:gd name="connsiteY3" fmla="*/ 110869 h 339571"/>
                <a:gd name="connsiteX4" fmla="*/ 404621 w 653717"/>
                <a:gd name="connsiteY4" fmla="*/ 131540 h 339571"/>
                <a:gd name="connsiteX5" fmla="*/ 331137 w 653717"/>
                <a:gd name="connsiteY5" fmla="*/ 85689 h 339571"/>
                <a:gd name="connsiteX6" fmla="*/ 235356 w 653717"/>
                <a:gd name="connsiteY6" fmla="*/ 129547 h 339571"/>
                <a:gd name="connsiteX7" fmla="*/ 194412 w 653717"/>
                <a:gd name="connsiteY7" fmla="*/ 115347 h 339571"/>
                <a:gd name="connsiteX8" fmla="*/ 91393 w 653717"/>
                <a:gd name="connsiteY8" fmla="*/ 173343 h 339571"/>
                <a:gd name="connsiteX9" fmla="*/ 76887 w 653717"/>
                <a:gd name="connsiteY9" fmla="*/ 170276 h 339571"/>
                <a:gd name="connsiteX10" fmla="*/ 5396 w 653717"/>
                <a:gd name="connsiteY10" fmla="*/ 188494 h 339571"/>
                <a:gd name="connsiteX11" fmla="*/ 60 w 653717"/>
                <a:gd name="connsiteY11" fmla="*/ 164725 h 339571"/>
                <a:gd name="connsiteX12" fmla="*/ 109151 w 653717"/>
                <a:gd name="connsiteY12" fmla="*/ 85291 h 339571"/>
                <a:gd name="connsiteX13" fmla="*/ 123658 w 653717"/>
                <a:gd name="connsiteY13" fmla="*/ 88358 h 339571"/>
                <a:gd name="connsiteX14" fmla="*/ 226676 w 653717"/>
                <a:gd name="connsiteY14" fmla="*/ 30484 h 339571"/>
                <a:gd name="connsiteX15" fmla="*/ 267620 w 653717"/>
                <a:gd name="connsiteY15" fmla="*/ 44684 h 339571"/>
                <a:gd name="connsiteX16" fmla="*/ 363401 w 653717"/>
                <a:gd name="connsiteY16" fmla="*/ 827 h 339571"/>
                <a:gd name="connsiteX17" fmla="*/ 436793 w 653717"/>
                <a:gd name="connsiteY17" fmla="*/ 46617 h 339571"/>
                <a:gd name="connsiteX18" fmla="*/ 526961 w 653717"/>
                <a:gd name="connsiteY18" fmla="*/ 25945 h 339571"/>
                <a:gd name="connsiteX19" fmla="*/ 643505 w 653717"/>
                <a:gd name="connsiteY19" fmla="*/ 165890 h 339571"/>
                <a:gd name="connsiteX20" fmla="*/ 634856 w 653717"/>
                <a:gd name="connsiteY20" fmla="*/ 198154 h 339571"/>
                <a:gd name="connsiteX21" fmla="*/ 621178 w 653717"/>
                <a:gd name="connsiteY21" fmla="*/ 339571 h 33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53717" h="339571">
                  <a:moveTo>
                    <a:pt x="621239" y="339510"/>
                  </a:moveTo>
                  <a:cubicBezTo>
                    <a:pt x="620043" y="319401"/>
                    <a:pt x="613627" y="299951"/>
                    <a:pt x="602623" y="283078"/>
                  </a:cubicBezTo>
                  <a:cubicBezTo>
                    <a:pt x="607018" y="272785"/>
                    <a:pt x="609940" y="261923"/>
                    <a:pt x="611302" y="250814"/>
                  </a:cubicBezTo>
                  <a:cubicBezTo>
                    <a:pt x="617744" y="179993"/>
                    <a:pt x="565576" y="117349"/>
                    <a:pt x="494758" y="110869"/>
                  </a:cubicBezTo>
                  <a:cubicBezTo>
                    <a:pt x="463220" y="107008"/>
                    <a:pt x="431325" y="114322"/>
                    <a:pt x="404621" y="131540"/>
                  </a:cubicBezTo>
                  <a:cubicBezTo>
                    <a:pt x="388290" y="105961"/>
                    <a:pt x="361291" y="89114"/>
                    <a:pt x="331137" y="85689"/>
                  </a:cubicBezTo>
                  <a:cubicBezTo>
                    <a:pt x="293452" y="80805"/>
                    <a:pt x="256279" y="97826"/>
                    <a:pt x="235356" y="129547"/>
                  </a:cubicBezTo>
                  <a:cubicBezTo>
                    <a:pt x="222873" y="121955"/>
                    <a:pt x="208915" y="117114"/>
                    <a:pt x="194412" y="115347"/>
                  </a:cubicBezTo>
                  <a:cubicBezTo>
                    <a:pt x="150975" y="109507"/>
                    <a:pt x="108931" y="133177"/>
                    <a:pt x="91393" y="173343"/>
                  </a:cubicBezTo>
                  <a:cubicBezTo>
                    <a:pt x="86635" y="171986"/>
                    <a:pt x="81787" y="170961"/>
                    <a:pt x="76887" y="170276"/>
                  </a:cubicBezTo>
                  <a:cubicBezTo>
                    <a:pt x="51615" y="167165"/>
                    <a:pt x="26097" y="173668"/>
                    <a:pt x="5396" y="188494"/>
                  </a:cubicBezTo>
                  <a:cubicBezTo>
                    <a:pt x="1480" y="181206"/>
                    <a:pt x="-365" y="172986"/>
                    <a:pt x="60" y="164725"/>
                  </a:cubicBezTo>
                  <a:cubicBezTo>
                    <a:pt x="8900" y="113066"/>
                    <a:pt x="57273" y="77843"/>
                    <a:pt x="109151" y="85291"/>
                  </a:cubicBezTo>
                  <a:cubicBezTo>
                    <a:pt x="114052" y="85973"/>
                    <a:pt x="118900" y="86998"/>
                    <a:pt x="123658" y="88358"/>
                  </a:cubicBezTo>
                  <a:cubicBezTo>
                    <a:pt x="141236" y="48240"/>
                    <a:pt x="183270" y="24626"/>
                    <a:pt x="226676" y="30484"/>
                  </a:cubicBezTo>
                  <a:cubicBezTo>
                    <a:pt x="241179" y="32252"/>
                    <a:pt x="255138" y="37093"/>
                    <a:pt x="267620" y="44684"/>
                  </a:cubicBezTo>
                  <a:cubicBezTo>
                    <a:pt x="288543" y="12964"/>
                    <a:pt x="325716" y="-4057"/>
                    <a:pt x="363401" y="827"/>
                  </a:cubicBezTo>
                  <a:cubicBezTo>
                    <a:pt x="393510" y="4264"/>
                    <a:pt x="420469" y="21083"/>
                    <a:pt x="436793" y="46617"/>
                  </a:cubicBezTo>
                  <a:cubicBezTo>
                    <a:pt x="463509" y="29398"/>
                    <a:pt x="495413" y="22084"/>
                    <a:pt x="526961" y="25945"/>
                  </a:cubicBezTo>
                  <a:cubicBezTo>
                    <a:pt x="597779" y="32426"/>
                    <a:pt x="649947" y="95069"/>
                    <a:pt x="643505" y="165890"/>
                  </a:cubicBezTo>
                  <a:cubicBezTo>
                    <a:pt x="642153" y="176998"/>
                    <a:pt x="639241" y="187860"/>
                    <a:pt x="634856" y="198154"/>
                  </a:cubicBezTo>
                  <a:cubicBezTo>
                    <a:pt x="664443" y="242564"/>
                    <a:pt x="658728" y="301655"/>
                    <a:pt x="621178" y="339571"/>
                  </a:cubicBezTo>
                  <a:close/>
                </a:path>
              </a:pathLst>
            </a:custGeom>
            <a:solidFill>
              <a:srgbClr val="FFFFFF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E5F205EB-41F2-F5E7-404D-F47FC7A43FB0}"/>
                </a:ext>
              </a:extLst>
            </p:cNvPr>
            <p:cNvSpPr/>
            <p:nvPr/>
          </p:nvSpPr>
          <p:spPr>
            <a:xfrm>
              <a:off x="5137541" y="1718477"/>
              <a:ext cx="653705" cy="444323"/>
            </a:xfrm>
            <a:custGeom>
              <a:avLst/>
              <a:gdLst>
                <a:gd name="connsiteX0" fmla="*/ 109202 w 653705"/>
                <a:gd name="connsiteY0" fmla="*/ 85260 h 444323"/>
                <a:gd name="connsiteX1" fmla="*/ 123709 w 653705"/>
                <a:gd name="connsiteY1" fmla="*/ 88327 h 444323"/>
                <a:gd name="connsiteX2" fmla="*/ 226728 w 653705"/>
                <a:gd name="connsiteY2" fmla="*/ 30484 h 444323"/>
                <a:gd name="connsiteX3" fmla="*/ 267671 w 653705"/>
                <a:gd name="connsiteY3" fmla="*/ 44684 h 444323"/>
                <a:gd name="connsiteX4" fmla="*/ 363452 w 653705"/>
                <a:gd name="connsiteY4" fmla="*/ 827 h 444323"/>
                <a:gd name="connsiteX5" fmla="*/ 436844 w 653705"/>
                <a:gd name="connsiteY5" fmla="*/ 46617 h 444323"/>
                <a:gd name="connsiteX6" fmla="*/ 527012 w 653705"/>
                <a:gd name="connsiteY6" fmla="*/ 25945 h 444323"/>
                <a:gd name="connsiteX7" fmla="*/ 643556 w 653705"/>
                <a:gd name="connsiteY7" fmla="*/ 165890 h 444323"/>
                <a:gd name="connsiteX8" fmla="*/ 634907 w 653705"/>
                <a:gd name="connsiteY8" fmla="*/ 198154 h 444323"/>
                <a:gd name="connsiteX9" fmla="*/ 652972 w 653705"/>
                <a:gd name="connsiteY9" fmla="*/ 273847 h 444323"/>
                <a:gd name="connsiteX10" fmla="*/ 550566 w 653705"/>
                <a:gd name="connsiteY10" fmla="*/ 377049 h 444323"/>
                <a:gd name="connsiteX11" fmla="*/ 444205 w 653705"/>
                <a:gd name="connsiteY11" fmla="*/ 443234 h 444323"/>
                <a:gd name="connsiteX12" fmla="*/ 356398 w 653705"/>
                <a:gd name="connsiteY12" fmla="*/ 341227 h 444323"/>
                <a:gd name="connsiteX13" fmla="*/ 364464 w 653705"/>
                <a:gd name="connsiteY13" fmla="*/ 315066 h 444323"/>
                <a:gd name="connsiteX14" fmla="*/ 304567 w 653705"/>
                <a:gd name="connsiteY14" fmla="*/ 310098 h 444323"/>
                <a:gd name="connsiteX15" fmla="*/ 111 w 653705"/>
                <a:gd name="connsiteY15" fmla="*/ 164633 h 444323"/>
                <a:gd name="connsiteX16" fmla="*/ 109202 w 653705"/>
                <a:gd name="connsiteY16" fmla="*/ 85260 h 44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53705" h="444323">
                  <a:moveTo>
                    <a:pt x="109202" y="85260"/>
                  </a:moveTo>
                  <a:cubicBezTo>
                    <a:pt x="114104" y="85942"/>
                    <a:pt x="118951" y="86967"/>
                    <a:pt x="123709" y="88327"/>
                  </a:cubicBezTo>
                  <a:cubicBezTo>
                    <a:pt x="141297" y="48221"/>
                    <a:pt x="183329" y="24621"/>
                    <a:pt x="226728" y="30484"/>
                  </a:cubicBezTo>
                  <a:cubicBezTo>
                    <a:pt x="241230" y="32252"/>
                    <a:pt x="255189" y="37093"/>
                    <a:pt x="267671" y="44684"/>
                  </a:cubicBezTo>
                  <a:cubicBezTo>
                    <a:pt x="288595" y="12964"/>
                    <a:pt x="325768" y="-4057"/>
                    <a:pt x="363452" y="827"/>
                  </a:cubicBezTo>
                  <a:cubicBezTo>
                    <a:pt x="393562" y="4264"/>
                    <a:pt x="420520" y="21083"/>
                    <a:pt x="436844" y="46617"/>
                  </a:cubicBezTo>
                  <a:cubicBezTo>
                    <a:pt x="463560" y="29398"/>
                    <a:pt x="495464" y="22084"/>
                    <a:pt x="527012" y="25945"/>
                  </a:cubicBezTo>
                  <a:cubicBezTo>
                    <a:pt x="597830" y="32426"/>
                    <a:pt x="649998" y="95069"/>
                    <a:pt x="643556" y="165890"/>
                  </a:cubicBezTo>
                  <a:cubicBezTo>
                    <a:pt x="642204" y="176998"/>
                    <a:pt x="639293" y="187860"/>
                    <a:pt x="634907" y="198154"/>
                  </a:cubicBezTo>
                  <a:cubicBezTo>
                    <a:pt x="649606" y="220492"/>
                    <a:pt x="655999" y="247279"/>
                    <a:pt x="652972" y="273847"/>
                  </a:cubicBezTo>
                  <a:cubicBezTo>
                    <a:pt x="645094" y="326948"/>
                    <a:pt x="603605" y="368760"/>
                    <a:pt x="550566" y="377049"/>
                  </a:cubicBezTo>
                  <a:cubicBezTo>
                    <a:pt x="536201" y="422256"/>
                    <a:pt x="491107" y="450317"/>
                    <a:pt x="444205" y="443234"/>
                  </a:cubicBezTo>
                  <a:cubicBezTo>
                    <a:pt x="391837" y="439217"/>
                    <a:pt x="352578" y="393610"/>
                    <a:pt x="356398" y="341227"/>
                  </a:cubicBezTo>
                  <a:cubicBezTo>
                    <a:pt x="357621" y="332121"/>
                    <a:pt x="360347" y="323281"/>
                    <a:pt x="364464" y="315066"/>
                  </a:cubicBezTo>
                  <a:cubicBezTo>
                    <a:pt x="344449" y="314072"/>
                    <a:pt x="324472" y="312415"/>
                    <a:pt x="304567" y="310098"/>
                  </a:cubicBezTo>
                  <a:cubicBezTo>
                    <a:pt x="130824" y="289519"/>
                    <a:pt x="-4428" y="224653"/>
                    <a:pt x="111" y="164633"/>
                  </a:cubicBezTo>
                  <a:cubicBezTo>
                    <a:pt x="8980" y="112998"/>
                    <a:pt x="57344" y="77810"/>
                    <a:pt x="109202" y="85260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5161D1BB-BD95-DE5C-49D0-B269A49E8FDB}"/>
                </a:ext>
              </a:extLst>
            </p:cNvPr>
            <p:cNvSpPr/>
            <p:nvPr/>
          </p:nvSpPr>
          <p:spPr>
            <a:xfrm>
              <a:off x="5519333" y="1918441"/>
              <a:ext cx="44102" cy="44102"/>
            </a:xfrm>
            <a:custGeom>
              <a:avLst/>
              <a:gdLst>
                <a:gd name="connsiteX0" fmla="*/ 44103 w 44102"/>
                <a:gd name="connsiteY0" fmla="*/ 22051 h 44102"/>
                <a:gd name="connsiteX1" fmla="*/ 22051 w 44102"/>
                <a:gd name="connsiteY1" fmla="*/ 44103 h 44102"/>
                <a:gd name="connsiteX2" fmla="*/ 0 w 44102"/>
                <a:gd name="connsiteY2" fmla="*/ 22051 h 44102"/>
                <a:gd name="connsiteX3" fmla="*/ 22051 w 44102"/>
                <a:gd name="connsiteY3" fmla="*/ 0 h 44102"/>
                <a:gd name="connsiteX4" fmla="*/ 44103 w 44102"/>
                <a:gd name="connsiteY4" fmla="*/ 22051 h 4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02" h="44102">
                  <a:moveTo>
                    <a:pt x="44103" y="22051"/>
                  </a:moveTo>
                  <a:cubicBezTo>
                    <a:pt x="44103" y="34230"/>
                    <a:pt x="34230" y="44103"/>
                    <a:pt x="22051" y="44103"/>
                  </a:cubicBezTo>
                  <a:cubicBezTo>
                    <a:pt x="9873" y="44103"/>
                    <a:pt x="0" y="34230"/>
                    <a:pt x="0" y="22051"/>
                  </a:cubicBezTo>
                  <a:cubicBezTo>
                    <a:pt x="0" y="9873"/>
                    <a:pt x="9873" y="0"/>
                    <a:pt x="22051" y="0"/>
                  </a:cubicBezTo>
                  <a:cubicBezTo>
                    <a:pt x="34230" y="0"/>
                    <a:pt x="44103" y="9873"/>
                    <a:pt x="44103" y="22051"/>
                  </a:cubicBezTo>
                  <a:close/>
                </a:path>
              </a:pathLst>
            </a:custGeom>
            <a:solidFill>
              <a:srgbClr val="FFEF9E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A745728-3078-DD97-B189-E6D75967F032}"/>
                </a:ext>
              </a:extLst>
            </p:cNvPr>
            <p:cNvSpPr/>
            <p:nvPr/>
          </p:nvSpPr>
          <p:spPr>
            <a:xfrm>
              <a:off x="5614684" y="1863144"/>
              <a:ext cx="44102" cy="44102"/>
            </a:xfrm>
            <a:custGeom>
              <a:avLst/>
              <a:gdLst>
                <a:gd name="connsiteX0" fmla="*/ 44103 w 44102"/>
                <a:gd name="connsiteY0" fmla="*/ 22051 h 44102"/>
                <a:gd name="connsiteX1" fmla="*/ 22051 w 44102"/>
                <a:gd name="connsiteY1" fmla="*/ 44103 h 44102"/>
                <a:gd name="connsiteX2" fmla="*/ 0 w 44102"/>
                <a:gd name="connsiteY2" fmla="*/ 22051 h 44102"/>
                <a:gd name="connsiteX3" fmla="*/ 22051 w 44102"/>
                <a:gd name="connsiteY3" fmla="*/ 0 h 44102"/>
                <a:gd name="connsiteX4" fmla="*/ 44103 w 44102"/>
                <a:gd name="connsiteY4" fmla="*/ 22051 h 4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02" h="44102">
                  <a:moveTo>
                    <a:pt x="44103" y="22051"/>
                  </a:moveTo>
                  <a:cubicBezTo>
                    <a:pt x="44103" y="34230"/>
                    <a:pt x="34230" y="44103"/>
                    <a:pt x="22051" y="44103"/>
                  </a:cubicBezTo>
                  <a:cubicBezTo>
                    <a:pt x="9873" y="44103"/>
                    <a:pt x="0" y="34230"/>
                    <a:pt x="0" y="22051"/>
                  </a:cubicBezTo>
                  <a:cubicBezTo>
                    <a:pt x="0" y="9873"/>
                    <a:pt x="9873" y="0"/>
                    <a:pt x="22051" y="0"/>
                  </a:cubicBezTo>
                  <a:cubicBezTo>
                    <a:pt x="34230" y="0"/>
                    <a:pt x="44103" y="9873"/>
                    <a:pt x="44103" y="22051"/>
                  </a:cubicBezTo>
                  <a:close/>
                </a:path>
              </a:pathLst>
            </a:custGeom>
            <a:solidFill>
              <a:srgbClr val="FFEF9E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5453E877-8B97-7452-C697-7AC4E6FE5CAD}"/>
                </a:ext>
              </a:extLst>
            </p:cNvPr>
            <p:cNvSpPr/>
            <p:nvPr/>
          </p:nvSpPr>
          <p:spPr>
            <a:xfrm>
              <a:off x="5574630" y="2013823"/>
              <a:ext cx="44102" cy="44102"/>
            </a:xfrm>
            <a:custGeom>
              <a:avLst/>
              <a:gdLst>
                <a:gd name="connsiteX0" fmla="*/ 44103 w 44102"/>
                <a:gd name="connsiteY0" fmla="*/ 22051 h 44102"/>
                <a:gd name="connsiteX1" fmla="*/ 22051 w 44102"/>
                <a:gd name="connsiteY1" fmla="*/ 44103 h 44102"/>
                <a:gd name="connsiteX2" fmla="*/ 0 w 44102"/>
                <a:gd name="connsiteY2" fmla="*/ 22051 h 44102"/>
                <a:gd name="connsiteX3" fmla="*/ 22051 w 44102"/>
                <a:gd name="connsiteY3" fmla="*/ 0 h 44102"/>
                <a:gd name="connsiteX4" fmla="*/ 44103 w 44102"/>
                <a:gd name="connsiteY4" fmla="*/ 22051 h 4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02" h="44102">
                  <a:moveTo>
                    <a:pt x="44103" y="22051"/>
                  </a:moveTo>
                  <a:cubicBezTo>
                    <a:pt x="44103" y="34230"/>
                    <a:pt x="34230" y="44103"/>
                    <a:pt x="22051" y="44103"/>
                  </a:cubicBezTo>
                  <a:cubicBezTo>
                    <a:pt x="9873" y="44103"/>
                    <a:pt x="0" y="34230"/>
                    <a:pt x="0" y="22051"/>
                  </a:cubicBezTo>
                  <a:cubicBezTo>
                    <a:pt x="0" y="9873"/>
                    <a:pt x="9873" y="0"/>
                    <a:pt x="22051" y="0"/>
                  </a:cubicBezTo>
                  <a:cubicBezTo>
                    <a:pt x="34230" y="0"/>
                    <a:pt x="44103" y="9873"/>
                    <a:pt x="44103" y="22051"/>
                  </a:cubicBezTo>
                  <a:close/>
                </a:path>
              </a:pathLst>
            </a:custGeom>
            <a:solidFill>
              <a:srgbClr val="FFEF9E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347A130B-E5AC-64B4-448E-6B191EFDC4DF}"/>
                </a:ext>
              </a:extLst>
            </p:cNvPr>
            <p:cNvSpPr/>
            <p:nvPr/>
          </p:nvSpPr>
          <p:spPr>
            <a:xfrm>
              <a:off x="5667405" y="1980424"/>
              <a:ext cx="44102" cy="44102"/>
            </a:xfrm>
            <a:custGeom>
              <a:avLst/>
              <a:gdLst>
                <a:gd name="connsiteX0" fmla="*/ 44103 w 44102"/>
                <a:gd name="connsiteY0" fmla="*/ 22051 h 44102"/>
                <a:gd name="connsiteX1" fmla="*/ 22051 w 44102"/>
                <a:gd name="connsiteY1" fmla="*/ 44103 h 44102"/>
                <a:gd name="connsiteX2" fmla="*/ 0 w 44102"/>
                <a:gd name="connsiteY2" fmla="*/ 22051 h 44102"/>
                <a:gd name="connsiteX3" fmla="*/ 22051 w 44102"/>
                <a:gd name="connsiteY3" fmla="*/ 0 h 44102"/>
                <a:gd name="connsiteX4" fmla="*/ 44103 w 44102"/>
                <a:gd name="connsiteY4" fmla="*/ 22051 h 4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02" h="44102">
                  <a:moveTo>
                    <a:pt x="44103" y="22051"/>
                  </a:moveTo>
                  <a:cubicBezTo>
                    <a:pt x="44103" y="34230"/>
                    <a:pt x="34230" y="44103"/>
                    <a:pt x="22051" y="44103"/>
                  </a:cubicBezTo>
                  <a:cubicBezTo>
                    <a:pt x="9873" y="44103"/>
                    <a:pt x="0" y="34230"/>
                    <a:pt x="0" y="22051"/>
                  </a:cubicBezTo>
                  <a:cubicBezTo>
                    <a:pt x="0" y="9873"/>
                    <a:pt x="9873" y="0"/>
                    <a:pt x="22051" y="0"/>
                  </a:cubicBezTo>
                  <a:cubicBezTo>
                    <a:pt x="34230" y="0"/>
                    <a:pt x="44103" y="9873"/>
                    <a:pt x="44103" y="22051"/>
                  </a:cubicBezTo>
                  <a:close/>
                </a:path>
              </a:pathLst>
            </a:custGeom>
            <a:solidFill>
              <a:srgbClr val="FFEF9E"/>
            </a:solidFill>
            <a:ln w="30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83732E69-D33E-0743-721E-62E2907120B4}"/>
                </a:ext>
              </a:extLst>
            </p:cNvPr>
            <p:cNvSpPr/>
            <p:nvPr/>
          </p:nvSpPr>
          <p:spPr>
            <a:xfrm>
              <a:off x="4924498" y="1387223"/>
              <a:ext cx="359240" cy="377994"/>
            </a:xfrm>
            <a:custGeom>
              <a:avLst/>
              <a:gdLst>
                <a:gd name="connsiteX0" fmla="*/ 138228 w 359240"/>
                <a:gd name="connsiteY0" fmla="*/ 105342 h 377994"/>
                <a:gd name="connsiteX1" fmla="*/ 196224 w 359240"/>
                <a:gd name="connsiteY1" fmla="*/ 208514 h 377994"/>
                <a:gd name="connsiteX2" fmla="*/ 92132 w 359240"/>
                <a:gd name="connsiteY2" fmla="*/ 152174 h 377994"/>
                <a:gd name="connsiteX3" fmla="*/ 93458 w 359240"/>
                <a:gd name="connsiteY3" fmla="*/ 105740 h 377994"/>
                <a:gd name="connsiteX4" fmla="*/ 138136 w 359240"/>
                <a:gd name="connsiteY4" fmla="*/ 105342 h 377994"/>
                <a:gd name="connsiteX5" fmla="*/ 359233 w 359240"/>
                <a:gd name="connsiteY5" fmla="*/ 33575 h 377994"/>
                <a:gd name="connsiteX6" fmla="*/ 327306 w 359240"/>
                <a:gd name="connsiteY6" fmla="*/ 147543 h 377994"/>
                <a:gd name="connsiteX7" fmla="*/ 293569 w 359240"/>
                <a:gd name="connsiteY7" fmla="*/ 34066 h 377994"/>
                <a:gd name="connsiteX8" fmla="*/ 325175 w 359240"/>
                <a:gd name="connsiteY8" fmla="*/ 23 h 377994"/>
                <a:gd name="connsiteX9" fmla="*/ 359218 w 359240"/>
                <a:gd name="connsiteY9" fmla="*/ 31629 h 377994"/>
                <a:gd name="connsiteX10" fmla="*/ 359233 w 359240"/>
                <a:gd name="connsiteY10" fmla="*/ 33575 h 377994"/>
                <a:gd name="connsiteX11" fmla="*/ 32603 w 359240"/>
                <a:gd name="connsiteY11" fmla="*/ 312330 h 377994"/>
                <a:gd name="connsiteX12" fmla="*/ 146601 w 359240"/>
                <a:gd name="connsiteY12" fmla="*/ 344257 h 377994"/>
                <a:gd name="connsiteX13" fmla="*/ 33124 w 359240"/>
                <a:gd name="connsiteY13" fmla="*/ 377993 h 377994"/>
                <a:gd name="connsiteX14" fmla="*/ 1 w 359240"/>
                <a:gd name="connsiteY14" fmla="*/ 345422 h 377994"/>
                <a:gd name="connsiteX15" fmla="*/ 32572 w 359240"/>
                <a:gd name="connsiteY15" fmla="*/ 312299 h 37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9240" h="377994">
                  <a:moveTo>
                    <a:pt x="138228" y="105342"/>
                  </a:moveTo>
                  <a:cubicBezTo>
                    <a:pt x="151140" y="118070"/>
                    <a:pt x="208952" y="195571"/>
                    <a:pt x="196224" y="208514"/>
                  </a:cubicBezTo>
                  <a:cubicBezTo>
                    <a:pt x="183497" y="221456"/>
                    <a:pt x="105075" y="164902"/>
                    <a:pt x="92132" y="152174"/>
                  </a:cubicBezTo>
                  <a:cubicBezTo>
                    <a:pt x="79676" y="138986"/>
                    <a:pt x="80269" y="118197"/>
                    <a:pt x="93458" y="105740"/>
                  </a:cubicBezTo>
                  <a:cubicBezTo>
                    <a:pt x="105953" y="93939"/>
                    <a:pt x="125433" y="93765"/>
                    <a:pt x="138136" y="105342"/>
                  </a:cubicBezTo>
                  <a:close/>
                  <a:moveTo>
                    <a:pt x="359233" y="33575"/>
                  </a:moveTo>
                  <a:cubicBezTo>
                    <a:pt x="359386" y="51701"/>
                    <a:pt x="345462" y="147390"/>
                    <a:pt x="327306" y="147543"/>
                  </a:cubicBezTo>
                  <a:cubicBezTo>
                    <a:pt x="309149" y="147696"/>
                    <a:pt x="293569" y="52253"/>
                    <a:pt x="293569" y="34066"/>
                  </a:cubicBezTo>
                  <a:cubicBezTo>
                    <a:pt x="292896" y="15937"/>
                    <a:pt x="307047" y="696"/>
                    <a:pt x="325175" y="23"/>
                  </a:cubicBezTo>
                  <a:cubicBezTo>
                    <a:pt x="343304" y="-650"/>
                    <a:pt x="358545" y="13501"/>
                    <a:pt x="359218" y="31629"/>
                  </a:cubicBezTo>
                  <a:cubicBezTo>
                    <a:pt x="359242" y="32277"/>
                    <a:pt x="359247" y="32926"/>
                    <a:pt x="359233" y="33575"/>
                  </a:cubicBezTo>
                  <a:close/>
                  <a:moveTo>
                    <a:pt x="32603" y="312330"/>
                  </a:moveTo>
                  <a:cubicBezTo>
                    <a:pt x="50759" y="312177"/>
                    <a:pt x="146448" y="326100"/>
                    <a:pt x="146601" y="344257"/>
                  </a:cubicBezTo>
                  <a:cubicBezTo>
                    <a:pt x="146755" y="362413"/>
                    <a:pt x="51281" y="377993"/>
                    <a:pt x="33124" y="377993"/>
                  </a:cubicBezTo>
                  <a:cubicBezTo>
                    <a:pt x="14983" y="378146"/>
                    <a:pt x="154" y="363563"/>
                    <a:pt x="1" y="345422"/>
                  </a:cubicBezTo>
                  <a:cubicBezTo>
                    <a:pt x="-151" y="327281"/>
                    <a:pt x="14431" y="312452"/>
                    <a:pt x="32572" y="312299"/>
                  </a:cubicBezTo>
                  <a:close/>
                </a:path>
              </a:pathLst>
            </a:custGeom>
            <a:solidFill>
              <a:srgbClr val="FFD100"/>
            </a:solidFill>
            <a:ln w="38100" cap="rnd">
              <a:solidFill>
                <a:srgbClr val="FFD1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8BE88D52-C584-E2B7-2711-117CA4B73AF6}"/>
              </a:ext>
            </a:extLst>
          </p:cNvPr>
          <p:cNvGrpSpPr/>
          <p:nvPr/>
        </p:nvGrpSpPr>
        <p:grpSpPr>
          <a:xfrm rot="15384537" flipV="1">
            <a:off x="8904969" y="4186735"/>
            <a:ext cx="1187053" cy="1847136"/>
            <a:chOff x="8589584" y="3193087"/>
            <a:chExt cx="1187053" cy="1847136"/>
          </a:xfrm>
        </p:grpSpPr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CBD2C151-237E-38B4-6B8A-B6D5EA46FB77}"/>
                </a:ext>
              </a:extLst>
            </p:cNvPr>
            <p:cNvSpPr/>
            <p:nvPr/>
          </p:nvSpPr>
          <p:spPr>
            <a:xfrm rot="18900000">
              <a:off x="9165329" y="3193087"/>
              <a:ext cx="103653" cy="1847136"/>
            </a:xfrm>
            <a:custGeom>
              <a:avLst/>
              <a:gdLst>
                <a:gd name="connsiteX0" fmla="*/ 56430 w 103653"/>
                <a:gd name="connsiteY0" fmla="*/ 0 h 1847136"/>
                <a:gd name="connsiteX1" fmla="*/ 103654 w 103653"/>
                <a:gd name="connsiteY1" fmla="*/ 47224 h 1847136"/>
                <a:gd name="connsiteX2" fmla="*/ 103654 w 103653"/>
                <a:gd name="connsiteY2" fmla="*/ 1799913 h 1847136"/>
                <a:gd name="connsiteX3" fmla="*/ 56430 w 103653"/>
                <a:gd name="connsiteY3" fmla="*/ 1847137 h 1847136"/>
                <a:gd name="connsiteX4" fmla="*/ 47224 w 103653"/>
                <a:gd name="connsiteY4" fmla="*/ 1847137 h 1847136"/>
                <a:gd name="connsiteX5" fmla="*/ 0 w 103653"/>
                <a:gd name="connsiteY5" fmla="*/ 1799913 h 1847136"/>
                <a:gd name="connsiteX6" fmla="*/ 0 w 103653"/>
                <a:gd name="connsiteY6" fmla="*/ 47224 h 1847136"/>
                <a:gd name="connsiteX7" fmla="*/ 47224 w 103653"/>
                <a:gd name="connsiteY7" fmla="*/ 0 h 184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653" h="1847136">
                  <a:moveTo>
                    <a:pt x="56430" y="0"/>
                  </a:moveTo>
                  <a:cubicBezTo>
                    <a:pt x="82511" y="0"/>
                    <a:pt x="103654" y="21143"/>
                    <a:pt x="103654" y="47224"/>
                  </a:cubicBezTo>
                  <a:lnTo>
                    <a:pt x="103654" y="1799913"/>
                  </a:lnTo>
                  <a:cubicBezTo>
                    <a:pt x="103654" y="1825994"/>
                    <a:pt x="82511" y="1847137"/>
                    <a:pt x="56430" y="1847137"/>
                  </a:cubicBezTo>
                  <a:lnTo>
                    <a:pt x="47224" y="1847137"/>
                  </a:lnTo>
                  <a:cubicBezTo>
                    <a:pt x="21143" y="1847137"/>
                    <a:pt x="0" y="1825994"/>
                    <a:pt x="0" y="1799913"/>
                  </a:cubicBezTo>
                  <a:lnTo>
                    <a:pt x="0" y="47224"/>
                  </a:lnTo>
                  <a:cubicBezTo>
                    <a:pt x="0" y="21143"/>
                    <a:pt x="21143" y="0"/>
                    <a:pt x="47224" y="0"/>
                  </a:cubicBezTo>
                  <a:close/>
                </a:path>
              </a:pathLst>
            </a:custGeom>
            <a:solidFill>
              <a:srgbClr val="DEBB7E"/>
            </a:solidFill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DA011155-3515-6782-70A8-A57E50A75B8A}"/>
                </a:ext>
              </a:extLst>
            </p:cNvPr>
            <p:cNvSpPr/>
            <p:nvPr/>
          </p:nvSpPr>
          <p:spPr>
            <a:xfrm>
              <a:off x="9189325" y="4098486"/>
              <a:ext cx="587312" cy="584387"/>
            </a:xfrm>
            <a:custGeom>
              <a:avLst/>
              <a:gdLst>
                <a:gd name="connsiteX0" fmla="*/ 86755 w 587312"/>
                <a:gd name="connsiteY0" fmla="*/ 513223 h 584387"/>
                <a:gd name="connsiteX1" fmla="*/ 89911 w 587312"/>
                <a:gd name="connsiteY1" fmla="*/ 86755 h 584387"/>
                <a:gd name="connsiteX2" fmla="*/ 513207 w 587312"/>
                <a:gd name="connsiteY2" fmla="*/ 86739 h 584387"/>
                <a:gd name="connsiteX3" fmla="*/ 481610 w 587312"/>
                <a:gd name="connsiteY3" fmla="*/ 481657 h 584387"/>
                <a:gd name="connsiteX4" fmla="*/ 416662 w 587312"/>
                <a:gd name="connsiteY4" fmla="*/ 535802 h 584387"/>
                <a:gd name="connsiteX5" fmla="*/ 83686 w 587312"/>
                <a:gd name="connsiteY5" fmla="*/ 510154 h 58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312" h="584387">
                  <a:moveTo>
                    <a:pt x="86755" y="513223"/>
                  </a:moveTo>
                  <a:cubicBezTo>
                    <a:pt x="-30140" y="394586"/>
                    <a:pt x="-28727" y="203649"/>
                    <a:pt x="89911" y="86755"/>
                  </a:cubicBezTo>
                  <a:cubicBezTo>
                    <a:pt x="207302" y="-28912"/>
                    <a:pt x="395807" y="-28919"/>
                    <a:pt x="513207" y="86739"/>
                  </a:cubicBezTo>
                  <a:cubicBezTo>
                    <a:pt x="630985" y="204516"/>
                    <a:pt x="599387" y="363880"/>
                    <a:pt x="481610" y="481657"/>
                  </a:cubicBezTo>
                  <a:cubicBezTo>
                    <a:pt x="461594" y="501579"/>
                    <a:pt x="439861" y="519697"/>
                    <a:pt x="416662" y="535802"/>
                  </a:cubicBezTo>
                  <a:cubicBezTo>
                    <a:pt x="314167" y="609240"/>
                    <a:pt x="173726" y="598422"/>
                    <a:pt x="83686" y="510154"/>
                  </a:cubicBezTo>
                </a:path>
              </a:pathLst>
            </a:custGeom>
            <a:solidFill>
              <a:srgbClr val="10C0DD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20FFAB66-6D02-BDDB-CA1D-E240FE639402}"/>
                </a:ext>
              </a:extLst>
            </p:cNvPr>
            <p:cNvSpPr/>
            <p:nvPr/>
          </p:nvSpPr>
          <p:spPr>
            <a:xfrm>
              <a:off x="9187923" y="4096927"/>
              <a:ext cx="562646" cy="585946"/>
            </a:xfrm>
            <a:custGeom>
              <a:avLst/>
              <a:gdLst>
                <a:gd name="connsiteX0" fmla="*/ 85119 w 562646"/>
                <a:gd name="connsiteY0" fmla="*/ 511713 h 585946"/>
                <a:gd name="connsiteX1" fmla="*/ 418095 w 562646"/>
                <a:gd name="connsiteY1" fmla="*/ 537361 h 585946"/>
                <a:gd name="connsiteX2" fmla="*/ 483043 w 562646"/>
                <a:gd name="connsiteY2" fmla="*/ 483185 h 585946"/>
                <a:gd name="connsiteX3" fmla="*/ 562647 w 562646"/>
                <a:gd name="connsiteY3" fmla="*/ 371358 h 585946"/>
                <a:gd name="connsiteX4" fmla="*/ 552438 w 562646"/>
                <a:gd name="connsiteY4" fmla="*/ 382350 h 585946"/>
                <a:gd name="connsiteX5" fmla="*/ 150787 w 562646"/>
                <a:gd name="connsiteY5" fmla="*/ 420805 h 585946"/>
                <a:gd name="connsiteX6" fmla="*/ 150602 w 562646"/>
                <a:gd name="connsiteY6" fmla="*/ 349371 h 585946"/>
                <a:gd name="connsiteX7" fmla="*/ 154201 w 562646"/>
                <a:gd name="connsiteY7" fmla="*/ 346086 h 585946"/>
                <a:gd name="connsiteX8" fmla="*/ 437198 w 562646"/>
                <a:gd name="connsiteY8" fmla="*/ 32244 h 585946"/>
                <a:gd name="connsiteX9" fmla="*/ 32187 w 562646"/>
                <a:gd name="connsiteY9" fmla="*/ 166135 h 585946"/>
                <a:gd name="connsiteX10" fmla="*/ 88157 w 562646"/>
                <a:gd name="connsiteY10" fmla="*/ 514782 h 58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2646" h="585946">
                  <a:moveTo>
                    <a:pt x="85119" y="511713"/>
                  </a:moveTo>
                  <a:cubicBezTo>
                    <a:pt x="175159" y="599981"/>
                    <a:pt x="315600" y="610799"/>
                    <a:pt x="418095" y="537361"/>
                  </a:cubicBezTo>
                  <a:cubicBezTo>
                    <a:pt x="441295" y="521246"/>
                    <a:pt x="463028" y="503118"/>
                    <a:pt x="483043" y="483185"/>
                  </a:cubicBezTo>
                  <a:cubicBezTo>
                    <a:pt x="515963" y="450894"/>
                    <a:pt x="542913" y="413035"/>
                    <a:pt x="562647" y="371358"/>
                  </a:cubicBezTo>
                  <a:lnTo>
                    <a:pt x="552438" y="382350"/>
                  </a:lnTo>
                  <a:cubicBezTo>
                    <a:pt x="434066" y="505732"/>
                    <a:pt x="270819" y="540868"/>
                    <a:pt x="150787" y="420805"/>
                  </a:cubicBezTo>
                  <a:cubicBezTo>
                    <a:pt x="131010" y="401130"/>
                    <a:pt x="130927" y="369148"/>
                    <a:pt x="150602" y="349371"/>
                  </a:cubicBezTo>
                  <a:cubicBezTo>
                    <a:pt x="151748" y="348219"/>
                    <a:pt x="152949" y="347123"/>
                    <a:pt x="154201" y="346086"/>
                  </a:cubicBezTo>
                  <a:cubicBezTo>
                    <a:pt x="232286" y="227892"/>
                    <a:pt x="327683" y="122098"/>
                    <a:pt x="437198" y="32244"/>
                  </a:cubicBezTo>
                  <a:cubicBezTo>
                    <a:pt x="288384" y="-42624"/>
                    <a:pt x="107054" y="17321"/>
                    <a:pt x="32187" y="166135"/>
                  </a:cubicBezTo>
                  <a:cubicBezTo>
                    <a:pt x="-26240" y="282269"/>
                    <a:pt x="-3684" y="422772"/>
                    <a:pt x="88157" y="514782"/>
                  </a:cubicBezTo>
                </a:path>
              </a:pathLst>
            </a:custGeom>
            <a:solidFill>
              <a:srgbClr val="8DE8F7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63A849FE-4372-A3FD-3B50-8D5B998C7E74}"/>
                </a:ext>
              </a:extLst>
            </p:cNvPr>
            <p:cNvSpPr/>
            <p:nvPr/>
          </p:nvSpPr>
          <p:spPr>
            <a:xfrm>
              <a:off x="9189325" y="4098486"/>
              <a:ext cx="587312" cy="584387"/>
            </a:xfrm>
            <a:custGeom>
              <a:avLst/>
              <a:gdLst>
                <a:gd name="connsiteX0" fmla="*/ 86755 w 587312"/>
                <a:gd name="connsiteY0" fmla="*/ 513223 h 584387"/>
                <a:gd name="connsiteX1" fmla="*/ 89911 w 587312"/>
                <a:gd name="connsiteY1" fmla="*/ 86755 h 584387"/>
                <a:gd name="connsiteX2" fmla="*/ 513207 w 587312"/>
                <a:gd name="connsiteY2" fmla="*/ 86739 h 584387"/>
                <a:gd name="connsiteX3" fmla="*/ 481610 w 587312"/>
                <a:gd name="connsiteY3" fmla="*/ 481657 h 584387"/>
                <a:gd name="connsiteX4" fmla="*/ 416662 w 587312"/>
                <a:gd name="connsiteY4" fmla="*/ 535802 h 584387"/>
                <a:gd name="connsiteX5" fmla="*/ 83686 w 587312"/>
                <a:gd name="connsiteY5" fmla="*/ 510154 h 58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312" h="584387">
                  <a:moveTo>
                    <a:pt x="86755" y="513223"/>
                  </a:moveTo>
                  <a:cubicBezTo>
                    <a:pt x="-30140" y="394586"/>
                    <a:pt x="-28727" y="203649"/>
                    <a:pt x="89911" y="86755"/>
                  </a:cubicBezTo>
                  <a:cubicBezTo>
                    <a:pt x="207302" y="-28912"/>
                    <a:pt x="395807" y="-28919"/>
                    <a:pt x="513207" y="86739"/>
                  </a:cubicBezTo>
                  <a:cubicBezTo>
                    <a:pt x="630985" y="204516"/>
                    <a:pt x="599387" y="363880"/>
                    <a:pt x="481610" y="481657"/>
                  </a:cubicBezTo>
                  <a:cubicBezTo>
                    <a:pt x="461594" y="501579"/>
                    <a:pt x="439861" y="519697"/>
                    <a:pt x="416662" y="535802"/>
                  </a:cubicBezTo>
                  <a:cubicBezTo>
                    <a:pt x="314167" y="609240"/>
                    <a:pt x="173726" y="598422"/>
                    <a:pt x="83686" y="510154"/>
                  </a:cubicBezTo>
                </a:path>
              </a:pathLst>
            </a:custGeom>
            <a:noFill/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F061C66-CF61-B3FF-36C8-06668A416116}"/>
                </a:ext>
              </a:extLst>
            </p:cNvPr>
            <p:cNvSpPr/>
            <p:nvPr/>
          </p:nvSpPr>
          <p:spPr>
            <a:xfrm>
              <a:off x="8903096" y="3804193"/>
              <a:ext cx="588916" cy="585879"/>
            </a:xfrm>
            <a:custGeom>
              <a:avLst/>
              <a:gdLst>
                <a:gd name="connsiteX0" fmla="*/ 88328 w 588916"/>
                <a:gd name="connsiteY0" fmla="*/ 514812 h 585879"/>
                <a:gd name="connsiteX1" fmla="*/ 88328 w 588916"/>
                <a:gd name="connsiteY1" fmla="*/ 88328 h 585879"/>
                <a:gd name="connsiteX2" fmla="*/ 514812 w 588916"/>
                <a:gd name="connsiteY2" fmla="*/ 88328 h 585879"/>
                <a:gd name="connsiteX3" fmla="*/ 483214 w 588916"/>
                <a:gd name="connsiteY3" fmla="*/ 483214 h 585879"/>
                <a:gd name="connsiteX4" fmla="*/ 418266 w 588916"/>
                <a:gd name="connsiteY4" fmla="*/ 537359 h 585879"/>
                <a:gd name="connsiteX5" fmla="*/ 85447 w 588916"/>
                <a:gd name="connsiteY5" fmla="*/ 511711 h 5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916" h="585879">
                  <a:moveTo>
                    <a:pt x="88328" y="514812"/>
                  </a:moveTo>
                  <a:cubicBezTo>
                    <a:pt x="-29443" y="397041"/>
                    <a:pt x="-29443" y="206098"/>
                    <a:pt x="88328" y="88328"/>
                  </a:cubicBezTo>
                  <a:cubicBezTo>
                    <a:pt x="206098" y="-29443"/>
                    <a:pt x="397041" y="-29443"/>
                    <a:pt x="514812" y="88328"/>
                  </a:cubicBezTo>
                  <a:cubicBezTo>
                    <a:pt x="632589" y="206073"/>
                    <a:pt x="600991" y="365437"/>
                    <a:pt x="483214" y="483214"/>
                  </a:cubicBezTo>
                  <a:cubicBezTo>
                    <a:pt x="463206" y="503145"/>
                    <a:pt x="441472" y="521264"/>
                    <a:pt x="418266" y="537359"/>
                  </a:cubicBezTo>
                  <a:cubicBezTo>
                    <a:pt x="315802" y="610708"/>
                    <a:pt x="175463" y="599893"/>
                    <a:pt x="85447" y="511711"/>
                  </a:cubicBezTo>
                </a:path>
              </a:pathLst>
            </a:custGeom>
            <a:solidFill>
              <a:srgbClr val="FFD100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3D5F5158-AF9A-9B1D-37A0-861298D8BB81}"/>
                </a:ext>
              </a:extLst>
            </p:cNvPr>
            <p:cNvSpPr/>
            <p:nvPr/>
          </p:nvSpPr>
          <p:spPr>
            <a:xfrm>
              <a:off x="8903204" y="3804160"/>
              <a:ext cx="562646" cy="585977"/>
            </a:xfrm>
            <a:custGeom>
              <a:avLst/>
              <a:gdLst>
                <a:gd name="connsiteX0" fmla="*/ 85338 w 562646"/>
                <a:gd name="connsiteY0" fmla="*/ 511745 h 585977"/>
                <a:gd name="connsiteX1" fmla="*/ 418314 w 562646"/>
                <a:gd name="connsiteY1" fmla="*/ 537392 h 585977"/>
                <a:gd name="connsiteX2" fmla="*/ 483043 w 562646"/>
                <a:gd name="connsiteY2" fmla="*/ 483248 h 585977"/>
                <a:gd name="connsiteX3" fmla="*/ 562647 w 562646"/>
                <a:gd name="connsiteY3" fmla="*/ 371420 h 585977"/>
                <a:gd name="connsiteX4" fmla="*/ 552438 w 562646"/>
                <a:gd name="connsiteY4" fmla="*/ 382412 h 585977"/>
                <a:gd name="connsiteX5" fmla="*/ 150787 w 562646"/>
                <a:gd name="connsiteY5" fmla="*/ 420899 h 585977"/>
                <a:gd name="connsiteX6" fmla="*/ 150616 w 562646"/>
                <a:gd name="connsiteY6" fmla="*/ 349420 h 585977"/>
                <a:gd name="connsiteX7" fmla="*/ 154201 w 562646"/>
                <a:gd name="connsiteY7" fmla="*/ 346149 h 585977"/>
                <a:gd name="connsiteX8" fmla="*/ 437197 w 562646"/>
                <a:gd name="connsiteY8" fmla="*/ 32244 h 585977"/>
                <a:gd name="connsiteX9" fmla="*/ 32187 w 562646"/>
                <a:gd name="connsiteY9" fmla="*/ 166135 h 585977"/>
                <a:gd name="connsiteX10" fmla="*/ 88219 w 562646"/>
                <a:gd name="connsiteY10" fmla="*/ 514845 h 58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2646" h="585977">
                  <a:moveTo>
                    <a:pt x="85338" y="511745"/>
                  </a:moveTo>
                  <a:cubicBezTo>
                    <a:pt x="175378" y="600013"/>
                    <a:pt x="315819" y="610830"/>
                    <a:pt x="418314" y="537392"/>
                  </a:cubicBezTo>
                  <a:cubicBezTo>
                    <a:pt x="441444" y="521286"/>
                    <a:pt x="463104" y="503168"/>
                    <a:pt x="483043" y="483248"/>
                  </a:cubicBezTo>
                  <a:cubicBezTo>
                    <a:pt x="515963" y="450957"/>
                    <a:pt x="542913" y="413098"/>
                    <a:pt x="562647" y="371420"/>
                  </a:cubicBezTo>
                  <a:lnTo>
                    <a:pt x="552438" y="382412"/>
                  </a:lnTo>
                  <a:cubicBezTo>
                    <a:pt x="434034" y="505795"/>
                    <a:pt x="270819" y="540930"/>
                    <a:pt x="150787" y="420899"/>
                  </a:cubicBezTo>
                  <a:cubicBezTo>
                    <a:pt x="131002" y="401208"/>
                    <a:pt x="130925" y="369206"/>
                    <a:pt x="150616" y="349420"/>
                  </a:cubicBezTo>
                  <a:cubicBezTo>
                    <a:pt x="151758" y="348273"/>
                    <a:pt x="152954" y="347181"/>
                    <a:pt x="154201" y="346149"/>
                  </a:cubicBezTo>
                  <a:cubicBezTo>
                    <a:pt x="232264" y="227919"/>
                    <a:pt x="327663" y="122101"/>
                    <a:pt x="437197" y="32244"/>
                  </a:cubicBezTo>
                  <a:cubicBezTo>
                    <a:pt x="288384" y="-42624"/>
                    <a:pt x="107054" y="17322"/>
                    <a:pt x="32187" y="166135"/>
                  </a:cubicBezTo>
                  <a:cubicBezTo>
                    <a:pt x="-26254" y="282298"/>
                    <a:pt x="-3672" y="422838"/>
                    <a:pt x="88219" y="514845"/>
                  </a:cubicBezTo>
                </a:path>
              </a:pathLst>
            </a:custGeom>
            <a:solidFill>
              <a:srgbClr val="FFF48C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9253A440-4E94-FE97-B375-E196C34E1AC0}"/>
                </a:ext>
              </a:extLst>
            </p:cNvPr>
            <p:cNvSpPr/>
            <p:nvPr/>
          </p:nvSpPr>
          <p:spPr>
            <a:xfrm>
              <a:off x="8903096" y="3804193"/>
              <a:ext cx="588916" cy="585879"/>
            </a:xfrm>
            <a:custGeom>
              <a:avLst/>
              <a:gdLst>
                <a:gd name="connsiteX0" fmla="*/ 88328 w 588916"/>
                <a:gd name="connsiteY0" fmla="*/ 514812 h 585879"/>
                <a:gd name="connsiteX1" fmla="*/ 88328 w 588916"/>
                <a:gd name="connsiteY1" fmla="*/ 88328 h 585879"/>
                <a:gd name="connsiteX2" fmla="*/ 514812 w 588916"/>
                <a:gd name="connsiteY2" fmla="*/ 88328 h 585879"/>
                <a:gd name="connsiteX3" fmla="*/ 483214 w 588916"/>
                <a:gd name="connsiteY3" fmla="*/ 483214 h 585879"/>
                <a:gd name="connsiteX4" fmla="*/ 418266 w 588916"/>
                <a:gd name="connsiteY4" fmla="*/ 537359 h 585879"/>
                <a:gd name="connsiteX5" fmla="*/ 85447 w 588916"/>
                <a:gd name="connsiteY5" fmla="*/ 511711 h 5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916" h="585879">
                  <a:moveTo>
                    <a:pt x="88328" y="514812"/>
                  </a:moveTo>
                  <a:cubicBezTo>
                    <a:pt x="-29443" y="397041"/>
                    <a:pt x="-29443" y="206098"/>
                    <a:pt x="88328" y="88328"/>
                  </a:cubicBezTo>
                  <a:cubicBezTo>
                    <a:pt x="206098" y="-29443"/>
                    <a:pt x="397041" y="-29443"/>
                    <a:pt x="514812" y="88328"/>
                  </a:cubicBezTo>
                  <a:cubicBezTo>
                    <a:pt x="632589" y="206073"/>
                    <a:pt x="600991" y="365437"/>
                    <a:pt x="483214" y="483214"/>
                  </a:cubicBezTo>
                  <a:cubicBezTo>
                    <a:pt x="463206" y="503145"/>
                    <a:pt x="441472" y="521264"/>
                    <a:pt x="418266" y="537359"/>
                  </a:cubicBezTo>
                  <a:cubicBezTo>
                    <a:pt x="315802" y="610708"/>
                    <a:pt x="175463" y="599893"/>
                    <a:pt x="85447" y="511711"/>
                  </a:cubicBezTo>
                </a:path>
              </a:pathLst>
            </a:custGeom>
            <a:noFill/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7CD3525C-D1DF-79EE-5C68-4211C11221E1}"/>
                </a:ext>
              </a:extLst>
            </p:cNvPr>
            <p:cNvSpPr/>
            <p:nvPr/>
          </p:nvSpPr>
          <p:spPr>
            <a:xfrm>
              <a:off x="8589868" y="3499092"/>
              <a:ext cx="588927" cy="588930"/>
            </a:xfrm>
            <a:custGeom>
              <a:avLst/>
              <a:gdLst>
                <a:gd name="connsiteX0" fmla="*/ 514823 w 588927"/>
                <a:gd name="connsiteY0" fmla="*/ 88323 h 588930"/>
                <a:gd name="connsiteX1" fmla="*/ 483225 w 588927"/>
                <a:gd name="connsiteY1" fmla="*/ 483241 h 588930"/>
                <a:gd name="connsiteX2" fmla="*/ 88339 w 588927"/>
                <a:gd name="connsiteY2" fmla="*/ 514838 h 588930"/>
                <a:gd name="connsiteX3" fmla="*/ 88323 w 588927"/>
                <a:gd name="connsiteY3" fmla="*/ 88339 h 588930"/>
                <a:gd name="connsiteX4" fmla="*/ 514823 w 588927"/>
                <a:gd name="connsiteY4" fmla="*/ 88323 h 58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927" h="588930">
                  <a:moveTo>
                    <a:pt x="514823" y="88323"/>
                  </a:moveTo>
                  <a:cubicBezTo>
                    <a:pt x="632600" y="206100"/>
                    <a:pt x="601003" y="365464"/>
                    <a:pt x="483225" y="483241"/>
                  </a:cubicBezTo>
                  <a:cubicBezTo>
                    <a:pt x="365448" y="601018"/>
                    <a:pt x="206116" y="632584"/>
                    <a:pt x="88339" y="514838"/>
                  </a:cubicBezTo>
                  <a:cubicBezTo>
                    <a:pt x="-29440" y="397068"/>
                    <a:pt x="-29447" y="206118"/>
                    <a:pt x="88323" y="88339"/>
                  </a:cubicBezTo>
                  <a:cubicBezTo>
                    <a:pt x="206093" y="-29440"/>
                    <a:pt x="397044" y="-29447"/>
                    <a:pt x="514823" y="88323"/>
                  </a:cubicBezTo>
                  <a:close/>
                </a:path>
              </a:pathLst>
            </a:custGeom>
            <a:solidFill>
              <a:srgbClr val="E91E76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82FD475-D259-EC3B-0E2D-A2C20A91558A}"/>
                </a:ext>
              </a:extLst>
            </p:cNvPr>
            <p:cNvSpPr/>
            <p:nvPr/>
          </p:nvSpPr>
          <p:spPr>
            <a:xfrm>
              <a:off x="8589584" y="3499127"/>
              <a:ext cx="368301" cy="588889"/>
            </a:xfrm>
            <a:custGeom>
              <a:avLst/>
              <a:gdLst>
                <a:gd name="connsiteX0" fmla="*/ 221463 w 368301"/>
                <a:gd name="connsiteY0" fmla="*/ 514741 h 588889"/>
                <a:gd name="connsiteX1" fmla="*/ 220912 w 368301"/>
                <a:gd name="connsiteY1" fmla="*/ 88793 h 588889"/>
                <a:gd name="connsiteX2" fmla="*/ 368301 w 368301"/>
                <a:gd name="connsiteY2" fmla="*/ 7589 h 588889"/>
                <a:gd name="connsiteX3" fmla="*/ 7529 w 368301"/>
                <a:gd name="connsiteY3" fmla="*/ 234529 h 588889"/>
                <a:gd name="connsiteX4" fmla="*/ 88624 w 368301"/>
                <a:gd name="connsiteY4" fmla="*/ 514898 h 588889"/>
                <a:gd name="connsiteX5" fmla="*/ 326620 w 368301"/>
                <a:gd name="connsiteY5" fmla="*/ 579157 h 588889"/>
                <a:gd name="connsiteX6" fmla="*/ 221463 w 368301"/>
                <a:gd name="connsiteY6" fmla="*/ 514741 h 58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301" h="588889">
                  <a:moveTo>
                    <a:pt x="221463" y="514741"/>
                  </a:moveTo>
                  <a:cubicBezTo>
                    <a:pt x="103689" y="397271"/>
                    <a:pt x="103442" y="206568"/>
                    <a:pt x="220912" y="88793"/>
                  </a:cubicBezTo>
                  <a:cubicBezTo>
                    <a:pt x="261328" y="48271"/>
                    <a:pt x="312454" y="20104"/>
                    <a:pt x="368301" y="7589"/>
                  </a:cubicBezTo>
                  <a:cubicBezTo>
                    <a:pt x="206009" y="-29368"/>
                    <a:pt x="44485" y="72236"/>
                    <a:pt x="7529" y="234529"/>
                  </a:cubicBezTo>
                  <a:cubicBezTo>
                    <a:pt x="-15513" y="335714"/>
                    <a:pt x="15124" y="441636"/>
                    <a:pt x="88624" y="514898"/>
                  </a:cubicBezTo>
                  <a:cubicBezTo>
                    <a:pt x="149435" y="579576"/>
                    <a:pt x="241519" y="604439"/>
                    <a:pt x="326620" y="579157"/>
                  </a:cubicBezTo>
                  <a:cubicBezTo>
                    <a:pt x="286728" y="566827"/>
                    <a:pt x="250570" y="544678"/>
                    <a:pt x="221463" y="514741"/>
                  </a:cubicBezTo>
                  <a:close/>
                </a:path>
              </a:pathLst>
            </a:custGeom>
            <a:solidFill>
              <a:srgbClr val="FF6196"/>
            </a:solidFill>
            <a:ln w="31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0F7E4F5-7419-7CCC-3B34-1743E0391D6A}"/>
                </a:ext>
              </a:extLst>
            </p:cNvPr>
            <p:cNvSpPr/>
            <p:nvPr/>
          </p:nvSpPr>
          <p:spPr>
            <a:xfrm>
              <a:off x="8589868" y="3499092"/>
              <a:ext cx="588927" cy="588930"/>
            </a:xfrm>
            <a:custGeom>
              <a:avLst/>
              <a:gdLst>
                <a:gd name="connsiteX0" fmla="*/ 514823 w 588927"/>
                <a:gd name="connsiteY0" fmla="*/ 88323 h 588930"/>
                <a:gd name="connsiteX1" fmla="*/ 483225 w 588927"/>
                <a:gd name="connsiteY1" fmla="*/ 483241 h 588930"/>
                <a:gd name="connsiteX2" fmla="*/ 88339 w 588927"/>
                <a:gd name="connsiteY2" fmla="*/ 514838 h 588930"/>
                <a:gd name="connsiteX3" fmla="*/ 88323 w 588927"/>
                <a:gd name="connsiteY3" fmla="*/ 88339 h 588930"/>
                <a:gd name="connsiteX4" fmla="*/ 514823 w 588927"/>
                <a:gd name="connsiteY4" fmla="*/ 88323 h 58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927" h="588930">
                  <a:moveTo>
                    <a:pt x="514823" y="88323"/>
                  </a:moveTo>
                  <a:cubicBezTo>
                    <a:pt x="632600" y="206100"/>
                    <a:pt x="601003" y="365464"/>
                    <a:pt x="483225" y="483241"/>
                  </a:cubicBezTo>
                  <a:cubicBezTo>
                    <a:pt x="365448" y="601018"/>
                    <a:pt x="206116" y="632584"/>
                    <a:pt x="88339" y="514838"/>
                  </a:cubicBezTo>
                  <a:cubicBezTo>
                    <a:pt x="-29440" y="397068"/>
                    <a:pt x="-29447" y="206118"/>
                    <a:pt x="88323" y="88339"/>
                  </a:cubicBezTo>
                  <a:cubicBezTo>
                    <a:pt x="206093" y="-29440"/>
                    <a:pt x="397044" y="-29447"/>
                    <a:pt x="514823" y="88323"/>
                  </a:cubicBezTo>
                  <a:close/>
                </a:path>
              </a:pathLst>
            </a:custGeom>
            <a:noFill/>
            <a:ln w="39053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9" name="星形: 五角 228">
            <a:extLst>
              <a:ext uri="{FF2B5EF4-FFF2-40B4-BE49-F238E27FC236}">
                <a16:creationId xmlns:a16="http://schemas.microsoft.com/office/drawing/2014/main" id="{ED137210-7A73-AB4F-304F-3981BAC208BC}"/>
              </a:ext>
            </a:extLst>
          </p:cNvPr>
          <p:cNvSpPr/>
          <p:nvPr/>
        </p:nvSpPr>
        <p:spPr>
          <a:xfrm rot="726253">
            <a:off x="3285907" y="1194344"/>
            <a:ext cx="319297" cy="319297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chemeClr val="bg1"/>
          </a:solidFill>
          <a:ln w="317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星形: 五角 229">
            <a:extLst>
              <a:ext uri="{FF2B5EF4-FFF2-40B4-BE49-F238E27FC236}">
                <a16:creationId xmlns:a16="http://schemas.microsoft.com/office/drawing/2014/main" id="{4D393180-0041-48C4-3A34-5C79718CDBE8}"/>
              </a:ext>
            </a:extLst>
          </p:cNvPr>
          <p:cNvSpPr/>
          <p:nvPr/>
        </p:nvSpPr>
        <p:spPr>
          <a:xfrm rot="726253">
            <a:off x="8167125" y="5382473"/>
            <a:ext cx="319297" cy="319297"/>
          </a:xfrm>
          <a:prstGeom prst="star5">
            <a:avLst>
              <a:gd name="adj" fmla="val 27321"/>
              <a:gd name="hf" fmla="val 105146"/>
              <a:gd name="vf" fmla="val 110557"/>
            </a:avLst>
          </a:prstGeom>
          <a:solidFill>
            <a:srgbClr val="FFD100"/>
          </a:solidFill>
          <a:ln w="317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755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405</Words>
  <Application>Microsoft Office PowerPoint</Application>
  <PresentationFormat>宽屏</PresentationFormat>
  <Paragraphs>47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..黑体UI-日本语</vt:lpstr>
      <vt:lpstr>微软雅黑</vt:lpstr>
      <vt:lpstr>阿里巴巴普惠体 2.0 65 Medium</vt:lpstr>
      <vt:lpstr>阿里巴巴普惠体 2.0 55 Regular</vt:lpstr>
      <vt:lpstr>等线</vt:lpstr>
      <vt:lpstr>HarmonyOS Sans SC Light</vt:lpstr>
      <vt:lpstr>Arial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零食大礼包ppt模板</dc:title>
  <dc:creator>yvonne 忘吃药的晓公子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26</cp:revision>
  <dcterms:created xsi:type="dcterms:W3CDTF">2023-04-12T23:23:32Z</dcterms:created>
  <dcterms:modified xsi:type="dcterms:W3CDTF">2023-04-16T14:41:58Z</dcterms:modified>
</cp:coreProperties>
</file>