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0" r:id="rId2"/>
    <p:sldId id="291" r:id="rId3"/>
    <p:sldId id="292" r:id="rId4"/>
    <p:sldId id="293" r:id="rId5"/>
    <p:sldId id="295" r:id="rId6"/>
    <p:sldId id="296" r:id="rId7"/>
    <p:sldId id="297" r:id="rId8"/>
    <p:sldId id="298" r:id="rId9"/>
    <p:sldId id="294" r:id="rId10"/>
    <p:sldId id="299" r:id="rId11"/>
    <p:sldId id="301" r:id="rId12"/>
    <p:sldId id="300" r:id="rId13"/>
    <p:sldId id="303" r:id="rId14"/>
    <p:sldId id="302" r:id="rId15"/>
    <p:sldId id="304" r:id="rId16"/>
    <p:sldId id="305" r:id="rId17"/>
    <p:sldId id="306" r:id="rId18"/>
    <p:sldId id="308" r:id="rId19"/>
    <p:sldId id="307" r:id="rId20"/>
    <p:sldId id="309" r:id="rId21"/>
    <p:sldId id="310" r:id="rId22"/>
    <p:sldId id="311" r:id="rId23"/>
    <p:sldId id="335" r:id="rId24"/>
    <p:sldId id="31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AFC5"/>
    <a:srgbClr val="A883BD"/>
    <a:srgbClr val="5900CC"/>
    <a:srgbClr val="CEEFF7"/>
    <a:srgbClr val="37B37F"/>
    <a:srgbClr val="FEBC30"/>
    <a:srgbClr val="FF6680"/>
    <a:srgbClr val="E7E6E6"/>
    <a:srgbClr val="80AD31"/>
    <a:srgbClr val="CB1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5755" autoAdjust="0"/>
  </p:normalViewPr>
  <p:slideViewPr>
    <p:cSldViewPr snapToGrid="0">
      <p:cViewPr>
        <p:scale>
          <a:sx n="50" d="100"/>
          <a:sy n="50" d="100"/>
        </p:scale>
        <p:origin x="1236" y="1326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5B00F-5CB6-4112-A765-DB43C5F5EFEC}" type="datetimeFigureOut">
              <a:rPr lang="zh-CN" altLang="en-US" smtClean="0"/>
              <a:pPr/>
              <a:t>2023/4/17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E7C6-211A-4AA6-BB9C-69FB0606AA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35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05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579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2320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953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53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95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97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43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43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287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33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607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34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16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14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77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86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328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87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66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86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41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7CF5146-F468-35E1-A1E8-185242AE57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03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2023/4/17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62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7CF5146-F468-35E1-A1E8-185242AE57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03"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pPr/>
              <a:t>2023/4/17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5223138-4D10-7013-8D65-D111D9D56B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l="9505" b="63066"/>
          <a:stretch>
            <a:fillRect/>
          </a:stretch>
        </p:blipFill>
        <p:spPr>
          <a:xfrm rot="10800000">
            <a:off x="381956" y="0"/>
            <a:ext cx="5108799" cy="2085075"/>
          </a:xfrm>
          <a:custGeom>
            <a:avLst/>
            <a:gdLst>
              <a:gd name="connsiteX0" fmla="*/ 0 w 5108799"/>
              <a:gd name="connsiteY0" fmla="*/ 0 h 2085075"/>
              <a:gd name="connsiteX1" fmla="*/ 5108799 w 5108799"/>
              <a:gd name="connsiteY1" fmla="*/ 0 h 2085075"/>
              <a:gd name="connsiteX2" fmla="*/ 5108799 w 5108799"/>
              <a:gd name="connsiteY2" fmla="*/ 2085075 h 2085075"/>
              <a:gd name="connsiteX3" fmla="*/ 0 w 5108799"/>
              <a:gd name="connsiteY3" fmla="*/ 2085075 h 208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8799" h="2085075">
                <a:moveTo>
                  <a:pt x="0" y="0"/>
                </a:moveTo>
                <a:lnTo>
                  <a:pt x="5108799" y="0"/>
                </a:lnTo>
                <a:lnTo>
                  <a:pt x="5108799" y="2085075"/>
                </a:lnTo>
                <a:lnTo>
                  <a:pt x="0" y="2085075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8872C29-B9E9-F236-6A30-AAAA03AA40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t="51501"/>
          <a:stretch>
            <a:fillRect/>
          </a:stretch>
        </p:blipFill>
        <p:spPr>
          <a:xfrm>
            <a:off x="4772914" y="0"/>
            <a:ext cx="6376969" cy="3089812"/>
          </a:xfrm>
          <a:custGeom>
            <a:avLst/>
            <a:gdLst>
              <a:gd name="connsiteX0" fmla="*/ 0 w 6376969"/>
              <a:gd name="connsiteY0" fmla="*/ 0 h 3089812"/>
              <a:gd name="connsiteX1" fmla="*/ 6376969 w 6376969"/>
              <a:gd name="connsiteY1" fmla="*/ 0 h 3089812"/>
              <a:gd name="connsiteX2" fmla="*/ 6376969 w 6376969"/>
              <a:gd name="connsiteY2" fmla="*/ 3089812 h 3089812"/>
              <a:gd name="connsiteX3" fmla="*/ 0 w 6376969"/>
              <a:gd name="connsiteY3" fmla="*/ 3089812 h 308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6969" h="3089812">
                <a:moveTo>
                  <a:pt x="0" y="0"/>
                </a:moveTo>
                <a:lnTo>
                  <a:pt x="6376969" y="0"/>
                </a:lnTo>
                <a:lnTo>
                  <a:pt x="6376969" y="3089812"/>
                </a:lnTo>
                <a:lnTo>
                  <a:pt x="0" y="3089812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B25F46D-2961-DF24-F6D5-13C1BD82F7EF}"/>
              </a:ext>
            </a:extLst>
          </p:cNvPr>
          <p:cNvSpPr/>
          <p:nvPr userDrawn="1"/>
        </p:nvSpPr>
        <p:spPr>
          <a:xfrm>
            <a:off x="-815709" y="-72789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rgbClr val="CEE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8E7CF3D-6B1F-736E-FBDE-2D38209CAC3B}"/>
              </a:ext>
            </a:extLst>
          </p:cNvPr>
          <p:cNvSpPr/>
          <p:nvPr userDrawn="1"/>
        </p:nvSpPr>
        <p:spPr>
          <a:xfrm>
            <a:off x="2286000" y="6194181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4460C5F-45C4-CBC6-336E-F1C3381FCD4A}"/>
              </a:ext>
            </a:extLst>
          </p:cNvPr>
          <p:cNvSpPr/>
          <p:nvPr userDrawn="1"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0179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7517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97AF4-471F-40AD-BBEF-12715845866A}" type="datetimeFigureOut">
              <a:rPr lang="zh-CN" altLang="en-US" smtClean="0"/>
              <a:pPr/>
              <a:t>2023/4/17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CB9B-EC1D-450D-8120-CCB6568240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3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0662D7DB-3157-95FD-A21B-86BE39C57758}"/>
              </a:ext>
            </a:extLst>
          </p:cNvPr>
          <p:cNvSpPr/>
          <p:nvPr/>
        </p:nvSpPr>
        <p:spPr>
          <a:xfrm>
            <a:off x="-1838851" y="-984587"/>
            <a:ext cx="3926565" cy="3926565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CC8425C-93BE-3930-8E45-B0F2F754F3D5}"/>
              </a:ext>
            </a:extLst>
          </p:cNvPr>
          <p:cNvSpPr/>
          <p:nvPr/>
        </p:nvSpPr>
        <p:spPr>
          <a:xfrm>
            <a:off x="3004224" y="4513537"/>
            <a:ext cx="1846023" cy="324782"/>
          </a:xfrm>
          <a:prstGeom prst="roundRect">
            <a:avLst>
              <a:gd name="adj" fmla="val 50000"/>
            </a:avLst>
          </a:prstGeom>
          <a:solidFill>
            <a:srgbClr val="CEEFF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3650EDF-56CB-2F60-DE4C-1391CB742191}"/>
              </a:ext>
            </a:extLst>
          </p:cNvPr>
          <p:cNvSpPr/>
          <p:nvPr/>
        </p:nvSpPr>
        <p:spPr>
          <a:xfrm>
            <a:off x="1023226" y="4513537"/>
            <a:ext cx="1846023" cy="324782"/>
          </a:xfrm>
          <a:prstGeom prst="roundRect">
            <a:avLst>
              <a:gd name="adj" fmla="val 50000"/>
            </a:avLst>
          </a:prstGeom>
          <a:solidFill>
            <a:srgbClr val="A883B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1BE2C0-B2CC-E517-C39D-60C16B54CE5E}"/>
              </a:ext>
            </a:extLst>
          </p:cNvPr>
          <p:cNvSpPr/>
          <p:nvPr/>
        </p:nvSpPr>
        <p:spPr>
          <a:xfrm>
            <a:off x="1106072" y="1968307"/>
            <a:ext cx="5181049" cy="980095"/>
          </a:xfrm>
          <a:prstGeom prst="roundRect">
            <a:avLst>
              <a:gd name="adj" fmla="val 11847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10976936" y="1790156"/>
            <a:ext cx="1735763" cy="1735763"/>
          </a:xfrm>
          <a:prstGeom prst="ellipse">
            <a:avLst/>
          </a:prstGeom>
          <a:solidFill>
            <a:srgbClr val="CEEFF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4060006" y="6170076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6752602" y="1128804"/>
            <a:ext cx="4501197" cy="4447102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755FF6-0C8B-0553-908F-F18B0329F8F4}"/>
              </a:ext>
            </a:extLst>
          </p:cNvPr>
          <p:cNvSpPr txBox="1"/>
          <p:nvPr/>
        </p:nvSpPr>
        <p:spPr>
          <a:xfrm>
            <a:off x="1363638" y="2018648"/>
            <a:ext cx="46217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rgbClr val="A883BD"/>
                    </a:gs>
                    <a:gs pos="98000">
                      <a:schemeClr val="accent5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清新商务工作汇报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4DE80DD-4726-FABC-E70C-5BBB52608AF7}"/>
              </a:ext>
            </a:extLst>
          </p:cNvPr>
          <p:cNvSpPr/>
          <p:nvPr/>
        </p:nvSpPr>
        <p:spPr>
          <a:xfrm>
            <a:off x="722905" y="2228299"/>
            <a:ext cx="583864" cy="110404"/>
          </a:xfrm>
          <a:custGeom>
            <a:avLst/>
            <a:gdLst>
              <a:gd name="connsiteX0" fmla="*/ 0 w 754144"/>
              <a:gd name="connsiteY0" fmla="*/ 0 h 151074"/>
              <a:gd name="connsiteX1" fmla="*/ 150829 w 754144"/>
              <a:gd name="connsiteY1" fmla="*/ 150829 h 151074"/>
              <a:gd name="connsiteX2" fmla="*/ 320511 w 754144"/>
              <a:gd name="connsiteY2" fmla="*/ 37707 h 151074"/>
              <a:gd name="connsiteX3" fmla="*/ 509048 w 754144"/>
              <a:gd name="connsiteY3" fmla="*/ 131975 h 151074"/>
              <a:gd name="connsiteX4" fmla="*/ 612742 w 754144"/>
              <a:gd name="connsiteY4" fmla="*/ 47134 h 151074"/>
              <a:gd name="connsiteX5" fmla="*/ 754144 w 754144"/>
              <a:gd name="connsiteY5" fmla="*/ 141402 h 151074"/>
              <a:gd name="connsiteX0" fmla="*/ 0 w 751763"/>
              <a:gd name="connsiteY0" fmla="*/ 21900 h 113567"/>
              <a:gd name="connsiteX1" fmla="*/ 148448 w 751763"/>
              <a:gd name="connsiteY1" fmla="*/ 113198 h 113567"/>
              <a:gd name="connsiteX2" fmla="*/ 318130 w 751763"/>
              <a:gd name="connsiteY2" fmla="*/ 76 h 113567"/>
              <a:gd name="connsiteX3" fmla="*/ 506667 w 751763"/>
              <a:gd name="connsiteY3" fmla="*/ 94344 h 113567"/>
              <a:gd name="connsiteX4" fmla="*/ 610361 w 751763"/>
              <a:gd name="connsiteY4" fmla="*/ 9503 h 113567"/>
              <a:gd name="connsiteX5" fmla="*/ 751763 w 751763"/>
              <a:gd name="connsiteY5" fmla="*/ 103771 h 113567"/>
              <a:gd name="connsiteX0" fmla="*/ 0 w 751763"/>
              <a:gd name="connsiteY0" fmla="*/ 12419 h 103724"/>
              <a:gd name="connsiteX1" fmla="*/ 148448 w 751763"/>
              <a:gd name="connsiteY1" fmla="*/ 103717 h 103724"/>
              <a:gd name="connsiteX2" fmla="*/ 310986 w 751763"/>
              <a:gd name="connsiteY2" fmla="*/ 9645 h 103724"/>
              <a:gd name="connsiteX3" fmla="*/ 506667 w 751763"/>
              <a:gd name="connsiteY3" fmla="*/ 84863 h 103724"/>
              <a:gd name="connsiteX4" fmla="*/ 610361 w 751763"/>
              <a:gd name="connsiteY4" fmla="*/ 22 h 103724"/>
              <a:gd name="connsiteX5" fmla="*/ 751763 w 751763"/>
              <a:gd name="connsiteY5" fmla="*/ 94290 h 103724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506667 w 751763"/>
              <a:gd name="connsiteY3" fmla="*/ 99146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480473 w 751763"/>
              <a:gd name="connsiteY3" fmla="*/ 108671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81143"/>
              <a:gd name="connsiteY0" fmla="*/ 7652 h 118056"/>
              <a:gd name="connsiteX1" fmla="*/ 151634 w 781143"/>
              <a:gd name="connsiteY1" fmla="*/ 118000 h 118056"/>
              <a:gd name="connsiteX2" fmla="*/ 314172 w 781143"/>
              <a:gd name="connsiteY2" fmla="*/ 23928 h 118056"/>
              <a:gd name="connsiteX3" fmla="*/ 483659 w 781143"/>
              <a:gd name="connsiteY3" fmla="*/ 108671 h 118056"/>
              <a:gd name="connsiteX4" fmla="*/ 639741 w 781143"/>
              <a:gd name="connsiteY4" fmla="*/ 18 h 118056"/>
              <a:gd name="connsiteX5" fmla="*/ 781143 w 781143"/>
              <a:gd name="connsiteY5" fmla="*/ 106191 h 118056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42926 w 781143"/>
              <a:gd name="connsiteY4" fmla="*/ 18559 h 110404"/>
              <a:gd name="connsiteX5" fmla="*/ 781143 w 781143"/>
              <a:gd name="connsiteY5" fmla="*/ 98539 h 110404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36554 w 781143"/>
              <a:gd name="connsiteY4" fmla="*/ 1890 h 110404"/>
              <a:gd name="connsiteX5" fmla="*/ 781143 w 781143"/>
              <a:gd name="connsiteY5" fmla="*/ 98539 h 11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1143" h="110404">
                <a:moveTo>
                  <a:pt x="0" y="0"/>
                </a:moveTo>
                <a:cubicBezTo>
                  <a:pt x="48705" y="72272"/>
                  <a:pt x="99272" y="107635"/>
                  <a:pt x="151634" y="110348"/>
                </a:cubicBezTo>
                <a:cubicBezTo>
                  <a:pt x="203996" y="113061"/>
                  <a:pt x="258835" y="17831"/>
                  <a:pt x="314172" y="16276"/>
                </a:cubicBezTo>
                <a:cubicBezTo>
                  <a:pt x="369509" y="14721"/>
                  <a:pt x="429929" y="103417"/>
                  <a:pt x="483659" y="101019"/>
                </a:cubicBezTo>
                <a:cubicBezTo>
                  <a:pt x="537389" y="98621"/>
                  <a:pt x="595705" y="319"/>
                  <a:pt x="636554" y="1890"/>
                </a:cubicBezTo>
                <a:cubicBezTo>
                  <a:pt x="677403" y="3461"/>
                  <a:pt x="735629" y="47427"/>
                  <a:pt x="781143" y="98539"/>
                </a:cubicBezTo>
              </a:path>
            </a:pathLst>
          </a:custGeom>
          <a:noFill/>
          <a:ln w="38100">
            <a:gradFill>
              <a:gsLst>
                <a:gs pos="0">
                  <a:srgbClr val="A883BD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D6EDCE-CD83-3B9E-851D-278BD34B6A83}"/>
              </a:ext>
            </a:extLst>
          </p:cNvPr>
          <p:cNvSpPr/>
          <p:nvPr/>
        </p:nvSpPr>
        <p:spPr>
          <a:xfrm>
            <a:off x="6074270" y="2685680"/>
            <a:ext cx="583864" cy="110404"/>
          </a:xfrm>
          <a:custGeom>
            <a:avLst/>
            <a:gdLst>
              <a:gd name="connsiteX0" fmla="*/ 0 w 754144"/>
              <a:gd name="connsiteY0" fmla="*/ 0 h 151074"/>
              <a:gd name="connsiteX1" fmla="*/ 150829 w 754144"/>
              <a:gd name="connsiteY1" fmla="*/ 150829 h 151074"/>
              <a:gd name="connsiteX2" fmla="*/ 320511 w 754144"/>
              <a:gd name="connsiteY2" fmla="*/ 37707 h 151074"/>
              <a:gd name="connsiteX3" fmla="*/ 509048 w 754144"/>
              <a:gd name="connsiteY3" fmla="*/ 131975 h 151074"/>
              <a:gd name="connsiteX4" fmla="*/ 612742 w 754144"/>
              <a:gd name="connsiteY4" fmla="*/ 47134 h 151074"/>
              <a:gd name="connsiteX5" fmla="*/ 754144 w 754144"/>
              <a:gd name="connsiteY5" fmla="*/ 141402 h 151074"/>
              <a:gd name="connsiteX0" fmla="*/ 0 w 751763"/>
              <a:gd name="connsiteY0" fmla="*/ 21900 h 113567"/>
              <a:gd name="connsiteX1" fmla="*/ 148448 w 751763"/>
              <a:gd name="connsiteY1" fmla="*/ 113198 h 113567"/>
              <a:gd name="connsiteX2" fmla="*/ 318130 w 751763"/>
              <a:gd name="connsiteY2" fmla="*/ 76 h 113567"/>
              <a:gd name="connsiteX3" fmla="*/ 506667 w 751763"/>
              <a:gd name="connsiteY3" fmla="*/ 94344 h 113567"/>
              <a:gd name="connsiteX4" fmla="*/ 610361 w 751763"/>
              <a:gd name="connsiteY4" fmla="*/ 9503 h 113567"/>
              <a:gd name="connsiteX5" fmla="*/ 751763 w 751763"/>
              <a:gd name="connsiteY5" fmla="*/ 103771 h 113567"/>
              <a:gd name="connsiteX0" fmla="*/ 0 w 751763"/>
              <a:gd name="connsiteY0" fmla="*/ 12419 h 103724"/>
              <a:gd name="connsiteX1" fmla="*/ 148448 w 751763"/>
              <a:gd name="connsiteY1" fmla="*/ 103717 h 103724"/>
              <a:gd name="connsiteX2" fmla="*/ 310986 w 751763"/>
              <a:gd name="connsiteY2" fmla="*/ 9645 h 103724"/>
              <a:gd name="connsiteX3" fmla="*/ 506667 w 751763"/>
              <a:gd name="connsiteY3" fmla="*/ 84863 h 103724"/>
              <a:gd name="connsiteX4" fmla="*/ 610361 w 751763"/>
              <a:gd name="connsiteY4" fmla="*/ 22 h 103724"/>
              <a:gd name="connsiteX5" fmla="*/ 751763 w 751763"/>
              <a:gd name="connsiteY5" fmla="*/ 94290 h 103724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506667 w 751763"/>
              <a:gd name="connsiteY3" fmla="*/ 99146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480473 w 751763"/>
              <a:gd name="connsiteY3" fmla="*/ 108671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81143"/>
              <a:gd name="connsiteY0" fmla="*/ 7652 h 118056"/>
              <a:gd name="connsiteX1" fmla="*/ 151634 w 781143"/>
              <a:gd name="connsiteY1" fmla="*/ 118000 h 118056"/>
              <a:gd name="connsiteX2" fmla="*/ 314172 w 781143"/>
              <a:gd name="connsiteY2" fmla="*/ 23928 h 118056"/>
              <a:gd name="connsiteX3" fmla="*/ 483659 w 781143"/>
              <a:gd name="connsiteY3" fmla="*/ 108671 h 118056"/>
              <a:gd name="connsiteX4" fmla="*/ 639741 w 781143"/>
              <a:gd name="connsiteY4" fmla="*/ 18 h 118056"/>
              <a:gd name="connsiteX5" fmla="*/ 781143 w 781143"/>
              <a:gd name="connsiteY5" fmla="*/ 106191 h 118056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42926 w 781143"/>
              <a:gd name="connsiteY4" fmla="*/ 18559 h 110404"/>
              <a:gd name="connsiteX5" fmla="*/ 781143 w 781143"/>
              <a:gd name="connsiteY5" fmla="*/ 98539 h 110404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36554 w 781143"/>
              <a:gd name="connsiteY4" fmla="*/ 1890 h 110404"/>
              <a:gd name="connsiteX5" fmla="*/ 781143 w 781143"/>
              <a:gd name="connsiteY5" fmla="*/ 98539 h 11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1143" h="110404">
                <a:moveTo>
                  <a:pt x="0" y="0"/>
                </a:moveTo>
                <a:cubicBezTo>
                  <a:pt x="48705" y="72272"/>
                  <a:pt x="99272" y="107635"/>
                  <a:pt x="151634" y="110348"/>
                </a:cubicBezTo>
                <a:cubicBezTo>
                  <a:pt x="203996" y="113061"/>
                  <a:pt x="258835" y="17831"/>
                  <a:pt x="314172" y="16276"/>
                </a:cubicBezTo>
                <a:cubicBezTo>
                  <a:pt x="369509" y="14721"/>
                  <a:pt x="429929" y="103417"/>
                  <a:pt x="483659" y="101019"/>
                </a:cubicBezTo>
                <a:cubicBezTo>
                  <a:pt x="537389" y="98621"/>
                  <a:pt x="595705" y="319"/>
                  <a:pt x="636554" y="1890"/>
                </a:cubicBezTo>
                <a:cubicBezTo>
                  <a:pt x="677403" y="3461"/>
                  <a:pt x="735629" y="47427"/>
                  <a:pt x="781143" y="98539"/>
                </a:cubicBezTo>
              </a:path>
            </a:pathLst>
          </a:custGeom>
          <a:noFill/>
          <a:ln w="38100">
            <a:gradFill>
              <a:gsLst>
                <a:gs pos="0">
                  <a:srgbClr val="A883BD"/>
                </a:gs>
                <a:gs pos="100000">
                  <a:srgbClr val="FFFF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D85B59-9BA7-B987-9D0E-B8B20FFE91E4}"/>
              </a:ext>
            </a:extLst>
          </p:cNvPr>
          <p:cNvSpPr txBox="1"/>
          <p:nvPr/>
        </p:nvSpPr>
        <p:spPr>
          <a:xfrm>
            <a:off x="1011236" y="3110225"/>
            <a:ext cx="5345535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47C309D-7E15-CE2E-7F69-15CFA7C8B9BF}"/>
              </a:ext>
            </a:extLst>
          </p:cNvPr>
          <p:cNvSpPr txBox="1"/>
          <p:nvPr/>
        </p:nvSpPr>
        <p:spPr>
          <a:xfrm>
            <a:off x="1100964" y="4530199"/>
            <a:ext cx="1701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409FFC5-E36B-E8B3-CB58-1D8E679551F6}"/>
              </a:ext>
            </a:extLst>
          </p:cNvPr>
          <p:cNvSpPr txBox="1"/>
          <p:nvPr/>
        </p:nvSpPr>
        <p:spPr>
          <a:xfrm>
            <a:off x="3225193" y="4534189"/>
            <a:ext cx="1962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2023.04.18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5AF218D-7B95-ECF9-C241-617DF99C9E46}"/>
              </a:ext>
            </a:extLst>
          </p:cNvPr>
          <p:cNvSpPr/>
          <p:nvPr/>
        </p:nvSpPr>
        <p:spPr>
          <a:xfrm>
            <a:off x="7297063" y="1963561"/>
            <a:ext cx="1099795" cy="264895"/>
          </a:xfrm>
          <a:custGeom>
            <a:avLst/>
            <a:gdLst>
              <a:gd name="connsiteX0" fmla="*/ 2888645 w 2951462"/>
              <a:gd name="connsiteY0" fmla="*/ 575905 h 710884"/>
              <a:gd name="connsiteX1" fmla="*/ 2393893 w 2951462"/>
              <a:gd name="connsiteY1" fmla="*/ 309580 h 710884"/>
              <a:gd name="connsiteX2" fmla="*/ 1910043 w 2951462"/>
              <a:gd name="connsiteY2" fmla="*/ 445598 h 710884"/>
              <a:gd name="connsiteX3" fmla="*/ 1507700 w 2951462"/>
              <a:gd name="connsiteY3" fmla="*/ 21970 h 710884"/>
              <a:gd name="connsiteX4" fmla="*/ 1181672 w 2951462"/>
              <a:gd name="connsiteY4" fmla="*/ 48966 h 710884"/>
              <a:gd name="connsiteX5" fmla="*/ 943382 w 2951462"/>
              <a:gd name="connsiteY5" fmla="*/ 277393 h 710884"/>
              <a:gd name="connsiteX6" fmla="*/ 842147 w 2951462"/>
              <a:gd name="connsiteY6" fmla="*/ 337614 h 710884"/>
              <a:gd name="connsiteX7" fmla="*/ 584128 w 2951462"/>
              <a:gd name="connsiteY7" fmla="*/ 326193 h 710884"/>
              <a:gd name="connsiteX8" fmla="*/ 358816 w 2951462"/>
              <a:gd name="connsiteY8" fmla="*/ 213018 h 710884"/>
              <a:gd name="connsiteX9" fmla="*/ 111700 w 2951462"/>
              <a:gd name="connsiteY9" fmla="*/ 277393 h 710884"/>
              <a:gd name="connsiteX10" fmla="*/ 3197 w 2951462"/>
              <a:gd name="connsiteY10" fmla="*/ 668834 h 710884"/>
              <a:gd name="connsiteX11" fmla="*/ 7350 w 2951462"/>
              <a:gd name="connsiteY11" fmla="*/ 710885 h 710884"/>
              <a:gd name="connsiteX12" fmla="*/ 2951462 w 2951462"/>
              <a:gd name="connsiteY12" fmla="*/ 710885 h 710884"/>
              <a:gd name="connsiteX13" fmla="*/ 2888645 w 2951462"/>
              <a:gd name="connsiteY13" fmla="*/ 575905 h 71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51462" h="710884">
                <a:moveTo>
                  <a:pt x="2888645" y="575905"/>
                </a:moveTo>
                <a:cubicBezTo>
                  <a:pt x="2783257" y="405623"/>
                  <a:pt x="2575077" y="313733"/>
                  <a:pt x="2393893" y="309580"/>
                </a:cubicBezTo>
                <a:cubicBezTo>
                  <a:pt x="2129644" y="303350"/>
                  <a:pt x="2074614" y="492841"/>
                  <a:pt x="1910043" y="445598"/>
                </a:cubicBezTo>
                <a:cubicBezTo>
                  <a:pt x="1711727" y="388491"/>
                  <a:pt x="1749625" y="100362"/>
                  <a:pt x="1507700" y="21970"/>
                </a:cubicBezTo>
                <a:cubicBezTo>
                  <a:pt x="1422559" y="-5545"/>
                  <a:pt x="1284465" y="-17486"/>
                  <a:pt x="1181672" y="48966"/>
                </a:cubicBezTo>
                <a:cubicBezTo>
                  <a:pt x="1030080" y="147085"/>
                  <a:pt x="1016063" y="216133"/>
                  <a:pt x="943382" y="277393"/>
                </a:cubicBezTo>
                <a:cubicBezTo>
                  <a:pt x="925730" y="292448"/>
                  <a:pt x="890428" y="319444"/>
                  <a:pt x="842147" y="337614"/>
                </a:cubicBezTo>
                <a:cubicBezTo>
                  <a:pt x="738317" y="376032"/>
                  <a:pt x="638120" y="343844"/>
                  <a:pt x="584128" y="326193"/>
                </a:cubicBezTo>
                <a:cubicBezTo>
                  <a:pt x="451225" y="282065"/>
                  <a:pt x="454340" y="229631"/>
                  <a:pt x="358816" y="213018"/>
                </a:cubicBezTo>
                <a:cubicBezTo>
                  <a:pt x="280424" y="199520"/>
                  <a:pt x="181785" y="218209"/>
                  <a:pt x="111700" y="277393"/>
                </a:cubicBezTo>
                <a:cubicBezTo>
                  <a:pt x="-14454" y="383819"/>
                  <a:pt x="-2514" y="581616"/>
                  <a:pt x="3197" y="668834"/>
                </a:cubicBezTo>
                <a:cubicBezTo>
                  <a:pt x="4235" y="686485"/>
                  <a:pt x="5793" y="701021"/>
                  <a:pt x="7350" y="710885"/>
                </a:cubicBezTo>
                <a:lnTo>
                  <a:pt x="2951462" y="710885"/>
                </a:lnTo>
                <a:cubicBezTo>
                  <a:pt x="2934330" y="650144"/>
                  <a:pt x="2900585" y="595114"/>
                  <a:pt x="2888645" y="575905"/>
                </a:cubicBezTo>
                <a:close/>
              </a:path>
            </a:pathLst>
          </a:custGeom>
          <a:solidFill>
            <a:schemeClr val="bg1"/>
          </a:solidFill>
          <a:ln w="51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5919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Shape 6891">
            <a:extLst>
              <a:ext uri="{FF2B5EF4-FFF2-40B4-BE49-F238E27FC236}">
                <a16:creationId xmlns:a16="http://schemas.microsoft.com/office/drawing/2014/main" id="{9662BB00-87A0-61D0-DFB6-19B7AE2D71D5}"/>
              </a:ext>
            </a:extLst>
          </p:cNvPr>
          <p:cNvSpPr/>
          <p:nvPr/>
        </p:nvSpPr>
        <p:spPr>
          <a:xfrm flipH="1">
            <a:off x="7044954" y="2786837"/>
            <a:ext cx="1362527" cy="1362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sz="2400">
              <a:cs typeface="+mn-ea"/>
              <a:sym typeface="+mn-lt"/>
            </a:endParaRPr>
          </a:p>
        </p:txBody>
      </p:sp>
      <p:sp>
        <p:nvSpPr>
          <p:cNvPr id="4" name="Shape 6914">
            <a:extLst>
              <a:ext uri="{FF2B5EF4-FFF2-40B4-BE49-F238E27FC236}">
                <a16:creationId xmlns:a16="http://schemas.microsoft.com/office/drawing/2014/main" id="{27F70106-1DFF-70B9-70AA-2C693ADC29B3}"/>
              </a:ext>
            </a:extLst>
          </p:cNvPr>
          <p:cNvSpPr/>
          <p:nvPr/>
        </p:nvSpPr>
        <p:spPr>
          <a:xfrm>
            <a:off x="3868572" y="1598485"/>
            <a:ext cx="2365896" cy="2150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" name="Shape 6915">
            <a:extLst>
              <a:ext uri="{FF2B5EF4-FFF2-40B4-BE49-F238E27FC236}">
                <a16:creationId xmlns:a16="http://schemas.microsoft.com/office/drawing/2014/main" id="{EFEC85D6-2486-BF42-5D60-83D9CABA86E2}"/>
              </a:ext>
            </a:extLst>
          </p:cNvPr>
          <p:cNvSpPr/>
          <p:nvPr/>
        </p:nvSpPr>
        <p:spPr>
          <a:xfrm>
            <a:off x="6096000" y="1598484"/>
            <a:ext cx="2145376" cy="2386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6" name="Shape 6916">
            <a:extLst>
              <a:ext uri="{FF2B5EF4-FFF2-40B4-BE49-F238E27FC236}">
                <a16:creationId xmlns:a16="http://schemas.microsoft.com/office/drawing/2014/main" id="{2B4B913F-BD80-6C44-39D0-0813144D97DB}"/>
              </a:ext>
            </a:extLst>
          </p:cNvPr>
          <p:cNvSpPr/>
          <p:nvPr/>
        </p:nvSpPr>
        <p:spPr>
          <a:xfrm>
            <a:off x="3868573" y="3605085"/>
            <a:ext cx="2129989" cy="2367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rgbClr val="5900CC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" name="Shape 6917">
            <a:extLst>
              <a:ext uri="{FF2B5EF4-FFF2-40B4-BE49-F238E27FC236}">
                <a16:creationId xmlns:a16="http://schemas.microsoft.com/office/drawing/2014/main" id="{382D57AC-2B6C-7091-6483-1ABD03011983}"/>
              </a:ext>
            </a:extLst>
          </p:cNvPr>
          <p:cNvSpPr/>
          <p:nvPr/>
        </p:nvSpPr>
        <p:spPr>
          <a:xfrm>
            <a:off x="5860095" y="3837538"/>
            <a:ext cx="2381281" cy="2134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2B0E1113-3AB0-1D78-D0B9-0092485F68EB}"/>
              </a:ext>
            </a:extLst>
          </p:cNvPr>
          <p:cNvSpPr>
            <a:spLocks noEditPoints="1"/>
          </p:cNvSpPr>
          <p:nvPr/>
        </p:nvSpPr>
        <p:spPr bwMode="auto">
          <a:xfrm>
            <a:off x="5420864" y="3217640"/>
            <a:ext cx="1155396" cy="1051020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lt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10" name="Shape 6926">
            <a:extLst>
              <a:ext uri="{FF2B5EF4-FFF2-40B4-BE49-F238E27FC236}">
                <a16:creationId xmlns:a16="http://schemas.microsoft.com/office/drawing/2014/main" id="{3EEE7F3F-3E94-2808-6E9A-399C5EFF3A56}"/>
              </a:ext>
            </a:extLst>
          </p:cNvPr>
          <p:cNvSpPr/>
          <p:nvPr/>
        </p:nvSpPr>
        <p:spPr>
          <a:xfrm flipH="1">
            <a:off x="7840093" y="2163307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11" name="Shape 6926">
            <a:extLst>
              <a:ext uri="{FF2B5EF4-FFF2-40B4-BE49-F238E27FC236}">
                <a16:creationId xmlns:a16="http://schemas.microsoft.com/office/drawing/2014/main" id="{6D5212E8-8BA3-5504-2B8F-E2A7826B7764}"/>
              </a:ext>
            </a:extLst>
          </p:cNvPr>
          <p:cNvSpPr/>
          <p:nvPr/>
        </p:nvSpPr>
        <p:spPr>
          <a:xfrm>
            <a:off x="2724457" y="2221500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22F74B5-115C-C61B-EBB6-B3401D766660}"/>
              </a:ext>
            </a:extLst>
          </p:cNvPr>
          <p:cNvGrpSpPr/>
          <p:nvPr/>
        </p:nvGrpSpPr>
        <p:grpSpPr>
          <a:xfrm>
            <a:off x="1049877" y="1827247"/>
            <a:ext cx="3115922" cy="1280943"/>
            <a:chOff x="1396079" y="3046957"/>
            <a:chExt cx="3115922" cy="12809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D43D72E-26FB-0994-D5C3-6CBDB3CA6F15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3ED6E1E-BA26-9894-A8B2-9016DD91560C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26C4E7B-90EE-FABF-7E16-A9B626592474}"/>
              </a:ext>
            </a:extLst>
          </p:cNvPr>
          <p:cNvGrpSpPr/>
          <p:nvPr/>
        </p:nvGrpSpPr>
        <p:grpSpPr>
          <a:xfrm>
            <a:off x="8108826" y="1771781"/>
            <a:ext cx="3068382" cy="1280943"/>
            <a:chOff x="1396079" y="3046957"/>
            <a:chExt cx="3068382" cy="128094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B55EF20-CE12-5375-B182-F86668C46300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709D6FE-A3D5-CAFD-BDD7-A66A76043BBC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模板网，幻灯片演示模板及素材免费下载！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375448F-E147-3E3A-0E73-486E67120EA0}"/>
              </a:ext>
            </a:extLst>
          </p:cNvPr>
          <p:cNvGrpSpPr/>
          <p:nvPr/>
        </p:nvGrpSpPr>
        <p:grpSpPr>
          <a:xfrm>
            <a:off x="1049877" y="4440176"/>
            <a:ext cx="3115922" cy="1280943"/>
            <a:chOff x="1396079" y="3046957"/>
            <a:chExt cx="3115922" cy="128094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30134D0-5D81-4020-1202-F487DEDF3699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C5FF1AE-D029-93D2-C5F9-0AD2E1098C03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E8444B6-CEBB-EFD8-22C5-57F156EE49F7}"/>
              </a:ext>
            </a:extLst>
          </p:cNvPr>
          <p:cNvGrpSpPr/>
          <p:nvPr/>
        </p:nvGrpSpPr>
        <p:grpSpPr>
          <a:xfrm>
            <a:off x="8108826" y="4384710"/>
            <a:ext cx="3068382" cy="1280943"/>
            <a:chOff x="1396079" y="3046957"/>
            <a:chExt cx="3068382" cy="128094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EA92273-3CEE-91D5-8CEB-F28E34DA7D0F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753987B-72E2-0496-C350-800B2479C814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6" name="Shape 6926">
            <a:extLst>
              <a:ext uri="{FF2B5EF4-FFF2-40B4-BE49-F238E27FC236}">
                <a16:creationId xmlns:a16="http://schemas.microsoft.com/office/drawing/2014/main" id="{CA6D4457-D9D7-25E8-09DF-BB005A0E278D}"/>
              </a:ext>
            </a:extLst>
          </p:cNvPr>
          <p:cNvSpPr/>
          <p:nvPr/>
        </p:nvSpPr>
        <p:spPr>
          <a:xfrm flipH="1">
            <a:off x="7840093" y="4781267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27" name="Shape 6926">
            <a:extLst>
              <a:ext uri="{FF2B5EF4-FFF2-40B4-BE49-F238E27FC236}">
                <a16:creationId xmlns:a16="http://schemas.microsoft.com/office/drawing/2014/main" id="{C8B3B92A-3F42-C816-8E48-5657C1DCE8C7}"/>
              </a:ext>
            </a:extLst>
          </p:cNvPr>
          <p:cNvSpPr/>
          <p:nvPr/>
        </p:nvSpPr>
        <p:spPr>
          <a:xfrm>
            <a:off x="2724457" y="4839460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9673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BA40F4-4866-3AD5-C86A-AF85977B2A19}"/>
              </a:ext>
            </a:extLst>
          </p:cNvPr>
          <p:cNvGrpSpPr/>
          <p:nvPr/>
        </p:nvGrpSpPr>
        <p:grpSpPr>
          <a:xfrm>
            <a:off x="1457934" y="2376846"/>
            <a:ext cx="1414369" cy="2104307"/>
            <a:chOff x="1457934" y="3082228"/>
            <a:chExt cx="1414369" cy="2104307"/>
          </a:xfrm>
        </p:grpSpPr>
        <p:sp>
          <p:nvSpPr>
            <p:cNvPr id="4" name="任意多边形 19">
              <a:extLst>
                <a:ext uri="{FF2B5EF4-FFF2-40B4-BE49-F238E27FC236}">
                  <a16:creationId xmlns:a16="http://schemas.microsoft.com/office/drawing/2014/main" id="{BA58CAB4-A447-D010-58FB-5A4B718E9A3B}"/>
                </a:ext>
              </a:extLst>
            </p:cNvPr>
            <p:cNvSpPr/>
            <p:nvPr/>
          </p:nvSpPr>
          <p:spPr>
            <a:xfrm rot="16200000">
              <a:off x="1112965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88C09FCC-E9E3-E724-4A59-666CCF54883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20064" y="3983992"/>
              <a:ext cx="477732" cy="475808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53989C-C600-C43F-21A2-1245C3E6348E}"/>
              </a:ext>
            </a:extLst>
          </p:cNvPr>
          <p:cNvGrpSpPr/>
          <p:nvPr/>
        </p:nvGrpSpPr>
        <p:grpSpPr>
          <a:xfrm>
            <a:off x="6672787" y="2376846"/>
            <a:ext cx="1414369" cy="2104307"/>
            <a:chOff x="6672787" y="3082228"/>
            <a:chExt cx="1414369" cy="2104307"/>
          </a:xfrm>
        </p:grpSpPr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25578BCC-FC32-C68B-6493-36A530EEB8E9}"/>
                </a:ext>
              </a:extLst>
            </p:cNvPr>
            <p:cNvSpPr/>
            <p:nvPr/>
          </p:nvSpPr>
          <p:spPr>
            <a:xfrm rot="16200000">
              <a:off x="6327818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D6B333BE-95E3-A401-4D7C-5058BFEE59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7738" y="4009423"/>
              <a:ext cx="404466" cy="424946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D78B527-AACE-EAFF-3E93-3B548BF94C0B}"/>
              </a:ext>
            </a:extLst>
          </p:cNvPr>
          <p:cNvGrpSpPr/>
          <p:nvPr/>
        </p:nvGrpSpPr>
        <p:grpSpPr>
          <a:xfrm>
            <a:off x="9299562" y="2376846"/>
            <a:ext cx="1414369" cy="2104307"/>
            <a:chOff x="9299562" y="3082228"/>
            <a:chExt cx="1414369" cy="2104307"/>
          </a:xfrm>
        </p:grpSpPr>
        <p:sp>
          <p:nvSpPr>
            <p:cNvPr id="10" name="任意多边形 25">
              <a:extLst>
                <a:ext uri="{FF2B5EF4-FFF2-40B4-BE49-F238E27FC236}">
                  <a16:creationId xmlns:a16="http://schemas.microsoft.com/office/drawing/2014/main" id="{90665E78-9566-F013-BB98-850841F2D528}"/>
                </a:ext>
              </a:extLst>
            </p:cNvPr>
            <p:cNvSpPr/>
            <p:nvPr/>
          </p:nvSpPr>
          <p:spPr>
            <a:xfrm rot="16200000">
              <a:off x="8954593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3524EF1-FF2E-3824-37C6-1D19519331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70114" y="4015842"/>
              <a:ext cx="473264" cy="444475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347804-34C7-AE67-4D7F-548440749B8A}"/>
              </a:ext>
            </a:extLst>
          </p:cNvPr>
          <p:cNvGrpSpPr/>
          <p:nvPr/>
        </p:nvGrpSpPr>
        <p:grpSpPr>
          <a:xfrm>
            <a:off x="4058910" y="2376846"/>
            <a:ext cx="1414369" cy="2104307"/>
            <a:chOff x="4058910" y="3082228"/>
            <a:chExt cx="1414369" cy="2104307"/>
          </a:xfrm>
        </p:grpSpPr>
        <p:sp>
          <p:nvSpPr>
            <p:cNvPr id="13" name="任意多边形 28">
              <a:extLst>
                <a:ext uri="{FF2B5EF4-FFF2-40B4-BE49-F238E27FC236}">
                  <a16:creationId xmlns:a16="http://schemas.microsoft.com/office/drawing/2014/main" id="{F403BA4F-12C0-0BF7-1943-DB48610F39E4}"/>
                </a:ext>
              </a:extLst>
            </p:cNvPr>
            <p:cNvSpPr/>
            <p:nvPr/>
          </p:nvSpPr>
          <p:spPr>
            <a:xfrm rot="16200000">
              <a:off x="3713941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4CFE8B1D-E7E5-9590-06EE-B8AE5331DE4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48943" y="3949780"/>
              <a:ext cx="434302" cy="51002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C40C86-7512-3C56-8783-AA66C2CF058B}"/>
              </a:ext>
            </a:extLst>
          </p:cNvPr>
          <p:cNvGrpSpPr/>
          <p:nvPr/>
        </p:nvGrpSpPr>
        <p:grpSpPr>
          <a:xfrm>
            <a:off x="1457932" y="1370437"/>
            <a:ext cx="1427270" cy="1614828"/>
            <a:chOff x="1457932" y="2075819"/>
            <a:chExt cx="1427270" cy="1614828"/>
          </a:xfrm>
        </p:grpSpPr>
        <p:sp>
          <p:nvSpPr>
            <p:cNvPr id="16" name="任意多边形 43">
              <a:extLst>
                <a:ext uri="{FF2B5EF4-FFF2-40B4-BE49-F238E27FC236}">
                  <a16:creationId xmlns:a16="http://schemas.microsoft.com/office/drawing/2014/main" id="{74DEAB46-FCD0-860D-2DC4-6D328147E017}"/>
                </a:ext>
              </a:extLst>
            </p:cNvPr>
            <p:cNvSpPr/>
            <p:nvPr/>
          </p:nvSpPr>
          <p:spPr>
            <a:xfrm>
              <a:off x="1457932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F0AE773-1565-66F9-04FE-17E0CDD1B6B6}"/>
                </a:ext>
              </a:extLst>
            </p:cNvPr>
            <p:cNvSpPr/>
            <p:nvPr/>
          </p:nvSpPr>
          <p:spPr>
            <a:xfrm>
              <a:off x="1726309" y="2447475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25926E-A128-BAAF-9088-CE98B47B31FE}"/>
              </a:ext>
            </a:extLst>
          </p:cNvPr>
          <p:cNvGrpSpPr/>
          <p:nvPr/>
        </p:nvGrpSpPr>
        <p:grpSpPr>
          <a:xfrm>
            <a:off x="4058908" y="1370436"/>
            <a:ext cx="1427270" cy="1614828"/>
            <a:chOff x="4058908" y="2075818"/>
            <a:chExt cx="1427270" cy="1614828"/>
          </a:xfrm>
        </p:grpSpPr>
        <p:sp>
          <p:nvSpPr>
            <p:cNvPr id="19" name="任意多边形 46">
              <a:extLst>
                <a:ext uri="{FF2B5EF4-FFF2-40B4-BE49-F238E27FC236}">
                  <a16:creationId xmlns:a16="http://schemas.microsoft.com/office/drawing/2014/main" id="{5C65DC5C-8861-60B6-9B8F-18A40EE9E67B}"/>
                </a:ext>
              </a:extLst>
            </p:cNvPr>
            <p:cNvSpPr/>
            <p:nvPr/>
          </p:nvSpPr>
          <p:spPr>
            <a:xfrm>
              <a:off x="4058908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731E319-D943-AB57-729F-2EADC7B4AE40}"/>
                </a:ext>
              </a:extLst>
            </p:cNvPr>
            <p:cNvSpPr/>
            <p:nvPr/>
          </p:nvSpPr>
          <p:spPr>
            <a:xfrm>
              <a:off x="4314937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926C5C-EC4A-7142-7933-6D72B5DA68FE}"/>
              </a:ext>
            </a:extLst>
          </p:cNvPr>
          <p:cNvGrpSpPr/>
          <p:nvPr/>
        </p:nvGrpSpPr>
        <p:grpSpPr>
          <a:xfrm>
            <a:off x="6672784" y="1370437"/>
            <a:ext cx="1427270" cy="1614828"/>
            <a:chOff x="6672784" y="2075819"/>
            <a:chExt cx="1427270" cy="1614828"/>
          </a:xfrm>
        </p:grpSpPr>
        <p:sp>
          <p:nvSpPr>
            <p:cNvPr id="23" name="任意多边形 49">
              <a:extLst>
                <a:ext uri="{FF2B5EF4-FFF2-40B4-BE49-F238E27FC236}">
                  <a16:creationId xmlns:a16="http://schemas.microsoft.com/office/drawing/2014/main" id="{39A8D691-6D10-B512-DCB9-1F82039D87D7}"/>
                </a:ext>
              </a:extLst>
            </p:cNvPr>
            <p:cNvSpPr/>
            <p:nvPr/>
          </p:nvSpPr>
          <p:spPr>
            <a:xfrm>
              <a:off x="6672784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3B4AD60-DCCE-FED0-B3CC-EE67A972A406}"/>
                </a:ext>
              </a:extLst>
            </p:cNvPr>
            <p:cNvSpPr/>
            <p:nvPr/>
          </p:nvSpPr>
          <p:spPr>
            <a:xfrm>
              <a:off x="6953786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987D4AD-C65F-B6FD-6F53-3010573AB39F}"/>
              </a:ext>
            </a:extLst>
          </p:cNvPr>
          <p:cNvGrpSpPr/>
          <p:nvPr/>
        </p:nvGrpSpPr>
        <p:grpSpPr>
          <a:xfrm>
            <a:off x="9299559" y="1370436"/>
            <a:ext cx="1427270" cy="1614828"/>
            <a:chOff x="9299559" y="2075818"/>
            <a:chExt cx="1427270" cy="1614828"/>
          </a:xfrm>
        </p:grpSpPr>
        <p:sp>
          <p:nvSpPr>
            <p:cNvPr id="26" name="任意多边形 52">
              <a:extLst>
                <a:ext uri="{FF2B5EF4-FFF2-40B4-BE49-F238E27FC236}">
                  <a16:creationId xmlns:a16="http://schemas.microsoft.com/office/drawing/2014/main" id="{430B3A10-44FF-50DB-94DD-715C17EF0928}"/>
                </a:ext>
              </a:extLst>
            </p:cNvPr>
            <p:cNvSpPr/>
            <p:nvPr/>
          </p:nvSpPr>
          <p:spPr>
            <a:xfrm>
              <a:off x="9299559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D60D44F-FF0F-1F0E-92EF-B752AEC30FF9}"/>
                </a:ext>
              </a:extLst>
            </p:cNvPr>
            <p:cNvSpPr/>
            <p:nvPr/>
          </p:nvSpPr>
          <p:spPr>
            <a:xfrm>
              <a:off x="9555861" y="2447473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B62EBF-1C6F-4225-E0C0-B64CC3388160}"/>
              </a:ext>
            </a:extLst>
          </p:cNvPr>
          <p:cNvGrpSpPr/>
          <p:nvPr/>
        </p:nvGrpSpPr>
        <p:grpSpPr>
          <a:xfrm>
            <a:off x="1360617" y="4515117"/>
            <a:ext cx="1958246" cy="1557942"/>
            <a:chOff x="1396079" y="3046957"/>
            <a:chExt cx="1958246" cy="155794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16772E1-A3FD-19CA-9E8C-11258227BFA2}"/>
                </a:ext>
              </a:extLst>
            </p:cNvPr>
            <p:cNvSpPr/>
            <p:nvPr/>
          </p:nvSpPr>
          <p:spPr>
            <a:xfrm>
              <a:off x="1396079" y="3046957"/>
              <a:ext cx="1726018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544066F-8592-7EB9-D797-957F8F39EBCE}"/>
                </a:ext>
              </a:extLst>
            </p:cNvPr>
            <p:cNvSpPr/>
            <p:nvPr/>
          </p:nvSpPr>
          <p:spPr>
            <a:xfrm>
              <a:off x="1396079" y="3429000"/>
              <a:ext cx="195824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4DB1219-1B51-CA2A-B2ED-CDED0147F0A8}"/>
              </a:ext>
            </a:extLst>
          </p:cNvPr>
          <p:cNvGrpSpPr/>
          <p:nvPr/>
        </p:nvGrpSpPr>
        <p:grpSpPr>
          <a:xfrm>
            <a:off x="3971824" y="4515117"/>
            <a:ext cx="1958246" cy="1557942"/>
            <a:chOff x="1396079" y="3046957"/>
            <a:chExt cx="1958246" cy="1557942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4B575A4-F441-E03A-A4DC-2F5AD5F4F3EA}"/>
                </a:ext>
              </a:extLst>
            </p:cNvPr>
            <p:cNvSpPr/>
            <p:nvPr/>
          </p:nvSpPr>
          <p:spPr>
            <a:xfrm>
              <a:off x="1396079" y="3046957"/>
              <a:ext cx="1726018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94AE278-CC7C-11BF-C567-D122125A9636}"/>
                </a:ext>
              </a:extLst>
            </p:cNvPr>
            <p:cNvSpPr/>
            <p:nvPr/>
          </p:nvSpPr>
          <p:spPr>
            <a:xfrm>
              <a:off x="1396079" y="3429000"/>
              <a:ext cx="195824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72D5E99-8FEC-FBB5-8E6A-32528A3F8856}"/>
              </a:ext>
            </a:extLst>
          </p:cNvPr>
          <p:cNvGrpSpPr/>
          <p:nvPr/>
        </p:nvGrpSpPr>
        <p:grpSpPr>
          <a:xfrm>
            <a:off x="6603081" y="4515117"/>
            <a:ext cx="1958246" cy="1557942"/>
            <a:chOff x="1396079" y="3046957"/>
            <a:chExt cx="1958246" cy="155794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B07873-5568-5B3E-961D-6A5223F052CA}"/>
                </a:ext>
              </a:extLst>
            </p:cNvPr>
            <p:cNvSpPr/>
            <p:nvPr/>
          </p:nvSpPr>
          <p:spPr>
            <a:xfrm>
              <a:off x="1396079" y="3046957"/>
              <a:ext cx="1726018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AAD2D7A-065D-8991-4020-242AA1F0157A}"/>
                </a:ext>
              </a:extLst>
            </p:cNvPr>
            <p:cNvSpPr/>
            <p:nvPr/>
          </p:nvSpPr>
          <p:spPr>
            <a:xfrm>
              <a:off x="1396079" y="3429000"/>
              <a:ext cx="195824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714C18A-D6F9-D5FB-4CCA-89493295DB9A}"/>
              </a:ext>
            </a:extLst>
          </p:cNvPr>
          <p:cNvGrpSpPr/>
          <p:nvPr/>
        </p:nvGrpSpPr>
        <p:grpSpPr>
          <a:xfrm>
            <a:off x="9234338" y="4515117"/>
            <a:ext cx="1958246" cy="1557942"/>
            <a:chOff x="1396079" y="3046957"/>
            <a:chExt cx="1958246" cy="155794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DB939DA-CA2E-FF21-D583-420F400FA988}"/>
                </a:ext>
              </a:extLst>
            </p:cNvPr>
            <p:cNvSpPr/>
            <p:nvPr/>
          </p:nvSpPr>
          <p:spPr>
            <a:xfrm>
              <a:off x="1396079" y="3046957"/>
              <a:ext cx="1726018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A5A59DA-174A-A56E-F07B-3657D20EF633}"/>
                </a:ext>
              </a:extLst>
            </p:cNvPr>
            <p:cNvSpPr/>
            <p:nvPr/>
          </p:nvSpPr>
          <p:spPr>
            <a:xfrm>
              <a:off x="1396079" y="3429000"/>
              <a:ext cx="195824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7705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FCE84C-5D8D-999D-8ED8-84D79EA467E7}"/>
              </a:ext>
            </a:extLst>
          </p:cNvPr>
          <p:cNvGrpSpPr/>
          <p:nvPr/>
        </p:nvGrpSpPr>
        <p:grpSpPr>
          <a:xfrm>
            <a:off x="6146262" y="1643200"/>
            <a:ext cx="5181050" cy="1251150"/>
            <a:chOff x="2987824" y="1328290"/>
            <a:chExt cx="3885787" cy="93836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FEBF4C7-C0D4-1861-7D4F-33C72861A89C}"/>
                </a:ext>
              </a:extLst>
            </p:cNvPr>
            <p:cNvGrpSpPr/>
            <p:nvPr/>
          </p:nvGrpSpPr>
          <p:grpSpPr>
            <a:xfrm>
              <a:off x="2987824" y="1328290"/>
              <a:ext cx="3885787" cy="938362"/>
              <a:chOff x="3707904" y="1549051"/>
              <a:chExt cx="3885787" cy="938362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E9DED773-2FE5-7CF0-02AD-5184F0AB5CE7}"/>
                  </a:ext>
                </a:extLst>
              </p:cNvPr>
              <p:cNvGrpSpPr/>
              <p:nvPr/>
            </p:nvGrpSpPr>
            <p:grpSpPr>
              <a:xfrm>
                <a:off x="3707904" y="1549051"/>
                <a:ext cx="3885787" cy="938362"/>
                <a:chOff x="2123728" y="1563638"/>
                <a:chExt cx="3885787" cy="938362"/>
              </a:xfrm>
            </p:grpSpPr>
            <p:sp>
              <p:nvSpPr>
                <p:cNvPr id="8" name="圆角矩形 19">
                  <a:extLst>
                    <a:ext uri="{FF2B5EF4-FFF2-40B4-BE49-F238E27FC236}">
                      <a16:creationId xmlns:a16="http://schemas.microsoft.com/office/drawing/2014/main" id="{3C00686F-38FE-00D1-55F8-29D25DD9A73B}"/>
                    </a:ext>
                  </a:extLst>
                </p:cNvPr>
                <p:cNvSpPr/>
                <p:nvPr/>
              </p:nvSpPr>
              <p:spPr>
                <a:xfrm>
                  <a:off x="2123728" y="1741320"/>
                  <a:ext cx="3885787" cy="582997"/>
                </a:xfrm>
                <a:prstGeom prst="roundRect">
                  <a:avLst/>
                </a:prstGeom>
                <a:solidFill>
                  <a:srgbClr val="CEEFF7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lIns="91431" tIns="45715" rIns="91431" bIns="45715" anchor="ctr"/>
                <a:lstStyle/>
                <a:p>
                  <a:endParaRPr lang="zh-CN" altLang="en-US" sz="3200">
                    <a:solidFill>
                      <a:srgbClr val="F2F2F2"/>
                    </a:solidFill>
                    <a:cs typeface="+mn-ea"/>
                    <a:sym typeface="+mn-lt"/>
                  </a:endParaRPr>
                </a:p>
              </p:txBody>
            </p:sp>
            <p:sp useBgFill="1">
              <p:nvSpPr>
                <p:cNvPr id="9" name="Freeform 7">
                  <a:extLst>
                    <a:ext uri="{FF2B5EF4-FFF2-40B4-BE49-F238E27FC236}">
                      <a16:creationId xmlns:a16="http://schemas.microsoft.com/office/drawing/2014/main" id="{4E56EA02-B4AC-77A6-15D2-27E695CD28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" name="标题层">
                <a:extLst>
                  <a:ext uri="{FF2B5EF4-FFF2-40B4-BE49-F238E27FC236}">
                    <a16:creationId xmlns:a16="http://schemas.microsoft.com/office/drawing/2014/main" id="{3E2829C1-2797-F32F-6720-98BE336EF582}"/>
                  </a:ext>
                </a:extLst>
              </p:cNvPr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36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65E7058-2935-6417-36C4-795ED215C3BC}"/>
                </a:ext>
              </a:extLst>
            </p:cNvPr>
            <p:cNvSpPr/>
            <p:nvPr/>
          </p:nvSpPr>
          <p:spPr>
            <a:xfrm>
              <a:off x="4188184" y="1597415"/>
              <a:ext cx="2517516" cy="37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图形 27">
            <a:extLst>
              <a:ext uri="{FF2B5EF4-FFF2-40B4-BE49-F238E27FC236}">
                <a16:creationId xmlns:a16="http://schemas.microsoft.com/office/drawing/2014/main" id="{4043553B-1715-7FCD-F74A-03AF1839E7D6}"/>
              </a:ext>
            </a:extLst>
          </p:cNvPr>
          <p:cNvGrpSpPr/>
          <p:nvPr/>
        </p:nvGrpSpPr>
        <p:grpSpPr>
          <a:xfrm>
            <a:off x="892492" y="2005979"/>
            <a:ext cx="4662535" cy="3553180"/>
            <a:chOff x="671912" y="1537731"/>
            <a:chExt cx="5355392" cy="408118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18A4AD4-482C-7362-2103-FFA99DB8DC8E}"/>
                </a:ext>
              </a:extLst>
            </p:cNvPr>
            <p:cNvSpPr/>
            <p:nvPr/>
          </p:nvSpPr>
          <p:spPr>
            <a:xfrm>
              <a:off x="2276654" y="1537731"/>
              <a:ext cx="3386129" cy="3416257"/>
            </a:xfrm>
            <a:custGeom>
              <a:avLst/>
              <a:gdLst>
                <a:gd name="connsiteX0" fmla="*/ 179159 w 3386129"/>
                <a:gd name="connsiteY0" fmla="*/ 3125759 h 3416257"/>
                <a:gd name="connsiteX1" fmla="*/ 25376 w 3386129"/>
                <a:gd name="connsiteY1" fmla="*/ 2566229 h 3416257"/>
                <a:gd name="connsiteX2" fmla="*/ 312179 w 3386129"/>
                <a:gd name="connsiteY2" fmla="*/ 2293502 h 3416257"/>
                <a:gd name="connsiteX3" fmla="*/ 1074407 w 3386129"/>
                <a:gd name="connsiteY3" fmla="*/ 2003883 h 3416257"/>
                <a:gd name="connsiteX4" fmla="*/ 1102560 w 3386129"/>
                <a:gd name="connsiteY4" fmla="*/ 1314148 h 3416257"/>
                <a:gd name="connsiteX5" fmla="*/ 1361562 w 3386129"/>
                <a:gd name="connsiteY5" fmla="*/ 914383 h 3416257"/>
                <a:gd name="connsiteX6" fmla="*/ 1109598 w 3386129"/>
                <a:gd name="connsiteY6" fmla="*/ 327756 h 3416257"/>
                <a:gd name="connsiteX7" fmla="*/ 1760272 w 3386129"/>
                <a:gd name="connsiteY7" fmla="*/ 26877 h 3416257"/>
                <a:gd name="connsiteX8" fmla="*/ 2110066 w 3386129"/>
                <a:gd name="connsiteY8" fmla="*/ 565644 h 3416257"/>
                <a:gd name="connsiteX9" fmla="*/ 3163320 w 3386129"/>
                <a:gd name="connsiteY9" fmla="*/ 854559 h 3416257"/>
                <a:gd name="connsiteX10" fmla="*/ 3383261 w 3386129"/>
                <a:gd name="connsiteY10" fmla="*/ 1467931 h 3416257"/>
                <a:gd name="connsiteX11" fmla="*/ 2738218 w 3386129"/>
                <a:gd name="connsiteY11" fmla="*/ 2548282 h 3416257"/>
                <a:gd name="connsiteX12" fmla="*/ 2683673 w 3386129"/>
                <a:gd name="connsiteY12" fmla="*/ 3104644 h 3416257"/>
                <a:gd name="connsiteX13" fmla="*/ 2157925 w 3386129"/>
                <a:gd name="connsiteY13" fmla="*/ 3410099 h 3416257"/>
                <a:gd name="connsiteX14" fmla="*/ 1242970 w 3386129"/>
                <a:gd name="connsiteY14" fmla="*/ 3118721 h 3416257"/>
                <a:gd name="connsiteX15" fmla="*/ 179159 w 3386129"/>
                <a:gd name="connsiteY15" fmla="*/ 3125759 h 341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86129" h="3416257">
                  <a:moveTo>
                    <a:pt x="179159" y="3125759"/>
                  </a:moveTo>
                  <a:cubicBezTo>
                    <a:pt x="29599" y="2995202"/>
                    <a:pt x="-41838" y="2746756"/>
                    <a:pt x="25376" y="2566229"/>
                  </a:cubicBezTo>
                  <a:cubicBezTo>
                    <a:pt x="73939" y="2435320"/>
                    <a:pt x="184086" y="2369161"/>
                    <a:pt x="312179" y="2293502"/>
                  </a:cubicBezTo>
                  <a:cubicBezTo>
                    <a:pt x="720742" y="2052094"/>
                    <a:pt x="953352" y="2181244"/>
                    <a:pt x="1074407" y="2003883"/>
                  </a:cubicBezTo>
                  <a:cubicBezTo>
                    <a:pt x="1201094" y="1818077"/>
                    <a:pt x="974466" y="1635086"/>
                    <a:pt x="1102560" y="1314148"/>
                  </a:cubicBezTo>
                  <a:cubicBezTo>
                    <a:pt x="1193000" y="1088224"/>
                    <a:pt x="1341152" y="1089632"/>
                    <a:pt x="1361562" y="914383"/>
                  </a:cubicBezTo>
                  <a:cubicBezTo>
                    <a:pt x="1392178" y="651509"/>
                    <a:pt x="1071592" y="538899"/>
                    <a:pt x="1109598" y="327756"/>
                  </a:cubicBezTo>
                  <a:cubicBezTo>
                    <a:pt x="1147956" y="115557"/>
                    <a:pt x="1526254" y="-71305"/>
                    <a:pt x="1760272" y="26877"/>
                  </a:cubicBezTo>
                  <a:cubicBezTo>
                    <a:pt x="1972119" y="115909"/>
                    <a:pt x="1883087" y="362595"/>
                    <a:pt x="2110066" y="565644"/>
                  </a:cubicBezTo>
                  <a:cubicBezTo>
                    <a:pt x="2432060" y="853503"/>
                    <a:pt x="2850124" y="571627"/>
                    <a:pt x="3163320" y="854559"/>
                  </a:cubicBezTo>
                  <a:cubicBezTo>
                    <a:pt x="3335754" y="1010453"/>
                    <a:pt x="3401209" y="1269456"/>
                    <a:pt x="3383261" y="1467931"/>
                  </a:cubicBezTo>
                  <a:cubicBezTo>
                    <a:pt x="3340329" y="1945115"/>
                    <a:pt x="2822324" y="2008106"/>
                    <a:pt x="2738218" y="2548282"/>
                  </a:cubicBezTo>
                  <a:cubicBezTo>
                    <a:pt x="2698101" y="2805877"/>
                    <a:pt x="2796282" y="2918486"/>
                    <a:pt x="2683673" y="3104644"/>
                  </a:cubicBezTo>
                  <a:cubicBezTo>
                    <a:pt x="2531297" y="3356609"/>
                    <a:pt x="2198043" y="3404820"/>
                    <a:pt x="2157925" y="3410099"/>
                  </a:cubicBezTo>
                  <a:cubicBezTo>
                    <a:pt x="1781034" y="3459365"/>
                    <a:pt x="1704319" y="3199307"/>
                    <a:pt x="1242970" y="3118721"/>
                  </a:cubicBezTo>
                  <a:cubicBezTo>
                    <a:pt x="691886" y="3022650"/>
                    <a:pt x="422326" y="3337606"/>
                    <a:pt x="179159" y="3125759"/>
                  </a:cubicBezTo>
                  <a:close/>
                </a:path>
              </a:pathLst>
            </a:custGeom>
            <a:solidFill>
              <a:srgbClr val="F1F2F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48AAE84-E7B2-4D77-D8A1-F067D1782BDC}"/>
                </a:ext>
              </a:extLst>
            </p:cNvPr>
            <p:cNvSpPr/>
            <p:nvPr/>
          </p:nvSpPr>
          <p:spPr>
            <a:xfrm>
              <a:off x="3704727" y="1926719"/>
              <a:ext cx="2322577" cy="2322578"/>
            </a:xfrm>
            <a:custGeom>
              <a:avLst/>
              <a:gdLst>
                <a:gd name="connsiteX0" fmla="*/ 2322578 w 2322577"/>
                <a:gd name="connsiteY0" fmla="*/ 1316831 h 2322578"/>
                <a:gd name="connsiteX1" fmla="*/ 2295833 w 2322577"/>
                <a:gd name="connsiteY1" fmla="*/ 868152 h 2322578"/>
                <a:gd name="connsiteX2" fmla="*/ 2121640 w 2322577"/>
                <a:gd name="connsiteY2" fmla="*/ 878709 h 2322578"/>
                <a:gd name="connsiteX3" fmla="*/ 1976655 w 2322577"/>
                <a:gd name="connsiteY3" fmla="*/ 580645 h 2322578"/>
                <a:gd name="connsiteX4" fmla="*/ 2092432 w 2322577"/>
                <a:gd name="connsiteY4" fmla="*/ 450088 h 2322578"/>
                <a:gd name="connsiteX5" fmla="*/ 1756362 w 2322577"/>
                <a:gd name="connsiteY5" fmla="*/ 152023 h 2322578"/>
                <a:gd name="connsiteX6" fmla="*/ 1640585 w 2322577"/>
                <a:gd name="connsiteY6" fmla="*/ 282580 h 2322578"/>
                <a:gd name="connsiteX7" fmla="*/ 1327389 w 2322577"/>
                <a:gd name="connsiteY7" fmla="*/ 174193 h 2322578"/>
                <a:gd name="connsiteX8" fmla="*/ 1316832 w 2322577"/>
                <a:gd name="connsiteY8" fmla="*/ 0 h 2322578"/>
                <a:gd name="connsiteX9" fmla="*/ 868152 w 2322577"/>
                <a:gd name="connsiteY9" fmla="*/ 26745 h 2322578"/>
                <a:gd name="connsiteX10" fmla="*/ 878709 w 2322577"/>
                <a:gd name="connsiteY10" fmla="*/ 200938 h 2322578"/>
                <a:gd name="connsiteX11" fmla="*/ 580644 w 2322577"/>
                <a:gd name="connsiteY11" fmla="*/ 345923 h 2322578"/>
                <a:gd name="connsiteX12" fmla="*/ 450087 w 2322577"/>
                <a:gd name="connsiteY12" fmla="*/ 230146 h 2322578"/>
                <a:gd name="connsiteX13" fmla="*/ 152023 w 2322577"/>
                <a:gd name="connsiteY13" fmla="*/ 566216 h 2322578"/>
                <a:gd name="connsiteX14" fmla="*/ 282580 w 2322577"/>
                <a:gd name="connsiteY14" fmla="*/ 681993 h 2322578"/>
                <a:gd name="connsiteX15" fmla="*/ 174193 w 2322577"/>
                <a:gd name="connsiteY15" fmla="*/ 995190 h 2322578"/>
                <a:gd name="connsiteX16" fmla="*/ 0 w 2322577"/>
                <a:gd name="connsiteY16" fmla="*/ 1005747 h 2322578"/>
                <a:gd name="connsiteX17" fmla="*/ 26745 w 2322577"/>
                <a:gd name="connsiteY17" fmla="*/ 1454427 h 2322578"/>
                <a:gd name="connsiteX18" fmla="*/ 200938 w 2322577"/>
                <a:gd name="connsiteY18" fmla="*/ 1443870 h 2322578"/>
                <a:gd name="connsiteX19" fmla="*/ 345923 w 2322577"/>
                <a:gd name="connsiteY19" fmla="*/ 1741934 h 2322578"/>
                <a:gd name="connsiteX20" fmla="*/ 230146 w 2322577"/>
                <a:gd name="connsiteY20" fmla="*/ 1872491 h 2322578"/>
                <a:gd name="connsiteX21" fmla="*/ 566216 w 2322577"/>
                <a:gd name="connsiteY21" fmla="*/ 2170555 h 2322578"/>
                <a:gd name="connsiteX22" fmla="*/ 681993 w 2322577"/>
                <a:gd name="connsiteY22" fmla="*/ 2039998 h 2322578"/>
                <a:gd name="connsiteX23" fmla="*/ 995190 w 2322577"/>
                <a:gd name="connsiteY23" fmla="*/ 2148385 h 2322578"/>
                <a:gd name="connsiteX24" fmla="*/ 1005747 w 2322577"/>
                <a:gd name="connsiteY24" fmla="*/ 2322578 h 2322578"/>
                <a:gd name="connsiteX25" fmla="*/ 1454427 w 2322577"/>
                <a:gd name="connsiteY25" fmla="*/ 2295833 h 2322578"/>
                <a:gd name="connsiteX26" fmla="*/ 1443869 w 2322577"/>
                <a:gd name="connsiteY26" fmla="*/ 2121640 h 2322578"/>
                <a:gd name="connsiteX27" fmla="*/ 1741933 w 2322577"/>
                <a:gd name="connsiteY27" fmla="*/ 1976655 h 2322578"/>
                <a:gd name="connsiteX28" fmla="*/ 1872491 w 2322577"/>
                <a:gd name="connsiteY28" fmla="*/ 2092432 h 2322578"/>
                <a:gd name="connsiteX29" fmla="*/ 2170555 w 2322577"/>
                <a:gd name="connsiteY29" fmla="*/ 1756362 h 2322578"/>
                <a:gd name="connsiteX30" fmla="*/ 2039998 w 2322577"/>
                <a:gd name="connsiteY30" fmla="*/ 1640585 h 2322578"/>
                <a:gd name="connsiteX31" fmla="*/ 2148385 w 2322577"/>
                <a:gd name="connsiteY31" fmla="*/ 1327389 h 2322578"/>
                <a:gd name="connsiteX32" fmla="*/ 2322578 w 2322577"/>
                <a:gd name="connsiteY32" fmla="*/ 1316831 h 2322578"/>
                <a:gd name="connsiteX33" fmla="*/ 1192257 w 2322577"/>
                <a:gd name="connsiteY33" fmla="*/ 1684573 h 2322578"/>
                <a:gd name="connsiteX34" fmla="*/ 637653 w 2322577"/>
                <a:gd name="connsiteY34" fmla="*/ 1192609 h 2322578"/>
                <a:gd name="connsiteX35" fmla="*/ 1129617 w 2322577"/>
                <a:gd name="connsiteY35" fmla="*/ 638005 h 2322578"/>
                <a:gd name="connsiteX36" fmla="*/ 1684221 w 2322577"/>
                <a:gd name="connsiteY36" fmla="*/ 1129970 h 2322578"/>
                <a:gd name="connsiteX37" fmla="*/ 1192257 w 2322577"/>
                <a:gd name="connsiteY37" fmla="*/ 1684573 h 232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322577" h="2322578">
                  <a:moveTo>
                    <a:pt x="2322578" y="1316831"/>
                  </a:moveTo>
                  <a:lnTo>
                    <a:pt x="2295833" y="868152"/>
                  </a:lnTo>
                  <a:lnTo>
                    <a:pt x="2121640" y="878709"/>
                  </a:lnTo>
                  <a:cubicBezTo>
                    <a:pt x="2089968" y="770322"/>
                    <a:pt x="2040350" y="670029"/>
                    <a:pt x="1976655" y="580645"/>
                  </a:cubicBezTo>
                  <a:lnTo>
                    <a:pt x="2092432" y="450088"/>
                  </a:lnTo>
                  <a:lnTo>
                    <a:pt x="1756362" y="152023"/>
                  </a:lnTo>
                  <a:lnTo>
                    <a:pt x="1640585" y="282580"/>
                  </a:lnTo>
                  <a:cubicBezTo>
                    <a:pt x="1544163" y="229794"/>
                    <a:pt x="1438591" y="192844"/>
                    <a:pt x="1327389" y="174193"/>
                  </a:cubicBezTo>
                  <a:lnTo>
                    <a:pt x="1316832" y="0"/>
                  </a:lnTo>
                  <a:lnTo>
                    <a:pt x="868152" y="26745"/>
                  </a:lnTo>
                  <a:lnTo>
                    <a:pt x="878709" y="200938"/>
                  </a:lnTo>
                  <a:cubicBezTo>
                    <a:pt x="770322" y="232610"/>
                    <a:pt x="670029" y="282228"/>
                    <a:pt x="580644" y="345923"/>
                  </a:cubicBezTo>
                  <a:lnTo>
                    <a:pt x="450087" y="230146"/>
                  </a:lnTo>
                  <a:lnTo>
                    <a:pt x="152023" y="566216"/>
                  </a:lnTo>
                  <a:lnTo>
                    <a:pt x="282580" y="681993"/>
                  </a:lnTo>
                  <a:cubicBezTo>
                    <a:pt x="229794" y="778416"/>
                    <a:pt x="192844" y="883987"/>
                    <a:pt x="174193" y="995190"/>
                  </a:cubicBezTo>
                  <a:lnTo>
                    <a:pt x="0" y="1005747"/>
                  </a:lnTo>
                  <a:lnTo>
                    <a:pt x="26745" y="1454427"/>
                  </a:lnTo>
                  <a:lnTo>
                    <a:pt x="200938" y="1443870"/>
                  </a:lnTo>
                  <a:cubicBezTo>
                    <a:pt x="232610" y="1552256"/>
                    <a:pt x="282228" y="1652550"/>
                    <a:pt x="345923" y="1741934"/>
                  </a:cubicBezTo>
                  <a:lnTo>
                    <a:pt x="230146" y="1872491"/>
                  </a:lnTo>
                  <a:lnTo>
                    <a:pt x="566216" y="2170555"/>
                  </a:lnTo>
                  <a:lnTo>
                    <a:pt x="681993" y="2039998"/>
                  </a:lnTo>
                  <a:cubicBezTo>
                    <a:pt x="778416" y="2092784"/>
                    <a:pt x="883987" y="2129734"/>
                    <a:pt x="995190" y="2148385"/>
                  </a:cubicBezTo>
                  <a:lnTo>
                    <a:pt x="1005747" y="2322578"/>
                  </a:lnTo>
                  <a:lnTo>
                    <a:pt x="1454427" y="2295833"/>
                  </a:lnTo>
                  <a:lnTo>
                    <a:pt x="1443869" y="2121640"/>
                  </a:lnTo>
                  <a:cubicBezTo>
                    <a:pt x="1552257" y="2089968"/>
                    <a:pt x="1652550" y="2040350"/>
                    <a:pt x="1741933" y="1976655"/>
                  </a:cubicBezTo>
                  <a:lnTo>
                    <a:pt x="1872491" y="2092432"/>
                  </a:lnTo>
                  <a:lnTo>
                    <a:pt x="2170555" y="1756362"/>
                  </a:lnTo>
                  <a:lnTo>
                    <a:pt x="2039998" y="1640585"/>
                  </a:lnTo>
                  <a:cubicBezTo>
                    <a:pt x="2092784" y="1544163"/>
                    <a:pt x="2129734" y="1438591"/>
                    <a:pt x="2148385" y="1327389"/>
                  </a:cubicBezTo>
                  <a:lnTo>
                    <a:pt x="2322578" y="1316831"/>
                  </a:lnTo>
                  <a:close/>
                  <a:moveTo>
                    <a:pt x="1192257" y="1684573"/>
                  </a:moveTo>
                  <a:cubicBezTo>
                    <a:pt x="903342" y="1701816"/>
                    <a:pt x="655249" y="1481523"/>
                    <a:pt x="637653" y="1192609"/>
                  </a:cubicBezTo>
                  <a:cubicBezTo>
                    <a:pt x="620058" y="903694"/>
                    <a:pt x="840703" y="655600"/>
                    <a:pt x="1129617" y="638005"/>
                  </a:cubicBezTo>
                  <a:cubicBezTo>
                    <a:pt x="1418532" y="620762"/>
                    <a:pt x="1666626" y="841055"/>
                    <a:pt x="1684221" y="1129970"/>
                  </a:cubicBezTo>
                  <a:cubicBezTo>
                    <a:pt x="1701817" y="1418884"/>
                    <a:pt x="1481171" y="1666978"/>
                    <a:pt x="1192257" y="1684573"/>
                  </a:cubicBezTo>
                  <a:close/>
                </a:path>
              </a:pathLst>
            </a:custGeom>
            <a:solidFill>
              <a:srgbClr val="5900CC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5632762-097B-5C5B-F096-470AB8A85FD4}"/>
                </a:ext>
              </a:extLst>
            </p:cNvPr>
            <p:cNvSpPr/>
            <p:nvPr/>
          </p:nvSpPr>
          <p:spPr>
            <a:xfrm>
              <a:off x="2054641" y="1567423"/>
              <a:ext cx="1862637" cy="1861933"/>
            </a:xfrm>
            <a:custGeom>
              <a:avLst/>
              <a:gdLst>
                <a:gd name="connsiteX0" fmla="*/ 1454075 w 1862637"/>
                <a:gd name="connsiteY0" fmla="*/ 1452667 h 1861933"/>
                <a:gd name="connsiteX1" fmla="*/ 1576890 w 1862637"/>
                <a:gd name="connsiteY1" fmla="*/ 1290087 h 1861933"/>
                <a:gd name="connsiteX2" fmla="*/ 1769734 w 1862637"/>
                <a:gd name="connsiteY2" fmla="*/ 1341465 h 1861933"/>
                <a:gd name="connsiteX3" fmla="*/ 1862637 w 1862637"/>
                <a:gd name="connsiteY3" fmla="*/ 992726 h 1861933"/>
                <a:gd name="connsiteX4" fmla="*/ 1669793 w 1862637"/>
                <a:gd name="connsiteY4" fmla="*/ 941348 h 1861933"/>
                <a:gd name="connsiteX5" fmla="*/ 1564925 w 1862637"/>
                <a:gd name="connsiteY5" fmla="*/ 551788 h 1861933"/>
                <a:gd name="connsiteX6" fmla="*/ 1706039 w 1862637"/>
                <a:gd name="connsiteY6" fmla="*/ 410674 h 1861933"/>
                <a:gd name="connsiteX7" fmla="*/ 1450556 w 1862637"/>
                <a:gd name="connsiteY7" fmla="*/ 155542 h 1861933"/>
                <a:gd name="connsiteX8" fmla="*/ 1309442 w 1862637"/>
                <a:gd name="connsiteY8" fmla="*/ 296657 h 1861933"/>
                <a:gd name="connsiteX9" fmla="*/ 919530 w 1862637"/>
                <a:gd name="connsiteY9" fmla="*/ 192844 h 1861933"/>
                <a:gd name="connsiteX10" fmla="*/ 867448 w 1862637"/>
                <a:gd name="connsiteY10" fmla="*/ 0 h 1861933"/>
                <a:gd name="connsiteX11" fmla="*/ 518709 w 1862637"/>
                <a:gd name="connsiteY11" fmla="*/ 93959 h 1861933"/>
                <a:gd name="connsiteX12" fmla="*/ 570439 w 1862637"/>
                <a:gd name="connsiteY12" fmla="*/ 286451 h 1861933"/>
                <a:gd name="connsiteX13" fmla="*/ 408211 w 1862637"/>
                <a:gd name="connsiteY13" fmla="*/ 409618 h 1861933"/>
                <a:gd name="connsiteX14" fmla="*/ 285396 w 1862637"/>
                <a:gd name="connsiteY14" fmla="*/ 572199 h 1861933"/>
                <a:gd name="connsiteX15" fmla="*/ 92551 w 1862637"/>
                <a:gd name="connsiteY15" fmla="*/ 520821 h 1861933"/>
                <a:gd name="connsiteX16" fmla="*/ 0 w 1862637"/>
                <a:gd name="connsiteY16" fmla="*/ 869207 h 1861933"/>
                <a:gd name="connsiteX17" fmla="*/ 192844 w 1862637"/>
                <a:gd name="connsiteY17" fmla="*/ 920586 h 1861933"/>
                <a:gd name="connsiteX18" fmla="*/ 297712 w 1862637"/>
                <a:gd name="connsiteY18" fmla="*/ 1310145 h 1861933"/>
                <a:gd name="connsiteX19" fmla="*/ 156598 w 1862637"/>
                <a:gd name="connsiteY19" fmla="*/ 1451259 h 1861933"/>
                <a:gd name="connsiteX20" fmla="*/ 412082 w 1862637"/>
                <a:gd name="connsiteY20" fmla="*/ 1706391 h 1861933"/>
                <a:gd name="connsiteX21" fmla="*/ 553196 w 1862637"/>
                <a:gd name="connsiteY21" fmla="*/ 1565277 h 1861933"/>
                <a:gd name="connsiteX22" fmla="*/ 943108 w 1862637"/>
                <a:gd name="connsiteY22" fmla="*/ 1669089 h 1861933"/>
                <a:gd name="connsiteX23" fmla="*/ 995190 w 1862637"/>
                <a:gd name="connsiteY23" fmla="*/ 1861933 h 1861933"/>
                <a:gd name="connsiteX24" fmla="*/ 1343928 w 1862637"/>
                <a:gd name="connsiteY24" fmla="*/ 1767975 h 1861933"/>
                <a:gd name="connsiteX25" fmla="*/ 1292198 w 1862637"/>
                <a:gd name="connsiteY25" fmla="*/ 1575482 h 1861933"/>
                <a:gd name="connsiteX26" fmla="*/ 1454075 w 1862637"/>
                <a:gd name="connsiteY26" fmla="*/ 1452667 h 1861933"/>
                <a:gd name="connsiteX27" fmla="*/ 679178 w 1862637"/>
                <a:gd name="connsiteY27" fmla="*/ 1183459 h 1861933"/>
                <a:gd name="connsiteX28" fmla="*/ 678474 w 1862637"/>
                <a:gd name="connsiteY28" fmla="*/ 678474 h 1861933"/>
                <a:gd name="connsiteX29" fmla="*/ 1183459 w 1862637"/>
                <a:gd name="connsiteY29" fmla="*/ 677771 h 1861933"/>
                <a:gd name="connsiteX30" fmla="*/ 1184163 w 1862637"/>
                <a:gd name="connsiteY30" fmla="*/ 1182755 h 1861933"/>
                <a:gd name="connsiteX31" fmla="*/ 679178 w 1862637"/>
                <a:gd name="connsiteY31" fmla="*/ 1183459 h 186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62637" h="1861933">
                  <a:moveTo>
                    <a:pt x="1454075" y="1452667"/>
                  </a:moveTo>
                  <a:cubicBezTo>
                    <a:pt x="1503342" y="1403048"/>
                    <a:pt x="1544515" y="1348503"/>
                    <a:pt x="1576890" y="1290087"/>
                  </a:cubicBezTo>
                  <a:lnTo>
                    <a:pt x="1769734" y="1341465"/>
                  </a:lnTo>
                  <a:lnTo>
                    <a:pt x="1862637" y="992726"/>
                  </a:lnTo>
                  <a:lnTo>
                    <a:pt x="1669793" y="941348"/>
                  </a:lnTo>
                  <a:cubicBezTo>
                    <a:pt x="1671553" y="806568"/>
                    <a:pt x="1636714" y="671084"/>
                    <a:pt x="1564925" y="551788"/>
                  </a:cubicBezTo>
                  <a:lnTo>
                    <a:pt x="1706039" y="410674"/>
                  </a:lnTo>
                  <a:lnTo>
                    <a:pt x="1450556" y="155542"/>
                  </a:lnTo>
                  <a:lnTo>
                    <a:pt x="1309442" y="296657"/>
                  </a:lnTo>
                  <a:cubicBezTo>
                    <a:pt x="1189794" y="225220"/>
                    <a:pt x="1054310" y="190733"/>
                    <a:pt x="919530" y="192844"/>
                  </a:cubicBezTo>
                  <a:lnTo>
                    <a:pt x="867448" y="0"/>
                  </a:lnTo>
                  <a:lnTo>
                    <a:pt x="518709" y="93959"/>
                  </a:lnTo>
                  <a:lnTo>
                    <a:pt x="570439" y="286451"/>
                  </a:lnTo>
                  <a:cubicBezTo>
                    <a:pt x="512375" y="319179"/>
                    <a:pt x="457478" y="360000"/>
                    <a:pt x="408211" y="409618"/>
                  </a:cubicBezTo>
                  <a:cubicBezTo>
                    <a:pt x="358944" y="459237"/>
                    <a:pt x="317771" y="513782"/>
                    <a:pt x="285396" y="572199"/>
                  </a:cubicBezTo>
                  <a:lnTo>
                    <a:pt x="92551" y="520821"/>
                  </a:lnTo>
                  <a:lnTo>
                    <a:pt x="0" y="869207"/>
                  </a:lnTo>
                  <a:lnTo>
                    <a:pt x="192844" y="920586"/>
                  </a:lnTo>
                  <a:cubicBezTo>
                    <a:pt x="191085" y="1055365"/>
                    <a:pt x="225924" y="1190849"/>
                    <a:pt x="297712" y="1310145"/>
                  </a:cubicBezTo>
                  <a:lnTo>
                    <a:pt x="156598" y="1451259"/>
                  </a:lnTo>
                  <a:lnTo>
                    <a:pt x="412082" y="1706391"/>
                  </a:lnTo>
                  <a:lnTo>
                    <a:pt x="553196" y="1565277"/>
                  </a:lnTo>
                  <a:cubicBezTo>
                    <a:pt x="672844" y="1636714"/>
                    <a:pt x="808328" y="1671201"/>
                    <a:pt x="943108" y="1669089"/>
                  </a:cubicBezTo>
                  <a:lnTo>
                    <a:pt x="995190" y="1861933"/>
                  </a:lnTo>
                  <a:lnTo>
                    <a:pt x="1343928" y="1767975"/>
                  </a:lnTo>
                  <a:lnTo>
                    <a:pt x="1292198" y="1575482"/>
                  </a:lnTo>
                  <a:cubicBezTo>
                    <a:pt x="1349911" y="1543107"/>
                    <a:pt x="1404808" y="1501934"/>
                    <a:pt x="1454075" y="1452667"/>
                  </a:cubicBezTo>
                  <a:close/>
                  <a:moveTo>
                    <a:pt x="679178" y="1183459"/>
                  </a:moveTo>
                  <a:cubicBezTo>
                    <a:pt x="539472" y="1044104"/>
                    <a:pt x="539472" y="818181"/>
                    <a:pt x="678474" y="678474"/>
                  </a:cubicBezTo>
                  <a:cubicBezTo>
                    <a:pt x="817829" y="538768"/>
                    <a:pt x="1043753" y="538768"/>
                    <a:pt x="1183459" y="677771"/>
                  </a:cubicBezTo>
                  <a:cubicBezTo>
                    <a:pt x="1323166" y="817125"/>
                    <a:pt x="1323166" y="1043049"/>
                    <a:pt x="1184163" y="1182755"/>
                  </a:cubicBezTo>
                  <a:cubicBezTo>
                    <a:pt x="1045160" y="1322462"/>
                    <a:pt x="818885" y="1322814"/>
                    <a:pt x="679178" y="1183459"/>
                  </a:cubicBezTo>
                  <a:close/>
                </a:path>
              </a:pathLst>
            </a:custGeom>
            <a:solidFill>
              <a:srgbClr val="CED5E5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75F57E2-AE7E-8D38-04DA-CC82D55F011B}"/>
                </a:ext>
              </a:extLst>
            </p:cNvPr>
            <p:cNvSpPr/>
            <p:nvPr/>
          </p:nvSpPr>
          <p:spPr>
            <a:xfrm>
              <a:off x="1242442" y="5091407"/>
              <a:ext cx="2738178" cy="3519"/>
            </a:xfrm>
            <a:custGeom>
              <a:avLst/>
              <a:gdLst>
                <a:gd name="connsiteX0" fmla="*/ 0 w 2738178"/>
                <a:gd name="connsiteY0" fmla="*/ 0 h 3519"/>
                <a:gd name="connsiteX1" fmla="*/ 2738179 w 2738178"/>
                <a:gd name="connsiteY1" fmla="*/ 0 h 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8178" h="3519">
                  <a:moveTo>
                    <a:pt x="0" y="0"/>
                  </a:moveTo>
                  <a:lnTo>
                    <a:pt x="2738179" y="0"/>
                  </a:lnTo>
                </a:path>
              </a:pathLst>
            </a:custGeom>
            <a:ln w="10544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414342A-1BCA-FFEE-E668-904B4EE3BDDE}"/>
                </a:ext>
              </a:extLst>
            </p:cNvPr>
            <p:cNvSpPr/>
            <p:nvPr/>
          </p:nvSpPr>
          <p:spPr>
            <a:xfrm>
              <a:off x="2245726" y="3433931"/>
              <a:ext cx="731612" cy="523635"/>
            </a:xfrm>
            <a:custGeom>
              <a:avLst/>
              <a:gdLst>
                <a:gd name="connsiteX0" fmla="*/ 99237 w 731612"/>
                <a:gd name="connsiteY0" fmla="*/ 0 h 523635"/>
                <a:gd name="connsiteX1" fmla="*/ 731612 w 731612"/>
                <a:gd name="connsiteY1" fmla="*/ 428269 h 523635"/>
                <a:gd name="connsiteX2" fmla="*/ 676715 w 731612"/>
                <a:gd name="connsiteY2" fmla="*/ 523636 h 523635"/>
                <a:gd name="connsiteX3" fmla="*/ 0 w 731612"/>
                <a:gd name="connsiteY3" fmla="*/ 112610 h 523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612" h="523635">
                  <a:moveTo>
                    <a:pt x="99237" y="0"/>
                  </a:moveTo>
                  <a:lnTo>
                    <a:pt x="731612" y="428269"/>
                  </a:lnTo>
                  <a:lnTo>
                    <a:pt x="676715" y="523636"/>
                  </a:lnTo>
                  <a:lnTo>
                    <a:pt x="0" y="112610"/>
                  </a:lnTo>
                  <a:close/>
                </a:path>
              </a:pathLst>
            </a:custGeom>
            <a:solidFill>
              <a:srgbClr val="8B34FF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21E125C-D9EA-8743-1A61-3494E9E48E36}"/>
                </a:ext>
              </a:extLst>
            </p:cNvPr>
            <p:cNvSpPr/>
            <p:nvPr/>
          </p:nvSpPr>
          <p:spPr>
            <a:xfrm>
              <a:off x="1935345" y="4368945"/>
              <a:ext cx="491612" cy="1082110"/>
            </a:xfrm>
            <a:custGeom>
              <a:avLst/>
              <a:gdLst>
                <a:gd name="connsiteX0" fmla="*/ 234721 w 491612"/>
                <a:gd name="connsiteY0" fmla="*/ 0 h 1082110"/>
                <a:gd name="connsiteX1" fmla="*/ 169267 w 491612"/>
                <a:gd name="connsiteY1" fmla="*/ 434604 h 1082110"/>
                <a:gd name="connsiteX2" fmla="*/ 0 w 491612"/>
                <a:gd name="connsiteY2" fmla="*/ 1073664 h 1082110"/>
                <a:gd name="connsiteX3" fmla="*/ 118592 w 491612"/>
                <a:gd name="connsiteY3" fmla="*/ 1082110 h 1082110"/>
                <a:gd name="connsiteX4" fmla="*/ 357536 w 491612"/>
                <a:gd name="connsiteY4" fmla="*/ 463812 h 1082110"/>
                <a:gd name="connsiteX5" fmla="*/ 491612 w 491612"/>
                <a:gd name="connsiteY5" fmla="*/ 9150 h 108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612" h="1082110">
                  <a:moveTo>
                    <a:pt x="234721" y="0"/>
                  </a:moveTo>
                  <a:lnTo>
                    <a:pt x="169267" y="434604"/>
                  </a:lnTo>
                  <a:lnTo>
                    <a:pt x="0" y="1073664"/>
                  </a:lnTo>
                  <a:lnTo>
                    <a:pt x="118592" y="1082110"/>
                  </a:lnTo>
                  <a:lnTo>
                    <a:pt x="357536" y="463812"/>
                  </a:lnTo>
                  <a:lnTo>
                    <a:pt x="491612" y="9150"/>
                  </a:ln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F90AB0D-4AE1-161D-FC84-B488646D587E}"/>
                </a:ext>
              </a:extLst>
            </p:cNvPr>
            <p:cNvSpPr/>
            <p:nvPr/>
          </p:nvSpPr>
          <p:spPr>
            <a:xfrm>
              <a:off x="2245726" y="4302083"/>
              <a:ext cx="390967" cy="1247857"/>
            </a:xfrm>
            <a:custGeom>
              <a:avLst/>
              <a:gdLst>
                <a:gd name="connsiteX0" fmla="*/ 0 w 390967"/>
                <a:gd name="connsiteY0" fmla="*/ 135484 h 1247857"/>
                <a:gd name="connsiteX1" fmla="*/ 182639 w 390967"/>
                <a:gd name="connsiteY1" fmla="*/ 569032 h 1247857"/>
                <a:gd name="connsiteX2" fmla="*/ 268504 w 390967"/>
                <a:gd name="connsiteY2" fmla="*/ 1247858 h 1247857"/>
                <a:gd name="connsiteX3" fmla="*/ 390967 w 390967"/>
                <a:gd name="connsiteY3" fmla="*/ 1179940 h 1247857"/>
                <a:gd name="connsiteX4" fmla="*/ 371261 w 390967"/>
                <a:gd name="connsiteY4" fmla="*/ 490557 h 1247857"/>
                <a:gd name="connsiteX5" fmla="*/ 240000 w 390967"/>
                <a:gd name="connsiteY5" fmla="*/ 0 h 12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967" h="1247857">
                  <a:moveTo>
                    <a:pt x="0" y="135484"/>
                  </a:moveTo>
                  <a:lnTo>
                    <a:pt x="182639" y="569032"/>
                  </a:lnTo>
                  <a:lnTo>
                    <a:pt x="268504" y="1247858"/>
                  </a:lnTo>
                  <a:lnTo>
                    <a:pt x="390967" y="1179940"/>
                  </a:lnTo>
                  <a:lnTo>
                    <a:pt x="371261" y="490557"/>
                  </a:lnTo>
                  <a:lnTo>
                    <a:pt x="240000" y="0"/>
                  </a:ln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B90BB6-24E1-6DAE-D136-45188DAE50F1}"/>
                </a:ext>
              </a:extLst>
            </p:cNvPr>
            <p:cNvSpPr/>
            <p:nvPr/>
          </p:nvSpPr>
          <p:spPr>
            <a:xfrm>
              <a:off x="1970183" y="4279561"/>
              <a:ext cx="479647" cy="1009265"/>
            </a:xfrm>
            <a:custGeom>
              <a:avLst/>
              <a:gdLst>
                <a:gd name="connsiteX0" fmla="*/ 169971 w 479647"/>
                <a:gd name="connsiteY0" fmla="*/ 4927 h 1009265"/>
                <a:gd name="connsiteX1" fmla="*/ 106979 w 479647"/>
                <a:gd name="connsiteY1" fmla="*/ 518709 h 1009265"/>
                <a:gd name="connsiteX2" fmla="*/ 0 w 479647"/>
                <a:gd name="connsiteY2" fmla="*/ 976187 h 1009265"/>
                <a:gd name="connsiteX3" fmla="*/ 167507 w 479647"/>
                <a:gd name="connsiteY3" fmla="*/ 1009266 h 1009265"/>
                <a:gd name="connsiteX4" fmla="*/ 367742 w 479647"/>
                <a:gd name="connsiteY4" fmla="*/ 541231 h 1009265"/>
                <a:gd name="connsiteX5" fmla="*/ 479648 w 479647"/>
                <a:gd name="connsiteY5" fmla="*/ 0 h 100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647" h="1009265">
                  <a:moveTo>
                    <a:pt x="169971" y="4927"/>
                  </a:moveTo>
                  <a:lnTo>
                    <a:pt x="106979" y="518709"/>
                  </a:lnTo>
                  <a:lnTo>
                    <a:pt x="0" y="976187"/>
                  </a:lnTo>
                  <a:lnTo>
                    <a:pt x="167507" y="1009266"/>
                  </a:lnTo>
                  <a:lnTo>
                    <a:pt x="367742" y="541231"/>
                  </a:lnTo>
                  <a:lnTo>
                    <a:pt x="479648" y="0"/>
                  </a:lnTo>
                  <a:close/>
                </a:path>
              </a:pathLst>
            </a:custGeom>
            <a:solidFill>
              <a:srgbClr val="FFB3DA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CECCFF4-DA33-81B7-8CF9-E6C33AE76C5B}"/>
                </a:ext>
              </a:extLst>
            </p:cNvPr>
            <p:cNvSpPr/>
            <p:nvPr/>
          </p:nvSpPr>
          <p:spPr>
            <a:xfrm>
              <a:off x="2138043" y="4240851"/>
              <a:ext cx="513078" cy="1118708"/>
            </a:xfrm>
            <a:custGeom>
              <a:avLst/>
              <a:gdLst>
                <a:gd name="connsiteX0" fmla="*/ 0 w 513078"/>
                <a:gd name="connsiteY0" fmla="*/ 61231 h 1118708"/>
                <a:gd name="connsiteX1" fmla="*/ 248094 w 513078"/>
                <a:gd name="connsiteY1" fmla="*/ 638357 h 1118708"/>
                <a:gd name="connsiteX2" fmla="*/ 339941 w 513078"/>
                <a:gd name="connsiteY2" fmla="*/ 1118708 h 1118708"/>
                <a:gd name="connsiteX3" fmla="*/ 498651 w 513078"/>
                <a:gd name="connsiteY3" fmla="*/ 1091612 h 1118708"/>
                <a:gd name="connsiteX4" fmla="*/ 513079 w 513078"/>
                <a:gd name="connsiteY4" fmla="*/ 539120 h 1118708"/>
                <a:gd name="connsiteX5" fmla="*/ 370205 w 513078"/>
                <a:gd name="connsiteY5" fmla="*/ 0 h 111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078" h="1118708">
                  <a:moveTo>
                    <a:pt x="0" y="61231"/>
                  </a:moveTo>
                  <a:lnTo>
                    <a:pt x="248094" y="638357"/>
                  </a:lnTo>
                  <a:lnTo>
                    <a:pt x="339941" y="1118708"/>
                  </a:lnTo>
                  <a:lnTo>
                    <a:pt x="498651" y="1091612"/>
                  </a:lnTo>
                  <a:lnTo>
                    <a:pt x="513079" y="539120"/>
                  </a:lnTo>
                  <a:lnTo>
                    <a:pt x="370205" y="0"/>
                  </a:lnTo>
                  <a:close/>
                </a:path>
              </a:pathLst>
            </a:custGeom>
            <a:solidFill>
              <a:srgbClr val="FFB3DA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4D67773-6F02-055F-33D1-1E59702E3B15}"/>
                </a:ext>
              </a:extLst>
            </p:cNvPr>
            <p:cNvSpPr/>
            <p:nvPr/>
          </p:nvSpPr>
          <p:spPr>
            <a:xfrm>
              <a:off x="1911080" y="5359560"/>
              <a:ext cx="346422" cy="234017"/>
            </a:xfrm>
            <a:custGeom>
              <a:avLst/>
              <a:gdLst>
                <a:gd name="connsiteX0" fmla="*/ 44324 w 346422"/>
                <a:gd name="connsiteY0" fmla="*/ 0 h 234017"/>
                <a:gd name="connsiteX1" fmla="*/ 23209 w 346422"/>
                <a:gd name="connsiteY1" fmla="*/ 19355 h 234017"/>
                <a:gd name="connsiteX2" fmla="*/ 688 w 346422"/>
                <a:gd name="connsiteY2" fmla="*/ 114721 h 234017"/>
                <a:gd name="connsiteX3" fmla="*/ 45731 w 346422"/>
                <a:gd name="connsiteY3" fmla="*/ 152727 h 234017"/>
                <a:gd name="connsiteX4" fmla="*/ 333239 w 346422"/>
                <a:gd name="connsiteY4" fmla="*/ 234017 h 234017"/>
                <a:gd name="connsiteX5" fmla="*/ 338165 w 346422"/>
                <a:gd name="connsiteY5" fmla="*/ 183695 h 234017"/>
                <a:gd name="connsiteX6" fmla="*/ 161860 w 346422"/>
                <a:gd name="connsiteY6" fmla="*/ 34487 h 234017"/>
                <a:gd name="connsiteX7" fmla="*/ 95702 w 346422"/>
                <a:gd name="connsiteY7" fmla="*/ 34135 h 234017"/>
                <a:gd name="connsiteX8" fmla="*/ 44324 w 346422"/>
                <a:gd name="connsiteY8" fmla="*/ 0 h 23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422" h="234017">
                  <a:moveTo>
                    <a:pt x="44324" y="0"/>
                  </a:moveTo>
                  <a:cubicBezTo>
                    <a:pt x="44324" y="0"/>
                    <a:pt x="27080" y="1408"/>
                    <a:pt x="23209" y="19355"/>
                  </a:cubicBezTo>
                  <a:cubicBezTo>
                    <a:pt x="19339" y="37302"/>
                    <a:pt x="688" y="114721"/>
                    <a:pt x="688" y="114721"/>
                  </a:cubicBezTo>
                  <a:cubicBezTo>
                    <a:pt x="688" y="114721"/>
                    <a:pt x="-9166" y="137243"/>
                    <a:pt x="45731" y="152727"/>
                  </a:cubicBezTo>
                  <a:cubicBezTo>
                    <a:pt x="100277" y="168563"/>
                    <a:pt x="333239" y="234017"/>
                    <a:pt x="333239" y="234017"/>
                  </a:cubicBezTo>
                  <a:cubicBezTo>
                    <a:pt x="333239" y="234017"/>
                    <a:pt x="359280" y="211848"/>
                    <a:pt x="338165" y="183695"/>
                  </a:cubicBezTo>
                  <a:cubicBezTo>
                    <a:pt x="317403" y="155543"/>
                    <a:pt x="161860" y="34487"/>
                    <a:pt x="161860" y="34487"/>
                  </a:cubicBezTo>
                  <a:cubicBezTo>
                    <a:pt x="161860" y="34487"/>
                    <a:pt x="137227" y="46100"/>
                    <a:pt x="95702" y="34135"/>
                  </a:cubicBezTo>
                  <a:cubicBezTo>
                    <a:pt x="54177" y="22170"/>
                    <a:pt x="44324" y="0"/>
                    <a:pt x="44324" y="0"/>
                  </a:cubicBezTo>
                  <a:close/>
                </a:path>
              </a:pathLst>
            </a:custGeom>
            <a:solidFill>
              <a:srgbClr val="5900CC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8824920-DBE1-B1E3-802D-C0DF7DA4198E}"/>
                </a:ext>
              </a:extLst>
            </p:cNvPr>
            <p:cNvSpPr/>
            <p:nvPr/>
          </p:nvSpPr>
          <p:spPr>
            <a:xfrm>
              <a:off x="2485996" y="5463724"/>
              <a:ext cx="385870" cy="155194"/>
            </a:xfrm>
            <a:custGeom>
              <a:avLst/>
              <a:gdLst>
                <a:gd name="connsiteX0" fmla="*/ 15917 w 385870"/>
                <a:gd name="connsiteY0" fmla="*/ 352 h 155194"/>
                <a:gd name="connsiteX1" fmla="*/ 82 w 385870"/>
                <a:gd name="connsiteY1" fmla="*/ 26393 h 155194"/>
                <a:gd name="connsiteX2" fmla="*/ 6064 w 385870"/>
                <a:gd name="connsiteY2" fmla="*/ 129853 h 155194"/>
                <a:gd name="connsiteX3" fmla="*/ 63073 w 385870"/>
                <a:gd name="connsiteY3" fmla="*/ 155191 h 155194"/>
                <a:gd name="connsiteX4" fmla="*/ 379436 w 385870"/>
                <a:gd name="connsiteY4" fmla="*/ 151319 h 155194"/>
                <a:gd name="connsiteX5" fmla="*/ 369583 w 385870"/>
                <a:gd name="connsiteY5" fmla="*/ 98534 h 155194"/>
                <a:gd name="connsiteX6" fmla="*/ 145771 w 385870"/>
                <a:gd name="connsiteY6" fmla="*/ 0 h 155194"/>
                <a:gd name="connsiteX7" fmla="*/ 78557 w 385870"/>
                <a:gd name="connsiteY7" fmla="*/ 19707 h 155194"/>
                <a:gd name="connsiteX8" fmla="*/ 15917 w 385870"/>
                <a:gd name="connsiteY8" fmla="*/ 352 h 15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870" h="155194">
                  <a:moveTo>
                    <a:pt x="15917" y="352"/>
                  </a:moveTo>
                  <a:cubicBezTo>
                    <a:pt x="15917" y="352"/>
                    <a:pt x="-1326" y="7038"/>
                    <a:pt x="82" y="26393"/>
                  </a:cubicBezTo>
                  <a:cubicBezTo>
                    <a:pt x="1489" y="45748"/>
                    <a:pt x="6064" y="129853"/>
                    <a:pt x="6064" y="129853"/>
                  </a:cubicBezTo>
                  <a:cubicBezTo>
                    <a:pt x="6064" y="129853"/>
                    <a:pt x="2897" y="155543"/>
                    <a:pt x="63073" y="155191"/>
                  </a:cubicBezTo>
                  <a:cubicBezTo>
                    <a:pt x="123249" y="154487"/>
                    <a:pt x="379436" y="151319"/>
                    <a:pt x="379436" y="151319"/>
                  </a:cubicBezTo>
                  <a:cubicBezTo>
                    <a:pt x="379436" y="151319"/>
                    <a:pt x="399143" y="121056"/>
                    <a:pt x="369583" y="98534"/>
                  </a:cubicBezTo>
                  <a:cubicBezTo>
                    <a:pt x="340023" y="76012"/>
                    <a:pt x="145771" y="0"/>
                    <a:pt x="145771" y="0"/>
                  </a:cubicBezTo>
                  <a:cubicBezTo>
                    <a:pt x="145771" y="0"/>
                    <a:pt x="124304" y="19003"/>
                    <a:pt x="78557" y="19707"/>
                  </a:cubicBezTo>
                  <a:cubicBezTo>
                    <a:pt x="32809" y="20411"/>
                    <a:pt x="15917" y="352"/>
                    <a:pt x="15917" y="352"/>
                  </a:cubicBezTo>
                  <a:close/>
                </a:path>
              </a:pathLst>
            </a:custGeom>
            <a:solidFill>
              <a:srgbClr val="5900CC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58F3CA9-509F-7BB4-619D-7211B1355B28}"/>
                </a:ext>
              </a:extLst>
            </p:cNvPr>
            <p:cNvSpPr/>
            <p:nvPr/>
          </p:nvSpPr>
          <p:spPr>
            <a:xfrm>
              <a:off x="2138043" y="4302083"/>
              <a:ext cx="498650" cy="1057476"/>
            </a:xfrm>
            <a:custGeom>
              <a:avLst/>
              <a:gdLst>
                <a:gd name="connsiteX0" fmla="*/ 0 w 498650"/>
                <a:gd name="connsiteY0" fmla="*/ 0 h 1057476"/>
                <a:gd name="connsiteX1" fmla="*/ 248094 w 498650"/>
                <a:gd name="connsiteY1" fmla="*/ 577125 h 1057476"/>
                <a:gd name="connsiteX2" fmla="*/ 339941 w 498650"/>
                <a:gd name="connsiteY2" fmla="*/ 1057477 h 1057476"/>
                <a:gd name="connsiteX3" fmla="*/ 498651 w 498650"/>
                <a:gd name="connsiteY3" fmla="*/ 1030380 h 105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650" h="1057476">
                  <a:moveTo>
                    <a:pt x="0" y="0"/>
                  </a:moveTo>
                  <a:lnTo>
                    <a:pt x="248094" y="577125"/>
                  </a:lnTo>
                  <a:lnTo>
                    <a:pt x="339941" y="1057477"/>
                  </a:lnTo>
                  <a:lnTo>
                    <a:pt x="498651" y="1030380"/>
                  </a:lnTo>
                </a:path>
              </a:pathLst>
            </a:custGeom>
            <a:noFill/>
            <a:ln w="10544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CBAC2CE-90EF-3D3D-81C9-964C2D311A27}"/>
                </a:ext>
              </a:extLst>
            </p:cNvPr>
            <p:cNvSpPr/>
            <p:nvPr/>
          </p:nvSpPr>
          <p:spPr>
            <a:xfrm>
              <a:off x="1803399" y="2558115"/>
              <a:ext cx="3353046" cy="1700003"/>
            </a:xfrm>
            <a:custGeom>
              <a:avLst/>
              <a:gdLst>
                <a:gd name="connsiteX0" fmla="*/ 3252998 w 3353046"/>
                <a:gd name="connsiteY0" fmla="*/ 969424 h 1700003"/>
                <a:gd name="connsiteX1" fmla="*/ 2802911 w 3353046"/>
                <a:gd name="connsiteY1" fmla="*/ 1210479 h 1700003"/>
                <a:gd name="connsiteX2" fmla="*/ 2451708 w 3353046"/>
                <a:gd name="connsiteY2" fmla="*/ 1123910 h 1700003"/>
                <a:gd name="connsiteX3" fmla="*/ 2196225 w 3353046"/>
                <a:gd name="connsiteY3" fmla="*/ 1091887 h 1700003"/>
                <a:gd name="connsiteX4" fmla="*/ 2134290 w 3353046"/>
                <a:gd name="connsiteY4" fmla="*/ 1109834 h 1700003"/>
                <a:gd name="connsiteX5" fmla="*/ 735464 w 3353046"/>
                <a:gd name="connsiteY5" fmla="*/ 1558866 h 1700003"/>
                <a:gd name="connsiteX6" fmla="*/ 320919 w 3353046"/>
                <a:gd name="connsiteY6" fmla="*/ 1685552 h 1700003"/>
                <a:gd name="connsiteX7" fmla="*/ 217107 w 3353046"/>
                <a:gd name="connsiteY7" fmla="*/ 1697165 h 1700003"/>
                <a:gd name="connsiteX8" fmla="*/ 13353 w 3353046"/>
                <a:gd name="connsiteY8" fmla="*/ 1355816 h 1700003"/>
                <a:gd name="connsiteX9" fmla="*/ 142855 w 3353046"/>
                <a:gd name="connsiteY9" fmla="*/ 1210479 h 1700003"/>
                <a:gd name="connsiteX10" fmla="*/ 250890 w 3353046"/>
                <a:gd name="connsiteY10" fmla="*/ 1169658 h 1700003"/>
                <a:gd name="connsiteX11" fmla="*/ 1143675 w 3353046"/>
                <a:gd name="connsiteY11" fmla="*/ 874761 h 1700003"/>
                <a:gd name="connsiteX12" fmla="*/ 2022735 w 3353046"/>
                <a:gd name="connsiteY12" fmla="*/ 581975 h 1700003"/>
                <a:gd name="connsiteX13" fmla="*/ 2157515 w 3353046"/>
                <a:gd name="connsiteY13" fmla="*/ 470421 h 1700003"/>
                <a:gd name="connsiteX14" fmla="*/ 2252882 w 3353046"/>
                <a:gd name="connsiteY14" fmla="*/ 297635 h 1700003"/>
                <a:gd name="connsiteX15" fmla="*/ 2297222 w 3353046"/>
                <a:gd name="connsiteY15" fmla="*/ 225495 h 1700003"/>
                <a:gd name="connsiteX16" fmla="*/ 2693116 w 3353046"/>
                <a:gd name="connsiteY16" fmla="*/ 5554 h 1700003"/>
                <a:gd name="connsiteX17" fmla="*/ 3092529 w 3353046"/>
                <a:gd name="connsiteY17" fmla="*/ 96345 h 1700003"/>
                <a:gd name="connsiteX18" fmla="*/ 3186488 w 3353046"/>
                <a:gd name="connsiteY18" fmla="*/ 171653 h 1700003"/>
                <a:gd name="connsiteX19" fmla="*/ 3179450 w 3353046"/>
                <a:gd name="connsiteY19" fmla="*/ 204028 h 1700003"/>
                <a:gd name="connsiteX20" fmla="*/ 3061209 w 3353046"/>
                <a:gd name="connsiteY20" fmla="*/ 246961 h 1700003"/>
                <a:gd name="connsiteX21" fmla="*/ 2817339 w 3353046"/>
                <a:gd name="connsiteY21" fmla="*/ 331770 h 1700003"/>
                <a:gd name="connsiteX22" fmla="*/ 2713878 w 3353046"/>
                <a:gd name="connsiteY22" fmla="*/ 525670 h 1700003"/>
                <a:gd name="connsiteX23" fmla="*/ 2751532 w 3353046"/>
                <a:gd name="connsiteY23" fmla="*/ 657987 h 1700003"/>
                <a:gd name="connsiteX24" fmla="*/ 2792705 w 3353046"/>
                <a:gd name="connsiteY24" fmla="*/ 753002 h 1700003"/>
                <a:gd name="connsiteX25" fmla="*/ 2972177 w 3353046"/>
                <a:gd name="connsiteY25" fmla="*/ 831828 h 1700003"/>
                <a:gd name="connsiteX26" fmla="*/ 3052764 w 3353046"/>
                <a:gd name="connsiteY26" fmla="*/ 810714 h 1700003"/>
                <a:gd name="connsiteX27" fmla="*/ 3314582 w 3353046"/>
                <a:gd name="connsiteY27" fmla="*/ 730831 h 1700003"/>
                <a:gd name="connsiteX28" fmla="*/ 3352235 w 3353046"/>
                <a:gd name="connsiteY28" fmla="*/ 727312 h 1700003"/>
                <a:gd name="connsiteX29" fmla="*/ 3350828 w 3353046"/>
                <a:gd name="connsiteY29" fmla="*/ 769893 h 1700003"/>
                <a:gd name="connsiteX30" fmla="*/ 3310358 w 3353046"/>
                <a:gd name="connsiteY30" fmla="*/ 873705 h 1700003"/>
                <a:gd name="connsiteX31" fmla="*/ 3252998 w 3353046"/>
                <a:gd name="connsiteY31" fmla="*/ 969424 h 1700003"/>
                <a:gd name="connsiteX32" fmla="*/ 207253 w 3353046"/>
                <a:gd name="connsiteY32" fmla="*/ 1540919 h 1700003"/>
                <a:gd name="connsiteX33" fmla="*/ 365259 w 3353046"/>
                <a:gd name="connsiteY33" fmla="*/ 1492004 h 1700003"/>
                <a:gd name="connsiteX34" fmla="*/ 319863 w 3353046"/>
                <a:gd name="connsiteY34" fmla="*/ 1331887 h 1700003"/>
                <a:gd name="connsiteX35" fmla="*/ 159394 w 3353046"/>
                <a:gd name="connsiteY35" fmla="*/ 1383265 h 1700003"/>
                <a:gd name="connsiteX36" fmla="*/ 207253 w 3353046"/>
                <a:gd name="connsiteY36" fmla="*/ 1540919 h 170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53046" h="1700003">
                  <a:moveTo>
                    <a:pt x="3252998" y="969424"/>
                  </a:moveTo>
                  <a:cubicBezTo>
                    <a:pt x="3138981" y="1115816"/>
                    <a:pt x="2989069" y="1198162"/>
                    <a:pt x="2802911" y="1210479"/>
                  </a:cubicBezTo>
                  <a:cubicBezTo>
                    <a:pt x="2677280" y="1218925"/>
                    <a:pt x="2561151" y="1185494"/>
                    <a:pt x="2451708" y="1123910"/>
                  </a:cubicBezTo>
                  <a:cubicBezTo>
                    <a:pt x="2371826" y="1078866"/>
                    <a:pt x="2285961" y="1064086"/>
                    <a:pt x="2196225" y="1091887"/>
                  </a:cubicBezTo>
                  <a:cubicBezTo>
                    <a:pt x="2175814" y="1098221"/>
                    <a:pt x="2154700" y="1103500"/>
                    <a:pt x="2134290" y="1109834"/>
                  </a:cubicBezTo>
                  <a:cubicBezTo>
                    <a:pt x="1668014" y="1259394"/>
                    <a:pt x="1202091" y="1409658"/>
                    <a:pt x="735464" y="1558866"/>
                  </a:cubicBezTo>
                  <a:cubicBezTo>
                    <a:pt x="597869" y="1602854"/>
                    <a:pt x="459218" y="1644027"/>
                    <a:pt x="320919" y="1685552"/>
                  </a:cubicBezTo>
                  <a:cubicBezTo>
                    <a:pt x="287488" y="1695405"/>
                    <a:pt x="252649" y="1704907"/>
                    <a:pt x="217107" y="1697165"/>
                  </a:cubicBezTo>
                  <a:cubicBezTo>
                    <a:pt x="60157" y="1663382"/>
                    <a:pt x="-36969" y="1505728"/>
                    <a:pt x="13353" y="1355816"/>
                  </a:cubicBezTo>
                  <a:cubicBezTo>
                    <a:pt x="35523" y="1288954"/>
                    <a:pt x="72825" y="1235464"/>
                    <a:pt x="142855" y="1210479"/>
                  </a:cubicBezTo>
                  <a:cubicBezTo>
                    <a:pt x="179101" y="1197458"/>
                    <a:pt x="214291" y="1181623"/>
                    <a:pt x="250890" y="1169658"/>
                  </a:cubicBezTo>
                  <a:cubicBezTo>
                    <a:pt x="548250" y="1071124"/>
                    <a:pt x="846314" y="973294"/>
                    <a:pt x="1143675" y="874761"/>
                  </a:cubicBezTo>
                  <a:cubicBezTo>
                    <a:pt x="1436812" y="777635"/>
                    <a:pt x="1729950" y="680509"/>
                    <a:pt x="2022735" y="581975"/>
                  </a:cubicBezTo>
                  <a:cubicBezTo>
                    <a:pt x="2080800" y="562269"/>
                    <a:pt x="2126196" y="522503"/>
                    <a:pt x="2157515" y="470421"/>
                  </a:cubicBezTo>
                  <a:cubicBezTo>
                    <a:pt x="2191650" y="414468"/>
                    <a:pt x="2220858" y="355348"/>
                    <a:pt x="2252882" y="297635"/>
                  </a:cubicBezTo>
                  <a:cubicBezTo>
                    <a:pt x="2266606" y="273002"/>
                    <a:pt x="2279275" y="246961"/>
                    <a:pt x="2297222" y="225495"/>
                  </a:cubicBezTo>
                  <a:cubicBezTo>
                    <a:pt x="2399978" y="100216"/>
                    <a:pt x="2533351" y="28076"/>
                    <a:pt x="2693116" y="5554"/>
                  </a:cubicBezTo>
                  <a:cubicBezTo>
                    <a:pt x="2837397" y="-14505"/>
                    <a:pt x="2970066" y="20686"/>
                    <a:pt x="3092529" y="96345"/>
                  </a:cubicBezTo>
                  <a:cubicBezTo>
                    <a:pt x="3126312" y="117108"/>
                    <a:pt x="3156576" y="144556"/>
                    <a:pt x="3186488" y="171653"/>
                  </a:cubicBezTo>
                  <a:cubicBezTo>
                    <a:pt x="3203731" y="187137"/>
                    <a:pt x="3200916" y="195935"/>
                    <a:pt x="3179450" y="204028"/>
                  </a:cubicBezTo>
                  <a:cubicBezTo>
                    <a:pt x="3140388" y="218809"/>
                    <a:pt x="3100975" y="233237"/>
                    <a:pt x="3061209" y="246961"/>
                  </a:cubicBezTo>
                  <a:cubicBezTo>
                    <a:pt x="2979919" y="275465"/>
                    <a:pt x="2898981" y="304322"/>
                    <a:pt x="2817339" y="331770"/>
                  </a:cubicBezTo>
                  <a:cubicBezTo>
                    <a:pt x="2739216" y="358163"/>
                    <a:pt x="2697339" y="461975"/>
                    <a:pt x="2713878" y="525670"/>
                  </a:cubicBezTo>
                  <a:cubicBezTo>
                    <a:pt x="2725491" y="570011"/>
                    <a:pt x="2736752" y="614703"/>
                    <a:pt x="2751532" y="657987"/>
                  </a:cubicBezTo>
                  <a:cubicBezTo>
                    <a:pt x="2762441" y="690714"/>
                    <a:pt x="2775462" y="723090"/>
                    <a:pt x="2792705" y="753002"/>
                  </a:cubicBezTo>
                  <a:cubicBezTo>
                    <a:pt x="2827192" y="812825"/>
                    <a:pt x="2904611" y="845905"/>
                    <a:pt x="2972177" y="831828"/>
                  </a:cubicBezTo>
                  <a:cubicBezTo>
                    <a:pt x="2999274" y="826198"/>
                    <a:pt x="3026019" y="818456"/>
                    <a:pt x="3052764" y="810714"/>
                  </a:cubicBezTo>
                  <a:cubicBezTo>
                    <a:pt x="3140036" y="784321"/>
                    <a:pt x="3227309" y="756872"/>
                    <a:pt x="3314582" y="730831"/>
                  </a:cubicBezTo>
                  <a:cubicBezTo>
                    <a:pt x="3326546" y="727312"/>
                    <a:pt x="3339567" y="728368"/>
                    <a:pt x="3352235" y="727312"/>
                  </a:cubicBezTo>
                  <a:cubicBezTo>
                    <a:pt x="3351884" y="741389"/>
                    <a:pt x="3355051" y="756872"/>
                    <a:pt x="3350828" y="769893"/>
                  </a:cubicBezTo>
                  <a:cubicBezTo>
                    <a:pt x="3338863" y="805084"/>
                    <a:pt x="3323731" y="839570"/>
                    <a:pt x="3310358" y="873705"/>
                  </a:cubicBezTo>
                  <a:cubicBezTo>
                    <a:pt x="3290652" y="906432"/>
                    <a:pt x="3275520" y="940919"/>
                    <a:pt x="3252998" y="969424"/>
                  </a:cubicBezTo>
                  <a:close/>
                  <a:moveTo>
                    <a:pt x="207253" y="1540919"/>
                  </a:moveTo>
                  <a:cubicBezTo>
                    <a:pt x="264262" y="1570479"/>
                    <a:pt x="336403" y="1547957"/>
                    <a:pt x="365259" y="1492004"/>
                  </a:cubicBezTo>
                  <a:cubicBezTo>
                    <a:pt x="396227" y="1431828"/>
                    <a:pt x="376872" y="1357576"/>
                    <a:pt x="319863" y="1331887"/>
                  </a:cubicBezTo>
                  <a:cubicBezTo>
                    <a:pt x="251945" y="1301271"/>
                    <a:pt x="188602" y="1328016"/>
                    <a:pt x="159394" y="1383265"/>
                  </a:cubicBezTo>
                  <a:cubicBezTo>
                    <a:pt x="130890" y="1439570"/>
                    <a:pt x="153060" y="1512766"/>
                    <a:pt x="207253" y="1540919"/>
                  </a:cubicBezTo>
                  <a:close/>
                </a:path>
              </a:pathLst>
            </a:custGeom>
            <a:solidFill>
              <a:srgbClr val="FFC933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BE2628F-8198-C862-65F2-577628257F3E}"/>
                </a:ext>
              </a:extLst>
            </p:cNvPr>
            <p:cNvSpPr/>
            <p:nvPr/>
          </p:nvSpPr>
          <p:spPr>
            <a:xfrm>
              <a:off x="4603143" y="2818096"/>
              <a:ext cx="525043" cy="539823"/>
            </a:xfrm>
            <a:custGeom>
              <a:avLst/>
              <a:gdLst>
                <a:gd name="connsiteX0" fmla="*/ 319882 w 525043"/>
                <a:gd name="connsiteY0" fmla="*/ 0 h 539823"/>
                <a:gd name="connsiteX1" fmla="*/ 57361 w 525043"/>
                <a:gd name="connsiteY1" fmla="*/ 85161 h 539823"/>
                <a:gd name="connsiteX2" fmla="*/ 0 w 525043"/>
                <a:gd name="connsiteY2" fmla="*/ 355425 h 539823"/>
                <a:gd name="connsiteX3" fmla="*/ 205161 w 525043"/>
                <a:gd name="connsiteY3" fmla="*/ 539823 h 539823"/>
                <a:gd name="connsiteX4" fmla="*/ 467683 w 525043"/>
                <a:gd name="connsiteY4" fmla="*/ 454662 h 539823"/>
                <a:gd name="connsiteX5" fmla="*/ 525043 w 525043"/>
                <a:gd name="connsiteY5" fmla="*/ 184751 h 53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043" h="539823">
                  <a:moveTo>
                    <a:pt x="319882" y="0"/>
                  </a:moveTo>
                  <a:lnTo>
                    <a:pt x="57361" y="85161"/>
                  </a:lnTo>
                  <a:lnTo>
                    <a:pt x="0" y="355425"/>
                  </a:lnTo>
                  <a:lnTo>
                    <a:pt x="205161" y="539823"/>
                  </a:lnTo>
                  <a:lnTo>
                    <a:pt x="467683" y="454662"/>
                  </a:lnTo>
                  <a:lnTo>
                    <a:pt x="525043" y="184751"/>
                  </a:lnTo>
                  <a:close/>
                </a:path>
              </a:pathLst>
            </a:custGeom>
            <a:solidFill>
              <a:srgbClr val="5900CC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97350A0-B0A7-60B0-D4A7-5CE7304B6CE2}"/>
                </a:ext>
              </a:extLst>
            </p:cNvPr>
            <p:cNvSpPr/>
            <p:nvPr/>
          </p:nvSpPr>
          <p:spPr>
            <a:xfrm>
              <a:off x="2112002" y="3352993"/>
              <a:ext cx="419823" cy="966333"/>
            </a:xfrm>
            <a:custGeom>
              <a:avLst/>
              <a:gdLst>
                <a:gd name="connsiteX0" fmla="*/ 97830 w 419823"/>
                <a:gd name="connsiteY0" fmla="*/ 0 h 966333"/>
                <a:gd name="connsiteX1" fmla="*/ 11965 w 419823"/>
                <a:gd name="connsiteY1" fmla="*/ 199530 h 966333"/>
                <a:gd name="connsiteX2" fmla="*/ 0 w 419823"/>
                <a:gd name="connsiteY2" fmla="*/ 966333 h 966333"/>
                <a:gd name="connsiteX3" fmla="*/ 419824 w 419823"/>
                <a:gd name="connsiteY3" fmla="*/ 914251 h 966333"/>
                <a:gd name="connsiteX4" fmla="*/ 335718 w 419823"/>
                <a:gd name="connsiteY4" fmla="*/ 229442 h 966333"/>
                <a:gd name="connsiteX5" fmla="*/ 187566 w 419823"/>
                <a:gd name="connsiteY5" fmla="*/ 21466 h 966333"/>
                <a:gd name="connsiteX6" fmla="*/ 97830 w 419823"/>
                <a:gd name="connsiteY6" fmla="*/ 0 h 96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9823" h="966333">
                  <a:moveTo>
                    <a:pt x="97830" y="0"/>
                  </a:moveTo>
                  <a:cubicBezTo>
                    <a:pt x="97830" y="0"/>
                    <a:pt x="18299" y="90440"/>
                    <a:pt x="11965" y="199530"/>
                  </a:cubicBezTo>
                  <a:cubicBezTo>
                    <a:pt x="5631" y="308621"/>
                    <a:pt x="0" y="966333"/>
                    <a:pt x="0" y="966333"/>
                  </a:cubicBezTo>
                  <a:cubicBezTo>
                    <a:pt x="0" y="966333"/>
                    <a:pt x="368445" y="965278"/>
                    <a:pt x="419824" y="914251"/>
                  </a:cubicBezTo>
                  <a:cubicBezTo>
                    <a:pt x="419824" y="914251"/>
                    <a:pt x="374428" y="364222"/>
                    <a:pt x="335718" y="229442"/>
                  </a:cubicBezTo>
                  <a:cubicBezTo>
                    <a:pt x="297360" y="95015"/>
                    <a:pt x="187566" y="21466"/>
                    <a:pt x="187566" y="21466"/>
                  </a:cubicBezTo>
                  <a:lnTo>
                    <a:pt x="97830" y="0"/>
                  </a:lnTo>
                  <a:close/>
                </a:path>
              </a:pathLst>
            </a:custGeom>
            <a:solidFill>
              <a:srgbClr val="8B34FF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37B4EB2-5997-69A1-25FD-F1FE280EA6EF}"/>
                </a:ext>
              </a:extLst>
            </p:cNvPr>
            <p:cNvSpPr/>
            <p:nvPr/>
          </p:nvSpPr>
          <p:spPr>
            <a:xfrm>
              <a:off x="2732763" y="3934807"/>
              <a:ext cx="177168" cy="135101"/>
            </a:xfrm>
            <a:custGeom>
              <a:avLst/>
              <a:gdLst>
                <a:gd name="connsiteX0" fmla="*/ 0 w 177168"/>
                <a:gd name="connsiteY0" fmla="*/ 86455 h 135101"/>
                <a:gd name="connsiteX1" fmla="*/ 66158 w 177168"/>
                <a:gd name="connsiteY1" fmla="*/ 131499 h 135101"/>
                <a:gd name="connsiteX2" fmla="*/ 132316 w 177168"/>
                <a:gd name="connsiteY2" fmla="*/ 127980 h 135101"/>
                <a:gd name="connsiteX3" fmla="*/ 176305 w 177168"/>
                <a:gd name="connsiteY3" fmla="*/ 93493 h 135101"/>
                <a:gd name="connsiteX4" fmla="*/ 95718 w 177168"/>
                <a:gd name="connsiteY4" fmla="*/ 39300 h 135101"/>
                <a:gd name="connsiteX5" fmla="*/ 166100 w 177168"/>
                <a:gd name="connsiteY5" fmla="*/ 49153 h 135101"/>
                <a:gd name="connsiteX6" fmla="*/ 89384 w 177168"/>
                <a:gd name="connsiteY6" fmla="*/ 8684 h 135101"/>
                <a:gd name="connsiteX7" fmla="*/ 42229 w 177168"/>
                <a:gd name="connsiteY7" fmla="*/ 238 h 135101"/>
                <a:gd name="connsiteX8" fmla="*/ 0 w 177168"/>
                <a:gd name="connsiteY8" fmla="*/ 86455 h 1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168" h="135101">
                  <a:moveTo>
                    <a:pt x="0" y="86455"/>
                  </a:moveTo>
                  <a:cubicBezTo>
                    <a:pt x="0" y="86455"/>
                    <a:pt x="42581" y="126221"/>
                    <a:pt x="66158" y="131499"/>
                  </a:cubicBezTo>
                  <a:cubicBezTo>
                    <a:pt x="89736" y="136778"/>
                    <a:pt x="110850" y="136778"/>
                    <a:pt x="132316" y="127980"/>
                  </a:cubicBezTo>
                  <a:cubicBezTo>
                    <a:pt x="152727" y="119535"/>
                    <a:pt x="182639" y="113904"/>
                    <a:pt x="176305" y="93493"/>
                  </a:cubicBezTo>
                  <a:cubicBezTo>
                    <a:pt x="168211" y="67453"/>
                    <a:pt x="95718" y="39300"/>
                    <a:pt x="95718" y="39300"/>
                  </a:cubicBezTo>
                  <a:cubicBezTo>
                    <a:pt x="95718" y="39300"/>
                    <a:pt x="161173" y="61118"/>
                    <a:pt x="166100" y="49153"/>
                  </a:cubicBezTo>
                  <a:cubicBezTo>
                    <a:pt x="171026" y="36837"/>
                    <a:pt x="120352" y="19593"/>
                    <a:pt x="89384" y="8684"/>
                  </a:cubicBezTo>
                  <a:cubicBezTo>
                    <a:pt x="58416" y="-2225"/>
                    <a:pt x="42229" y="238"/>
                    <a:pt x="42229" y="238"/>
                  </a:cubicBezTo>
                  <a:lnTo>
                    <a:pt x="0" y="86455"/>
                  </a:ln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CC02534-E160-B69A-90DC-1C5F44F8AAFB}"/>
                </a:ext>
              </a:extLst>
            </p:cNvPr>
            <p:cNvSpPr/>
            <p:nvPr/>
          </p:nvSpPr>
          <p:spPr>
            <a:xfrm>
              <a:off x="2209831" y="3262872"/>
              <a:ext cx="89735" cy="112357"/>
            </a:xfrm>
            <a:custGeom>
              <a:avLst/>
              <a:gdLst>
                <a:gd name="connsiteX0" fmla="*/ 16540 w 89735"/>
                <a:gd name="connsiteY0" fmla="*/ 8127 h 112357"/>
                <a:gd name="connsiteX1" fmla="*/ 0 w 89735"/>
                <a:gd name="connsiteY1" fmla="*/ 90121 h 112357"/>
                <a:gd name="connsiteX2" fmla="*/ 89736 w 89735"/>
                <a:gd name="connsiteY2" fmla="*/ 111587 h 112357"/>
                <a:gd name="connsiteX3" fmla="*/ 75660 w 89735"/>
                <a:gd name="connsiteY3" fmla="*/ 20092 h 112357"/>
                <a:gd name="connsiteX4" fmla="*/ 16540 w 89735"/>
                <a:gd name="connsiteY4" fmla="*/ 8127 h 11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5" h="112357">
                  <a:moveTo>
                    <a:pt x="16540" y="8127"/>
                  </a:moveTo>
                  <a:lnTo>
                    <a:pt x="0" y="90121"/>
                  </a:lnTo>
                  <a:cubicBezTo>
                    <a:pt x="0" y="90121"/>
                    <a:pt x="31320" y="117218"/>
                    <a:pt x="89736" y="111587"/>
                  </a:cubicBezTo>
                  <a:lnTo>
                    <a:pt x="75660" y="20092"/>
                  </a:lnTo>
                  <a:cubicBezTo>
                    <a:pt x="75660" y="19740"/>
                    <a:pt x="54193" y="-15451"/>
                    <a:pt x="16540" y="8127"/>
                  </a:cubicBez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9E428BD-8035-6A02-C5E6-94BA690E681A}"/>
                </a:ext>
              </a:extLst>
            </p:cNvPr>
            <p:cNvSpPr/>
            <p:nvPr/>
          </p:nvSpPr>
          <p:spPr>
            <a:xfrm>
              <a:off x="2115714" y="2943320"/>
              <a:ext cx="276357" cy="375836"/>
            </a:xfrm>
            <a:custGeom>
              <a:avLst/>
              <a:gdLst>
                <a:gd name="connsiteX0" fmla="*/ 265847 w 276357"/>
                <a:gd name="connsiteY0" fmla="*/ 65509 h 375836"/>
                <a:gd name="connsiteX1" fmla="*/ 240862 w 276357"/>
                <a:gd name="connsiteY1" fmla="*/ 364629 h 375836"/>
                <a:gd name="connsiteX2" fmla="*/ 86023 w 276357"/>
                <a:gd name="connsiteY2" fmla="*/ 298118 h 375836"/>
                <a:gd name="connsiteX3" fmla="*/ 12123 w 276357"/>
                <a:gd name="connsiteY3" fmla="*/ 77825 h 375836"/>
                <a:gd name="connsiteX4" fmla="*/ 265847 w 276357"/>
                <a:gd name="connsiteY4" fmla="*/ 65509 h 37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57" h="375836">
                  <a:moveTo>
                    <a:pt x="265847" y="65509"/>
                  </a:moveTo>
                  <a:cubicBezTo>
                    <a:pt x="265847" y="65509"/>
                    <a:pt x="301742" y="318177"/>
                    <a:pt x="240862" y="364629"/>
                  </a:cubicBezTo>
                  <a:cubicBezTo>
                    <a:pt x="179982" y="411080"/>
                    <a:pt x="86023" y="298118"/>
                    <a:pt x="86023" y="298118"/>
                  </a:cubicBezTo>
                  <a:cubicBezTo>
                    <a:pt x="86023" y="298118"/>
                    <a:pt x="-38551" y="188324"/>
                    <a:pt x="12123" y="77825"/>
                  </a:cubicBezTo>
                  <a:cubicBezTo>
                    <a:pt x="63150" y="-32321"/>
                    <a:pt x="257753" y="-15430"/>
                    <a:pt x="265847" y="65509"/>
                  </a:cubicBez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C058B50-3960-7EAA-BB8A-7666368A1D96}"/>
                </a:ext>
              </a:extLst>
            </p:cNvPr>
            <p:cNvSpPr/>
            <p:nvPr/>
          </p:nvSpPr>
          <p:spPr>
            <a:xfrm>
              <a:off x="2183438" y="3462787"/>
              <a:ext cx="602462" cy="565864"/>
            </a:xfrm>
            <a:custGeom>
              <a:avLst/>
              <a:gdLst>
                <a:gd name="connsiteX0" fmla="*/ 96070 w 602462"/>
                <a:gd name="connsiteY0" fmla="*/ 0 h 565864"/>
                <a:gd name="connsiteX1" fmla="*/ 294897 w 602462"/>
                <a:gd name="connsiteY1" fmla="*/ 290674 h 565864"/>
                <a:gd name="connsiteX2" fmla="*/ 602463 w 602462"/>
                <a:gd name="connsiteY2" fmla="*/ 457126 h 565864"/>
                <a:gd name="connsiteX3" fmla="*/ 549325 w 602462"/>
                <a:gd name="connsiteY3" fmla="*/ 565865 h 565864"/>
                <a:gd name="connsiteX4" fmla="*/ 228739 w 602462"/>
                <a:gd name="connsiteY4" fmla="*/ 411378 h 565864"/>
                <a:gd name="connsiteX5" fmla="*/ 0 w 602462"/>
                <a:gd name="connsiteY5" fmla="*/ 132669 h 56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462" h="565864">
                  <a:moveTo>
                    <a:pt x="96070" y="0"/>
                  </a:moveTo>
                  <a:lnTo>
                    <a:pt x="294897" y="290674"/>
                  </a:lnTo>
                  <a:lnTo>
                    <a:pt x="602463" y="457126"/>
                  </a:lnTo>
                  <a:lnTo>
                    <a:pt x="549325" y="565865"/>
                  </a:lnTo>
                  <a:lnTo>
                    <a:pt x="228739" y="411378"/>
                  </a:lnTo>
                  <a:lnTo>
                    <a:pt x="0" y="132669"/>
                  </a:lnTo>
                  <a:close/>
                </a:path>
              </a:pathLst>
            </a:custGeom>
            <a:solidFill>
              <a:srgbClr val="8B34FF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7C8E8DB-4A52-2A2A-4D06-E0ADF3247266}"/>
                </a:ext>
              </a:extLst>
            </p:cNvPr>
            <p:cNvSpPr/>
            <p:nvPr/>
          </p:nvSpPr>
          <p:spPr>
            <a:xfrm>
              <a:off x="2068218" y="2916320"/>
              <a:ext cx="314068" cy="352567"/>
            </a:xfrm>
            <a:custGeom>
              <a:avLst/>
              <a:gdLst>
                <a:gd name="connsiteX0" fmla="*/ 159913 w 314068"/>
                <a:gd name="connsiteY0" fmla="*/ 352567 h 352567"/>
                <a:gd name="connsiteX1" fmla="*/ 3667 w 314068"/>
                <a:gd name="connsiteY1" fmla="*/ 129107 h 352567"/>
                <a:gd name="connsiteX2" fmla="*/ 314048 w 314068"/>
                <a:gd name="connsiteY2" fmla="*/ 99195 h 352567"/>
                <a:gd name="connsiteX3" fmla="*/ 202493 w 314068"/>
                <a:gd name="connsiteY3" fmla="*/ 117143 h 352567"/>
                <a:gd name="connsiteX4" fmla="*/ 171526 w 314068"/>
                <a:gd name="connsiteY4" fmla="*/ 244181 h 352567"/>
                <a:gd name="connsiteX5" fmla="*/ 162376 w 314068"/>
                <a:gd name="connsiteY5" fmla="*/ 239958 h 352567"/>
                <a:gd name="connsiteX6" fmla="*/ 115221 w 314068"/>
                <a:gd name="connsiteY6" fmla="*/ 197377 h 352567"/>
                <a:gd name="connsiteX7" fmla="*/ 152875 w 314068"/>
                <a:gd name="connsiteY7" fmla="*/ 282890 h 352567"/>
                <a:gd name="connsiteX8" fmla="*/ 159913 w 314068"/>
                <a:gd name="connsiteY8" fmla="*/ 352567 h 35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68" h="352567">
                  <a:moveTo>
                    <a:pt x="159913" y="352567"/>
                  </a:moveTo>
                  <a:cubicBezTo>
                    <a:pt x="159913" y="352567"/>
                    <a:pt x="-28357" y="312450"/>
                    <a:pt x="3667" y="129107"/>
                  </a:cubicBezTo>
                  <a:cubicBezTo>
                    <a:pt x="35690" y="-54236"/>
                    <a:pt x="316863" y="-21860"/>
                    <a:pt x="314048" y="99195"/>
                  </a:cubicBezTo>
                  <a:cubicBezTo>
                    <a:pt x="314048" y="99195"/>
                    <a:pt x="257391" y="114327"/>
                    <a:pt x="202493" y="117143"/>
                  </a:cubicBezTo>
                  <a:cubicBezTo>
                    <a:pt x="147948" y="119958"/>
                    <a:pt x="171526" y="244181"/>
                    <a:pt x="171526" y="244181"/>
                  </a:cubicBezTo>
                  <a:cubicBezTo>
                    <a:pt x="171526" y="244181"/>
                    <a:pt x="166247" y="250867"/>
                    <a:pt x="162376" y="239958"/>
                  </a:cubicBezTo>
                  <a:cubicBezTo>
                    <a:pt x="156042" y="220955"/>
                    <a:pt x="145837" y="181189"/>
                    <a:pt x="115221" y="197377"/>
                  </a:cubicBezTo>
                  <a:cubicBezTo>
                    <a:pt x="84253" y="213565"/>
                    <a:pt x="115573" y="273389"/>
                    <a:pt x="152875" y="282890"/>
                  </a:cubicBezTo>
                  <a:cubicBezTo>
                    <a:pt x="153227" y="282538"/>
                    <a:pt x="169414" y="323359"/>
                    <a:pt x="159913" y="352567"/>
                  </a:cubicBezTo>
                  <a:close/>
                </a:path>
              </a:pathLst>
            </a:custGeom>
            <a:solidFill>
              <a:srgbClr val="283444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85E1C7C-B974-1FD2-3BE5-3D115C7EB7F5}"/>
                </a:ext>
              </a:extLst>
            </p:cNvPr>
            <p:cNvSpPr/>
            <p:nvPr/>
          </p:nvSpPr>
          <p:spPr>
            <a:xfrm>
              <a:off x="1977222" y="2937744"/>
              <a:ext cx="154838" cy="154838"/>
            </a:xfrm>
            <a:custGeom>
              <a:avLst/>
              <a:gdLst>
                <a:gd name="connsiteX0" fmla="*/ 154839 w 154838"/>
                <a:gd name="connsiteY0" fmla="*/ 77419 h 154838"/>
                <a:gd name="connsiteX1" fmla="*/ 77419 w 154838"/>
                <a:gd name="connsiteY1" fmla="*/ 154839 h 154838"/>
                <a:gd name="connsiteX2" fmla="*/ 0 w 154838"/>
                <a:gd name="connsiteY2" fmla="*/ 77419 h 154838"/>
                <a:gd name="connsiteX3" fmla="*/ 77419 w 154838"/>
                <a:gd name="connsiteY3" fmla="*/ 0 h 154838"/>
                <a:gd name="connsiteX4" fmla="*/ 154839 w 154838"/>
                <a:gd name="connsiteY4" fmla="*/ 77419 h 1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38" h="154838">
                  <a:moveTo>
                    <a:pt x="154839" y="77419"/>
                  </a:moveTo>
                  <a:cubicBezTo>
                    <a:pt x="154839" y="120177"/>
                    <a:pt x="120177" y="154839"/>
                    <a:pt x="77419" y="154839"/>
                  </a:cubicBezTo>
                  <a:cubicBezTo>
                    <a:pt x="34662" y="154839"/>
                    <a:pt x="0" y="120177"/>
                    <a:pt x="0" y="77419"/>
                  </a:cubicBezTo>
                  <a:cubicBezTo>
                    <a:pt x="0" y="34662"/>
                    <a:pt x="34662" y="0"/>
                    <a:pt x="77419" y="0"/>
                  </a:cubicBezTo>
                  <a:cubicBezTo>
                    <a:pt x="120177" y="0"/>
                    <a:pt x="154839" y="34662"/>
                    <a:pt x="154839" y="77419"/>
                  </a:cubicBezTo>
                  <a:close/>
                </a:path>
              </a:pathLst>
            </a:custGeom>
            <a:solidFill>
              <a:srgbClr val="283444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64ABAA4-DE2D-09F2-30CC-C8E6E993EB76}"/>
                </a:ext>
              </a:extLst>
            </p:cNvPr>
            <p:cNvSpPr/>
            <p:nvPr/>
          </p:nvSpPr>
          <p:spPr>
            <a:xfrm>
              <a:off x="2279509" y="3462788"/>
              <a:ext cx="198826" cy="290674"/>
            </a:xfrm>
            <a:custGeom>
              <a:avLst/>
              <a:gdLst>
                <a:gd name="connsiteX0" fmla="*/ 198827 w 198826"/>
                <a:gd name="connsiteY0" fmla="*/ 290674 h 290674"/>
                <a:gd name="connsiteX1" fmla="*/ 0 w 198826"/>
                <a:gd name="connsiteY1" fmla="*/ 0 h 29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826" h="290674">
                  <a:moveTo>
                    <a:pt x="198827" y="290674"/>
                  </a:moveTo>
                  <a:lnTo>
                    <a:pt x="0" y="0"/>
                  </a:lnTo>
                </a:path>
              </a:pathLst>
            </a:custGeom>
            <a:ln w="10544" cap="rnd">
              <a:solidFill>
                <a:srgbClr val="5900C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13576D4-ADC3-E8C8-A934-8E96C20E6144}"/>
                </a:ext>
              </a:extLst>
            </p:cNvPr>
            <p:cNvSpPr/>
            <p:nvPr/>
          </p:nvSpPr>
          <p:spPr>
            <a:xfrm>
              <a:off x="2183438" y="3595456"/>
              <a:ext cx="549324" cy="433196"/>
            </a:xfrm>
            <a:custGeom>
              <a:avLst/>
              <a:gdLst>
                <a:gd name="connsiteX0" fmla="*/ 0 w 549324"/>
                <a:gd name="connsiteY0" fmla="*/ 0 h 433196"/>
                <a:gd name="connsiteX1" fmla="*/ 228739 w 549324"/>
                <a:gd name="connsiteY1" fmla="*/ 278709 h 433196"/>
                <a:gd name="connsiteX2" fmla="*/ 549325 w 549324"/>
                <a:gd name="connsiteY2" fmla="*/ 433196 h 43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9324" h="433196">
                  <a:moveTo>
                    <a:pt x="0" y="0"/>
                  </a:moveTo>
                  <a:lnTo>
                    <a:pt x="228739" y="278709"/>
                  </a:lnTo>
                  <a:lnTo>
                    <a:pt x="549325" y="433196"/>
                  </a:lnTo>
                </a:path>
              </a:pathLst>
            </a:custGeom>
            <a:noFill/>
            <a:ln w="10544" cap="rnd">
              <a:solidFill>
                <a:srgbClr val="5900C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DFED80E-33FE-2248-59A7-337D95700E16}"/>
                </a:ext>
              </a:extLst>
            </p:cNvPr>
            <p:cNvSpPr/>
            <p:nvPr/>
          </p:nvSpPr>
          <p:spPr>
            <a:xfrm>
              <a:off x="2968696" y="3908499"/>
              <a:ext cx="136031" cy="82116"/>
            </a:xfrm>
            <a:custGeom>
              <a:avLst/>
              <a:gdLst>
                <a:gd name="connsiteX0" fmla="*/ 196 w 136031"/>
                <a:gd name="connsiteY0" fmla="*/ 71238 h 82116"/>
                <a:gd name="connsiteX1" fmla="*/ 48407 w 136031"/>
                <a:gd name="connsiteY1" fmla="*/ 5080 h 82116"/>
                <a:gd name="connsiteX2" fmla="*/ 136031 w 136031"/>
                <a:gd name="connsiteY2" fmla="*/ 29361 h 82116"/>
                <a:gd name="connsiteX3" fmla="*/ 75152 w 136031"/>
                <a:gd name="connsiteY3" fmla="*/ 71238 h 82116"/>
                <a:gd name="connsiteX4" fmla="*/ 196 w 136031"/>
                <a:gd name="connsiteY4" fmla="*/ 71238 h 8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031" h="82116">
                  <a:moveTo>
                    <a:pt x="196" y="71238"/>
                  </a:moveTo>
                  <a:cubicBezTo>
                    <a:pt x="196" y="71238"/>
                    <a:pt x="-5787" y="24786"/>
                    <a:pt x="48407" y="5080"/>
                  </a:cubicBezTo>
                  <a:cubicBezTo>
                    <a:pt x="102600" y="-14627"/>
                    <a:pt x="136031" y="29361"/>
                    <a:pt x="136031" y="29361"/>
                  </a:cubicBezTo>
                  <a:cubicBezTo>
                    <a:pt x="136031" y="29361"/>
                    <a:pt x="131809" y="58569"/>
                    <a:pt x="75152" y="71238"/>
                  </a:cubicBezTo>
                  <a:cubicBezTo>
                    <a:pt x="17791" y="83555"/>
                    <a:pt x="17439" y="87778"/>
                    <a:pt x="196" y="71238"/>
                  </a:cubicBezTo>
                  <a:close/>
                </a:path>
              </a:pathLst>
            </a:custGeom>
            <a:solidFill>
              <a:srgbClr val="FFDFD7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F6831F1-AA1D-EEF8-FDD8-A4258292B418}"/>
                </a:ext>
              </a:extLst>
            </p:cNvPr>
            <p:cNvSpPr/>
            <p:nvPr/>
          </p:nvSpPr>
          <p:spPr>
            <a:xfrm>
              <a:off x="2209831" y="3352993"/>
              <a:ext cx="241759" cy="244222"/>
            </a:xfrm>
            <a:custGeom>
              <a:avLst/>
              <a:gdLst>
                <a:gd name="connsiteX0" fmla="*/ 0 w 241759"/>
                <a:gd name="connsiteY0" fmla="*/ 0 h 244222"/>
                <a:gd name="connsiteX1" fmla="*/ 89736 w 241759"/>
                <a:gd name="connsiteY1" fmla="*/ 21466 h 244222"/>
                <a:gd name="connsiteX2" fmla="*/ 184751 w 241759"/>
                <a:gd name="connsiteY2" fmla="*/ 118944 h 244222"/>
                <a:gd name="connsiteX3" fmla="*/ 241759 w 241759"/>
                <a:gd name="connsiteY3" fmla="*/ 244222 h 244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759" h="244222">
                  <a:moveTo>
                    <a:pt x="0" y="0"/>
                  </a:moveTo>
                  <a:cubicBezTo>
                    <a:pt x="0" y="0"/>
                    <a:pt x="27801" y="26041"/>
                    <a:pt x="89736" y="21466"/>
                  </a:cubicBezTo>
                  <a:cubicBezTo>
                    <a:pt x="89736" y="21466"/>
                    <a:pt x="140059" y="54897"/>
                    <a:pt x="184751" y="118944"/>
                  </a:cubicBezTo>
                  <a:cubicBezTo>
                    <a:pt x="229443" y="182991"/>
                    <a:pt x="237184" y="223460"/>
                    <a:pt x="241759" y="244222"/>
                  </a:cubicBezTo>
                </a:path>
              </a:pathLst>
            </a:custGeom>
            <a:noFill/>
            <a:ln w="10544" cap="rnd">
              <a:solidFill>
                <a:srgbClr val="5900C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1268535-63D8-C753-480A-37EC21BB8EB9}"/>
                </a:ext>
              </a:extLst>
            </p:cNvPr>
            <p:cNvSpPr/>
            <p:nvPr/>
          </p:nvSpPr>
          <p:spPr>
            <a:xfrm>
              <a:off x="4808304" y="2818096"/>
              <a:ext cx="114721" cy="539823"/>
            </a:xfrm>
            <a:custGeom>
              <a:avLst/>
              <a:gdLst>
                <a:gd name="connsiteX0" fmla="*/ 114721 w 114721"/>
                <a:gd name="connsiteY0" fmla="*/ 0 h 539823"/>
                <a:gd name="connsiteX1" fmla="*/ 0 w 114721"/>
                <a:gd name="connsiteY1" fmla="*/ 539823 h 53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721" h="539823">
                  <a:moveTo>
                    <a:pt x="114721" y="0"/>
                  </a:moveTo>
                  <a:lnTo>
                    <a:pt x="0" y="539823"/>
                  </a:lnTo>
                </a:path>
              </a:pathLst>
            </a:custGeom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31D2D02-AA5C-A2FE-DE2D-4E617B3A18A5}"/>
                </a:ext>
              </a:extLst>
            </p:cNvPr>
            <p:cNvSpPr/>
            <p:nvPr/>
          </p:nvSpPr>
          <p:spPr>
            <a:xfrm>
              <a:off x="2767602" y="2309240"/>
              <a:ext cx="436714" cy="377946"/>
            </a:xfrm>
            <a:custGeom>
              <a:avLst/>
              <a:gdLst>
                <a:gd name="connsiteX0" fmla="*/ 327624 w 436714"/>
                <a:gd name="connsiteY0" fmla="*/ 0 h 377946"/>
                <a:gd name="connsiteX1" fmla="*/ 109091 w 436714"/>
                <a:gd name="connsiteY1" fmla="*/ 0 h 377946"/>
                <a:gd name="connsiteX2" fmla="*/ 0 w 436714"/>
                <a:gd name="connsiteY2" fmla="*/ 188973 h 377946"/>
                <a:gd name="connsiteX3" fmla="*/ 109091 w 436714"/>
                <a:gd name="connsiteY3" fmla="*/ 377947 h 377946"/>
                <a:gd name="connsiteX4" fmla="*/ 327624 w 436714"/>
                <a:gd name="connsiteY4" fmla="*/ 377947 h 377946"/>
                <a:gd name="connsiteX5" fmla="*/ 436715 w 436714"/>
                <a:gd name="connsiteY5" fmla="*/ 188973 h 37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714" h="377946">
                  <a:moveTo>
                    <a:pt x="327624" y="0"/>
                  </a:moveTo>
                  <a:lnTo>
                    <a:pt x="109091" y="0"/>
                  </a:lnTo>
                  <a:lnTo>
                    <a:pt x="0" y="188973"/>
                  </a:lnTo>
                  <a:lnTo>
                    <a:pt x="109091" y="377947"/>
                  </a:lnTo>
                  <a:lnTo>
                    <a:pt x="327624" y="377947"/>
                  </a:lnTo>
                  <a:lnTo>
                    <a:pt x="436715" y="188973"/>
                  </a:lnTo>
                  <a:close/>
                </a:path>
              </a:pathLst>
            </a:custGeom>
            <a:solidFill>
              <a:srgbClr val="CED5E5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5F8974D-928C-C62A-D4FB-66F2250FDEF7}"/>
                </a:ext>
              </a:extLst>
            </p:cNvPr>
            <p:cNvSpPr/>
            <p:nvPr/>
          </p:nvSpPr>
          <p:spPr>
            <a:xfrm>
              <a:off x="671912" y="2636652"/>
              <a:ext cx="792381" cy="2101568"/>
            </a:xfrm>
            <a:custGeom>
              <a:avLst/>
              <a:gdLst>
                <a:gd name="connsiteX0" fmla="*/ 147187 w 792381"/>
                <a:gd name="connsiteY0" fmla="*/ 2014522 h 2101568"/>
                <a:gd name="connsiteX1" fmla="*/ 3610 w 792381"/>
                <a:gd name="connsiteY1" fmla="*/ 1751296 h 2101568"/>
                <a:gd name="connsiteX2" fmla="*/ 59915 w 792381"/>
                <a:gd name="connsiteY2" fmla="*/ 1237866 h 2101568"/>
                <a:gd name="connsiteX3" fmla="*/ 164079 w 792381"/>
                <a:gd name="connsiteY3" fmla="*/ 862734 h 2101568"/>
                <a:gd name="connsiteX4" fmla="*/ 141205 w 792381"/>
                <a:gd name="connsiteY4" fmla="*/ 542148 h 2101568"/>
                <a:gd name="connsiteX5" fmla="*/ 270706 w 792381"/>
                <a:gd name="connsiteY5" fmla="*/ 297222 h 2101568"/>
                <a:gd name="connsiteX6" fmla="*/ 275281 w 792381"/>
                <a:gd name="connsiteY6" fmla="*/ 91357 h 2101568"/>
                <a:gd name="connsiteX7" fmla="*/ 552583 w 792381"/>
                <a:gd name="connsiteY7" fmla="*/ 505198 h 2101568"/>
                <a:gd name="connsiteX8" fmla="*/ 700735 w 792381"/>
                <a:gd name="connsiteY8" fmla="*/ 807485 h 2101568"/>
                <a:gd name="connsiteX9" fmla="*/ 658858 w 792381"/>
                <a:gd name="connsiteY9" fmla="*/ 1155168 h 2101568"/>
                <a:gd name="connsiteX10" fmla="*/ 743668 w 792381"/>
                <a:gd name="connsiteY10" fmla="*/ 1501795 h 2101568"/>
                <a:gd name="connsiteX11" fmla="*/ 668008 w 792381"/>
                <a:gd name="connsiteY11" fmla="*/ 2037396 h 2101568"/>
                <a:gd name="connsiteX12" fmla="*/ 147187 w 792381"/>
                <a:gd name="connsiteY12" fmla="*/ 2014522 h 210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381" h="2101568">
                  <a:moveTo>
                    <a:pt x="147187" y="2014522"/>
                  </a:moveTo>
                  <a:cubicBezTo>
                    <a:pt x="147187" y="2014522"/>
                    <a:pt x="-27006" y="1886076"/>
                    <a:pt x="3610" y="1751296"/>
                  </a:cubicBezTo>
                  <a:cubicBezTo>
                    <a:pt x="51469" y="1541209"/>
                    <a:pt x="200325" y="1535578"/>
                    <a:pt x="59915" y="1237866"/>
                  </a:cubicBezTo>
                  <a:cubicBezTo>
                    <a:pt x="-50584" y="1003497"/>
                    <a:pt x="173580" y="1044318"/>
                    <a:pt x="164079" y="862734"/>
                  </a:cubicBezTo>
                  <a:cubicBezTo>
                    <a:pt x="158096" y="751884"/>
                    <a:pt x="107774" y="672705"/>
                    <a:pt x="141205" y="542148"/>
                  </a:cubicBezTo>
                  <a:cubicBezTo>
                    <a:pt x="175692" y="408776"/>
                    <a:pt x="238683" y="401034"/>
                    <a:pt x="270706" y="297222"/>
                  </a:cubicBezTo>
                  <a:cubicBezTo>
                    <a:pt x="283727" y="254641"/>
                    <a:pt x="256278" y="163497"/>
                    <a:pt x="275281" y="91357"/>
                  </a:cubicBezTo>
                  <a:cubicBezTo>
                    <a:pt x="333697" y="-129992"/>
                    <a:pt x="650413" y="67427"/>
                    <a:pt x="552583" y="505198"/>
                  </a:cubicBezTo>
                  <a:cubicBezTo>
                    <a:pt x="528301" y="614641"/>
                    <a:pt x="692289" y="647368"/>
                    <a:pt x="700735" y="807485"/>
                  </a:cubicBezTo>
                  <a:cubicBezTo>
                    <a:pt x="710237" y="989420"/>
                    <a:pt x="603961" y="1053467"/>
                    <a:pt x="658858" y="1155168"/>
                  </a:cubicBezTo>
                  <a:cubicBezTo>
                    <a:pt x="732055" y="1290652"/>
                    <a:pt x="855222" y="1268482"/>
                    <a:pt x="743668" y="1501795"/>
                  </a:cubicBezTo>
                  <a:cubicBezTo>
                    <a:pt x="654636" y="1688305"/>
                    <a:pt x="948125" y="1907543"/>
                    <a:pt x="668008" y="2037396"/>
                  </a:cubicBezTo>
                  <a:cubicBezTo>
                    <a:pt x="387891" y="2167249"/>
                    <a:pt x="236923" y="2068715"/>
                    <a:pt x="147187" y="2014522"/>
                  </a:cubicBezTo>
                  <a:close/>
                </a:path>
              </a:pathLst>
            </a:custGeom>
            <a:solidFill>
              <a:srgbClr val="52CB96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5D74B02-F8B5-C742-B21C-371D2554F338}"/>
                </a:ext>
              </a:extLst>
            </p:cNvPr>
            <p:cNvSpPr/>
            <p:nvPr/>
          </p:nvSpPr>
          <p:spPr>
            <a:xfrm>
              <a:off x="1085844" y="3387480"/>
              <a:ext cx="3519" cy="1622989"/>
            </a:xfrm>
            <a:custGeom>
              <a:avLst/>
              <a:gdLst>
                <a:gd name="connsiteX0" fmla="*/ 0 w 3519"/>
                <a:gd name="connsiteY0" fmla="*/ 0 h 1622989"/>
                <a:gd name="connsiteX1" fmla="*/ 0 w 3519"/>
                <a:gd name="connsiteY1" fmla="*/ 1622990 h 162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9" h="1622989">
                  <a:moveTo>
                    <a:pt x="0" y="0"/>
                  </a:moveTo>
                  <a:lnTo>
                    <a:pt x="0" y="162299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EA3C6E2-6EE3-F88F-77BB-C4BB3C08CA0D}"/>
                </a:ext>
              </a:extLst>
            </p:cNvPr>
            <p:cNvSpPr/>
            <p:nvPr/>
          </p:nvSpPr>
          <p:spPr>
            <a:xfrm>
              <a:off x="932765" y="4130353"/>
              <a:ext cx="153079" cy="262521"/>
            </a:xfrm>
            <a:custGeom>
              <a:avLst/>
              <a:gdLst>
                <a:gd name="connsiteX0" fmla="*/ 153079 w 153079"/>
                <a:gd name="connsiteY0" fmla="*/ 262522 h 262521"/>
                <a:gd name="connsiteX1" fmla="*/ 0 w 153079"/>
                <a:gd name="connsiteY1" fmla="*/ 0 h 26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079" h="262521">
                  <a:moveTo>
                    <a:pt x="153079" y="262522"/>
                  </a:moveTo>
                  <a:lnTo>
                    <a:pt x="0" y="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71B4738-5720-77AD-BC81-7700C6890619}"/>
                </a:ext>
              </a:extLst>
            </p:cNvPr>
            <p:cNvSpPr/>
            <p:nvPr/>
          </p:nvSpPr>
          <p:spPr>
            <a:xfrm>
              <a:off x="1085844" y="3893520"/>
              <a:ext cx="156598" cy="142873"/>
            </a:xfrm>
            <a:custGeom>
              <a:avLst/>
              <a:gdLst>
                <a:gd name="connsiteX0" fmla="*/ 0 w 156598"/>
                <a:gd name="connsiteY0" fmla="*/ 142874 h 142873"/>
                <a:gd name="connsiteX1" fmla="*/ 156598 w 156598"/>
                <a:gd name="connsiteY1" fmla="*/ 0 h 14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598" h="142873">
                  <a:moveTo>
                    <a:pt x="0" y="142874"/>
                  </a:moveTo>
                  <a:lnTo>
                    <a:pt x="156598" y="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ABFAA39-72AE-F81F-4342-92493751590A}"/>
                </a:ext>
              </a:extLst>
            </p:cNvPr>
            <p:cNvSpPr/>
            <p:nvPr/>
          </p:nvSpPr>
          <p:spPr>
            <a:xfrm>
              <a:off x="986607" y="3554987"/>
              <a:ext cx="99237" cy="159413"/>
            </a:xfrm>
            <a:custGeom>
              <a:avLst/>
              <a:gdLst>
                <a:gd name="connsiteX0" fmla="*/ 99237 w 99237"/>
                <a:gd name="connsiteY0" fmla="*/ 159413 h 159413"/>
                <a:gd name="connsiteX1" fmla="*/ 0 w 99237"/>
                <a:gd name="connsiteY1" fmla="*/ 0 h 15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37" h="159413">
                  <a:moveTo>
                    <a:pt x="99237" y="159413"/>
                  </a:moveTo>
                  <a:lnTo>
                    <a:pt x="0" y="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2981614-3736-6BB8-FB15-2B3B78421F04}"/>
                </a:ext>
              </a:extLst>
            </p:cNvPr>
            <p:cNvSpPr/>
            <p:nvPr/>
          </p:nvSpPr>
          <p:spPr>
            <a:xfrm>
              <a:off x="1085844" y="4198974"/>
              <a:ext cx="130205" cy="108035"/>
            </a:xfrm>
            <a:custGeom>
              <a:avLst/>
              <a:gdLst>
                <a:gd name="connsiteX0" fmla="*/ 0 w 130205"/>
                <a:gd name="connsiteY0" fmla="*/ 108035 h 108035"/>
                <a:gd name="connsiteX1" fmla="*/ 130205 w 130205"/>
                <a:gd name="connsiteY1" fmla="*/ 0 h 10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05" h="108035">
                  <a:moveTo>
                    <a:pt x="0" y="108035"/>
                  </a:moveTo>
                  <a:lnTo>
                    <a:pt x="130205" y="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7F289EC-1A48-9AF4-366A-250FD69498D7}"/>
                </a:ext>
              </a:extLst>
            </p:cNvPr>
            <p:cNvSpPr/>
            <p:nvPr/>
          </p:nvSpPr>
          <p:spPr>
            <a:xfrm>
              <a:off x="1000683" y="3822787"/>
              <a:ext cx="85161" cy="117536"/>
            </a:xfrm>
            <a:custGeom>
              <a:avLst/>
              <a:gdLst>
                <a:gd name="connsiteX0" fmla="*/ 85161 w 85161"/>
                <a:gd name="connsiteY0" fmla="*/ 117536 h 117536"/>
                <a:gd name="connsiteX1" fmla="*/ 0 w 85161"/>
                <a:gd name="connsiteY1" fmla="*/ 0 h 11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161" h="117536">
                  <a:moveTo>
                    <a:pt x="85161" y="117536"/>
                  </a:moveTo>
                  <a:lnTo>
                    <a:pt x="0" y="0"/>
                  </a:lnTo>
                </a:path>
              </a:pathLst>
            </a:custGeom>
            <a:ln w="21089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6FF94E5-2811-7473-04A2-67EFC387010F}"/>
                </a:ext>
              </a:extLst>
            </p:cNvPr>
            <p:cNvSpPr/>
            <p:nvPr/>
          </p:nvSpPr>
          <p:spPr>
            <a:xfrm>
              <a:off x="853172" y="4910176"/>
              <a:ext cx="465607" cy="396245"/>
            </a:xfrm>
            <a:custGeom>
              <a:avLst/>
              <a:gdLst>
                <a:gd name="connsiteX0" fmla="*/ 37013 w 465607"/>
                <a:gd name="connsiteY0" fmla="*/ 0 h 396245"/>
                <a:gd name="connsiteX1" fmla="*/ 43347 w 465607"/>
                <a:gd name="connsiteY1" fmla="*/ 313548 h 396245"/>
                <a:gd name="connsiteX2" fmla="*/ 43347 w 465607"/>
                <a:gd name="connsiteY2" fmla="*/ 313548 h 396245"/>
                <a:gd name="connsiteX3" fmla="*/ 186573 w 465607"/>
                <a:gd name="connsiteY3" fmla="*/ 396246 h 396245"/>
                <a:gd name="connsiteX4" fmla="*/ 278772 w 465607"/>
                <a:gd name="connsiteY4" fmla="*/ 396246 h 396245"/>
                <a:gd name="connsiteX5" fmla="*/ 421998 w 465607"/>
                <a:gd name="connsiteY5" fmla="*/ 313548 h 396245"/>
                <a:gd name="connsiteX6" fmla="*/ 421998 w 465607"/>
                <a:gd name="connsiteY6" fmla="*/ 313548 h 396245"/>
                <a:gd name="connsiteX7" fmla="*/ 428332 w 465607"/>
                <a:gd name="connsiteY7" fmla="*/ 0 h 396245"/>
                <a:gd name="connsiteX8" fmla="*/ 37013 w 465607"/>
                <a:gd name="connsiteY8" fmla="*/ 0 h 39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07" h="396245">
                  <a:moveTo>
                    <a:pt x="37013" y="0"/>
                  </a:moveTo>
                  <a:cubicBezTo>
                    <a:pt x="-14366" y="98534"/>
                    <a:pt x="-12254" y="216774"/>
                    <a:pt x="43347" y="313548"/>
                  </a:cubicBezTo>
                  <a:lnTo>
                    <a:pt x="43347" y="313548"/>
                  </a:lnTo>
                  <a:cubicBezTo>
                    <a:pt x="72907" y="364926"/>
                    <a:pt x="127452" y="396246"/>
                    <a:pt x="186573" y="396246"/>
                  </a:cubicBezTo>
                  <a:lnTo>
                    <a:pt x="278772" y="396246"/>
                  </a:lnTo>
                  <a:cubicBezTo>
                    <a:pt x="337892" y="396246"/>
                    <a:pt x="392437" y="364574"/>
                    <a:pt x="421998" y="313548"/>
                  </a:cubicBezTo>
                  <a:lnTo>
                    <a:pt x="421998" y="313548"/>
                  </a:lnTo>
                  <a:cubicBezTo>
                    <a:pt x="477951" y="216774"/>
                    <a:pt x="480062" y="98534"/>
                    <a:pt x="428332" y="0"/>
                  </a:cubicBezTo>
                  <a:lnTo>
                    <a:pt x="37013" y="0"/>
                  </a:lnTo>
                  <a:close/>
                </a:path>
              </a:pathLst>
            </a:custGeom>
            <a:solidFill>
              <a:srgbClr val="CED5E5"/>
            </a:solidFill>
            <a:ln w="3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817E8F0-9F46-3827-6F84-D4386004C2C7}"/>
              </a:ext>
            </a:extLst>
          </p:cNvPr>
          <p:cNvGrpSpPr/>
          <p:nvPr/>
        </p:nvGrpSpPr>
        <p:grpSpPr>
          <a:xfrm>
            <a:off x="6146262" y="3124907"/>
            <a:ext cx="5181050" cy="1251150"/>
            <a:chOff x="2987824" y="1328290"/>
            <a:chExt cx="3885787" cy="938362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E1C14F8-F0D6-2EC8-688B-79D639926FFA}"/>
                </a:ext>
              </a:extLst>
            </p:cNvPr>
            <p:cNvGrpSpPr/>
            <p:nvPr/>
          </p:nvGrpSpPr>
          <p:grpSpPr>
            <a:xfrm>
              <a:off x="2987824" y="1328290"/>
              <a:ext cx="3885787" cy="938362"/>
              <a:chOff x="3707904" y="1549051"/>
              <a:chExt cx="3885787" cy="938362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6727155B-66A6-2F7C-B290-DE929D0FF906}"/>
                  </a:ext>
                </a:extLst>
              </p:cNvPr>
              <p:cNvGrpSpPr/>
              <p:nvPr/>
            </p:nvGrpSpPr>
            <p:grpSpPr>
              <a:xfrm>
                <a:off x="3707904" y="1549051"/>
                <a:ext cx="3885787" cy="938362"/>
                <a:chOff x="2123728" y="1563638"/>
                <a:chExt cx="3885787" cy="938362"/>
              </a:xfrm>
            </p:grpSpPr>
            <p:sp>
              <p:nvSpPr>
                <p:cNvPr id="70" name="圆角矩形 19">
                  <a:extLst>
                    <a:ext uri="{FF2B5EF4-FFF2-40B4-BE49-F238E27FC236}">
                      <a16:creationId xmlns:a16="http://schemas.microsoft.com/office/drawing/2014/main" id="{0CB7683D-DE49-598C-C175-C9B85AFC6781}"/>
                    </a:ext>
                  </a:extLst>
                </p:cNvPr>
                <p:cNvSpPr/>
                <p:nvPr/>
              </p:nvSpPr>
              <p:spPr>
                <a:xfrm>
                  <a:off x="2123728" y="1741320"/>
                  <a:ext cx="3885787" cy="582997"/>
                </a:xfrm>
                <a:prstGeom prst="roundRect">
                  <a:avLst/>
                </a:prstGeom>
                <a:solidFill>
                  <a:srgbClr val="A883BD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lIns="91431" tIns="45715" rIns="91431" bIns="45715" anchor="ctr"/>
                <a:lstStyle/>
                <a:p>
                  <a:endParaRPr lang="zh-CN" altLang="en-US" sz="3200">
                    <a:solidFill>
                      <a:srgbClr val="F2F2F2"/>
                    </a:solidFill>
                    <a:cs typeface="+mn-ea"/>
                    <a:sym typeface="+mn-lt"/>
                  </a:endParaRPr>
                </a:p>
              </p:txBody>
            </p:sp>
            <p:sp useBgFill="1">
              <p:nvSpPr>
                <p:cNvPr id="71" name="Freeform 7">
                  <a:extLst>
                    <a:ext uri="{FF2B5EF4-FFF2-40B4-BE49-F238E27FC236}">
                      <a16:creationId xmlns:a16="http://schemas.microsoft.com/office/drawing/2014/main" id="{16CA223B-11DE-8D07-4734-4FA7D2B248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标题层">
                <a:extLst>
                  <a:ext uri="{FF2B5EF4-FFF2-40B4-BE49-F238E27FC236}">
                    <a16:creationId xmlns:a16="http://schemas.microsoft.com/office/drawing/2014/main" id="{00C68117-A6FB-FEBE-821D-A6466320DF59}"/>
                  </a:ext>
                </a:extLst>
              </p:cNvPr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36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24F65398-515D-F29C-81C4-353A1663A2D9}"/>
                </a:ext>
              </a:extLst>
            </p:cNvPr>
            <p:cNvSpPr/>
            <p:nvPr/>
          </p:nvSpPr>
          <p:spPr>
            <a:xfrm>
              <a:off x="4188184" y="1597415"/>
              <a:ext cx="2517516" cy="37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9F24DF3-E3C0-F860-88A9-7CDBDBF9D355}"/>
              </a:ext>
            </a:extLst>
          </p:cNvPr>
          <p:cNvGrpSpPr/>
          <p:nvPr/>
        </p:nvGrpSpPr>
        <p:grpSpPr>
          <a:xfrm>
            <a:off x="6146262" y="4606614"/>
            <a:ext cx="5181050" cy="1251150"/>
            <a:chOff x="2987824" y="1328290"/>
            <a:chExt cx="3885787" cy="938362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B2B6A73B-AAD8-6782-932D-4FB7682C454A}"/>
                </a:ext>
              </a:extLst>
            </p:cNvPr>
            <p:cNvGrpSpPr/>
            <p:nvPr/>
          </p:nvGrpSpPr>
          <p:grpSpPr>
            <a:xfrm>
              <a:off x="2987824" y="1328290"/>
              <a:ext cx="3885787" cy="938362"/>
              <a:chOff x="3707904" y="1549051"/>
              <a:chExt cx="3885787" cy="938362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7614C7A-B598-CB1D-4C6F-77020AEF6A0F}"/>
                  </a:ext>
                </a:extLst>
              </p:cNvPr>
              <p:cNvGrpSpPr/>
              <p:nvPr/>
            </p:nvGrpSpPr>
            <p:grpSpPr>
              <a:xfrm>
                <a:off x="3707904" y="1549051"/>
                <a:ext cx="3885787" cy="938362"/>
                <a:chOff x="2123728" y="1563638"/>
                <a:chExt cx="3885787" cy="938362"/>
              </a:xfrm>
            </p:grpSpPr>
            <p:sp>
              <p:nvSpPr>
                <p:cNvPr id="78" name="圆角矩形 19">
                  <a:extLst>
                    <a:ext uri="{FF2B5EF4-FFF2-40B4-BE49-F238E27FC236}">
                      <a16:creationId xmlns:a16="http://schemas.microsoft.com/office/drawing/2014/main" id="{186AC458-0477-611C-652C-A0CD0E446C1E}"/>
                    </a:ext>
                  </a:extLst>
                </p:cNvPr>
                <p:cNvSpPr/>
                <p:nvPr/>
              </p:nvSpPr>
              <p:spPr>
                <a:xfrm>
                  <a:off x="2123728" y="1741320"/>
                  <a:ext cx="3885787" cy="582997"/>
                </a:xfrm>
                <a:prstGeom prst="roundRect">
                  <a:avLst/>
                </a:prstGeom>
                <a:solidFill>
                  <a:srgbClr val="45AFC5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lIns="91431" tIns="45715" rIns="91431" bIns="45715" anchor="ctr"/>
                <a:lstStyle/>
                <a:p>
                  <a:endParaRPr lang="zh-CN" altLang="en-US" sz="3200">
                    <a:solidFill>
                      <a:srgbClr val="F2F2F2"/>
                    </a:solidFill>
                    <a:cs typeface="+mn-ea"/>
                    <a:sym typeface="+mn-lt"/>
                  </a:endParaRPr>
                </a:p>
              </p:txBody>
            </p:sp>
            <p:sp useBgFill="1">
              <p:nvSpPr>
                <p:cNvPr id="79" name="Freeform 7">
                  <a:extLst>
                    <a:ext uri="{FF2B5EF4-FFF2-40B4-BE49-F238E27FC236}">
                      <a16:creationId xmlns:a16="http://schemas.microsoft.com/office/drawing/2014/main" id="{A008E02C-40D8-5995-5329-569F3F84BB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7" name="标题层">
                <a:extLst>
                  <a:ext uri="{FF2B5EF4-FFF2-40B4-BE49-F238E27FC236}">
                    <a16:creationId xmlns:a16="http://schemas.microsoft.com/office/drawing/2014/main" id="{047E94C9-50A6-AE26-705A-BEE313D2A2FD}"/>
                  </a:ext>
                </a:extLst>
              </p:cNvPr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36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F9F23BAC-7120-5347-61DB-795BD5E3E2BA}"/>
                </a:ext>
              </a:extLst>
            </p:cNvPr>
            <p:cNvSpPr/>
            <p:nvPr/>
          </p:nvSpPr>
          <p:spPr>
            <a:xfrm>
              <a:off x="4188184" y="1597415"/>
              <a:ext cx="2517516" cy="37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984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3122615" y="4950433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F2A7BD-C627-9792-D906-B8E55683B3ED}"/>
              </a:ext>
            </a:extLst>
          </p:cNvPr>
          <p:cNvGrpSpPr/>
          <p:nvPr/>
        </p:nvGrpSpPr>
        <p:grpSpPr>
          <a:xfrm>
            <a:off x="4220348" y="1242583"/>
            <a:ext cx="3651792" cy="3651792"/>
            <a:chOff x="883341" y="2176722"/>
            <a:chExt cx="2566439" cy="25664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38330D4-ADAB-8722-0F60-A51150ECCD53}"/>
                </a:ext>
              </a:extLst>
            </p:cNvPr>
            <p:cNvSpPr/>
            <p:nvPr/>
          </p:nvSpPr>
          <p:spPr>
            <a:xfrm>
              <a:off x="883341" y="2176722"/>
              <a:ext cx="2566439" cy="2566439"/>
            </a:xfrm>
            <a:prstGeom prst="ellipse">
              <a:avLst/>
            </a:prstGeom>
            <a:solidFill>
              <a:srgbClr val="A883B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6D094C-F09B-9169-0B3C-8F4DB469D555}"/>
                </a:ext>
              </a:extLst>
            </p:cNvPr>
            <p:cNvSpPr txBox="1"/>
            <p:nvPr/>
          </p:nvSpPr>
          <p:spPr>
            <a:xfrm>
              <a:off x="1611538" y="2489859"/>
              <a:ext cx="1034420" cy="930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E929F7-EE72-022D-FAA3-4E9B09BE042A}"/>
                </a:ext>
              </a:extLst>
            </p:cNvPr>
            <p:cNvSpPr txBox="1"/>
            <p:nvPr/>
          </p:nvSpPr>
          <p:spPr>
            <a:xfrm>
              <a:off x="1354486" y="3465950"/>
              <a:ext cx="1705621" cy="757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单击此处</a:t>
              </a:r>
              <a:endParaRPr lang="en-US" altLang="zh-CN" sz="32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760AD1-701A-D21A-B1A0-A6AFCA76F409}"/>
                </a:ext>
              </a:extLst>
            </p:cNvPr>
            <p:cNvSpPr/>
            <p:nvPr/>
          </p:nvSpPr>
          <p:spPr>
            <a:xfrm>
              <a:off x="1200150" y="3162300"/>
              <a:ext cx="1746250" cy="425450"/>
            </a:xfrm>
            <a:custGeom>
              <a:avLst/>
              <a:gdLst>
                <a:gd name="connsiteX0" fmla="*/ 0 w 1746250"/>
                <a:gd name="connsiteY0" fmla="*/ 425450 h 425450"/>
                <a:gd name="connsiteX1" fmla="*/ 742950 w 1746250"/>
                <a:gd name="connsiteY1" fmla="*/ 114300 h 425450"/>
                <a:gd name="connsiteX2" fmla="*/ 1746250 w 1746250"/>
                <a:gd name="connsiteY2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250" h="425450">
                  <a:moveTo>
                    <a:pt x="0" y="425450"/>
                  </a:moveTo>
                  <a:cubicBezTo>
                    <a:pt x="225954" y="305329"/>
                    <a:pt x="451908" y="185208"/>
                    <a:pt x="742950" y="114300"/>
                  </a:cubicBezTo>
                  <a:cubicBezTo>
                    <a:pt x="1033992" y="43392"/>
                    <a:pt x="1390121" y="21696"/>
                    <a:pt x="1746250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EEFF7"/>
                  </a:gs>
                </a:gsLst>
                <a:lin ang="5400000" scaled="1"/>
              </a:gra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DC1245C5-A18E-AB2B-1CE4-C684306E4CD6}"/>
              </a:ext>
            </a:extLst>
          </p:cNvPr>
          <p:cNvSpPr/>
          <p:nvPr/>
        </p:nvSpPr>
        <p:spPr>
          <a:xfrm>
            <a:off x="3775541" y="972598"/>
            <a:ext cx="677690" cy="677690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8420022" y="3134850"/>
            <a:ext cx="1735763" cy="173576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8950041" y="3802448"/>
            <a:ext cx="2940617" cy="2905277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8986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0764FF-7B13-A502-9E97-9562DE693AA5}"/>
              </a:ext>
            </a:extLst>
          </p:cNvPr>
          <p:cNvGrpSpPr/>
          <p:nvPr/>
        </p:nvGrpSpPr>
        <p:grpSpPr>
          <a:xfrm>
            <a:off x="3374770" y="2063012"/>
            <a:ext cx="5481945" cy="3652348"/>
            <a:chOff x="3374770" y="2342412"/>
            <a:chExt cx="5481945" cy="3652348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31B894F6-025C-D04E-B9C3-DC269C1D9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126" y="2342412"/>
              <a:ext cx="1999205" cy="1480114"/>
            </a:xfrm>
            <a:custGeom>
              <a:avLst/>
              <a:gdLst>
                <a:gd name="T0" fmla="*/ 286 w 855"/>
                <a:gd name="T1" fmla="*/ 0 h 633"/>
                <a:gd name="T2" fmla="*/ 855 w 855"/>
                <a:gd name="T3" fmla="*/ 242 h 633"/>
                <a:gd name="T4" fmla="*/ 569 w 855"/>
                <a:gd name="T5" fmla="*/ 633 h 633"/>
                <a:gd name="T6" fmla="*/ 0 w 855"/>
                <a:gd name="T7" fmla="*/ 392 h 633"/>
                <a:gd name="T8" fmla="*/ 286 w 855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633">
                  <a:moveTo>
                    <a:pt x="286" y="0"/>
                  </a:moveTo>
                  <a:lnTo>
                    <a:pt x="855" y="242"/>
                  </a:lnTo>
                  <a:lnTo>
                    <a:pt x="569" y="633"/>
                  </a:lnTo>
                  <a:lnTo>
                    <a:pt x="0" y="392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A1DE28B0-33C3-6808-7263-7CB252FCA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599" y="2342412"/>
              <a:ext cx="1994529" cy="1480114"/>
            </a:xfrm>
            <a:custGeom>
              <a:avLst/>
              <a:gdLst>
                <a:gd name="T0" fmla="*/ 569 w 853"/>
                <a:gd name="T1" fmla="*/ 0 h 633"/>
                <a:gd name="T2" fmla="*/ 0 w 853"/>
                <a:gd name="T3" fmla="*/ 242 h 633"/>
                <a:gd name="T4" fmla="*/ 285 w 853"/>
                <a:gd name="T5" fmla="*/ 633 h 633"/>
                <a:gd name="T6" fmla="*/ 853 w 853"/>
                <a:gd name="T7" fmla="*/ 392 h 633"/>
                <a:gd name="T8" fmla="*/ 569 w 853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633">
                  <a:moveTo>
                    <a:pt x="569" y="0"/>
                  </a:moveTo>
                  <a:lnTo>
                    <a:pt x="0" y="242"/>
                  </a:lnTo>
                  <a:lnTo>
                    <a:pt x="285" y="633"/>
                  </a:lnTo>
                  <a:lnTo>
                    <a:pt x="853" y="392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1285E9C3-4369-E5F1-BFEC-7B94095B6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7999" y="3822524"/>
              <a:ext cx="1328126" cy="2172236"/>
            </a:xfrm>
            <a:custGeom>
              <a:avLst/>
              <a:gdLst>
                <a:gd name="T0" fmla="*/ 0 w 568"/>
                <a:gd name="T1" fmla="*/ 0 h 929"/>
                <a:gd name="T2" fmla="*/ 568 w 568"/>
                <a:gd name="T3" fmla="*/ 242 h 929"/>
                <a:gd name="T4" fmla="*/ 568 w 568"/>
                <a:gd name="T5" fmla="*/ 929 h 929"/>
                <a:gd name="T6" fmla="*/ 0 w 568"/>
                <a:gd name="T7" fmla="*/ 687 h 929"/>
                <a:gd name="T8" fmla="*/ 0 w 568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929">
                  <a:moveTo>
                    <a:pt x="0" y="0"/>
                  </a:moveTo>
                  <a:lnTo>
                    <a:pt x="568" y="242"/>
                  </a:lnTo>
                  <a:lnTo>
                    <a:pt x="568" y="929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CE4F5436-5E45-192F-5D7A-B239A5DD4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4770" y="3822497"/>
              <a:ext cx="2721355" cy="822784"/>
            </a:xfrm>
            <a:custGeom>
              <a:avLst/>
              <a:gdLst>
                <a:gd name="T0" fmla="*/ 0 w 1036"/>
                <a:gd name="T1" fmla="*/ 0 h 282"/>
                <a:gd name="T2" fmla="*/ 568 w 1036"/>
                <a:gd name="T3" fmla="*/ 242 h 282"/>
                <a:gd name="T4" fmla="*/ 1036 w 1036"/>
                <a:gd name="T5" fmla="*/ 282 h 282"/>
                <a:gd name="T6" fmla="*/ 468 w 1036"/>
                <a:gd name="T7" fmla="*/ 40 h 282"/>
                <a:gd name="T8" fmla="*/ 0 w 1036"/>
                <a:gd name="T9" fmla="*/ 0 h 282"/>
                <a:gd name="connsiteX0" fmla="*/ 0 w 10000"/>
                <a:gd name="connsiteY0" fmla="*/ 0 h 12600"/>
                <a:gd name="connsiteX1" fmla="*/ 5377 w 10000"/>
                <a:gd name="connsiteY1" fmla="*/ 12600 h 12600"/>
                <a:gd name="connsiteX2" fmla="*/ 10000 w 10000"/>
                <a:gd name="connsiteY2" fmla="*/ 10000 h 12600"/>
                <a:gd name="connsiteX3" fmla="*/ 4517 w 10000"/>
                <a:gd name="connsiteY3" fmla="*/ 1418 h 12600"/>
                <a:gd name="connsiteX4" fmla="*/ 0 w 10000"/>
                <a:gd name="connsiteY4" fmla="*/ 0 h 12600"/>
                <a:gd name="connsiteX0" fmla="*/ 0 w 10423"/>
                <a:gd name="connsiteY0" fmla="*/ 1822 h 11182"/>
                <a:gd name="connsiteX1" fmla="*/ 5800 w 10423"/>
                <a:gd name="connsiteY1" fmla="*/ 11182 h 11182"/>
                <a:gd name="connsiteX2" fmla="*/ 10423 w 10423"/>
                <a:gd name="connsiteY2" fmla="*/ 8582 h 11182"/>
                <a:gd name="connsiteX3" fmla="*/ 4940 w 10423"/>
                <a:gd name="connsiteY3" fmla="*/ 0 h 11182"/>
                <a:gd name="connsiteX4" fmla="*/ 0 w 10423"/>
                <a:gd name="connsiteY4" fmla="*/ 1822 h 11182"/>
                <a:gd name="connsiteX0" fmla="*/ 0 w 10423"/>
                <a:gd name="connsiteY0" fmla="*/ 1822 h 13126"/>
                <a:gd name="connsiteX1" fmla="*/ 4177 w 10423"/>
                <a:gd name="connsiteY1" fmla="*/ 13126 h 13126"/>
                <a:gd name="connsiteX2" fmla="*/ 10423 w 10423"/>
                <a:gd name="connsiteY2" fmla="*/ 8582 h 13126"/>
                <a:gd name="connsiteX3" fmla="*/ 4940 w 10423"/>
                <a:gd name="connsiteY3" fmla="*/ 0 h 13126"/>
                <a:gd name="connsiteX4" fmla="*/ 0 w 10423"/>
                <a:gd name="connsiteY4" fmla="*/ 1822 h 13126"/>
                <a:gd name="connsiteX0" fmla="*/ 0 w 10952"/>
                <a:gd name="connsiteY0" fmla="*/ 526 h 13126"/>
                <a:gd name="connsiteX1" fmla="*/ 4706 w 10952"/>
                <a:gd name="connsiteY1" fmla="*/ 13126 h 13126"/>
                <a:gd name="connsiteX2" fmla="*/ 10952 w 10952"/>
                <a:gd name="connsiteY2" fmla="*/ 8582 h 13126"/>
                <a:gd name="connsiteX3" fmla="*/ 5469 w 10952"/>
                <a:gd name="connsiteY3" fmla="*/ 0 h 13126"/>
                <a:gd name="connsiteX4" fmla="*/ 0 w 10952"/>
                <a:gd name="connsiteY4" fmla="*/ 526 h 13126"/>
                <a:gd name="connsiteX0" fmla="*/ 0 w 11234"/>
                <a:gd name="connsiteY0" fmla="*/ 526 h 13126"/>
                <a:gd name="connsiteX1" fmla="*/ 4988 w 11234"/>
                <a:gd name="connsiteY1" fmla="*/ 13126 h 13126"/>
                <a:gd name="connsiteX2" fmla="*/ 11234 w 11234"/>
                <a:gd name="connsiteY2" fmla="*/ 8582 h 13126"/>
                <a:gd name="connsiteX3" fmla="*/ 5751 w 11234"/>
                <a:gd name="connsiteY3" fmla="*/ 0 h 13126"/>
                <a:gd name="connsiteX4" fmla="*/ 0 w 11234"/>
                <a:gd name="connsiteY4" fmla="*/ 526 h 13126"/>
                <a:gd name="connsiteX0" fmla="*/ 0 w 11234"/>
                <a:gd name="connsiteY0" fmla="*/ 526 h 12996"/>
                <a:gd name="connsiteX1" fmla="*/ 5588 w 11234"/>
                <a:gd name="connsiteY1" fmla="*/ 12996 h 12996"/>
                <a:gd name="connsiteX2" fmla="*/ 11234 w 11234"/>
                <a:gd name="connsiteY2" fmla="*/ 8582 h 12996"/>
                <a:gd name="connsiteX3" fmla="*/ 5751 w 11234"/>
                <a:gd name="connsiteY3" fmla="*/ 0 h 12996"/>
                <a:gd name="connsiteX4" fmla="*/ 0 w 11234"/>
                <a:gd name="connsiteY4" fmla="*/ 526 h 12996"/>
                <a:gd name="connsiteX0" fmla="*/ 0 w 11234"/>
                <a:gd name="connsiteY0" fmla="*/ 526 h 12478"/>
                <a:gd name="connsiteX1" fmla="*/ 5976 w 11234"/>
                <a:gd name="connsiteY1" fmla="*/ 12478 h 12478"/>
                <a:gd name="connsiteX2" fmla="*/ 11234 w 11234"/>
                <a:gd name="connsiteY2" fmla="*/ 8582 h 12478"/>
                <a:gd name="connsiteX3" fmla="*/ 5751 w 11234"/>
                <a:gd name="connsiteY3" fmla="*/ 0 h 12478"/>
                <a:gd name="connsiteX4" fmla="*/ 0 w 11234"/>
                <a:gd name="connsiteY4" fmla="*/ 526 h 1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4" h="12478">
                  <a:moveTo>
                    <a:pt x="0" y="526"/>
                  </a:moveTo>
                  <a:lnTo>
                    <a:pt x="5976" y="12478"/>
                  </a:lnTo>
                  <a:lnTo>
                    <a:pt x="11234" y="8582"/>
                  </a:lnTo>
                  <a:lnTo>
                    <a:pt x="5751" y="0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0">
              <a:extLst>
                <a:ext uri="{FF2B5EF4-FFF2-40B4-BE49-F238E27FC236}">
                  <a16:creationId xmlns:a16="http://schemas.microsoft.com/office/drawing/2014/main" id="{E9AFD167-B594-70D4-255F-815A54E43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126" y="3822524"/>
              <a:ext cx="1330465" cy="2172236"/>
            </a:xfrm>
            <a:custGeom>
              <a:avLst/>
              <a:gdLst>
                <a:gd name="T0" fmla="*/ 569 w 569"/>
                <a:gd name="T1" fmla="*/ 0 h 929"/>
                <a:gd name="T2" fmla="*/ 0 w 569"/>
                <a:gd name="T3" fmla="*/ 242 h 929"/>
                <a:gd name="T4" fmla="*/ 0 w 569"/>
                <a:gd name="T5" fmla="*/ 929 h 929"/>
                <a:gd name="T6" fmla="*/ 569 w 569"/>
                <a:gd name="T7" fmla="*/ 687 h 929"/>
                <a:gd name="T8" fmla="*/ 569 w 569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929">
                  <a:moveTo>
                    <a:pt x="569" y="0"/>
                  </a:moveTo>
                  <a:lnTo>
                    <a:pt x="0" y="242"/>
                  </a:lnTo>
                  <a:lnTo>
                    <a:pt x="0" y="929"/>
                  </a:lnTo>
                  <a:lnTo>
                    <a:pt x="569" y="687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5245629A-FAA6-B3FF-3B85-FE71CC2E9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127" y="3822496"/>
              <a:ext cx="2760588" cy="677520"/>
            </a:xfrm>
            <a:custGeom>
              <a:avLst/>
              <a:gdLst>
                <a:gd name="T0" fmla="*/ 1038 w 1038"/>
                <a:gd name="T1" fmla="*/ 0 h 282"/>
                <a:gd name="T2" fmla="*/ 470 w 1038"/>
                <a:gd name="T3" fmla="*/ 242 h 282"/>
                <a:gd name="T4" fmla="*/ 0 w 1038"/>
                <a:gd name="T5" fmla="*/ 282 h 282"/>
                <a:gd name="T6" fmla="*/ 569 w 1038"/>
                <a:gd name="T7" fmla="*/ 40 h 282"/>
                <a:gd name="T8" fmla="*/ 1038 w 1038"/>
                <a:gd name="T9" fmla="*/ 0 h 282"/>
                <a:gd name="connsiteX0" fmla="*/ 10000 w 10000"/>
                <a:gd name="connsiteY0" fmla="*/ 0 h 13896"/>
                <a:gd name="connsiteX1" fmla="*/ 5338 w 10000"/>
                <a:gd name="connsiteY1" fmla="*/ 13896 h 13896"/>
                <a:gd name="connsiteX2" fmla="*/ 0 w 10000"/>
                <a:gd name="connsiteY2" fmla="*/ 10000 h 13896"/>
                <a:gd name="connsiteX3" fmla="*/ 5482 w 10000"/>
                <a:gd name="connsiteY3" fmla="*/ 1418 h 13896"/>
                <a:gd name="connsiteX4" fmla="*/ 10000 w 10000"/>
                <a:gd name="connsiteY4" fmla="*/ 0 h 13896"/>
                <a:gd name="connsiteX0" fmla="*/ 11268 w 11268"/>
                <a:gd name="connsiteY0" fmla="*/ 0 h 13118"/>
                <a:gd name="connsiteX1" fmla="*/ 5338 w 11268"/>
                <a:gd name="connsiteY1" fmla="*/ 13118 h 13118"/>
                <a:gd name="connsiteX2" fmla="*/ 0 w 11268"/>
                <a:gd name="connsiteY2" fmla="*/ 9222 h 13118"/>
                <a:gd name="connsiteX3" fmla="*/ 5482 w 11268"/>
                <a:gd name="connsiteY3" fmla="*/ 640 h 13118"/>
                <a:gd name="connsiteX4" fmla="*/ 11268 w 11268"/>
                <a:gd name="connsiteY4" fmla="*/ 0 h 13118"/>
                <a:gd name="connsiteX0" fmla="*/ 11268 w 11268"/>
                <a:gd name="connsiteY0" fmla="*/ 8 h 12478"/>
                <a:gd name="connsiteX1" fmla="*/ 5338 w 11268"/>
                <a:gd name="connsiteY1" fmla="*/ 12478 h 12478"/>
                <a:gd name="connsiteX2" fmla="*/ 0 w 11268"/>
                <a:gd name="connsiteY2" fmla="*/ 8582 h 12478"/>
                <a:gd name="connsiteX3" fmla="*/ 5482 w 11268"/>
                <a:gd name="connsiteY3" fmla="*/ 0 h 12478"/>
                <a:gd name="connsiteX4" fmla="*/ 11268 w 11268"/>
                <a:gd name="connsiteY4" fmla="*/ 8 h 12478"/>
                <a:gd name="connsiteX0" fmla="*/ 11374 w 11374"/>
                <a:gd name="connsiteY0" fmla="*/ 267 h 12478"/>
                <a:gd name="connsiteX1" fmla="*/ 5338 w 11374"/>
                <a:gd name="connsiteY1" fmla="*/ 12478 h 12478"/>
                <a:gd name="connsiteX2" fmla="*/ 0 w 11374"/>
                <a:gd name="connsiteY2" fmla="*/ 8582 h 12478"/>
                <a:gd name="connsiteX3" fmla="*/ 5482 w 11374"/>
                <a:gd name="connsiteY3" fmla="*/ 0 h 12478"/>
                <a:gd name="connsiteX4" fmla="*/ 11374 w 11374"/>
                <a:gd name="connsiteY4" fmla="*/ 267 h 12478"/>
                <a:gd name="connsiteX0" fmla="*/ 11374 w 11374"/>
                <a:gd name="connsiteY0" fmla="*/ 267 h 12867"/>
                <a:gd name="connsiteX1" fmla="*/ 5937 w 11374"/>
                <a:gd name="connsiteY1" fmla="*/ 12867 h 12867"/>
                <a:gd name="connsiteX2" fmla="*/ 0 w 11374"/>
                <a:gd name="connsiteY2" fmla="*/ 8582 h 12867"/>
                <a:gd name="connsiteX3" fmla="*/ 5482 w 11374"/>
                <a:gd name="connsiteY3" fmla="*/ 0 h 12867"/>
                <a:gd name="connsiteX4" fmla="*/ 11374 w 11374"/>
                <a:gd name="connsiteY4" fmla="*/ 267 h 12867"/>
                <a:gd name="connsiteX0" fmla="*/ 11374 w 11374"/>
                <a:gd name="connsiteY0" fmla="*/ 267 h 10534"/>
                <a:gd name="connsiteX1" fmla="*/ 7064 w 11374"/>
                <a:gd name="connsiteY1" fmla="*/ 10534 h 10534"/>
                <a:gd name="connsiteX2" fmla="*/ 0 w 11374"/>
                <a:gd name="connsiteY2" fmla="*/ 8582 h 10534"/>
                <a:gd name="connsiteX3" fmla="*/ 5482 w 11374"/>
                <a:gd name="connsiteY3" fmla="*/ 0 h 10534"/>
                <a:gd name="connsiteX4" fmla="*/ 11374 w 11374"/>
                <a:gd name="connsiteY4" fmla="*/ 267 h 10534"/>
                <a:gd name="connsiteX0" fmla="*/ 11374 w 11374"/>
                <a:gd name="connsiteY0" fmla="*/ 267 h 10275"/>
                <a:gd name="connsiteX1" fmla="*/ 6501 w 11374"/>
                <a:gd name="connsiteY1" fmla="*/ 10275 h 10275"/>
                <a:gd name="connsiteX2" fmla="*/ 0 w 11374"/>
                <a:gd name="connsiteY2" fmla="*/ 8582 h 10275"/>
                <a:gd name="connsiteX3" fmla="*/ 5482 w 11374"/>
                <a:gd name="connsiteY3" fmla="*/ 0 h 10275"/>
                <a:gd name="connsiteX4" fmla="*/ 11374 w 11374"/>
                <a:gd name="connsiteY4" fmla="*/ 267 h 1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4" h="10275">
                  <a:moveTo>
                    <a:pt x="11374" y="267"/>
                  </a:moveTo>
                  <a:lnTo>
                    <a:pt x="6501" y="10275"/>
                  </a:lnTo>
                  <a:lnTo>
                    <a:pt x="0" y="8582"/>
                  </a:lnTo>
                  <a:lnTo>
                    <a:pt x="5482" y="0"/>
                  </a:lnTo>
                  <a:lnTo>
                    <a:pt x="11374" y="267"/>
                  </a:ln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B5EC7A-58A4-D980-31CA-FE425E10135F}"/>
                </a:ext>
              </a:extLst>
            </p:cNvPr>
            <p:cNvSpPr txBox="1"/>
            <p:nvPr/>
          </p:nvSpPr>
          <p:spPr>
            <a:xfrm rot="20242211">
              <a:off x="4493301" y="2683000"/>
              <a:ext cx="94448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  </a:t>
              </a:r>
              <a:r>
                <a:rPr lang="en-US" altLang="zh-CN" sz="3200" dirty="0">
                  <a:solidFill>
                    <a:srgbClr val="FEFEFE"/>
                  </a:solidFill>
                  <a:cs typeface="+mn-ea"/>
                  <a:sym typeface="+mn-lt"/>
                </a:rPr>
                <a:t>01</a:t>
              </a:r>
              <a:endParaRPr lang="en-US" altLang="zh-CN" sz="24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C32E218-2CED-B9C5-6922-F04FDA625D08}"/>
                </a:ext>
              </a:extLst>
            </p:cNvPr>
            <p:cNvSpPr txBox="1"/>
            <p:nvPr/>
          </p:nvSpPr>
          <p:spPr>
            <a:xfrm rot="1404824">
              <a:off x="6512692" y="2581791"/>
              <a:ext cx="94448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  </a:t>
              </a:r>
              <a:r>
                <a:rPr lang="en-US" altLang="zh-CN" sz="3200" dirty="0">
                  <a:solidFill>
                    <a:srgbClr val="FEFEFE"/>
                  </a:solidFill>
                  <a:cs typeface="+mn-ea"/>
                  <a:sym typeface="+mn-lt"/>
                </a:rPr>
                <a:t>02</a:t>
              </a:r>
              <a:endParaRPr lang="en-US" altLang="zh-CN" sz="24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3BC14F-A856-6F11-07BE-8D170CE3198D}"/>
                </a:ext>
              </a:extLst>
            </p:cNvPr>
            <p:cNvSpPr txBox="1"/>
            <p:nvPr/>
          </p:nvSpPr>
          <p:spPr>
            <a:xfrm rot="307107">
              <a:off x="6982161" y="3709563"/>
              <a:ext cx="886781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  </a:t>
              </a:r>
              <a:r>
                <a:rPr lang="en-US" altLang="zh-CN" sz="2800" dirty="0">
                  <a:solidFill>
                    <a:srgbClr val="FEFEFE"/>
                  </a:solidFill>
                  <a:cs typeface="+mn-ea"/>
                  <a:sym typeface="+mn-lt"/>
                </a:rPr>
                <a:t>03</a:t>
              </a:r>
              <a:endParaRPr lang="en-US" altLang="zh-CN" sz="20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8A85470-D6C4-D008-8B59-2E0EDAB19D3D}"/>
                </a:ext>
              </a:extLst>
            </p:cNvPr>
            <p:cNvSpPr txBox="1"/>
            <p:nvPr/>
          </p:nvSpPr>
          <p:spPr>
            <a:xfrm rot="21004120">
              <a:off x="4309258" y="3810526"/>
              <a:ext cx="886781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  </a:t>
              </a:r>
              <a:r>
                <a:rPr lang="en-US" altLang="zh-CN" sz="2800" dirty="0">
                  <a:solidFill>
                    <a:srgbClr val="FEFEFE"/>
                  </a:solidFill>
                  <a:cs typeface="+mn-ea"/>
                  <a:sym typeface="+mn-lt"/>
                </a:rPr>
                <a:t>04</a:t>
              </a:r>
              <a:endParaRPr lang="en-US" altLang="zh-CN" sz="2000" dirty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9483C7-3771-4FCA-3DD5-0A97B6F6CF74}"/>
              </a:ext>
            </a:extLst>
          </p:cNvPr>
          <p:cNvGrpSpPr/>
          <p:nvPr/>
        </p:nvGrpSpPr>
        <p:grpSpPr>
          <a:xfrm>
            <a:off x="1049877" y="1827247"/>
            <a:ext cx="3115922" cy="1280943"/>
            <a:chOff x="1396079" y="3046957"/>
            <a:chExt cx="3115922" cy="128094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E1DCA6B-2E1A-F8F6-047B-9C346DDA5F41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FE17ECF-24D9-B409-24BA-2C8091A231C7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0E05075-C8EB-3021-8EB1-BF34E47718A0}"/>
              </a:ext>
            </a:extLst>
          </p:cNvPr>
          <p:cNvGrpSpPr/>
          <p:nvPr/>
        </p:nvGrpSpPr>
        <p:grpSpPr>
          <a:xfrm>
            <a:off x="8108826" y="1771781"/>
            <a:ext cx="3068382" cy="1280943"/>
            <a:chOff x="1396079" y="3046957"/>
            <a:chExt cx="3068382" cy="128094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367CE1B-81D6-C48A-D389-3816D279FD38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BAAA44B-7A28-6157-82EC-873DFBB02560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模板网，幻灯片演示模板及素材免费下载！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44B65A-3207-4BA6-AE61-98EB313BEE43}"/>
              </a:ext>
            </a:extLst>
          </p:cNvPr>
          <p:cNvGrpSpPr/>
          <p:nvPr/>
        </p:nvGrpSpPr>
        <p:grpSpPr>
          <a:xfrm>
            <a:off x="1049877" y="4069252"/>
            <a:ext cx="3115922" cy="1280943"/>
            <a:chOff x="1396079" y="3046957"/>
            <a:chExt cx="3115922" cy="128094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170EC20-0E6F-388F-FF92-D7FD2AA02872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8C92390-EEB5-3EB7-5478-C7D4B6A734D0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007D60-5E59-E41F-493D-E0B0C6129B41}"/>
              </a:ext>
            </a:extLst>
          </p:cNvPr>
          <p:cNvGrpSpPr/>
          <p:nvPr/>
        </p:nvGrpSpPr>
        <p:grpSpPr>
          <a:xfrm>
            <a:off x="8108826" y="4013786"/>
            <a:ext cx="3068382" cy="1280943"/>
            <a:chOff x="1396079" y="3046957"/>
            <a:chExt cx="3068382" cy="128094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C941135-44C6-0495-E4A7-7DCEC8589D4C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7ACD8A8-A265-D70A-914E-AC18B71EA8A0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22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DB3D79-069E-BE0B-9E1D-3E5685694CA0}"/>
              </a:ext>
            </a:extLst>
          </p:cNvPr>
          <p:cNvGrpSpPr/>
          <p:nvPr/>
        </p:nvGrpSpPr>
        <p:grpSpPr>
          <a:xfrm rot="5400000">
            <a:off x="4645917" y="981968"/>
            <a:ext cx="1339007" cy="3092320"/>
            <a:chOff x="4412365" y="3032256"/>
            <a:chExt cx="1339007" cy="3092320"/>
          </a:xfrm>
        </p:grpSpPr>
        <p:sp>
          <p:nvSpPr>
            <p:cNvPr id="4" name="任意多边形 19">
              <a:extLst>
                <a:ext uri="{FF2B5EF4-FFF2-40B4-BE49-F238E27FC236}">
                  <a16:creationId xmlns:a16="http://schemas.microsoft.com/office/drawing/2014/main" id="{2D18D226-AF68-A272-AC3B-2BA1F9EA7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365" y="3032256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5C26D80-A690-549D-17C0-809741EC5EA6}"/>
                </a:ext>
              </a:extLst>
            </p:cNvPr>
            <p:cNvSpPr/>
            <p:nvPr/>
          </p:nvSpPr>
          <p:spPr>
            <a:xfrm rot="16200000">
              <a:off x="4716801" y="522506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5EC8572F-34BC-54FC-D9B6-DBA626D7308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200000">
              <a:off x="4871285" y="3832629"/>
              <a:ext cx="350534" cy="34912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F485EF-C786-E8F7-EC89-7B01E0406719}"/>
              </a:ext>
            </a:extLst>
          </p:cNvPr>
          <p:cNvGrpSpPr/>
          <p:nvPr/>
        </p:nvGrpSpPr>
        <p:grpSpPr>
          <a:xfrm rot="5400000">
            <a:off x="6140287" y="1789989"/>
            <a:ext cx="1336511" cy="2834001"/>
            <a:chOff x="5092475" y="1668293"/>
            <a:chExt cx="1336511" cy="2834001"/>
          </a:xfrm>
        </p:grpSpPr>
        <p:sp>
          <p:nvSpPr>
            <p:cNvPr id="8" name="任意多边形 23">
              <a:extLst>
                <a:ext uri="{FF2B5EF4-FFF2-40B4-BE49-F238E27FC236}">
                  <a16:creationId xmlns:a16="http://schemas.microsoft.com/office/drawing/2014/main" id="{82079097-FE1F-F7C1-5E5B-C92C59514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475" y="1668293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E947291-CA7B-CAAC-401F-A218DB694B9A}"/>
                </a:ext>
              </a:extLst>
            </p:cNvPr>
            <p:cNvSpPr/>
            <p:nvPr/>
          </p:nvSpPr>
          <p:spPr>
            <a:xfrm rot="16200000">
              <a:off x="5372173" y="2033337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F4F60D63-800B-E070-DDEB-CBBABFA9C8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0454" y="3510380"/>
              <a:ext cx="296775" cy="3118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7AF8F2E-FBEB-6369-36A1-49EBBF7521D8}"/>
              </a:ext>
            </a:extLst>
          </p:cNvPr>
          <p:cNvGrpSpPr/>
          <p:nvPr/>
        </p:nvGrpSpPr>
        <p:grpSpPr>
          <a:xfrm rot="5400000">
            <a:off x="6147152" y="2788940"/>
            <a:ext cx="1340254" cy="3537823"/>
            <a:chOff x="6441465" y="1307646"/>
            <a:chExt cx="1340254" cy="3537823"/>
          </a:xfrm>
        </p:grpSpPr>
        <p:sp>
          <p:nvSpPr>
            <p:cNvPr id="12" name="任意多边形 27">
              <a:extLst>
                <a:ext uri="{FF2B5EF4-FFF2-40B4-BE49-F238E27FC236}">
                  <a16:creationId xmlns:a16="http://schemas.microsoft.com/office/drawing/2014/main" id="{375939F1-1DC9-5534-C428-EAE45C5D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465" y="1307646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BAB802C-A0E5-634C-2385-787407E8025E}"/>
                </a:ext>
              </a:extLst>
            </p:cNvPr>
            <p:cNvSpPr/>
            <p:nvPr/>
          </p:nvSpPr>
          <p:spPr>
            <a:xfrm rot="16200000">
              <a:off x="6736758" y="155639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B8B4D2A5-19FE-88FF-FE08-31352E763CD8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983864" y="3972519"/>
              <a:ext cx="347256" cy="32613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B45A59-B0EA-DCBA-C447-D4A4742B14CE}"/>
              </a:ext>
            </a:extLst>
          </p:cNvPr>
          <p:cNvGrpSpPr/>
          <p:nvPr/>
        </p:nvGrpSpPr>
        <p:grpSpPr>
          <a:xfrm rot="5400000">
            <a:off x="4901114" y="2508784"/>
            <a:ext cx="1340254" cy="2752888"/>
            <a:chOff x="5768842" y="2946151"/>
            <a:chExt cx="1340254" cy="2752888"/>
          </a:xfrm>
        </p:grpSpPr>
        <p:sp>
          <p:nvSpPr>
            <p:cNvPr id="16" name="任意多边形 43">
              <a:extLst>
                <a:ext uri="{FF2B5EF4-FFF2-40B4-BE49-F238E27FC236}">
                  <a16:creationId xmlns:a16="http://schemas.microsoft.com/office/drawing/2014/main" id="{DCE453EC-44AF-88C5-8DB3-34AB8C72C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42" y="2946151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DB038B8-5000-746E-3749-7DF838232520}"/>
                </a:ext>
              </a:extLst>
            </p:cNvPr>
            <p:cNvSpPr/>
            <p:nvPr/>
          </p:nvSpPr>
          <p:spPr>
            <a:xfrm rot="16200000">
              <a:off x="6074736" y="4839056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rgbClr val="FFFFFF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F7CA8908-0A08-EC55-5159-9163431F505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16200000">
              <a:off x="6282131" y="3510380"/>
              <a:ext cx="318667" cy="37422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77B2C8-8C6F-392E-02B7-22DA6852F39F}"/>
              </a:ext>
            </a:extLst>
          </p:cNvPr>
          <p:cNvGrpSpPr/>
          <p:nvPr/>
        </p:nvGrpSpPr>
        <p:grpSpPr>
          <a:xfrm>
            <a:off x="640036" y="1934158"/>
            <a:ext cx="3115922" cy="1280943"/>
            <a:chOff x="1396079" y="3046957"/>
            <a:chExt cx="3115922" cy="128094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A6F6F4C-F271-2975-DC81-1E0F4F5DA79C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E730B45-CC52-1EB9-A0D4-0F83394ED9F1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0A4AB6C-C520-CD73-6D80-A0AB3D523FD4}"/>
              </a:ext>
            </a:extLst>
          </p:cNvPr>
          <p:cNvGrpSpPr/>
          <p:nvPr/>
        </p:nvGrpSpPr>
        <p:grpSpPr>
          <a:xfrm>
            <a:off x="8290632" y="2487591"/>
            <a:ext cx="3068382" cy="1280943"/>
            <a:chOff x="1396079" y="3046957"/>
            <a:chExt cx="3068382" cy="128094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41FA41C-A02A-D9CD-7C9C-264BE005BF77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6C58FDF-C19E-F650-6D63-9FAA10B5D2DA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FD9FEE1-7D0F-01D6-6955-4101551BC229}"/>
              </a:ext>
            </a:extLst>
          </p:cNvPr>
          <p:cNvGrpSpPr/>
          <p:nvPr/>
        </p:nvGrpSpPr>
        <p:grpSpPr>
          <a:xfrm>
            <a:off x="8685594" y="4074836"/>
            <a:ext cx="3068382" cy="1280943"/>
            <a:chOff x="1396079" y="3046957"/>
            <a:chExt cx="3068382" cy="1280943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5B17A84-A5FC-B96E-A878-21875DDF180B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00C23E5-687F-D590-1FF4-2326E681276F}"/>
                </a:ext>
              </a:extLst>
            </p:cNvPr>
            <p:cNvSpPr/>
            <p:nvPr/>
          </p:nvSpPr>
          <p:spPr>
            <a:xfrm>
              <a:off x="1396079" y="3429000"/>
              <a:ext cx="306838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8E0F8AE-D01E-656D-DCF0-B662D4552DBC}"/>
              </a:ext>
            </a:extLst>
          </p:cNvPr>
          <p:cNvGrpSpPr/>
          <p:nvPr/>
        </p:nvGrpSpPr>
        <p:grpSpPr>
          <a:xfrm>
            <a:off x="998330" y="3477598"/>
            <a:ext cx="3115922" cy="1280943"/>
            <a:chOff x="1396079" y="3046957"/>
            <a:chExt cx="3115922" cy="128094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4043308-5C31-70AA-F87E-654EDD63D9BE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AA8DBD1-D6BF-E6A9-F2D2-9709D9880DAE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3379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104EC7-DA39-AEB3-835E-434352383438}"/>
              </a:ext>
            </a:extLst>
          </p:cNvPr>
          <p:cNvGrpSpPr/>
          <p:nvPr/>
        </p:nvGrpSpPr>
        <p:grpSpPr>
          <a:xfrm>
            <a:off x="7610760" y="1543808"/>
            <a:ext cx="2812678" cy="4573288"/>
            <a:chOff x="7686960" y="1543808"/>
            <a:chExt cx="2812678" cy="4573288"/>
          </a:xfrm>
        </p:grpSpPr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A6656E19-30ED-09E9-DA08-110D5F299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6960" y="1543808"/>
              <a:ext cx="2812678" cy="3325319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C905978F-9FA3-F019-BE6E-2FD01A4F9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4537" y="4964035"/>
              <a:ext cx="1437524" cy="1153061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12">
              <a:extLst>
                <a:ext uri="{FF2B5EF4-FFF2-40B4-BE49-F238E27FC236}">
                  <a16:creationId xmlns:a16="http://schemas.microsoft.com/office/drawing/2014/main" id="{4F55A635-579A-B30B-155A-975DD8B93D7A}"/>
                </a:ext>
              </a:extLst>
            </p:cNvPr>
            <p:cNvGrpSpPr/>
            <p:nvPr/>
          </p:nvGrpSpPr>
          <p:grpSpPr>
            <a:xfrm>
              <a:off x="7930630" y="1764190"/>
              <a:ext cx="2325339" cy="2081286"/>
              <a:chOff x="8169276" y="952501"/>
              <a:chExt cx="3781424" cy="3384550"/>
            </a:xfrm>
            <a:solidFill>
              <a:schemeClr val="bg1"/>
            </a:solidFill>
            <a:effectLst/>
          </p:grpSpPr>
          <p:sp>
            <p:nvSpPr>
              <p:cNvPr id="7" name="Freeform 10">
                <a:extLst>
                  <a:ext uri="{FF2B5EF4-FFF2-40B4-BE49-F238E27FC236}">
                    <a16:creationId xmlns:a16="http://schemas.microsoft.com/office/drawing/2014/main" id="{D5F2D6F8-AAFB-4E73-D1BF-FBC9918E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988" y="1533526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11">
                <a:extLst>
                  <a:ext uri="{FF2B5EF4-FFF2-40B4-BE49-F238E27FC236}">
                    <a16:creationId xmlns:a16="http://schemas.microsoft.com/office/drawing/2014/main" id="{AFFE412D-8199-2F29-5908-DEFD94191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9276" y="952501"/>
                <a:ext cx="3781424" cy="3384550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8946565-0562-6473-72FD-E4870D03BFDA}"/>
              </a:ext>
            </a:extLst>
          </p:cNvPr>
          <p:cNvGrpSpPr/>
          <p:nvPr/>
        </p:nvGrpSpPr>
        <p:grpSpPr>
          <a:xfrm>
            <a:off x="6136687" y="1746030"/>
            <a:ext cx="819370" cy="819370"/>
            <a:chOff x="5809804" y="1746030"/>
            <a:chExt cx="819370" cy="819370"/>
          </a:xfrm>
        </p:grpSpPr>
        <p:sp>
          <p:nvSpPr>
            <p:cNvPr id="10" name="Freeform 502">
              <a:extLst>
                <a:ext uri="{FF2B5EF4-FFF2-40B4-BE49-F238E27FC236}">
                  <a16:creationId xmlns:a16="http://schemas.microsoft.com/office/drawing/2014/main" id="{DAB8FCE2-549E-04C5-920B-D2AECDF9AB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8595" y="2010125"/>
              <a:ext cx="321788" cy="291181"/>
            </a:xfrm>
            <a:custGeom>
              <a:avLst/>
              <a:gdLst>
                <a:gd name="T0" fmla="*/ 0 w 326"/>
                <a:gd name="T1" fmla="*/ 296 h 296"/>
                <a:gd name="T2" fmla="*/ 64 w 326"/>
                <a:gd name="T3" fmla="*/ 296 h 296"/>
                <a:gd name="T4" fmla="*/ 64 w 326"/>
                <a:gd name="T5" fmla="*/ 109 h 296"/>
                <a:gd name="T6" fmla="*/ 0 w 326"/>
                <a:gd name="T7" fmla="*/ 109 h 296"/>
                <a:gd name="T8" fmla="*/ 0 w 326"/>
                <a:gd name="T9" fmla="*/ 296 h 296"/>
                <a:gd name="T10" fmla="*/ 323 w 326"/>
                <a:gd name="T11" fmla="*/ 172 h 296"/>
                <a:gd name="T12" fmla="*/ 318 w 326"/>
                <a:gd name="T13" fmla="*/ 158 h 296"/>
                <a:gd name="T14" fmla="*/ 319 w 326"/>
                <a:gd name="T15" fmla="*/ 148 h 296"/>
                <a:gd name="T16" fmla="*/ 326 w 326"/>
                <a:gd name="T17" fmla="*/ 130 h 296"/>
                <a:gd name="T18" fmla="*/ 293 w 326"/>
                <a:gd name="T19" fmla="*/ 106 h 296"/>
                <a:gd name="T20" fmla="*/ 291 w 326"/>
                <a:gd name="T21" fmla="*/ 106 h 296"/>
                <a:gd name="T22" fmla="*/ 290 w 326"/>
                <a:gd name="T23" fmla="*/ 106 h 296"/>
                <a:gd name="T24" fmla="*/ 259 w 326"/>
                <a:gd name="T25" fmla="*/ 94 h 296"/>
                <a:gd name="T26" fmla="*/ 260 w 326"/>
                <a:gd name="T27" fmla="*/ 65 h 296"/>
                <a:gd name="T28" fmla="*/ 261 w 326"/>
                <a:gd name="T29" fmla="*/ 13 h 296"/>
                <a:gd name="T30" fmla="*/ 237 w 326"/>
                <a:gd name="T31" fmla="*/ 0 h 296"/>
                <a:gd name="T32" fmla="*/ 237 w 326"/>
                <a:gd name="T33" fmla="*/ 0 h 296"/>
                <a:gd name="T34" fmla="*/ 211 w 326"/>
                <a:gd name="T35" fmla="*/ 41 h 296"/>
                <a:gd name="T36" fmla="*/ 195 w 326"/>
                <a:gd name="T37" fmla="*/ 72 h 296"/>
                <a:gd name="T38" fmla="*/ 183 w 326"/>
                <a:gd name="T39" fmla="*/ 83 h 296"/>
                <a:gd name="T40" fmla="*/ 168 w 326"/>
                <a:gd name="T41" fmla="*/ 96 h 296"/>
                <a:gd name="T42" fmla="*/ 126 w 326"/>
                <a:gd name="T43" fmla="*/ 117 h 296"/>
                <a:gd name="T44" fmla="*/ 121 w 326"/>
                <a:gd name="T45" fmla="*/ 117 h 296"/>
                <a:gd name="T46" fmla="*/ 118 w 326"/>
                <a:gd name="T47" fmla="*/ 117 h 296"/>
                <a:gd name="T48" fmla="*/ 118 w 326"/>
                <a:gd name="T49" fmla="*/ 109 h 296"/>
                <a:gd name="T50" fmla="*/ 88 w 326"/>
                <a:gd name="T51" fmla="*/ 109 h 296"/>
                <a:gd name="T52" fmla="*/ 88 w 326"/>
                <a:gd name="T53" fmla="*/ 296 h 296"/>
                <a:gd name="T54" fmla="*/ 118 w 326"/>
                <a:gd name="T55" fmla="*/ 296 h 296"/>
                <a:gd name="T56" fmla="*/ 118 w 326"/>
                <a:gd name="T57" fmla="*/ 271 h 296"/>
                <a:gd name="T58" fmla="*/ 121 w 326"/>
                <a:gd name="T59" fmla="*/ 271 h 296"/>
                <a:gd name="T60" fmla="*/ 182 w 326"/>
                <a:gd name="T61" fmla="*/ 272 h 296"/>
                <a:gd name="T62" fmla="*/ 283 w 326"/>
                <a:gd name="T63" fmla="*/ 268 h 296"/>
                <a:gd name="T64" fmla="*/ 304 w 326"/>
                <a:gd name="T65" fmla="*/ 256 h 296"/>
                <a:gd name="T66" fmla="*/ 306 w 326"/>
                <a:gd name="T67" fmla="*/ 238 h 296"/>
                <a:gd name="T68" fmla="*/ 309 w 326"/>
                <a:gd name="T69" fmla="*/ 231 h 296"/>
                <a:gd name="T70" fmla="*/ 318 w 326"/>
                <a:gd name="T71" fmla="*/ 213 h 296"/>
                <a:gd name="T72" fmla="*/ 315 w 326"/>
                <a:gd name="T73" fmla="*/ 199 h 296"/>
                <a:gd name="T74" fmla="*/ 316 w 326"/>
                <a:gd name="T75" fmla="*/ 190 h 296"/>
                <a:gd name="T76" fmla="*/ 323 w 326"/>
                <a:gd name="T77" fmla="*/ 17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6" h="296">
                  <a:moveTo>
                    <a:pt x="0" y="296"/>
                  </a:moveTo>
                  <a:cubicBezTo>
                    <a:pt x="64" y="296"/>
                    <a:pt x="64" y="296"/>
                    <a:pt x="64" y="296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0" y="296"/>
                  </a:lnTo>
                  <a:close/>
                  <a:moveTo>
                    <a:pt x="323" y="172"/>
                  </a:moveTo>
                  <a:cubicBezTo>
                    <a:pt x="323" y="167"/>
                    <a:pt x="321" y="163"/>
                    <a:pt x="318" y="158"/>
                  </a:cubicBezTo>
                  <a:cubicBezTo>
                    <a:pt x="316" y="155"/>
                    <a:pt x="317" y="151"/>
                    <a:pt x="319" y="148"/>
                  </a:cubicBezTo>
                  <a:cubicBezTo>
                    <a:pt x="322" y="145"/>
                    <a:pt x="326" y="139"/>
                    <a:pt x="326" y="130"/>
                  </a:cubicBezTo>
                  <a:cubicBezTo>
                    <a:pt x="326" y="112"/>
                    <a:pt x="309" y="106"/>
                    <a:pt x="293" y="106"/>
                  </a:cubicBezTo>
                  <a:cubicBezTo>
                    <a:pt x="292" y="106"/>
                    <a:pt x="291" y="106"/>
                    <a:pt x="291" y="106"/>
                  </a:cubicBezTo>
                  <a:cubicBezTo>
                    <a:pt x="291" y="106"/>
                    <a:pt x="290" y="106"/>
                    <a:pt x="290" y="106"/>
                  </a:cubicBezTo>
                  <a:cubicBezTo>
                    <a:pt x="284" y="106"/>
                    <a:pt x="267" y="105"/>
                    <a:pt x="259" y="94"/>
                  </a:cubicBezTo>
                  <a:cubicBezTo>
                    <a:pt x="255" y="88"/>
                    <a:pt x="255" y="78"/>
                    <a:pt x="260" y="65"/>
                  </a:cubicBezTo>
                  <a:cubicBezTo>
                    <a:pt x="269" y="42"/>
                    <a:pt x="269" y="24"/>
                    <a:pt x="261" y="13"/>
                  </a:cubicBezTo>
                  <a:cubicBezTo>
                    <a:pt x="253" y="1"/>
                    <a:pt x="240" y="0"/>
                    <a:pt x="237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0" y="0"/>
                    <a:pt x="217" y="11"/>
                    <a:pt x="211" y="41"/>
                  </a:cubicBezTo>
                  <a:cubicBezTo>
                    <a:pt x="209" y="52"/>
                    <a:pt x="204" y="62"/>
                    <a:pt x="195" y="72"/>
                  </a:cubicBezTo>
                  <a:cubicBezTo>
                    <a:pt x="191" y="77"/>
                    <a:pt x="187" y="80"/>
                    <a:pt x="183" y="83"/>
                  </a:cubicBezTo>
                  <a:cubicBezTo>
                    <a:pt x="178" y="86"/>
                    <a:pt x="172" y="90"/>
                    <a:pt x="168" y="96"/>
                  </a:cubicBezTo>
                  <a:cubicBezTo>
                    <a:pt x="159" y="110"/>
                    <a:pt x="145" y="117"/>
                    <a:pt x="126" y="117"/>
                  </a:cubicBezTo>
                  <a:cubicBezTo>
                    <a:pt x="123" y="117"/>
                    <a:pt x="121" y="117"/>
                    <a:pt x="121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296"/>
                    <a:pt x="88" y="296"/>
                    <a:pt x="88" y="296"/>
                  </a:cubicBezTo>
                  <a:cubicBezTo>
                    <a:pt x="118" y="296"/>
                    <a:pt x="118" y="296"/>
                    <a:pt x="118" y="296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6" y="271"/>
                    <a:pt x="152" y="272"/>
                    <a:pt x="182" y="272"/>
                  </a:cubicBezTo>
                  <a:cubicBezTo>
                    <a:pt x="235" y="272"/>
                    <a:pt x="269" y="271"/>
                    <a:pt x="283" y="268"/>
                  </a:cubicBezTo>
                  <a:cubicBezTo>
                    <a:pt x="296" y="266"/>
                    <a:pt x="301" y="260"/>
                    <a:pt x="304" y="256"/>
                  </a:cubicBezTo>
                  <a:cubicBezTo>
                    <a:pt x="306" y="251"/>
                    <a:pt x="307" y="245"/>
                    <a:pt x="306" y="238"/>
                  </a:cubicBezTo>
                  <a:cubicBezTo>
                    <a:pt x="306" y="235"/>
                    <a:pt x="307" y="232"/>
                    <a:pt x="309" y="231"/>
                  </a:cubicBezTo>
                  <a:cubicBezTo>
                    <a:pt x="313" y="228"/>
                    <a:pt x="318" y="222"/>
                    <a:pt x="318" y="213"/>
                  </a:cubicBezTo>
                  <a:cubicBezTo>
                    <a:pt x="319" y="208"/>
                    <a:pt x="317" y="203"/>
                    <a:pt x="315" y="199"/>
                  </a:cubicBezTo>
                  <a:cubicBezTo>
                    <a:pt x="313" y="196"/>
                    <a:pt x="314" y="192"/>
                    <a:pt x="316" y="190"/>
                  </a:cubicBezTo>
                  <a:cubicBezTo>
                    <a:pt x="321" y="184"/>
                    <a:pt x="323" y="178"/>
                    <a:pt x="323" y="172"/>
                  </a:cubicBez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0D2F136-1E04-1F68-E029-906FBBAC6E21}"/>
                </a:ext>
              </a:extLst>
            </p:cNvPr>
            <p:cNvSpPr/>
            <p:nvPr/>
          </p:nvSpPr>
          <p:spPr>
            <a:xfrm>
              <a:off x="5809804" y="1746030"/>
              <a:ext cx="819370" cy="81937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6E4AA0E-EE55-2BF5-843A-447EE5700FF9}"/>
              </a:ext>
            </a:extLst>
          </p:cNvPr>
          <p:cNvGrpSpPr/>
          <p:nvPr/>
        </p:nvGrpSpPr>
        <p:grpSpPr>
          <a:xfrm>
            <a:off x="6257097" y="3373336"/>
            <a:ext cx="578550" cy="578550"/>
            <a:chOff x="5930214" y="3373336"/>
            <a:chExt cx="578550" cy="5785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5BB315A-F0BA-5541-9D19-50ECB117EF92}"/>
                </a:ext>
              </a:extLst>
            </p:cNvPr>
            <p:cNvSpPr/>
            <p:nvPr/>
          </p:nvSpPr>
          <p:spPr>
            <a:xfrm>
              <a:off x="5930214" y="3373336"/>
              <a:ext cx="578550" cy="5785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497">
              <a:extLst>
                <a:ext uri="{FF2B5EF4-FFF2-40B4-BE49-F238E27FC236}">
                  <a16:creationId xmlns:a16="http://schemas.microsoft.com/office/drawing/2014/main" id="{8541610E-F1E7-A984-6FB0-52B79C42AA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3343" y="3532001"/>
              <a:ext cx="324748" cy="261219"/>
            </a:xfrm>
            <a:custGeom>
              <a:avLst/>
              <a:gdLst>
                <a:gd name="T0" fmla="*/ 163 w 326"/>
                <a:gd name="T1" fmla="*/ 0 h 263"/>
                <a:gd name="T2" fmla="*/ 0 w 326"/>
                <a:gd name="T3" fmla="*/ 126 h 263"/>
                <a:gd name="T4" fmla="*/ 40 w 326"/>
                <a:gd name="T5" fmla="*/ 208 h 263"/>
                <a:gd name="T6" fmla="*/ 24 w 326"/>
                <a:gd name="T7" fmla="*/ 247 h 263"/>
                <a:gd name="T8" fmla="*/ 26 w 326"/>
                <a:gd name="T9" fmla="*/ 260 h 263"/>
                <a:gd name="T10" fmla="*/ 35 w 326"/>
                <a:gd name="T11" fmla="*/ 263 h 263"/>
                <a:gd name="T12" fmla="*/ 40 w 326"/>
                <a:gd name="T13" fmla="*/ 262 h 263"/>
                <a:gd name="T14" fmla="*/ 90 w 326"/>
                <a:gd name="T15" fmla="*/ 238 h 263"/>
                <a:gd name="T16" fmla="*/ 163 w 326"/>
                <a:gd name="T17" fmla="*/ 251 h 263"/>
                <a:gd name="T18" fmla="*/ 326 w 326"/>
                <a:gd name="T19" fmla="*/ 126 h 263"/>
                <a:gd name="T20" fmla="*/ 163 w 326"/>
                <a:gd name="T21" fmla="*/ 0 h 263"/>
                <a:gd name="T22" fmla="*/ 93 w 326"/>
                <a:gd name="T23" fmla="*/ 150 h 263"/>
                <a:gd name="T24" fmla="*/ 75 w 326"/>
                <a:gd name="T25" fmla="*/ 132 h 263"/>
                <a:gd name="T26" fmla="*/ 93 w 326"/>
                <a:gd name="T27" fmla="*/ 114 h 263"/>
                <a:gd name="T28" fmla="*/ 111 w 326"/>
                <a:gd name="T29" fmla="*/ 132 h 263"/>
                <a:gd name="T30" fmla="*/ 93 w 326"/>
                <a:gd name="T31" fmla="*/ 150 h 263"/>
                <a:gd name="T32" fmla="*/ 164 w 326"/>
                <a:gd name="T33" fmla="*/ 150 h 263"/>
                <a:gd name="T34" fmla="*/ 146 w 326"/>
                <a:gd name="T35" fmla="*/ 132 h 263"/>
                <a:gd name="T36" fmla="*/ 164 w 326"/>
                <a:gd name="T37" fmla="*/ 114 h 263"/>
                <a:gd name="T38" fmla="*/ 182 w 326"/>
                <a:gd name="T39" fmla="*/ 132 h 263"/>
                <a:gd name="T40" fmla="*/ 164 w 326"/>
                <a:gd name="T41" fmla="*/ 150 h 263"/>
                <a:gd name="T42" fmla="*/ 235 w 326"/>
                <a:gd name="T43" fmla="*/ 150 h 263"/>
                <a:gd name="T44" fmla="*/ 217 w 326"/>
                <a:gd name="T45" fmla="*/ 132 h 263"/>
                <a:gd name="T46" fmla="*/ 235 w 326"/>
                <a:gd name="T47" fmla="*/ 114 h 263"/>
                <a:gd name="T48" fmla="*/ 254 w 326"/>
                <a:gd name="T49" fmla="*/ 132 h 263"/>
                <a:gd name="T50" fmla="*/ 235 w 326"/>
                <a:gd name="T51" fmla="*/ 15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6" h="263">
                  <a:moveTo>
                    <a:pt x="163" y="0"/>
                  </a:moveTo>
                  <a:cubicBezTo>
                    <a:pt x="73" y="0"/>
                    <a:pt x="0" y="56"/>
                    <a:pt x="0" y="126"/>
                  </a:cubicBezTo>
                  <a:cubicBezTo>
                    <a:pt x="0" y="156"/>
                    <a:pt x="14" y="185"/>
                    <a:pt x="40" y="208"/>
                  </a:cubicBezTo>
                  <a:cubicBezTo>
                    <a:pt x="24" y="247"/>
                    <a:pt x="24" y="247"/>
                    <a:pt x="24" y="247"/>
                  </a:cubicBezTo>
                  <a:cubicBezTo>
                    <a:pt x="22" y="251"/>
                    <a:pt x="23" y="257"/>
                    <a:pt x="26" y="260"/>
                  </a:cubicBezTo>
                  <a:cubicBezTo>
                    <a:pt x="28" y="262"/>
                    <a:pt x="31" y="263"/>
                    <a:pt x="35" y="263"/>
                  </a:cubicBezTo>
                  <a:cubicBezTo>
                    <a:pt x="36" y="263"/>
                    <a:pt x="38" y="263"/>
                    <a:pt x="40" y="262"/>
                  </a:cubicBezTo>
                  <a:cubicBezTo>
                    <a:pt x="90" y="238"/>
                    <a:pt x="90" y="238"/>
                    <a:pt x="90" y="238"/>
                  </a:cubicBezTo>
                  <a:cubicBezTo>
                    <a:pt x="113" y="246"/>
                    <a:pt x="138" y="251"/>
                    <a:pt x="163" y="251"/>
                  </a:cubicBezTo>
                  <a:cubicBezTo>
                    <a:pt x="253" y="251"/>
                    <a:pt x="326" y="195"/>
                    <a:pt x="326" y="126"/>
                  </a:cubicBezTo>
                  <a:cubicBezTo>
                    <a:pt x="326" y="56"/>
                    <a:pt x="253" y="0"/>
                    <a:pt x="163" y="0"/>
                  </a:cubicBezTo>
                  <a:close/>
                  <a:moveTo>
                    <a:pt x="93" y="150"/>
                  </a:moveTo>
                  <a:cubicBezTo>
                    <a:pt x="83" y="150"/>
                    <a:pt x="75" y="142"/>
                    <a:pt x="75" y="132"/>
                  </a:cubicBezTo>
                  <a:cubicBezTo>
                    <a:pt x="75" y="122"/>
                    <a:pt x="83" y="114"/>
                    <a:pt x="93" y="114"/>
                  </a:cubicBezTo>
                  <a:cubicBezTo>
                    <a:pt x="103" y="114"/>
                    <a:pt x="111" y="122"/>
                    <a:pt x="111" y="132"/>
                  </a:cubicBezTo>
                  <a:cubicBezTo>
                    <a:pt x="111" y="142"/>
                    <a:pt x="103" y="150"/>
                    <a:pt x="93" y="150"/>
                  </a:cubicBezTo>
                  <a:close/>
                  <a:moveTo>
                    <a:pt x="164" y="150"/>
                  </a:moveTo>
                  <a:cubicBezTo>
                    <a:pt x="154" y="150"/>
                    <a:pt x="146" y="142"/>
                    <a:pt x="146" y="132"/>
                  </a:cubicBezTo>
                  <a:cubicBezTo>
                    <a:pt x="146" y="122"/>
                    <a:pt x="154" y="114"/>
                    <a:pt x="164" y="114"/>
                  </a:cubicBezTo>
                  <a:cubicBezTo>
                    <a:pt x="174" y="114"/>
                    <a:pt x="182" y="122"/>
                    <a:pt x="182" y="132"/>
                  </a:cubicBezTo>
                  <a:cubicBezTo>
                    <a:pt x="182" y="142"/>
                    <a:pt x="174" y="150"/>
                    <a:pt x="164" y="150"/>
                  </a:cubicBezTo>
                  <a:close/>
                  <a:moveTo>
                    <a:pt x="235" y="150"/>
                  </a:moveTo>
                  <a:cubicBezTo>
                    <a:pt x="225" y="150"/>
                    <a:pt x="217" y="142"/>
                    <a:pt x="217" y="132"/>
                  </a:cubicBezTo>
                  <a:cubicBezTo>
                    <a:pt x="217" y="122"/>
                    <a:pt x="225" y="114"/>
                    <a:pt x="235" y="114"/>
                  </a:cubicBezTo>
                  <a:cubicBezTo>
                    <a:pt x="245" y="114"/>
                    <a:pt x="254" y="122"/>
                    <a:pt x="254" y="132"/>
                  </a:cubicBezTo>
                  <a:cubicBezTo>
                    <a:pt x="254" y="142"/>
                    <a:pt x="245" y="150"/>
                    <a:pt x="235" y="150"/>
                  </a:cubicBez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278D90A-AF9D-09CA-ABFD-B608305F8044}"/>
              </a:ext>
            </a:extLst>
          </p:cNvPr>
          <p:cNvGrpSpPr/>
          <p:nvPr/>
        </p:nvGrpSpPr>
        <p:grpSpPr>
          <a:xfrm>
            <a:off x="6136687" y="4759822"/>
            <a:ext cx="819370" cy="819370"/>
            <a:chOff x="5809804" y="4759822"/>
            <a:chExt cx="819370" cy="81937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FAC3EC8-D9A5-0EE7-225B-58762B74693D}"/>
                </a:ext>
              </a:extLst>
            </p:cNvPr>
            <p:cNvSpPr/>
            <p:nvPr/>
          </p:nvSpPr>
          <p:spPr>
            <a:xfrm>
              <a:off x="5809804" y="4759822"/>
              <a:ext cx="819370" cy="81937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507">
              <a:extLst>
                <a:ext uri="{FF2B5EF4-FFF2-40B4-BE49-F238E27FC236}">
                  <a16:creationId xmlns:a16="http://schemas.microsoft.com/office/drawing/2014/main" id="{3A245661-8B6E-4AB9-15D5-B4D6A4495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2808" y="5010077"/>
              <a:ext cx="348409" cy="318860"/>
            </a:xfrm>
            <a:custGeom>
              <a:avLst/>
              <a:gdLst>
                <a:gd name="T0" fmla="*/ 186 w 331"/>
                <a:gd name="T1" fmla="*/ 64 h 304"/>
                <a:gd name="T2" fmla="*/ 197 w 331"/>
                <a:gd name="T3" fmla="*/ 52 h 304"/>
                <a:gd name="T4" fmla="*/ 197 w 331"/>
                <a:gd name="T5" fmla="*/ 11 h 304"/>
                <a:gd name="T6" fmla="*/ 186 w 331"/>
                <a:gd name="T7" fmla="*/ 0 h 304"/>
                <a:gd name="T8" fmla="*/ 174 w 331"/>
                <a:gd name="T9" fmla="*/ 11 h 304"/>
                <a:gd name="T10" fmla="*/ 174 w 331"/>
                <a:gd name="T11" fmla="*/ 52 h 304"/>
                <a:gd name="T12" fmla="*/ 186 w 331"/>
                <a:gd name="T13" fmla="*/ 64 h 304"/>
                <a:gd name="T14" fmla="*/ 122 w 331"/>
                <a:gd name="T15" fmla="*/ 64 h 304"/>
                <a:gd name="T16" fmla="*/ 134 w 331"/>
                <a:gd name="T17" fmla="*/ 52 h 304"/>
                <a:gd name="T18" fmla="*/ 134 w 331"/>
                <a:gd name="T19" fmla="*/ 11 h 304"/>
                <a:gd name="T20" fmla="*/ 122 w 331"/>
                <a:gd name="T21" fmla="*/ 0 h 304"/>
                <a:gd name="T22" fmla="*/ 110 w 331"/>
                <a:gd name="T23" fmla="*/ 11 h 304"/>
                <a:gd name="T24" fmla="*/ 110 w 331"/>
                <a:gd name="T25" fmla="*/ 52 h 304"/>
                <a:gd name="T26" fmla="*/ 122 w 331"/>
                <a:gd name="T27" fmla="*/ 64 h 304"/>
                <a:gd name="T28" fmla="*/ 312 w 331"/>
                <a:gd name="T29" fmla="*/ 117 h 304"/>
                <a:gd name="T30" fmla="*/ 243 w 331"/>
                <a:gd name="T31" fmla="*/ 108 h 304"/>
                <a:gd name="T32" fmla="*/ 243 w 331"/>
                <a:gd name="T33" fmla="*/ 89 h 304"/>
                <a:gd name="T34" fmla="*/ 240 w 331"/>
                <a:gd name="T35" fmla="*/ 82 h 304"/>
                <a:gd name="T36" fmla="*/ 233 w 331"/>
                <a:gd name="T37" fmla="*/ 79 h 304"/>
                <a:gd name="T38" fmla="*/ 10 w 331"/>
                <a:gd name="T39" fmla="*/ 79 h 304"/>
                <a:gd name="T40" fmla="*/ 3 w 331"/>
                <a:gd name="T41" fmla="*/ 82 h 304"/>
                <a:gd name="T42" fmla="*/ 0 w 331"/>
                <a:gd name="T43" fmla="*/ 89 h 304"/>
                <a:gd name="T44" fmla="*/ 0 w 331"/>
                <a:gd name="T45" fmla="*/ 144 h 304"/>
                <a:gd name="T46" fmla="*/ 54 w 331"/>
                <a:gd name="T47" fmla="*/ 302 h 304"/>
                <a:gd name="T48" fmla="*/ 60 w 331"/>
                <a:gd name="T49" fmla="*/ 304 h 304"/>
                <a:gd name="T50" fmla="*/ 183 w 331"/>
                <a:gd name="T51" fmla="*/ 304 h 304"/>
                <a:gd name="T52" fmla="*/ 189 w 331"/>
                <a:gd name="T53" fmla="*/ 302 h 304"/>
                <a:gd name="T54" fmla="*/ 218 w 331"/>
                <a:gd name="T55" fmla="*/ 254 h 304"/>
                <a:gd name="T56" fmla="*/ 322 w 331"/>
                <a:gd name="T57" fmla="*/ 185 h 304"/>
                <a:gd name="T58" fmla="*/ 312 w 331"/>
                <a:gd name="T59" fmla="*/ 117 h 304"/>
                <a:gd name="T60" fmla="*/ 294 w 331"/>
                <a:gd name="T61" fmla="*/ 175 h 304"/>
                <a:gd name="T62" fmla="*/ 231 w 331"/>
                <a:gd name="T63" fmla="*/ 221 h 304"/>
                <a:gd name="T64" fmla="*/ 243 w 331"/>
                <a:gd name="T65" fmla="*/ 151 h 304"/>
                <a:gd name="T66" fmla="*/ 259 w 331"/>
                <a:gd name="T67" fmla="*/ 134 h 304"/>
                <a:gd name="T68" fmla="*/ 290 w 331"/>
                <a:gd name="T69" fmla="*/ 138 h 304"/>
                <a:gd name="T70" fmla="*/ 294 w 331"/>
                <a:gd name="T71" fmla="*/ 175 h 304"/>
                <a:gd name="T72" fmla="*/ 58 w 331"/>
                <a:gd name="T73" fmla="*/ 64 h 304"/>
                <a:gd name="T74" fmla="*/ 70 w 331"/>
                <a:gd name="T75" fmla="*/ 52 h 304"/>
                <a:gd name="T76" fmla="*/ 70 w 331"/>
                <a:gd name="T77" fmla="*/ 11 h 304"/>
                <a:gd name="T78" fmla="*/ 58 w 331"/>
                <a:gd name="T79" fmla="*/ 0 h 304"/>
                <a:gd name="T80" fmla="*/ 46 w 331"/>
                <a:gd name="T81" fmla="*/ 11 h 304"/>
                <a:gd name="T82" fmla="*/ 46 w 331"/>
                <a:gd name="T83" fmla="*/ 52 h 304"/>
                <a:gd name="T84" fmla="*/ 58 w 331"/>
                <a:gd name="T85" fmla="*/ 6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1" h="304">
                  <a:moveTo>
                    <a:pt x="186" y="64"/>
                  </a:moveTo>
                  <a:cubicBezTo>
                    <a:pt x="192" y="64"/>
                    <a:pt x="197" y="59"/>
                    <a:pt x="197" y="52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5"/>
                    <a:pt x="192" y="0"/>
                    <a:pt x="186" y="0"/>
                  </a:cubicBezTo>
                  <a:cubicBezTo>
                    <a:pt x="179" y="0"/>
                    <a:pt x="174" y="5"/>
                    <a:pt x="174" y="1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9"/>
                    <a:pt x="179" y="64"/>
                    <a:pt x="186" y="64"/>
                  </a:cubicBezTo>
                  <a:close/>
                  <a:moveTo>
                    <a:pt x="122" y="64"/>
                  </a:moveTo>
                  <a:cubicBezTo>
                    <a:pt x="128" y="64"/>
                    <a:pt x="134" y="59"/>
                    <a:pt x="134" y="52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4" y="5"/>
                    <a:pt x="128" y="0"/>
                    <a:pt x="122" y="0"/>
                  </a:cubicBezTo>
                  <a:cubicBezTo>
                    <a:pt x="115" y="0"/>
                    <a:pt x="110" y="5"/>
                    <a:pt x="110" y="11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9"/>
                    <a:pt x="115" y="64"/>
                    <a:pt x="122" y="64"/>
                  </a:cubicBezTo>
                  <a:close/>
                  <a:moveTo>
                    <a:pt x="312" y="117"/>
                  </a:moveTo>
                  <a:cubicBezTo>
                    <a:pt x="300" y="104"/>
                    <a:pt x="279" y="93"/>
                    <a:pt x="243" y="108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3" y="87"/>
                    <a:pt x="242" y="84"/>
                    <a:pt x="240" y="82"/>
                  </a:cubicBezTo>
                  <a:cubicBezTo>
                    <a:pt x="239" y="80"/>
                    <a:pt x="236" y="79"/>
                    <a:pt x="233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9"/>
                    <a:pt x="5" y="80"/>
                    <a:pt x="3" y="82"/>
                  </a:cubicBezTo>
                  <a:cubicBezTo>
                    <a:pt x="1" y="84"/>
                    <a:pt x="0" y="87"/>
                    <a:pt x="0" y="8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234"/>
                    <a:pt x="50" y="299"/>
                    <a:pt x="54" y="302"/>
                  </a:cubicBezTo>
                  <a:cubicBezTo>
                    <a:pt x="56" y="303"/>
                    <a:pt x="58" y="304"/>
                    <a:pt x="60" y="304"/>
                  </a:cubicBezTo>
                  <a:cubicBezTo>
                    <a:pt x="183" y="304"/>
                    <a:pt x="183" y="304"/>
                    <a:pt x="183" y="304"/>
                  </a:cubicBezTo>
                  <a:cubicBezTo>
                    <a:pt x="185" y="304"/>
                    <a:pt x="188" y="303"/>
                    <a:pt x="189" y="302"/>
                  </a:cubicBezTo>
                  <a:cubicBezTo>
                    <a:pt x="191" y="300"/>
                    <a:pt x="205" y="282"/>
                    <a:pt x="218" y="254"/>
                  </a:cubicBezTo>
                  <a:cubicBezTo>
                    <a:pt x="292" y="246"/>
                    <a:pt x="315" y="203"/>
                    <a:pt x="322" y="185"/>
                  </a:cubicBezTo>
                  <a:cubicBezTo>
                    <a:pt x="331" y="160"/>
                    <a:pt x="328" y="133"/>
                    <a:pt x="312" y="117"/>
                  </a:cubicBezTo>
                  <a:close/>
                  <a:moveTo>
                    <a:pt x="294" y="175"/>
                  </a:moveTo>
                  <a:cubicBezTo>
                    <a:pt x="290" y="186"/>
                    <a:pt x="275" y="212"/>
                    <a:pt x="231" y="221"/>
                  </a:cubicBezTo>
                  <a:cubicBezTo>
                    <a:pt x="237" y="200"/>
                    <a:pt x="242" y="176"/>
                    <a:pt x="243" y="151"/>
                  </a:cubicBezTo>
                  <a:cubicBezTo>
                    <a:pt x="251" y="149"/>
                    <a:pt x="258" y="142"/>
                    <a:pt x="259" y="134"/>
                  </a:cubicBezTo>
                  <a:cubicBezTo>
                    <a:pt x="273" y="129"/>
                    <a:pt x="283" y="130"/>
                    <a:pt x="290" y="138"/>
                  </a:cubicBezTo>
                  <a:cubicBezTo>
                    <a:pt x="296" y="144"/>
                    <a:pt x="300" y="158"/>
                    <a:pt x="294" y="175"/>
                  </a:cubicBezTo>
                  <a:close/>
                  <a:moveTo>
                    <a:pt x="58" y="64"/>
                  </a:moveTo>
                  <a:cubicBezTo>
                    <a:pt x="65" y="64"/>
                    <a:pt x="70" y="59"/>
                    <a:pt x="70" y="5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5"/>
                    <a:pt x="65" y="0"/>
                    <a:pt x="58" y="0"/>
                  </a:cubicBezTo>
                  <a:cubicBezTo>
                    <a:pt x="52" y="0"/>
                    <a:pt x="46" y="5"/>
                    <a:pt x="46" y="1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9"/>
                    <a:pt x="52" y="64"/>
                    <a:pt x="58" y="64"/>
                  </a:cubicBez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18D466B-62F6-4C9A-C554-A19CA6046495}"/>
              </a:ext>
            </a:extLst>
          </p:cNvPr>
          <p:cNvGrpSpPr/>
          <p:nvPr/>
        </p:nvGrpSpPr>
        <p:grpSpPr>
          <a:xfrm>
            <a:off x="1436914" y="1660834"/>
            <a:ext cx="4494050" cy="1003945"/>
            <a:chOff x="17951" y="3046957"/>
            <a:chExt cx="4494050" cy="100394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5C6B064-528E-E886-1322-B9EA33E402A9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360424A-92ED-59C4-ED87-E9D849F4C115}"/>
                </a:ext>
              </a:extLst>
            </p:cNvPr>
            <p:cNvSpPr/>
            <p:nvPr/>
          </p:nvSpPr>
          <p:spPr>
            <a:xfrm>
              <a:off x="17951" y="3429000"/>
              <a:ext cx="4494050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F4C757E-3966-87E7-3D17-9B895B00EFAF}"/>
              </a:ext>
            </a:extLst>
          </p:cNvPr>
          <p:cNvGrpSpPr/>
          <p:nvPr/>
        </p:nvGrpSpPr>
        <p:grpSpPr>
          <a:xfrm>
            <a:off x="1436914" y="3160637"/>
            <a:ext cx="4494050" cy="1003945"/>
            <a:chOff x="17951" y="3046957"/>
            <a:chExt cx="4494050" cy="100394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45AEE5D-29A6-976A-A811-6015C6EC10E2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0B28554-16C0-CBFA-B76C-6FB8923D940F}"/>
                </a:ext>
              </a:extLst>
            </p:cNvPr>
            <p:cNvSpPr/>
            <p:nvPr/>
          </p:nvSpPr>
          <p:spPr>
            <a:xfrm>
              <a:off x="17951" y="3429000"/>
              <a:ext cx="4494050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 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EB308E5-721B-518E-47C5-A5141B7263D5}"/>
              </a:ext>
            </a:extLst>
          </p:cNvPr>
          <p:cNvGrpSpPr/>
          <p:nvPr/>
        </p:nvGrpSpPr>
        <p:grpSpPr>
          <a:xfrm>
            <a:off x="1436914" y="4667534"/>
            <a:ext cx="4494050" cy="1003945"/>
            <a:chOff x="17951" y="3046957"/>
            <a:chExt cx="4494050" cy="100394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A0B81DD-0954-C5F3-A20B-E2EFAA2107EE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66E8A04-B51A-CDEE-AB15-C65A316B6221}"/>
                </a:ext>
              </a:extLst>
            </p:cNvPr>
            <p:cNvSpPr/>
            <p:nvPr/>
          </p:nvSpPr>
          <p:spPr>
            <a:xfrm>
              <a:off x="17951" y="3429000"/>
              <a:ext cx="4494050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7589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3">
            <a:extLst>
              <a:ext uri="{FF2B5EF4-FFF2-40B4-BE49-F238E27FC236}">
                <a16:creationId xmlns:a16="http://schemas.microsoft.com/office/drawing/2014/main" id="{CDE9DB2D-65DF-320B-3CA3-6382B13B0FE0}"/>
              </a:ext>
            </a:extLst>
          </p:cNvPr>
          <p:cNvGrpSpPr/>
          <p:nvPr/>
        </p:nvGrpSpPr>
        <p:grpSpPr>
          <a:xfrm>
            <a:off x="6274643" y="1422399"/>
            <a:ext cx="5588863" cy="4339772"/>
            <a:chOff x="1688128" y="5795"/>
            <a:chExt cx="8822746" cy="68508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D957F20-2436-E9B6-4B73-F1A3E95ECFB2}"/>
                </a:ext>
              </a:extLst>
            </p:cNvPr>
            <p:cNvSpPr/>
            <p:nvPr/>
          </p:nvSpPr>
          <p:spPr>
            <a:xfrm>
              <a:off x="1688128" y="6613446"/>
              <a:ext cx="3185757" cy="6556"/>
            </a:xfrm>
            <a:custGeom>
              <a:avLst/>
              <a:gdLst>
                <a:gd name="connsiteX0" fmla="*/ 1 w 3185757"/>
                <a:gd name="connsiteY0" fmla="*/ 0 h 6556"/>
                <a:gd name="connsiteX1" fmla="*/ 3185758 w 3185757"/>
                <a:gd name="connsiteY1" fmla="*/ 0 h 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5757" h="6556">
                  <a:moveTo>
                    <a:pt x="1" y="0"/>
                  </a:moveTo>
                  <a:lnTo>
                    <a:pt x="3185758" y="0"/>
                  </a:lnTo>
                </a:path>
              </a:pathLst>
            </a:custGeom>
            <a:ln w="1965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508EA9A-AFC1-1D47-BFD4-43A40FF17EFE}"/>
                </a:ext>
              </a:extLst>
            </p:cNvPr>
            <p:cNvSpPr/>
            <p:nvPr/>
          </p:nvSpPr>
          <p:spPr>
            <a:xfrm>
              <a:off x="7966542" y="6613446"/>
              <a:ext cx="2227210" cy="6556"/>
            </a:xfrm>
            <a:custGeom>
              <a:avLst/>
              <a:gdLst>
                <a:gd name="connsiteX0" fmla="*/ 1 w 2227210"/>
                <a:gd name="connsiteY0" fmla="*/ 0 h 6556"/>
                <a:gd name="connsiteX1" fmla="*/ 2227212 w 2227210"/>
                <a:gd name="connsiteY1" fmla="*/ 0 h 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7210" h="6556">
                  <a:moveTo>
                    <a:pt x="1" y="0"/>
                  </a:moveTo>
                  <a:lnTo>
                    <a:pt x="2227212" y="0"/>
                  </a:lnTo>
                </a:path>
              </a:pathLst>
            </a:custGeom>
            <a:ln w="1965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6D1068B-6F3B-2C3A-B410-2E0290384774}"/>
                </a:ext>
              </a:extLst>
            </p:cNvPr>
            <p:cNvSpPr/>
            <p:nvPr/>
          </p:nvSpPr>
          <p:spPr>
            <a:xfrm>
              <a:off x="5670489" y="6613446"/>
              <a:ext cx="1040501" cy="6556"/>
            </a:xfrm>
            <a:custGeom>
              <a:avLst/>
              <a:gdLst>
                <a:gd name="connsiteX0" fmla="*/ 1 w 1040501"/>
                <a:gd name="connsiteY0" fmla="*/ 0 h 6556"/>
                <a:gd name="connsiteX1" fmla="*/ 1040502 w 1040501"/>
                <a:gd name="connsiteY1" fmla="*/ 0 h 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0501" h="6556">
                  <a:moveTo>
                    <a:pt x="1" y="0"/>
                  </a:moveTo>
                  <a:lnTo>
                    <a:pt x="1040502" y="0"/>
                  </a:lnTo>
                </a:path>
              </a:pathLst>
            </a:custGeom>
            <a:ln w="1965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5F61205-86BD-2FA2-3AF5-D7E948EB5032}"/>
                </a:ext>
              </a:extLst>
            </p:cNvPr>
            <p:cNvSpPr/>
            <p:nvPr/>
          </p:nvSpPr>
          <p:spPr>
            <a:xfrm>
              <a:off x="6974558" y="6613446"/>
              <a:ext cx="179645" cy="6556"/>
            </a:xfrm>
            <a:custGeom>
              <a:avLst/>
              <a:gdLst>
                <a:gd name="connsiteX0" fmla="*/ 1 w 179645"/>
                <a:gd name="connsiteY0" fmla="*/ 0 h 6556"/>
                <a:gd name="connsiteX1" fmla="*/ 179647 w 179645"/>
                <a:gd name="connsiteY1" fmla="*/ 0 h 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645" h="6556">
                  <a:moveTo>
                    <a:pt x="1" y="0"/>
                  </a:moveTo>
                  <a:lnTo>
                    <a:pt x="179647" y="0"/>
                  </a:lnTo>
                </a:path>
              </a:pathLst>
            </a:custGeom>
            <a:ln w="1965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CC95F59-1094-B59F-64AB-260745B28FF7}"/>
                </a:ext>
              </a:extLst>
            </p:cNvPr>
            <p:cNvSpPr/>
            <p:nvPr/>
          </p:nvSpPr>
          <p:spPr>
            <a:xfrm>
              <a:off x="3902604" y="5795"/>
              <a:ext cx="4545679" cy="5846452"/>
            </a:xfrm>
            <a:custGeom>
              <a:avLst/>
              <a:gdLst>
                <a:gd name="connsiteX0" fmla="*/ 1615778 w 4545679"/>
                <a:gd name="connsiteY0" fmla="*/ 11907 h 5846452"/>
                <a:gd name="connsiteX1" fmla="*/ 691980 w 4545679"/>
                <a:gd name="connsiteY1" fmla="*/ 624931 h 5846452"/>
                <a:gd name="connsiteX2" fmla="*/ 465784 w 4545679"/>
                <a:gd name="connsiteY2" fmla="*/ 1948670 h 5846452"/>
                <a:gd name="connsiteX3" fmla="*/ 239588 w 4545679"/>
                <a:gd name="connsiteY3" fmla="*/ 3423861 h 5846452"/>
                <a:gd name="connsiteX4" fmla="*/ 1889179 w 4545679"/>
                <a:gd name="connsiteY4" fmla="*/ 4641385 h 5846452"/>
                <a:gd name="connsiteX5" fmla="*/ 3444359 w 4545679"/>
                <a:gd name="connsiteY5" fmla="*/ 5846452 h 5846452"/>
                <a:gd name="connsiteX6" fmla="*/ 4264566 w 4545679"/>
                <a:gd name="connsiteY6" fmla="*/ 4404043 h 5846452"/>
                <a:gd name="connsiteX7" fmla="*/ 3067366 w 4545679"/>
                <a:gd name="connsiteY7" fmla="*/ 3140624 h 5846452"/>
                <a:gd name="connsiteX8" fmla="*/ 3491565 w 4545679"/>
                <a:gd name="connsiteY8" fmla="*/ 1896218 h 5846452"/>
                <a:gd name="connsiteX9" fmla="*/ 2567767 w 4545679"/>
                <a:gd name="connsiteY9" fmla="*/ 632799 h 5846452"/>
                <a:gd name="connsiteX10" fmla="*/ 1615778 w 4545679"/>
                <a:gd name="connsiteY10" fmla="*/ 11907 h 584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5679" h="5846452">
                  <a:moveTo>
                    <a:pt x="1615778" y="11907"/>
                  </a:moveTo>
                  <a:cubicBezTo>
                    <a:pt x="1615778" y="11907"/>
                    <a:pt x="861791" y="-7106"/>
                    <a:pt x="691980" y="624931"/>
                  </a:cubicBezTo>
                  <a:cubicBezTo>
                    <a:pt x="522169" y="1256969"/>
                    <a:pt x="842777" y="1622160"/>
                    <a:pt x="465784" y="1948670"/>
                  </a:cubicBezTo>
                  <a:cubicBezTo>
                    <a:pt x="88791" y="2275178"/>
                    <a:pt x="-240996" y="2566283"/>
                    <a:pt x="239588" y="3423861"/>
                  </a:cubicBezTo>
                  <a:cubicBezTo>
                    <a:pt x="720173" y="4281439"/>
                    <a:pt x="1691176" y="3850683"/>
                    <a:pt x="1889179" y="4641385"/>
                  </a:cubicBezTo>
                  <a:cubicBezTo>
                    <a:pt x="2087183" y="5432088"/>
                    <a:pt x="2228802" y="5846452"/>
                    <a:pt x="3444359" y="5846452"/>
                  </a:cubicBezTo>
                  <a:cubicBezTo>
                    <a:pt x="4659916" y="5846452"/>
                    <a:pt x="4764163" y="4790871"/>
                    <a:pt x="4264566" y="4404043"/>
                  </a:cubicBezTo>
                  <a:cubicBezTo>
                    <a:pt x="3764967" y="4017215"/>
                    <a:pt x="2879197" y="3715621"/>
                    <a:pt x="3067366" y="3140624"/>
                  </a:cubicBezTo>
                  <a:cubicBezTo>
                    <a:pt x="3140797" y="2916395"/>
                    <a:pt x="3658753" y="2660040"/>
                    <a:pt x="3491565" y="1896218"/>
                  </a:cubicBezTo>
                  <a:cubicBezTo>
                    <a:pt x="3340768" y="1207796"/>
                    <a:pt x="2576947" y="1424813"/>
                    <a:pt x="2567767" y="632799"/>
                  </a:cubicBezTo>
                  <a:cubicBezTo>
                    <a:pt x="2558589" y="-138890"/>
                    <a:pt x="1615778" y="11907"/>
                    <a:pt x="1615778" y="11907"/>
                  </a:cubicBezTo>
                  <a:close/>
                </a:path>
              </a:pathLst>
            </a:custGeom>
            <a:solidFill>
              <a:schemeClr val="bg1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2CC47DA-AC03-820B-E619-DF52A90C08DF}"/>
                </a:ext>
              </a:extLst>
            </p:cNvPr>
            <p:cNvSpPr/>
            <p:nvPr/>
          </p:nvSpPr>
          <p:spPr>
            <a:xfrm>
              <a:off x="5779325" y="653673"/>
              <a:ext cx="3680765" cy="2541918"/>
            </a:xfrm>
            <a:custGeom>
              <a:avLst/>
              <a:gdLst>
                <a:gd name="connsiteX0" fmla="*/ 1 w 3680765"/>
                <a:gd name="connsiteY0" fmla="*/ 0 h 2541918"/>
                <a:gd name="connsiteX1" fmla="*/ 3680767 w 3680765"/>
                <a:gd name="connsiteY1" fmla="*/ 0 h 2541918"/>
                <a:gd name="connsiteX2" fmla="*/ 3680767 w 3680765"/>
                <a:gd name="connsiteY2" fmla="*/ 2541918 h 2541918"/>
                <a:gd name="connsiteX3" fmla="*/ 1 w 3680765"/>
                <a:gd name="connsiteY3" fmla="*/ 2541918 h 254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0765" h="2541918">
                  <a:moveTo>
                    <a:pt x="1" y="0"/>
                  </a:moveTo>
                  <a:lnTo>
                    <a:pt x="3680767" y="0"/>
                  </a:lnTo>
                  <a:lnTo>
                    <a:pt x="3680767" y="2541918"/>
                  </a:lnTo>
                  <a:lnTo>
                    <a:pt x="1" y="2541918"/>
                  </a:lnTo>
                  <a:close/>
                </a:path>
              </a:pathLst>
            </a:custGeom>
            <a:solidFill>
              <a:srgbClr val="8B34FF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A65FCA5-92B7-C9E2-D288-D7A1DB96D76C}"/>
                </a:ext>
              </a:extLst>
            </p:cNvPr>
            <p:cNvSpPr/>
            <p:nvPr/>
          </p:nvSpPr>
          <p:spPr>
            <a:xfrm>
              <a:off x="6032402" y="906750"/>
              <a:ext cx="3680765" cy="2541918"/>
            </a:xfrm>
            <a:custGeom>
              <a:avLst/>
              <a:gdLst>
                <a:gd name="connsiteX0" fmla="*/ 1 w 3680765"/>
                <a:gd name="connsiteY0" fmla="*/ 0 h 2541918"/>
                <a:gd name="connsiteX1" fmla="*/ 3680767 w 3680765"/>
                <a:gd name="connsiteY1" fmla="*/ 0 h 2541918"/>
                <a:gd name="connsiteX2" fmla="*/ 3680767 w 3680765"/>
                <a:gd name="connsiteY2" fmla="*/ 2541918 h 2541918"/>
                <a:gd name="connsiteX3" fmla="*/ 1 w 3680765"/>
                <a:gd name="connsiteY3" fmla="*/ 2541918 h 254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0765" h="2541918">
                  <a:moveTo>
                    <a:pt x="1" y="0"/>
                  </a:moveTo>
                  <a:lnTo>
                    <a:pt x="3680767" y="0"/>
                  </a:lnTo>
                  <a:lnTo>
                    <a:pt x="3680767" y="2541918"/>
                  </a:lnTo>
                  <a:lnTo>
                    <a:pt x="1" y="2541918"/>
                  </a:lnTo>
                  <a:close/>
                </a:path>
              </a:pathLst>
            </a:custGeom>
            <a:solidFill>
              <a:srgbClr val="FFB3DA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2F8524A-7ACB-96CC-2262-06F81FAECBB3}"/>
                </a:ext>
              </a:extLst>
            </p:cNvPr>
            <p:cNvSpPr/>
            <p:nvPr/>
          </p:nvSpPr>
          <p:spPr>
            <a:xfrm>
              <a:off x="9393871" y="4495071"/>
              <a:ext cx="259633" cy="1512562"/>
            </a:xfrm>
            <a:custGeom>
              <a:avLst/>
              <a:gdLst>
                <a:gd name="connsiteX0" fmla="*/ 1 w 259633"/>
                <a:gd name="connsiteY0" fmla="*/ 1512563 h 1512562"/>
                <a:gd name="connsiteX1" fmla="*/ 181613 w 259633"/>
                <a:gd name="connsiteY1" fmla="*/ 312085 h 1512562"/>
                <a:gd name="connsiteX2" fmla="*/ 221608 w 259633"/>
                <a:gd name="connsiteY2" fmla="*/ 0 h 1512562"/>
                <a:gd name="connsiteX3" fmla="*/ 259634 w 259633"/>
                <a:gd name="connsiteY3" fmla="*/ 7868 h 1512562"/>
                <a:gd name="connsiteX4" fmla="*/ 217018 w 259633"/>
                <a:gd name="connsiteY4" fmla="*/ 1512563 h 151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33" h="1512562">
                  <a:moveTo>
                    <a:pt x="1" y="1512563"/>
                  </a:moveTo>
                  <a:lnTo>
                    <a:pt x="181613" y="312085"/>
                  </a:lnTo>
                  <a:lnTo>
                    <a:pt x="221608" y="0"/>
                  </a:lnTo>
                  <a:lnTo>
                    <a:pt x="259634" y="7868"/>
                  </a:lnTo>
                  <a:lnTo>
                    <a:pt x="217018" y="1512563"/>
                  </a:ln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6305540-587D-C71F-FDB3-98B76C66A9D0}"/>
                </a:ext>
              </a:extLst>
            </p:cNvPr>
            <p:cNvSpPr/>
            <p:nvPr/>
          </p:nvSpPr>
          <p:spPr>
            <a:xfrm>
              <a:off x="8694881" y="4732317"/>
              <a:ext cx="771110" cy="798010"/>
            </a:xfrm>
            <a:custGeom>
              <a:avLst/>
              <a:gdLst>
                <a:gd name="connsiteX0" fmla="*/ 771112 w 771110"/>
                <a:gd name="connsiteY0" fmla="*/ 798010 h 798010"/>
                <a:gd name="connsiteX1" fmla="*/ 15158 w 771110"/>
                <a:gd name="connsiteY1" fmla="*/ 163350 h 798010"/>
                <a:gd name="connsiteX2" fmla="*/ 491153 w 771110"/>
                <a:gd name="connsiteY2" fmla="*/ 386268 h 798010"/>
                <a:gd name="connsiteX3" fmla="*/ 771112 w 771110"/>
                <a:gd name="connsiteY3" fmla="*/ 798010 h 79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110" h="798010">
                  <a:moveTo>
                    <a:pt x="771112" y="798010"/>
                  </a:moveTo>
                  <a:cubicBezTo>
                    <a:pt x="771112" y="798010"/>
                    <a:pt x="118094" y="562635"/>
                    <a:pt x="15158" y="163350"/>
                  </a:cubicBezTo>
                  <a:cubicBezTo>
                    <a:pt x="-87778" y="-235279"/>
                    <a:pt x="362647" y="197444"/>
                    <a:pt x="491153" y="386268"/>
                  </a:cubicBezTo>
                  <a:cubicBezTo>
                    <a:pt x="620314" y="575748"/>
                    <a:pt x="771112" y="798010"/>
                    <a:pt x="771112" y="798010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2F2E47C-0DE1-089E-41D3-2B672EE6E8F4}"/>
                </a:ext>
              </a:extLst>
            </p:cNvPr>
            <p:cNvSpPr/>
            <p:nvPr/>
          </p:nvSpPr>
          <p:spPr>
            <a:xfrm>
              <a:off x="9632525" y="4397237"/>
              <a:ext cx="878350" cy="838052"/>
            </a:xfrm>
            <a:custGeom>
              <a:avLst/>
              <a:gdLst>
                <a:gd name="connsiteX0" fmla="*/ 1 w 878350"/>
                <a:gd name="connsiteY0" fmla="*/ 838052 h 838052"/>
                <a:gd name="connsiteX1" fmla="*/ 651052 w 878350"/>
                <a:gd name="connsiteY1" fmla="*/ 27681 h 838052"/>
                <a:gd name="connsiteX2" fmla="*/ 706781 w 878350"/>
                <a:gd name="connsiteY2" fmla="*/ 345010 h 838052"/>
                <a:gd name="connsiteX3" fmla="*/ 1 w 878350"/>
                <a:gd name="connsiteY3" fmla="*/ 838052 h 8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350" h="838052">
                  <a:moveTo>
                    <a:pt x="1" y="838052"/>
                  </a:moveTo>
                  <a:cubicBezTo>
                    <a:pt x="1" y="838052"/>
                    <a:pt x="264880" y="151596"/>
                    <a:pt x="651052" y="27681"/>
                  </a:cubicBezTo>
                  <a:cubicBezTo>
                    <a:pt x="1037224" y="-96891"/>
                    <a:pt x="843810" y="232896"/>
                    <a:pt x="706781" y="345010"/>
                  </a:cubicBezTo>
                  <a:cubicBezTo>
                    <a:pt x="569753" y="456469"/>
                    <a:pt x="1" y="838052"/>
                    <a:pt x="1" y="838052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4C48C5-5D2D-3F51-4263-4703FFEF4D20}"/>
                </a:ext>
              </a:extLst>
            </p:cNvPr>
            <p:cNvSpPr/>
            <p:nvPr/>
          </p:nvSpPr>
          <p:spPr>
            <a:xfrm>
              <a:off x="6032402" y="906750"/>
              <a:ext cx="3680765" cy="268812"/>
            </a:xfrm>
            <a:custGeom>
              <a:avLst/>
              <a:gdLst>
                <a:gd name="connsiteX0" fmla="*/ 1 w 3680765"/>
                <a:gd name="connsiteY0" fmla="*/ 0 h 268812"/>
                <a:gd name="connsiteX1" fmla="*/ 3680767 w 3680765"/>
                <a:gd name="connsiteY1" fmla="*/ 0 h 268812"/>
                <a:gd name="connsiteX2" fmla="*/ 3680767 w 3680765"/>
                <a:gd name="connsiteY2" fmla="*/ 268813 h 268812"/>
                <a:gd name="connsiteX3" fmla="*/ 1 w 3680765"/>
                <a:gd name="connsiteY3" fmla="*/ 268813 h 26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0765" h="268812">
                  <a:moveTo>
                    <a:pt x="1" y="0"/>
                  </a:moveTo>
                  <a:lnTo>
                    <a:pt x="3680767" y="0"/>
                  </a:lnTo>
                  <a:lnTo>
                    <a:pt x="3680767" y="268813"/>
                  </a:lnTo>
                  <a:lnTo>
                    <a:pt x="1" y="268813"/>
                  </a:lnTo>
                  <a:close/>
                </a:path>
              </a:pathLst>
            </a:custGeom>
            <a:solidFill>
              <a:srgbClr val="ED85C3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F7F207A-C335-04F4-0622-BAA20A214CDD}"/>
                </a:ext>
              </a:extLst>
            </p:cNvPr>
            <p:cNvSpPr/>
            <p:nvPr/>
          </p:nvSpPr>
          <p:spPr>
            <a:xfrm>
              <a:off x="9022600" y="4592762"/>
              <a:ext cx="517479" cy="450424"/>
            </a:xfrm>
            <a:custGeom>
              <a:avLst/>
              <a:gdLst>
                <a:gd name="connsiteX0" fmla="*/ 517481 w 517479"/>
                <a:gd name="connsiteY0" fmla="*/ 450424 h 450424"/>
                <a:gd name="connsiteX1" fmla="*/ 53287 w 517479"/>
                <a:gd name="connsiteY1" fmla="*/ 168499 h 450424"/>
                <a:gd name="connsiteX2" fmla="*/ 194905 w 517479"/>
                <a:gd name="connsiteY2" fmla="*/ 60974 h 450424"/>
                <a:gd name="connsiteX3" fmla="*/ 517481 w 517479"/>
                <a:gd name="connsiteY3" fmla="*/ 450424 h 45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479" h="450424">
                  <a:moveTo>
                    <a:pt x="517481" y="450424"/>
                  </a:moveTo>
                  <a:cubicBezTo>
                    <a:pt x="517481" y="450424"/>
                    <a:pt x="198839" y="382893"/>
                    <a:pt x="53287" y="168499"/>
                  </a:cubicBezTo>
                  <a:cubicBezTo>
                    <a:pt x="-92265" y="-45896"/>
                    <a:pt x="95903" y="-24260"/>
                    <a:pt x="194905" y="60974"/>
                  </a:cubicBezTo>
                  <a:cubicBezTo>
                    <a:pt x="293907" y="146863"/>
                    <a:pt x="517481" y="450424"/>
                    <a:pt x="517481" y="450424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C7A177E-5AB0-5A24-8F0C-AD0D8BF3BAA0}"/>
                </a:ext>
              </a:extLst>
            </p:cNvPr>
            <p:cNvSpPr/>
            <p:nvPr/>
          </p:nvSpPr>
          <p:spPr>
            <a:xfrm>
              <a:off x="9226822" y="3998003"/>
              <a:ext cx="349389" cy="818332"/>
            </a:xfrm>
            <a:custGeom>
              <a:avLst/>
              <a:gdLst>
                <a:gd name="connsiteX0" fmla="*/ 349319 w 349389"/>
                <a:gd name="connsiteY0" fmla="*/ 818332 h 818332"/>
                <a:gd name="connsiteX1" fmla="*/ 518 w 349389"/>
                <a:gd name="connsiteY1" fmla="*/ 126631 h 818332"/>
                <a:gd name="connsiteX2" fmla="*/ 302768 w 349389"/>
                <a:gd name="connsiteY2" fmla="*/ 401345 h 818332"/>
                <a:gd name="connsiteX3" fmla="*/ 349319 w 349389"/>
                <a:gd name="connsiteY3" fmla="*/ 818332 h 81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389" h="818332">
                  <a:moveTo>
                    <a:pt x="349319" y="818332"/>
                  </a:moveTo>
                  <a:cubicBezTo>
                    <a:pt x="349319" y="818332"/>
                    <a:pt x="14286" y="405934"/>
                    <a:pt x="518" y="126631"/>
                  </a:cubicBezTo>
                  <a:cubicBezTo>
                    <a:pt x="-13251" y="-152671"/>
                    <a:pt x="252284" y="70902"/>
                    <a:pt x="302768" y="401345"/>
                  </a:cubicBezTo>
                  <a:cubicBezTo>
                    <a:pt x="353253" y="731788"/>
                    <a:pt x="349319" y="818332"/>
                    <a:pt x="349319" y="818332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4290D88-0CA5-895B-ED63-02A44FC4D4FE}"/>
                </a:ext>
              </a:extLst>
            </p:cNvPr>
            <p:cNvSpPr/>
            <p:nvPr/>
          </p:nvSpPr>
          <p:spPr>
            <a:xfrm>
              <a:off x="9613386" y="3578129"/>
              <a:ext cx="386112" cy="1029711"/>
            </a:xfrm>
            <a:custGeom>
              <a:avLst/>
              <a:gdLst>
                <a:gd name="connsiteX0" fmla="*/ 126 w 386112"/>
                <a:gd name="connsiteY0" fmla="*/ 1029712 h 1029711"/>
                <a:gd name="connsiteX1" fmla="*/ 247958 w 386112"/>
                <a:gd name="connsiteY1" fmla="*/ 33794 h 1029711"/>
                <a:gd name="connsiteX2" fmla="*/ 213865 w 386112"/>
                <a:gd name="connsiteY2" fmla="*/ 690090 h 1029711"/>
                <a:gd name="connsiteX3" fmla="*/ 126 w 386112"/>
                <a:gd name="connsiteY3" fmla="*/ 1029712 h 102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112" h="1029711">
                  <a:moveTo>
                    <a:pt x="126" y="1029712"/>
                  </a:moveTo>
                  <a:cubicBezTo>
                    <a:pt x="126" y="1029712"/>
                    <a:pt x="-13642" y="213439"/>
                    <a:pt x="247958" y="33794"/>
                  </a:cubicBezTo>
                  <a:cubicBezTo>
                    <a:pt x="509558" y="-146507"/>
                    <a:pt x="342370" y="441602"/>
                    <a:pt x="213865" y="690090"/>
                  </a:cubicBezTo>
                  <a:cubicBezTo>
                    <a:pt x="85359" y="938578"/>
                    <a:pt x="126" y="1029712"/>
                    <a:pt x="126" y="1029712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7B151B5-6E58-D779-7829-6206029F3617}"/>
                </a:ext>
              </a:extLst>
            </p:cNvPr>
            <p:cNvSpPr/>
            <p:nvPr/>
          </p:nvSpPr>
          <p:spPr>
            <a:xfrm>
              <a:off x="6710990" y="1586650"/>
              <a:ext cx="2419969" cy="1211623"/>
            </a:xfrm>
            <a:custGeom>
              <a:avLst/>
              <a:gdLst>
                <a:gd name="connsiteX0" fmla="*/ 1 w 2419969"/>
                <a:gd name="connsiteY0" fmla="*/ 0 h 1211623"/>
                <a:gd name="connsiteX1" fmla="*/ 1 w 2419969"/>
                <a:gd name="connsiteY1" fmla="*/ 1211624 h 1211623"/>
                <a:gd name="connsiteX2" fmla="*/ 2419970 w 2419969"/>
                <a:gd name="connsiteY2" fmla="*/ 1211624 h 121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9969" h="1211623">
                  <a:moveTo>
                    <a:pt x="1" y="0"/>
                  </a:moveTo>
                  <a:lnTo>
                    <a:pt x="1" y="1211624"/>
                  </a:lnTo>
                  <a:lnTo>
                    <a:pt x="2419970" y="1211624"/>
                  </a:lnTo>
                </a:path>
              </a:pathLst>
            </a:custGeom>
            <a:noFill/>
            <a:ln w="1965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25B14E7-55B5-5074-02B7-1CD7B7840AC3}"/>
                </a:ext>
              </a:extLst>
            </p:cNvPr>
            <p:cNvSpPr/>
            <p:nvPr/>
          </p:nvSpPr>
          <p:spPr>
            <a:xfrm>
              <a:off x="6710335" y="1620087"/>
              <a:ext cx="2135421" cy="1178185"/>
            </a:xfrm>
            <a:custGeom>
              <a:avLst/>
              <a:gdLst>
                <a:gd name="connsiteX0" fmla="*/ 2135422 w 2135421"/>
                <a:gd name="connsiteY0" fmla="*/ 0 h 1178185"/>
                <a:gd name="connsiteX1" fmla="*/ 1319805 w 2135421"/>
                <a:gd name="connsiteY1" fmla="*/ 782179 h 1178185"/>
                <a:gd name="connsiteX2" fmla="*/ 1 w 2135421"/>
                <a:gd name="connsiteY2" fmla="*/ 1178186 h 117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5421" h="1178185">
                  <a:moveTo>
                    <a:pt x="2135422" y="0"/>
                  </a:moveTo>
                  <a:cubicBezTo>
                    <a:pt x="2135422" y="0"/>
                    <a:pt x="1928240" y="461571"/>
                    <a:pt x="1319805" y="782179"/>
                  </a:cubicBezTo>
                  <a:cubicBezTo>
                    <a:pt x="712026" y="1102787"/>
                    <a:pt x="1" y="1178186"/>
                    <a:pt x="1" y="1178186"/>
                  </a:cubicBezTo>
                </a:path>
              </a:pathLst>
            </a:custGeom>
            <a:noFill/>
            <a:ln w="1965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12BA2D5-4F09-00B1-763D-884F60CE6D6F}"/>
                </a:ext>
              </a:extLst>
            </p:cNvPr>
            <p:cNvSpPr/>
            <p:nvPr/>
          </p:nvSpPr>
          <p:spPr>
            <a:xfrm>
              <a:off x="8694959" y="1620087"/>
              <a:ext cx="178333" cy="155386"/>
            </a:xfrm>
            <a:custGeom>
              <a:avLst/>
              <a:gdLst>
                <a:gd name="connsiteX0" fmla="*/ 1 w 178333"/>
                <a:gd name="connsiteY0" fmla="*/ 76054 h 155386"/>
                <a:gd name="connsiteX1" fmla="*/ 150798 w 178333"/>
                <a:gd name="connsiteY1" fmla="*/ 0 h 155386"/>
                <a:gd name="connsiteX2" fmla="*/ 178335 w 178333"/>
                <a:gd name="connsiteY2" fmla="*/ 155387 h 15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333" h="155386">
                  <a:moveTo>
                    <a:pt x="1" y="76054"/>
                  </a:moveTo>
                  <a:lnTo>
                    <a:pt x="150798" y="0"/>
                  </a:lnTo>
                  <a:lnTo>
                    <a:pt x="178335" y="155387"/>
                  </a:lnTo>
                </a:path>
              </a:pathLst>
            </a:custGeom>
            <a:noFill/>
            <a:ln w="1965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2C15107-A7EF-F247-C3BF-6BD404905106}"/>
                </a:ext>
              </a:extLst>
            </p:cNvPr>
            <p:cNvSpPr/>
            <p:nvPr/>
          </p:nvSpPr>
          <p:spPr>
            <a:xfrm>
              <a:off x="9297492" y="980182"/>
              <a:ext cx="118015" cy="118015"/>
            </a:xfrm>
            <a:custGeom>
              <a:avLst/>
              <a:gdLst>
                <a:gd name="connsiteX0" fmla="*/ 1 w 118015"/>
                <a:gd name="connsiteY0" fmla="*/ 0 h 118015"/>
                <a:gd name="connsiteX1" fmla="*/ 118017 w 118015"/>
                <a:gd name="connsiteY1" fmla="*/ 0 h 118015"/>
                <a:gd name="connsiteX2" fmla="*/ 118017 w 118015"/>
                <a:gd name="connsiteY2" fmla="*/ 118015 h 118015"/>
                <a:gd name="connsiteX3" fmla="*/ 1 w 118015"/>
                <a:gd name="connsiteY3" fmla="*/ 118015 h 11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015" h="118015">
                  <a:moveTo>
                    <a:pt x="1" y="0"/>
                  </a:moveTo>
                  <a:lnTo>
                    <a:pt x="118017" y="0"/>
                  </a:lnTo>
                  <a:lnTo>
                    <a:pt x="118017" y="118015"/>
                  </a:lnTo>
                  <a:lnTo>
                    <a:pt x="1" y="118015"/>
                  </a:lnTo>
                  <a:close/>
                </a:path>
              </a:pathLst>
            </a:custGeom>
            <a:noFill/>
            <a:ln w="1965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64ABCEC8-9AF1-9B06-696D-7AFA7620DFB0}"/>
                </a:ext>
              </a:extLst>
            </p:cNvPr>
            <p:cNvGrpSpPr/>
            <p:nvPr/>
          </p:nvGrpSpPr>
          <p:grpSpPr>
            <a:xfrm>
              <a:off x="9499429" y="980182"/>
              <a:ext cx="120637" cy="119982"/>
              <a:chOff x="9499429" y="980182"/>
              <a:chExt cx="120637" cy="11998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4E077F-2215-4870-0E49-AA1F009E0C97}"/>
                  </a:ext>
                </a:extLst>
              </p:cNvPr>
              <p:cNvSpPr/>
              <p:nvPr/>
            </p:nvSpPr>
            <p:spPr>
              <a:xfrm>
                <a:off x="9499429" y="980182"/>
                <a:ext cx="120637" cy="119982"/>
              </a:xfrm>
              <a:custGeom>
                <a:avLst/>
                <a:gdLst>
                  <a:gd name="connsiteX0" fmla="*/ 1193 w 120637"/>
                  <a:gd name="connsiteY0" fmla="*/ 149 h 119982"/>
                  <a:gd name="connsiteX1" fmla="*/ 121831 w 120637"/>
                  <a:gd name="connsiteY1" fmla="*/ 120131 h 11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637" h="119982">
                    <a:moveTo>
                      <a:pt x="1193" y="149"/>
                    </a:moveTo>
                    <a:lnTo>
                      <a:pt x="121831" y="120131"/>
                    </a:lnTo>
                  </a:path>
                </a:pathLst>
              </a:custGeom>
              <a:ln w="1965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4E71883-A734-0294-1AC8-6402629A0CFE}"/>
                  </a:ext>
                </a:extLst>
              </p:cNvPr>
              <p:cNvSpPr/>
              <p:nvPr/>
            </p:nvSpPr>
            <p:spPr>
              <a:xfrm>
                <a:off x="9499429" y="980182"/>
                <a:ext cx="120637" cy="119982"/>
              </a:xfrm>
              <a:custGeom>
                <a:avLst/>
                <a:gdLst>
                  <a:gd name="connsiteX0" fmla="*/ 121831 w 120637"/>
                  <a:gd name="connsiteY0" fmla="*/ 149 h 119982"/>
                  <a:gd name="connsiteX1" fmla="*/ 1193 w 120637"/>
                  <a:gd name="connsiteY1" fmla="*/ 120131 h 11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637" h="119982">
                    <a:moveTo>
                      <a:pt x="121831" y="149"/>
                    </a:moveTo>
                    <a:lnTo>
                      <a:pt x="1193" y="120131"/>
                    </a:lnTo>
                  </a:path>
                </a:pathLst>
              </a:custGeom>
              <a:ln w="1965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90556BB-44E1-BAB5-4229-CA24C565E016}"/>
                </a:ext>
              </a:extLst>
            </p:cNvPr>
            <p:cNvSpPr/>
            <p:nvPr/>
          </p:nvSpPr>
          <p:spPr>
            <a:xfrm>
              <a:off x="3116113" y="5753775"/>
              <a:ext cx="329787" cy="751630"/>
            </a:xfrm>
            <a:custGeom>
              <a:avLst/>
              <a:gdLst>
                <a:gd name="connsiteX0" fmla="*/ 329788 w 329787"/>
                <a:gd name="connsiteY0" fmla="*/ 11927 h 751630"/>
                <a:gd name="connsiteX1" fmla="*/ 236032 w 329787"/>
                <a:gd name="connsiteY1" fmla="*/ 699694 h 751630"/>
                <a:gd name="connsiteX2" fmla="*/ 113427 w 329787"/>
                <a:gd name="connsiteY2" fmla="*/ 751490 h 751630"/>
                <a:gd name="connsiteX3" fmla="*/ 15736 w 329787"/>
                <a:gd name="connsiteY3" fmla="*/ 682648 h 751630"/>
                <a:gd name="connsiteX4" fmla="*/ 1 w 329787"/>
                <a:gd name="connsiteY4" fmla="*/ 55200 h 751630"/>
                <a:gd name="connsiteX5" fmla="*/ 329788 w 329787"/>
                <a:gd name="connsiteY5" fmla="*/ 11927 h 75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87" h="751630">
                  <a:moveTo>
                    <a:pt x="329788" y="11927"/>
                  </a:moveTo>
                  <a:lnTo>
                    <a:pt x="236032" y="699694"/>
                  </a:lnTo>
                  <a:cubicBezTo>
                    <a:pt x="236032" y="699694"/>
                    <a:pt x="179646" y="754768"/>
                    <a:pt x="113427" y="751490"/>
                  </a:cubicBezTo>
                  <a:cubicBezTo>
                    <a:pt x="47207" y="748212"/>
                    <a:pt x="15736" y="682648"/>
                    <a:pt x="15736" y="682648"/>
                  </a:cubicBezTo>
                  <a:lnTo>
                    <a:pt x="1" y="55200"/>
                  </a:lnTo>
                  <a:cubicBezTo>
                    <a:pt x="1" y="54544"/>
                    <a:pt x="113427" y="-30689"/>
                    <a:pt x="329788" y="11927"/>
                  </a:cubicBez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3EA2CA6-DFCB-C8D2-7E56-076FE6DCB64D}"/>
                </a:ext>
              </a:extLst>
            </p:cNvPr>
            <p:cNvSpPr/>
            <p:nvPr/>
          </p:nvSpPr>
          <p:spPr>
            <a:xfrm>
              <a:off x="2573899" y="5850280"/>
              <a:ext cx="349456" cy="727695"/>
            </a:xfrm>
            <a:custGeom>
              <a:avLst/>
              <a:gdLst>
                <a:gd name="connsiteX0" fmla="*/ 349457 w 349456"/>
                <a:gd name="connsiteY0" fmla="*/ 0 h 727695"/>
                <a:gd name="connsiteX1" fmla="*/ 251767 w 349456"/>
                <a:gd name="connsiteY1" fmla="*/ 679899 h 727695"/>
                <a:gd name="connsiteX2" fmla="*/ 26882 w 349456"/>
                <a:gd name="connsiteY2" fmla="*/ 654985 h 727695"/>
                <a:gd name="connsiteX3" fmla="*/ 1 w 349456"/>
                <a:gd name="connsiteY3" fmla="*/ 24914 h 727695"/>
                <a:gd name="connsiteX4" fmla="*/ 349457 w 349456"/>
                <a:gd name="connsiteY4" fmla="*/ 0 h 72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456" h="727695">
                  <a:moveTo>
                    <a:pt x="349457" y="0"/>
                  </a:moveTo>
                  <a:lnTo>
                    <a:pt x="251767" y="679899"/>
                  </a:lnTo>
                  <a:cubicBezTo>
                    <a:pt x="251767" y="679899"/>
                    <a:pt x="129162" y="802504"/>
                    <a:pt x="26882" y="654985"/>
                  </a:cubicBezTo>
                  <a:lnTo>
                    <a:pt x="1" y="24914"/>
                  </a:lnTo>
                  <a:lnTo>
                    <a:pt x="349457" y="0"/>
                  </a:ln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D977B37-B73A-84C8-1402-2DAE2D7D1FE8}"/>
                </a:ext>
              </a:extLst>
            </p:cNvPr>
            <p:cNvSpPr/>
            <p:nvPr/>
          </p:nvSpPr>
          <p:spPr>
            <a:xfrm>
              <a:off x="3024979" y="3882703"/>
              <a:ext cx="623514" cy="1929040"/>
            </a:xfrm>
            <a:custGeom>
              <a:avLst/>
              <a:gdLst>
                <a:gd name="connsiteX0" fmla="*/ 548772 w 623514"/>
                <a:gd name="connsiteY0" fmla="*/ 7212 h 1929040"/>
                <a:gd name="connsiteX1" fmla="*/ 623515 w 623514"/>
                <a:gd name="connsiteY1" fmla="*/ 1797766 h 1929040"/>
                <a:gd name="connsiteX2" fmla="*/ 340934 w 623514"/>
                <a:gd name="connsiteY2" fmla="*/ 1903980 h 1929040"/>
                <a:gd name="connsiteX3" fmla="*/ 1 w 623514"/>
                <a:gd name="connsiteY3" fmla="*/ 1903980 h 1929040"/>
                <a:gd name="connsiteX4" fmla="*/ 1 w 623514"/>
                <a:gd name="connsiteY4" fmla="*/ 286515 h 1929040"/>
                <a:gd name="connsiteX5" fmla="*/ 64254 w 623514"/>
                <a:gd name="connsiteY5" fmla="*/ 0 h 1929040"/>
                <a:gd name="connsiteX6" fmla="*/ 548772 w 623514"/>
                <a:gd name="connsiteY6" fmla="*/ 7212 h 192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14" h="1929040">
                  <a:moveTo>
                    <a:pt x="548772" y="7212"/>
                  </a:moveTo>
                  <a:lnTo>
                    <a:pt x="623515" y="1797766"/>
                  </a:lnTo>
                  <a:cubicBezTo>
                    <a:pt x="623515" y="1797766"/>
                    <a:pt x="572375" y="1846940"/>
                    <a:pt x="340934" y="1903980"/>
                  </a:cubicBezTo>
                  <a:cubicBezTo>
                    <a:pt x="109493" y="1960365"/>
                    <a:pt x="1" y="1903980"/>
                    <a:pt x="1" y="1903980"/>
                  </a:cubicBezTo>
                  <a:lnTo>
                    <a:pt x="1" y="286515"/>
                  </a:lnTo>
                  <a:lnTo>
                    <a:pt x="64254" y="0"/>
                  </a:lnTo>
                  <a:lnTo>
                    <a:pt x="548772" y="7212"/>
                  </a:lnTo>
                  <a:close/>
                </a:path>
              </a:pathLst>
            </a:custGeom>
            <a:solidFill>
              <a:srgbClr val="5900CC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2698D21-21F7-6995-B84E-A7BB5B1A4D27}"/>
                </a:ext>
              </a:extLst>
            </p:cNvPr>
            <p:cNvSpPr/>
            <p:nvPr/>
          </p:nvSpPr>
          <p:spPr>
            <a:xfrm>
              <a:off x="2202806" y="3748952"/>
              <a:ext cx="886425" cy="2187211"/>
            </a:xfrm>
            <a:custGeom>
              <a:avLst/>
              <a:gdLst>
                <a:gd name="connsiteX0" fmla="*/ 170468 w 886425"/>
                <a:gd name="connsiteY0" fmla="*/ 81955 h 2187211"/>
                <a:gd name="connsiteX1" fmla="*/ 110804 w 886425"/>
                <a:gd name="connsiteY1" fmla="*/ 1150649 h 2187211"/>
                <a:gd name="connsiteX2" fmla="*/ 1 w 886425"/>
                <a:gd name="connsiteY2" fmla="*/ 2121653 h 2187211"/>
                <a:gd name="connsiteX3" fmla="*/ 547461 w 886425"/>
                <a:gd name="connsiteY3" fmla="*/ 2171482 h 2187211"/>
                <a:gd name="connsiteX4" fmla="*/ 822174 w 886425"/>
                <a:gd name="connsiteY4" fmla="*/ 2098706 h 2187211"/>
                <a:gd name="connsiteX5" fmla="*/ 822174 w 886425"/>
                <a:gd name="connsiteY5" fmla="*/ 420921 h 2187211"/>
                <a:gd name="connsiteX6" fmla="*/ 886427 w 886425"/>
                <a:gd name="connsiteY6" fmla="*/ 134406 h 2187211"/>
                <a:gd name="connsiteX7" fmla="*/ 484519 w 886425"/>
                <a:gd name="connsiteY7" fmla="*/ 0 h 2187211"/>
                <a:gd name="connsiteX8" fmla="*/ 170468 w 886425"/>
                <a:gd name="connsiteY8" fmla="*/ 38027 h 2187211"/>
                <a:gd name="connsiteX9" fmla="*/ 170468 w 886425"/>
                <a:gd name="connsiteY9" fmla="*/ 81955 h 218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6425" h="2187211">
                  <a:moveTo>
                    <a:pt x="170468" y="81955"/>
                  </a:moveTo>
                  <a:cubicBezTo>
                    <a:pt x="170468" y="81955"/>
                    <a:pt x="154732" y="845776"/>
                    <a:pt x="110804" y="1150649"/>
                  </a:cubicBezTo>
                  <a:cubicBezTo>
                    <a:pt x="66876" y="1455522"/>
                    <a:pt x="1" y="2121653"/>
                    <a:pt x="1" y="2121653"/>
                  </a:cubicBezTo>
                  <a:cubicBezTo>
                    <a:pt x="1" y="2121653"/>
                    <a:pt x="215707" y="2225900"/>
                    <a:pt x="547461" y="2171482"/>
                  </a:cubicBezTo>
                  <a:cubicBezTo>
                    <a:pt x="813651" y="2128210"/>
                    <a:pt x="822174" y="2098706"/>
                    <a:pt x="822174" y="2098706"/>
                  </a:cubicBezTo>
                  <a:lnTo>
                    <a:pt x="822174" y="420921"/>
                  </a:lnTo>
                  <a:lnTo>
                    <a:pt x="886427" y="134406"/>
                  </a:lnTo>
                  <a:lnTo>
                    <a:pt x="484519" y="0"/>
                  </a:lnTo>
                  <a:lnTo>
                    <a:pt x="170468" y="38027"/>
                  </a:lnTo>
                  <a:lnTo>
                    <a:pt x="170468" y="81955"/>
                  </a:lnTo>
                  <a:close/>
                </a:path>
              </a:pathLst>
            </a:custGeom>
            <a:solidFill>
              <a:srgbClr val="5900CC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97BE07-5CEF-88B9-CD79-478A489454DE}"/>
                </a:ext>
              </a:extLst>
            </p:cNvPr>
            <p:cNvSpPr/>
            <p:nvPr/>
          </p:nvSpPr>
          <p:spPr>
            <a:xfrm>
              <a:off x="2217127" y="435596"/>
              <a:ext cx="966463" cy="1088797"/>
            </a:xfrm>
            <a:custGeom>
              <a:avLst/>
              <a:gdLst>
                <a:gd name="connsiteX0" fmla="*/ 880629 w 966463"/>
                <a:gd name="connsiteY0" fmla="*/ 317734 h 1088797"/>
                <a:gd name="connsiteX1" fmla="*/ 963896 w 966463"/>
                <a:gd name="connsiteY1" fmla="*/ 234468 h 1088797"/>
                <a:gd name="connsiteX2" fmla="*/ 782939 w 966463"/>
                <a:gd name="connsiteY2" fmla="*/ 94816 h 1088797"/>
                <a:gd name="connsiteX3" fmla="*/ 654433 w 966463"/>
                <a:gd name="connsiteY3" fmla="*/ 404 h 1088797"/>
                <a:gd name="connsiteX4" fmla="*/ 502325 w 966463"/>
                <a:gd name="connsiteY4" fmla="*/ 159069 h 1088797"/>
                <a:gd name="connsiteX5" fmla="*/ 318745 w 966463"/>
                <a:gd name="connsiteY5" fmla="*/ 185950 h 1088797"/>
                <a:gd name="connsiteX6" fmla="*/ 260393 w 966463"/>
                <a:gd name="connsiteY6" fmla="*/ 435749 h 1088797"/>
                <a:gd name="connsiteX7" fmla="*/ 55834 w 966463"/>
                <a:gd name="connsiteY7" fmla="*/ 473777 h 1088797"/>
                <a:gd name="connsiteX8" fmla="*/ 142378 w 966463"/>
                <a:gd name="connsiteY8" fmla="*/ 823889 h 1088797"/>
                <a:gd name="connsiteX9" fmla="*/ 146968 w 966463"/>
                <a:gd name="connsiteY9" fmla="*/ 981242 h 1088797"/>
                <a:gd name="connsiteX10" fmla="*/ 580346 w 966463"/>
                <a:gd name="connsiteY10" fmla="*/ 1036316 h 1088797"/>
                <a:gd name="connsiteX11" fmla="*/ 666891 w 966463"/>
                <a:gd name="connsiteY11" fmla="*/ 934036 h 1088797"/>
                <a:gd name="connsiteX12" fmla="*/ 619684 w 966463"/>
                <a:gd name="connsiteY12" fmla="*/ 458041 h 1088797"/>
                <a:gd name="connsiteX13" fmla="*/ 880629 w 966463"/>
                <a:gd name="connsiteY13" fmla="*/ 317734 h 10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6463" h="1088797">
                  <a:moveTo>
                    <a:pt x="880629" y="317734"/>
                  </a:moveTo>
                  <a:cubicBezTo>
                    <a:pt x="880629" y="317734"/>
                    <a:pt x="952750" y="286263"/>
                    <a:pt x="963896" y="234468"/>
                  </a:cubicBezTo>
                  <a:cubicBezTo>
                    <a:pt x="975042" y="182672"/>
                    <a:pt x="956028" y="52200"/>
                    <a:pt x="782939" y="94816"/>
                  </a:cubicBezTo>
                  <a:cubicBezTo>
                    <a:pt x="782939" y="94816"/>
                    <a:pt x="773760" y="6961"/>
                    <a:pt x="654433" y="404"/>
                  </a:cubicBezTo>
                  <a:cubicBezTo>
                    <a:pt x="535107" y="-6152"/>
                    <a:pt x="486589" y="67935"/>
                    <a:pt x="502325" y="159069"/>
                  </a:cubicBezTo>
                  <a:cubicBezTo>
                    <a:pt x="502325" y="159069"/>
                    <a:pt x="414469" y="111863"/>
                    <a:pt x="318745" y="185950"/>
                  </a:cubicBezTo>
                  <a:cubicBezTo>
                    <a:pt x="223022" y="260038"/>
                    <a:pt x="260393" y="435749"/>
                    <a:pt x="260393" y="435749"/>
                  </a:cubicBezTo>
                  <a:cubicBezTo>
                    <a:pt x="260393" y="435749"/>
                    <a:pt x="170571" y="369530"/>
                    <a:pt x="55834" y="473777"/>
                  </a:cubicBezTo>
                  <a:cubicBezTo>
                    <a:pt x="-58904" y="577368"/>
                    <a:pt x="19773" y="739311"/>
                    <a:pt x="142378" y="823889"/>
                  </a:cubicBezTo>
                  <a:cubicBezTo>
                    <a:pt x="142378" y="823889"/>
                    <a:pt x="79437" y="882241"/>
                    <a:pt x="146968" y="981242"/>
                  </a:cubicBezTo>
                  <a:cubicBezTo>
                    <a:pt x="214499" y="1080244"/>
                    <a:pt x="417091" y="1135974"/>
                    <a:pt x="580346" y="1036316"/>
                  </a:cubicBezTo>
                  <a:cubicBezTo>
                    <a:pt x="580346" y="1036316"/>
                    <a:pt x="654433" y="991733"/>
                    <a:pt x="666891" y="934036"/>
                  </a:cubicBezTo>
                  <a:cubicBezTo>
                    <a:pt x="679348" y="875684"/>
                    <a:pt x="577068" y="541308"/>
                    <a:pt x="619684" y="458041"/>
                  </a:cubicBezTo>
                  <a:cubicBezTo>
                    <a:pt x="661645" y="374775"/>
                    <a:pt x="750157" y="321012"/>
                    <a:pt x="880629" y="317734"/>
                  </a:cubicBezTo>
                  <a:close/>
                </a:path>
              </a:pathLst>
            </a:custGeom>
            <a:solidFill>
              <a:srgbClr val="ED85C3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A934A00-D722-9E3F-B33A-30838EED793D}"/>
                </a:ext>
              </a:extLst>
            </p:cNvPr>
            <p:cNvSpPr/>
            <p:nvPr/>
          </p:nvSpPr>
          <p:spPr>
            <a:xfrm>
              <a:off x="2685643" y="734492"/>
              <a:ext cx="506721" cy="548489"/>
            </a:xfrm>
            <a:custGeom>
              <a:avLst/>
              <a:gdLst>
                <a:gd name="connsiteX0" fmla="*/ 412113 w 506721"/>
                <a:gd name="connsiteY0" fmla="*/ 18838 h 548489"/>
                <a:gd name="connsiteX1" fmla="*/ 499969 w 506721"/>
                <a:gd name="connsiteY1" fmla="*/ 271260 h 548489"/>
                <a:gd name="connsiteX2" fmla="*/ 469810 w 506721"/>
                <a:gd name="connsiteY2" fmla="*/ 522370 h 548489"/>
                <a:gd name="connsiteX3" fmla="*/ 252137 w 506721"/>
                <a:gd name="connsiteY3" fmla="*/ 522370 h 548489"/>
                <a:gd name="connsiteX4" fmla="*/ 35120 w 506721"/>
                <a:gd name="connsiteY4" fmla="*/ 408289 h 548489"/>
                <a:gd name="connsiteX5" fmla="*/ 23318 w 506721"/>
                <a:gd name="connsiteY5" fmla="*/ 288962 h 548489"/>
                <a:gd name="connsiteX6" fmla="*/ 113797 w 506721"/>
                <a:gd name="connsiteY6" fmla="*/ 321744 h 548489"/>
                <a:gd name="connsiteX7" fmla="*/ 205586 w 506721"/>
                <a:gd name="connsiteY7" fmla="*/ 37852 h 548489"/>
                <a:gd name="connsiteX8" fmla="*/ 412113 w 506721"/>
                <a:gd name="connsiteY8" fmla="*/ 18838 h 54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6721" h="548489">
                  <a:moveTo>
                    <a:pt x="412113" y="18838"/>
                  </a:moveTo>
                  <a:cubicBezTo>
                    <a:pt x="412113" y="18838"/>
                    <a:pt x="486856" y="212252"/>
                    <a:pt x="499969" y="271260"/>
                  </a:cubicBezTo>
                  <a:cubicBezTo>
                    <a:pt x="513082" y="330268"/>
                    <a:pt x="509148" y="484999"/>
                    <a:pt x="469810" y="522370"/>
                  </a:cubicBezTo>
                  <a:cubicBezTo>
                    <a:pt x="430471" y="560397"/>
                    <a:pt x="317701" y="553841"/>
                    <a:pt x="252137" y="522370"/>
                  </a:cubicBezTo>
                  <a:cubicBezTo>
                    <a:pt x="187228" y="490900"/>
                    <a:pt x="72491" y="446316"/>
                    <a:pt x="35120" y="408289"/>
                  </a:cubicBezTo>
                  <a:cubicBezTo>
                    <a:pt x="21351" y="394520"/>
                    <a:pt x="-29133" y="320433"/>
                    <a:pt x="23318" y="288962"/>
                  </a:cubicBezTo>
                  <a:cubicBezTo>
                    <a:pt x="75770" y="257492"/>
                    <a:pt x="113797" y="321744"/>
                    <a:pt x="113797" y="321744"/>
                  </a:cubicBezTo>
                  <a:cubicBezTo>
                    <a:pt x="113797" y="321744"/>
                    <a:pt x="58723" y="109972"/>
                    <a:pt x="205586" y="37852"/>
                  </a:cubicBezTo>
                  <a:cubicBezTo>
                    <a:pt x="355728" y="-34269"/>
                    <a:pt x="412113" y="18838"/>
                    <a:pt x="412113" y="18838"/>
                  </a:cubicBez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8FC796B-ABAD-85EB-26FE-3D5658A446F7}"/>
                </a:ext>
              </a:extLst>
            </p:cNvPr>
            <p:cNvSpPr/>
            <p:nvPr/>
          </p:nvSpPr>
          <p:spPr>
            <a:xfrm>
              <a:off x="2816285" y="1213036"/>
              <a:ext cx="287224" cy="495391"/>
            </a:xfrm>
            <a:custGeom>
              <a:avLst/>
              <a:gdLst>
                <a:gd name="connsiteX0" fmla="*/ 29050 w 287224"/>
                <a:gd name="connsiteY0" fmla="*/ 1865 h 495391"/>
                <a:gd name="connsiteX1" fmla="*/ 5447 w 287224"/>
                <a:gd name="connsiteY1" fmla="*/ 258876 h 495391"/>
                <a:gd name="connsiteX2" fmla="*/ 14626 w 287224"/>
                <a:gd name="connsiteY2" fmla="*/ 370991 h 495391"/>
                <a:gd name="connsiteX3" fmla="*/ 152310 w 287224"/>
                <a:gd name="connsiteY3" fmla="*/ 492940 h 495391"/>
                <a:gd name="connsiteX4" fmla="*/ 272293 w 287224"/>
                <a:gd name="connsiteY4" fmla="*/ 484417 h 495391"/>
                <a:gd name="connsiteX5" fmla="*/ 235577 w 287224"/>
                <a:gd name="connsiteY5" fmla="*/ 426065 h 495391"/>
                <a:gd name="connsiteX6" fmla="*/ 132641 w 287224"/>
                <a:gd name="connsiteY6" fmla="*/ 49071 h 495391"/>
                <a:gd name="connsiteX7" fmla="*/ 29050 w 287224"/>
                <a:gd name="connsiteY7" fmla="*/ 1865 h 49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24" h="495391">
                  <a:moveTo>
                    <a:pt x="29050" y="1865"/>
                  </a:moveTo>
                  <a:lnTo>
                    <a:pt x="5447" y="258876"/>
                  </a:lnTo>
                  <a:cubicBezTo>
                    <a:pt x="5447" y="258876"/>
                    <a:pt x="-11600" y="321818"/>
                    <a:pt x="14626" y="370991"/>
                  </a:cubicBezTo>
                  <a:cubicBezTo>
                    <a:pt x="39540" y="418197"/>
                    <a:pt x="90680" y="481794"/>
                    <a:pt x="152310" y="492940"/>
                  </a:cubicBezTo>
                  <a:cubicBezTo>
                    <a:pt x="193616" y="500152"/>
                    <a:pt x="248690" y="489662"/>
                    <a:pt x="272293" y="484417"/>
                  </a:cubicBezTo>
                  <a:cubicBezTo>
                    <a:pt x="320810" y="473926"/>
                    <a:pt x="235577" y="426065"/>
                    <a:pt x="235577" y="426065"/>
                  </a:cubicBezTo>
                  <a:lnTo>
                    <a:pt x="132641" y="49071"/>
                  </a:lnTo>
                  <a:cubicBezTo>
                    <a:pt x="132641" y="49071"/>
                    <a:pt x="105104" y="-11247"/>
                    <a:pt x="29050" y="1865"/>
                  </a:cubicBez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F406268-D4F3-EE49-8435-7F5982B64E17}"/>
                </a:ext>
              </a:extLst>
            </p:cNvPr>
            <p:cNvSpPr/>
            <p:nvPr/>
          </p:nvSpPr>
          <p:spPr>
            <a:xfrm>
              <a:off x="2152977" y="1471913"/>
              <a:ext cx="1609597" cy="2434330"/>
            </a:xfrm>
            <a:custGeom>
              <a:avLst/>
              <a:gdLst>
                <a:gd name="connsiteX0" fmla="*/ 668754 w 1609597"/>
                <a:gd name="connsiteY0" fmla="*/ 0 h 2434330"/>
                <a:gd name="connsiteX1" fmla="*/ 363226 w 1609597"/>
                <a:gd name="connsiteY1" fmla="*/ 378305 h 2434330"/>
                <a:gd name="connsiteX2" fmla="*/ 1 w 1609597"/>
                <a:gd name="connsiteY2" fmla="*/ 1238505 h 2434330"/>
                <a:gd name="connsiteX3" fmla="*/ 279960 w 1609597"/>
                <a:gd name="connsiteY3" fmla="*/ 1355865 h 2434330"/>
                <a:gd name="connsiteX4" fmla="*/ 176368 w 1609597"/>
                <a:gd name="connsiteY4" fmla="*/ 2376697 h 2434330"/>
                <a:gd name="connsiteX5" fmla="*/ 647774 w 1609597"/>
                <a:gd name="connsiteY5" fmla="*/ 2354405 h 2434330"/>
                <a:gd name="connsiteX6" fmla="*/ 1524365 w 1609597"/>
                <a:gd name="connsiteY6" fmla="*/ 2395055 h 2434330"/>
                <a:gd name="connsiteX7" fmla="*/ 1257520 w 1609597"/>
                <a:gd name="connsiteY7" fmla="*/ 1267353 h 2434330"/>
                <a:gd name="connsiteX8" fmla="*/ 1609599 w 1609597"/>
                <a:gd name="connsiteY8" fmla="*/ 931010 h 2434330"/>
                <a:gd name="connsiteX9" fmla="*/ 868725 w 1609597"/>
                <a:gd name="connsiteY9" fmla="*/ 51796 h 2434330"/>
                <a:gd name="connsiteX10" fmla="*/ 791359 w 1609597"/>
                <a:gd name="connsiteY10" fmla="*/ 66875 h 2434330"/>
                <a:gd name="connsiteX11" fmla="*/ 668754 w 1609597"/>
                <a:gd name="connsiteY11" fmla="*/ 0 h 243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09597" h="2434330">
                  <a:moveTo>
                    <a:pt x="668754" y="0"/>
                  </a:moveTo>
                  <a:cubicBezTo>
                    <a:pt x="668754" y="0"/>
                    <a:pt x="542216" y="109492"/>
                    <a:pt x="363226" y="378305"/>
                  </a:cubicBezTo>
                  <a:cubicBezTo>
                    <a:pt x="184236" y="647117"/>
                    <a:pt x="1" y="1238505"/>
                    <a:pt x="1" y="1238505"/>
                  </a:cubicBezTo>
                  <a:lnTo>
                    <a:pt x="279960" y="1355865"/>
                  </a:lnTo>
                  <a:lnTo>
                    <a:pt x="176368" y="2376697"/>
                  </a:lnTo>
                  <a:cubicBezTo>
                    <a:pt x="176368" y="2376697"/>
                    <a:pt x="336345" y="2288841"/>
                    <a:pt x="647774" y="2354405"/>
                  </a:cubicBezTo>
                  <a:cubicBezTo>
                    <a:pt x="958547" y="2420625"/>
                    <a:pt x="1226049" y="2473732"/>
                    <a:pt x="1524365" y="2395055"/>
                  </a:cubicBezTo>
                  <a:lnTo>
                    <a:pt x="1257520" y="1267353"/>
                  </a:lnTo>
                  <a:lnTo>
                    <a:pt x="1609599" y="931010"/>
                  </a:lnTo>
                  <a:cubicBezTo>
                    <a:pt x="1609599" y="931010"/>
                    <a:pt x="1038536" y="205871"/>
                    <a:pt x="868725" y="51796"/>
                  </a:cubicBezTo>
                  <a:cubicBezTo>
                    <a:pt x="868725" y="51796"/>
                    <a:pt x="860857" y="73432"/>
                    <a:pt x="791359" y="66875"/>
                  </a:cubicBezTo>
                  <a:cubicBezTo>
                    <a:pt x="699569" y="58352"/>
                    <a:pt x="668754" y="0"/>
                    <a:pt x="668754" y="0"/>
                  </a:cubicBezTo>
                  <a:close/>
                </a:path>
              </a:pathLst>
            </a:custGeom>
            <a:solidFill>
              <a:srgbClr val="52CB96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E91966D-2569-C7F1-0A80-AF0921ADCF13}"/>
                </a:ext>
              </a:extLst>
            </p:cNvPr>
            <p:cNvSpPr/>
            <p:nvPr/>
          </p:nvSpPr>
          <p:spPr>
            <a:xfrm>
              <a:off x="2231654" y="2750412"/>
              <a:ext cx="283236" cy="1173596"/>
            </a:xfrm>
            <a:custGeom>
              <a:avLst/>
              <a:gdLst>
                <a:gd name="connsiteX0" fmla="*/ 17048 w 283236"/>
                <a:gd name="connsiteY0" fmla="*/ 0 h 1173596"/>
                <a:gd name="connsiteX1" fmla="*/ 1 w 283236"/>
                <a:gd name="connsiteY1" fmla="*/ 1142126 h 1173596"/>
                <a:gd name="connsiteX2" fmla="*/ 110149 w 283236"/>
                <a:gd name="connsiteY2" fmla="*/ 1173597 h 1173596"/>
                <a:gd name="connsiteX3" fmla="*/ 283238 w 283236"/>
                <a:gd name="connsiteY3" fmla="*/ 111459 h 117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236" h="1173596">
                  <a:moveTo>
                    <a:pt x="17048" y="0"/>
                  </a:moveTo>
                  <a:lnTo>
                    <a:pt x="1" y="1142126"/>
                  </a:lnTo>
                  <a:lnTo>
                    <a:pt x="110149" y="1173597"/>
                  </a:lnTo>
                  <a:lnTo>
                    <a:pt x="283238" y="111459"/>
                  </a:ln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FB0867B-B928-6129-AD9F-4F1DAA0DBD3C}"/>
                </a:ext>
              </a:extLst>
            </p:cNvPr>
            <p:cNvSpPr/>
            <p:nvPr/>
          </p:nvSpPr>
          <p:spPr>
            <a:xfrm>
              <a:off x="3452457" y="2477009"/>
              <a:ext cx="766443" cy="607778"/>
            </a:xfrm>
            <a:custGeom>
              <a:avLst/>
              <a:gdLst>
                <a:gd name="connsiteX0" fmla="*/ 232098 w 766443"/>
                <a:gd name="connsiteY0" fmla="*/ 0 h 607778"/>
                <a:gd name="connsiteX1" fmla="*/ 766445 w 766443"/>
                <a:gd name="connsiteY1" fmla="*/ 496320 h 607778"/>
                <a:gd name="connsiteX2" fmla="*/ 727762 w 766443"/>
                <a:gd name="connsiteY2" fmla="*/ 607779 h 607778"/>
                <a:gd name="connsiteX3" fmla="*/ 1 w 766443"/>
                <a:gd name="connsiteY3" fmla="*/ 222262 h 60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6443" h="607778">
                  <a:moveTo>
                    <a:pt x="232098" y="0"/>
                  </a:moveTo>
                  <a:lnTo>
                    <a:pt x="766445" y="496320"/>
                  </a:lnTo>
                  <a:lnTo>
                    <a:pt x="727762" y="607779"/>
                  </a:lnTo>
                  <a:lnTo>
                    <a:pt x="1" y="222262"/>
                  </a:lnTo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F125B3A-9062-C439-8006-A8D2E0CDA625}"/>
                </a:ext>
              </a:extLst>
            </p:cNvPr>
            <p:cNvSpPr/>
            <p:nvPr/>
          </p:nvSpPr>
          <p:spPr>
            <a:xfrm>
              <a:off x="3122670" y="6436423"/>
              <a:ext cx="722515" cy="262256"/>
            </a:xfrm>
            <a:custGeom>
              <a:avLst/>
              <a:gdLst>
                <a:gd name="connsiteX0" fmla="*/ 9180 w 722515"/>
                <a:gd name="connsiteY0" fmla="*/ 0 h 262256"/>
                <a:gd name="connsiteX1" fmla="*/ 1 w 722515"/>
                <a:gd name="connsiteY1" fmla="*/ 78677 h 262256"/>
                <a:gd name="connsiteX2" fmla="*/ 9180 w 722515"/>
                <a:gd name="connsiteY2" fmla="*/ 236031 h 262256"/>
                <a:gd name="connsiteX3" fmla="*/ 722517 w 722515"/>
                <a:gd name="connsiteY3" fmla="*/ 262256 h 262256"/>
                <a:gd name="connsiteX4" fmla="*/ 610402 w 722515"/>
                <a:gd name="connsiteY4" fmla="*/ 146208 h 262256"/>
                <a:gd name="connsiteX5" fmla="*/ 229475 w 722515"/>
                <a:gd name="connsiteY5" fmla="*/ 18358 h 262256"/>
                <a:gd name="connsiteX6" fmla="*/ 102937 w 722515"/>
                <a:gd name="connsiteY6" fmla="*/ 41961 h 262256"/>
                <a:gd name="connsiteX7" fmla="*/ 9180 w 722515"/>
                <a:gd name="connsiteY7" fmla="*/ 0 h 26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2515" h="262256">
                  <a:moveTo>
                    <a:pt x="9180" y="0"/>
                  </a:moveTo>
                  <a:cubicBezTo>
                    <a:pt x="9180" y="0"/>
                    <a:pt x="1" y="31471"/>
                    <a:pt x="1" y="78677"/>
                  </a:cubicBezTo>
                  <a:cubicBezTo>
                    <a:pt x="1" y="125883"/>
                    <a:pt x="9180" y="236031"/>
                    <a:pt x="9180" y="236031"/>
                  </a:cubicBezTo>
                  <a:lnTo>
                    <a:pt x="722517" y="262256"/>
                  </a:lnTo>
                  <a:cubicBezTo>
                    <a:pt x="722517" y="262256"/>
                    <a:pt x="694980" y="193414"/>
                    <a:pt x="610402" y="146208"/>
                  </a:cubicBezTo>
                  <a:cubicBezTo>
                    <a:pt x="557295" y="116704"/>
                    <a:pt x="403220" y="26881"/>
                    <a:pt x="229475" y="18358"/>
                  </a:cubicBezTo>
                  <a:cubicBezTo>
                    <a:pt x="229475" y="18358"/>
                    <a:pt x="154077" y="50484"/>
                    <a:pt x="102937" y="41961"/>
                  </a:cubicBezTo>
                  <a:cubicBezTo>
                    <a:pt x="51797" y="32126"/>
                    <a:pt x="9180" y="0"/>
                    <a:pt x="9180" y="0"/>
                  </a:cubicBezTo>
                  <a:close/>
                </a:path>
              </a:pathLst>
            </a:custGeom>
            <a:solidFill>
              <a:srgbClr val="ED85C3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9B5FDB3-B420-7DD3-4999-A7FAD5FACDBE}"/>
                </a:ext>
              </a:extLst>
            </p:cNvPr>
            <p:cNvSpPr/>
            <p:nvPr/>
          </p:nvSpPr>
          <p:spPr>
            <a:xfrm>
              <a:off x="2559475" y="6505265"/>
              <a:ext cx="692356" cy="351423"/>
            </a:xfrm>
            <a:custGeom>
              <a:avLst/>
              <a:gdLst>
                <a:gd name="connsiteX0" fmla="*/ 41306 w 692356"/>
                <a:gd name="connsiteY0" fmla="*/ 0 h 351423"/>
                <a:gd name="connsiteX1" fmla="*/ 20981 w 692356"/>
                <a:gd name="connsiteY1" fmla="*/ 64908 h 351423"/>
                <a:gd name="connsiteX2" fmla="*/ 1 w 692356"/>
                <a:gd name="connsiteY2" fmla="*/ 204560 h 351423"/>
                <a:gd name="connsiteX3" fmla="*/ 692357 w 692356"/>
                <a:gd name="connsiteY3" fmla="*/ 351424 h 351423"/>
                <a:gd name="connsiteX4" fmla="*/ 530414 w 692356"/>
                <a:gd name="connsiteY4" fmla="*/ 148830 h 351423"/>
                <a:gd name="connsiteX5" fmla="*/ 266847 w 692356"/>
                <a:gd name="connsiteY5" fmla="*/ 24914 h 351423"/>
                <a:gd name="connsiteX6" fmla="*/ 148831 w 692356"/>
                <a:gd name="connsiteY6" fmla="*/ 47206 h 351423"/>
                <a:gd name="connsiteX7" fmla="*/ 41306 w 692356"/>
                <a:gd name="connsiteY7" fmla="*/ 0 h 35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2356" h="351423">
                  <a:moveTo>
                    <a:pt x="41306" y="0"/>
                  </a:moveTo>
                  <a:cubicBezTo>
                    <a:pt x="41306" y="0"/>
                    <a:pt x="32783" y="17046"/>
                    <a:pt x="20981" y="64908"/>
                  </a:cubicBezTo>
                  <a:cubicBezTo>
                    <a:pt x="9180" y="112770"/>
                    <a:pt x="1" y="204560"/>
                    <a:pt x="1" y="204560"/>
                  </a:cubicBezTo>
                  <a:cubicBezTo>
                    <a:pt x="1" y="204560"/>
                    <a:pt x="609091" y="335688"/>
                    <a:pt x="692357" y="351424"/>
                  </a:cubicBezTo>
                  <a:cubicBezTo>
                    <a:pt x="692357" y="351424"/>
                    <a:pt x="643184" y="224229"/>
                    <a:pt x="530414" y="148830"/>
                  </a:cubicBezTo>
                  <a:cubicBezTo>
                    <a:pt x="416988" y="73432"/>
                    <a:pt x="266847" y="24914"/>
                    <a:pt x="266847" y="24914"/>
                  </a:cubicBezTo>
                  <a:cubicBezTo>
                    <a:pt x="266847" y="24914"/>
                    <a:pt x="193415" y="53107"/>
                    <a:pt x="148831" y="47206"/>
                  </a:cubicBezTo>
                  <a:cubicBezTo>
                    <a:pt x="103592" y="41305"/>
                    <a:pt x="53108" y="13113"/>
                    <a:pt x="41306" y="0"/>
                  </a:cubicBezTo>
                  <a:close/>
                </a:path>
              </a:pathLst>
            </a:custGeom>
            <a:solidFill>
              <a:srgbClr val="ED85C3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928C703-2B65-A9A5-E433-2F8EBEC8F78F}"/>
                </a:ext>
              </a:extLst>
            </p:cNvPr>
            <p:cNvSpPr/>
            <p:nvPr/>
          </p:nvSpPr>
          <p:spPr>
            <a:xfrm>
              <a:off x="2152977" y="2200329"/>
              <a:ext cx="557950" cy="705469"/>
            </a:xfrm>
            <a:custGeom>
              <a:avLst/>
              <a:gdLst>
                <a:gd name="connsiteX0" fmla="*/ 557951 w 557950"/>
                <a:gd name="connsiteY0" fmla="*/ 0 h 705469"/>
                <a:gd name="connsiteX1" fmla="*/ 471407 w 557950"/>
                <a:gd name="connsiteY1" fmla="*/ 705469 h 705469"/>
                <a:gd name="connsiteX2" fmla="*/ 1 w 557950"/>
                <a:gd name="connsiteY2" fmla="*/ 510088 h 7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7950" h="705469">
                  <a:moveTo>
                    <a:pt x="557951" y="0"/>
                  </a:moveTo>
                  <a:lnTo>
                    <a:pt x="471407" y="705469"/>
                  </a:lnTo>
                  <a:lnTo>
                    <a:pt x="1" y="510088"/>
                  </a:lnTo>
                </a:path>
              </a:pathLst>
            </a:custGeom>
            <a:noFill/>
            <a:ln w="19651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71379A0-81A6-D6A9-B9A9-E210B9EB2E5C}"/>
                </a:ext>
              </a:extLst>
            </p:cNvPr>
            <p:cNvSpPr/>
            <p:nvPr/>
          </p:nvSpPr>
          <p:spPr>
            <a:xfrm>
              <a:off x="3272156" y="2200329"/>
              <a:ext cx="405185" cy="1667293"/>
            </a:xfrm>
            <a:custGeom>
              <a:avLst/>
              <a:gdLst>
                <a:gd name="connsiteX0" fmla="*/ 405187 w 405185"/>
                <a:gd name="connsiteY0" fmla="*/ 1667294 h 1667293"/>
                <a:gd name="connsiteX1" fmla="*/ 1 w 405185"/>
                <a:gd name="connsiteY1" fmla="*/ 0 h 16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5185" h="1667293">
                  <a:moveTo>
                    <a:pt x="405187" y="1667294"/>
                  </a:moveTo>
                  <a:lnTo>
                    <a:pt x="1" y="0"/>
                  </a:lnTo>
                </a:path>
              </a:pathLst>
            </a:custGeom>
            <a:ln w="19651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15BE5E0-D9BE-FB8C-BFF1-B8AAC1AE7860}"/>
                </a:ext>
              </a:extLst>
            </p:cNvPr>
            <p:cNvSpPr/>
            <p:nvPr/>
          </p:nvSpPr>
          <p:spPr>
            <a:xfrm>
              <a:off x="2202806" y="4169218"/>
              <a:ext cx="822173" cy="1768443"/>
            </a:xfrm>
            <a:custGeom>
              <a:avLst/>
              <a:gdLst>
                <a:gd name="connsiteX0" fmla="*/ 822174 w 822173"/>
                <a:gd name="connsiteY0" fmla="*/ 0 h 1768443"/>
                <a:gd name="connsiteX1" fmla="*/ 822174 w 822173"/>
                <a:gd name="connsiteY1" fmla="*/ 1617465 h 1768443"/>
                <a:gd name="connsiteX2" fmla="*/ 822174 w 822173"/>
                <a:gd name="connsiteY2" fmla="*/ 1678440 h 1768443"/>
                <a:gd name="connsiteX3" fmla="*/ 490420 w 822173"/>
                <a:gd name="connsiteY3" fmla="*/ 1759739 h 1768443"/>
                <a:gd name="connsiteX4" fmla="*/ 1 w 822173"/>
                <a:gd name="connsiteY4" fmla="*/ 1702043 h 176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173" h="1768443">
                  <a:moveTo>
                    <a:pt x="822174" y="0"/>
                  </a:moveTo>
                  <a:lnTo>
                    <a:pt x="822174" y="1617465"/>
                  </a:lnTo>
                  <a:lnTo>
                    <a:pt x="822174" y="1678440"/>
                  </a:lnTo>
                  <a:cubicBezTo>
                    <a:pt x="822174" y="1678440"/>
                    <a:pt x="780869" y="1722367"/>
                    <a:pt x="490420" y="1759739"/>
                  </a:cubicBezTo>
                  <a:cubicBezTo>
                    <a:pt x="199971" y="1797111"/>
                    <a:pt x="1" y="1702043"/>
                    <a:pt x="1" y="1702043"/>
                  </a:cubicBezTo>
                </a:path>
              </a:pathLst>
            </a:custGeom>
            <a:noFill/>
            <a:ln w="19651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9776885-91FC-1EE6-9625-3ADF8CFB70B3}"/>
                </a:ext>
              </a:extLst>
            </p:cNvPr>
            <p:cNvSpPr/>
            <p:nvPr/>
          </p:nvSpPr>
          <p:spPr>
            <a:xfrm>
              <a:off x="2322133" y="3924008"/>
              <a:ext cx="83617" cy="203885"/>
            </a:xfrm>
            <a:custGeom>
              <a:avLst/>
              <a:gdLst>
                <a:gd name="connsiteX0" fmla="*/ 19670 w 83617"/>
                <a:gd name="connsiteY0" fmla="*/ 0 h 203885"/>
                <a:gd name="connsiteX1" fmla="*/ 81300 w 83617"/>
                <a:gd name="connsiteY1" fmla="*/ 164566 h 203885"/>
                <a:gd name="connsiteX2" fmla="*/ 64909 w 83617"/>
                <a:gd name="connsiteY2" fmla="*/ 203249 h 203885"/>
                <a:gd name="connsiteX3" fmla="*/ 1 w 83617"/>
                <a:gd name="connsiteY3" fmla="*/ 123260 h 203885"/>
                <a:gd name="connsiteX4" fmla="*/ 19670 w 83617"/>
                <a:gd name="connsiteY4" fmla="*/ 0 h 20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17" h="203885">
                  <a:moveTo>
                    <a:pt x="19670" y="0"/>
                  </a:moveTo>
                  <a:cubicBezTo>
                    <a:pt x="19670" y="0"/>
                    <a:pt x="78678" y="142274"/>
                    <a:pt x="81300" y="164566"/>
                  </a:cubicBezTo>
                  <a:cubicBezTo>
                    <a:pt x="84579" y="186858"/>
                    <a:pt x="87857" y="207838"/>
                    <a:pt x="64909" y="203249"/>
                  </a:cubicBezTo>
                  <a:cubicBezTo>
                    <a:pt x="46551" y="199970"/>
                    <a:pt x="1" y="123260"/>
                    <a:pt x="1" y="123260"/>
                  </a:cubicBezTo>
                  <a:lnTo>
                    <a:pt x="19670" y="0"/>
                  </a:ln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4B0F7F2-A3C4-DCF3-E36B-C837DC41849E}"/>
                </a:ext>
              </a:extLst>
            </p:cNvPr>
            <p:cNvSpPr/>
            <p:nvPr/>
          </p:nvSpPr>
          <p:spPr>
            <a:xfrm>
              <a:off x="2104540" y="3877458"/>
              <a:ext cx="237811" cy="401724"/>
            </a:xfrm>
            <a:custGeom>
              <a:avLst/>
              <a:gdLst>
                <a:gd name="connsiteX0" fmla="*/ 237263 w 237811"/>
                <a:gd name="connsiteY0" fmla="*/ 46550 h 401724"/>
                <a:gd name="connsiteX1" fmla="*/ 127771 w 237811"/>
                <a:gd name="connsiteY1" fmla="*/ 0 h 401724"/>
                <a:gd name="connsiteX2" fmla="*/ 6478 w 237811"/>
                <a:gd name="connsiteY2" fmla="*/ 245865 h 401724"/>
                <a:gd name="connsiteX3" fmla="*/ 5822 w 237811"/>
                <a:gd name="connsiteY3" fmla="*/ 314707 h 401724"/>
                <a:gd name="connsiteX4" fmla="*/ 76631 w 237811"/>
                <a:gd name="connsiteY4" fmla="*/ 170467 h 401724"/>
                <a:gd name="connsiteX5" fmla="*/ 81877 w 237811"/>
                <a:gd name="connsiteY5" fmla="*/ 168499 h 401724"/>
                <a:gd name="connsiteX6" fmla="*/ 83843 w 237811"/>
                <a:gd name="connsiteY6" fmla="*/ 173745 h 401724"/>
                <a:gd name="connsiteX7" fmla="*/ 11067 w 237811"/>
                <a:gd name="connsiteY7" fmla="*/ 321919 h 401724"/>
                <a:gd name="connsiteX8" fmla="*/ 9100 w 237811"/>
                <a:gd name="connsiteY8" fmla="*/ 323886 h 401724"/>
                <a:gd name="connsiteX9" fmla="*/ 30081 w 237811"/>
                <a:gd name="connsiteY9" fmla="*/ 358635 h 401724"/>
                <a:gd name="connsiteX10" fmla="*/ 110725 w 237811"/>
                <a:gd name="connsiteY10" fmla="*/ 179645 h 401724"/>
                <a:gd name="connsiteX11" fmla="*/ 115970 w 237811"/>
                <a:gd name="connsiteY11" fmla="*/ 177678 h 401724"/>
                <a:gd name="connsiteX12" fmla="*/ 117937 w 237811"/>
                <a:gd name="connsiteY12" fmla="*/ 182923 h 401724"/>
                <a:gd name="connsiteX13" fmla="*/ 35982 w 237811"/>
                <a:gd name="connsiteY13" fmla="*/ 363225 h 401724"/>
                <a:gd name="connsiteX14" fmla="*/ 34670 w 237811"/>
                <a:gd name="connsiteY14" fmla="*/ 364536 h 401724"/>
                <a:gd name="connsiteX15" fmla="*/ 56962 w 237811"/>
                <a:gd name="connsiteY15" fmla="*/ 384861 h 401724"/>
                <a:gd name="connsiteX16" fmla="*/ 148096 w 237811"/>
                <a:gd name="connsiteY16" fmla="*/ 201281 h 401724"/>
                <a:gd name="connsiteX17" fmla="*/ 153997 w 237811"/>
                <a:gd name="connsiteY17" fmla="*/ 199314 h 401724"/>
                <a:gd name="connsiteX18" fmla="*/ 155964 w 237811"/>
                <a:gd name="connsiteY18" fmla="*/ 204560 h 401724"/>
                <a:gd name="connsiteX19" fmla="*/ 64174 w 237811"/>
                <a:gd name="connsiteY19" fmla="*/ 388795 h 401724"/>
                <a:gd name="connsiteX20" fmla="*/ 63519 w 237811"/>
                <a:gd name="connsiteY20" fmla="*/ 389450 h 401724"/>
                <a:gd name="connsiteX21" fmla="*/ 109413 w 237811"/>
                <a:gd name="connsiteY21" fmla="*/ 396007 h 401724"/>
                <a:gd name="connsiteX22" fmla="*/ 216283 w 237811"/>
                <a:gd name="connsiteY22" fmla="*/ 168499 h 401724"/>
                <a:gd name="connsiteX23" fmla="*/ 237263 w 237811"/>
                <a:gd name="connsiteY23" fmla="*/ 46550 h 40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7811" h="401724">
                  <a:moveTo>
                    <a:pt x="237263" y="46550"/>
                  </a:moveTo>
                  <a:lnTo>
                    <a:pt x="127771" y="0"/>
                  </a:lnTo>
                  <a:cubicBezTo>
                    <a:pt x="127771" y="0"/>
                    <a:pt x="42538" y="153420"/>
                    <a:pt x="6478" y="245865"/>
                  </a:cubicBezTo>
                  <a:cubicBezTo>
                    <a:pt x="-2701" y="270124"/>
                    <a:pt x="-1390" y="293727"/>
                    <a:pt x="5822" y="314707"/>
                  </a:cubicBezTo>
                  <a:lnTo>
                    <a:pt x="76631" y="170467"/>
                  </a:lnTo>
                  <a:cubicBezTo>
                    <a:pt x="77943" y="168499"/>
                    <a:pt x="79910" y="167844"/>
                    <a:pt x="81877" y="168499"/>
                  </a:cubicBezTo>
                  <a:cubicBezTo>
                    <a:pt x="83843" y="169811"/>
                    <a:pt x="84499" y="171778"/>
                    <a:pt x="83843" y="173745"/>
                  </a:cubicBezTo>
                  <a:lnTo>
                    <a:pt x="11067" y="321919"/>
                  </a:lnTo>
                  <a:cubicBezTo>
                    <a:pt x="10412" y="322575"/>
                    <a:pt x="9756" y="323231"/>
                    <a:pt x="9100" y="323886"/>
                  </a:cubicBezTo>
                  <a:cubicBezTo>
                    <a:pt x="14346" y="336344"/>
                    <a:pt x="22213" y="348145"/>
                    <a:pt x="30081" y="358635"/>
                  </a:cubicBezTo>
                  <a:lnTo>
                    <a:pt x="110725" y="179645"/>
                  </a:lnTo>
                  <a:cubicBezTo>
                    <a:pt x="111380" y="177678"/>
                    <a:pt x="114003" y="176367"/>
                    <a:pt x="115970" y="177678"/>
                  </a:cubicBezTo>
                  <a:cubicBezTo>
                    <a:pt x="117937" y="178334"/>
                    <a:pt x="119248" y="180957"/>
                    <a:pt x="117937" y="182923"/>
                  </a:cubicBezTo>
                  <a:lnTo>
                    <a:pt x="35982" y="363225"/>
                  </a:lnTo>
                  <a:cubicBezTo>
                    <a:pt x="35982" y="363881"/>
                    <a:pt x="35326" y="363881"/>
                    <a:pt x="34670" y="364536"/>
                  </a:cubicBezTo>
                  <a:cubicBezTo>
                    <a:pt x="41882" y="372404"/>
                    <a:pt x="49750" y="379616"/>
                    <a:pt x="56962" y="384861"/>
                  </a:cubicBezTo>
                  <a:lnTo>
                    <a:pt x="148096" y="201281"/>
                  </a:lnTo>
                  <a:cubicBezTo>
                    <a:pt x="149408" y="199314"/>
                    <a:pt x="151374" y="198659"/>
                    <a:pt x="153997" y="199314"/>
                  </a:cubicBezTo>
                  <a:cubicBezTo>
                    <a:pt x="155964" y="200626"/>
                    <a:pt x="156620" y="202593"/>
                    <a:pt x="155964" y="204560"/>
                  </a:cubicBezTo>
                  <a:lnTo>
                    <a:pt x="64174" y="388795"/>
                  </a:lnTo>
                  <a:cubicBezTo>
                    <a:pt x="64174" y="388795"/>
                    <a:pt x="64174" y="388795"/>
                    <a:pt x="63519" y="389450"/>
                  </a:cubicBezTo>
                  <a:cubicBezTo>
                    <a:pt x="83843" y="402563"/>
                    <a:pt x="102201" y="405841"/>
                    <a:pt x="109413" y="396007"/>
                  </a:cubicBezTo>
                  <a:cubicBezTo>
                    <a:pt x="120559" y="379616"/>
                    <a:pt x="185468" y="258978"/>
                    <a:pt x="216283" y="168499"/>
                  </a:cubicBezTo>
                  <a:cubicBezTo>
                    <a:pt x="243164" y="95068"/>
                    <a:pt x="237263" y="46550"/>
                    <a:pt x="237263" y="46550"/>
                  </a:cubicBez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D1CBDD1-9CA3-2CA6-5341-CD7642EBBC8A}"/>
                </a:ext>
              </a:extLst>
            </p:cNvPr>
            <p:cNvSpPr/>
            <p:nvPr/>
          </p:nvSpPr>
          <p:spPr>
            <a:xfrm>
              <a:off x="4218901" y="2893005"/>
              <a:ext cx="198225" cy="88848"/>
            </a:xfrm>
            <a:custGeom>
              <a:avLst/>
              <a:gdLst>
                <a:gd name="connsiteX0" fmla="*/ 1 w 198225"/>
                <a:gd name="connsiteY0" fmla="*/ 80325 h 88848"/>
                <a:gd name="connsiteX1" fmla="*/ 158010 w 198225"/>
                <a:gd name="connsiteY1" fmla="*/ 4270 h 88848"/>
                <a:gd name="connsiteX2" fmla="*/ 198004 w 198225"/>
                <a:gd name="connsiteY2" fmla="*/ 17383 h 88848"/>
                <a:gd name="connsiteX3" fmla="*/ 123917 w 198225"/>
                <a:gd name="connsiteY3" fmla="*/ 88848 h 88848"/>
                <a:gd name="connsiteX4" fmla="*/ 1 w 198225"/>
                <a:gd name="connsiteY4" fmla="*/ 80325 h 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225" h="88848">
                  <a:moveTo>
                    <a:pt x="1" y="80325"/>
                  </a:moveTo>
                  <a:cubicBezTo>
                    <a:pt x="1" y="80325"/>
                    <a:pt x="136374" y="9516"/>
                    <a:pt x="158010" y="4270"/>
                  </a:cubicBezTo>
                  <a:cubicBezTo>
                    <a:pt x="179646" y="-975"/>
                    <a:pt x="200627" y="-5564"/>
                    <a:pt x="198004" y="17383"/>
                  </a:cubicBezTo>
                  <a:cubicBezTo>
                    <a:pt x="196037" y="36397"/>
                    <a:pt x="123917" y="88848"/>
                    <a:pt x="123917" y="88848"/>
                  </a:cubicBezTo>
                  <a:lnTo>
                    <a:pt x="1" y="80325"/>
                  </a:ln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7868873-BECF-40F4-F134-039B572F53CE}"/>
                </a:ext>
              </a:extLst>
            </p:cNvPr>
            <p:cNvSpPr/>
            <p:nvPr/>
          </p:nvSpPr>
          <p:spPr>
            <a:xfrm>
              <a:off x="4179562" y="2969131"/>
              <a:ext cx="406497" cy="219244"/>
            </a:xfrm>
            <a:custGeom>
              <a:avLst/>
              <a:gdLst>
                <a:gd name="connsiteX0" fmla="*/ 177024 w 406497"/>
                <a:gd name="connsiteY0" fmla="*/ 153029 h 219244"/>
                <a:gd name="connsiteX1" fmla="*/ 174401 w 406497"/>
                <a:gd name="connsiteY1" fmla="*/ 147783 h 219244"/>
                <a:gd name="connsiteX2" fmla="*/ 179646 w 406497"/>
                <a:gd name="connsiteY2" fmla="*/ 145161 h 219244"/>
                <a:gd name="connsiteX3" fmla="*/ 333722 w 406497"/>
                <a:gd name="connsiteY3" fmla="*/ 204824 h 219244"/>
                <a:gd name="connsiteX4" fmla="*/ 335689 w 406497"/>
                <a:gd name="connsiteY4" fmla="*/ 206791 h 219244"/>
                <a:gd name="connsiteX5" fmla="*/ 368471 w 406497"/>
                <a:gd name="connsiteY5" fmla="*/ 182532 h 219244"/>
                <a:gd name="connsiteX6" fmla="*/ 183580 w 406497"/>
                <a:gd name="connsiteY6" fmla="*/ 117624 h 219244"/>
                <a:gd name="connsiteX7" fmla="*/ 180958 w 406497"/>
                <a:gd name="connsiteY7" fmla="*/ 112379 h 219244"/>
                <a:gd name="connsiteX8" fmla="*/ 186203 w 406497"/>
                <a:gd name="connsiteY8" fmla="*/ 109756 h 219244"/>
                <a:gd name="connsiteX9" fmla="*/ 373060 w 406497"/>
                <a:gd name="connsiteY9" fmla="*/ 175320 h 219244"/>
                <a:gd name="connsiteX10" fmla="*/ 374372 w 406497"/>
                <a:gd name="connsiteY10" fmla="*/ 175976 h 219244"/>
                <a:gd name="connsiteX11" fmla="*/ 396008 w 406497"/>
                <a:gd name="connsiteY11" fmla="*/ 145817 h 219244"/>
                <a:gd name="connsiteX12" fmla="*/ 201938 w 406497"/>
                <a:gd name="connsiteY12" fmla="*/ 76974 h 219244"/>
                <a:gd name="connsiteX13" fmla="*/ 199316 w 406497"/>
                <a:gd name="connsiteY13" fmla="*/ 71729 h 219244"/>
                <a:gd name="connsiteX14" fmla="*/ 204561 w 406497"/>
                <a:gd name="connsiteY14" fmla="*/ 69107 h 219244"/>
                <a:gd name="connsiteX15" fmla="*/ 399286 w 406497"/>
                <a:gd name="connsiteY15" fmla="*/ 137949 h 219244"/>
                <a:gd name="connsiteX16" fmla="*/ 399942 w 406497"/>
                <a:gd name="connsiteY16" fmla="*/ 137949 h 219244"/>
                <a:gd name="connsiteX17" fmla="*/ 399286 w 406497"/>
                <a:gd name="connsiteY17" fmla="*/ 97955 h 219244"/>
                <a:gd name="connsiteX18" fmla="*/ 163255 w 406497"/>
                <a:gd name="connsiteY18" fmla="*/ 11410 h 219244"/>
                <a:gd name="connsiteX19" fmla="*/ 38684 w 406497"/>
                <a:gd name="connsiteY19" fmla="*/ 2887 h 219244"/>
                <a:gd name="connsiteX20" fmla="*/ 1 w 406497"/>
                <a:gd name="connsiteY20" fmla="*/ 115001 h 219244"/>
                <a:gd name="connsiteX21" fmla="*/ 258323 w 406497"/>
                <a:gd name="connsiteY21" fmla="*/ 215314 h 219244"/>
                <a:gd name="connsiteX22" fmla="*/ 327166 w 406497"/>
                <a:gd name="connsiteY22" fmla="*/ 210069 h 219244"/>
                <a:gd name="connsiteX23" fmla="*/ 177024 w 406497"/>
                <a:gd name="connsiteY23" fmla="*/ 153029 h 21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6497" h="219244">
                  <a:moveTo>
                    <a:pt x="177024" y="153029"/>
                  </a:moveTo>
                  <a:cubicBezTo>
                    <a:pt x="175057" y="152373"/>
                    <a:pt x="173746" y="149750"/>
                    <a:pt x="174401" y="147783"/>
                  </a:cubicBezTo>
                  <a:cubicBezTo>
                    <a:pt x="175057" y="145817"/>
                    <a:pt x="177679" y="144505"/>
                    <a:pt x="179646" y="145161"/>
                  </a:cubicBezTo>
                  <a:lnTo>
                    <a:pt x="333722" y="204824"/>
                  </a:lnTo>
                  <a:cubicBezTo>
                    <a:pt x="334378" y="205480"/>
                    <a:pt x="335689" y="206135"/>
                    <a:pt x="335689" y="206791"/>
                  </a:cubicBezTo>
                  <a:cubicBezTo>
                    <a:pt x="347490" y="200235"/>
                    <a:pt x="358636" y="191711"/>
                    <a:pt x="368471" y="182532"/>
                  </a:cubicBezTo>
                  <a:lnTo>
                    <a:pt x="183580" y="117624"/>
                  </a:lnTo>
                  <a:cubicBezTo>
                    <a:pt x="181613" y="116968"/>
                    <a:pt x="180302" y="114346"/>
                    <a:pt x="180958" y="112379"/>
                  </a:cubicBezTo>
                  <a:cubicBezTo>
                    <a:pt x="181613" y="110412"/>
                    <a:pt x="184236" y="109101"/>
                    <a:pt x="186203" y="109756"/>
                  </a:cubicBezTo>
                  <a:lnTo>
                    <a:pt x="373060" y="175320"/>
                  </a:lnTo>
                  <a:cubicBezTo>
                    <a:pt x="373716" y="175320"/>
                    <a:pt x="374372" y="175976"/>
                    <a:pt x="374372" y="175976"/>
                  </a:cubicBezTo>
                  <a:cubicBezTo>
                    <a:pt x="383551" y="166141"/>
                    <a:pt x="390763" y="155651"/>
                    <a:pt x="396008" y="145817"/>
                  </a:cubicBezTo>
                  <a:lnTo>
                    <a:pt x="201938" y="76974"/>
                  </a:lnTo>
                  <a:cubicBezTo>
                    <a:pt x="199971" y="76319"/>
                    <a:pt x="198660" y="73696"/>
                    <a:pt x="199316" y="71729"/>
                  </a:cubicBezTo>
                  <a:cubicBezTo>
                    <a:pt x="199971" y="69762"/>
                    <a:pt x="202594" y="68451"/>
                    <a:pt x="204561" y="69107"/>
                  </a:cubicBezTo>
                  <a:lnTo>
                    <a:pt x="399286" y="137949"/>
                  </a:lnTo>
                  <a:cubicBezTo>
                    <a:pt x="399286" y="137949"/>
                    <a:pt x="399286" y="137949"/>
                    <a:pt x="399942" y="137949"/>
                  </a:cubicBezTo>
                  <a:cubicBezTo>
                    <a:pt x="408465" y="119591"/>
                    <a:pt x="409121" y="103200"/>
                    <a:pt x="399286" y="97955"/>
                  </a:cubicBezTo>
                  <a:cubicBezTo>
                    <a:pt x="382239" y="88120"/>
                    <a:pt x="256356" y="34358"/>
                    <a:pt x="163255" y="11410"/>
                  </a:cubicBezTo>
                  <a:cubicBezTo>
                    <a:pt x="86545" y="-7603"/>
                    <a:pt x="38684" y="2887"/>
                    <a:pt x="38684" y="2887"/>
                  </a:cubicBezTo>
                  <a:lnTo>
                    <a:pt x="1" y="115001"/>
                  </a:lnTo>
                  <a:cubicBezTo>
                    <a:pt x="1" y="115001"/>
                    <a:pt x="162600" y="187778"/>
                    <a:pt x="258323" y="215314"/>
                  </a:cubicBezTo>
                  <a:cubicBezTo>
                    <a:pt x="283238" y="222526"/>
                    <a:pt x="306841" y="219248"/>
                    <a:pt x="327166" y="210069"/>
                  </a:cubicBezTo>
                  <a:lnTo>
                    <a:pt x="177024" y="153029"/>
                  </a:lnTo>
                  <a:close/>
                </a:path>
              </a:pathLst>
            </a:custGeom>
            <a:solidFill>
              <a:srgbClr val="FFDFD7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8A6AAA7-0724-15C4-7665-C7EDCDE71A75}"/>
                </a:ext>
              </a:extLst>
            </p:cNvPr>
            <p:cNvSpPr/>
            <p:nvPr/>
          </p:nvSpPr>
          <p:spPr>
            <a:xfrm>
              <a:off x="9726937" y="4422950"/>
              <a:ext cx="770377" cy="702191"/>
            </a:xfrm>
            <a:custGeom>
              <a:avLst/>
              <a:gdLst>
                <a:gd name="connsiteX0" fmla="*/ 1 w 770377"/>
                <a:gd name="connsiteY0" fmla="*/ 702191 h 702191"/>
                <a:gd name="connsiteX1" fmla="*/ 564507 w 770377"/>
                <a:gd name="connsiteY1" fmla="*/ 133095 h 702191"/>
                <a:gd name="connsiteX2" fmla="*/ 770379 w 770377"/>
                <a:gd name="connsiteY2" fmla="*/ 0 h 7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0377" h="702191">
                  <a:moveTo>
                    <a:pt x="1" y="702191"/>
                  </a:moveTo>
                  <a:cubicBezTo>
                    <a:pt x="1" y="702191"/>
                    <a:pt x="347490" y="288482"/>
                    <a:pt x="564507" y="133095"/>
                  </a:cubicBezTo>
                  <a:cubicBezTo>
                    <a:pt x="564507" y="133095"/>
                    <a:pt x="618925" y="90479"/>
                    <a:pt x="770379" y="0"/>
                  </a:cubicBezTo>
                </a:path>
              </a:pathLst>
            </a:custGeom>
            <a:noFill/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E071E76-8CD9-A46D-2C52-16A70C570334}"/>
                </a:ext>
              </a:extLst>
            </p:cNvPr>
            <p:cNvSpPr/>
            <p:nvPr/>
          </p:nvSpPr>
          <p:spPr>
            <a:xfrm>
              <a:off x="8709382" y="4746837"/>
              <a:ext cx="673998" cy="719237"/>
            </a:xfrm>
            <a:custGeom>
              <a:avLst/>
              <a:gdLst>
                <a:gd name="connsiteX0" fmla="*/ 1 w 673998"/>
                <a:gd name="connsiteY0" fmla="*/ 0 h 719237"/>
                <a:gd name="connsiteX1" fmla="*/ 674000 w 673998"/>
                <a:gd name="connsiteY1" fmla="*/ 719238 h 7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3998" h="719237">
                  <a:moveTo>
                    <a:pt x="1" y="0"/>
                  </a:moveTo>
                  <a:cubicBezTo>
                    <a:pt x="1" y="0"/>
                    <a:pt x="533037" y="565162"/>
                    <a:pt x="674000" y="719238"/>
                  </a:cubicBezTo>
                </a:path>
              </a:pathLst>
            </a:custGeom>
            <a:noFill/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A0E7E32-45E5-5715-7D15-DB0F08AA9854}"/>
                </a:ext>
              </a:extLst>
            </p:cNvPr>
            <p:cNvSpPr/>
            <p:nvPr/>
          </p:nvSpPr>
          <p:spPr>
            <a:xfrm>
              <a:off x="9032613" y="4607841"/>
              <a:ext cx="420265" cy="376337"/>
            </a:xfrm>
            <a:custGeom>
              <a:avLst/>
              <a:gdLst>
                <a:gd name="connsiteX0" fmla="*/ 1 w 420265"/>
                <a:gd name="connsiteY0" fmla="*/ 0 h 376337"/>
                <a:gd name="connsiteX1" fmla="*/ 420266 w 420265"/>
                <a:gd name="connsiteY1" fmla="*/ 376338 h 37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265" h="376337">
                  <a:moveTo>
                    <a:pt x="1" y="0"/>
                  </a:moveTo>
                  <a:cubicBezTo>
                    <a:pt x="1" y="0"/>
                    <a:pt x="310118" y="272091"/>
                    <a:pt x="420266" y="376338"/>
                  </a:cubicBezTo>
                </a:path>
              </a:pathLst>
            </a:custGeom>
            <a:noFill/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AA00C75-A5A4-8FB3-DBEA-EEB54FFD3690}"/>
                </a:ext>
              </a:extLst>
            </p:cNvPr>
            <p:cNvSpPr/>
            <p:nvPr/>
          </p:nvSpPr>
          <p:spPr>
            <a:xfrm>
              <a:off x="9265366" y="4001374"/>
              <a:ext cx="283892" cy="731694"/>
            </a:xfrm>
            <a:custGeom>
              <a:avLst/>
              <a:gdLst>
                <a:gd name="connsiteX0" fmla="*/ 1 w 283892"/>
                <a:gd name="connsiteY0" fmla="*/ 0 h 731694"/>
                <a:gd name="connsiteX1" fmla="*/ 283893 w 283892"/>
                <a:gd name="connsiteY1" fmla="*/ 731695 h 73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3892" h="731694">
                  <a:moveTo>
                    <a:pt x="1" y="0"/>
                  </a:moveTo>
                  <a:lnTo>
                    <a:pt x="283893" y="731695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5F9184A-ECC3-67E6-C163-E25E91E469BE}"/>
                </a:ext>
              </a:extLst>
            </p:cNvPr>
            <p:cNvSpPr/>
            <p:nvPr/>
          </p:nvSpPr>
          <p:spPr>
            <a:xfrm>
              <a:off x="9653505" y="3582419"/>
              <a:ext cx="257666" cy="920519"/>
            </a:xfrm>
            <a:custGeom>
              <a:avLst/>
              <a:gdLst>
                <a:gd name="connsiteX0" fmla="*/ 257668 w 257666"/>
                <a:gd name="connsiteY0" fmla="*/ 0 h 920519"/>
                <a:gd name="connsiteX1" fmla="*/ 1 w 257666"/>
                <a:gd name="connsiteY1" fmla="*/ 920519 h 92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666" h="920519">
                  <a:moveTo>
                    <a:pt x="257668" y="0"/>
                  </a:moveTo>
                  <a:lnTo>
                    <a:pt x="1" y="920519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25C40E0-7469-3C4A-2668-628693416586}"/>
                </a:ext>
              </a:extLst>
            </p:cNvPr>
            <p:cNvSpPr/>
            <p:nvPr/>
          </p:nvSpPr>
          <p:spPr>
            <a:xfrm>
              <a:off x="10200965" y="4460322"/>
              <a:ext cx="9834" cy="159976"/>
            </a:xfrm>
            <a:custGeom>
              <a:avLst/>
              <a:gdLst>
                <a:gd name="connsiteX0" fmla="*/ 9835 w 9834"/>
                <a:gd name="connsiteY0" fmla="*/ 159976 h 159976"/>
                <a:gd name="connsiteX1" fmla="*/ 1 w 9834"/>
                <a:gd name="connsiteY1" fmla="*/ 0 h 15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34" h="159976">
                  <a:moveTo>
                    <a:pt x="9835" y="159976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D7A2A90-A59A-2187-B3A0-0ED164835CE0}"/>
                </a:ext>
              </a:extLst>
            </p:cNvPr>
            <p:cNvSpPr/>
            <p:nvPr/>
          </p:nvSpPr>
          <p:spPr>
            <a:xfrm>
              <a:off x="10048856" y="4566536"/>
              <a:ext cx="9178" cy="196692"/>
            </a:xfrm>
            <a:custGeom>
              <a:avLst/>
              <a:gdLst>
                <a:gd name="connsiteX0" fmla="*/ 9180 w 9178"/>
                <a:gd name="connsiteY0" fmla="*/ 196692 h 196692"/>
                <a:gd name="connsiteX1" fmla="*/ 1 w 9178"/>
                <a:gd name="connsiteY1" fmla="*/ 0 h 19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78" h="196692">
                  <a:moveTo>
                    <a:pt x="9180" y="196692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AB939FB-02C8-0A0B-9584-F40322A8B4DB}"/>
                </a:ext>
              </a:extLst>
            </p:cNvPr>
            <p:cNvSpPr/>
            <p:nvPr/>
          </p:nvSpPr>
          <p:spPr>
            <a:xfrm>
              <a:off x="9924284" y="4702253"/>
              <a:ext cx="5245" cy="194725"/>
            </a:xfrm>
            <a:custGeom>
              <a:avLst/>
              <a:gdLst>
                <a:gd name="connsiteX0" fmla="*/ 5246 w 5245"/>
                <a:gd name="connsiteY0" fmla="*/ 194725 h 194725"/>
                <a:gd name="connsiteX1" fmla="*/ 1 w 5245"/>
                <a:gd name="connsiteY1" fmla="*/ 0 h 19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45" h="194725">
                  <a:moveTo>
                    <a:pt x="5246" y="194725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19ECCDD-8687-8B1F-B657-F9648B4C6E00}"/>
                </a:ext>
              </a:extLst>
            </p:cNvPr>
            <p:cNvSpPr/>
            <p:nvPr/>
          </p:nvSpPr>
          <p:spPr>
            <a:xfrm>
              <a:off x="10210799" y="4620298"/>
              <a:ext cx="210460" cy="36060"/>
            </a:xfrm>
            <a:custGeom>
              <a:avLst/>
              <a:gdLst>
                <a:gd name="connsiteX0" fmla="*/ 1 w 210460"/>
                <a:gd name="connsiteY0" fmla="*/ 0 h 36060"/>
                <a:gd name="connsiteX1" fmla="*/ 210461 w 210460"/>
                <a:gd name="connsiteY1" fmla="*/ 36060 h 3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460" h="36060">
                  <a:moveTo>
                    <a:pt x="1" y="0"/>
                  </a:moveTo>
                  <a:lnTo>
                    <a:pt x="210461" y="3606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6BFE5BF-6C64-416F-F1F2-A7CFE02410ED}"/>
                </a:ext>
              </a:extLst>
            </p:cNvPr>
            <p:cNvSpPr/>
            <p:nvPr/>
          </p:nvSpPr>
          <p:spPr>
            <a:xfrm>
              <a:off x="10058035" y="4763228"/>
              <a:ext cx="211116" cy="42616"/>
            </a:xfrm>
            <a:custGeom>
              <a:avLst/>
              <a:gdLst>
                <a:gd name="connsiteX0" fmla="*/ 1 w 211116"/>
                <a:gd name="connsiteY0" fmla="*/ 0 h 42616"/>
                <a:gd name="connsiteX1" fmla="*/ 211117 w 211116"/>
                <a:gd name="connsiteY1" fmla="*/ 42617 h 4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116" h="42616">
                  <a:moveTo>
                    <a:pt x="1" y="0"/>
                  </a:moveTo>
                  <a:lnTo>
                    <a:pt x="211117" y="42617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B75FC4F-5EE4-A3C8-BDFE-A0A23E64D930}"/>
                </a:ext>
              </a:extLst>
            </p:cNvPr>
            <p:cNvSpPr/>
            <p:nvPr/>
          </p:nvSpPr>
          <p:spPr>
            <a:xfrm>
              <a:off x="9929530" y="4896979"/>
              <a:ext cx="153419" cy="30815"/>
            </a:xfrm>
            <a:custGeom>
              <a:avLst/>
              <a:gdLst>
                <a:gd name="connsiteX0" fmla="*/ 1 w 153419"/>
                <a:gd name="connsiteY0" fmla="*/ 0 h 30815"/>
                <a:gd name="connsiteX1" fmla="*/ 153421 w 153419"/>
                <a:gd name="connsiteY1" fmla="*/ 30815 h 3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419" h="30815">
                  <a:moveTo>
                    <a:pt x="1" y="0"/>
                  </a:moveTo>
                  <a:lnTo>
                    <a:pt x="153421" y="30815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D54DE61-9FB9-5D07-892F-CCC33CF0A6B5}"/>
                </a:ext>
              </a:extLst>
            </p:cNvPr>
            <p:cNvSpPr/>
            <p:nvPr/>
          </p:nvSpPr>
          <p:spPr>
            <a:xfrm>
              <a:off x="9823316" y="4860263"/>
              <a:ext cx="7867" cy="145552"/>
            </a:xfrm>
            <a:custGeom>
              <a:avLst/>
              <a:gdLst>
                <a:gd name="connsiteX0" fmla="*/ 7868 w 7867"/>
                <a:gd name="connsiteY0" fmla="*/ 145552 h 145552"/>
                <a:gd name="connsiteX1" fmla="*/ 1 w 7867"/>
                <a:gd name="connsiteY1" fmla="*/ 0 h 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67" h="145552">
                  <a:moveTo>
                    <a:pt x="7868" y="145552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A314240-5638-15FF-63A9-95AFED8E5811}"/>
                </a:ext>
              </a:extLst>
            </p:cNvPr>
            <p:cNvSpPr/>
            <p:nvPr/>
          </p:nvSpPr>
          <p:spPr>
            <a:xfrm>
              <a:off x="9831183" y="5005815"/>
              <a:ext cx="119326" cy="13112"/>
            </a:xfrm>
            <a:custGeom>
              <a:avLst/>
              <a:gdLst>
                <a:gd name="connsiteX0" fmla="*/ 119328 w 119326"/>
                <a:gd name="connsiteY0" fmla="*/ 13113 h 13112"/>
                <a:gd name="connsiteX1" fmla="*/ 1 w 119326"/>
                <a:gd name="connsiteY1" fmla="*/ 0 h 13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326" h="13112">
                  <a:moveTo>
                    <a:pt x="119328" y="13113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176C898-8E77-3147-09BF-4A7BE9475743}"/>
                </a:ext>
              </a:extLst>
            </p:cNvPr>
            <p:cNvSpPr/>
            <p:nvPr/>
          </p:nvSpPr>
          <p:spPr>
            <a:xfrm>
              <a:off x="9836429" y="3808615"/>
              <a:ext cx="148830" cy="40649"/>
            </a:xfrm>
            <a:custGeom>
              <a:avLst/>
              <a:gdLst>
                <a:gd name="connsiteX0" fmla="*/ 1 w 148830"/>
                <a:gd name="connsiteY0" fmla="*/ 40650 h 40649"/>
                <a:gd name="connsiteX1" fmla="*/ 148831 w 148830"/>
                <a:gd name="connsiteY1" fmla="*/ 0 h 4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830" h="40649">
                  <a:moveTo>
                    <a:pt x="1" y="40650"/>
                  </a:moveTo>
                  <a:lnTo>
                    <a:pt x="14883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9670126-929E-8AC4-7863-8821FFFD0F82}"/>
                </a:ext>
              </a:extLst>
            </p:cNvPr>
            <p:cNvSpPr/>
            <p:nvPr/>
          </p:nvSpPr>
          <p:spPr>
            <a:xfrm>
              <a:off x="9787256" y="3987605"/>
              <a:ext cx="152108" cy="37371"/>
            </a:xfrm>
            <a:custGeom>
              <a:avLst/>
              <a:gdLst>
                <a:gd name="connsiteX0" fmla="*/ 1 w 152108"/>
                <a:gd name="connsiteY0" fmla="*/ 37372 h 37371"/>
                <a:gd name="connsiteX1" fmla="*/ 152109 w 152108"/>
                <a:gd name="connsiteY1" fmla="*/ 0 h 37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108" h="37371">
                  <a:moveTo>
                    <a:pt x="1" y="37372"/>
                  </a:moveTo>
                  <a:lnTo>
                    <a:pt x="152109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483A9CD-ABA5-5899-A1C6-624DCFF3995E}"/>
                </a:ext>
              </a:extLst>
            </p:cNvPr>
            <p:cNvSpPr/>
            <p:nvPr/>
          </p:nvSpPr>
          <p:spPr>
            <a:xfrm>
              <a:off x="9742672" y="4154794"/>
              <a:ext cx="136373" cy="30815"/>
            </a:xfrm>
            <a:custGeom>
              <a:avLst/>
              <a:gdLst>
                <a:gd name="connsiteX0" fmla="*/ 1 w 136373"/>
                <a:gd name="connsiteY0" fmla="*/ 30815 h 30815"/>
                <a:gd name="connsiteX1" fmla="*/ 136374 w 136373"/>
                <a:gd name="connsiteY1" fmla="*/ 0 h 3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373" h="30815">
                  <a:moveTo>
                    <a:pt x="1" y="30815"/>
                  </a:moveTo>
                  <a:lnTo>
                    <a:pt x="136374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EF47CA3-646D-6F0B-ECFC-36A8558FAAB2}"/>
                </a:ext>
              </a:extLst>
            </p:cNvPr>
            <p:cNvSpPr/>
            <p:nvPr/>
          </p:nvSpPr>
          <p:spPr>
            <a:xfrm>
              <a:off x="9699400" y="4326571"/>
              <a:ext cx="97034" cy="13768"/>
            </a:xfrm>
            <a:custGeom>
              <a:avLst/>
              <a:gdLst>
                <a:gd name="connsiteX0" fmla="*/ 1 w 97034"/>
                <a:gd name="connsiteY0" fmla="*/ 13768 h 13768"/>
                <a:gd name="connsiteX1" fmla="*/ 97036 w 97034"/>
                <a:gd name="connsiteY1" fmla="*/ 0 h 13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034" h="13768">
                  <a:moveTo>
                    <a:pt x="1" y="13768"/>
                  </a:moveTo>
                  <a:lnTo>
                    <a:pt x="97036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C0A88D2-E5A3-2AD8-00C8-53EBE9EC35AC}"/>
                </a:ext>
              </a:extLst>
            </p:cNvPr>
            <p:cNvSpPr/>
            <p:nvPr/>
          </p:nvSpPr>
          <p:spPr>
            <a:xfrm>
              <a:off x="9751195" y="3750919"/>
              <a:ext cx="85233" cy="98346"/>
            </a:xfrm>
            <a:custGeom>
              <a:avLst/>
              <a:gdLst>
                <a:gd name="connsiteX0" fmla="*/ 85234 w 85233"/>
                <a:gd name="connsiteY0" fmla="*/ 98346 h 98346"/>
                <a:gd name="connsiteX1" fmla="*/ 1 w 85233"/>
                <a:gd name="connsiteY1" fmla="*/ 0 h 9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233" h="98346">
                  <a:moveTo>
                    <a:pt x="85234" y="98346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BCD049A-7A0D-2E1C-522C-60AABED308B6}"/>
                </a:ext>
              </a:extLst>
            </p:cNvPr>
            <p:cNvSpPr/>
            <p:nvPr/>
          </p:nvSpPr>
          <p:spPr>
            <a:xfrm>
              <a:off x="9691532" y="3910240"/>
              <a:ext cx="95723" cy="114737"/>
            </a:xfrm>
            <a:custGeom>
              <a:avLst/>
              <a:gdLst>
                <a:gd name="connsiteX0" fmla="*/ 95725 w 95723"/>
                <a:gd name="connsiteY0" fmla="*/ 114737 h 114737"/>
                <a:gd name="connsiteX1" fmla="*/ 1 w 95723"/>
                <a:gd name="connsiteY1" fmla="*/ 0 h 11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723" h="114737">
                  <a:moveTo>
                    <a:pt x="95725" y="114737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7825088-4A4E-87CA-2A83-143027F957F5}"/>
                </a:ext>
              </a:extLst>
            </p:cNvPr>
            <p:cNvSpPr/>
            <p:nvPr/>
          </p:nvSpPr>
          <p:spPr>
            <a:xfrm>
              <a:off x="9656127" y="4070216"/>
              <a:ext cx="86544" cy="115392"/>
            </a:xfrm>
            <a:custGeom>
              <a:avLst/>
              <a:gdLst>
                <a:gd name="connsiteX0" fmla="*/ 86545 w 86544"/>
                <a:gd name="connsiteY0" fmla="*/ 115393 h 115392"/>
                <a:gd name="connsiteX1" fmla="*/ 1 w 86544"/>
                <a:gd name="connsiteY1" fmla="*/ 0 h 115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544" h="115392">
                  <a:moveTo>
                    <a:pt x="86545" y="115393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DAE4C91-ED78-7FF3-C8D0-E9609BD1AEAF}"/>
                </a:ext>
              </a:extLst>
            </p:cNvPr>
            <p:cNvSpPr/>
            <p:nvPr/>
          </p:nvSpPr>
          <p:spPr>
            <a:xfrm>
              <a:off x="9632524" y="4238060"/>
              <a:ext cx="66875" cy="102279"/>
            </a:xfrm>
            <a:custGeom>
              <a:avLst/>
              <a:gdLst>
                <a:gd name="connsiteX0" fmla="*/ 66876 w 66875"/>
                <a:gd name="connsiteY0" fmla="*/ 102280 h 102279"/>
                <a:gd name="connsiteX1" fmla="*/ 1 w 66875"/>
                <a:gd name="connsiteY1" fmla="*/ 0 h 10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75" h="102279">
                  <a:moveTo>
                    <a:pt x="66876" y="102280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EBE7C6E-148F-21A6-2E19-8887D39D4854}"/>
                </a:ext>
              </a:extLst>
            </p:cNvPr>
            <p:cNvSpPr/>
            <p:nvPr/>
          </p:nvSpPr>
          <p:spPr>
            <a:xfrm>
              <a:off x="9314539" y="4042679"/>
              <a:ext cx="49828" cy="85233"/>
            </a:xfrm>
            <a:custGeom>
              <a:avLst/>
              <a:gdLst>
                <a:gd name="connsiteX0" fmla="*/ 1 w 49828"/>
                <a:gd name="connsiteY0" fmla="*/ 85233 h 85233"/>
                <a:gd name="connsiteX1" fmla="*/ 49830 w 49828"/>
                <a:gd name="connsiteY1" fmla="*/ 0 h 8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28" h="85233">
                  <a:moveTo>
                    <a:pt x="1" y="85233"/>
                  </a:moveTo>
                  <a:lnTo>
                    <a:pt x="49830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E21C74D-D817-5139-4DFD-14B59C7DAC00}"/>
                </a:ext>
              </a:extLst>
            </p:cNvPr>
            <p:cNvSpPr/>
            <p:nvPr/>
          </p:nvSpPr>
          <p:spPr>
            <a:xfrm>
              <a:off x="9372891" y="4141025"/>
              <a:ext cx="66219" cy="137028"/>
            </a:xfrm>
            <a:custGeom>
              <a:avLst/>
              <a:gdLst>
                <a:gd name="connsiteX0" fmla="*/ 1 w 66219"/>
                <a:gd name="connsiteY0" fmla="*/ 137029 h 137028"/>
                <a:gd name="connsiteX1" fmla="*/ 66221 w 66219"/>
                <a:gd name="connsiteY1" fmla="*/ 0 h 13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219" h="137028">
                  <a:moveTo>
                    <a:pt x="1" y="137029"/>
                  </a:moveTo>
                  <a:lnTo>
                    <a:pt x="6622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09007FA-B477-29F2-11D9-91BBB8D49079}"/>
                </a:ext>
              </a:extLst>
            </p:cNvPr>
            <p:cNvSpPr/>
            <p:nvPr/>
          </p:nvSpPr>
          <p:spPr>
            <a:xfrm>
              <a:off x="9431898" y="4272809"/>
              <a:ext cx="66875" cy="157353"/>
            </a:xfrm>
            <a:custGeom>
              <a:avLst/>
              <a:gdLst>
                <a:gd name="connsiteX0" fmla="*/ 1 w 66875"/>
                <a:gd name="connsiteY0" fmla="*/ 157354 h 157353"/>
                <a:gd name="connsiteX1" fmla="*/ 66876 w 66875"/>
                <a:gd name="connsiteY1" fmla="*/ 0 h 15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875" h="157353">
                  <a:moveTo>
                    <a:pt x="1" y="157354"/>
                  </a:moveTo>
                  <a:lnTo>
                    <a:pt x="66876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6CD80E4-A99F-3922-39BA-A458CE37D805}"/>
                </a:ext>
              </a:extLst>
            </p:cNvPr>
            <p:cNvSpPr/>
            <p:nvPr/>
          </p:nvSpPr>
          <p:spPr>
            <a:xfrm>
              <a:off x="9478449" y="4422951"/>
              <a:ext cx="54418" cy="126538"/>
            </a:xfrm>
            <a:custGeom>
              <a:avLst/>
              <a:gdLst>
                <a:gd name="connsiteX0" fmla="*/ 1 w 54418"/>
                <a:gd name="connsiteY0" fmla="*/ 126539 h 126538"/>
                <a:gd name="connsiteX1" fmla="*/ 54419 w 54418"/>
                <a:gd name="connsiteY1" fmla="*/ 0 h 1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418" h="126538">
                  <a:moveTo>
                    <a:pt x="1" y="126539"/>
                  </a:moveTo>
                  <a:lnTo>
                    <a:pt x="54419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4F31895-BDCC-8179-DAC7-90468D6C34F1}"/>
                </a:ext>
              </a:extLst>
            </p:cNvPr>
            <p:cNvSpPr/>
            <p:nvPr/>
          </p:nvSpPr>
          <p:spPr>
            <a:xfrm>
              <a:off x="9227339" y="4127912"/>
              <a:ext cx="87200" cy="3278"/>
            </a:xfrm>
            <a:custGeom>
              <a:avLst/>
              <a:gdLst>
                <a:gd name="connsiteX0" fmla="*/ 87201 w 87200"/>
                <a:gd name="connsiteY0" fmla="*/ 0 h 3278"/>
                <a:gd name="connsiteX1" fmla="*/ 1 w 87200"/>
                <a:gd name="connsiteY1" fmla="*/ 3278 h 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200" h="3278">
                  <a:moveTo>
                    <a:pt x="87201" y="0"/>
                  </a:moveTo>
                  <a:lnTo>
                    <a:pt x="1" y="3278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2790312-1C03-833A-2E35-A09764312BD5}"/>
                </a:ext>
              </a:extLst>
            </p:cNvPr>
            <p:cNvSpPr/>
            <p:nvPr/>
          </p:nvSpPr>
          <p:spPr>
            <a:xfrm>
              <a:off x="9260776" y="4278054"/>
              <a:ext cx="112114" cy="3278"/>
            </a:xfrm>
            <a:custGeom>
              <a:avLst/>
              <a:gdLst>
                <a:gd name="connsiteX0" fmla="*/ 112116 w 112114"/>
                <a:gd name="connsiteY0" fmla="*/ 0 h 3278"/>
                <a:gd name="connsiteX1" fmla="*/ 1 w 112114"/>
                <a:gd name="connsiteY1" fmla="*/ 3278 h 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114" h="3278">
                  <a:moveTo>
                    <a:pt x="112116" y="0"/>
                  </a:moveTo>
                  <a:lnTo>
                    <a:pt x="1" y="3278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5EC49FC-C669-9E3B-1E7C-03D1B5ECB809}"/>
                </a:ext>
              </a:extLst>
            </p:cNvPr>
            <p:cNvSpPr/>
            <p:nvPr/>
          </p:nvSpPr>
          <p:spPr>
            <a:xfrm>
              <a:off x="9325029" y="4430163"/>
              <a:ext cx="106869" cy="6556"/>
            </a:xfrm>
            <a:custGeom>
              <a:avLst/>
              <a:gdLst>
                <a:gd name="connsiteX0" fmla="*/ 106871 w 106869"/>
                <a:gd name="connsiteY0" fmla="*/ 0 h 6556"/>
                <a:gd name="connsiteX1" fmla="*/ 1 w 106869"/>
                <a:gd name="connsiteY1" fmla="*/ 0 h 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69" h="6556">
                  <a:moveTo>
                    <a:pt x="106871" y="0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EDA325C-4019-58BB-E252-BCA4F53AB66D}"/>
                </a:ext>
              </a:extLst>
            </p:cNvPr>
            <p:cNvSpPr/>
            <p:nvPr/>
          </p:nvSpPr>
          <p:spPr>
            <a:xfrm>
              <a:off x="9390593" y="4548834"/>
              <a:ext cx="87855" cy="655"/>
            </a:xfrm>
            <a:custGeom>
              <a:avLst/>
              <a:gdLst>
                <a:gd name="connsiteX0" fmla="*/ 87857 w 87855"/>
                <a:gd name="connsiteY0" fmla="*/ 656 h 655"/>
                <a:gd name="connsiteX1" fmla="*/ 1 w 87855"/>
                <a:gd name="connsiteY1" fmla="*/ 0 h 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855" h="655">
                  <a:moveTo>
                    <a:pt x="87857" y="656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D768C4F-A293-795B-5A8C-A6A3D1C243E9}"/>
                </a:ext>
              </a:extLst>
            </p:cNvPr>
            <p:cNvSpPr/>
            <p:nvPr/>
          </p:nvSpPr>
          <p:spPr>
            <a:xfrm>
              <a:off x="9104078" y="4600629"/>
              <a:ext cx="18357" cy="70153"/>
            </a:xfrm>
            <a:custGeom>
              <a:avLst/>
              <a:gdLst>
                <a:gd name="connsiteX0" fmla="*/ 1 w 18357"/>
                <a:gd name="connsiteY0" fmla="*/ 70154 h 70153"/>
                <a:gd name="connsiteX1" fmla="*/ 18359 w 18357"/>
                <a:gd name="connsiteY1" fmla="*/ 0 h 7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57" h="70153">
                  <a:moveTo>
                    <a:pt x="1" y="70154"/>
                  </a:moveTo>
                  <a:lnTo>
                    <a:pt x="18359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6F13CFA-B888-9537-5A37-83FDDCA183A7}"/>
                </a:ext>
              </a:extLst>
            </p:cNvPr>
            <p:cNvSpPr/>
            <p:nvPr/>
          </p:nvSpPr>
          <p:spPr>
            <a:xfrm>
              <a:off x="9203080" y="4653736"/>
              <a:ext cx="14424" cy="104902"/>
            </a:xfrm>
            <a:custGeom>
              <a:avLst/>
              <a:gdLst>
                <a:gd name="connsiteX0" fmla="*/ 14425 w 14424"/>
                <a:gd name="connsiteY0" fmla="*/ 0 h 104902"/>
                <a:gd name="connsiteX1" fmla="*/ 1 w 14424"/>
                <a:gd name="connsiteY1" fmla="*/ 104902 h 10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4" h="104902">
                  <a:moveTo>
                    <a:pt x="14425" y="0"/>
                  </a:moveTo>
                  <a:lnTo>
                    <a:pt x="1" y="104902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C14DB9C-CE16-C43A-B4A0-E1CA4E3A4379}"/>
                </a:ext>
              </a:extLst>
            </p:cNvPr>
            <p:cNvSpPr/>
            <p:nvPr/>
          </p:nvSpPr>
          <p:spPr>
            <a:xfrm>
              <a:off x="9317161" y="4759294"/>
              <a:ext cx="6556" cy="100313"/>
            </a:xfrm>
            <a:custGeom>
              <a:avLst/>
              <a:gdLst>
                <a:gd name="connsiteX0" fmla="*/ 1 w 6556"/>
                <a:gd name="connsiteY0" fmla="*/ 0 h 100313"/>
                <a:gd name="connsiteX1" fmla="*/ 1 w 6556"/>
                <a:gd name="connsiteY1" fmla="*/ 100313 h 10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56" h="100313">
                  <a:moveTo>
                    <a:pt x="1" y="0"/>
                  </a:moveTo>
                  <a:lnTo>
                    <a:pt x="1" y="100313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7E60A32-FBEA-7727-565E-40D89AEC7CB5}"/>
                </a:ext>
              </a:extLst>
            </p:cNvPr>
            <p:cNvSpPr/>
            <p:nvPr/>
          </p:nvSpPr>
          <p:spPr>
            <a:xfrm>
              <a:off x="9032613" y="4670783"/>
              <a:ext cx="71464" cy="12457"/>
            </a:xfrm>
            <a:custGeom>
              <a:avLst/>
              <a:gdLst>
                <a:gd name="connsiteX0" fmla="*/ 71466 w 71464"/>
                <a:gd name="connsiteY0" fmla="*/ 0 h 12457"/>
                <a:gd name="connsiteX1" fmla="*/ 1 w 71464"/>
                <a:gd name="connsiteY1" fmla="*/ 12457 h 1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64" h="12457">
                  <a:moveTo>
                    <a:pt x="71466" y="0"/>
                  </a:moveTo>
                  <a:lnTo>
                    <a:pt x="1" y="12457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1F40BE2-6947-849F-101A-470159841F09}"/>
                </a:ext>
              </a:extLst>
            </p:cNvPr>
            <p:cNvSpPr/>
            <p:nvPr/>
          </p:nvSpPr>
          <p:spPr>
            <a:xfrm>
              <a:off x="9085065" y="4758639"/>
              <a:ext cx="118015" cy="15735"/>
            </a:xfrm>
            <a:custGeom>
              <a:avLst/>
              <a:gdLst>
                <a:gd name="connsiteX0" fmla="*/ 118016 w 118015"/>
                <a:gd name="connsiteY0" fmla="*/ 0 h 15735"/>
                <a:gd name="connsiteX1" fmla="*/ 1 w 118015"/>
                <a:gd name="connsiteY1" fmla="*/ 15735 h 1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015" h="15735">
                  <a:moveTo>
                    <a:pt x="118016" y="0"/>
                  </a:moveTo>
                  <a:lnTo>
                    <a:pt x="1" y="15735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7F1A6D-54C5-3993-E682-95C79853843D}"/>
                </a:ext>
              </a:extLst>
            </p:cNvPr>
            <p:cNvSpPr/>
            <p:nvPr/>
          </p:nvSpPr>
          <p:spPr>
            <a:xfrm>
              <a:off x="9197179" y="4859607"/>
              <a:ext cx="119982" cy="26225"/>
            </a:xfrm>
            <a:custGeom>
              <a:avLst/>
              <a:gdLst>
                <a:gd name="connsiteX0" fmla="*/ 119984 w 119982"/>
                <a:gd name="connsiteY0" fmla="*/ 0 h 26225"/>
                <a:gd name="connsiteX1" fmla="*/ 1 w 119982"/>
                <a:gd name="connsiteY1" fmla="*/ 26226 h 2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982" h="26225">
                  <a:moveTo>
                    <a:pt x="119984" y="0"/>
                  </a:moveTo>
                  <a:lnTo>
                    <a:pt x="1" y="26226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6D2F89-9681-ABCD-BBC9-522972F8BA61}"/>
                </a:ext>
              </a:extLst>
            </p:cNvPr>
            <p:cNvSpPr/>
            <p:nvPr/>
          </p:nvSpPr>
          <p:spPr>
            <a:xfrm>
              <a:off x="9393871" y="4853051"/>
              <a:ext cx="6556" cy="76709"/>
            </a:xfrm>
            <a:custGeom>
              <a:avLst/>
              <a:gdLst>
                <a:gd name="connsiteX0" fmla="*/ 1 w 6556"/>
                <a:gd name="connsiteY0" fmla="*/ 76710 h 76709"/>
                <a:gd name="connsiteX1" fmla="*/ 1 w 6556"/>
                <a:gd name="connsiteY1" fmla="*/ 0 h 7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56" h="76709">
                  <a:moveTo>
                    <a:pt x="1" y="76710"/>
                  </a:moveTo>
                  <a:lnTo>
                    <a:pt x="1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EA3A2B0-613F-36B1-70A1-6E6289384734}"/>
                </a:ext>
              </a:extLst>
            </p:cNvPr>
            <p:cNvSpPr/>
            <p:nvPr/>
          </p:nvSpPr>
          <p:spPr>
            <a:xfrm>
              <a:off x="9297492" y="4929761"/>
              <a:ext cx="96379" cy="20324"/>
            </a:xfrm>
            <a:custGeom>
              <a:avLst/>
              <a:gdLst>
                <a:gd name="connsiteX0" fmla="*/ 1 w 96379"/>
                <a:gd name="connsiteY0" fmla="*/ 20325 h 20324"/>
                <a:gd name="connsiteX1" fmla="*/ 96380 w 96379"/>
                <a:gd name="connsiteY1" fmla="*/ 0 h 2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79" h="20324">
                  <a:moveTo>
                    <a:pt x="1" y="20325"/>
                  </a:moveTo>
                  <a:lnTo>
                    <a:pt x="96380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3B8A70B-4FA9-271D-F560-11FB85527198}"/>
                </a:ext>
              </a:extLst>
            </p:cNvPr>
            <p:cNvSpPr/>
            <p:nvPr/>
          </p:nvSpPr>
          <p:spPr>
            <a:xfrm>
              <a:off x="8828053" y="4774374"/>
              <a:ext cx="13768" cy="98346"/>
            </a:xfrm>
            <a:custGeom>
              <a:avLst/>
              <a:gdLst>
                <a:gd name="connsiteX0" fmla="*/ 1 w 13768"/>
                <a:gd name="connsiteY0" fmla="*/ 98346 h 98346"/>
                <a:gd name="connsiteX1" fmla="*/ 13770 w 13768"/>
                <a:gd name="connsiteY1" fmla="*/ 0 h 9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68" h="98346">
                  <a:moveTo>
                    <a:pt x="1" y="98346"/>
                  </a:moveTo>
                  <a:lnTo>
                    <a:pt x="13770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4ACBDD5-FA2A-3375-0050-42126143AFEC}"/>
                </a:ext>
              </a:extLst>
            </p:cNvPr>
            <p:cNvSpPr/>
            <p:nvPr/>
          </p:nvSpPr>
          <p:spPr>
            <a:xfrm>
              <a:off x="8951314" y="4880588"/>
              <a:ext cx="22947" cy="123916"/>
            </a:xfrm>
            <a:custGeom>
              <a:avLst/>
              <a:gdLst>
                <a:gd name="connsiteX0" fmla="*/ 1 w 22947"/>
                <a:gd name="connsiteY0" fmla="*/ 123916 h 123916"/>
                <a:gd name="connsiteX1" fmla="*/ 22948 w 22947"/>
                <a:gd name="connsiteY1" fmla="*/ 0 h 12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947" h="123916">
                  <a:moveTo>
                    <a:pt x="1" y="123916"/>
                  </a:moveTo>
                  <a:lnTo>
                    <a:pt x="22948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2ECC9D9-2E04-5901-5F32-16228452233C}"/>
                </a:ext>
              </a:extLst>
            </p:cNvPr>
            <p:cNvSpPr/>
            <p:nvPr/>
          </p:nvSpPr>
          <p:spPr>
            <a:xfrm>
              <a:off x="9105389" y="5032041"/>
              <a:ext cx="13112" cy="135717"/>
            </a:xfrm>
            <a:custGeom>
              <a:avLst/>
              <a:gdLst>
                <a:gd name="connsiteX0" fmla="*/ 13114 w 13112"/>
                <a:gd name="connsiteY0" fmla="*/ 0 h 135717"/>
                <a:gd name="connsiteX1" fmla="*/ 1 w 13112"/>
                <a:gd name="connsiteY1" fmla="*/ 135718 h 13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12" h="135717">
                  <a:moveTo>
                    <a:pt x="13114" y="0"/>
                  </a:moveTo>
                  <a:lnTo>
                    <a:pt x="1" y="135718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92ED70A-9DF2-766A-E0C5-DA4CA67D3828}"/>
                </a:ext>
              </a:extLst>
            </p:cNvPr>
            <p:cNvSpPr/>
            <p:nvPr/>
          </p:nvSpPr>
          <p:spPr>
            <a:xfrm>
              <a:off x="9233895" y="5197262"/>
              <a:ext cx="5900" cy="108180"/>
            </a:xfrm>
            <a:custGeom>
              <a:avLst/>
              <a:gdLst>
                <a:gd name="connsiteX0" fmla="*/ 5902 w 5900"/>
                <a:gd name="connsiteY0" fmla="*/ 0 h 108180"/>
                <a:gd name="connsiteX1" fmla="*/ 1 w 5900"/>
                <a:gd name="connsiteY1" fmla="*/ 108181 h 10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0" h="108180">
                  <a:moveTo>
                    <a:pt x="5902" y="0"/>
                  </a:moveTo>
                  <a:lnTo>
                    <a:pt x="1" y="108181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0ED267F-D52A-C81D-9730-09091038728F}"/>
                </a:ext>
              </a:extLst>
            </p:cNvPr>
            <p:cNvSpPr/>
            <p:nvPr/>
          </p:nvSpPr>
          <p:spPr>
            <a:xfrm>
              <a:off x="9104734" y="5305443"/>
              <a:ext cx="129161" cy="43927"/>
            </a:xfrm>
            <a:custGeom>
              <a:avLst/>
              <a:gdLst>
                <a:gd name="connsiteX0" fmla="*/ 1 w 129161"/>
                <a:gd name="connsiteY0" fmla="*/ 43928 h 43927"/>
                <a:gd name="connsiteX1" fmla="*/ 129162 w 129161"/>
                <a:gd name="connsiteY1" fmla="*/ 0 h 4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161" h="43927">
                  <a:moveTo>
                    <a:pt x="1" y="43928"/>
                  </a:moveTo>
                  <a:lnTo>
                    <a:pt x="129162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9B737D0-A9DD-5689-301C-5C95A714CF60}"/>
                </a:ext>
              </a:extLst>
            </p:cNvPr>
            <p:cNvSpPr/>
            <p:nvPr/>
          </p:nvSpPr>
          <p:spPr>
            <a:xfrm>
              <a:off x="8919843" y="5167758"/>
              <a:ext cx="185546" cy="42616"/>
            </a:xfrm>
            <a:custGeom>
              <a:avLst/>
              <a:gdLst>
                <a:gd name="connsiteX0" fmla="*/ 1 w 185546"/>
                <a:gd name="connsiteY0" fmla="*/ 42617 h 42616"/>
                <a:gd name="connsiteX1" fmla="*/ 185547 w 185546"/>
                <a:gd name="connsiteY1" fmla="*/ 0 h 4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546" h="42616">
                  <a:moveTo>
                    <a:pt x="1" y="42617"/>
                  </a:moveTo>
                  <a:lnTo>
                    <a:pt x="185547" y="0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61097B3-E092-7F1D-EA82-0D836847BAC4}"/>
                </a:ext>
              </a:extLst>
            </p:cNvPr>
            <p:cNvSpPr/>
            <p:nvPr/>
          </p:nvSpPr>
          <p:spPr>
            <a:xfrm>
              <a:off x="8766423" y="5004504"/>
              <a:ext cx="184890" cy="23603"/>
            </a:xfrm>
            <a:custGeom>
              <a:avLst/>
              <a:gdLst>
                <a:gd name="connsiteX0" fmla="*/ 184892 w 184890"/>
                <a:gd name="connsiteY0" fmla="*/ 0 h 23603"/>
                <a:gd name="connsiteX1" fmla="*/ 1 w 184890"/>
                <a:gd name="connsiteY1" fmla="*/ 23603 h 2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890" h="23603">
                  <a:moveTo>
                    <a:pt x="184892" y="0"/>
                  </a:moveTo>
                  <a:lnTo>
                    <a:pt x="1" y="23603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8AB6FAA-C2A7-AB9B-F7B3-1D455B6A72CA}"/>
                </a:ext>
              </a:extLst>
            </p:cNvPr>
            <p:cNvSpPr/>
            <p:nvPr/>
          </p:nvSpPr>
          <p:spPr>
            <a:xfrm>
              <a:off x="8706760" y="4872720"/>
              <a:ext cx="121293" cy="8523"/>
            </a:xfrm>
            <a:custGeom>
              <a:avLst/>
              <a:gdLst>
                <a:gd name="connsiteX0" fmla="*/ 121294 w 121293"/>
                <a:gd name="connsiteY0" fmla="*/ 0 h 8523"/>
                <a:gd name="connsiteX1" fmla="*/ 1 w 121293"/>
                <a:gd name="connsiteY1" fmla="*/ 8523 h 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293" h="8523">
                  <a:moveTo>
                    <a:pt x="121294" y="0"/>
                  </a:moveTo>
                  <a:lnTo>
                    <a:pt x="1" y="8523"/>
                  </a:lnTo>
                </a:path>
              </a:pathLst>
            </a:custGeom>
            <a:ln w="1310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96805F1-19CA-F182-7258-1F392F8E6BA2}"/>
                </a:ext>
              </a:extLst>
            </p:cNvPr>
            <p:cNvSpPr/>
            <p:nvPr/>
          </p:nvSpPr>
          <p:spPr>
            <a:xfrm>
              <a:off x="3024979" y="5681125"/>
              <a:ext cx="623514" cy="131346"/>
            </a:xfrm>
            <a:custGeom>
              <a:avLst/>
              <a:gdLst>
                <a:gd name="connsiteX0" fmla="*/ 1 w 623514"/>
                <a:gd name="connsiteY0" fmla="*/ 105558 h 131346"/>
                <a:gd name="connsiteX1" fmla="*/ 283238 w 623514"/>
                <a:gd name="connsiteY1" fmla="*/ 118015 h 131346"/>
                <a:gd name="connsiteX2" fmla="*/ 623515 w 623514"/>
                <a:gd name="connsiteY2" fmla="*/ 0 h 13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514" h="131346">
                  <a:moveTo>
                    <a:pt x="1" y="105558"/>
                  </a:moveTo>
                  <a:cubicBezTo>
                    <a:pt x="1" y="105558"/>
                    <a:pt x="81300" y="154076"/>
                    <a:pt x="283238" y="118015"/>
                  </a:cubicBezTo>
                  <a:cubicBezTo>
                    <a:pt x="485175" y="81955"/>
                    <a:pt x="592044" y="24259"/>
                    <a:pt x="623515" y="0"/>
                  </a:cubicBezTo>
                </a:path>
              </a:pathLst>
            </a:custGeom>
            <a:noFill/>
            <a:ln w="19651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7E63F3C-ED3E-ABF3-BCA2-9D20C7EE68BC}"/>
                </a:ext>
              </a:extLst>
            </p:cNvPr>
            <p:cNvSpPr/>
            <p:nvPr/>
          </p:nvSpPr>
          <p:spPr>
            <a:xfrm>
              <a:off x="8999176" y="6007634"/>
              <a:ext cx="1045746" cy="758576"/>
            </a:xfrm>
            <a:custGeom>
              <a:avLst/>
              <a:gdLst>
                <a:gd name="connsiteX0" fmla="*/ 522546 w 1045746"/>
                <a:gd name="connsiteY0" fmla="*/ 0 h 758576"/>
                <a:gd name="connsiteX1" fmla="*/ 1 w 1045746"/>
                <a:gd name="connsiteY1" fmla="*/ 0 h 758576"/>
                <a:gd name="connsiteX2" fmla="*/ 136374 w 1045746"/>
                <a:gd name="connsiteY2" fmla="*/ 758576 h 758576"/>
                <a:gd name="connsiteX3" fmla="*/ 522546 w 1045746"/>
                <a:gd name="connsiteY3" fmla="*/ 758576 h 758576"/>
                <a:gd name="connsiteX4" fmla="*/ 909374 w 1045746"/>
                <a:gd name="connsiteY4" fmla="*/ 758576 h 758576"/>
                <a:gd name="connsiteX5" fmla="*/ 1045748 w 1045746"/>
                <a:gd name="connsiteY5" fmla="*/ 0 h 75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5746" h="758576">
                  <a:moveTo>
                    <a:pt x="522546" y="0"/>
                  </a:moveTo>
                  <a:lnTo>
                    <a:pt x="1" y="0"/>
                  </a:lnTo>
                  <a:lnTo>
                    <a:pt x="136374" y="758576"/>
                  </a:lnTo>
                  <a:lnTo>
                    <a:pt x="522546" y="758576"/>
                  </a:lnTo>
                  <a:lnTo>
                    <a:pt x="909374" y="758576"/>
                  </a:lnTo>
                  <a:lnTo>
                    <a:pt x="1045748" y="0"/>
                  </a:lnTo>
                  <a:close/>
                </a:path>
              </a:pathLst>
            </a:custGeom>
            <a:solidFill>
              <a:srgbClr val="FFC933"/>
            </a:solidFill>
            <a:ln w="65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45C3A341-BE1F-A7AB-1BC9-ECACD1C82087}"/>
              </a:ext>
            </a:extLst>
          </p:cNvPr>
          <p:cNvGrpSpPr/>
          <p:nvPr/>
        </p:nvGrpSpPr>
        <p:grpSpPr>
          <a:xfrm>
            <a:off x="874713" y="1733979"/>
            <a:ext cx="5306506" cy="3114542"/>
            <a:chOff x="1396079" y="2996312"/>
            <a:chExt cx="5306506" cy="31145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DE33EBBC-509C-65F4-CD86-92068B2AC9FF}"/>
                </a:ext>
              </a:extLst>
            </p:cNvPr>
            <p:cNvSpPr/>
            <p:nvPr/>
          </p:nvSpPr>
          <p:spPr>
            <a:xfrm>
              <a:off x="1414152" y="2996312"/>
              <a:ext cx="2667537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A48C1568-FBCA-055D-AE95-67C7E6D00691}"/>
                </a:ext>
              </a:extLst>
            </p:cNvPr>
            <p:cNvSpPr/>
            <p:nvPr/>
          </p:nvSpPr>
          <p:spPr>
            <a:xfrm>
              <a:off x="1396079" y="3415952"/>
              <a:ext cx="530650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970F41F5-8CE2-DE88-E13F-18946EC53CD9}"/>
                </a:ext>
              </a:extLst>
            </p:cNvPr>
            <p:cNvSpPr/>
            <p:nvPr/>
          </p:nvSpPr>
          <p:spPr>
            <a:xfrm>
              <a:off x="1396079" y="4934955"/>
              <a:ext cx="530650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 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AEF6EFEC-EADC-70D7-48D8-0F4DDE86850F}"/>
              </a:ext>
            </a:extLst>
          </p:cNvPr>
          <p:cNvCxnSpPr/>
          <p:nvPr/>
        </p:nvCxnSpPr>
        <p:spPr>
          <a:xfrm>
            <a:off x="892786" y="3438438"/>
            <a:ext cx="5201632" cy="0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345318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3122615" y="4950433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F2A7BD-C627-9792-D906-B8E55683B3ED}"/>
              </a:ext>
            </a:extLst>
          </p:cNvPr>
          <p:cNvGrpSpPr/>
          <p:nvPr/>
        </p:nvGrpSpPr>
        <p:grpSpPr>
          <a:xfrm>
            <a:off x="4220348" y="1242583"/>
            <a:ext cx="3651792" cy="3651792"/>
            <a:chOff x="883341" y="2176722"/>
            <a:chExt cx="2566439" cy="25664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38330D4-ADAB-8722-0F60-A51150ECCD53}"/>
                </a:ext>
              </a:extLst>
            </p:cNvPr>
            <p:cNvSpPr/>
            <p:nvPr/>
          </p:nvSpPr>
          <p:spPr>
            <a:xfrm>
              <a:off x="883341" y="2176722"/>
              <a:ext cx="2566439" cy="2566439"/>
            </a:xfrm>
            <a:prstGeom prst="ellipse">
              <a:avLst/>
            </a:prstGeom>
            <a:solidFill>
              <a:srgbClr val="A883B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6D094C-F09B-9169-0B3C-8F4DB469D555}"/>
                </a:ext>
              </a:extLst>
            </p:cNvPr>
            <p:cNvSpPr txBox="1"/>
            <p:nvPr/>
          </p:nvSpPr>
          <p:spPr>
            <a:xfrm>
              <a:off x="1611538" y="2489859"/>
              <a:ext cx="1037799" cy="930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E929F7-EE72-022D-FAA3-4E9B09BE042A}"/>
                </a:ext>
              </a:extLst>
            </p:cNvPr>
            <p:cNvSpPr txBox="1"/>
            <p:nvPr/>
          </p:nvSpPr>
          <p:spPr>
            <a:xfrm>
              <a:off x="1354486" y="3465950"/>
              <a:ext cx="1705621" cy="757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单击此处</a:t>
              </a:r>
              <a:endParaRPr lang="en-US" altLang="zh-CN" sz="32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760AD1-701A-D21A-B1A0-A6AFCA76F409}"/>
                </a:ext>
              </a:extLst>
            </p:cNvPr>
            <p:cNvSpPr/>
            <p:nvPr/>
          </p:nvSpPr>
          <p:spPr>
            <a:xfrm>
              <a:off x="1200150" y="3162300"/>
              <a:ext cx="1746250" cy="425450"/>
            </a:xfrm>
            <a:custGeom>
              <a:avLst/>
              <a:gdLst>
                <a:gd name="connsiteX0" fmla="*/ 0 w 1746250"/>
                <a:gd name="connsiteY0" fmla="*/ 425450 h 425450"/>
                <a:gd name="connsiteX1" fmla="*/ 742950 w 1746250"/>
                <a:gd name="connsiteY1" fmla="*/ 114300 h 425450"/>
                <a:gd name="connsiteX2" fmla="*/ 1746250 w 1746250"/>
                <a:gd name="connsiteY2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250" h="425450">
                  <a:moveTo>
                    <a:pt x="0" y="425450"/>
                  </a:moveTo>
                  <a:cubicBezTo>
                    <a:pt x="225954" y="305329"/>
                    <a:pt x="451908" y="185208"/>
                    <a:pt x="742950" y="114300"/>
                  </a:cubicBezTo>
                  <a:cubicBezTo>
                    <a:pt x="1033992" y="43392"/>
                    <a:pt x="1390121" y="21696"/>
                    <a:pt x="1746250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EEFF7"/>
                  </a:gs>
                </a:gsLst>
                <a:lin ang="5400000" scaled="1"/>
              </a:gra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DC1245C5-A18E-AB2B-1CE4-C684306E4CD6}"/>
              </a:ext>
            </a:extLst>
          </p:cNvPr>
          <p:cNvSpPr/>
          <p:nvPr/>
        </p:nvSpPr>
        <p:spPr>
          <a:xfrm>
            <a:off x="3775541" y="972598"/>
            <a:ext cx="677690" cy="677690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8420022" y="3134850"/>
            <a:ext cx="1735763" cy="173576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8950041" y="3802448"/>
            <a:ext cx="2940617" cy="2905277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434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4A37B41-13FF-721D-2518-ABBCB44DFFDE}"/>
              </a:ext>
            </a:extLst>
          </p:cNvPr>
          <p:cNvGrpSpPr/>
          <p:nvPr/>
        </p:nvGrpSpPr>
        <p:grpSpPr>
          <a:xfrm>
            <a:off x="3511269" y="2717689"/>
            <a:ext cx="1990108" cy="1724375"/>
            <a:chOff x="3511269" y="2971130"/>
            <a:chExt cx="1990108" cy="1724375"/>
          </a:xfrm>
        </p:grpSpPr>
        <p:sp>
          <p:nvSpPr>
            <p:cNvPr id="4" name="Freeform 28">
              <a:extLst>
                <a:ext uri="{FF2B5EF4-FFF2-40B4-BE49-F238E27FC236}">
                  <a16:creationId xmlns:a16="http://schemas.microsoft.com/office/drawing/2014/main" id="{74B672C8-F833-8424-2546-ED4177FC3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269" y="2971130"/>
              <a:ext cx="1990108" cy="1724375"/>
            </a:xfrm>
            <a:custGeom>
              <a:avLst/>
              <a:gdLst>
                <a:gd name="T0" fmla="*/ 344 w 1378"/>
                <a:gd name="T1" fmla="*/ 1194 h 1194"/>
                <a:gd name="T2" fmla="*/ 0 w 1378"/>
                <a:gd name="T3" fmla="*/ 597 h 1194"/>
                <a:gd name="T4" fmla="*/ 344 w 1378"/>
                <a:gd name="T5" fmla="*/ 0 h 1194"/>
                <a:gd name="T6" fmla="*/ 1033 w 1378"/>
                <a:gd name="T7" fmla="*/ 0 h 1194"/>
                <a:gd name="T8" fmla="*/ 1378 w 1378"/>
                <a:gd name="T9" fmla="*/ 597 h 1194"/>
                <a:gd name="T10" fmla="*/ 1033 w 1378"/>
                <a:gd name="T11" fmla="*/ 1194 h 1194"/>
                <a:gd name="T12" fmla="*/ 344 w 1378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8" h="1194">
                  <a:moveTo>
                    <a:pt x="344" y="1194"/>
                  </a:moveTo>
                  <a:lnTo>
                    <a:pt x="0" y="597"/>
                  </a:lnTo>
                  <a:lnTo>
                    <a:pt x="344" y="0"/>
                  </a:lnTo>
                  <a:lnTo>
                    <a:pt x="1033" y="0"/>
                  </a:lnTo>
                  <a:lnTo>
                    <a:pt x="1378" y="597"/>
                  </a:lnTo>
                  <a:lnTo>
                    <a:pt x="1033" y="1194"/>
                  </a:lnTo>
                  <a:lnTo>
                    <a:pt x="344" y="1194"/>
                  </a:ln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0A7F0BA-0B2C-E270-DA24-B82ECD4B409C}"/>
                </a:ext>
              </a:extLst>
            </p:cNvPr>
            <p:cNvSpPr/>
            <p:nvPr/>
          </p:nvSpPr>
          <p:spPr>
            <a:xfrm>
              <a:off x="4134735" y="3519417"/>
              <a:ext cx="7619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prstClr val="white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202974A-A8DF-16D1-C358-D86E7875CDF3}"/>
              </a:ext>
            </a:extLst>
          </p:cNvPr>
          <p:cNvGrpSpPr/>
          <p:nvPr/>
        </p:nvGrpSpPr>
        <p:grpSpPr>
          <a:xfrm>
            <a:off x="5117220" y="1790513"/>
            <a:ext cx="1991552" cy="1721486"/>
            <a:chOff x="5117220" y="2043954"/>
            <a:chExt cx="1991552" cy="1721486"/>
          </a:xfrm>
        </p:grpSpPr>
        <p:sp>
          <p:nvSpPr>
            <p:cNvPr id="7" name="Freeform 27">
              <a:extLst>
                <a:ext uri="{FF2B5EF4-FFF2-40B4-BE49-F238E27FC236}">
                  <a16:creationId xmlns:a16="http://schemas.microsoft.com/office/drawing/2014/main" id="{DDF5A988-4D07-527E-A249-7A08BB579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20" y="2043954"/>
              <a:ext cx="1991552" cy="1721486"/>
            </a:xfrm>
            <a:custGeom>
              <a:avLst/>
              <a:gdLst>
                <a:gd name="T0" fmla="*/ 345 w 1379"/>
                <a:gd name="T1" fmla="*/ 1192 h 1192"/>
                <a:gd name="T2" fmla="*/ 0 w 1379"/>
                <a:gd name="T3" fmla="*/ 597 h 1192"/>
                <a:gd name="T4" fmla="*/ 345 w 1379"/>
                <a:gd name="T5" fmla="*/ 0 h 1192"/>
                <a:gd name="T6" fmla="*/ 1034 w 1379"/>
                <a:gd name="T7" fmla="*/ 0 h 1192"/>
                <a:gd name="T8" fmla="*/ 1379 w 1379"/>
                <a:gd name="T9" fmla="*/ 597 h 1192"/>
                <a:gd name="T10" fmla="*/ 1034 w 1379"/>
                <a:gd name="T11" fmla="*/ 1192 h 1192"/>
                <a:gd name="T12" fmla="*/ 345 w 1379"/>
                <a:gd name="T13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2">
                  <a:moveTo>
                    <a:pt x="345" y="1192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2"/>
                  </a:lnTo>
                  <a:lnTo>
                    <a:pt x="345" y="1192"/>
                  </a:ln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96D575F-8362-CCA6-F48D-01E230015CA4}"/>
                </a:ext>
              </a:extLst>
            </p:cNvPr>
            <p:cNvSpPr/>
            <p:nvPr/>
          </p:nvSpPr>
          <p:spPr>
            <a:xfrm>
              <a:off x="5732020" y="2547254"/>
              <a:ext cx="7619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prstClr val="white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289E235-8504-9910-B866-458334A64175}"/>
              </a:ext>
            </a:extLst>
          </p:cNvPr>
          <p:cNvGrpSpPr/>
          <p:nvPr/>
        </p:nvGrpSpPr>
        <p:grpSpPr>
          <a:xfrm>
            <a:off x="5117220" y="3618870"/>
            <a:ext cx="1991552" cy="1724375"/>
            <a:chOff x="5117220" y="3872311"/>
            <a:chExt cx="1991552" cy="1724375"/>
          </a:xfrm>
        </p:grpSpPr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2F44B4EE-94D1-7E7C-9D32-BEE5C79CB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20" y="3872311"/>
              <a:ext cx="1991552" cy="1724375"/>
            </a:xfrm>
            <a:custGeom>
              <a:avLst/>
              <a:gdLst>
                <a:gd name="T0" fmla="*/ 345 w 1379"/>
                <a:gd name="T1" fmla="*/ 1194 h 1194"/>
                <a:gd name="T2" fmla="*/ 0 w 1379"/>
                <a:gd name="T3" fmla="*/ 597 h 1194"/>
                <a:gd name="T4" fmla="*/ 345 w 1379"/>
                <a:gd name="T5" fmla="*/ 0 h 1194"/>
                <a:gd name="T6" fmla="*/ 1034 w 1379"/>
                <a:gd name="T7" fmla="*/ 0 h 1194"/>
                <a:gd name="T8" fmla="*/ 1379 w 1379"/>
                <a:gd name="T9" fmla="*/ 597 h 1194"/>
                <a:gd name="T10" fmla="*/ 1034 w 1379"/>
                <a:gd name="T11" fmla="*/ 1194 h 1194"/>
                <a:gd name="T12" fmla="*/ 345 w 1379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74746E-5FAB-A50C-70AD-520591DF3E2D}"/>
                </a:ext>
              </a:extLst>
            </p:cNvPr>
            <p:cNvSpPr/>
            <p:nvPr/>
          </p:nvSpPr>
          <p:spPr>
            <a:xfrm>
              <a:off x="5721911" y="4377055"/>
              <a:ext cx="7619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prstClr val="white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A4F80B4-B634-B8B1-A6D7-814051057300}"/>
              </a:ext>
            </a:extLst>
          </p:cNvPr>
          <p:cNvGrpSpPr/>
          <p:nvPr/>
        </p:nvGrpSpPr>
        <p:grpSpPr>
          <a:xfrm>
            <a:off x="6704396" y="2717689"/>
            <a:ext cx="1988664" cy="1724375"/>
            <a:chOff x="6704396" y="2971130"/>
            <a:chExt cx="1988664" cy="1724375"/>
          </a:xfrm>
        </p:grpSpPr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2F5DE30B-DAA9-D53E-80C3-922057304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396" y="2971130"/>
              <a:ext cx="1988664" cy="1724375"/>
            </a:xfrm>
            <a:custGeom>
              <a:avLst/>
              <a:gdLst>
                <a:gd name="T0" fmla="*/ 345 w 1377"/>
                <a:gd name="T1" fmla="*/ 1194 h 1194"/>
                <a:gd name="T2" fmla="*/ 0 w 1377"/>
                <a:gd name="T3" fmla="*/ 597 h 1194"/>
                <a:gd name="T4" fmla="*/ 345 w 1377"/>
                <a:gd name="T5" fmla="*/ 0 h 1194"/>
                <a:gd name="T6" fmla="*/ 1033 w 1377"/>
                <a:gd name="T7" fmla="*/ 0 h 1194"/>
                <a:gd name="T8" fmla="*/ 1377 w 1377"/>
                <a:gd name="T9" fmla="*/ 597 h 1194"/>
                <a:gd name="T10" fmla="*/ 1033 w 1377"/>
                <a:gd name="T11" fmla="*/ 1194 h 1194"/>
                <a:gd name="T12" fmla="*/ 345 w 1377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7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3" y="0"/>
                  </a:lnTo>
                  <a:lnTo>
                    <a:pt x="1377" y="597"/>
                  </a:lnTo>
                  <a:lnTo>
                    <a:pt x="1033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3DAFB52-E3BA-A901-4492-A3BE66C0BEEA}"/>
                </a:ext>
              </a:extLst>
            </p:cNvPr>
            <p:cNvSpPr/>
            <p:nvPr/>
          </p:nvSpPr>
          <p:spPr>
            <a:xfrm>
              <a:off x="7317752" y="3475874"/>
              <a:ext cx="7619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FC87FE5-7FC7-4491-7CD7-73EB07E8A26B}"/>
              </a:ext>
            </a:extLst>
          </p:cNvPr>
          <p:cNvGrpSpPr/>
          <p:nvPr/>
        </p:nvGrpSpPr>
        <p:grpSpPr>
          <a:xfrm>
            <a:off x="769256" y="3119669"/>
            <a:ext cx="2631746" cy="1280943"/>
            <a:chOff x="1880255" y="3046957"/>
            <a:chExt cx="2631746" cy="128094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0816E9A-9755-DF8D-EF05-FD94495C5713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8340F67-89ED-2A1B-1AB2-369DA1E77B77}"/>
                </a:ext>
              </a:extLst>
            </p:cNvPr>
            <p:cNvSpPr/>
            <p:nvPr/>
          </p:nvSpPr>
          <p:spPr>
            <a:xfrm>
              <a:off x="1880255" y="3429000"/>
              <a:ext cx="26317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AAE69CA-2ABE-AC5D-0D98-A924746020DA}"/>
              </a:ext>
            </a:extLst>
          </p:cNvPr>
          <p:cNvGrpSpPr/>
          <p:nvPr/>
        </p:nvGrpSpPr>
        <p:grpSpPr>
          <a:xfrm>
            <a:off x="7108771" y="1464144"/>
            <a:ext cx="3763991" cy="1003945"/>
            <a:chOff x="1396078" y="3046957"/>
            <a:chExt cx="3763991" cy="100394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6404BF4-3826-C788-37A3-1C3627BCA519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501A528-D22E-C509-40A9-86E12CFD9826}"/>
                </a:ext>
              </a:extLst>
            </p:cNvPr>
            <p:cNvSpPr/>
            <p:nvPr/>
          </p:nvSpPr>
          <p:spPr>
            <a:xfrm>
              <a:off x="1396078" y="3429000"/>
              <a:ext cx="376399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C9178C-27F3-0AC2-42E0-FE5184C142F5}"/>
              </a:ext>
            </a:extLst>
          </p:cNvPr>
          <p:cNvGrpSpPr/>
          <p:nvPr/>
        </p:nvGrpSpPr>
        <p:grpSpPr>
          <a:xfrm>
            <a:off x="1201605" y="4769945"/>
            <a:ext cx="3915615" cy="1003945"/>
            <a:chOff x="596386" y="3046957"/>
            <a:chExt cx="3915615" cy="100394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90CD45D-2664-369B-16E5-E94D773C6CD2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5689FEE-6D49-3ACA-B830-123119109E8E}"/>
                </a:ext>
              </a:extLst>
            </p:cNvPr>
            <p:cNvSpPr/>
            <p:nvPr/>
          </p:nvSpPr>
          <p:spPr>
            <a:xfrm>
              <a:off x="596386" y="3429000"/>
              <a:ext cx="3915615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AE8DDF-73AB-B8C1-F283-3329133EB9E1}"/>
              </a:ext>
            </a:extLst>
          </p:cNvPr>
          <p:cNvGrpSpPr/>
          <p:nvPr/>
        </p:nvGrpSpPr>
        <p:grpSpPr>
          <a:xfrm>
            <a:off x="8812302" y="3222433"/>
            <a:ext cx="2610442" cy="1280943"/>
            <a:chOff x="1396079" y="3046957"/>
            <a:chExt cx="2610442" cy="128094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0999BB1-ADB7-CF32-D602-A5EFEE327486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390496B-7D32-2DE4-A121-AA879D401065}"/>
                </a:ext>
              </a:extLst>
            </p:cNvPr>
            <p:cNvSpPr/>
            <p:nvPr/>
          </p:nvSpPr>
          <p:spPr>
            <a:xfrm>
              <a:off x="1396079" y="3429000"/>
              <a:ext cx="261044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786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0662D7DB-3157-95FD-A21B-86BE39C57758}"/>
              </a:ext>
            </a:extLst>
          </p:cNvPr>
          <p:cNvSpPr/>
          <p:nvPr/>
        </p:nvSpPr>
        <p:spPr>
          <a:xfrm>
            <a:off x="1416050" y="708064"/>
            <a:ext cx="700194" cy="700194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10805194" y="899918"/>
            <a:ext cx="2915007" cy="2915007"/>
          </a:xfrm>
          <a:prstGeom prst="ellipse">
            <a:avLst/>
          </a:prstGeom>
          <a:solidFill>
            <a:srgbClr val="CEEFF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3452733" y="6247088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869966-BF1C-A0F8-8A1C-0538F4093B95}"/>
              </a:ext>
            </a:extLst>
          </p:cNvPr>
          <p:cNvGrpSpPr/>
          <p:nvPr/>
        </p:nvGrpSpPr>
        <p:grpSpPr>
          <a:xfrm>
            <a:off x="4720666" y="610912"/>
            <a:ext cx="2582063" cy="980095"/>
            <a:chOff x="722905" y="1968307"/>
            <a:chExt cx="2582063" cy="98009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51BE2C0-B2CC-E517-C39D-60C16B54CE5E}"/>
                </a:ext>
              </a:extLst>
            </p:cNvPr>
            <p:cNvSpPr/>
            <p:nvPr/>
          </p:nvSpPr>
          <p:spPr>
            <a:xfrm>
              <a:off x="1106072" y="1968307"/>
              <a:ext cx="1780941" cy="980095"/>
            </a:xfrm>
            <a:prstGeom prst="roundRect">
              <a:avLst>
                <a:gd name="adj" fmla="val 11847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9755FF6-0C8B-0553-908F-F18B0329F8F4}"/>
                </a:ext>
              </a:extLst>
            </p:cNvPr>
            <p:cNvSpPr txBox="1"/>
            <p:nvPr/>
          </p:nvSpPr>
          <p:spPr>
            <a:xfrm>
              <a:off x="1363638" y="2018648"/>
              <a:ext cx="12939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gradFill>
                    <a:gsLst>
                      <a:gs pos="0">
                        <a:srgbClr val="A883BD"/>
                      </a:gs>
                      <a:gs pos="98000">
                        <a:schemeClr val="accent5"/>
                      </a:gs>
                    </a:gsLst>
                    <a:lin ang="5400000" scaled="1"/>
                  </a:gradFill>
                  <a:latin typeface="得意黑" pitchFamily="2" charset="-122"/>
                  <a:ea typeface="得意黑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4DE80DD-4726-FABC-E70C-5BBB52608AF7}"/>
                </a:ext>
              </a:extLst>
            </p:cNvPr>
            <p:cNvSpPr/>
            <p:nvPr/>
          </p:nvSpPr>
          <p:spPr>
            <a:xfrm>
              <a:off x="722905" y="2228299"/>
              <a:ext cx="583864" cy="110404"/>
            </a:xfrm>
            <a:custGeom>
              <a:avLst/>
              <a:gdLst>
                <a:gd name="connsiteX0" fmla="*/ 0 w 754144"/>
                <a:gd name="connsiteY0" fmla="*/ 0 h 151074"/>
                <a:gd name="connsiteX1" fmla="*/ 150829 w 754144"/>
                <a:gd name="connsiteY1" fmla="*/ 150829 h 151074"/>
                <a:gd name="connsiteX2" fmla="*/ 320511 w 754144"/>
                <a:gd name="connsiteY2" fmla="*/ 37707 h 151074"/>
                <a:gd name="connsiteX3" fmla="*/ 509048 w 754144"/>
                <a:gd name="connsiteY3" fmla="*/ 131975 h 151074"/>
                <a:gd name="connsiteX4" fmla="*/ 612742 w 754144"/>
                <a:gd name="connsiteY4" fmla="*/ 47134 h 151074"/>
                <a:gd name="connsiteX5" fmla="*/ 754144 w 754144"/>
                <a:gd name="connsiteY5" fmla="*/ 141402 h 151074"/>
                <a:gd name="connsiteX0" fmla="*/ 0 w 751763"/>
                <a:gd name="connsiteY0" fmla="*/ 21900 h 113567"/>
                <a:gd name="connsiteX1" fmla="*/ 148448 w 751763"/>
                <a:gd name="connsiteY1" fmla="*/ 113198 h 113567"/>
                <a:gd name="connsiteX2" fmla="*/ 318130 w 751763"/>
                <a:gd name="connsiteY2" fmla="*/ 76 h 113567"/>
                <a:gd name="connsiteX3" fmla="*/ 506667 w 751763"/>
                <a:gd name="connsiteY3" fmla="*/ 94344 h 113567"/>
                <a:gd name="connsiteX4" fmla="*/ 610361 w 751763"/>
                <a:gd name="connsiteY4" fmla="*/ 9503 h 113567"/>
                <a:gd name="connsiteX5" fmla="*/ 751763 w 751763"/>
                <a:gd name="connsiteY5" fmla="*/ 103771 h 113567"/>
                <a:gd name="connsiteX0" fmla="*/ 0 w 751763"/>
                <a:gd name="connsiteY0" fmla="*/ 12419 h 103724"/>
                <a:gd name="connsiteX1" fmla="*/ 148448 w 751763"/>
                <a:gd name="connsiteY1" fmla="*/ 103717 h 103724"/>
                <a:gd name="connsiteX2" fmla="*/ 310986 w 751763"/>
                <a:gd name="connsiteY2" fmla="*/ 9645 h 103724"/>
                <a:gd name="connsiteX3" fmla="*/ 506667 w 751763"/>
                <a:gd name="connsiteY3" fmla="*/ 84863 h 103724"/>
                <a:gd name="connsiteX4" fmla="*/ 610361 w 751763"/>
                <a:gd name="connsiteY4" fmla="*/ 22 h 103724"/>
                <a:gd name="connsiteX5" fmla="*/ 751763 w 751763"/>
                <a:gd name="connsiteY5" fmla="*/ 94290 h 103724"/>
                <a:gd name="connsiteX0" fmla="*/ 0 w 751763"/>
                <a:gd name="connsiteY0" fmla="*/ 26702 h 118007"/>
                <a:gd name="connsiteX1" fmla="*/ 148448 w 751763"/>
                <a:gd name="connsiteY1" fmla="*/ 118000 h 118007"/>
                <a:gd name="connsiteX2" fmla="*/ 310986 w 751763"/>
                <a:gd name="connsiteY2" fmla="*/ 23928 h 118007"/>
                <a:gd name="connsiteX3" fmla="*/ 506667 w 751763"/>
                <a:gd name="connsiteY3" fmla="*/ 99146 h 118007"/>
                <a:gd name="connsiteX4" fmla="*/ 636555 w 751763"/>
                <a:gd name="connsiteY4" fmla="*/ 18 h 118007"/>
                <a:gd name="connsiteX5" fmla="*/ 751763 w 751763"/>
                <a:gd name="connsiteY5" fmla="*/ 108573 h 118007"/>
                <a:gd name="connsiteX0" fmla="*/ 0 w 751763"/>
                <a:gd name="connsiteY0" fmla="*/ 26702 h 118007"/>
                <a:gd name="connsiteX1" fmla="*/ 148448 w 751763"/>
                <a:gd name="connsiteY1" fmla="*/ 118000 h 118007"/>
                <a:gd name="connsiteX2" fmla="*/ 310986 w 751763"/>
                <a:gd name="connsiteY2" fmla="*/ 23928 h 118007"/>
                <a:gd name="connsiteX3" fmla="*/ 480473 w 751763"/>
                <a:gd name="connsiteY3" fmla="*/ 108671 h 118007"/>
                <a:gd name="connsiteX4" fmla="*/ 636555 w 751763"/>
                <a:gd name="connsiteY4" fmla="*/ 18 h 118007"/>
                <a:gd name="connsiteX5" fmla="*/ 751763 w 751763"/>
                <a:gd name="connsiteY5" fmla="*/ 108573 h 118007"/>
                <a:gd name="connsiteX0" fmla="*/ 0 w 777957"/>
                <a:gd name="connsiteY0" fmla="*/ 26702 h 118007"/>
                <a:gd name="connsiteX1" fmla="*/ 148448 w 777957"/>
                <a:gd name="connsiteY1" fmla="*/ 118000 h 118007"/>
                <a:gd name="connsiteX2" fmla="*/ 310986 w 777957"/>
                <a:gd name="connsiteY2" fmla="*/ 23928 h 118007"/>
                <a:gd name="connsiteX3" fmla="*/ 480473 w 777957"/>
                <a:gd name="connsiteY3" fmla="*/ 108671 h 118007"/>
                <a:gd name="connsiteX4" fmla="*/ 636555 w 777957"/>
                <a:gd name="connsiteY4" fmla="*/ 18 h 118007"/>
                <a:gd name="connsiteX5" fmla="*/ 777957 w 777957"/>
                <a:gd name="connsiteY5" fmla="*/ 106191 h 118007"/>
                <a:gd name="connsiteX0" fmla="*/ 0 w 777957"/>
                <a:gd name="connsiteY0" fmla="*/ 26702 h 118007"/>
                <a:gd name="connsiteX1" fmla="*/ 148448 w 777957"/>
                <a:gd name="connsiteY1" fmla="*/ 118000 h 118007"/>
                <a:gd name="connsiteX2" fmla="*/ 310986 w 777957"/>
                <a:gd name="connsiteY2" fmla="*/ 23928 h 118007"/>
                <a:gd name="connsiteX3" fmla="*/ 480473 w 777957"/>
                <a:gd name="connsiteY3" fmla="*/ 108671 h 118007"/>
                <a:gd name="connsiteX4" fmla="*/ 636555 w 777957"/>
                <a:gd name="connsiteY4" fmla="*/ 18 h 118007"/>
                <a:gd name="connsiteX5" fmla="*/ 777957 w 777957"/>
                <a:gd name="connsiteY5" fmla="*/ 106191 h 118007"/>
                <a:gd name="connsiteX0" fmla="*/ 0 w 781143"/>
                <a:gd name="connsiteY0" fmla="*/ 7652 h 118056"/>
                <a:gd name="connsiteX1" fmla="*/ 151634 w 781143"/>
                <a:gd name="connsiteY1" fmla="*/ 118000 h 118056"/>
                <a:gd name="connsiteX2" fmla="*/ 314172 w 781143"/>
                <a:gd name="connsiteY2" fmla="*/ 23928 h 118056"/>
                <a:gd name="connsiteX3" fmla="*/ 483659 w 781143"/>
                <a:gd name="connsiteY3" fmla="*/ 108671 h 118056"/>
                <a:gd name="connsiteX4" fmla="*/ 639741 w 781143"/>
                <a:gd name="connsiteY4" fmla="*/ 18 h 118056"/>
                <a:gd name="connsiteX5" fmla="*/ 781143 w 781143"/>
                <a:gd name="connsiteY5" fmla="*/ 106191 h 118056"/>
                <a:gd name="connsiteX0" fmla="*/ 0 w 781143"/>
                <a:gd name="connsiteY0" fmla="*/ 0 h 110404"/>
                <a:gd name="connsiteX1" fmla="*/ 151634 w 781143"/>
                <a:gd name="connsiteY1" fmla="*/ 110348 h 110404"/>
                <a:gd name="connsiteX2" fmla="*/ 314172 w 781143"/>
                <a:gd name="connsiteY2" fmla="*/ 16276 h 110404"/>
                <a:gd name="connsiteX3" fmla="*/ 483659 w 781143"/>
                <a:gd name="connsiteY3" fmla="*/ 101019 h 110404"/>
                <a:gd name="connsiteX4" fmla="*/ 642926 w 781143"/>
                <a:gd name="connsiteY4" fmla="*/ 18559 h 110404"/>
                <a:gd name="connsiteX5" fmla="*/ 781143 w 781143"/>
                <a:gd name="connsiteY5" fmla="*/ 98539 h 110404"/>
                <a:gd name="connsiteX0" fmla="*/ 0 w 781143"/>
                <a:gd name="connsiteY0" fmla="*/ 0 h 110404"/>
                <a:gd name="connsiteX1" fmla="*/ 151634 w 781143"/>
                <a:gd name="connsiteY1" fmla="*/ 110348 h 110404"/>
                <a:gd name="connsiteX2" fmla="*/ 314172 w 781143"/>
                <a:gd name="connsiteY2" fmla="*/ 16276 h 110404"/>
                <a:gd name="connsiteX3" fmla="*/ 483659 w 781143"/>
                <a:gd name="connsiteY3" fmla="*/ 101019 h 110404"/>
                <a:gd name="connsiteX4" fmla="*/ 636554 w 781143"/>
                <a:gd name="connsiteY4" fmla="*/ 1890 h 110404"/>
                <a:gd name="connsiteX5" fmla="*/ 781143 w 781143"/>
                <a:gd name="connsiteY5" fmla="*/ 98539 h 11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143" h="110404">
                  <a:moveTo>
                    <a:pt x="0" y="0"/>
                  </a:moveTo>
                  <a:cubicBezTo>
                    <a:pt x="48705" y="72272"/>
                    <a:pt x="99272" y="107635"/>
                    <a:pt x="151634" y="110348"/>
                  </a:cubicBezTo>
                  <a:cubicBezTo>
                    <a:pt x="203996" y="113061"/>
                    <a:pt x="258835" y="17831"/>
                    <a:pt x="314172" y="16276"/>
                  </a:cubicBezTo>
                  <a:cubicBezTo>
                    <a:pt x="369509" y="14721"/>
                    <a:pt x="429929" y="103417"/>
                    <a:pt x="483659" y="101019"/>
                  </a:cubicBezTo>
                  <a:cubicBezTo>
                    <a:pt x="537389" y="98621"/>
                    <a:pt x="595705" y="319"/>
                    <a:pt x="636554" y="1890"/>
                  </a:cubicBezTo>
                  <a:cubicBezTo>
                    <a:pt x="677403" y="3461"/>
                    <a:pt x="735629" y="47427"/>
                    <a:pt x="781143" y="98539"/>
                  </a:cubicBezTo>
                </a:path>
              </a:pathLst>
            </a:custGeom>
            <a:noFill/>
            <a:ln w="38100">
              <a:gradFill>
                <a:gsLst>
                  <a:gs pos="0">
                    <a:srgbClr val="A883BD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FD6EDCE-CD83-3B9E-851D-278BD34B6A83}"/>
                </a:ext>
              </a:extLst>
            </p:cNvPr>
            <p:cNvSpPr/>
            <p:nvPr/>
          </p:nvSpPr>
          <p:spPr>
            <a:xfrm>
              <a:off x="2721104" y="2702341"/>
              <a:ext cx="583864" cy="110404"/>
            </a:xfrm>
            <a:custGeom>
              <a:avLst/>
              <a:gdLst>
                <a:gd name="connsiteX0" fmla="*/ 0 w 754144"/>
                <a:gd name="connsiteY0" fmla="*/ 0 h 151074"/>
                <a:gd name="connsiteX1" fmla="*/ 150829 w 754144"/>
                <a:gd name="connsiteY1" fmla="*/ 150829 h 151074"/>
                <a:gd name="connsiteX2" fmla="*/ 320511 w 754144"/>
                <a:gd name="connsiteY2" fmla="*/ 37707 h 151074"/>
                <a:gd name="connsiteX3" fmla="*/ 509048 w 754144"/>
                <a:gd name="connsiteY3" fmla="*/ 131975 h 151074"/>
                <a:gd name="connsiteX4" fmla="*/ 612742 w 754144"/>
                <a:gd name="connsiteY4" fmla="*/ 47134 h 151074"/>
                <a:gd name="connsiteX5" fmla="*/ 754144 w 754144"/>
                <a:gd name="connsiteY5" fmla="*/ 141402 h 151074"/>
                <a:gd name="connsiteX0" fmla="*/ 0 w 751763"/>
                <a:gd name="connsiteY0" fmla="*/ 21900 h 113567"/>
                <a:gd name="connsiteX1" fmla="*/ 148448 w 751763"/>
                <a:gd name="connsiteY1" fmla="*/ 113198 h 113567"/>
                <a:gd name="connsiteX2" fmla="*/ 318130 w 751763"/>
                <a:gd name="connsiteY2" fmla="*/ 76 h 113567"/>
                <a:gd name="connsiteX3" fmla="*/ 506667 w 751763"/>
                <a:gd name="connsiteY3" fmla="*/ 94344 h 113567"/>
                <a:gd name="connsiteX4" fmla="*/ 610361 w 751763"/>
                <a:gd name="connsiteY4" fmla="*/ 9503 h 113567"/>
                <a:gd name="connsiteX5" fmla="*/ 751763 w 751763"/>
                <a:gd name="connsiteY5" fmla="*/ 103771 h 113567"/>
                <a:gd name="connsiteX0" fmla="*/ 0 w 751763"/>
                <a:gd name="connsiteY0" fmla="*/ 12419 h 103724"/>
                <a:gd name="connsiteX1" fmla="*/ 148448 w 751763"/>
                <a:gd name="connsiteY1" fmla="*/ 103717 h 103724"/>
                <a:gd name="connsiteX2" fmla="*/ 310986 w 751763"/>
                <a:gd name="connsiteY2" fmla="*/ 9645 h 103724"/>
                <a:gd name="connsiteX3" fmla="*/ 506667 w 751763"/>
                <a:gd name="connsiteY3" fmla="*/ 84863 h 103724"/>
                <a:gd name="connsiteX4" fmla="*/ 610361 w 751763"/>
                <a:gd name="connsiteY4" fmla="*/ 22 h 103724"/>
                <a:gd name="connsiteX5" fmla="*/ 751763 w 751763"/>
                <a:gd name="connsiteY5" fmla="*/ 94290 h 103724"/>
                <a:gd name="connsiteX0" fmla="*/ 0 w 751763"/>
                <a:gd name="connsiteY0" fmla="*/ 26702 h 118007"/>
                <a:gd name="connsiteX1" fmla="*/ 148448 w 751763"/>
                <a:gd name="connsiteY1" fmla="*/ 118000 h 118007"/>
                <a:gd name="connsiteX2" fmla="*/ 310986 w 751763"/>
                <a:gd name="connsiteY2" fmla="*/ 23928 h 118007"/>
                <a:gd name="connsiteX3" fmla="*/ 506667 w 751763"/>
                <a:gd name="connsiteY3" fmla="*/ 99146 h 118007"/>
                <a:gd name="connsiteX4" fmla="*/ 636555 w 751763"/>
                <a:gd name="connsiteY4" fmla="*/ 18 h 118007"/>
                <a:gd name="connsiteX5" fmla="*/ 751763 w 751763"/>
                <a:gd name="connsiteY5" fmla="*/ 108573 h 118007"/>
                <a:gd name="connsiteX0" fmla="*/ 0 w 751763"/>
                <a:gd name="connsiteY0" fmla="*/ 26702 h 118007"/>
                <a:gd name="connsiteX1" fmla="*/ 148448 w 751763"/>
                <a:gd name="connsiteY1" fmla="*/ 118000 h 118007"/>
                <a:gd name="connsiteX2" fmla="*/ 310986 w 751763"/>
                <a:gd name="connsiteY2" fmla="*/ 23928 h 118007"/>
                <a:gd name="connsiteX3" fmla="*/ 480473 w 751763"/>
                <a:gd name="connsiteY3" fmla="*/ 108671 h 118007"/>
                <a:gd name="connsiteX4" fmla="*/ 636555 w 751763"/>
                <a:gd name="connsiteY4" fmla="*/ 18 h 118007"/>
                <a:gd name="connsiteX5" fmla="*/ 751763 w 751763"/>
                <a:gd name="connsiteY5" fmla="*/ 108573 h 118007"/>
                <a:gd name="connsiteX0" fmla="*/ 0 w 777957"/>
                <a:gd name="connsiteY0" fmla="*/ 26702 h 118007"/>
                <a:gd name="connsiteX1" fmla="*/ 148448 w 777957"/>
                <a:gd name="connsiteY1" fmla="*/ 118000 h 118007"/>
                <a:gd name="connsiteX2" fmla="*/ 310986 w 777957"/>
                <a:gd name="connsiteY2" fmla="*/ 23928 h 118007"/>
                <a:gd name="connsiteX3" fmla="*/ 480473 w 777957"/>
                <a:gd name="connsiteY3" fmla="*/ 108671 h 118007"/>
                <a:gd name="connsiteX4" fmla="*/ 636555 w 777957"/>
                <a:gd name="connsiteY4" fmla="*/ 18 h 118007"/>
                <a:gd name="connsiteX5" fmla="*/ 777957 w 777957"/>
                <a:gd name="connsiteY5" fmla="*/ 106191 h 118007"/>
                <a:gd name="connsiteX0" fmla="*/ 0 w 777957"/>
                <a:gd name="connsiteY0" fmla="*/ 26702 h 118007"/>
                <a:gd name="connsiteX1" fmla="*/ 148448 w 777957"/>
                <a:gd name="connsiteY1" fmla="*/ 118000 h 118007"/>
                <a:gd name="connsiteX2" fmla="*/ 310986 w 777957"/>
                <a:gd name="connsiteY2" fmla="*/ 23928 h 118007"/>
                <a:gd name="connsiteX3" fmla="*/ 480473 w 777957"/>
                <a:gd name="connsiteY3" fmla="*/ 108671 h 118007"/>
                <a:gd name="connsiteX4" fmla="*/ 636555 w 777957"/>
                <a:gd name="connsiteY4" fmla="*/ 18 h 118007"/>
                <a:gd name="connsiteX5" fmla="*/ 777957 w 777957"/>
                <a:gd name="connsiteY5" fmla="*/ 106191 h 118007"/>
                <a:gd name="connsiteX0" fmla="*/ 0 w 781143"/>
                <a:gd name="connsiteY0" fmla="*/ 7652 h 118056"/>
                <a:gd name="connsiteX1" fmla="*/ 151634 w 781143"/>
                <a:gd name="connsiteY1" fmla="*/ 118000 h 118056"/>
                <a:gd name="connsiteX2" fmla="*/ 314172 w 781143"/>
                <a:gd name="connsiteY2" fmla="*/ 23928 h 118056"/>
                <a:gd name="connsiteX3" fmla="*/ 483659 w 781143"/>
                <a:gd name="connsiteY3" fmla="*/ 108671 h 118056"/>
                <a:gd name="connsiteX4" fmla="*/ 639741 w 781143"/>
                <a:gd name="connsiteY4" fmla="*/ 18 h 118056"/>
                <a:gd name="connsiteX5" fmla="*/ 781143 w 781143"/>
                <a:gd name="connsiteY5" fmla="*/ 106191 h 118056"/>
                <a:gd name="connsiteX0" fmla="*/ 0 w 781143"/>
                <a:gd name="connsiteY0" fmla="*/ 0 h 110404"/>
                <a:gd name="connsiteX1" fmla="*/ 151634 w 781143"/>
                <a:gd name="connsiteY1" fmla="*/ 110348 h 110404"/>
                <a:gd name="connsiteX2" fmla="*/ 314172 w 781143"/>
                <a:gd name="connsiteY2" fmla="*/ 16276 h 110404"/>
                <a:gd name="connsiteX3" fmla="*/ 483659 w 781143"/>
                <a:gd name="connsiteY3" fmla="*/ 101019 h 110404"/>
                <a:gd name="connsiteX4" fmla="*/ 642926 w 781143"/>
                <a:gd name="connsiteY4" fmla="*/ 18559 h 110404"/>
                <a:gd name="connsiteX5" fmla="*/ 781143 w 781143"/>
                <a:gd name="connsiteY5" fmla="*/ 98539 h 110404"/>
                <a:gd name="connsiteX0" fmla="*/ 0 w 781143"/>
                <a:gd name="connsiteY0" fmla="*/ 0 h 110404"/>
                <a:gd name="connsiteX1" fmla="*/ 151634 w 781143"/>
                <a:gd name="connsiteY1" fmla="*/ 110348 h 110404"/>
                <a:gd name="connsiteX2" fmla="*/ 314172 w 781143"/>
                <a:gd name="connsiteY2" fmla="*/ 16276 h 110404"/>
                <a:gd name="connsiteX3" fmla="*/ 483659 w 781143"/>
                <a:gd name="connsiteY3" fmla="*/ 101019 h 110404"/>
                <a:gd name="connsiteX4" fmla="*/ 636554 w 781143"/>
                <a:gd name="connsiteY4" fmla="*/ 1890 h 110404"/>
                <a:gd name="connsiteX5" fmla="*/ 781143 w 781143"/>
                <a:gd name="connsiteY5" fmla="*/ 98539 h 11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143" h="110404">
                  <a:moveTo>
                    <a:pt x="0" y="0"/>
                  </a:moveTo>
                  <a:cubicBezTo>
                    <a:pt x="48705" y="72272"/>
                    <a:pt x="99272" y="107635"/>
                    <a:pt x="151634" y="110348"/>
                  </a:cubicBezTo>
                  <a:cubicBezTo>
                    <a:pt x="203996" y="113061"/>
                    <a:pt x="258835" y="17831"/>
                    <a:pt x="314172" y="16276"/>
                  </a:cubicBezTo>
                  <a:cubicBezTo>
                    <a:pt x="369509" y="14721"/>
                    <a:pt x="429929" y="103417"/>
                    <a:pt x="483659" y="101019"/>
                  </a:cubicBezTo>
                  <a:cubicBezTo>
                    <a:pt x="537389" y="98621"/>
                    <a:pt x="595705" y="319"/>
                    <a:pt x="636554" y="1890"/>
                  </a:cubicBezTo>
                  <a:cubicBezTo>
                    <a:pt x="677403" y="3461"/>
                    <a:pt x="735629" y="47427"/>
                    <a:pt x="781143" y="98539"/>
                  </a:cubicBezTo>
                </a:path>
              </a:pathLst>
            </a:custGeom>
            <a:noFill/>
            <a:ln w="38100">
              <a:gradFill>
                <a:gsLst>
                  <a:gs pos="0">
                    <a:srgbClr val="A883BD"/>
                  </a:gs>
                  <a:gs pos="100000">
                    <a:srgbClr val="FF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1BB2EE2-2ED3-FAEA-086F-2037602E143C}"/>
              </a:ext>
            </a:extLst>
          </p:cNvPr>
          <p:cNvGrpSpPr/>
          <p:nvPr/>
        </p:nvGrpSpPr>
        <p:grpSpPr>
          <a:xfrm>
            <a:off x="883341" y="2396584"/>
            <a:ext cx="9271455" cy="2203324"/>
            <a:chOff x="883341" y="2176722"/>
            <a:chExt cx="10799420" cy="256643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5F2A7BD-C627-9792-D906-B8E55683B3ED}"/>
                </a:ext>
              </a:extLst>
            </p:cNvPr>
            <p:cNvGrpSpPr/>
            <p:nvPr/>
          </p:nvGrpSpPr>
          <p:grpSpPr>
            <a:xfrm>
              <a:off x="883341" y="2176722"/>
              <a:ext cx="2566439" cy="2566439"/>
              <a:chOff x="883341" y="2176722"/>
              <a:chExt cx="2566439" cy="2566439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638330D4-ADAB-8722-0F60-A51150ECCD53}"/>
                  </a:ext>
                </a:extLst>
              </p:cNvPr>
              <p:cNvSpPr/>
              <p:nvPr/>
            </p:nvSpPr>
            <p:spPr>
              <a:xfrm>
                <a:off x="883341" y="2176722"/>
                <a:ext cx="2566439" cy="2566439"/>
              </a:xfrm>
              <a:prstGeom prst="ellipse">
                <a:avLst/>
              </a:prstGeom>
              <a:solidFill>
                <a:srgbClr val="A883B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6D094C-F09B-9169-0B3C-8F4DB469D555}"/>
                  </a:ext>
                </a:extLst>
              </p:cNvPr>
              <p:cNvSpPr txBox="1"/>
              <p:nvPr/>
            </p:nvSpPr>
            <p:spPr>
              <a:xfrm>
                <a:off x="1611538" y="2572579"/>
                <a:ext cx="993716" cy="9679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01</a:t>
                </a:r>
                <a:endParaRPr lang="zh-CN" altLang="en-US" sz="4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0E929F7-EE72-022D-FAA3-4E9B09BE042A}"/>
                  </a:ext>
                </a:extLst>
              </p:cNvPr>
              <p:cNvSpPr txBox="1"/>
              <p:nvPr/>
            </p:nvSpPr>
            <p:spPr>
              <a:xfrm>
                <a:off x="1354486" y="3465950"/>
                <a:ext cx="1705621" cy="8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单击此处</a:t>
                </a:r>
                <a:endParaRPr lang="en-US" altLang="zh-CN" sz="20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添加标题文本</a:t>
                </a: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4760AD1-701A-D21A-B1A0-A6AFCA76F409}"/>
                  </a:ext>
                </a:extLst>
              </p:cNvPr>
              <p:cNvSpPr/>
              <p:nvPr/>
            </p:nvSpPr>
            <p:spPr>
              <a:xfrm>
                <a:off x="1200150" y="3162300"/>
                <a:ext cx="1746250" cy="425450"/>
              </a:xfrm>
              <a:custGeom>
                <a:avLst/>
                <a:gdLst>
                  <a:gd name="connsiteX0" fmla="*/ 0 w 1746250"/>
                  <a:gd name="connsiteY0" fmla="*/ 425450 h 425450"/>
                  <a:gd name="connsiteX1" fmla="*/ 742950 w 1746250"/>
                  <a:gd name="connsiteY1" fmla="*/ 114300 h 425450"/>
                  <a:gd name="connsiteX2" fmla="*/ 1746250 w 1746250"/>
                  <a:gd name="connsiteY2" fmla="*/ 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250" h="425450">
                    <a:moveTo>
                      <a:pt x="0" y="425450"/>
                    </a:moveTo>
                    <a:cubicBezTo>
                      <a:pt x="225954" y="305329"/>
                      <a:pt x="451908" y="185208"/>
                      <a:pt x="742950" y="114300"/>
                    </a:cubicBezTo>
                    <a:cubicBezTo>
                      <a:pt x="1033992" y="43392"/>
                      <a:pt x="1390121" y="21696"/>
                      <a:pt x="1746250" y="0"/>
                    </a:cubicBez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EEFF7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FEEF633-A1C0-C376-A8FB-41A42BBB6B62}"/>
                </a:ext>
              </a:extLst>
            </p:cNvPr>
            <p:cNvGrpSpPr/>
            <p:nvPr/>
          </p:nvGrpSpPr>
          <p:grpSpPr>
            <a:xfrm>
              <a:off x="3627668" y="2176722"/>
              <a:ext cx="2566439" cy="2566439"/>
              <a:chOff x="883341" y="2176722"/>
              <a:chExt cx="2566439" cy="2566439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4B573941-F6DD-0FE3-EC34-7019491F54EA}"/>
                  </a:ext>
                </a:extLst>
              </p:cNvPr>
              <p:cNvSpPr/>
              <p:nvPr/>
            </p:nvSpPr>
            <p:spPr>
              <a:xfrm>
                <a:off x="883341" y="2176722"/>
                <a:ext cx="2566439" cy="2566439"/>
              </a:xfrm>
              <a:prstGeom prst="ellipse">
                <a:avLst/>
              </a:prstGeom>
              <a:solidFill>
                <a:srgbClr val="CEEFF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EA3A3024-B140-0A98-17E9-3C1F69A26DFA}"/>
                  </a:ext>
                </a:extLst>
              </p:cNvPr>
              <p:cNvSpPr txBox="1"/>
              <p:nvPr/>
            </p:nvSpPr>
            <p:spPr>
              <a:xfrm>
                <a:off x="1611538" y="2572579"/>
                <a:ext cx="1100144" cy="9679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02</a:t>
                </a:r>
                <a:endParaRPr lang="zh-CN" altLang="en-US" sz="4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EA1723E-3121-7A46-3271-173B4AB624B6}"/>
                  </a:ext>
                </a:extLst>
              </p:cNvPr>
              <p:cNvSpPr txBox="1"/>
              <p:nvPr/>
            </p:nvSpPr>
            <p:spPr>
              <a:xfrm>
                <a:off x="1354486" y="3465950"/>
                <a:ext cx="1705621" cy="8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得意黑" pitchFamily="2" charset="-122"/>
                    <a:ea typeface="得意黑" pitchFamily="2" charset="-122"/>
                  </a:rPr>
                  <a:t>单击此处</a:t>
                </a:r>
                <a:endPara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得意黑" pitchFamily="2" charset="-122"/>
                  <a:ea typeface="得意黑" pitchFamily="2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得意黑" pitchFamily="2" charset="-122"/>
                    <a:ea typeface="得意黑" pitchFamily="2" charset="-122"/>
                  </a:rPr>
                  <a:t>添加标题文本</a:t>
                </a: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2C51AA-3081-E3D5-9C11-DEA5BE13B161}"/>
                  </a:ext>
                </a:extLst>
              </p:cNvPr>
              <p:cNvSpPr/>
              <p:nvPr/>
            </p:nvSpPr>
            <p:spPr>
              <a:xfrm>
                <a:off x="1200150" y="3162300"/>
                <a:ext cx="1746250" cy="425450"/>
              </a:xfrm>
              <a:custGeom>
                <a:avLst/>
                <a:gdLst>
                  <a:gd name="connsiteX0" fmla="*/ 0 w 1746250"/>
                  <a:gd name="connsiteY0" fmla="*/ 425450 h 425450"/>
                  <a:gd name="connsiteX1" fmla="*/ 742950 w 1746250"/>
                  <a:gd name="connsiteY1" fmla="*/ 114300 h 425450"/>
                  <a:gd name="connsiteX2" fmla="*/ 1746250 w 1746250"/>
                  <a:gd name="connsiteY2" fmla="*/ 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250" h="425450">
                    <a:moveTo>
                      <a:pt x="0" y="425450"/>
                    </a:moveTo>
                    <a:cubicBezTo>
                      <a:pt x="225954" y="305329"/>
                      <a:pt x="451908" y="185208"/>
                      <a:pt x="742950" y="114300"/>
                    </a:cubicBezTo>
                    <a:cubicBezTo>
                      <a:pt x="1033992" y="43392"/>
                      <a:pt x="1390121" y="21696"/>
                      <a:pt x="1746250" y="0"/>
                    </a:cubicBez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EEFF7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6B1F0BD-AF25-49D2-D87D-237F3FCB6D39}"/>
                </a:ext>
              </a:extLst>
            </p:cNvPr>
            <p:cNvGrpSpPr/>
            <p:nvPr/>
          </p:nvGrpSpPr>
          <p:grpSpPr>
            <a:xfrm>
              <a:off x="6371995" y="2176722"/>
              <a:ext cx="2566439" cy="2566439"/>
              <a:chOff x="883341" y="2176722"/>
              <a:chExt cx="2566439" cy="2566439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3264CB82-681F-6EA4-F432-52FD9EB48AE5}"/>
                  </a:ext>
                </a:extLst>
              </p:cNvPr>
              <p:cNvSpPr/>
              <p:nvPr/>
            </p:nvSpPr>
            <p:spPr>
              <a:xfrm>
                <a:off x="883341" y="2176722"/>
                <a:ext cx="2566439" cy="2566439"/>
              </a:xfrm>
              <a:prstGeom prst="ellipse">
                <a:avLst/>
              </a:prstGeom>
              <a:solidFill>
                <a:srgbClr val="A883B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43D68959-9A1A-D431-36D7-70591FA33A1E}"/>
                  </a:ext>
                </a:extLst>
              </p:cNvPr>
              <p:cNvSpPr txBox="1"/>
              <p:nvPr/>
            </p:nvSpPr>
            <p:spPr>
              <a:xfrm>
                <a:off x="1611538" y="2572579"/>
                <a:ext cx="1115081" cy="9679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03</a:t>
                </a:r>
                <a:endParaRPr lang="zh-CN" altLang="en-US" sz="4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1BE9BE4-DE48-D3EB-3A9D-0FBB4FF3DF04}"/>
                  </a:ext>
                </a:extLst>
              </p:cNvPr>
              <p:cNvSpPr txBox="1"/>
              <p:nvPr/>
            </p:nvSpPr>
            <p:spPr>
              <a:xfrm>
                <a:off x="1354486" y="3465950"/>
                <a:ext cx="1705621" cy="8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单击此处</a:t>
                </a:r>
                <a:endParaRPr lang="en-US" altLang="zh-CN" sz="20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添加标题文本</a:t>
                </a: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2F6D408F-14DE-AB9A-FD89-A11821A62FBA}"/>
                  </a:ext>
                </a:extLst>
              </p:cNvPr>
              <p:cNvSpPr/>
              <p:nvPr/>
            </p:nvSpPr>
            <p:spPr>
              <a:xfrm>
                <a:off x="1200150" y="3162300"/>
                <a:ext cx="1746250" cy="425450"/>
              </a:xfrm>
              <a:custGeom>
                <a:avLst/>
                <a:gdLst>
                  <a:gd name="connsiteX0" fmla="*/ 0 w 1746250"/>
                  <a:gd name="connsiteY0" fmla="*/ 425450 h 425450"/>
                  <a:gd name="connsiteX1" fmla="*/ 742950 w 1746250"/>
                  <a:gd name="connsiteY1" fmla="*/ 114300 h 425450"/>
                  <a:gd name="connsiteX2" fmla="*/ 1746250 w 1746250"/>
                  <a:gd name="connsiteY2" fmla="*/ 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250" h="425450">
                    <a:moveTo>
                      <a:pt x="0" y="425450"/>
                    </a:moveTo>
                    <a:cubicBezTo>
                      <a:pt x="225954" y="305329"/>
                      <a:pt x="451908" y="185208"/>
                      <a:pt x="742950" y="114300"/>
                    </a:cubicBezTo>
                    <a:cubicBezTo>
                      <a:pt x="1033992" y="43392"/>
                      <a:pt x="1390121" y="21696"/>
                      <a:pt x="1746250" y="0"/>
                    </a:cubicBez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EEFF7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B39345C-62CC-B52E-4F64-B89BFF1447EC}"/>
                </a:ext>
              </a:extLst>
            </p:cNvPr>
            <p:cNvGrpSpPr/>
            <p:nvPr/>
          </p:nvGrpSpPr>
          <p:grpSpPr>
            <a:xfrm>
              <a:off x="9116322" y="2176722"/>
              <a:ext cx="2566439" cy="2566439"/>
              <a:chOff x="883341" y="2176722"/>
              <a:chExt cx="2566439" cy="2566439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CDC8028F-B667-E61C-9337-E91718B2BAAD}"/>
                  </a:ext>
                </a:extLst>
              </p:cNvPr>
              <p:cNvSpPr/>
              <p:nvPr/>
            </p:nvSpPr>
            <p:spPr>
              <a:xfrm>
                <a:off x="883341" y="2176722"/>
                <a:ext cx="2566439" cy="2566439"/>
              </a:xfrm>
              <a:prstGeom prst="ellipse">
                <a:avLst/>
              </a:prstGeom>
              <a:solidFill>
                <a:srgbClr val="CEEFF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F3998FF4-8EC0-041E-8062-93A9E33C832F}"/>
                  </a:ext>
                </a:extLst>
              </p:cNvPr>
              <p:cNvSpPr txBox="1"/>
              <p:nvPr/>
            </p:nvSpPr>
            <p:spPr>
              <a:xfrm>
                <a:off x="1611538" y="2572579"/>
                <a:ext cx="1118816" cy="9679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04</a:t>
                </a:r>
                <a:endParaRPr lang="zh-CN" altLang="en-US" sz="4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6D934B66-E724-8D9F-1182-3939A8ABBC2A}"/>
                  </a:ext>
                </a:extLst>
              </p:cNvPr>
              <p:cNvSpPr txBox="1"/>
              <p:nvPr/>
            </p:nvSpPr>
            <p:spPr>
              <a:xfrm>
                <a:off x="1354486" y="3465950"/>
                <a:ext cx="1705621" cy="824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得意黑" pitchFamily="2" charset="-122"/>
                    <a:ea typeface="得意黑" pitchFamily="2" charset="-122"/>
                  </a:rPr>
                  <a:t>单击此处</a:t>
                </a:r>
                <a:endParaRPr lang="en-US" altLang="zh-CN" sz="2000" dirty="0">
                  <a:solidFill>
                    <a:schemeClr val="bg2">
                      <a:lumMod val="25000"/>
                    </a:schemeClr>
                  </a:solidFill>
                  <a:latin typeface="得意黑" pitchFamily="2" charset="-122"/>
                  <a:ea typeface="得意黑" pitchFamily="2" charset="-122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2">
                        <a:lumMod val="25000"/>
                      </a:schemeClr>
                    </a:solidFill>
                    <a:latin typeface="得意黑" pitchFamily="2" charset="-122"/>
                    <a:ea typeface="得意黑" pitchFamily="2" charset="-122"/>
                  </a:rPr>
                  <a:t>添加标题文本</a:t>
                </a: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39D9520-F54A-4528-3F3B-8EA3D73227AA}"/>
                  </a:ext>
                </a:extLst>
              </p:cNvPr>
              <p:cNvSpPr/>
              <p:nvPr/>
            </p:nvSpPr>
            <p:spPr>
              <a:xfrm>
                <a:off x="1200150" y="3162300"/>
                <a:ext cx="1746250" cy="425450"/>
              </a:xfrm>
              <a:custGeom>
                <a:avLst/>
                <a:gdLst>
                  <a:gd name="connsiteX0" fmla="*/ 0 w 1746250"/>
                  <a:gd name="connsiteY0" fmla="*/ 425450 h 425450"/>
                  <a:gd name="connsiteX1" fmla="*/ 742950 w 1746250"/>
                  <a:gd name="connsiteY1" fmla="*/ 114300 h 425450"/>
                  <a:gd name="connsiteX2" fmla="*/ 1746250 w 1746250"/>
                  <a:gd name="connsiteY2" fmla="*/ 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250" h="425450">
                    <a:moveTo>
                      <a:pt x="0" y="425450"/>
                    </a:moveTo>
                    <a:cubicBezTo>
                      <a:pt x="225954" y="305329"/>
                      <a:pt x="451908" y="185208"/>
                      <a:pt x="742950" y="114300"/>
                    </a:cubicBezTo>
                    <a:cubicBezTo>
                      <a:pt x="1033992" y="43392"/>
                      <a:pt x="1390121" y="21696"/>
                      <a:pt x="1746250" y="0"/>
                    </a:cubicBezTo>
                  </a:path>
                </a:pathLst>
              </a:cu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CEEFF7"/>
                    </a:gs>
                  </a:gsLst>
                  <a:lin ang="5400000" scaled="1"/>
                </a:gradFill>
                <a:head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A88FE306-B996-CA16-E492-8FDC6DF5B9AB}"/>
              </a:ext>
            </a:extLst>
          </p:cNvPr>
          <p:cNvSpPr/>
          <p:nvPr/>
        </p:nvSpPr>
        <p:spPr>
          <a:xfrm>
            <a:off x="8579140" y="5546940"/>
            <a:ext cx="1122053" cy="368316"/>
          </a:xfrm>
          <a:custGeom>
            <a:avLst/>
            <a:gdLst>
              <a:gd name="connsiteX0" fmla="*/ 2547340 w 2592790"/>
              <a:gd name="connsiteY0" fmla="*/ 527138 h 851088"/>
              <a:gd name="connsiteX1" fmla="*/ 2206776 w 2592790"/>
              <a:gd name="connsiteY1" fmla="*/ 94165 h 851088"/>
              <a:gd name="connsiteX2" fmla="*/ 1552125 w 2592790"/>
              <a:gd name="connsiteY2" fmla="*/ 47960 h 851088"/>
              <a:gd name="connsiteX3" fmla="*/ 881380 w 2592790"/>
              <a:gd name="connsiteY3" fmla="*/ 556729 h 851088"/>
              <a:gd name="connsiteX4" fmla="*/ 574042 w 2592790"/>
              <a:gd name="connsiteY4" fmla="*/ 365162 h 851088"/>
              <a:gd name="connsiteX5" fmla="*/ 51775 w 2592790"/>
              <a:gd name="connsiteY5" fmla="*/ 593070 h 851088"/>
              <a:gd name="connsiteX6" fmla="*/ 1937 w 2592790"/>
              <a:gd name="connsiteY6" fmla="*/ 851089 h 851088"/>
              <a:gd name="connsiteX7" fmla="*/ 2591468 w 2592790"/>
              <a:gd name="connsiteY7" fmla="*/ 851089 h 851088"/>
              <a:gd name="connsiteX8" fmla="*/ 2547340 w 2592790"/>
              <a:gd name="connsiteY8" fmla="*/ 527138 h 85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790" h="851088">
                <a:moveTo>
                  <a:pt x="2547340" y="527138"/>
                </a:moveTo>
                <a:cubicBezTo>
                  <a:pt x="2527093" y="466397"/>
                  <a:pt x="2445586" y="230702"/>
                  <a:pt x="2206776" y="94165"/>
                </a:cubicBezTo>
                <a:cubicBezTo>
                  <a:pt x="1900996" y="-80790"/>
                  <a:pt x="1571853" y="40173"/>
                  <a:pt x="1552125" y="47960"/>
                </a:cubicBezTo>
                <a:cubicBezTo>
                  <a:pt x="1178854" y="191765"/>
                  <a:pt x="1107731" y="582168"/>
                  <a:pt x="881380" y="556729"/>
                </a:cubicBezTo>
                <a:cubicBezTo>
                  <a:pt x="749516" y="542193"/>
                  <a:pt x="750035" y="406694"/>
                  <a:pt x="574042" y="365162"/>
                </a:cubicBezTo>
                <a:cubicBezTo>
                  <a:pt x="387147" y="321034"/>
                  <a:pt x="148857" y="417078"/>
                  <a:pt x="51775" y="593070"/>
                </a:cubicBezTo>
                <a:cubicBezTo>
                  <a:pt x="7128" y="674058"/>
                  <a:pt x="-5332" y="768024"/>
                  <a:pt x="1937" y="851089"/>
                </a:cubicBezTo>
                <a:lnTo>
                  <a:pt x="2591468" y="851089"/>
                </a:lnTo>
                <a:cubicBezTo>
                  <a:pt x="2598217" y="741548"/>
                  <a:pt x="2578489" y="622143"/>
                  <a:pt x="2547340" y="527138"/>
                </a:cubicBezTo>
                <a:close/>
              </a:path>
            </a:pathLst>
          </a:custGeom>
          <a:solidFill>
            <a:schemeClr val="bg1"/>
          </a:solidFill>
          <a:ln w="518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8950041" y="3802448"/>
            <a:ext cx="2940617" cy="2905277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2667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dawewrew">
            <a:extLst>
              <a:ext uri="{FF2B5EF4-FFF2-40B4-BE49-F238E27FC236}">
                <a16:creationId xmlns:a16="http://schemas.microsoft.com/office/drawing/2014/main" id="{C4DB70CF-51C9-EBED-60F1-C2F5B7FF012B}"/>
              </a:ext>
            </a:extLst>
          </p:cNvPr>
          <p:cNvGrpSpPr/>
          <p:nvPr/>
        </p:nvGrpSpPr>
        <p:grpSpPr>
          <a:xfrm>
            <a:off x="6522588" y="2829778"/>
            <a:ext cx="437901" cy="1152128"/>
            <a:chOff x="2457450" y="777875"/>
            <a:chExt cx="1811338" cy="4765675"/>
          </a:xfrm>
          <a:solidFill>
            <a:schemeClr val="bg1"/>
          </a:solidFill>
        </p:grpSpPr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4358980C-CB7B-A085-1173-07D0270B6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D6A7B681-6180-8DB7-44DE-0642870CE677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</p:grpSp>
      <p:grpSp>
        <p:nvGrpSpPr>
          <p:cNvPr id="6" name="dawewrew">
            <a:extLst>
              <a:ext uri="{FF2B5EF4-FFF2-40B4-BE49-F238E27FC236}">
                <a16:creationId xmlns:a16="http://schemas.microsoft.com/office/drawing/2014/main" id="{AC25073B-70D2-EE38-26A7-6FBF6BAB55E7}"/>
              </a:ext>
            </a:extLst>
          </p:cNvPr>
          <p:cNvGrpSpPr/>
          <p:nvPr/>
        </p:nvGrpSpPr>
        <p:grpSpPr>
          <a:xfrm>
            <a:off x="5225162" y="2742852"/>
            <a:ext cx="437901" cy="1152128"/>
            <a:chOff x="2457450" y="777875"/>
            <a:chExt cx="1811338" cy="4765677"/>
          </a:xfrm>
          <a:solidFill>
            <a:schemeClr val="bg1"/>
          </a:soli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208A445-F781-6FA2-8CD7-8787B9FDE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2" y="777875"/>
              <a:ext cx="731838" cy="73025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2CEEF13-3D6A-EFB7-FD71-51733F6159D9}"/>
                </a:ext>
              </a:extLst>
            </p:cNvPr>
            <p:cNvSpPr/>
            <p:nvPr/>
          </p:nvSpPr>
          <p:spPr bwMode="auto">
            <a:xfrm>
              <a:off x="2457450" y="1590676"/>
              <a:ext cx="1811338" cy="3952876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</p:grpSp>
      <p:sp>
        <p:nvSpPr>
          <p:cNvPr id="9" name="dawewrew">
            <a:extLst>
              <a:ext uri="{FF2B5EF4-FFF2-40B4-BE49-F238E27FC236}">
                <a16:creationId xmlns:a16="http://schemas.microsoft.com/office/drawing/2014/main" id="{652B1CA0-C9BD-8E3E-E6E7-1E3F3BEB7A86}"/>
              </a:ext>
            </a:extLst>
          </p:cNvPr>
          <p:cNvSpPr/>
          <p:nvPr/>
        </p:nvSpPr>
        <p:spPr bwMode="auto">
          <a:xfrm>
            <a:off x="4215693" y="2074547"/>
            <a:ext cx="3754267" cy="3307589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dawewrew">
            <a:extLst>
              <a:ext uri="{FF2B5EF4-FFF2-40B4-BE49-F238E27FC236}">
                <a16:creationId xmlns:a16="http://schemas.microsoft.com/office/drawing/2014/main" id="{73325FE5-23EC-C65E-8ECE-9C47A56F1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819" y="1934255"/>
            <a:ext cx="578272" cy="578272"/>
          </a:xfrm>
          <a:prstGeom prst="ellipse">
            <a:avLst/>
          </a:pr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1" name="dawewrew">
            <a:extLst>
              <a:ext uri="{FF2B5EF4-FFF2-40B4-BE49-F238E27FC236}">
                <a16:creationId xmlns:a16="http://schemas.microsoft.com/office/drawing/2014/main" id="{98AD5A52-4950-8625-FF39-88E62A3C2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6557" y="3093909"/>
            <a:ext cx="578272" cy="580949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2" name="dawewrew">
            <a:extLst>
              <a:ext uri="{FF2B5EF4-FFF2-40B4-BE49-F238E27FC236}">
                <a16:creationId xmlns:a16="http://schemas.microsoft.com/office/drawing/2014/main" id="{A8B040C9-72C9-B0A3-757B-DD6998352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848" y="4277406"/>
            <a:ext cx="578272" cy="578272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3" name="dawewrew">
            <a:extLst>
              <a:ext uri="{FF2B5EF4-FFF2-40B4-BE49-F238E27FC236}">
                <a16:creationId xmlns:a16="http://schemas.microsoft.com/office/drawing/2014/main" id="{6ACDFC30-D5B5-FD8B-E5DD-31079D007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612" y="1934255"/>
            <a:ext cx="580949" cy="578272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4" name="dawewrew">
            <a:extLst>
              <a:ext uri="{FF2B5EF4-FFF2-40B4-BE49-F238E27FC236}">
                <a16:creationId xmlns:a16="http://schemas.microsoft.com/office/drawing/2014/main" id="{F0BCA87D-F0FB-424E-92F6-6F005F721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9486" y="3093909"/>
            <a:ext cx="580949" cy="580949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05</a:t>
            </a:r>
            <a:endParaRPr lang="zh-CN" altLang="en-US" sz="1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5" name="dawewrew">
            <a:extLst>
              <a:ext uri="{FF2B5EF4-FFF2-40B4-BE49-F238E27FC236}">
                <a16:creationId xmlns:a16="http://schemas.microsoft.com/office/drawing/2014/main" id="{12C019EC-3E4D-1648-016A-EE6A9920F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0648" y="4277406"/>
            <a:ext cx="578272" cy="578272"/>
          </a:xfrm>
          <a:prstGeom prst="ellipse">
            <a:avLst/>
          </a:pr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06</a:t>
            </a:r>
            <a:endParaRPr lang="zh-CN" altLang="en-US" sz="12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6" name="dawewrew">
            <a:extLst>
              <a:ext uri="{FF2B5EF4-FFF2-40B4-BE49-F238E27FC236}">
                <a16:creationId xmlns:a16="http://schemas.microsoft.com/office/drawing/2014/main" id="{11A42DC1-61BD-DB34-8D32-52310AB23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483" y="3670756"/>
            <a:ext cx="598688" cy="6105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7" name="dawewrew">
            <a:extLst>
              <a:ext uri="{FF2B5EF4-FFF2-40B4-BE49-F238E27FC236}">
                <a16:creationId xmlns:a16="http://schemas.microsoft.com/office/drawing/2014/main" id="{6891D475-1F1C-A1ED-096D-0C159A380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771" y="3917738"/>
            <a:ext cx="598685" cy="3635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sp>
        <p:nvSpPr>
          <p:cNvPr id="18" name="dawewrew">
            <a:extLst>
              <a:ext uri="{FF2B5EF4-FFF2-40B4-BE49-F238E27FC236}">
                <a16:creationId xmlns:a16="http://schemas.microsoft.com/office/drawing/2014/main" id="{75068880-E4A1-7D0C-84B4-BC7CE9958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193" y="4004399"/>
            <a:ext cx="598691" cy="2766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19" name="dawewrew">
            <a:extLst>
              <a:ext uri="{FF2B5EF4-FFF2-40B4-BE49-F238E27FC236}">
                <a16:creationId xmlns:a16="http://schemas.microsoft.com/office/drawing/2014/main" id="{3746AB13-A9CA-5E19-FC07-2785E02A5059}"/>
              </a:ext>
            </a:extLst>
          </p:cNvPr>
          <p:cNvGrpSpPr/>
          <p:nvPr/>
        </p:nvGrpSpPr>
        <p:grpSpPr>
          <a:xfrm>
            <a:off x="5665051" y="2468039"/>
            <a:ext cx="855549" cy="1124264"/>
            <a:chOff x="4225925" y="1973263"/>
            <a:chExt cx="687388" cy="903287"/>
          </a:xfrm>
          <a:solidFill>
            <a:schemeClr val="bg1"/>
          </a:solidFill>
        </p:grpSpPr>
        <p:sp>
          <p:nvSpPr>
            <p:cNvPr id="21" name="Oval 12">
              <a:extLst>
                <a:ext uri="{FF2B5EF4-FFF2-40B4-BE49-F238E27FC236}">
                  <a16:creationId xmlns:a16="http://schemas.microsoft.com/office/drawing/2014/main" id="{521BCE1B-9457-C31F-93F5-CDCCB8EFE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CF281DEA-8265-4CDE-4020-A132D6E9D073}"/>
                </a:ext>
              </a:extLst>
            </p:cNvPr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418D61A-14F1-CF79-E8A1-D47F0FB63685}"/>
              </a:ext>
            </a:extLst>
          </p:cNvPr>
          <p:cNvGrpSpPr/>
          <p:nvPr/>
        </p:nvGrpSpPr>
        <p:grpSpPr>
          <a:xfrm>
            <a:off x="552742" y="1580283"/>
            <a:ext cx="3750916" cy="1003945"/>
            <a:chOff x="761085" y="3046957"/>
            <a:chExt cx="3750916" cy="100394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C015F1F-F91C-F657-9E9A-9E9F48D3C7A6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3E6398C-4CD0-7FF3-12DF-2C7001D1A4E3}"/>
                </a:ext>
              </a:extLst>
            </p:cNvPr>
            <p:cNvSpPr/>
            <p:nvPr/>
          </p:nvSpPr>
          <p:spPr>
            <a:xfrm>
              <a:off x="761085" y="3429000"/>
              <a:ext cx="37509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5927672-45D1-FAF2-7D97-08AC6EEC0605}"/>
              </a:ext>
            </a:extLst>
          </p:cNvPr>
          <p:cNvGrpSpPr/>
          <p:nvPr/>
        </p:nvGrpSpPr>
        <p:grpSpPr>
          <a:xfrm>
            <a:off x="7868920" y="1580283"/>
            <a:ext cx="3763991" cy="1003945"/>
            <a:chOff x="1396078" y="3046957"/>
            <a:chExt cx="3763991" cy="100394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8533271-0EB7-41F5-2A1F-CCDBE2A4D171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85EC018-A5D9-641D-10A6-1FA5761F3CDC}"/>
                </a:ext>
              </a:extLst>
            </p:cNvPr>
            <p:cNvSpPr/>
            <p:nvPr/>
          </p:nvSpPr>
          <p:spPr>
            <a:xfrm>
              <a:off x="1396078" y="3429000"/>
              <a:ext cx="376399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13E7ECE-2C83-D362-6029-8890470F10E0}"/>
              </a:ext>
            </a:extLst>
          </p:cNvPr>
          <p:cNvGrpSpPr/>
          <p:nvPr/>
        </p:nvGrpSpPr>
        <p:grpSpPr>
          <a:xfrm>
            <a:off x="449586" y="4164761"/>
            <a:ext cx="3750916" cy="1003945"/>
            <a:chOff x="761085" y="3046957"/>
            <a:chExt cx="3750916" cy="100394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D7343F3-3B04-A0B2-D2E4-ABFC026E9269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2169435-7614-011B-14AE-A96D46870DDB}"/>
                </a:ext>
              </a:extLst>
            </p:cNvPr>
            <p:cNvSpPr/>
            <p:nvPr/>
          </p:nvSpPr>
          <p:spPr>
            <a:xfrm>
              <a:off x="761085" y="3429000"/>
              <a:ext cx="37509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9C88356-6295-0C34-6702-D19B5274BD71}"/>
              </a:ext>
            </a:extLst>
          </p:cNvPr>
          <p:cNvGrpSpPr/>
          <p:nvPr/>
        </p:nvGrpSpPr>
        <p:grpSpPr>
          <a:xfrm>
            <a:off x="7985150" y="4164761"/>
            <a:ext cx="3763991" cy="1280943"/>
            <a:chOff x="1396078" y="3046957"/>
            <a:chExt cx="3763991" cy="1280943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51E95A9-898B-A4CF-111A-1B7051C93619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3839FD4-A60D-F71B-7927-17761051D369}"/>
                </a:ext>
              </a:extLst>
            </p:cNvPr>
            <p:cNvSpPr/>
            <p:nvPr/>
          </p:nvSpPr>
          <p:spPr>
            <a:xfrm>
              <a:off x="1396078" y="3429000"/>
              <a:ext cx="3763991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B2AAFDA-1C9B-0C5D-DAA5-092494EFA411}"/>
              </a:ext>
            </a:extLst>
          </p:cNvPr>
          <p:cNvGrpSpPr/>
          <p:nvPr/>
        </p:nvGrpSpPr>
        <p:grpSpPr>
          <a:xfrm>
            <a:off x="43165" y="2891120"/>
            <a:ext cx="3750916" cy="1003945"/>
            <a:chOff x="761085" y="3046957"/>
            <a:chExt cx="3750916" cy="100394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081BF8D-13D8-CA02-298E-D661588917C4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A4EC7CE-87D9-F306-A682-949C0FBE2BB6}"/>
                </a:ext>
              </a:extLst>
            </p:cNvPr>
            <p:cNvSpPr/>
            <p:nvPr/>
          </p:nvSpPr>
          <p:spPr>
            <a:xfrm>
              <a:off x="761085" y="3429000"/>
              <a:ext cx="37509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927355-7004-DA63-1363-4079C239841A}"/>
              </a:ext>
            </a:extLst>
          </p:cNvPr>
          <p:cNvGrpSpPr/>
          <p:nvPr/>
        </p:nvGrpSpPr>
        <p:grpSpPr>
          <a:xfrm>
            <a:off x="8345129" y="2891120"/>
            <a:ext cx="3763991" cy="1003945"/>
            <a:chOff x="1396078" y="3046957"/>
            <a:chExt cx="3763991" cy="100394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A01F5E3-CBF1-F117-D648-905F53CA6D79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BB174E8-8335-3B14-EA46-B38E4DB0FD1F}"/>
                </a:ext>
              </a:extLst>
            </p:cNvPr>
            <p:cNvSpPr/>
            <p:nvPr/>
          </p:nvSpPr>
          <p:spPr>
            <a:xfrm>
              <a:off x="1396078" y="3429000"/>
              <a:ext cx="376399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598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3">
            <a:extLst>
              <a:ext uri="{FF2B5EF4-FFF2-40B4-BE49-F238E27FC236}">
                <a16:creationId xmlns:a16="http://schemas.microsoft.com/office/drawing/2014/main" id="{DD743B34-17B2-B317-982E-8FAF76DBC661}"/>
              </a:ext>
            </a:extLst>
          </p:cNvPr>
          <p:cNvGrpSpPr/>
          <p:nvPr/>
        </p:nvGrpSpPr>
        <p:grpSpPr>
          <a:xfrm>
            <a:off x="874713" y="1730409"/>
            <a:ext cx="4960754" cy="4118848"/>
            <a:chOff x="1970501" y="3209"/>
            <a:chExt cx="8252067" cy="685158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0559E9E-2168-812D-2152-13B7383E0BBC}"/>
                </a:ext>
              </a:extLst>
            </p:cNvPr>
            <p:cNvSpPr/>
            <p:nvPr/>
          </p:nvSpPr>
          <p:spPr>
            <a:xfrm>
              <a:off x="1970501" y="3209"/>
              <a:ext cx="8252067" cy="309198"/>
            </a:xfrm>
            <a:custGeom>
              <a:avLst/>
              <a:gdLst>
                <a:gd name="connsiteX0" fmla="*/ 1 w 8252067"/>
                <a:gd name="connsiteY0" fmla="*/ 0 h 309198"/>
                <a:gd name="connsiteX1" fmla="*/ 8252069 w 8252067"/>
                <a:gd name="connsiteY1" fmla="*/ 0 h 309198"/>
                <a:gd name="connsiteX2" fmla="*/ 8252069 w 8252067"/>
                <a:gd name="connsiteY2" fmla="*/ 309198 h 309198"/>
                <a:gd name="connsiteX3" fmla="*/ 1 w 8252067"/>
                <a:gd name="connsiteY3" fmla="*/ 309198 h 30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2067" h="309198">
                  <a:moveTo>
                    <a:pt x="1" y="0"/>
                  </a:moveTo>
                  <a:lnTo>
                    <a:pt x="8252069" y="0"/>
                  </a:lnTo>
                  <a:lnTo>
                    <a:pt x="8252069" y="309198"/>
                  </a:lnTo>
                  <a:lnTo>
                    <a:pt x="1" y="309198"/>
                  </a:lnTo>
                  <a:close/>
                </a:path>
              </a:pathLst>
            </a:custGeom>
            <a:solidFill>
              <a:srgbClr val="8B34FF"/>
            </a:solidFill>
            <a:ln w="5345" cap="flat">
              <a:solidFill>
                <a:srgbClr val="FFB3D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139E5B-6096-D5F7-CD1D-54CFD2CCD406}"/>
                </a:ext>
              </a:extLst>
            </p:cNvPr>
            <p:cNvSpPr/>
            <p:nvPr/>
          </p:nvSpPr>
          <p:spPr>
            <a:xfrm>
              <a:off x="4138634" y="337550"/>
              <a:ext cx="6081793" cy="4258165"/>
            </a:xfrm>
            <a:custGeom>
              <a:avLst/>
              <a:gdLst>
                <a:gd name="connsiteX0" fmla="*/ 1 w 6081793"/>
                <a:gd name="connsiteY0" fmla="*/ 0 h 4258165"/>
                <a:gd name="connsiteX1" fmla="*/ 1 w 6081793"/>
                <a:gd name="connsiteY1" fmla="*/ 4258165 h 4258165"/>
                <a:gd name="connsiteX2" fmla="*/ 5772596 w 6081793"/>
                <a:gd name="connsiteY2" fmla="*/ 4258165 h 4258165"/>
                <a:gd name="connsiteX3" fmla="*/ 6081795 w 6081793"/>
                <a:gd name="connsiteY3" fmla="*/ 3948967 h 4258165"/>
                <a:gd name="connsiteX4" fmla="*/ 6081795 w 6081793"/>
                <a:gd name="connsiteY4" fmla="*/ 0 h 4258165"/>
                <a:gd name="connsiteX5" fmla="*/ 1 w 6081793"/>
                <a:gd name="connsiteY5" fmla="*/ 0 h 425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81793" h="4258165">
                  <a:moveTo>
                    <a:pt x="1" y="0"/>
                  </a:moveTo>
                  <a:lnTo>
                    <a:pt x="1" y="4258165"/>
                  </a:lnTo>
                  <a:lnTo>
                    <a:pt x="5772596" y="4258165"/>
                  </a:lnTo>
                  <a:cubicBezTo>
                    <a:pt x="5943244" y="4258165"/>
                    <a:pt x="6081795" y="4119615"/>
                    <a:pt x="6081795" y="3948967"/>
                  </a:cubicBezTo>
                  <a:lnTo>
                    <a:pt x="608179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1F2F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A5EB298-88B1-DE72-A2E7-B47C954969C1}"/>
                </a:ext>
              </a:extLst>
            </p:cNvPr>
            <p:cNvSpPr/>
            <p:nvPr/>
          </p:nvSpPr>
          <p:spPr>
            <a:xfrm>
              <a:off x="1970501" y="343969"/>
              <a:ext cx="2138176" cy="4258165"/>
            </a:xfrm>
            <a:custGeom>
              <a:avLst/>
              <a:gdLst>
                <a:gd name="connsiteX0" fmla="*/ 1 w 2138176"/>
                <a:gd name="connsiteY0" fmla="*/ 535 h 4258165"/>
                <a:gd name="connsiteX1" fmla="*/ 1 w 2138176"/>
                <a:gd name="connsiteY1" fmla="*/ 3948967 h 4258165"/>
                <a:gd name="connsiteX2" fmla="*/ 309199 w 2138176"/>
                <a:gd name="connsiteY2" fmla="*/ 4258166 h 4258165"/>
                <a:gd name="connsiteX3" fmla="*/ 2138178 w 2138176"/>
                <a:gd name="connsiteY3" fmla="*/ 4258166 h 4258165"/>
                <a:gd name="connsiteX4" fmla="*/ 2138178 w 2138176"/>
                <a:gd name="connsiteY4" fmla="*/ 0 h 4258165"/>
                <a:gd name="connsiteX5" fmla="*/ 1 w 2138176"/>
                <a:gd name="connsiteY5" fmla="*/ 0 h 4258165"/>
                <a:gd name="connsiteX6" fmla="*/ 1 w 2138176"/>
                <a:gd name="connsiteY6" fmla="*/ 535 h 425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8176" h="4258165">
                  <a:moveTo>
                    <a:pt x="1" y="535"/>
                  </a:moveTo>
                  <a:lnTo>
                    <a:pt x="1" y="3948967"/>
                  </a:lnTo>
                  <a:cubicBezTo>
                    <a:pt x="1" y="4119615"/>
                    <a:pt x="138552" y="4258166"/>
                    <a:pt x="309199" y="4258166"/>
                  </a:cubicBezTo>
                  <a:lnTo>
                    <a:pt x="2138178" y="4258166"/>
                  </a:lnTo>
                  <a:lnTo>
                    <a:pt x="2138178" y="0"/>
                  </a:lnTo>
                  <a:lnTo>
                    <a:pt x="1" y="0"/>
                  </a:lnTo>
                  <a:lnTo>
                    <a:pt x="1" y="535"/>
                  </a:ln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77F579A-CD58-87C6-A1E4-ADDA933FA933}"/>
                </a:ext>
              </a:extLst>
            </p:cNvPr>
            <p:cNvSpPr/>
            <p:nvPr/>
          </p:nvSpPr>
          <p:spPr>
            <a:xfrm>
              <a:off x="9718650" y="87731"/>
              <a:ext cx="128921" cy="128921"/>
            </a:xfrm>
            <a:custGeom>
              <a:avLst/>
              <a:gdLst>
                <a:gd name="connsiteX0" fmla="*/ 1 w 128921"/>
                <a:gd name="connsiteY0" fmla="*/ 0 h 128921"/>
                <a:gd name="connsiteX1" fmla="*/ 128922 w 128921"/>
                <a:gd name="connsiteY1" fmla="*/ 0 h 128921"/>
                <a:gd name="connsiteX2" fmla="*/ 128922 w 128921"/>
                <a:gd name="connsiteY2" fmla="*/ 128922 h 128921"/>
                <a:gd name="connsiteX3" fmla="*/ 1 w 128921"/>
                <a:gd name="connsiteY3" fmla="*/ 128922 h 12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921" h="128921">
                  <a:moveTo>
                    <a:pt x="1" y="0"/>
                  </a:moveTo>
                  <a:lnTo>
                    <a:pt x="128922" y="0"/>
                  </a:lnTo>
                  <a:lnTo>
                    <a:pt x="128922" y="128922"/>
                  </a:lnTo>
                  <a:lnTo>
                    <a:pt x="1" y="128922"/>
                  </a:lnTo>
                  <a:close/>
                </a:path>
              </a:pathLst>
            </a:custGeom>
            <a:noFill/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3">
              <a:extLst>
                <a:ext uri="{FF2B5EF4-FFF2-40B4-BE49-F238E27FC236}">
                  <a16:creationId xmlns:a16="http://schemas.microsoft.com/office/drawing/2014/main" id="{7EC73904-0C4C-9262-AC1E-0D2BD5AD4DE2}"/>
                </a:ext>
              </a:extLst>
            </p:cNvPr>
            <p:cNvGrpSpPr/>
            <p:nvPr/>
          </p:nvGrpSpPr>
          <p:grpSpPr>
            <a:xfrm>
              <a:off x="9972214" y="87731"/>
              <a:ext cx="131596" cy="132131"/>
              <a:chOff x="9972214" y="87731"/>
              <a:chExt cx="131596" cy="132131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2A1333-87D5-8DED-FE6A-49034436DC9E}"/>
                  </a:ext>
                </a:extLst>
              </p:cNvPr>
              <p:cNvSpPr/>
              <p:nvPr/>
            </p:nvSpPr>
            <p:spPr>
              <a:xfrm>
                <a:off x="9972214" y="87731"/>
                <a:ext cx="131596" cy="132131"/>
              </a:xfrm>
              <a:custGeom>
                <a:avLst/>
                <a:gdLst>
                  <a:gd name="connsiteX0" fmla="*/ 1497 w 131596"/>
                  <a:gd name="connsiteY0" fmla="*/ 16 h 132131"/>
                  <a:gd name="connsiteX1" fmla="*/ 133094 w 131596"/>
                  <a:gd name="connsiteY1" fmla="*/ 132148 h 13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596" h="132131">
                    <a:moveTo>
                      <a:pt x="1497" y="16"/>
                    </a:moveTo>
                    <a:lnTo>
                      <a:pt x="133094" y="132148"/>
                    </a:lnTo>
                  </a:path>
                </a:pathLst>
              </a:custGeom>
              <a:ln w="1603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E4C3A6C-DFFC-FD40-B151-E81FB2390A0F}"/>
                  </a:ext>
                </a:extLst>
              </p:cNvPr>
              <p:cNvSpPr/>
              <p:nvPr/>
            </p:nvSpPr>
            <p:spPr>
              <a:xfrm>
                <a:off x="9972214" y="87731"/>
                <a:ext cx="131596" cy="132131"/>
              </a:xfrm>
              <a:custGeom>
                <a:avLst/>
                <a:gdLst>
                  <a:gd name="connsiteX0" fmla="*/ 133094 w 131596"/>
                  <a:gd name="connsiteY0" fmla="*/ 16 h 132131"/>
                  <a:gd name="connsiteX1" fmla="*/ 1497 w 131596"/>
                  <a:gd name="connsiteY1" fmla="*/ 132148 h 13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596" h="132131">
                    <a:moveTo>
                      <a:pt x="133094" y="16"/>
                    </a:moveTo>
                    <a:lnTo>
                      <a:pt x="1497" y="132148"/>
                    </a:lnTo>
                  </a:path>
                </a:pathLst>
              </a:custGeom>
              <a:ln w="1603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3">
              <a:extLst>
                <a:ext uri="{FF2B5EF4-FFF2-40B4-BE49-F238E27FC236}">
                  <a16:creationId xmlns:a16="http://schemas.microsoft.com/office/drawing/2014/main" id="{F22CEE58-BFD6-0474-53BB-040D40903ADB}"/>
                </a:ext>
              </a:extLst>
            </p:cNvPr>
            <p:cNvGrpSpPr/>
            <p:nvPr/>
          </p:nvGrpSpPr>
          <p:grpSpPr>
            <a:xfrm>
              <a:off x="5129888" y="1658330"/>
              <a:ext cx="1108406" cy="1609115"/>
              <a:chOff x="5129888" y="1658330"/>
              <a:chExt cx="1108406" cy="1609115"/>
            </a:xfrm>
            <a:solidFill>
              <a:srgbClr val="FFB3DA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D8F01D3-8125-577E-83B0-83B2BC68B1CC}"/>
                  </a:ext>
                </a:extLst>
              </p:cNvPr>
              <p:cNvSpPr/>
              <p:nvPr/>
            </p:nvSpPr>
            <p:spPr>
              <a:xfrm>
                <a:off x="5129888" y="2384786"/>
                <a:ext cx="1108406" cy="882659"/>
              </a:xfrm>
              <a:custGeom>
                <a:avLst/>
                <a:gdLst>
                  <a:gd name="connsiteX0" fmla="*/ 554794 w 1108406"/>
                  <a:gd name="connsiteY0" fmla="*/ 310 h 882659"/>
                  <a:gd name="connsiteX1" fmla="*/ 554794 w 1108406"/>
                  <a:gd name="connsiteY1" fmla="*/ 310 h 882659"/>
                  <a:gd name="connsiteX2" fmla="*/ 1108998 w 1108406"/>
                  <a:gd name="connsiteY2" fmla="*/ 554513 h 882659"/>
                  <a:gd name="connsiteX3" fmla="*/ 1108998 w 1108406"/>
                  <a:gd name="connsiteY3" fmla="*/ 882970 h 882659"/>
                  <a:gd name="connsiteX4" fmla="*/ 591 w 1108406"/>
                  <a:gd name="connsiteY4" fmla="*/ 882970 h 882659"/>
                  <a:gd name="connsiteX5" fmla="*/ 591 w 1108406"/>
                  <a:gd name="connsiteY5" fmla="*/ 554513 h 882659"/>
                  <a:gd name="connsiteX6" fmla="*/ 554794 w 1108406"/>
                  <a:gd name="connsiteY6" fmla="*/ 310 h 8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8406" h="882659">
                    <a:moveTo>
                      <a:pt x="554794" y="310"/>
                    </a:moveTo>
                    <a:lnTo>
                      <a:pt x="554794" y="310"/>
                    </a:lnTo>
                    <a:cubicBezTo>
                      <a:pt x="860783" y="310"/>
                      <a:pt x="1108998" y="248525"/>
                      <a:pt x="1108998" y="554513"/>
                    </a:cubicBezTo>
                    <a:lnTo>
                      <a:pt x="1108998" y="882970"/>
                    </a:lnTo>
                    <a:lnTo>
                      <a:pt x="591" y="882970"/>
                    </a:lnTo>
                    <a:lnTo>
                      <a:pt x="591" y="554513"/>
                    </a:lnTo>
                    <a:cubicBezTo>
                      <a:pt x="591" y="248525"/>
                      <a:pt x="248806" y="310"/>
                      <a:pt x="554794" y="310"/>
                    </a:cubicBezTo>
                    <a:close/>
                  </a:path>
                </a:pathLst>
              </a:custGeom>
              <a:solidFill>
                <a:srgbClr val="FFB3DA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DBF16B1-F2F9-9F8B-0F59-D2C610008FC4}"/>
                  </a:ext>
                </a:extLst>
              </p:cNvPr>
              <p:cNvSpPr/>
              <p:nvPr/>
            </p:nvSpPr>
            <p:spPr>
              <a:xfrm>
                <a:off x="5396291" y="1658330"/>
                <a:ext cx="575601" cy="575601"/>
              </a:xfrm>
              <a:custGeom>
                <a:avLst/>
                <a:gdLst>
                  <a:gd name="connsiteX0" fmla="*/ 576192 w 575601"/>
                  <a:gd name="connsiteY0" fmla="*/ 288111 h 575601"/>
                  <a:gd name="connsiteX1" fmla="*/ 288392 w 575601"/>
                  <a:gd name="connsiteY1" fmla="*/ 575911 h 575601"/>
                  <a:gd name="connsiteX2" fmla="*/ 591 w 575601"/>
                  <a:gd name="connsiteY2" fmla="*/ 288111 h 575601"/>
                  <a:gd name="connsiteX3" fmla="*/ 288392 w 575601"/>
                  <a:gd name="connsiteY3" fmla="*/ 310 h 575601"/>
                  <a:gd name="connsiteX4" fmla="*/ 576192 w 575601"/>
                  <a:gd name="connsiteY4" fmla="*/ 288111 h 575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601" h="575601">
                    <a:moveTo>
                      <a:pt x="576192" y="288111"/>
                    </a:moveTo>
                    <a:cubicBezTo>
                      <a:pt x="576192" y="447059"/>
                      <a:pt x="447340" y="575911"/>
                      <a:pt x="288392" y="575911"/>
                    </a:cubicBezTo>
                    <a:cubicBezTo>
                      <a:pt x="129444" y="575911"/>
                      <a:pt x="591" y="447059"/>
                      <a:pt x="591" y="288111"/>
                    </a:cubicBezTo>
                    <a:cubicBezTo>
                      <a:pt x="591" y="129163"/>
                      <a:pt x="129444" y="310"/>
                      <a:pt x="288392" y="310"/>
                    </a:cubicBezTo>
                    <a:cubicBezTo>
                      <a:pt x="447340" y="310"/>
                      <a:pt x="576192" y="129163"/>
                      <a:pt x="576192" y="288111"/>
                    </a:cubicBezTo>
                    <a:close/>
                  </a:path>
                </a:pathLst>
              </a:custGeom>
              <a:solidFill>
                <a:srgbClr val="FFB3DA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E4776A3-A6FD-97DD-DB6E-950F8B8EE952}"/>
                </a:ext>
              </a:extLst>
            </p:cNvPr>
            <p:cNvSpPr/>
            <p:nvPr/>
          </p:nvSpPr>
          <p:spPr>
            <a:xfrm>
              <a:off x="4897187" y="1163506"/>
              <a:ext cx="3966619" cy="2104475"/>
            </a:xfrm>
            <a:custGeom>
              <a:avLst/>
              <a:gdLst>
                <a:gd name="connsiteX0" fmla="*/ 3748363 w 3966619"/>
                <a:gd name="connsiteY0" fmla="*/ 2104475 h 2104475"/>
                <a:gd name="connsiteX1" fmla="*/ 218259 w 3966619"/>
                <a:gd name="connsiteY1" fmla="*/ 2104475 h 2104475"/>
                <a:gd name="connsiteX2" fmla="*/ 1 w 3966619"/>
                <a:gd name="connsiteY2" fmla="*/ 1886217 h 2104475"/>
                <a:gd name="connsiteX3" fmla="*/ 1 w 3966619"/>
                <a:gd name="connsiteY3" fmla="*/ 218258 h 2104475"/>
                <a:gd name="connsiteX4" fmla="*/ 218259 w 3966619"/>
                <a:gd name="connsiteY4" fmla="*/ 0 h 2104475"/>
                <a:gd name="connsiteX5" fmla="*/ 3748363 w 3966619"/>
                <a:gd name="connsiteY5" fmla="*/ 0 h 2104475"/>
                <a:gd name="connsiteX6" fmla="*/ 3966621 w 3966619"/>
                <a:gd name="connsiteY6" fmla="*/ 218258 h 2104475"/>
                <a:gd name="connsiteX7" fmla="*/ 3966621 w 3966619"/>
                <a:gd name="connsiteY7" fmla="*/ 1885683 h 2104475"/>
                <a:gd name="connsiteX8" fmla="*/ 3748363 w 3966619"/>
                <a:gd name="connsiteY8" fmla="*/ 2104475 h 21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6619" h="2104475">
                  <a:moveTo>
                    <a:pt x="3748363" y="2104475"/>
                  </a:moveTo>
                  <a:lnTo>
                    <a:pt x="218259" y="2104475"/>
                  </a:lnTo>
                  <a:cubicBezTo>
                    <a:pt x="97896" y="2104475"/>
                    <a:pt x="1" y="2006580"/>
                    <a:pt x="1" y="1886217"/>
                  </a:cubicBezTo>
                  <a:lnTo>
                    <a:pt x="1" y="218258"/>
                  </a:lnTo>
                  <a:cubicBezTo>
                    <a:pt x="1" y="97895"/>
                    <a:pt x="97896" y="0"/>
                    <a:pt x="218259" y="0"/>
                  </a:cubicBezTo>
                  <a:lnTo>
                    <a:pt x="3748363" y="0"/>
                  </a:lnTo>
                  <a:cubicBezTo>
                    <a:pt x="3868726" y="0"/>
                    <a:pt x="3966621" y="97895"/>
                    <a:pt x="3966621" y="218258"/>
                  </a:cubicBezTo>
                  <a:lnTo>
                    <a:pt x="3966621" y="1885683"/>
                  </a:lnTo>
                  <a:cubicBezTo>
                    <a:pt x="3966621" y="2006580"/>
                    <a:pt x="3868726" y="2104475"/>
                    <a:pt x="3748363" y="2104475"/>
                  </a:cubicBezTo>
                  <a:close/>
                </a:path>
              </a:pathLst>
            </a:custGeom>
            <a:noFill/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CDD51DE-F109-3D94-567D-C9FA33E7CCB2}"/>
                </a:ext>
              </a:extLst>
            </p:cNvPr>
            <p:cNvSpPr/>
            <p:nvPr/>
          </p:nvSpPr>
          <p:spPr>
            <a:xfrm>
              <a:off x="2087119" y="6318240"/>
              <a:ext cx="1657260" cy="5349"/>
            </a:xfrm>
            <a:custGeom>
              <a:avLst/>
              <a:gdLst>
                <a:gd name="connsiteX0" fmla="*/ 1 w 1657260"/>
                <a:gd name="connsiteY0" fmla="*/ 0 h 5349"/>
                <a:gd name="connsiteX1" fmla="*/ 1657262 w 1657260"/>
                <a:gd name="connsiteY1" fmla="*/ 0 h 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57260" h="5349">
                  <a:moveTo>
                    <a:pt x="1" y="0"/>
                  </a:moveTo>
                  <a:lnTo>
                    <a:pt x="1657262" y="0"/>
                  </a:lnTo>
                </a:path>
              </a:pathLst>
            </a:custGeom>
            <a:ln w="16035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5094FA1-2234-FF74-9FE3-E368EAF7BB88}"/>
                </a:ext>
              </a:extLst>
            </p:cNvPr>
            <p:cNvSpPr/>
            <p:nvPr/>
          </p:nvSpPr>
          <p:spPr>
            <a:xfrm>
              <a:off x="5909839" y="6318240"/>
              <a:ext cx="4162409" cy="5349"/>
            </a:xfrm>
            <a:custGeom>
              <a:avLst/>
              <a:gdLst>
                <a:gd name="connsiteX0" fmla="*/ 1 w 4162409"/>
                <a:gd name="connsiteY0" fmla="*/ 0 h 5349"/>
                <a:gd name="connsiteX1" fmla="*/ 4162411 w 4162409"/>
                <a:gd name="connsiteY1" fmla="*/ 0 h 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2409" h="5349">
                  <a:moveTo>
                    <a:pt x="1" y="0"/>
                  </a:moveTo>
                  <a:lnTo>
                    <a:pt x="4162411" y="0"/>
                  </a:lnTo>
                </a:path>
              </a:pathLst>
            </a:custGeom>
            <a:ln w="16035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EEA50E-B8B7-84BA-2F53-3410C89C332C}"/>
                </a:ext>
              </a:extLst>
            </p:cNvPr>
            <p:cNvSpPr/>
            <p:nvPr/>
          </p:nvSpPr>
          <p:spPr>
            <a:xfrm>
              <a:off x="4842087" y="4731057"/>
              <a:ext cx="448819" cy="1672239"/>
            </a:xfrm>
            <a:custGeom>
              <a:avLst/>
              <a:gdLst>
                <a:gd name="connsiteX0" fmla="*/ 1 w 448819"/>
                <a:gd name="connsiteY0" fmla="*/ 97360 h 1672239"/>
                <a:gd name="connsiteX1" fmla="*/ 277103 w 448819"/>
                <a:gd name="connsiteY1" fmla="*/ 1672239 h 1672239"/>
                <a:gd name="connsiteX2" fmla="*/ 448820 w 448819"/>
                <a:gd name="connsiteY2" fmla="*/ 1633723 h 1672239"/>
                <a:gd name="connsiteX3" fmla="*/ 368044 w 448819"/>
                <a:gd name="connsiteY3" fmla="*/ 0 h 16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819" h="1672239">
                  <a:moveTo>
                    <a:pt x="1" y="97360"/>
                  </a:moveTo>
                  <a:lnTo>
                    <a:pt x="277103" y="1672239"/>
                  </a:lnTo>
                  <a:lnTo>
                    <a:pt x="448820" y="1633723"/>
                  </a:lnTo>
                  <a:lnTo>
                    <a:pt x="368044" y="0"/>
                  </a:ln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55CD450-2A18-5C72-0652-F7B2966071AD}"/>
                </a:ext>
              </a:extLst>
            </p:cNvPr>
            <p:cNvSpPr/>
            <p:nvPr/>
          </p:nvSpPr>
          <p:spPr>
            <a:xfrm>
              <a:off x="5323003" y="2385915"/>
              <a:ext cx="223541" cy="311814"/>
            </a:xfrm>
            <a:custGeom>
              <a:avLst/>
              <a:gdLst>
                <a:gd name="connsiteX0" fmla="*/ 1 w 223541"/>
                <a:gd name="connsiteY0" fmla="*/ 246551 h 311814"/>
                <a:gd name="connsiteX1" fmla="*/ 154065 w 223541"/>
                <a:gd name="connsiteY1" fmla="*/ 1011 h 311814"/>
                <a:gd name="connsiteX2" fmla="*/ 180812 w 223541"/>
                <a:gd name="connsiteY2" fmla="*/ 42202 h 311814"/>
                <a:gd name="connsiteX3" fmla="*/ 143901 w 223541"/>
                <a:gd name="connsiteY3" fmla="*/ 138492 h 311814"/>
                <a:gd name="connsiteX4" fmla="*/ 223073 w 223541"/>
                <a:gd name="connsiteY4" fmla="*/ 231572 h 311814"/>
                <a:gd name="connsiteX5" fmla="*/ 120364 w 223541"/>
                <a:gd name="connsiteY5" fmla="*/ 311814 h 311814"/>
                <a:gd name="connsiteX6" fmla="*/ 1 w 223541"/>
                <a:gd name="connsiteY6" fmla="*/ 246551 h 31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41" h="311814">
                  <a:moveTo>
                    <a:pt x="1" y="246551"/>
                  </a:moveTo>
                  <a:lnTo>
                    <a:pt x="154065" y="1011"/>
                  </a:lnTo>
                  <a:cubicBezTo>
                    <a:pt x="154065" y="1011"/>
                    <a:pt x="195256" y="-10223"/>
                    <a:pt x="180812" y="42202"/>
                  </a:cubicBezTo>
                  <a:cubicBezTo>
                    <a:pt x="166904" y="94627"/>
                    <a:pt x="143901" y="138492"/>
                    <a:pt x="143901" y="138492"/>
                  </a:cubicBezTo>
                  <a:cubicBezTo>
                    <a:pt x="143901" y="138492"/>
                    <a:pt x="214514" y="187707"/>
                    <a:pt x="223073" y="231572"/>
                  </a:cubicBezTo>
                  <a:cubicBezTo>
                    <a:pt x="231632" y="275438"/>
                    <a:pt x="120364" y="311814"/>
                    <a:pt x="120364" y="311814"/>
                  </a:cubicBezTo>
                  <a:lnTo>
                    <a:pt x="1" y="246551"/>
                  </a:ln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0EDF028-A4B5-D22A-FF50-60E877D996EA}"/>
                </a:ext>
              </a:extLst>
            </p:cNvPr>
            <p:cNvSpPr/>
            <p:nvPr/>
          </p:nvSpPr>
          <p:spPr>
            <a:xfrm>
              <a:off x="4670370" y="2622837"/>
              <a:ext cx="785834" cy="847353"/>
            </a:xfrm>
            <a:custGeom>
              <a:avLst/>
              <a:gdLst>
                <a:gd name="connsiteX0" fmla="*/ 14979 w 785834"/>
                <a:gd name="connsiteY0" fmla="*/ 598604 h 847353"/>
                <a:gd name="connsiteX1" fmla="*/ 647285 w 785834"/>
                <a:gd name="connsiteY1" fmla="*/ 0 h 847353"/>
                <a:gd name="connsiteX2" fmla="*/ 785836 w 785834"/>
                <a:gd name="connsiteY2" fmla="*/ 74358 h 847353"/>
                <a:gd name="connsiteX3" fmla="*/ 134272 w 785834"/>
                <a:gd name="connsiteY3" fmla="*/ 847354 h 847353"/>
                <a:gd name="connsiteX4" fmla="*/ 1 w 785834"/>
                <a:gd name="connsiteY4" fmla="*/ 702383 h 847353"/>
                <a:gd name="connsiteX5" fmla="*/ 14979 w 785834"/>
                <a:gd name="connsiteY5" fmla="*/ 598604 h 84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834" h="847353">
                  <a:moveTo>
                    <a:pt x="14979" y="598604"/>
                  </a:moveTo>
                  <a:cubicBezTo>
                    <a:pt x="14979" y="598604"/>
                    <a:pt x="471823" y="285126"/>
                    <a:pt x="647285" y="0"/>
                  </a:cubicBezTo>
                  <a:lnTo>
                    <a:pt x="785836" y="74358"/>
                  </a:lnTo>
                  <a:cubicBezTo>
                    <a:pt x="785836" y="74358"/>
                    <a:pt x="426353" y="671892"/>
                    <a:pt x="134272" y="847354"/>
                  </a:cubicBezTo>
                  <a:lnTo>
                    <a:pt x="1" y="702383"/>
                  </a:lnTo>
                  <a:lnTo>
                    <a:pt x="14979" y="598604"/>
                  </a:lnTo>
                  <a:close/>
                </a:path>
              </a:pathLst>
            </a:custGeom>
            <a:solidFill>
              <a:srgbClr val="5900CC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8E4DEB2-1E63-8DD5-60EC-AAEBD2959227}"/>
                </a:ext>
              </a:extLst>
            </p:cNvPr>
            <p:cNvSpPr/>
            <p:nvPr/>
          </p:nvSpPr>
          <p:spPr>
            <a:xfrm>
              <a:off x="2328023" y="3159308"/>
              <a:ext cx="994862" cy="2298738"/>
            </a:xfrm>
            <a:custGeom>
              <a:avLst/>
              <a:gdLst>
                <a:gd name="connsiteX0" fmla="*/ 336837 w 994862"/>
                <a:gd name="connsiteY0" fmla="*/ 2298739 h 2298738"/>
                <a:gd name="connsiteX1" fmla="*/ 130349 w 994862"/>
                <a:gd name="connsiteY1" fmla="*/ 1819428 h 2298738"/>
                <a:gd name="connsiteX2" fmla="*/ 116440 w 994862"/>
                <a:gd name="connsiteY2" fmla="*/ 939978 h 2298738"/>
                <a:gd name="connsiteX3" fmla="*/ 488227 w 994862"/>
                <a:gd name="connsiteY3" fmla="*/ 78 h 2298738"/>
                <a:gd name="connsiteX4" fmla="*/ 718788 w 994862"/>
                <a:gd name="connsiteY4" fmla="*/ 812661 h 2298738"/>
                <a:gd name="connsiteX5" fmla="*/ 994820 w 994862"/>
                <a:gd name="connsiteY5" fmla="*/ 1443361 h 2298738"/>
                <a:gd name="connsiteX6" fmla="*/ 767469 w 994862"/>
                <a:gd name="connsiteY6" fmla="*/ 2298739 h 2298738"/>
                <a:gd name="connsiteX7" fmla="*/ 336837 w 994862"/>
                <a:gd name="connsiteY7" fmla="*/ 2298739 h 2298738"/>
                <a:gd name="connsiteX8" fmla="*/ 336837 w 994862"/>
                <a:gd name="connsiteY8" fmla="*/ 2298739 h 229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862" h="2298738">
                  <a:moveTo>
                    <a:pt x="336837" y="2298739"/>
                  </a:moveTo>
                  <a:cubicBezTo>
                    <a:pt x="336837" y="2298739"/>
                    <a:pt x="51712" y="2074062"/>
                    <a:pt x="130349" y="1819428"/>
                  </a:cubicBezTo>
                  <a:cubicBezTo>
                    <a:pt x="208985" y="1564794"/>
                    <a:pt x="430453" y="1497926"/>
                    <a:pt x="116440" y="939978"/>
                  </a:cubicBezTo>
                  <a:cubicBezTo>
                    <a:pt x="-197573" y="382030"/>
                    <a:pt x="190797" y="-6341"/>
                    <a:pt x="488227" y="78"/>
                  </a:cubicBezTo>
                  <a:cubicBezTo>
                    <a:pt x="785657" y="5963"/>
                    <a:pt x="851990" y="533954"/>
                    <a:pt x="718788" y="812661"/>
                  </a:cubicBezTo>
                  <a:cubicBezTo>
                    <a:pt x="585587" y="1091367"/>
                    <a:pt x="991611" y="1097786"/>
                    <a:pt x="994820" y="1443361"/>
                  </a:cubicBezTo>
                  <a:cubicBezTo>
                    <a:pt x="998030" y="1788936"/>
                    <a:pt x="822033" y="1952629"/>
                    <a:pt x="767469" y="2298739"/>
                  </a:cubicBezTo>
                  <a:lnTo>
                    <a:pt x="336837" y="2298739"/>
                  </a:lnTo>
                  <a:lnTo>
                    <a:pt x="336837" y="2298739"/>
                  </a:lnTo>
                  <a:close/>
                </a:path>
              </a:pathLst>
            </a:custGeom>
            <a:solidFill>
              <a:srgbClr val="F1F2F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F51D66F-0D66-7A5C-E46D-244112BE2DB6}"/>
                </a:ext>
              </a:extLst>
            </p:cNvPr>
            <p:cNvSpPr/>
            <p:nvPr/>
          </p:nvSpPr>
          <p:spPr>
            <a:xfrm>
              <a:off x="6730445" y="1632118"/>
              <a:ext cx="1863749" cy="134806"/>
            </a:xfrm>
            <a:custGeom>
              <a:avLst/>
              <a:gdLst>
                <a:gd name="connsiteX0" fmla="*/ 1796348 w 1863749"/>
                <a:gd name="connsiteY0" fmla="*/ 134806 h 134806"/>
                <a:gd name="connsiteX1" fmla="*/ 67404 w 1863749"/>
                <a:gd name="connsiteY1" fmla="*/ 134806 h 134806"/>
                <a:gd name="connsiteX2" fmla="*/ 1 w 1863749"/>
                <a:gd name="connsiteY2" fmla="*/ 67403 h 134806"/>
                <a:gd name="connsiteX3" fmla="*/ 1 w 1863749"/>
                <a:gd name="connsiteY3" fmla="*/ 67403 h 134806"/>
                <a:gd name="connsiteX4" fmla="*/ 67404 w 1863749"/>
                <a:gd name="connsiteY4" fmla="*/ 0 h 134806"/>
                <a:gd name="connsiteX5" fmla="*/ 1796348 w 1863749"/>
                <a:gd name="connsiteY5" fmla="*/ 0 h 134806"/>
                <a:gd name="connsiteX6" fmla="*/ 1863751 w 1863749"/>
                <a:gd name="connsiteY6" fmla="*/ 67403 h 134806"/>
                <a:gd name="connsiteX7" fmla="*/ 1863751 w 1863749"/>
                <a:gd name="connsiteY7" fmla="*/ 67403 h 134806"/>
                <a:gd name="connsiteX8" fmla="*/ 1796348 w 1863749"/>
                <a:gd name="connsiteY8" fmla="*/ 134806 h 1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49" h="134806">
                  <a:moveTo>
                    <a:pt x="1796348" y="134806"/>
                  </a:moveTo>
                  <a:lnTo>
                    <a:pt x="67404" y="134806"/>
                  </a:lnTo>
                  <a:cubicBezTo>
                    <a:pt x="30493" y="134806"/>
                    <a:pt x="1" y="104849"/>
                    <a:pt x="1" y="67403"/>
                  </a:cubicBezTo>
                  <a:lnTo>
                    <a:pt x="1" y="67403"/>
                  </a:lnTo>
                  <a:cubicBezTo>
                    <a:pt x="1" y="30492"/>
                    <a:pt x="29958" y="0"/>
                    <a:pt x="67404" y="0"/>
                  </a:cubicBezTo>
                  <a:lnTo>
                    <a:pt x="1796348" y="0"/>
                  </a:lnTo>
                  <a:cubicBezTo>
                    <a:pt x="1833259" y="0"/>
                    <a:pt x="1863751" y="29957"/>
                    <a:pt x="1863751" y="67403"/>
                  </a:cubicBezTo>
                  <a:lnTo>
                    <a:pt x="1863751" y="67403"/>
                  </a:lnTo>
                  <a:cubicBezTo>
                    <a:pt x="1863216" y="104314"/>
                    <a:pt x="1833259" y="134806"/>
                    <a:pt x="1796348" y="134806"/>
                  </a:cubicBez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53F76D0-6EF7-9031-6318-981F119FA5E2}"/>
                </a:ext>
              </a:extLst>
            </p:cNvPr>
            <p:cNvSpPr/>
            <p:nvPr/>
          </p:nvSpPr>
          <p:spPr>
            <a:xfrm>
              <a:off x="6730445" y="1920453"/>
              <a:ext cx="1863749" cy="134806"/>
            </a:xfrm>
            <a:custGeom>
              <a:avLst/>
              <a:gdLst>
                <a:gd name="connsiteX0" fmla="*/ 1796348 w 1863749"/>
                <a:gd name="connsiteY0" fmla="*/ 134806 h 134806"/>
                <a:gd name="connsiteX1" fmla="*/ 67404 w 1863749"/>
                <a:gd name="connsiteY1" fmla="*/ 134806 h 134806"/>
                <a:gd name="connsiteX2" fmla="*/ 1 w 1863749"/>
                <a:gd name="connsiteY2" fmla="*/ 67403 h 134806"/>
                <a:gd name="connsiteX3" fmla="*/ 1 w 1863749"/>
                <a:gd name="connsiteY3" fmla="*/ 67403 h 134806"/>
                <a:gd name="connsiteX4" fmla="*/ 67404 w 1863749"/>
                <a:gd name="connsiteY4" fmla="*/ 0 h 134806"/>
                <a:gd name="connsiteX5" fmla="*/ 1796348 w 1863749"/>
                <a:gd name="connsiteY5" fmla="*/ 0 h 134806"/>
                <a:gd name="connsiteX6" fmla="*/ 1863751 w 1863749"/>
                <a:gd name="connsiteY6" fmla="*/ 67403 h 134806"/>
                <a:gd name="connsiteX7" fmla="*/ 1863751 w 1863749"/>
                <a:gd name="connsiteY7" fmla="*/ 67403 h 134806"/>
                <a:gd name="connsiteX8" fmla="*/ 1796348 w 1863749"/>
                <a:gd name="connsiteY8" fmla="*/ 134806 h 1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49" h="134806">
                  <a:moveTo>
                    <a:pt x="1796348" y="134806"/>
                  </a:moveTo>
                  <a:lnTo>
                    <a:pt x="67404" y="134806"/>
                  </a:lnTo>
                  <a:cubicBezTo>
                    <a:pt x="30493" y="134806"/>
                    <a:pt x="1" y="104849"/>
                    <a:pt x="1" y="67403"/>
                  </a:cubicBezTo>
                  <a:lnTo>
                    <a:pt x="1" y="67403"/>
                  </a:lnTo>
                  <a:cubicBezTo>
                    <a:pt x="1" y="30492"/>
                    <a:pt x="29958" y="0"/>
                    <a:pt x="67404" y="0"/>
                  </a:cubicBezTo>
                  <a:lnTo>
                    <a:pt x="1796348" y="0"/>
                  </a:lnTo>
                  <a:cubicBezTo>
                    <a:pt x="1833259" y="0"/>
                    <a:pt x="1863751" y="29957"/>
                    <a:pt x="1863751" y="67403"/>
                  </a:cubicBezTo>
                  <a:lnTo>
                    <a:pt x="1863751" y="67403"/>
                  </a:lnTo>
                  <a:cubicBezTo>
                    <a:pt x="1863216" y="104849"/>
                    <a:pt x="1833259" y="134806"/>
                    <a:pt x="1796348" y="134806"/>
                  </a:cubicBez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07BD2EE-3892-D92C-B316-DBE16DFEAB28}"/>
                </a:ext>
              </a:extLst>
            </p:cNvPr>
            <p:cNvSpPr/>
            <p:nvPr/>
          </p:nvSpPr>
          <p:spPr>
            <a:xfrm>
              <a:off x="6730445" y="2209324"/>
              <a:ext cx="1863749" cy="134806"/>
            </a:xfrm>
            <a:custGeom>
              <a:avLst/>
              <a:gdLst>
                <a:gd name="connsiteX0" fmla="*/ 1796348 w 1863749"/>
                <a:gd name="connsiteY0" fmla="*/ 134806 h 134806"/>
                <a:gd name="connsiteX1" fmla="*/ 67404 w 1863749"/>
                <a:gd name="connsiteY1" fmla="*/ 134806 h 134806"/>
                <a:gd name="connsiteX2" fmla="*/ 1 w 1863749"/>
                <a:gd name="connsiteY2" fmla="*/ 67403 h 134806"/>
                <a:gd name="connsiteX3" fmla="*/ 1 w 1863749"/>
                <a:gd name="connsiteY3" fmla="*/ 67403 h 134806"/>
                <a:gd name="connsiteX4" fmla="*/ 67404 w 1863749"/>
                <a:gd name="connsiteY4" fmla="*/ 0 h 134806"/>
                <a:gd name="connsiteX5" fmla="*/ 1796348 w 1863749"/>
                <a:gd name="connsiteY5" fmla="*/ 0 h 134806"/>
                <a:gd name="connsiteX6" fmla="*/ 1863751 w 1863749"/>
                <a:gd name="connsiteY6" fmla="*/ 67403 h 134806"/>
                <a:gd name="connsiteX7" fmla="*/ 1863751 w 1863749"/>
                <a:gd name="connsiteY7" fmla="*/ 67403 h 134806"/>
                <a:gd name="connsiteX8" fmla="*/ 1796348 w 1863749"/>
                <a:gd name="connsiteY8" fmla="*/ 134806 h 1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49" h="134806">
                  <a:moveTo>
                    <a:pt x="1796348" y="134806"/>
                  </a:moveTo>
                  <a:lnTo>
                    <a:pt x="67404" y="134806"/>
                  </a:lnTo>
                  <a:cubicBezTo>
                    <a:pt x="30493" y="134806"/>
                    <a:pt x="1" y="104849"/>
                    <a:pt x="1" y="67403"/>
                  </a:cubicBezTo>
                  <a:lnTo>
                    <a:pt x="1" y="67403"/>
                  </a:lnTo>
                  <a:cubicBezTo>
                    <a:pt x="1" y="30492"/>
                    <a:pt x="29958" y="0"/>
                    <a:pt x="67404" y="0"/>
                  </a:cubicBezTo>
                  <a:lnTo>
                    <a:pt x="1796348" y="0"/>
                  </a:lnTo>
                  <a:cubicBezTo>
                    <a:pt x="1833259" y="0"/>
                    <a:pt x="1863751" y="29957"/>
                    <a:pt x="1863751" y="67403"/>
                  </a:cubicBezTo>
                  <a:lnTo>
                    <a:pt x="1863751" y="67403"/>
                  </a:lnTo>
                  <a:cubicBezTo>
                    <a:pt x="1863216" y="104849"/>
                    <a:pt x="1833259" y="134806"/>
                    <a:pt x="1796348" y="134806"/>
                  </a:cubicBez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39BA09D-E258-CEB5-6433-4E5DF5FC2C7A}"/>
                </a:ext>
              </a:extLst>
            </p:cNvPr>
            <p:cNvSpPr/>
            <p:nvPr/>
          </p:nvSpPr>
          <p:spPr>
            <a:xfrm>
              <a:off x="6730445" y="2498195"/>
              <a:ext cx="1863749" cy="134806"/>
            </a:xfrm>
            <a:custGeom>
              <a:avLst/>
              <a:gdLst>
                <a:gd name="connsiteX0" fmla="*/ 1796348 w 1863749"/>
                <a:gd name="connsiteY0" fmla="*/ 134806 h 134806"/>
                <a:gd name="connsiteX1" fmla="*/ 67404 w 1863749"/>
                <a:gd name="connsiteY1" fmla="*/ 134806 h 134806"/>
                <a:gd name="connsiteX2" fmla="*/ 1 w 1863749"/>
                <a:gd name="connsiteY2" fmla="*/ 67403 h 134806"/>
                <a:gd name="connsiteX3" fmla="*/ 1 w 1863749"/>
                <a:gd name="connsiteY3" fmla="*/ 67403 h 134806"/>
                <a:gd name="connsiteX4" fmla="*/ 67404 w 1863749"/>
                <a:gd name="connsiteY4" fmla="*/ 0 h 134806"/>
                <a:gd name="connsiteX5" fmla="*/ 1796348 w 1863749"/>
                <a:gd name="connsiteY5" fmla="*/ 0 h 134806"/>
                <a:gd name="connsiteX6" fmla="*/ 1863751 w 1863749"/>
                <a:gd name="connsiteY6" fmla="*/ 67403 h 134806"/>
                <a:gd name="connsiteX7" fmla="*/ 1863751 w 1863749"/>
                <a:gd name="connsiteY7" fmla="*/ 67403 h 134806"/>
                <a:gd name="connsiteX8" fmla="*/ 1796348 w 1863749"/>
                <a:gd name="connsiteY8" fmla="*/ 134806 h 1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49" h="134806">
                  <a:moveTo>
                    <a:pt x="1796348" y="134806"/>
                  </a:moveTo>
                  <a:lnTo>
                    <a:pt x="67404" y="134806"/>
                  </a:lnTo>
                  <a:cubicBezTo>
                    <a:pt x="30493" y="134806"/>
                    <a:pt x="1" y="104849"/>
                    <a:pt x="1" y="67403"/>
                  </a:cubicBezTo>
                  <a:lnTo>
                    <a:pt x="1" y="67403"/>
                  </a:lnTo>
                  <a:cubicBezTo>
                    <a:pt x="1" y="30492"/>
                    <a:pt x="29958" y="0"/>
                    <a:pt x="67404" y="0"/>
                  </a:cubicBezTo>
                  <a:lnTo>
                    <a:pt x="1796348" y="0"/>
                  </a:lnTo>
                  <a:cubicBezTo>
                    <a:pt x="1833259" y="0"/>
                    <a:pt x="1863751" y="29957"/>
                    <a:pt x="1863751" y="67403"/>
                  </a:cubicBezTo>
                  <a:lnTo>
                    <a:pt x="1863751" y="67403"/>
                  </a:lnTo>
                  <a:cubicBezTo>
                    <a:pt x="1863216" y="104849"/>
                    <a:pt x="1833259" y="134806"/>
                    <a:pt x="1796348" y="134806"/>
                  </a:cubicBez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633738B-4347-AE55-3E5A-EE41866476B3}"/>
                </a:ext>
              </a:extLst>
            </p:cNvPr>
            <p:cNvSpPr/>
            <p:nvPr/>
          </p:nvSpPr>
          <p:spPr>
            <a:xfrm>
              <a:off x="6730445" y="2787065"/>
              <a:ext cx="1863749" cy="134806"/>
            </a:xfrm>
            <a:custGeom>
              <a:avLst/>
              <a:gdLst>
                <a:gd name="connsiteX0" fmla="*/ 1796348 w 1863749"/>
                <a:gd name="connsiteY0" fmla="*/ 134806 h 134806"/>
                <a:gd name="connsiteX1" fmla="*/ 67404 w 1863749"/>
                <a:gd name="connsiteY1" fmla="*/ 134806 h 134806"/>
                <a:gd name="connsiteX2" fmla="*/ 1 w 1863749"/>
                <a:gd name="connsiteY2" fmla="*/ 67403 h 134806"/>
                <a:gd name="connsiteX3" fmla="*/ 1 w 1863749"/>
                <a:gd name="connsiteY3" fmla="*/ 67403 h 134806"/>
                <a:gd name="connsiteX4" fmla="*/ 67404 w 1863749"/>
                <a:gd name="connsiteY4" fmla="*/ 0 h 134806"/>
                <a:gd name="connsiteX5" fmla="*/ 1796348 w 1863749"/>
                <a:gd name="connsiteY5" fmla="*/ 0 h 134806"/>
                <a:gd name="connsiteX6" fmla="*/ 1863751 w 1863749"/>
                <a:gd name="connsiteY6" fmla="*/ 67403 h 134806"/>
                <a:gd name="connsiteX7" fmla="*/ 1863751 w 1863749"/>
                <a:gd name="connsiteY7" fmla="*/ 67403 h 134806"/>
                <a:gd name="connsiteX8" fmla="*/ 1796348 w 1863749"/>
                <a:gd name="connsiteY8" fmla="*/ 134806 h 1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749" h="134806">
                  <a:moveTo>
                    <a:pt x="1796348" y="134806"/>
                  </a:moveTo>
                  <a:lnTo>
                    <a:pt x="67404" y="134806"/>
                  </a:lnTo>
                  <a:cubicBezTo>
                    <a:pt x="30493" y="134806"/>
                    <a:pt x="1" y="104849"/>
                    <a:pt x="1" y="67403"/>
                  </a:cubicBezTo>
                  <a:lnTo>
                    <a:pt x="1" y="67403"/>
                  </a:lnTo>
                  <a:cubicBezTo>
                    <a:pt x="1" y="30492"/>
                    <a:pt x="29958" y="0"/>
                    <a:pt x="67404" y="0"/>
                  </a:cubicBezTo>
                  <a:lnTo>
                    <a:pt x="1796348" y="0"/>
                  </a:lnTo>
                  <a:cubicBezTo>
                    <a:pt x="1833259" y="0"/>
                    <a:pt x="1863751" y="29957"/>
                    <a:pt x="1863751" y="67403"/>
                  </a:cubicBezTo>
                  <a:lnTo>
                    <a:pt x="1863751" y="67403"/>
                  </a:lnTo>
                  <a:cubicBezTo>
                    <a:pt x="1863216" y="104849"/>
                    <a:pt x="1833259" y="134806"/>
                    <a:pt x="1796348" y="134806"/>
                  </a:cubicBezTo>
                  <a:close/>
                </a:path>
              </a:pathLst>
            </a:custGeom>
            <a:solidFill>
              <a:srgbClr val="CED5E5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B664560-FD2D-4BD9-DAB6-F59ED131FBA0}"/>
                </a:ext>
              </a:extLst>
            </p:cNvPr>
            <p:cNvSpPr/>
            <p:nvPr/>
          </p:nvSpPr>
          <p:spPr>
            <a:xfrm>
              <a:off x="7139530" y="3631209"/>
              <a:ext cx="429709" cy="257843"/>
            </a:xfrm>
            <a:custGeom>
              <a:avLst/>
              <a:gdLst>
                <a:gd name="connsiteX0" fmla="*/ 2824 w 429709"/>
                <a:gd name="connsiteY0" fmla="*/ 257844 h 257843"/>
                <a:gd name="connsiteX1" fmla="*/ 26896 w 429709"/>
                <a:gd name="connsiteY1" fmla="*/ 172787 h 257843"/>
                <a:gd name="connsiteX2" fmla="*/ 172937 w 429709"/>
                <a:gd name="connsiteY2" fmla="*/ 60984 h 257843"/>
                <a:gd name="connsiteX3" fmla="*/ 351073 w 429709"/>
                <a:gd name="connsiteY3" fmla="*/ 0 h 257843"/>
                <a:gd name="connsiteX4" fmla="*/ 429710 w 429709"/>
                <a:gd name="connsiteY4" fmla="*/ 148180 h 257843"/>
                <a:gd name="connsiteX5" fmla="*/ 2824 w 429709"/>
                <a:gd name="connsiteY5" fmla="*/ 257844 h 25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709" h="257843">
                  <a:moveTo>
                    <a:pt x="2824" y="257844"/>
                  </a:moveTo>
                  <a:cubicBezTo>
                    <a:pt x="2824" y="257844"/>
                    <a:pt x="-12155" y="210769"/>
                    <a:pt x="26896" y="172787"/>
                  </a:cubicBezTo>
                  <a:cubicBezTo>
                    <a:pt x="65947" y="134271"/>
                    <a:pt x="100719" y="101105"/>
                    <a:pt x="172937" y="60984"/>
                  </a:cubicBezTo>
                  <a:lnTo>
                    <a:pt x="351073" y="0"/>
                  </a:lnTo>
                  <a:lnTo>
                    <a:pt x="429710" y="148180"/>
                  </a:lnTo>
                  <a:lnTo>
                    <a:pt x="2824" y="257844"/>
                  </a:ln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3">
              <a:extLst>
                <a:ext uri="{FF2B5EF4-FFF2-40B4-BE49-F238E27FC236}">
                  <a16:creationId xmlns:a16="http://schemas.microsoft.com/office/drawing/2014/main" id="{22FD16CC-D8D5-7123-65D1-811DCE3F5C09}"/>
                </a:ext>
              </a:extLst>
            </p:cNvPr>
            <p:cNvGrpSpPr/>
            <p:nvPr/>
          </p:nvGrpSpPr>
          <p:grpSpPr>
            <a:xfrm>
              <a:off x="7043359" y="1522989"/>
              <a:ext cx="1491484" cy="5331800"/>
              <a:chOff x="7043359" y="1522989"/>
              <a:chExt cx="1491484" cy="5331800"/>
            </a:xfrm>
            <a:solidFill>
              <a:srgbClr val="283444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AF46F3E-8557-0D93-715E-73F9E23B3EEA}"/>
                  </a:ext>
                </a:extLst>
              </p:cNvPr>
              <p:cNvSpPr/>
              <p:nvPr/>
            </p:nvSpPr>
            <p:spPr>
              <a:xfrm>
                <a:off x="7043359" y="1522989"/>
                <a:ext cx="296416" cy="5331800"/>
              </a:xfrm>
              <a:custGeom>
                <a:avLst/>
                <a:gdLst>
                  <a:gd name="connsiteX0" fmla="*/ 66241 w 296416"/>
                  <a:gd name="connsiteY0" fmla="*/ 5332085 h 5331800"/>
                  <a:gd name="connsiteX1" fmla="*/ 66241 w 296416"/>
                  <a:gd name="connsiteY1" fmla="*/ 5332085 h 5331800"/>
                  <a:gd name="connsiteX2" fmla="*/ 977 w 296416"/>
                  <a:gd name="connsiteY2" fmla="*/ 5264682 h 5331800"/>
                  <a:gd name="connsiteX3" fmla="*/ 166810 w 296416"/>
                  <a:gd name="connsiteY3" fmla="*/ 63408 h 5331800"/>
                  <a:gd name="connsiteX4" fmla="*/ 232074 w 296416"/>
                  <a:gd name="connsiteY4" fmla="*/ 284 h 5331800"/>
                  <a:gd name="connsiteX5" fmla="*/ 232074 w 296416"/>
                  <a:gd name="connsiteY5" fmla="*/ 284 h 5331800"/>
                  <a:gd name="connsiteX6" fmla="*/ 297337 w 296416"/>
                  <a:gd name="connsiteY6" fmla="*/ 67687 h 5331800"/>
                  <a:gd name="connsiteX7" fmla="*/ 131504 w 296416"/>
                  <a:gd name="connsiteY7" fmla="*/ 5268961 h 5331800"/>
                  <a:gd name="connsiteX8" fmla="*/ 66241 w 296416"/>
                  <a:gd name="connsiteY8" fmla="*/ 5332085 h 53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416" h="5331800">
                    <a:moveTo>
                      <a:pt x="66241" y="5332085"/>
                    </a:moveTo>
                    <a:lnTo>
                      <a:pt x="66241" y="5332085"/>
                    </a:lnTo>
                    <a:cubicBezTo>
                      <a:pt x="29329" y="5332085"/>
                      <a:pt x="-93" y="5301593"/>
                      <a:pt x="977" y="5264682"/>
                    </a:cubicBezTo>
                    <a:lnTo>
                      <a:pt x="166810" y="63408"/>
                    </a:lnTo>
                    <a:cubicBezTo>
                      <a:pt x="167880" y="28101"/>
                      <a:pt x="196767" y="284"/>
                      <a:pt x="232074" y="284"/>
                    </a:cubicBezTo>
                    <a:lnTo>
                      <a:pt x="232074" y="284"/>
                    </a:lnTo>
                    <a:cubicBezTo>
                      <a:pt x="268985" y="284"/>
                      <a:pt x="298407" y="30776"/>
                      <a:pt x="297337" y="67687"/>
                    </a:cubicBezTo>
                    <a:lnTo>
                      <a:pt x="131504" y="5268961"/>
                    </a:lnTo>
                    <a:cubicBezTo>
                      <a:pt x="129899" y="5304268"/>
                      <a:pt x="101012" y="5332085"/>
                      <a:pt x="66241" y="5332085"/>
                    </a:cubicBez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B46A258-D369-2CD7-584B-189AFBBD7E0A}"/>
                  </a:ext>
                </a:extLst>
              </p:cNvPr>
              <p:cNvSpPr/>
              <p:nvPr/>
            </p:nvSpPr>
            <p:spPr>
              <a:xfrm>
                <a:off x="8238427" y="1522989"/>
                <a:ext cx="296416" cy="5331800"/>
              </a:xfrm>
              <a:custGeom>
                <a:avLst/>
                <a:gdLst>
                  <a:gd name="connsiteX0" fmla="*/ 232074 w 296416"/>
                  <a:gd name="connsiteY0" fmla="*/ 5332085 h 5331800"/>
                  <a:gd name="connsiteX1" fmla="*/ 232074 w 296416"/>
                  <a:gd name="connsiteY1" fmla="*/ 5332085 h 5331800"/>
                  <a:gd name="connsiteX2" fmla="*/ 297337 w 296416"/>
                  <a:gd name="connsiteY2" fmla="*/ 5264682 h 5331800"/>
                  <a:gd name="connsiteX3" fmla="*/ 131504 w 296416"/>
                  <a:gd name="connsiteY3" fmla="*/ 63408 h 5331800"/>
                  <a:gd name="connsiteX4" fmla="*/ 66241 w 296416"/>
                  <a:gd name="connsiteY4" fmla="*/ 284 h 5331800"/>
                  <a:gd name="connsiteX5" fmla="*/ 66241 w 296416"/>
                  <a:gd name="connsiteY5" fmla="*/ 284 h 5331800"/>
                  <a:gd name="connsiteX6" fmla="*/ 977 w 296416"/>
                  <a:gd name="connsiteY6" fmla="*/ 67687 h 5331800"/>
                  <a:gd name="connsiteX7" fmla="*/ 166810 w 296416"/>
                  <a:gd name="connsiteY7" fmla="*/ 5268961 h 5331800"/>
                  <a:gd name="connsiteX8" fmla="*/ 232074 w 296416"/>
                  <a:gd name="connsiteY8" fmla="*/ 5332085 h 53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6416" h="5331800">
                    <a:moveTo>
                      <a:pt x="232074" y="5332085"/>
                    </a:moveTo>
                    <a:lnTo>
                      <a:pt x="232074" y="5332085"/>
                    </a:lnTo>
                    <a:cubicBezTo>
                      <a:pt x="268985" y="5332085"/>
                      <a:pt x="298407" y="5301593"/>
                      <a:pt x="297337" y="5264682"/>
                    </a:cubicBezTo>
                    <a:lnTo>
                      <a:pt x="131504" y="63408"/>
                    </a:lnTo>
                    <a:cubicBezTo>
                      <a:pt x="130434" y="28101"/>
                      <a:pt x="101547" y="284"/>
                      <a:pt x="66241" y="284"/>
                    </a:cubicBezTo>
                    <a:lnTo>
                      <a:pt x="66241" y="284"/>
                    </a:lnTo>
                    <a:cubicBezTo>
                      <a:pt x="29329" y="284"/>
                      <a:pt x="-93" y="30776"/>
                      <a:pt x="977" y="67687"/>
                    </a:cubicBezTo>
                    <a:lnTo>
                      <a:pt x="166810" y="5268961"/>
                    </a:lnTo>
                    <a:cubicBezTo>
                      <a:pt x="167880" y="5304268"/>
                      <a:pt x="196767" y="5332085"/>
                      <a:pt x="232074" y="5332085"/>
                    </a:cubicBez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FB500A8-FD62-6B22-7C95-1F321C6F10F4}"/>
                  </a:ext>
                </a:extLst>
              </p:cNvPr>
              <p:cNvSpPr/>
              <p:nvPr/>
            </p:nvSpPr>
            <p:spPr>
              <a:xfrm>
                <a:off x="7277694" y="1613930"/>
                <a:ext cx="1019070" cy="87731"/>
              </a:xfrm>
              <a:custGeom>
                <a:avLst/>
                <a:gdLst>
                  <a:gd name="connsiteX0" fmla="*/ 949 w 1019070"/>
                  <a:gd name="connsiteY0" fmla="*/ 284 h 87731"/>
                  <a:gd name="connsiteX1" fmla="*/ 1020020 w 1019070"/>
                  <a:gd name="connsiteY1" fmla="*/ 284 h 87731"/>
                  <a:gd name="connsiteX2" fmla="*/ 1020020 w 1019070"/>
                  <a:gd name="connsiteY2" fmla="*/ 88015 h 87731"/>
                  <a:gd name="connsiteX3" fmla="*/ 949 w 1019070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070" h="87731">
                    <a:moveTo>
                      <a:pt x="949" y="284"/>
                    </a:moveTo>
                    <a:lnTo>
                      <a:pt x="1020020" y="284"/>
                    </a:lnTo>
                    <a:lnTo>
                      <a:pt x="1020020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A0D4D1F-E840-1388-D33E-66A1A8A9963A}"/>
                  </a:ext>
                </a:extLst>
              </p:cNvPr>
              <p:cNvSpPr/>
              <p:nvPr/>
            </p:nvSpPr>
            <p:spPr>
              <a:xfrm>
                <a:off x="7258436" y="2340921"/>
                <a:ext cx="1057587" cy="87731"/>
              </a:xfrm>
              <a:custGeom>
                <a:avLst/>
                <a:gdLst>
                  <a:gd name="connsiteX0" fmla="*/ 949 w 1057587"/>
                  <a:gd name="connsiteY0" fmla="*/ 284 h 87731"/>
                  <a:gd name="connsiteX1" fmla="*/ 1058536 w 1057587"/>
                  <a:gd name="connsiteY1" fmla="*/ 284 h 87731"/>
                  <a:gd name="connsiteX2" fmla="*/ 1058536 w 1057587"/>
                  <a:gd name="connsiteY2" fmla="*/ 88015 h 87731"/>
                  <a:gd name="connsiteX3" fmla="*/ 949 w 1057587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7587" h="87731">
                    <a:moveTo>
                      <a:pt x="949" y="284"/>
                    </a:moveTo>
                    <a:lnTo>
                      <a:pt x="1058536" y="284"/>
                    </a:lnTo>
                    <a:lnTo>
                      <a:pt x="1058536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4E50CB9-326E-66DE-B0EF-2C929C2035BF}"/>
                  </a:ext>
                </a:extLst>
              </p:cNvPr>
              <p:cNvSpPr/>
              <p:nvPr/>
            </p:nvSpPr>
            <p:spPr>
              <a:xfrm>
                <a:off x="7220990" y="3067911"/>
                <a:ext cx="1132479" cy="87731"/>
              </a:xfrm>
              <a:custGeom>
                <a:avLst/>
                <a:gdLst>
                  <a:gd name="connsiteX0" fmla="*/ 949 w 1132479"/>
                  <a:gd name="connsiteY0" fmla="*/ 284 h 87731"/>
                  <a:gd name="connsiteX1" fmla="*/ 1133428 w 1132479"/>
                  <a:gd name="connsiteY1" fmla="*/ 284 h 87731"/>
                  <a:gd name="connsiteX2" fmla="*/ 1133428 w 1132479"/>
                  <a:gd name="connsiteY2" fmla="*/ 88015 h 87731"/>
                  <a:gd name="connsiteX3" fmla="*/ 949 w 1132479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479" h="87731">
                    <a:moveTo>
                      <a:pt x="949" y="284"/>
                    </a:moveTo>
                    <a:lnTo>
                      <a:pt x="1133428" y="284"/>
                    </a:lnTo>
                    <a:lnTo>
                      <a:pt x="1133428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5CDD7BA-B63D-0D67-3148-7B774A7F9C3E}"/>
                  </a:ext>
                </a:extLst>
              </p:cNvPr>
              <p:cNvSpPr/>
              <p:nvPr/>
            </p:nvSpPr>
            <p:spPr>
              <a:xfrm>
                <a:off x="7214035" y="3794902"/>
                <a:ext cx="1146387" cy="87731"/>
              </a:xfrm>
              <a:custGeom>
                <a:avLst/>
                <a:gdLst>
                  <a:gd name="connsiteX0" fmla="*/ 949 w 1146387"/>
                  <a:gd name="connsiteY0" fmla="*/ 284 h 87731"/>
                  <a:gd name="connsiteX1" fmla="*/ 1147337 w 1146387"/>
                  <a:gd name="connsiteY1" fmla="*/ 284 h 87731"/>
                  <a:gd name="connsiteX2" fmla="*/ 1147337 w 1146387"/>
                  <a:gd name="connsiteY2" fmla="*/ 88015 h 87731"/>
                  <a:gd name="connsiteX3" fmla="*/ 949 w 1146387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6387" h="87731">
                    <a:moveTo>
                      <a:pt x="949" y="284"/>
                    </a:moveTo>
                    <a:lnTo>
                      <a:pt x="1147337" y="284"/>
                    </a:lnTo>
                    <a:lnTo>
                      <a:pt x="1147337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F85947F-4D38-7051-1450-0C95D71626CC}"/>
                  </a:ext>
                </a:extLst>
              </p:cNvPr>
              <p:cNvSpPr/>
              <p:nvPr/>
            </p:nvSpPr>
            <p:spPr>
              <a:xfrm>
                <a:off x="7179799" y="4521358"/>
                <a:ext cx="1214860" cy="87731"/>
              </a:xfrm>
              <a:custGeom>
                <a:avLst/>
                <a:gdLst>
                  <a:gd name="connsiteX0" fmla="*/ 949 w 1214860"/>
                  <a:gd name="connsiteY0" fmla="*/ 284 h 87731"/>
                  <a:gd name="connsiteX1" fmla="*/ 1215810 w 1214860"/>
                  <a:gd name="connsiteY1" fmla="*/ 284 h 87731"/>
                  <a:gd name="connsiteX2" fmla="*/ 1215810 w 1214860"/>
                  <a:gd name="connsiteY2" fmla="*/ 88015 h 87731"/>
                  <a:gd name="connsiteX3" fmla="*/ 949 w 1214860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4860" h="87731">
                    <a:moveTo>
                      <a:pt x="949" y="284"/>
                    </a:moveTo>
                    <a:lnTo>
                      <a:pt x="1215810" y="284"/>
                    </a:lnTo>
                    <a:lnTo>
                      <a:pt x="1215810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9F54CA-D293-F876-077B-879A1BA28C9F}"/>
                  </a:ext>
                </a:extLst>
              </p:cNvPr>
              <p:cNvSpPr/>
              <p:nvPr/>
            </p:nvSpPr>
            <p:spPr>
              <a:xfrm>
                <a:off x="7159471" y="5248349"/>
                <a:ext cx="1255516" cy="87731"/>
              </a:xfrm>
              <a:custGeom>
                <a:avLst/>
                <a:gdLst>
                  <a:gd name="connsiteX0" fmla="*/ 949 w 1255516"/>
                  <a:gd name="connsiteY0" fmla="*/ 284 h 87731"/>
                  <a:gd name="connsiteX1" fmla="*/ 1256466 w 1255516"/>
                  <a:gd name="connsiteY1" fmla="*/ 284 h 87731"/>
                  <a:gd name="connsiteX2" fmla="*/ 1256466 w 1255516"/>
                  <a:gd name="connsiteY2" fmla="*/ 88015 h 87731"/>
                  <a:gd name="connsiteX3" fmla="*/ 949 w 1255516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516" h="87731">
                    <a:moveTo>
                      <a:pt x="949" y="284"/>
                    </a:moveTo>
                    <a:lnTo>
                      <a:pt x="1256466" y="284"/>
                    </a:lnTo>
                    <a:lnTo>
                      <a:pt x="1256466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E583D9A-9A20-532C-D9C7-2B468D5FA398}"/>
                  </a:ext>
                </a:extLst>
              </p:cNvPr>
              <p:cNvSpPr/>
              <p:nvPr/>
            </p:nvSpPr>
            <p:spPr>
              <a:xfrm>
                <a:off x="7133259" y="5975340"/>
                <a:ext cx="1307941" cy="87731"/>
              </a:xfrm>
              <a:custGeom>
                <a:avLst/>
                <a:gdLst>
                  <a:gd name="connsiteX0" fmla="*/ 949 w 1307941"/>
                  <a:gd name="connsiteY0" fmla="*/ 284 h 87731"/>
                  <a:gd name="connsiteX1" fmla="*/ 1308890 w 1307941"/>
                  <a:gd name="connsiteY1" fmla="*/ 284 h 87731"/>
                  <a:gd name="connsiteX2" fmla="*/ 1308890 w 1307941"/>
                  <a:gd name="connsiteY2" fmla="*/ 88015 h 87731"/>
                  <a:gd name="connsiteX3" fmla="*/ 949 w 1307941"/>
                  <a:gd name="connsiteY3" fmla="*/ 88015 h 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7941" h="87731">
                    <a:moveTo>
                      <a:pt x="949" y="284"/>
                    </a:moveTo>
                    <a:lnTo>
                      <a:pt x="1308890" y="284"/>
                    </a:lnTo>
                    <a:lnTo>
                      <a:pt x="1308890" y="88015"/>
                    </a:lnTo>
                    <a:lnTo>
                      <a:pt x="949" y="88015"/>
                    </a:lnTo>
                    <a:close/>
                  </a:path>
                </a:pathLst>
              </a:custGeom>
              <a:solidFill>
                <a:srgbClr val="283444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FDD6F42-8002-D7EA-2BDC-23F21834E8CD}"/>
                </a:ext>
              </a:extLst>
            </p:cNvPr>
            <p:cNvSpPr/>
            <p:nvPr/>
          </p:nvSpPr>
          <p:spPr>
            <a:xfrm>
              <a:off x="4774150" y="4652420"/>
              <a:ext cx="567042" cy="1521384"/>
            </a:xfrm>
            <a:custGeom>
              <a:avLst/>
              <a:gdLst>
                <a:gd name="connsiteX0" fmla="*/ 436516 w 567042"/>
                <a:gd name="connsiteY0" fmla="*/ 0 h 1521384"/>
                <a:gd name="connsiteX1" fmla="*/ 567043 w 567042"/>
                <a:gd name="connsiteY1" fmla="*/ 1499987 h 1521384"/>
                <a:gd name="connsiteX2" fmla="*/ 241796 w 567042"/>
                <a:gd name="connsiteY2" fmla="*/ 1521385 h 1521384"/>
                <a:gd name="connsiteX3" fmla="*/ 1 w 567042"/>
                <a:gd name="connsiteY3" fmla="*/ 55099 h 152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042" h="1521384">
                  <a:moveTo>
                    <a:pt x="436516" y="0"/>
                  </a:moveTo>
                  <a:lnTo>
                    <a:pt x="567043" y="1499987"/>
                  </a:lnTo>
                  <a:lnTo>
                    <a:pt x="241796" y="1521385"/>
                  </a:lnTo>
                  <a:lnTo>
                    <a:pt x="1" y="55099"/>
                  </a:lnTo>
                  <a:close/>
                </a:path>
              </a:pathLst>
            </a:custGeom>
            <a:solidFill>
              <a:srgbClr val="FFC93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6830123-8643-9632-485A-4678FB6E4B37}"/>
                </a:ext>
              </a:extLst>
            </p:cNvPr>
            <p:cNvSpPr/>
            <p:nvPr/>
          </p:nvSpPr>
          <p:spPr>
            <a:xfrm>
              <a:off x="4543588" y="4792040"/>
              <a:ext cx="386230" cy="1698451"/>
            </a:xfrm>
            <a:custGeom>
              <a:avLst/>
              <a:gdLst>
                <a:gd name="connsiteX0" fmla="*/ 1 w 386230"/>
                <a:gd name="connsiteY0" fmla="*/ 58309 h 1698451"/>
                <a:gd name="connsiteX1" fmla="*/ 108060 w 386230"/>
                <a:gd name="connsiteY1" fmla="*/ 1698452 h 1698451"/>
                <a:gd name="connsiteX2" fmla="*/ 287802 w 386230"/>
                <a:gd name="connsiteY2" fmla="*/ 1678124 h 1698451"/>
                <a:gd name="connsiteX3" fmla="*/ 386232 w 386230"/>
                <a:gd name="connsiteY3" fmla="*/ 0 h 169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230" h="1698451">
                  <a:moveTo>
                    <a:pt x="1" y="58309"/>
                  </a:moveTo>
                  <a:lnTo>
                    <a:pt x="108060" y="1698452"/>
                  </a:lnTo>
                  <a:lnTo>
                    <a:pt x="287802" y="1678124"/>
                  </a:lnTo>
                  <a:lnTo>
                    <a:pt x="386232" y="0"/>
                  </a:ln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75DB027-2F9F-C21C-2DE7-B088501781E5}"/>
                </a:ext>
              </a:extLst>
            </p:cNvPr>
            <p:cNvSpPr/>
            <p:nvPr/>
          </p:nvSpPr>
          <p:spPr>
            <a:xfrm>
              <a:off x="4475115" y="4638511"/>
              <a:ext cx="461122" cy="1556156"/>
            </a:xfrm>
            <a:custGeom>
              <a:avLst/>
              <a:gdLst>
                <a:gd name="connsiteX0" fmla="*/ 1 w 461122"/>
                <a:gd name="connsiteY0" fmla="*/ 94151 h 1556156"/>
                <a:gd name="connsiteX1" fmla="*/ 93081 w 461122"/>
                <a:gd name="connsiteY1" fmla="*/ 1556156 h 1556156"/>
                <a:gd name="connsiteX2" fmla="*/ 433307 w 461122"/>
                <a:gd name="connsiteY2" fmla="*/ 1541178 h 1556156"/>
                <a:gd name="connsiteX3" fmla="*/ 461124 w 461122"/>
                <a:gd name="connsiteY3" fmla="*/ 0 h 155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1122" h="1556156">
                  <a:moveTo>
                    <a:pt x="1" y="94151"/>
                  </a:moveTo>
                  <a:lnTo>
                    <a:pt x="93081" y="1556156"/>
                  </a:lnTo>
                  <a:lnTo>
                    <a:pt x="433307" y="1541178"/>
                  </a:lnTo>
                  <a:lnTo>
                    <a:pt x="461124" y="0"/>
                  </a:lnTo>
                  <a:close/>
                </a:path>
              </a:pathLst>
            </a:custGeom>
            <a:solidFill>
              <a:srgbClr val="FFC93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E3B6238-3E5F-6685-2DD8-4ACA6ED4C24C}"/>
                </a:ext>
              </a:extLst>
            </p:cNvPr>
            <p:cNvSpPr/>
            <p:nvPr/>
          </p:nvSpPr>
          <p:spPr>
            <a:xfrm>
              <a:off x="4543588" y="6173804"/>
              <a:ext cx="386230" cy="109663"/>
            </a:xfrm>
            <a:custGeom>
              <a:avLst/>
              <a:gdLst>
                <a:gd name="connsiteX0" fmla="*/ 1 w 386230"/>
                <a:gd name="connsiteY0" fmla="*/ 20863 h 109663"/>
                <a:gd name="connsiteX1" fmla="*/ 386232 w 386230"/>
                <a:gd name="connsiteY1" fmla="*/ 0 h 109663"/>
                <a:gd name="connsiteX2" fmla="*/ 386232 w 386230"/>
                <a:gd name="connsiteY2" fmla="*/ 89871 h 109663"/>
                <a:gd name="connsiteX3" fmla="*/ 12305 w 386230"/>
                <a:gd name="connsiteY3" fmla="*/ 109664 h 10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230" h="109663">
                  <a:moveTo>
                    <a:pt x="1" y="20863"/>
                  </a:moveTo>
                  <a:lnTo>
                    <a:pt x="386232" y="0"/>
                  </a:lnTo>
                  <a:lnTo>
                    <a:pt x="386232" y="89871"/>
                  </a:lnTo>
                  <a:lnTo>
                    <a:pt x="12305" y="109664"/>
                  </a:lnTo>
                  <a:close/>
                </a:path>
              </a:pathLst>
            </a:custGeom>
            <a:solidFill>
              <a:srgbClr val="FFC93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0B4455A-461B-082D-268C-4FBA8CBD5AF6}"/>
                </a:ext>
              </a:extLst>
            </p:cNvPr>
            <p:cNvSpPr/>
            <p:nvPr/>
          </p:nvSpPr>
          <p:spPr>
            <a:xfrm>
              <a:off x="4620620" y="6350336"/>
              <a:ext cx="490544" cy="248749"/>
            </a:xfrm>
            <a:custGeom>
              <a:avLst/>
              <a:gdLst>
                <a:gd name="connsiteX0" fmla="*/ 13909 w 490544"/>
                <a:gd name="connsiteY0" fmla="*/ 27818 h 248749"/>
                <a:gd name="connsiteX1" fmla="*/ 1 w 490544"/>
                <a:gd name="connsiteY1" fmla="*/ 223073 h 248749"/>
                <a:gd name="connsiteX2" fmla="*/ 490546 w 490544"/>
                <a:gd name="connsiteY2" fmla="*/ 248750 h 248749"/>
                <a:gd name="connsiteX3" fmla="*/ 208095 w 490544"/>
                <a:gd name="connsiteY3" fmla="*/ 86126 h 248749"/>
                <a:gd name="connsiteX4" fmla="*/ 224678 w 490544"/>
                <a:gd name="connsiteY4" fmla="*/ 0 h 248749"/>
                <a:gd name="connsiteX5" fmla="*/ 13909 w 490544"/>
                <a:gd name="connsiteY5" fmla="*/ 27818 h 24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544" h="248749">
                  <a:moveTo>
                    <a:pt x="13909" y="27818"/>
                  </a:moveTo>
                  <a:lnTo>
                    <a:pt x="1" y="223073"/>
                  </a:lnTo>
                  <a:lnTo>
                    <a:pt x="490546" y="248750"/>
                  </a:lnTo>
                  <a:cubicBezTo>
                    <a:pt x="490546" y="248750"/>
                    <a:pt x="384092" y="117153"/>
                    <a:pt x="208095" y="86126"/>
                  </a:cubicBezTo>
                  <a:lnTo>
                    <a:pt x="224678" y="0"/>
                  </a:lnTo>
                  <a:lnTo>
                    <a:pt x="13909" y="27818"/>
                  </a:lnTo>
                  <a:close/>
                </a:path>
              </a:pathLst>
            </a:custGeom>
            <a:solidFill>
              <a:srgbClr val="28344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48086AF-5A74-E22A-DA63-4F96026050C6}"/>
                </a:ext>
              </a:extLst>
            </p:cNvPr>
            <p:cNvSpPr/>
            <p:nvPr/>
          </p:nvSpPr>
          <p:spPr>
            <a:xfrm>
              <a:off x="4419481" y="3267981"/>
              <a:ext cx="823280" cy="1468959"/>
            </a:xfrm>
            <a:custGeom>
              <a:avLst/>
              <a:gdLst>
                <a:gd name="connsiteX0" fmla="*/ 148716 w 823280"/>
                <a:gd name="connsiteY0" fmla="*/ 0 h 1468959"/>
                <a:gd name="connsiteX1" fmla="*/ 18189 w 823280"/>
                <a:gd name="connsiteY1" fmla="*/ 303314 h 1468959"/>
                <a:gd name="connsiteX2" fmla="*/ 1 w 823280"/>
                <a:gd name="connsiteY2" fmla="*/ 1468960 h 1468959"/>
                <a:gd name="connsiteX3" fmla="*/ 823282 w 823280"/>
                <a:gd name="connsiteY3" fmla="*/ 1366250 h 1468959"/>
                <a:gd name="connsiteX4" fmla="*/ 510339 w 823280"/>
                <a:gd name="connsiteY4" fmla="*/ 348784 h 1468959"/>
                <a:gd name="connsiteX5" fmla="*/ 285127 w 823280"/>
                <a:gd name="connsiteY5" fmla="*/ 32632 h 1468959"/>
                <a:gd name="connsiteX6" fmla="*/ 148716 w 823280"/>
                <a:gd name="connsiteY6" fmla="*/ 0 h 146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3280" h="1468959">
                  <a:moveTo>
                    <a:pt x="148716" y="0"/>
                  </a:moveTo>
                  <a:cubicBezTo>
                    <a:pt x="148716" y="0"/>
                    <a:pt x="27818" y="137481"/>
                    <a:pt x="18189" y="303314"/>
                  </a:cubicBezTo>
                  <a:cubicBezTo>
                    <a:pt x="8560" y="469147"/>
                    <a:pt x="1" y="1468960"/>
                    <a:pt x="1" y="1468960"/>
                  </a:cubicBezTo>
                  <a:cubicBezTo>
                    <a:pt x="1" y="1468960"/>
                    <a:pt x="745180" y="1444353"/>
                    <a:pt x="823282" y="1366250"/>
                  </a:cubicBezTo>
                  <a:cubicBezTo>
                    <a:pt x="823282" y="1366250"/>
                    <a:pt x="568648" y="553133"/>
                    <a:pt x="510339" y="348784"/>
                  </a:cubicBezTo>
                  <a:cubicBezTo>
                    <a:pt x="452030" y="144435"/>
                    <a:pt x="285127" y="32632"/>
                    <a:pt x="285127" y="32632"/>
                  </a:cubicBezTo>
                  <a:lnTo>
                    <a:pt x="148716" y="0"/>
                  </a:lnTo>
                  <a:close/>
                </a:path>
              </a:pathLst>
            </a:custGeom>
            <a:solidFill>
              <a:srgbClr val="5900CC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BD9454F-A794-9E9B-8CCD-B4D73018B3B5}"/>
                </a:ext>
              </a:extLst>
            </p:cNvPr>
            <p:cNvSpPr/>
            <p:nvPr/>
          </p:nvSpPr>
          <p:spPr>
            <a:xfrm>
              <a:off x="4568195" y="3130985"/>
              <a:ext cx="136411" cy="170798"/>
            </a:xfrm>
            <a:custGeom>
              <a:avLst/>
              <a:gdLst>
                <a:gd name="connsiteX0" fmla="*/ 25143 w 136411"/>
                <a:gd name="connsiteY0" fmla="*/ 12354 h 170798"/>
                <a:gd name="connsiteX1" fmla="*/ 1 w 136411"/>
                <a:gd name="connsiteY1" fmla="*/ 136996 h 170798"/>
                <a:gd name="connsiteX2" fmla="*/ 136412 w 136411"/>
                <a:gd name="connsiteY2" fmla="*/ 169628 h 170798"/>
                <a:gd name="connsiteX3" fmla="*/ 115014 w 136411"/>
                <a:gd name="connsiteY3" fmla="*/ 30542 h 170798"/>
                <a:gd name="connsiteX4" fmla="*/ 25143 w 136411"/>
                <a:gd name="connsiteY4" fmla="*/ 12354 h 17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11" h="170798">
                  <a:moveTo>
                    <a:pt x="25143" y="12354"/>
                  </a:moveTo>
                  <a:lnTo>
                    <a:pt x="1" y="136996"/>
                  </a:lnTo>
                  <a:cubicBezTo>
                    <a:pt x="1" y="136996"/>
                    <a:pt x="47611" y="178187"/>
                    <a:pt x="136412" y="169628"/>
                  </a:cubicBezTo>
                  <a:lnTo>
                    <a:pt x="115014" y="30542"/>
                  </a:lnTo>
                  <a:cubicBezTo>
                    <a:pt x="115014" y="30007"/>
                    <a:pt x="82918" y="-23487"/>
                    <a:pt x="25143" y="12354"/>
                  </a:cubicBez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CACADD9-9581-2F6D-FAFB-85BD30BC826B}"/>
                </a:ext>
              </a:extLst>
            </p:cNvPr>
            <p:cNvSpPr/>
            <p:nvPr/>
          </p:nvSpPr>
          <p:spPr>
            <a:xfrm>
              <a:off x="4258901" y="2604573"/>
              <a:ext cx="508794" cy="556401"/>
            </a:xfrm>
            <a:custGeom>
              <a:avLst/>
              <a:gdLst>
                <a:gd name="connsiteX0" fmla="*/ 411470 w 508794"/>
                <a:gd name="connsiteY0" fmla="*/ 74433 h 556401"/>
                <a:gd name="connsiteX1" fmla="*/ 489572 w 508794"/>
                <a:gd name="connsiteY1" fmla="*/ 523787 h 556401"/>
                <a:gd name="connsiteX2" fmla="*/ 236542 w 508794"/>
                <a:gd name="connsiteY2" fmla="*/ 485271 h 556401"/>
                <a:gd name="connsiteX3" fmla="*/ 2771 w 508794"/>
                <a:gd name="connsiteY3" fmla="*/ 154140 h 556401"/>
                <a:gd name="connsiteX4" fmla="*/ 411470 w 508794"/>
                <a:gd name="connsiteY4" fmla="*/ 74433 h 55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794" h="556401">
                  <a:moveTo>
                    <a:pt x="411470" y="74433"/>
                  </a:moveTo>
                  <a:cubicBezTo>
                    <a:pt x="411470" y="74433"/>
                    <a:pt x="560720" y="432846"/>
                    <a:pt x="489572" y="523787"/>
                  </a:cubicBezTo>
                  <a:cubicBezTo>
                    <a:pt x="417889" y="615263"/>
                    <a:pt x="236542" y="485271"/>
                    <a:pt x="236542" y="485271"/>
                  </a:cubicBezTo>
                  <a:cubicBezTo>
                    <a:pt x="236542" y="485271"/>
                    <a:pt x="-29860" y="336021"/>
                    <a:pt x="2771" y="154140"/>
                  </a:cubicBezTo>
                  <a:cubicBezTo>
                    <a:pt x="35403" y="-27742"/>
                    <a:pt x="368674" y="-41115"/>
                    <a:pt x="411470" y="74433"/>
                  </a:cubicBez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C040051-2441-2B3C-319B-2B6FFAF2C63D}"/>
                </a:ext>
              </a:extLst>
            </p:cNvPr>
            <p:cNvSpPr/>
            <p:nvPr/>
          </p:nvSpPr>
          <p:spPr>
            <a:xfrm>
              <a:off x="4998292" y="6143847"/>
              <a:ext cx="361088" cy="109663"/>
            </a:xfrm>
            <a:custGeom>
              <a:avLst/>
              <a:gdLst>
                <a:gd name="connsiteX0" fmla="*/ 1 w 361088"/>
                <a:gd name="connsiteY0" fmla="*/ 24607 h 109663"/>
                <a:gd name="connsiteX1" fmla="*/ 357880 w 361088"/>
                <a:gd name="connsiteY1" fmla="*/ 0 h 109663"/>
                <a:gd name="connsiteX2" fmla="*/ 361089 w 361088"/>
                <a:gd name="connsiteY2" fmla="*/ 91476 h 109663"/>
                <a:gd name="connsiteX3" fmla="*/ 10700 w 361088"/>
                <a:gd name="connsiteY3" fmla="*/ 109664 h 10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088" h="109663">
                  <a:moveTo>
                    <a:pt x="1" y="24607"/>
                  </a:moveTo>
                  <a:lnTo>
                    <a:pt x="357880" y="0"/>
                  </a:lnTo>
                  <a:lnTo>
                    <a:pt x="361089" y="91476"/>
                  </a:lnTo>
                  <a:lnTo>
                    <a:pt x="10700" y="109664"/>
                  </a:lnTo>
                  <a:close/>
                </a:path>
              </a:pathLst>
            </a:custGeom>
            <a:solidFill>
              <a:srgbClr val="FFC93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B3D5E0F-53F1-7CB4-9CB6-C959203C9FED}"/>
                </a:ext>
              </a:extLst>
            </p:cNvPr>
            <p:cNvSpPr/>
            <p:nvPr/>
          </p:nvSpPr>
          <p:spPr>
            <a:xfrm>
              <a:off x="5111700" y="6318239"/>
              <a:ext cx="477706" cy="231631"/>
            </a:xfrm>
            <a:custGeom>
              <a:avLst/>
              <a:gdLst>
                <a:gd name="connsiteX0" fmla="*/ 1 w 477706"/>
                <a:gd name="connsiteY0" fmla="*/ 41191 h 231631"/>
                <a:gd name="connsiteX1" fmla="*/ 1 w 477706"/>
                <a:gd name="connsiteY1" fmla="*/ 231632 h 231631"/>
                <a:gd name="connsiteX2" fmla="*/ 477707 w 477706"/>
                <a:gd name="connsiteY2" fmla="*/ 223073 h 231631"/>
                <a:gd name="connsiteX3" fmla="*/ 192581 w 477706"/>
                <a:gd name="connsiteY3" fmla="*/ 84522 h 231631"/>
                <a:gd name="connsiteX4" fmla="*/ 202745 w 477706"/>
                <a:gd name="connsiteY4" fmla="*/ 0 h 231631"/>
                <a:gd name="connsiteX5" fmla="*/ 1 w 477706"/>
                <a:gd name="connsiteY5" fmla="*/ 41191 h 23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706" h="231631">
                  <a:moveTo>
                    <a:pt x="1" y="41191"/>
                  </a:moveTo>
                  <a:lnTo>
                    <a:pt x="1" y="231632"/>
                  </a:lnTo>
                  <a:lnTo>
                    <a:pt x="477707" y="223073"/>
                  </a:lnTo>
                  <a:cubicBezTo>
                    <a:pt x="477707" y="223073"/>
                    <a:pt x="365369" y="102710"/>
                    <a:pt x="192581" y="84522"/>
                  </a:cubicBezTo>
                  <a:lnTo>
                    <a:pt x="202745" y="0"/>
                  </a:lnTo>
                  <a:lnTo>
                    <a:pt x="1" y="41191"/>
                  </a:lnTo>
                  <a:close/>
                </a:path>
              </a:pathLst>
            </a:custGeom>
            <a:solidFill>
              <a:srgbClr val="28344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372AA3-CA82-6A87-68BE-F21BEB342F2F}"/>
                </a:ext>
              </a:extLst>
            </p:cNvPr>
            <p:cNvSpPr/>
            <p:nvPr/>
          </p:nvSpPr>
          <p:spPr>
            <a:xfrm>
              <a:off x="4191129" y="2513822"/>
              <a:ext cx="492280" cy="610592"/>
            </a:xfrm>
            <a:custGeom>
              <a:avLst/>
              <a:gdLst>
                <a:gd name="connsiteX0" fmla="*/ 465334 w 492280"/>
                <a:gd name="connsiteY0" fmla="*/ 142182 h 610592"/>
                <a:gd name="connsiteX1" fmla="*/ 445541 w 492280"/>
                <a:gd name="connsiteY1" fmla="*/ 9515 h 610592"/>
                <a:gd name="connsiteX2" fmla="*/ 299501 w 492280"/>
                <a:gd name="connsiteY2" fmla="*/ 54986 h 610592"/>
                <a:gd name="connsiteX3" fmla="*/ 180208 w 492280"/>
                <a:gd name="connsiteY3" fmla="*/ 20214 h 610592"/>
                <a:gd name="connsiteX4" fmla="*/ 124039 w 492280"/>
                <a:gd name="connsiteY4" fmla="*/ 113295 h 610592"/>
                <a:gd name="connsiteX5" fmla="*/ 18119 w 492280"/>
                <a:gd name="connsiteY5" fmla="*/ 149671 h 610592"/>
                <a:gd name="connsiteX6" fmla="*/ 50751 w 492280"/>
                <a:gd name="connsiteY6" fmla="*/ 282337 h 610592"/>
                <a:gd name="connsiteX7" fmla="*/ 33633 w 492280"/>
                <a:gd name="connsiteY7" fmla="*/ 418749 h 610592"/>
                <a:gd name="connsiteX8" fmla="*/ 359950 w 492280"/>
                <a:gd name="connsiteY8" fmla="*/ 610259 h 610592"/>
                <a:gd name="connsiteX9" fmla="*/ 347111 w 492280"/>
                <a:gd name="connsiteY9" fmla="*/ 431052 h 610592"/>
                <a:gd name="connsiteX10" fmla="*/ 340157 w 492280"/>
                <a:gd name="connsiteY10" fmla="*/ 313899 h 610592"/>
                <a:gd name="connsiteX11" fmla="*/ 377068 w 492280"/>
                <a:gd name="connsiteY11" fmla="*/ 291432 h 610592"/>
                <a:gd name="connsiteX12" fmla="*/ 431097 w 492280"/>
                <a:gd name="connsiteY12" fmla="*/ 396281 h 610592"/>
                <a:gd name="connsiteX13" fmla="*/ 462659 w 492280"/>
                <a:gd name="connsiteY13" fmla="*/ 364719 h 610592"/>
                <a:gd name="connsiteX14" fmla="*/ 422538 w 492280"/>
                <a:gd name="connsiteY14" fmla="*/ 189257 h 610592"/>
                <a:gd name="connsiteX15" fmla="*/ 465334 w 492280"/>
                <a:gd name="connsiteY15" fmla="*/ 142182 h 61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2280" h="610592">
                  <a:moveTo>
                    <a:pt x="465334" y="142182"/>
                  </a:moveTo>
                  <a:cubicBezTo>
                    <a:pt x="465334" y="142182"/>
                    <a:pt x="537552" y="46426"/>
                    <a:pt x="445541" y="9515"/>
                  </a:cubicBezTo>
                  <a:cubicBezTo>
                    <a:pt x="353530" y="-27396"/>
                    <a:pt x="299501" y="54986"/>
                    <a:pt x="299501" y="54986"/>
                  </a:cubicBezTo>
                  <a:cubicBezTo>
                    <a:pt x="299501" y="54986"/>
                    <a:pt x="260450" y="-11883"/>
                    <a:pt x="180208" y="20214"/>
                  </a:cubicBezTo>
                  <a:cubicBezTo>
                    <a:pt x="99966" y="52846"/>
                    <a:pt x="124039" y="113295"/>
                    <a:pt x="124039" y="113295"/>
                  </a:cubicBezTo>
                  <a:cubicBezTo>
                    <a:pt x="124039" y="113295"/>
                    <a:pt x="59310" y="82268"/>
                    <a:pt x="18119" y="149671"/>
                  </a:cubicBezTo>
                  <a:cubicBezTo>
                    <a:pt x="-23071" y="216539"/>
                    <a:pt x="13840" y="269499"/>
                    <a:pt x="50751" y="282337"/>
                  </a:cubicBezTo>
                  <a:cubicBezTo>
                    <a:pt x="50751" y="282337"/>
                    <a:pt x="-28421" y="324598"/>
                    <a:pt x="33633" y="418749"/>
                  </a:cubicBezTo>
                  <a:cubicBezTo>
                    <a:pt x="84988" y="497386"/>
                    <a:pt x="180208" y="617748"/>
                    <a:pt x="359950" y="610259"/>
                  </a:cubicBezTo>
                  <a:cubicBezTo>
                    <a:pt x="384557" y="609189"/>
                    <a:pt x="363159" y="492571"/>
                    <a:pt x="347111" y="431052"/>
                  </a:cubicBezTo>
                  <a:cubicBezTo>
                    <a:pt x="331597" y="369533"/>
                    <a:pt x="324108" y="345996"/>
                    <a:pt x="340157" y="313899"/>
                  </a:cubicBezTo>
                  <a:cubicBezTo>
                    <a:pt x="351390" y="291432"/>
                    <a:pt x="364764" y="289292"/>
                    <a:pt x="377068" y="291432"/>
                  </a:cubicBezTo>
                  <a:cubicBezTo>
                    <a:pt x="410234" y="296781"/>
                    <a:pt x="431097" y="396281"/>
                    <a:pt x="431097" y="396281"/>
                  </a:cubicBezTo>
                  <a:lnTo>
                    <a:pt x="462659" y="364719"/>
                  </a:lnTo>
                  <a:cubicBezTo>
                    <a:pt x="462659" y="364719"/>
                    <a:pt x="407025" y="241681"/>
                    <a:pt x="422538" y="189257"/>
                  </a:cubicBezTo>
                  <a:cubicBezTo>
                    <a:pt x="434842" y="174278"/>
                    <a:pt x="449285" y="158765"/>
                    <a:pt x="465334" y="142182"/>
                  </a:cubicBezTo>
                  <a:close/>
                </a:path>
              </a:pathLst>
            </a:custGeom>
            <a:solidFill>
              <a:srgbClr val="283444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03EA4D-E37B-3F1F-8C92-958728FF37FF}"/>
                </a:ext>
              </a:extLst>
            </p:cNvPr>
            <p:cNvSpPr/>
            <p:nvPr/>
          </p:nvSpPr>
          <p:spPr>
            <a:xfrm>
              <a:off x="4406107" y="3570760"/>
              <a:ext cx="277101" cy="1320780"/>
            </a:xfrm>
            <a:custGeom>
              <a:avLst/>
              <a:gdLst>
                <a:gd name="connsiteX0" fmla="*/ 277103 w 277101"/>
                <a:gd name="connsiteY0" fmla="*/ 49750 h 1320780"/>
                <a:gd name="connsiteX1" fmla="*/ 184022 w 277101"/>
                <a:gd name="connsiteY1" fmla="*/ 1320780 h 1320780"/>
                <a:gd name="connsiteX2" fmla="*/ 1 w 277101"/>
                <a:gd name="connsiteY2" fmla="*/ 1320780 h 1320780"/>
                <a:gd name="connsiteX3" fmla="*/ 32098 w 277101"/>
                <a:gd name="connsiteY3" fmla="*/ 0 h 132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101" h="1320780">
                  <a:moveTo>
                    <a:pt x="277103" y="49750"/>
                  </a:moveTo>
                  <a:lnTo>
                    <a:pt x="184022" y="1320780"/>
                  </a:lnTo>
                  <a:lnTo>
                    <a:pt x="1" y="1320780"/>
                  </a:lnTo>
                  <a:lnTo>
                    <a:pt x="32098" y="0"/>
                  </a:lnTo>
                  <a:close/>
                </a:path>
              </a:pathLst>
            </a:custGeom>
            <a:solidFill>
              <a:srgbClr val="5900CC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56E71B1-43FD-457D-444E-DC57081E6C49}"/>
                </a:ext>
              </a:extLst>
            </p:cNvPr>
            <p:cNvSpPr/>
            <p:nvPr/>
          </p:nvSpPr>
          <p:spPr>
            <a:xfrm>
              <a:off x="4386811" y="4891005"/>
              <a:ext cx="225243" cy="377900"/>
            </a:xfrm>
            <a:custGeom>
              <a:avLst/>
              <a:gdLst>
                <a:gd name="connsiteX0" fmla="*/ 27856 w 225243"/>
                <a:gd name="connsiteY0" fmla="*/ 535 h 377900"/>
                <a:gd name="connsiteX1" fmla="*/ 1644 w 225243"/>
                <a:gd name="connsiteY1" fmla="*/ 274427 h 377900"/>
                <a:gd name="connsiteX2" fmla="*/ 78676 w 225243"/>
                <a:gd name="connsiteY2" fmla="*/ 376067 h 377900"/>
                <a:gd name="connsiteX3" fmla="*/ 170152 w 225243"/>
                <a:gd name="connsiteY3" fmla="*/ 340760 h 377900"/>
                <a:gd name="connsiteX4" fmla="*/ 173896 w 225243"/>
                <a:gd name="connsiteY4" fmla="*/ 132132 h 377900"/>
                <a:gd name="connsiteX5" fmla="*/ 211878 w 225243"/>
                <a:gd name="connsiteY5" fmla="*/ 269077 h 377900"/>
                <a:gd name="connsiteX6" fmla="*/ 216157 w 225243"/>
                <a:gd name="connsiteY6" fmla="*/ 93081 h 377900"/>
                <a:gd name="connsiteX7" fmla="*/ 193689 w 225243"/>
                <a:gd name="connsiteY7" fmla="*/ 0 h 377900"/>
                <a:gd name="connsiteX8" fmla="*/ 27856 w 225243"/>
                <a:gd name="connsiteY8" fmla="*/ 0 h 377900"/>
                <a:gd name="connsiteX9" fmla="*/ 27856 w 225243"/>
                <a:gd name="connsiteY9" fmla="*/ 535 h 3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243" h="377900">
                  <a:moveTo>
                    <a:pt x="27856" y="535"/>
                  </a:moveTo>
                  <a:cubicBezTo>
                    <a:pt x="27856" y="535"/>
                    <a:pt x="-7985" y="226817"/>
                    <a:pt x="1644" y="274427"/>
                  </a:cubicBezTo>
                  <a:cubicBezTo>
                    <a:pt x="11273" y="322037"/>
                    <a:pt x="42835" y="370717"/>
                    <a:pt x="78676" y="376067"/>
                  </a:cubicBezTo>
                  <a:cubicBezTo>
                    <a:pt x="114517" y="381416"/>
                    <a:pt x="166942" y="376602"/>
                    <a:pt x="170152" y="340760"/>
                  </a:cubicBezTo>
                  <a:cubicBezTo>
                    <a:pt x="174966" y="285661"/>
                    <a:pt x="173896" y="132132"/>
                    <a:pt x="173896" y="132132"/>
                  </a:cubicBezTo>
                  <a:cubicBezTo>
                    <a:pt x="173896" y="132132"/>
                    <a:pt x="189945" y="271217"/>
                    <a:pt x="211878" y="269077"/>
                  </a:cubicBezTo>
                  <a:cubicBezTo>
                    <a:pt x="234880" y="266938"/>
                    <a:pt x="222576" y="159414"/>
                    <a:pt x="216157" y="93081"/>
                  </a:cubicBezTo>
                  <a:cubicBezTo>
                    <a:pt x="209738" y="27282"/>
                    <a:pt x="193689" y="0"/>
                    <a:pt x="193689" y="0"/>
                  </a:cubicBezTo>
                  <a:lnTo>
                    <a:pt x="27856" y="0"/>
                  </a:lnTo>
                  <a:lnTo>
                    <a:pt x="27856" y="535"/>
                  </a:ln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6CAF0C2-986F-6346-A038-9A07ECD13C62}"/>
                </a:ext>
              </a:extLst>
            </p:cNvPr>
            <p:cNvSpPr/>
            <p:nvPr/>
          </p:nvSpPr>
          <p:spPr>
            <a:xfrm>
              <a:off x="4601897" y="3620510"/>
              <a:ext cx="640864" cy="1107336"/>
            </a:xfrm>
            <a:custGeom>
              <a:avLst/>
              <a:gdLst>
                <a:gd name="connsiteX0" fmla="*/ 81313 w 640864"/>
                <a:gd name="connsiteY0" fmla="*/ 0 h 1107336"/>
                <a:gd name="connsiteX1" fmla="*/ 1 w 640864"/>
                <a:gd name="connsiteY1" fmla="*/ 1107337 h 1107336"/>
                <a:gd name="connsiteX2" fmla="*/ 640866 w 640864"/>
                <a:gd name="connsiteY2" fmla="*/ 1013187 h 110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864" h="1107336">
                  <a:moveTo>
                    <a:pt x="81313" y="0"/>
                  </a:moveTo>
                  <a:lnTo>
                    <a:pt x="1" y="1107337"/>
                  </a:lnTo>
                  <a:cubicBezTo>
                    <a:pt x="1" y="1107337"/>
                    <a:pt x="568113" y="1080590"/>
                    <a:pt x="640866" y="1013187"/>
                  </a:cubicBezTo>
                </a:path>
              </a:pathLst>
            </a:custGeom>
            <a:noFill/>
            <a:ln w="16035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87375F5-8AB2-E55E-71B0-DBF1C62BB876}"/>
                </a:ext>
              </a:extLst>
            </p:cNvPr>
            <p:cNvSpPr/>
            <p:nvPr/>
          </p:nvSpPr>
          <p:spPr>
            <a:xfrm>
              <a:off x="4568195" y="3267981"/>
              <a:ext cx="277101" cy="175462"/>
            </a:xfrm>
            <a:custGeom>
              <a:avLst/>
              <a:gdLst>
                <a:gd name="connsiteX0" fmla="*/ 277103 w 277101"/>
                <a:gd name="connsiteY0" fmla="*/ 175462 h 175462"/>
                <a:gd name="connsiteX1" fmla="*/ 136412 w 277101"/>
                <a:gd name="connsiteY1" fmla="*/ 32632 h 175462"/>
                <a:gd name="connsiteX2" fmla="*/ 1 w 277101"/>
                <a:gd name="connsiteY2" fmla="*/ 0 h 17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7101" h="175462">
                  <a:moveTo>
                    <a:pt x="277103" y="175462"/>
                  </a:moveTo>
                  <a:cubicBezTo>
                    <a:pt x="277103" y="175462"/>
                    <a:pt x="231632" y="110199"/>
                    <a:pt x="136412" y="32632"/>
                  </a:cubicBezTo>
                  <a:cubicBezTo>
                    <a:pt x="136412" y="32632"/>
                    <a:pt x="71684" y="50820"/>
                    <a:pt x="1" y="0"/>
                  </a:cubicBezTo>
                </a:path>
              </a:pathLst>
            </a:custGeom>
            <a:noFill/>
            <a:ln w="16035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CAC7042-C3C4-54E1-0500-7754666E1AA0}"/>
                </a:ext>
              </a:extLst>
            </p:cNvPr>
            <p:cNvSpPr/>
            <p:nvPr/>
          </p:nvSpPr>
          <p:spPr>
            <a:xfrm>
              <a:off x="4922329" y="4949849"/>
              <a:ext cx="13908" cy="656912"/>
            </a:xfrm>
            <a:custGeom>
              <a:avLst/>
              <a:gdLst>
                <a:gd name="connsiteX0" fmla="*/ 1 w 13908"/>
                <a:gd name="connsiteY0" fmla="*/ 656913 h 656912"/>
                <a:gd name="connsiteX1" fmla="*/ 13910 w 13908"/>
                <a:gd name="connsiteY1" fmla="*/ 0 h 65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08" h="656912">
                  <a:moveTo>
                    <a:pt x="1" y="656913"/>
                  </a:moveTo>
                  <a:lnTo>
                    <a:pt x="13910" y="0"/>
                  </a:lnTo>
                </a:path>
              </a:pathLst>
            </a:custGeom>
            <a:ln w="16035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2007F43-2823-9117-8EB8-537625EC338D}"/>
                </a:ext>
              </a:extLst>
            </p:cNvPr>
            <p:cNvSpPr/>
            <p:nvPr/>
          </p:nvSpPr>
          <p:spPr>
            <a:xfrm>
              <a:off x="4543588" y="6173804"/>
              <a:ext cx="386230" cy="20862"/>
            </a:xfrm>
            <a:custGeom>
              <a:avLst/>
              <a:gdLst>
                <a:gd name="connsiteX0" fmla="*/ 1 w 386230"/>
                <a:gd name="connsiteY0" fmla="*/ 20863 h 20862"/>
                <a:gd name="connsiteX1" fmla="*/ 386232 w 386230"/>
                <a:gd name="connsiteY1" fmla="*/ 0 h 2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6230" h="20862">
                  <a:moveTo>
                    <a:pt x="1" y="20863"/>
                  </a:moveTo>
                  <a:lnTo>
                    <a:pt x="386232" y="0"/>
                  </a:lnTo>
                </a:path>
              </a:pathLst>
            </a:custGeom>
            <a:ln w="16035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8BDE230-2B2F-9B42-9261-F4616C515E94}"/>
                </a:ext>
              </a:extLst>
            </p:cNvPr>
            <p:cNvSpPr/>
            <p:nvPr/>
          </p:nvSpPr>
          <p:spPr>
            <a:xfrm>
              <a:off x="4998292" y="6143847"/>
              <a:ext cx="357878" cy="24607"/>
            </a:xfrm>
            <a:custGeom>
              <a:avLst/>
              <a:gdLst>
                <a:gd name="connsiteX0" fmla="*/ 1 w 357878"/>
                <a:gd name="connsiteY0" fmla="*/ 24607 h 24607"/>
                <a:gd name="connsiteX1" fmla="*/ 357880 w 357878"/>
                <a:gd name="connsiteY1" fmla="*/ 0 h 2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878" h="24607">
                  <a:moveTo>
                    <a:pt x="1" y="24607"/>
                  </a:moveTo>
                  <a:lnTo>
                    <a:pt x="357880" y="0"/>
                  </a:lnTo>
                </a:path>
              </a:pathLst>
            </a:custGeom>
            <a:ln w="16035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A2CF17F-9ACE-DBCC-DE6A-A2EF541DD6DE}"/>
                </a:ext>
              </a:extLst>
            </p:cNvPr>
            <p:cNvSpPr/>
            <p:nvPr/>
          </p:nvSpPr>
          <p:spPr>
            <a:xfrm>
              <a:off x="2698027" y="3501752"/>
              <a:ext cx="268542" cy="1914569"/>
            </a:xfrm>
            <a:custGeom>
              <a:avLst/>
              <a:gdLst>
                <a:gd name="connsiteX0" fmla="*/ 146041 w 268542"/>
                <a:gd name="connsiteY0" fmla="*/ 1914570 h 1914569"/>
                <a:gd name="connsiteX1" fmla="*/ 268544 w 268542"/>
                <a:gd name="connsiteY1" fmla="*/ 1183299 h 1914569"/>
                <a:gd name="connsiteX2" fmla="*/ 1 w 268542"/>
                <a:gd name="connsiteY2" fmla="*/ 415653 h 1914569"/>
                <a:gd name="connsiteX3" fmla="*/ 45471 w 268542"/>
                <a:gd name="connsiteY3" fmla="*/ 0 h 191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542" h="1914569">
                  <a:moveTo>
                    <a:pt x="146041" y="1914570"/>
                  </a:moveTo>
                  <a:lnTo>
                    <a:pt x="268544" y="1183299"/>
                  </a:lnTo>
                  <a:lnTo>
                    <a:pt x="1" y="415653"/>
                  </a:lnTo>
                  <a:lnTo>
                    <a:pt x="45471" y="0"/>
                  </a:lnTo>
                </a:path>
              </a:pathLst>
            </a:custGeom>
            <a:noFill/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01CFCAB-6E07-1A49-0D2A-659E835B4572}"/>
                </a:ext>
              </a:extLst>
            </p:cNvPr>
            <p:cNvSpPr/>
            <p:nvPr/>
          </p:nvSpPr>
          <p:spPr>
            <a:xfrm>
              <a:off x="2721029" y="4869607"/>
              <a:ext cx="179206" cy="210768"/>
            </a:xfrm>
            <a:custGeom>
              <a:avLst/>
              <a:gdLst>
                <a:gd name="connsiteX0" fmla="*/ 179208 w 179206"/>
                <a:gd name="connsiteY0" fmla="*/ 210769 h 210768"/>
                <a:gd name="connsiteX1" fmla="*/ 1 w 179206"/>
                <a:gd name="connsiteY1" fmla="*/ 0 h 21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206" h="210768">
                  <a:moveTo>
                    <a:pt x="179208" y="210769"/>
                  </a:moveTo>
                  <a:lnTo>
                    <a:pt x="1" y="0"/>
                  </a:lnTo>
                </a:path>
              </a:pathLst>
            </a:custGeom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ADACF53-EE0E-233E-2382-0F287850EC70}"/>
                </a:ext>
              </a:extLst>
            </p:cNvPr>
            <p:cNvSpPr/>
            <p:nvPr/>
          </p:nvSpPr>
          <p:spPr>
            <a:xfrm>
              <a:off x="2966569" y="4502635"/>
              <a:ext cx="145505" cy="182416"/>
            </a:xfrm>
            <a:custGeom>
              <a:avLst/>
              <a:gdLst>
                <a:gd name="connsiteX0" fmla="*/ 1 w 145505"/>
                <a:gd name="connsiteY0" fmla="*/ 182416 h 182416"/>
                <a:gd name="connsiteX1" fmla="*/ 145506 w 145505"/>
                <a:gd name="connsiteY1" fmla="*/ 0 h 18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505" h="182416">
                  <a:moveTo>
                    <a:pt x="1" y="182416"/>
                  </a:moveTo>
                  <a:lnTo>
                    <a:pt x="145506" y="0"/>
                  </a:lnTo>
                </a:path>
              </a:pathLst>
            </a:custGeom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5977ABF-6880-B967-51BE-BB1F7594F9B8}"/>
                </a:ext>
              </a:extLst>
            </p:cNvPr>
            <p:cNvSpPr/>
            <p:nvPr/>
          </p:nvSpPr>
          <p:spPr>
            <a:xfrm>
              <a:off x="2539148" y="3761201"/>
              <a:ext cx="158878" cy="156204"/>
            </a:xfrm>
            <a:custGeom>
              <a:avLst/>
              <a:gdLst>
                <a:gd name="connsiteX0" fmla="*/ 158880 w 158878"/>
                <a:gd name="connsiteY0" fmla="*/ 156204 h 156204"/>
                <a:gd name="connsiteX1" fmla="*/ 1 w 158878"/>
                <a:gd name="connsiteY1" fmla="*/ 0 h 15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878" h="156204">
                  <a:moveTo>
                    <a:pt x="158880" y="156204"/>
                  </a:moveTo>
                  <a:lnTo>
                    <a:pt x="1" y="0"/>
                  </a:lnTo>
                </a:path>
              </a:pathLst>
            </a:custGeom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0F68157-D195-93EE-5AD1-6C35EF7B745B}"/>
                </a:ext>
              </a:extLst>
            </p:cNvPr>
            <p:cNvSpPr/>
            <p:nvPr/>
          </p:nvSpPr>
          <p:spPr>
            <a:xfrm>
              <a:off x="2432773" y="5412577"/>
              <a:ext cx="890140" cy="900847"/>
            </a:xfrm>
            <a:custGeom>
              <a:avLst/>
              <a:gdLst>
                <a:gd name="connsiteX0" fmla="*/ 764359 w 890140"/>
                <a:gd name="connsiteY0" fmla="*/ 245540 h 900847"/>
                <a:gd name="connsiteX1" fmla="*/ 861184 w 890140"/>
                <a:gd name="connsiteY1" fmla="*/ 0 h 900847"/>
                <a:gd name="connsiteX2" fmla="*/ 28809 w 890140"/>
                <a:gd name="connsiteY2" fmla="*/ 0 h 900847"/>
                <a:gd name="connsiteX3" fmla="*/ 125634 w 890140"/>
                <a:gd name="connsiteY3" fmla="*/ 245540 h 900847"/>
                <a:gd name="connsiteX4" fmla="*/ 21854 w 890140"/>
                <a:gd name="connsiteY4" fmla="*/ 505524 h 900847"/>
                <a:gd name="connsiteX5" fmla="*/ 51276 w 890140"/>
                <a:gd name="connsiteY5" fmla="*/ 789045 h 900847"/>
                <a:gd name="connsiteX6" fmla="*/ 51276 w 890140"/>
                <a:gd name="connsiteY6" fmla="*/ 789045 h 900847"/>
                <a:gd name="connsiteX7" fmla="*/ 259905 w 890140"/>
                <a:gd name="connsiteY7" fmla="*/ 900848 h 900847"/>
                <a:gd name="connsiteX8" fmla="*/ 630087 w 890140"/>
                <a:gd name="connsiteY8" fmla="*/ 900848 h 900847"/>
                <a:gd name="connsiteX9" fmla="*/ 838716 w 890140"/>
                <a:gd name="connsiteY9" fmla="*/ 789045 h 900847"/>
                <a:gd name="connsiteX10" fmla="*/ 838716 w 890140"/>
                <a:gd name="connsiteY10" fmla="*/ 789045 h 900847"/>
                <a:gd name="connsiteX11" fmla="*/ 868138 w 890140"/>
                <a:gd name="connsiteY11" fmla="*/ 505524 h 900847"/>
                <a:gd name="connsiteX12" fmla="*/ 764359 w 890140"/>
                <a:gd name="connsiteY12" fmla="*/ 245540 h 90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0140" h="900847">
                  <a:moveTo>
                    <a:pt x="764359" y="245540"/>
                  </a:moveTo>
                  <a:lnTo>
                    <a:pt x="861184" y="0"/>
                  </a:lnTo>
                  <a:lnTo>
                    <a:pt x="28809" y="0"/>
                  </a:lnTo>
                  <a:lnTo>
                    <a:pt x="125634" y="245540"/>
                  </a:lnTo>
                  <a:lnTo>
                    <a:pt x="21854" y="505524"/>
                  </a:lnTo>
                  <a:cubicBezTo>
                    <a:pt x="-15592" y="599139"/>
                    <a:pt x="-4358" y="705058"/>
                    <a:pt x="51276" y="789045"/>
                  </a:cubicBezTo>
                  <a:lnTo>
                    <a:pt x="51276" y="789045"/>
                  </a:lnTo>
                  <a:cubicBezTo>
                    <a:pt x="97817" y="858588"/>
                    <a:pt x="175919" y="900848"/>
                    <a:pt x="259905" y="900848"/>
                  </a:cubicBezTo>
                  <a:lnTo>
                    <a:pt x="630087" y="900848"/>
                  </a:lnTo>
                  <a:cubicBezTo>
                    <a:pt x="714074" y="900848"/>
                    <a:pt x="792176" y="859123"/>
                    <a:pt x="838716" y="789045"/>
                  </a:cubicBezTo>
                  <a:lnTo>
                    <a:pt x="838716" y="789045"/>
                  </a:lnTo>
                  <a:cubicBezTo>
                    <a:pt x="894885" y="705058"/>
                    <a:pt x="905584" y="599139"/>
                    <a:pt x="868138" y="505524"/>
                  </a:cubicBezTo>
                  <a:lnTo>
                    <a:pt x="764359" y="245540"/>
                  </a:lnTo>
                  <a:close/>
                </a:path>
              </a:pathLst>
            </a:custGeom>
            <a:solidFill>
              <a:srgbClr val="FFC93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7DD6275-63A8-2F95-28C0-07AB5B7FAE81}"/>
                </a:ext>
              </a:extLst>
            </p:cNvPr>
            <p:cNvSpPr/>
            <p:nvPr/>
          </p:nvSpPr>
          <p:spPr>
            <a:xfrm>
              <a:off x="2771849" y="3917405"/>
              <a:ext cx="101104" cy="209698"/>
            </a:xfrm>
            <a:custGeom>
              <a:avLst/>
              <a:gdLst>
                <a:gd name="connsiteX0" fmla="*/ 1 w 101104"/>
                <a:gd name="connsiteY0" fmla="*/ 209699 h 209698"/>
                <a:gd name="connsiteX1" fmla="*/ 101106 w 101104"/>
                <a:gd name="connsiteY1" fmla="*/ 0 h 20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04" h="209698">
                  <a:moveTo>
                    <a:pt x="1" y="209699"/>
                  </a:moveTo>
                  <a:lnTo>
                    <a:pt x="101106" y="0"/>
                  </a:lnTo>
                </a:path>
              </a:pathLst>
            </a:custGeom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80F50ED-35B3-DEB0-128D-867EBBAB9137}"/>
                </a:ext>
              </a:extLst>
            </p:cNvPr>
            <p:cNvSpPr/>
            <p:nvPr/>
          </p:nvSpPr>
          <p:spPr>
            <a:xfrm>
              <a:off x="5176963" y="3607671"/>
              <a:ext cx="374461" cy="374461"/>
            </a:xfrm>
            <a:custGeom>
              <a:avLst/>
              <a:gdLst>
                <a:gd name="connsiteX0" fmla="*/ 374463 w 374461"/>
                <a:gd name="connsiteY0" fmla="*/ 187231 h 374461"/>
                <a:gd name="connsiteX1" fmla="*/ 187232 w 374461"/>
                <a:gd name="connsiteY1" fmla="*/ 374462 h 374461"/>
                <a:gd name="connsiteX2" fmla="*/ 1 w 374461"/>
                <a:gd name="connsiteY2" fmla="*/ 187231 h 374461"/>
                <a:gd name="connsiteX3" fmla="*/ 187232 w 374461"/>
                <a:gd name="connsiteY3" fmla="*/ 0 h 374461"/>
                <a:gd name="connsiteX4" fmla="*/ 374463 w 374461"/>
                <a:gd name="connsiteY4" fmla="*/ 187231 h 37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461" h="374461">
                  <a:moveTo>
                    <a:pt x="374463" y="187231"/>
                  </a:moveTo>
                  <a:cubicBezTo>
                    <a:pt x="374463" y="290636"/>
                    <a:pt x="290637" y="374462"/>
                    <a:pt x="187232" y="374462"/>
                  </a:cubicBezTo>
                  <a:cubicBezTo>
                    <a:pt x="83827" y="374462"/>
                    <a:pt x="1" y="290636"/>
                    <a:pt x="1" y="187231"/>
                  </a:cubicBezTo>
                  <a:cubicBezTo>
                    <a:pt x="1" y="83826"/>
                    <a:pt x="83827" y="0"/>
                    <a:pt x="187232" y="0"/>
                  </a:cubicBezTo>
                  <a:cubicBezTo>
                    <a:pt x="290637" y="0"/>
                    <a:pt x="374463" y="83826"/>
                    <a:pt x="374463" y="187231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713F233-D519-F69E-863E-75C224C89806}"/>
                </a:ext>
              </a:extLst>
            </p:cNvPr>
            <p:cNvSpPr/>
            <p:nvPr/>
          </p:nvSpPr>
          <p:spPr>
            <a:xfrm>
              <a:off x="5845645" y="3607671"/>
              <a:ext cx="374461" cy="374461"/>
            </a:xfrm>
            <a:custGeom>
              <a:avLst/>
              <a:gdLst>
                <a:gd name="connsiteX0" fmla="*/ 374463 w 374461"/>
                <a:gd name="connsiteY0" fmla="*/ 187231 h 374461"/>
                <a:gd name="connsiteX1" fmla="*/ 187232 w 374461"/>
                <a:gd name="connsiteY1" fmla="*/ 374462 h 374461"/>
                <a:gd name="connsiteX2" fmla="*/ 1 w 374461"/>
                <a:gd name="connsiteY2" fmla="*/ 187231 h 374461"/>
                <a:gd name="connsiteX3" fmla="*/ 187232 w 374461"/>
                <a:gd name="connsiteY3" fmla="*/ 0 h 374461"/>
                <a:gd name="connsiteX4" fmla="*/ 374463 w 374461"/>
                <a:gd name="connsiteY4" fmla="*/ 187231 h 37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461" h="374461">
                  <a:moveTo>
                    <a:pt x="374463" y="187231"/>
                  </a:moveTo>
                  <a:cubicBezTo>
                    <a:pt x="374463" y="290636"/>
                    <a:pt x="290637" y="374462"/>
                    <a:pt x="187232" y="374462"/>
                  </a:cubicBezTo>
                  <a:cubicBezTo>
                    <a:pt x="83827" y="374462"/>
                    <a:pt x="1" y="290636"/>
                    <a:pt x="1" y="187231"/>
                  </a:cubicBezTo>
                  <a:cubicBezTo>
                    <a:pt x="1" y="83826"/>
                    <a:pt x="83827" y="0"/>
                    <a:pt x="187232" y="0"/>
                  </a:cubicBezTo>
                  <a:cubicBezTo>
                    <a:pt x="290637" y="0"/>
                    <a:pt x="374463" y="83826"/>
                    <a:pt x="374463" y="187231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AFE1D45-5FDF-373F-84A3-71DDBD2EEC95}"/>
                </a:ext>
              </a:extLst>
            </p:cNvPr>
            <p:cNvSpPr/>
            <p:nvPr/>
          </p:nvSpPr>
          <p:spPr>
            <a:xfrm>
              <a:off x="6514327" y="3607671"/>
              <a:ext cx="374461" cy="374461"/>
            </a:xfrm>
            <a:custGeom>
              <a:avLst/>
              <a:gdLst>
                <a:gd name="connsiteX0" fmla="*/ 374463 w 374461"/>
                <a:gd name="connsiteY0" fmla="*/ 187231 h 374461"/>
                <a:gd name="connsiteX1" fmla="*/ 187232 w 374461"/>
                <a:gd name="connsiteY1" fmla="*/ 374462 h 374461"/>
                <a:gd name="connsiteX2" fmla="*/ 1 w 374461"/>
                <a:gd name="connsiteY2" fmla="*/ 187231 h 374461"/>
                <a:gd name="connsiteX3" fmla="*/ 187232 w 374461"/>
                <a:gd name="connsiteY3" fmla="*/ 0 h 374461"/>
                <a:gd name="connsiteX4" fmla="*/ 374463 w 374461"/>
                <a:gd name="connsiteY4" fmla="*/ 187231 h 37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461" h="374461">
                  <a:moveTo>
                    <a:pt x="374463" y="187231"/>
                  </a:moveTo>
                  <a:cubicBezTo>
                    <a:pt x="374463" y="290636"/>
                    <a:pt x="290637" y="374462"/>
                    <a:pt x="187232" y="374462"/>
                  </a:cubicBezTo>
                  <a:cubicBezTo>
                    <a:pt x="83827" y="374462"/>
                    <a:pt x="1" y="290636"/>
                    <a:pt x="1" y="187231"/>
                  </a:cubicBezTo>
                  <a:cubicBezTo>
                    <a:pt x="1" y="83826"/>
                    <a:pt x="83827" y="0"/>
                    <a:pt x="187232" y="0"/>
                  </a:cubicBezTo>
                  <a:cubicBezTo>
                    <a:pt x="290637" y="0"/>
                    <a:pt x="374463" y="83826"/>
                    <a:pt x="374463" y="187231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2E0E315-DE27-9794-3610-9B9A1341B252}"/>
                </a:ext>
              </a:extLst>
            </p:cNvPr>
            <p:cNvSpPr/>
            <p:nvPr/>
          </p:nvSpPr>
          <p:spPr>
            <a:xfrm>
              <a:off x="10002171" y="1048492"/>
              <a:ext cx="78636" cy="2746409"/>
            </a:xfrm>
            <a:custGeom>
              <a:avLst/>
              <a:gdLst>
                <a:gd name="connsiteX0" fmla="*/ 1 w 78636"/>
                <a:gd name="connsiteY0" fmla="*/ 0 h 2746409"/>
                <a:gd name="connsiteX1" fmla="*/ 78637 w 78636"/>
                <a:gd name="connsiteY1" fmla="*/ 0 h 2746409"/>
                <a:gd name="connsiteX2" fmla="*/ 78637 w 78636"/>
                <a:gd name="connsiteY2" fmla="*/ 2746410 h 2746409"/>
                <a:gd name="connsiteX3" fmla="*/ 1 w 78636"/>
                <a:gd name="connsiteY3" fmla="*/ 2746410 h 2746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636" h="2746409">
                  <a:moveTo>
                    <a:pt x="1" y="0"/>
                  </a:moveTo>
                  <a:lnTo>
                    <a:pt x="78637" y="0"/>
                  </a:lnTo>
                  <a:lnTo>
                    <a:pt x="78637" y="2746410"/>
                  </a:lnTo>
                  <a:lnTo>
                    <a:pt x="1" y="2746410"/>
                  </a:ln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8" name="图形 3">
              <a:extLst>
                <a:ext uri="{FF2B5EF4-FFF2-40B4-BE49-F238E27FC236}">
                  <a16:creationId xmlns:a16="http://schemas.microsoft.com/office/drawing/2014/main" id="{6D977989-456F-A255-74F4-D67EB91EFBDC}"/>
                </a:ext>
              </a:extLst>
            </p:cNvPr>
            <p:cNvGrpSpPr/>
            <p:nvPr/>
          </p:nvGrpSpPr>
          <p:grpSpPr>
            <a:xfrm>
              <a:off x="9978732" y="813384"/>
              <a:ext cx="124979" cy="3216091"/>
              <a:chOff x="9978732" y="813384"/>
              <a:chExt cx="124979" cy="3216091"/>
            </a:xfrm>
            <a:solidFill>
              <a:srgbClr val="FFFFFF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9638EBE-2E7F-6D93-163B-23352B469513}"/>
                  </a:ext>
                </a:extLst>
              </p:cNvPr>
              <p:cNvSpPr/>
              <p:nvPr/>
            </p:nvSpPr>
            <p:spPr>
              <a:xfrm>
                <a:off x="9978732" y="813384"/>
                <a:ext cx="124979" cy="111536"/>
              </a:xfrm>
              <a:custGeom>
                <a:avLst/>
                <a:gdLst>
                  <a:gd name="connsiteX0" fmla="*/ 54359 w 124979"/>
                  <a:gd name="connsiteY0" fmla="*/ 5769 h 111536"/>
                  <a:gd name="connsiteX1" fmla="*/ 3004 w 124979"/>
                  <a:gd name="connsiteY1" fmla="*/ 95105 h 111536"/>
                  <a:gd name="connsiteX2" fmla="*/ 12633 w 124979"/>
                  <a:gd name="connsiteY2" fmla="*/ 111688 h 111536"/>
                  <a:gd name="connsiteX3" fmla="*/ 115343 w 124979"/>
                  <a:gd name="connsiteY3" fmla="*/ 111688 h 111536"/>
                  <a:gd name="connsiteX4" fmla="*/ 124972 w 124979"/>
                  <a:gd name="connsiteY4" fmla="*/ 95105 h 111536"/>
                  <a:gd name="connsiteX5" fmla="*/ 73617 w 124979"/>
                  <a:gd name="connsiteY5" fmla="*/ 5769 h 111536"/>
                  <a:gd name="connsiteX6" fmla="*/ 54359 w 124979"/>
                  <a:gd name="connsiteY6" fmla="*/ 5769 h 111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79" h="111536">
                    <a:moveTo>
                      <a:pt x="54359" y="5769"/>
                    </a:moveTo>
                    <a:lnTo>
                      <a:pt x="3004" y="95105"/>
                    </a:lnTo>
                    <a:cubicBezTo>
                      <a:pt x="-1275" y="102594"/>
                      <a:pt x="4074" y="111688"/>
                      <a:pt x="12633" y="111688"/>
                    </a:cubicBezTo>
                    <a:lnTo>
                      <a:pt x="115343" y="111688"/>
                    </a:lnTo>
                    <a:cubicBezTo>
                      <a:pt x="123902" y="111688"/>
                      <a:pt x="129251" y="102594"/>
                      <a:pt x="124972" y="95105"/>
                    </a:cubicBezTo>
                    <a:lnTo>
                      <a:pt x="73617" y="5769"/>
                    </a:lnTo>
                    <a:cubicBezTo>
                      <a:pt x="69337" y="-1720"/>
                      <a:pt x="58639" y="-1720"/>
                      <a:pt x="54359" y="57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737EA31-CA29-329C-81A5-091C8D6BA1BF}"/>
                  </a:ext>
                </a:extLst>
              </p:cNvPr>
              <p:cNvSpPr/>
              <p:nvPr/>
            </p:nvSpPr>
            <p:spPr>
              <a:xfrm>
                <a:off x="9978732" y="3917940"/>
                <a:ext cx="124979" cy="111535"/>
              </a:xfrm>
              <a:custGeom>
                <a:avLst/>
                <a:gdLst>
                  <a:gd name="connsiteX0" fmla="*/ 73617 w 124979"/>
                  <a:gd name="connsiteY0" fmla="*/ 106071 h 111535"/>
                  <a:gd name="connsiteX1" fmla="*/ 124972 w 124979"/>
                  <a:gd name="connsiteY1" fmla="*/ 16735 h 111535"/>
                  <a:gd name="connsiteX2" fmla="*/ 115343 w 124979"/>
                  <a:gd name="connsiteY2" fmla="*/ 152 h 111535"/>
                  <a:gd name="connsiteX3" fmla="*/ 12633 w 124979"/>
                  <a:gd name="connsiteY3" fmla="*/ 152 h 111535"/>
                  <a:gd name="connsiteX4" fmla="*/ 3004 w 124979"/>
                  <a:gd name="connsiteY4" fmla="*/ 16735 h 111535"/>
                  <a:gd name="connsiteX5" fmla="*/ 54359 w 124979"/>
                  <a:gd name="connsiteY5" fmla="*/ 106071 h 111535"/>
                  <a:gd name="connsiteX6" fmla="*/ 73617 w 124979"/>
                  <a:gd name="connsiteY6" fmla="*/ 106071 h 11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979" h="111535">
                    <a:moveTo>
                      <a:pt x="73617" y="106071"/>
                    </a:moveTo>
                    <a:lnTo>
                      <a:pt x="124972" y="16735"/>
                    </a:lnTo>
                    <a:cubicBezTo>
                      <a:pt x="129251" y="9246"/>
                      <a:pt x="123902" y="152"/>
                      <a:pt x="115343" y="152"/>
                    </a:cubicBezTo>
                    <a:lnTo>
                      <a:pt x="12633" y="152"/>
                    </a:lnTo>
                    <a:cubicBezTo>
                      <a:pt x="4074" y="152"/>
                      <a:pt x="-1275" y="9246"/>
                      <a:pt x="3004" y="16735"/>
                    </a:cubicBezTo>
                    <a:lnTo>
                      <a:pt x="54359" y="106071"/>
                    </a:lnTo>
                    <a:cubicBezTo>
                      <a:pt x="58639" y="113560"/>
                      <a:pt x="69337" y="113560"/>
                      <a:pt x="73617" y="1060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D35185A-1F51-8136-6AAE-6DF26AB12787}"/>
                </a:ext>
              </a:extLst>
            </p:cNvPr>
            <p:cNvSpPr/>
            <p:nvPr/>
          </p:nvSpPr>
          <p:spPr>
            <a:xfrm>
              <a:off x="6356725" y="844817"/>
              <a:ext cx="285324" cy="281476"/>
            </a:xfrm>
            <a:custGeom>
              <a:avLst/>
              <a:gdLst>
                <a:gd name="connsiteX0" fmla="*/ 282245 w 285324"/>
                <a:gd name="connsiteY0" fmla="*/ 182813 h 281476"/>
                <a:gd name="connsiteX1" fmla="*/ 167766 w 285324"/>
                <a:gd name="connsiteY1" fmla="*/ 62985 h 281476"/>
                <a:gd name="connsiteX2" fmla="*/ 14237 w 285324"/>
                <a:gd name="connsiteY2" fmla="*/ 396 h 281476"/>
                <a:gd name="connsiteX3" fmla="*/ 69871 w 285324"/>
                <a:gd name="connsiteY3" fmla="*/ 149111 h 281476"/>
                <a:gd name="connsiteX4" fmla="*/ 225541 w 285324"/>
                <a:gd name="connsiteY4" fmla="*/ 277498 h 281476"/>
                <a:gd name="connsiteX5" fmla="*/ 282245 w 285324"/>
                <a:gd name="connsiteY5" fmla="*/ 182813 h 28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324" h="281476">
                  <a:moveTo>
                    <a:pt x="282245" y="182813"/>
                  </a:moveTo>
                  <a:cubicBezTo>
                    <a:pt x="282245" y="182813"/>
                    <a:pt x="213237" y="86522"/>
                    <a:pt x="167766" y="62985"/>
                  </a:cubicBezTo>
                  <a:cubicBezTo>
                    <a:pt x="115342" y="35703"/>
                    <a:pt x="76291" y="-4418"/>
                    <a:pt x="14237" y="396"/>
                  </a:cubicBezTo>
                  <a:cubicBezTo>
                    <a:pt x="-19999" y="3071"/>
                    <a:pt x="11027" y="77428"/>
                    <a:pt x="69871" y="149111"/>
                  </a:cubicBezTo>
                  <a:cubicBezTo>
                    <a:pt x="118552" y="207955"/>
                    <a:pt x="189164" y="264659"/>
                    <a:pt x="225541" y="277498"/>
                  </a:cubicBezTo>
                  <a:cubicBezTo>
                    <a:pt x="305247" y="304780"/>
                    <a:pt x="282245" y="182813"/>
                    <a:pt x="282245" y="182813"/>
                  </a:cubicBez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A137B06-4E1F-E7E6-1295-2FD8679590DE}"/>
                </a:ext>
              </a:extLst>
            </p:cNvPr>
            <p:cNvSpPr/>
            <p:nvPr/>
          </p:nvSpPr>
          <p:spPr>
            <a:xfrm>
              <a:off x="7730792" y="2570947"/>
              <a:ext cx="467542" cy="1813464"/>
            </a:xfrm>
            <a:custGeom>
              <a:avLst/>
              <a:gdLst>
                <a:gd name="connsiteX0" fmla="*/ 449890 w 467542"/>
                <a:gd name="connsiteY0" fmla="*/ 20863 h 1813464"/>
                <a:gd name="connsiteX1" fmla="*/ 467543 w 467542"/>
                <a:gd name="connsiteY1" fmla="*/ 1813465 h 1813464"/>
                <a:gd name="connsiteX2" fmla="*/ 291011 w 467542"/>
                <a:gd name="connsiteY2" fmla="*/ 1813465 h 1813464"/>
                <a:gd name="connsiteX3" fmla="*/ 1 w 467542"/>
                <a:gd name="connsiteY3" fmla="*/ 148180 h 1813464"/>
                <a:gd name="connsiteX4" fmla="*/ 410305 w 467542"/>
                <a:gd name="connsiteY4" fmla="*/ 0 h 181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42" h="1813464">
                  <a:moveTo>
                    <a:pt x="449890" y="20863"/>
                  </a:moveTo>
                  <a:lnTo>
                    <a:pt x="467543" y="1813465"/>
                  </a:lnTo>
                  <a:lnTo>
                    <a:pt x="291011" y="1813465"/>
                  </a:lnTo>
                  <a:lnTo>
                    <a:pt x="1" y="148180"/>
                  </a:lnTo>
                  <a:lnTo>
                    <a:pt x="410305" y="0"/>
                  </a:lnTo>
                  <a:close/>
                </a:path>
              </a:pathLst>
            </a:custGeom>
            <a:solidFill>
              <a:srgbClr val="52CB96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0DBB180-52F3-21C8-7164-CF831A40458A}"/>
                </a:ext>
              </a:extLst>
            </p:cNvPr>
            <p:cNvSpPr/>
            <p:nvPr/>
          </p:nvSpPr>
          <p:spPr>
            <a:xfrm>
              <a:off x="7742562" y="4384412"/>
              <a:ext cx="469681" cy="137481"/>
            </a:xfrm>
            <a:custGeom>
              <a:avLst/>
              <a:gdLst>
                <a:gd name="connsiteX0" fmla="*/ 1 w 469681"/>
                <a:gd name="connsiteY0" fmla="*/ 136946 h 137481"/>
                <a:gd name="connsiteX1" fmla="*/ 63124 w 469681"/>
                <a:gd name="connsiteY1" fmla="*/ 73288 h 137481"/>
                <a:gd name="connsiteX2" fmla="*/ 279777 w 469681"/>
                <a:gd name="connsiteY2" fmla="*/ 0 h 137481"/>
                <a:gd name="connsiteX3" fmla="*/ 455774 w 469681"/>
                <a:gd name="connsiteY3" fmla="*/ 0 h 137481"/>
                <a:gd name="connsiteX4" fmla="*/ 469683 w 469681"/>
                <a:gd name="connsiteY4" fmla="*/ 137481 h 137481"/>
                <a:gd name="connsiteX5" fmla="*/ 1 w 469681"/>
                <a:gd name="connsiteY5" fmla="*/ 137481 h 137481"/>
                <a:gd name="connsiteX6" fmla="*/ 1 w 469681"/>
                <a:gd name="connsiteY6" fmla="*/ 136946 h 13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681" h="137481">
                  <a:moveTo>
                    <a:pt x="1" y="136946"/>
                  </a:moveTo>
                  <a:cubicBezTo>
                    <a:pt x="1" y="136946"/>
                    <a:pt x="8025" y="94151"/>
                    <a:pt x="63124" y="73288"/>
                  </a:cubicBezTo>
                  <a:cubicBezTo>
                    <a:pt x="117689" y="52425"/>
                    <a:pt x="189371" y="12839"/>
                    <a:pt x="279777" y="0"/>
                  </a:cubicBezTo>
                  <a:lnTo>
                    <a:pt x="455774" y="0"/>
                  </a:lnTo>
                  <a:lnTo>
                    <a:pt x="469683" y="137481"/>
                  </a:lnTo>
                  <a:lnTo>
                    <a:pt x="1" y="137481"/>
                  </a:lnTo>
                  <a:lnTo>
                    <a:pt x="1" y="136946"/>
                  </a:ln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FCD7395-E5FA-7422-E0C5-CD739D394220}"/>
                </a:ext>
              </a:extLst>
            </p:cNvPr>
            <p:cNvSpPr/>
            <p:nvPr/>
          </p:nvSpPr>
          <p:spPr>
            <a:xfrm>
              <a:off x="6826257" y="2491240"/>
              <a:ext cx="1293441" cy="1200417"/>
            </a:xfrm>
            <a:custGeom>
              <a:avLst/>
              <a:gdLst>
                <a:gd name="connsiteX0" fmla="*/ 640273 w 1293441"/>
                <a:gd name="connsiteY0" fmla="*/ 0 h 1200417"/>
                <a:gd name="connsiteX1" fmla="*/ 3154 w 1293441"/>
                <a:gd name="connsiteY1" fmla="*/ 489475 h 1200417"/>
                <a:gd name="connsiteX2" fmla="*/ 485674 w 1293441"/>
                <a:gd name="connsiteY2" fmla="*/ 1200417 h 1200417"/>
                <a:gd name="connsiteX3" fmla="*/ 663811 w 1293441"/>
                <a:gd name="connsiteY3" fmla="*/ 1139434 h 1200417"/>
                <a:gd name="connsiteX4" fmla="*/ 335355 w 1293441"/>
                <a:gd name="connsiteY4" fmla="*/ 576136 h 1200417"/>
                <a:gd name="connsiteX5" fmla="*/ 1293442 w 1293441"/>
                <a:gd name="connsiteY5" fmla="*/ 112339 h 1200417"/>
                <a:gd name="connsiteX6" fmla="*/ 640273 w 1293441"/>
                <a:gd name="connsiteY6" fmla="*/ 0 h 120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441" h="1200417">
                  <a:moveTo>
                    <a:pt x="640273" y="0"/>
                  </a:moveTo>
                  <a:cubicBezTo>
                    <a:pt x="640273" y="0"/>
                    <a:pt x="63603" y="386231"/>
                    <a:pt x="3154" y="489475"/>
                  </a:cubicBezTo>
                  <a:cubicBezTo>
                    <a:pt x="-45526" y="572392"/>
                    <a:pt x="485674" y="1200417"/>
                    <a:pt x="485674" y="1200417"/>
                  </a:cubicBezTo>
                  <a:lnTo>
                    <a:pt x="663811" y="1139434"/>
                  </a:lnTo>
                  <a:lnTo>
                    <a:pt x="335355" y="576136"/>
                  </a:lnTo>
                  <a:cubicBezTo>
                    <a:pt x="335355" y="576136"/>
                    <a:pt x="1053786" y="288871"/>
                    <a:pt x="1293442" y="112339"/>
                  </a:cubicBezTo>
                  <a:lnTo>
                    <a:pt x="640273" y="0"/>
                  </a:lnTo>
                  <a:close/>
                </a:path>
              </a:pathLst>
            </a:custGeom>
            <a:solidFill>
              <a:srgbClr val="52CB96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DBF6119-C53E-9212-28B4-F4D8A4FB9064}"/>
                </a:ext>
              </a:extLst>
            </p:cNvPr>
            <p:cNvSpPr/>
            <p:nvPr/>
          </p:nvSpPr>
          <p:spPr>
            <a:xfrm>
              <a:off x="7607962" y="785475"/>
              <a:ext cx="299939" cy="440069"/>
            </a:xfrm>
            <a:custGeom>
              <a:avLst/>
              <a:gdLst>
                <a:gd name="connsiteX0" fmla="*/ 57568 w 299939"/>
                <a:gd name="connsiteY0" fmla="*/ 45295 h 440069"/>
                <a:gd name="connsiteX1" fmla="*/ 864 w 299939"/>
                <a:gd name="connsiteY1" fmla="*/ 381775 h 440069"/>
                <a:gd name="connsiteX2" fmla="*/ 249613 w 299939"/>
                <a:gd name="connsiteY2" fmla="*/ 344329 h 440069"/>
                <a:gd name="connsiteX3" fmla="*/ 299363 w 299939"/>
                <a:gd name="connsiteY3" fmla="*/ 75251 h 440069"/>
                <a:gd name="connsiteX4" fmla="*/ 57568 w 299939"/>
                <a:gd name="connsiteY4" fmla="*/ 45295 h 44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939" h="440069">
                  <a:moveTo>
                    <a:pt x="57568" y="45295"/>
                  </a:moveTo>
                  <a:cubicBezTo>
                    <a:pt x="57568" y="45295"/>
                    <a:pt x="-8231" y="252318"/>
                    <a:pt x="864" y="381775"/>
                  </a:cubicBezTo>
                  <a:cubicBezTo>
                    <a:pt x="10492" y="511232"/>
                    <a:pt x="190769" y="391404"/>
                    <a:pt x="249613" y="344329"/>
                  </a:cubicBezTo>
                  <a:cubicBezTo>
                    <a:pt x="308992" y="297254"/>
                    <a:pt x="299363" y="75251"/>
                    <a:pt x="299363" y="75251"/>
                  </a:cubicBezTo>
                  <a:cubicBezTo>
                    <a:pt x="299363" y="75251"/>
                    <a:pt x="214842" y="-71859"/>
                    <a:pt x="57568" y="45295"/>
                  </a:cubicBez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B7DE1FE-9746-3BA4-79A6-A13090160B2C}"/>
                </a:ext>
              </a:extLst>
            </p:cNvPr>
            <p:cNvSpPr/>
            <p:nvPr/>
          </p:nvSpPr>
          <p:spPr>
            <a:xfrm>
              <a:off x="7748446" y="1108941"/>
              <a:ext cx="139620" cy="273892"/>
            </a:xfrm>
            <a:custGeom>
              <a:avLst/>
              <a:gdLst>
                <a:gd name="connsiteX0" fmla="*/ 15515 w 139620"/>
                <a:gd name="connsiteY0" fmla="*/ 67938 h 273892"/>
                <a:gd name="connsiteX1" fmla="*/ 1 w 139620"/>
                <a:gd name="connsiteY1" fmla="*/ 259449 h 273892"/>
                <a:gd name="connsiteX2" fmla="*/ 85592 w 139620"/>
                <a:gd name="connsiteY2" fmla="*/ 273892 h 273892"/>
                <a:gd name="connsiteX3" fmla="*/ 139622 w 139620"/>
                <a:gd name="connsiteY3" fmla="*/ 259449 h 273892"/>
                <a:gd name="connsiteX4" fmla="*/ 95221 w 139620"/>
                <a:gd name="connsiteY4" fmla="*/ 0 h 27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20" h="273892">
                  <a:moveTo>
                    <a:pt x="15515" y="67938"/>
                  </a:moveTo>
                  <a:lnTo>
                    <a:pt x="1" y="259449"/>
                  </a:lnTo>
                  <a:lnTo>
                    <a:pt x="85592" y="273892"/>
                  </a:lnTo>
                  <a:lnTo>
                    <a:pt x="139622" y="259449"/>
                  </a:lnTo>
                  <a:lnTo>
                    <a:pt x="95221" y="0"/>
                  </a:ln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82511A8-77B5-ADF9-F3E5-056A74447676}"/>
                </a:ext>
              </a:extLst>
            </p:cNvPr>
            <p:cNvSpPr/>
            <p:nvPr/>
          </p:nvSpPr>
          <p:spPr>
            <a:xfrm>
              <a:off x="7644972" y="708465"/>
              <a:ext cx="843763" cy="735751"/>
            </a:xfrm>
            <a:custGeom>
              <a:avLst/>
              <a:gdLst>
                <a:gd name="connsiteX0" fmla="*/ 7719 w 843763"/>
                <a:gd name="connsiteY0" fmla="*/ 152797 h 735751"/>
                <a:gd name="connsiteX1" fmla="*/ 62283 w 843763"/>
                <a:gd name="connsiteY1" fmla="*/ 31899 h 735751"/>
                <a:gd name="connsiteX2" fmla="*/ 419092 w 843763"/>
                <a:gd name="connsiteY2" fmla="*/ 130329 h 735751"/>
                <a:gd name="connsiteX3" fmla="*/ 649119 w 843763"/>
                <a:gd name="connsiteY3" fmla="*/ 286533 h 735751"/>
                <a:gd name="connsiteX4" fmla="*/ 814417 w 843763"/>
                <a:gd name="connsiteY4" fmla="*/ 639597 h 735751"/>
                <a:gd name="connsiteX5" fmla="*/ 381111 w 843763"/>
                <a:gd name="connsiteY5" fmla="*/ 637458 h 735751"/>
                <a:gd name="connsiteX6" fmla="*/ 135571 w 843763"/>
                <a:gd name="connsiteY6" fmla="*/ 269415 h 735751"/>
                <a:gd name="connsiteX7" fmla="*/ 7719 w 843763"/>
                <a:gd name="connsiteY7" fmla="*/ 152797 h 73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763" h="735751">
                  <a:moveTo>
                    <a:pt x="7719" y="152797"/>
                  </a:moveTo>
                  <a:cubicBezTo>
                    <a:pt x="7719" y="152797"/>
                    <a:pt x="-30262" y="95023"/>
                    <a:pt x="62283" y="31899"/>
                  </a:cubicBezTo>
                  <a:cubicBezTo>
                    <a:pt x="154829" y="-31224"/>
                    <a:pt x="319593" y="-1802"/>
                    <a:pt x="419092" y="130329"/>
                  </a:cubicBezTo>
                  <a:cubicBezTo>
                    <a:pt x="518592" y="262461"/>
                    <a:pt x="533571" y="202012"/>
                    <a:pt x="649119" y="286533"/>
                  </a:cubicBezTo>
                  <a:cubicBezTo>
                    <a:pt x="764667" y="371055"/>
                    <a:pt x="905893" y="512815"/>
                    <a:pt x="814417" y="639597"/>
                  </a:cubicBezTo>
                  <a:cubicBezTo>
                    <a:pt x="737385" y="747121"/>
                    <a:pt x="556038" y="787777"/>
                    <a:pt x="381111" y="637458"/>
                  </a:cubicBezTo>
                  <a:cubicBezTo>
                    <a:pt x="220628" y="499442"/>
                    <a:pt x="196020" y="449692"/>
                    <a:pt x="135571" y="269415"/>
                  </a:cubicBezTo>
                  <a:cubicBezTo>
                    <a:pt x="105615" y="180079"/>
                    <a:pt x="78332" y="195593"/>
                    <a:pt x="7719" y="152797"/>
                  </a:cubicBezTo>
                  <a:close/>
                </a:path>
              </a:pathLst>
            </a:custGeom>
            <a:solidFill>
              <a:srgbClr val="ED85C3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FC34DBA-E217-CEBA-3479-8A5DAB472516}"/>
                </a:ext>
              </a:extLst>
            </p:cNvPr>
            <p:cNvSpPr/>
            <p:nvPr/>
          </p:nvSpPr>
          <p:spPr>
            <a:xfrm>
              <a:off x="7438712" y="1355016"/>
              <a:ext cx="759622" cy="1250156"/>
            </a:xfrm>
            <a:custGeom>
              <a:avLst/>
              <a:gdLst>
                <a:gd name="connsiteX0" fmla="*/ 114479 w 759622"/>
                <a:gd name="connsiteY0" fmla="*/ 330061 h 1250156"/>
                <a:gd name="connsiteX1" fmla="*/ 1 w 759622"/>
                <a:gd name="connsiteY1" fmla="*/ 1126595 h 1250156"/>
                <a:gd name="connsiteX2" fmla="*/ 759623 w 759622"/>
                <a:gd name="connsiteY2" fmla="*/ 1243748 h 1250156"/>
                <a:gd name="connsiteX3" fmla="*/ 447215 w 759622"/>
                <a:gd name="connsiteY3" fmla="*/ 0 h 1250156"/>
                <a:gd name="connsiteX4" fmla="*/ 309735 w 759622"/>
                <a:gd name="connsiteY4" fmla="*/ 4280 h 1250156"/>
                <a:gd name="connsiteX5" fmla="*/ 114479 w 759622"/>
                <a:gd name="connsiteY5" fmla="*/ 330061 h 125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22" h="1250156">
                  <a:moveTo>
                    <a:pt x="114479" y="330061"/>
                  </a:moveTo>
                  <a:lnTo>
                    <a:pt x="1" y="1126595"/>
                  </a:lnTo>
                  <a:cubicBezTo>
                    <a:pt x="1" y="1126595"/>
                    <a:pt x="414049" y="1283334"/>
                    <a:pt x="759623" y="1243748"/>
                  </a:cubicBezTo>
                  <a:cubicBezTo>
                    <a:pt x="759623" y="1243748"/>
                    <a:pt x="690081" y="364833"/>
                    <a:pt x="447215" y="0"/>
                  </a:cubicBezTo>
                  <a:cubicBezTo>
                    <a:pt x="447215" y="0"/>
                    <a:pt x="385162" y="34771"/>
                    <a:pt x="309735" y="4280"/>
                  </a:cubicBezTo>
                  <a:cubicBezTo>
                    <a:pt x="309735" y="3745"/>
                    <a:pt x="187232" y="148715"/>
                    <a:pt x="114479" y="330061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71E7420-16F6-6B72-7543-582DB4DF9F2F}"/>
                </a:ext>
              </a:extLst>
            </p:cNvPr>
            <p:cNvSpPr/>
            <p:nvPr/>
          </p:nvSpPr>
          <p:spPr>
            <a:xfrm>
              <a:off x="6578520" y="1013186"/>
              <a:ext cx="1240003" cy="775135"/>
            </a:xfrm>
            <a:custGeom>
              <a:avLst/>
              <a:gdLst>
                <a:gd name="connsiteX0" fmla="*/ 1240004 w 1240003"/>
                <a:gd name="connsiteY0" fmla="*/ 486800 h 775135"/>
                <a:gd name="connsiteX1" fmla="*/ 631771 w 1240003"/>
                <a:gd name="connsiteY1" fmla="*/ 341295 h 775135"/>
                <a:gd name="connsiteX2" fmla="*/ 82918 w 1240003"/>
                <a:gd name="connsiteY2" fmla="*/ 0 h 775135"/>
                <a:gd name="connsiteX3" fmla="*/ 1 w 1240003"/>
                <a:gd name="connsiteY3" fmla="*/ 144970 h 775135"/>
                <a:gd name="connsiteX4" fmla="*/ 453635 w 1240003"/>
                <a:gd name="connsiteY4" fmla="*/ 509803 h 775135"/>
                <a:gd name="connsiteX5" fmla="*/ 1082195 w 1240003"/>
                <a:gd name="connsiteY5" fmla="*/ 775136 h 775135"/>
                <a:gd name="connsiteX6" fmla="*/ 1205768 w 1240003"/>
                <a:gd name="connsiteY6" fmla="*/ 630701 h 775135"/>
                <a:gd name="connsiteX7" fmla="*/ 1240004 w 1240003"/>
                <a:gd name="connsiteY7" fmla="*/ 486800 h 77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0003" h="775135">
                  <a:moveTo>
                    <a:pt x="1240004" y="486800"/>
                  </a:moveTo>
                  <a:cubicBezTo>
                    <a:pt x="1240004" y="486800"/>
                    <a:pt x="808838" y="404419"/>
                    <a:pt x="631771" y="341295"/>
                  </a:cubicBezTo>
                  <a:cubicBezTo>
                    <a:pt x="533342" y="305989"/>
                    <a:pt x="82918" y="0"/>
                    <a:pt x="82918" y="0"/>
                  </a:cubicBezTo>
                  <a:cubicBezTo>
                    <a:pt x="82918" y="0"/>
                    <a:pt x="1" y="37981"/>
                    <a:pt x="1" y="144970"/>
                  </a:cubicBezTo>
                  <a:lnTo>
                    <a:pt x="453635" y="509803"/>
                  </a:lnTo>
                  <a:lnTo>
                    <a:pt x="1082195" y="775136"/>
                  </a:lnTo>
                  <a:lnTo>
                    <a:pt x="1205768" y="630701"/>
                  </a:lnTo>
                  <a:lnTo>
                    <a:pt x="1240004" y="486800"/>
                  </a:ln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09BE415-7938-639E-4CB8-43FB68633B48}"/>
                </a:ext>
              </a:extLst>
            </p:cNvPr>
            <p:cNvSpPr/>
            <p:nvPr/>
          </p:nvSpPr>
          <p:spPr>
            <a:xfrm>
              <a:off x="7161611" y="2739455"/>
              <a:ext cx="739829" cy="328456"/>
            </a:xfrm>
            <a:custGeom>
              <a:avLst/>
              <a:gdLst>
                <a:gd name="connsiteX0" fmla="*/ 1 w 739829"/>
                <a:gd name="connsiteY0" fmla="*/ 328457 h 328456"/>
                <a:gd name="connsiteX1" fmla="*/ 739830 w 739829"/>
                <a:gd name="connsiteY1" fmla="*/ 0 h 32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829" h="328456">
                  <a:moveTo>
                    <a:pt x="1" y="328457"/>
                  </a:moveTo>
                  <a:cubicBezTo>
                    <a:pt x="1" y="328457"/>
                    <a:pt x="432237" y="154599"/>
                    <a:pt x="739830" y="0"/>
                  </a:cubicBezTo>
                </a:path>
              </a:pathLst>
            </a:custGeom>
            <a:noFill/>
            <a:ln w="16035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F5FAC25-F12C-E6BA-15B4-D1CA55942378}"/>
                </a:ext>
              </a:extLst>
            </p:cNvPr>
            <p:cNvSpPr/>
            <p:nvPr/>
          </p:nvSpPr>
          <p:spPr>
            <a:xfrm>
              <a:off x="2290933" y="958087"/>
              <a:ext cx="1497312" cy="163693"/>
            </a:xfrm>
            <a:custGeom>
              <a:avLst/>
              <a:gdLst>
                <a:gd name="connsiteX0" fmla="*/ 1414932 w 1497312"/>
                <a:gd name="connsiteY0" fmla="*/ 163693 h 163693"/>
                <a:gd name="connsiteX1" fmla="*/ 81848 w 1497312"/>
                <a:gd name="connsiteY1" fmla="*/ 163693 h 163693"/>
                <a:gd name="connsiteX2" fmla="*/ 1 w 1497312"/>
                <a:gd name="connsiteY2" fmla="*/ 81847 h 163693"/>
                <a:gd name="connsiteX3" fmla="*/ 1 w 1497312"/>
                <a:gd name="connsiteY3" fmla="*/ 81847 h 163693"/>
                <a:gd name="connsiteX4" fmla="*/ 81848 w 1497312"/>
                <a:gd name="connsiteY4" fmla="*/ 0 h 163693"/>
                <a:gd name="connsiteX5" fmla="*/ 1415466 w 1497312"/>
                <a:gd name="connsiteY5" fmla="*/ 0 h 163693"/>
                <a:gd name="connsiteX6" fmla="*/ 1497313 w 1497312"/>
                <a:gd name="connsiteY6" fmla="*/ 81847 h 163693"/>
                <a:gd name="connsiteX7" fmla="*/ 1497313 w 1497312"/>
                <a:gd name="connsiteY7" fmla="*/ 81847 h 163693"/>
                <a:gd name="connsiteX8" fmla="*/ 1414932 w 1497312"/>
                <a:gd name="connsiteY8" fmla="*/ 163693 h 16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12" h="163693">
                  <a:moveTo>
                    <a:pt x="1414932" y="163693"/>
                  </a:moveTo>
                  <a:lnTo>
                    <a:pt x="81848" y="163693"/>
                  </a:lnTo>
                  <a:cubicBezTo>
                    <a:pt x="36912" y="163693"/>
                    <a:pt x="1" y="127317"/>
                    <a:pt x="1" y="81847"/>
                  </a:cubicBezTo>
                  <a:lnTo>
                    <a:pt x="1" y="81847"/>
                  </a:lnTo>
                  <a:cubicBezTo>
                    <a:pt x="1" y="36911"/>
                    <a:pt x="36377" y="0"/>
                    <a:pt x="81848" y="0"/>
                  </a:cubicBezTo>
                  <a:lnTo>
                    <a:pt x="1415466" y="0"/>
                  </a:lnTo>
                  <a:cubicBezTo>
                    <a:pt x="1460402" y="0"/>
                    <a:pt x="1497313" y="36376"/>
                    <a:pt x="1497313" y="81847"/>
                  </a:cubicBezTo>
                  <a:lnTo>
                    <a:pt x="1497313" y="81847"/>
                  </a:lnTo>
                  <a:cubicBezTo>
                    <a:pt x="1496778" y="127317"/>
                    <a:pt x="1460402" y="163693"/>
                    <a:pt x="1414932" y="163693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B6B2A0C-751F-6C3F-B76A-69D199BC7475}"/>
                </a:ext>
              </a:extLst>
            </p:cNvPr>
            <p:cNvSpPr/>
            <p:nvPr/>
          </p:nvSpPr>
          <p:spPr>
            <a:xfrm>
              <a:off x="2290933" y="1441142"/>
              <a:ext cx="1497312" cy="163693"/>
            </a:xfrm>
            <a:custGeom>
              <a:avLst/>
              <a:gdLst>
                <a:gd name="connsiteX0" fmla="*/ 1414932 w 1497312"/>
                <a:gd name="connsiteY0" fmla="*/ 163693 h 163693"/>
                <a:gd name="connsiteX1" fmla="*/ 81848 w 1497312"/>
                <a:gd name="connsiteY1" fmla="*/ 163693 h 163693"/>
                <a:gd name="connsiteX2" fmla="*/ 1 w 1497312"/>
                <a:gd name="connsiteY2" fmla="*/ 81847 h 163693"/>
                <a:gd name="connsiteX3" fmla="*/ 1 w 1497312"/>
                <a:gd name="connsiteY3" fmla="*/ 81847 h 163693"/>
                <a:gd name="connsiteX4" fmla="*/ 81848 w 1497312"/>
                <a:gd name="connsiteY4" fmla="*/ 0 h 163693"/>
                <a:gd name="connsiteX5" fmla="*/ 1415466 w 1497312"/>
                <a:gd name="connsiteY5" fmla="*/ 0 h 163693"/>
                <a:gd name="connsiteX6" fmla="*/ 1497313 w 1497312"/>
                <a:gd name="connsiteY6" fmla="*/ 81847 h 163693"/>
                <a:gd name="connsiteX7" fmla="*/ 1497313 w 1497312"/>
                <a:gd name="connsiteY7" fmla="*/ 81847 h 163693"/>
                <a:gd name="connsiteX8" fmla="*/ 1414932 w 1497312"/>
                <a:gd name="connsiteY8" fmla="*/ 163693 h 16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12" h="163693">
                  <a:moveTo>
                    <a:pt x="1414932" y="163693"/>
                  </a:moveTo>
                  <a:lnTo>
                    <a:pt x="81848" y="163693"/>
                  </a:lnTo>
                  <a:cubicBezTo>
                    <a:pt x="36912" y="163693"/>
                    <a:pt x="1" y="127317"/>
                    <a:pt x="1" y="81847"/>
                  </a:cubicBezTo>
                  <a:lnTo>
                    <a:pt x="1" y="81847"/>
                  </a:lnTo>
                  <a:cubicBezTo>
                    <a:pt x="1" y="36911"/>
                    <a:pt x="36377" y="0"/>
                    <a:pt x="81848" y="0"/>
                  </a:cubicBezTo>
                  <a:lnTo>
                    <a:pt x="1415466" y="0"/>
                  </a:lnTo>
                  <a:cubicBezTo>
                    <a:pt x="1460402" y="0"/>
                    <a:pt x="1497313" y="36376"/>
                    <a:pt x="1497313" y="81847"/>
                  </a:cubicBezTo>
                  <a:lnTo>
                    <a:pt x="1497313" y="81847"/>
                  </a:lnTo>
                  <a:cubicBezTo>
                    <a:pt x="1496778" y="127317"/>
                    <a:pt x="1460402" y="163693"/>
                    <a:pt x="1414932" y="163693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FB24996-7CCA-CFB6-E68E-7F1A81DEFE6C}"/>
                </a:ext>
              </a:extLst>
            </p:cNvPr>
            <p:cNvSpPr/>
            <p:nvPr/>
          </p:nvSpPr>
          <p:spPr>
            <a:xfrm>
              <a:off x="2290933" y="1923663"/>
              <a:ext cx="1497312" cy="163693"/>
            </a:xfrm>
            <a:custGeom>
              <a:avLst/>
              <a:gdLst>
                <a:gd name="connsiteX0" fmla="*/ 1414932 w 1497312"/>
                <a:gd name="connsiteY0" fmla="*/ 163693 h 163693"/>
                <a:gd name="connsiteX1" fmla="*/ 81848 w 1497312"/>
                <a:gd name="connsiteY1" fmla="*/ 163693 h 163693"/>
                <a:gd name="connsiteX2" fmla="*/ 1 w 1497312"/>
                <a:gd name="connsiteY2" fmla="*/ 81847 h 163693"/>
                <a:gd name="connsiteX3" fmla="*/ 1 w 1497312"/>
                <a:gd name="connsiteY3" fmla="*/ 81847 h 163693"/>
                <a:gd name="connsiteX4" fmla="*/ 81848 w 1497312"/>
                <a:gd name="connsiteY4" fmla="*/ 0 h 163693"/>
                <a:gd name="connsiteX5" fmla="*/ 1415466 w 1497312"/>
                <a:gd name="connsiteY5" fmla="*/ 0 h 163693"/>
                <a:gd name="connsiteX6" fmla="*/ 1497313 w 1497312"/>
                <a:gd name="connsiteY6" fmla="*/ 81847 h 163693"/>
                <a:gd name="connsiteX7" fmla="*/ 1497313 w 1497312"/>
                <a:gd name="connsiteY7" fmla="*/ 81847 h 163693"/>
                <a:gd name="connsiteX8" fmla="*/ 1414932 w 1497312"/>
                <a:gd name="connsiteY8" fmla="*/ 163693 h 16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312" h="163693">
                  <a:moveTo>
                    <a:pt x="1414932" y="163693"/>
                  </a:moveTo>
                  <a:lnTo>
                    <a:pt x="81848" y="163693"/>
                  </a:lnTo>
                  <a:cubicBezTo>
                    <a:pt x="36912" y="163693"/>
                    <a:pt x="1" y="127317"/>
                    <a:pt x="1" y="81847"/>
                  </a:cubicBezTo>
                  <a:lnTo>
                    <a:pt x="1" y="81847"/>
                  </a:lnTo>
                  <a:cubicBezTo>
                    <a:pt x="1" y="36911"/>
                    <a:pt x="36377" y="0"/>
                    <a:pt x="81848" y="0"/>
                  </a:cubicBezTo>
                  <a:lnTo>
                    <a:pt x="1415466" y="0"/>
                  </a:lnTo>
                  <a:cubicBezTo>
                    <a:pt x="1460402" y="0"/>
                    <a:pt x="1497313" y="36376"/>
                    <a:pt x="1497313" y="81847"/>
                  </a:cubicBezTo>
                  <a:lnTo>
                    <a:pt x="1497313" y="81847"/>
                  </a:lnTo>
                  <a:cubicBezTo>
                    <a:pt x="1496778" y="127317"/>
                    <a:pt x="1460402" y="163693"/>
                    <a:pt x="1414932" y="163693"/>
                  </a:cubicBez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2068791-D1DA-E95A-5AEF-91D0A19212C8}"/>
                </a:ext>
              </a:extLst>
            </p:cNvPr>
            <p:cNvSpPr/>
            <p:nvPr/>
          </p:nvSpPr>
          <p:spPr>
            <a:xfrm>
              <a:off x="6473671" y="1163506"/>
              <a:ext cx="5349" cy="2104475"/>
            </a:xfrm>
            <a:custGeom>
              <a:avLst/>
              <a:gdLst>
                <a:gd name="connsiteX0" fmla="*/ 1 w 5349"/>
                <a:gd name="connsiteY0" fmla="*/ 0 h 2104475"/>
                <a:gd name="connsiteX1" fmla="*/ 1 w 5349"/>
                <a:gd name="connsiteY1" fmla="*/ 2104475 h 210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9" h="2104475">
                  <a:moveTo>
                    <a:pt x="1" y="0"/>
                  </a:moveTo>
                  <a:lnTo>
                    <a:pt x="1" y="2104475"/>
                  </a:lnTo>
                </a:path>
              </a:pathLst>
            </a:custGeom>
            <a:ln w="1603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E3E4203-E165-BCB4-B971-3774D6D5A6DC}"/>
                </a:ext>
              </a:extLst>
            </p:cNvPr>
            <p:cNvSpPr/>
            <p:nvPr/>
          </p:nvSpPr>
          <p:spPr>
            <a:xfrm>
              <a:off x="7964564" y="1502126"/>
              <a:ext cx="388914" cy="650305"/>
            </a:xfrm>
            <a:custGeom>
              <a:avLst/>
              <a:gdLst>
                <a:gd name="connsiteX0" fmla="*/ 1 w 388914"/>
                <a:gd name="connsiteY0" fmla="*/ 0 h 650305"/>
                <a:gd name="connsiteX1" fmla="*/ 209699 w 388914"/>
                <a:gd name="connsiteY1" fmla="*/ 391045 h 650305"/>
                <a:gd name="connsiteX2" fmla="*/ 273893 w 388914"/>
                <a:gd name="connsiteY2" fmla="*/ 37446 h 650305"/>
                <a:gd name="connsiteX3" fmla="*/ 323107 w 388914"/>
                <a:gd name="connsiteY3" fmla="*/ 59914 h 650305"/>
                <a:gd name="connsiteX4" fmla="*/ 388906 w 388914"/>
                <a:gd name="connsiteY4" fmla="*/ 64728 h 650305"/>
                <a:gd name="connsiteX5" fmla="*/ 332202 w 388914"/>
                <a:gd name="connsiteY5" fmla="*/ 633376 h 650305"/>
                <a:gd name="connsiteX6" fmla="*/ 169578 w 388914"/>
                <a:gd name="connsiteY6" fmla="*/ 617327 h 650305"/>
                <a:gd name="connsiteX7" fmla="*/ 83452 w 388914"/>
                <a:gd name="connsiteY7" fmla="*/ 577206 h 650305"/>
                <a:gd name="connsiteX8" fmla="*/ 2676 w 388914"/>
                <a:gd name="connsiteY8" fmla="*/ 20863 h 650305"/>
                <a:gd name="connsiteX9" fmla="*/ 1 w 388914"/>
                <a:gd name="connsiteY9" fmla="*/ 0 h 65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914" h="650305">
                  <a:moveTo>
                    <a:pt x="1" y="0"/>
                  </a:moveTo>
                  <a:lnTo>
                    <a:pt x="209699" y="391045"/>
                  </a:lnTo>
                  <a:cubicBezTo>
                    <a:pt x="209699" y="391045"/>
                    <a:pt x="222538" y="210769"/>
                    <a:pt x="273893" y="37446"/>
                  </a:cubicBezTo>
                  <a:cubicBezTo>
                    <a:pt x="273893" y="37446"/>
                    <a:pt x="285661" y="50820"/>
                    <a:pt x="323107" y="59914"/>
                  </a:cubicBezTo>
                  <a:cubicBezTo>
                    <a:pt x="360554" y="69008"/>
                    <a:pt x="388906" y="64728"/>
                    <a:pt x="388906" y="64728"/>
                  </a:cubicBezTo>
                  <a:cubicBezTo>
                    <a:pt x="388906" y="64728"/>
                    <a:pt x="391046" y="523712"/>
                    <a:pt x="332202" y="633376"/>
                  </a:cubicBezTo>
                  <a:cubicBezTo>
                    <a:pt x="314014" y="667612"/>
                    <a:pt x="233772" y="643539"/>
                    <a:pt x="169578" y="617327"/>
                  </a:cubicBezTo>
                  <a:cubicBezTo>
                    <a:pt x="122503" y="598069"/>
                    <a:pt x="83452" y="577206"/>
                    <a:pt x="83452" y="577206"/>
                  </a:cubicBezTo>
                  <a:lnTo>
                    <a:pt x="2676" y="2086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FDDF84A-4EA4-44AC-B3FD-93B332CA75E8}"/>
                </a:ext>
              </a:extLst>
            </p:cNvPr>
            <p:cNvSpPr/>
            <p:nvPr/>
          </p:nvSpPr>
          <p:spPr>
            <a:xfrm>
              <a:off x="8093486" y="1932757"/>
              <a:ext cx="40655" cy="186696"/>
            </a:xfrm>
            <a:custGeom>
              <a:avLst/>
              <a:gdLst>
                <a:gd name="connsiteX0" fmla="*/ 40657 w 40655"/>
                <a:gd name="connsiteY0" fmla="*/ 186696 h 186696"/>
                <a:gd name="connsiteX1" fmla="*/ 1 w 40655"/>
                <a:gd name="connsiteY1" fmla="*/ 0 h 18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655" h="186696">
                  <a:moveTo>
                    <a:pt x="40657" y="186696"/>
                  </a:moveTo>
                  <a:cubicBezTo>
                    <a:pt x="20864" y="76497"/>
                    <a:pt x="15515" y="67938"/>
                    <a:pt x="1" y="0"/>
                  </a:cubicBezTo>
                </a:path>
              </a:pathLst>
            </a:custGeom>
            <a:noFill/>
            <a:ln w="16035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60A17E8-3B41-4654-7580-2819BE02DAC6}"/>
                </a:ext>
              </a:extLst>
            </p:cNvPr>
            <p:cNvSpPr/>
            <p:nvPr/>
          </p:nvSpPr>
          <p:spPr>
            <a:xfrm>
              <a:off x="8240432" y="1499725"/>
              <a:ext cx="146501" cy="72827"/>
            </a:xfrm>
            <a:custGeom>
              <a:avLst/>
              <a:gdLst>
                <a:gd name="connsiteX0" fmla="*/ 165 w 146501"/>
                <a:gd name="connsiteY0" fmla="*/ 43057 h 72827"/>
                <a:gd name="connsiteX1" fmla="*/ 24772 w 146501"/>
                <a:gd name="connsiteY1" fmla="*/ 2936 h 72827"/>
                <a:gd name="connsiteX2" fmla="*/ 145669 w 146501"/>
                <a:gd name="connsiteY2" fmla="*/ 36102 h 72827"/>
                <a:gd name="connsiteX3" fmla="*/ 123202 w 146501"/>
                <a:gd name="connsiteY3" fmla="*/ 63919 h 72827"/>
                <a:gd name="connsiteX4" fmla="*/ 108223 w 146501"/>
                <a:gd name="connsiteY4" fmla="*/ 67664 h 72827"/>
                <a:gd name="connsiteX5" fmla="*/ 165 w 146501"/>
                <a:gd name="connsiteY5" fmla="*/ 43057 h 7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01" h="72827">
                  <a:moveTo>
                    <a:pt x="165" y="43057"/>
                  </a:moveTo>
                  <a:cubicBezTo>
                    <a:pt x="165" y="43057"/>
                    <a:pt x="-3580" y="12030"/>
                    <a:pt x="24772" y="2936"/>
                  </a:cubicBezTo>
                  <a:cubicBezTo>
                    <a:pt x="53124" y="-6158"/>
                    <a:pt x="140320" y="6145"/>
                    <a:pt x="145669" y="36102"/>
                  </a:cubicBezTo>
                  <a:cubicBezTo>
                    <a:pt x="151019" y="66059"/>
                    <a:pt x="129086" y="75153"/>
                    <a:pt x="123202" y="63919"/>
                  </a:cubicBezTo>
                  <a:cubicBezTo>
                    <a:pt x="117318" y="52686"/>
                    <a:pt x="108223" y="67664"/>
                    <a:pt x="108223" y="67664"/>
                  </a:cubicBezTo>
                  <a:cubicBezTo>
                    <a:pt x="108223" y="67664"/>
                    <a:pt x="27981" y="89597"/>
                    <a:pt x="165" y="43057"/>
                  </a:cubicBezTo>
                  <a:close/>
                </a:path>
              </a:pathLst>
            </a:custGeom>
            <a:solidFill>
              <a:srgbClr val="FFDFD7"/>
            </a:solidFill>
            <a:ln w="53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65DFE08E-8CC4-78DA-D158-356D44C41089}"/>
              </a:ext>
            </a:extLst>
          </p:cNvPr>
          <p:cNvSpPr/>
          <p:nvPr/>
        </p:nvSpPr>
        <p:spPr>
          <a:xfrm>
            <a:off x="6264758" y="2015070"/>
            <a:ext cx="2313172" cy="538856"/>
          </a:xfrm>
          <a:prstGeom prst="roundRect">
            <a:avLst>
              <a:gd name="adj" fmla="val 50000"/>
            </a:avLst>
          </a:pr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rtlCol="0" anchor="ctr"/>
          <a:lstStyle/>
          <a:p>
            <a:pPr algn="l"/>
            <a:endParaRPr lang="zh-CN" altLang="en-US" sz="3200">
              <a:solidFill>
                <a:srgbClr val="F2F2F2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CF19A210-D464-EF92-9FD2-1A1116E8C1F1}"/>
              </a:ext>
            </a:extLst>
          </p:cNvPr>
          <p:cNvGrpSpPr/>
          <p:nvPr/>
        </p:nvGrpSpPr>
        <p:grpSpPr>
          <a:xfrm>
            <a:off x="6145265" y="2051953"/>
            <a:ext cx="2748431" cy="1453734"/>
            <a:chOff x="889622" y="3046957"/>
            <a:chExt cx="2748431" cy="1453734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94BA36A5-47CE-6680-836A-16E9C79D4047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4D3BF57E-DD13-DB24-09F3-9F395ACCD6FF}"/>
                </a:ext>
              </a:extLst>
            </p:cNvPr>
            <p:cNvSpPr/>
            <p:nvPr/>
          </p:nvSpPr>
          <p:spPr>
            <a:xfrm>
              <a:off x="889622" y="3601791"/>
              <a:ext cx="265249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1DEDEA60-8D16-00C3-7941-9733CA0BF4E6}"/>
              </a:ext>
            </a:extLst>
          </p:cNvPr>
          <p:cNvSpPr/>
          <p:nvPr/>
        </p:nvSpPr>
        <p:spPr>
          <a:xfrm>
            <a:off x="9004115" y="2015070"/>
            <a:ext cx="2313172" cy="538856"/>
          </a:xfrm>
          <a:prstGeom prst="roundRect">
            <a:avLst>
              <a:gd name="adj" fmla="val 50000"/>
            </a:avLst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rtlCol="0" anchor="ctr"/>
          <a:lstStyle/>
          <a:p>
            <a:pPr algn="l"/>
            <a:endParaRPr lang="zh-CN" altLang="en-US" sz="3200">
              <a:solidFill>
                <a:srgbClr val="F2F2F2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67232220-CE44-62C0-1758-74BF38A5221E}"/>
              </a:ext>
            </a:extLst>
          </p:cNvPr>
          <p:cNvGrpSpPr/>
          <p:nvPr/>
        </p:nvGrpSpPr>
        <p:grpSpPr>
          <a:xfrm>
            <a:off x="8884622" y="2051953"/>
            <a:ext cx="2748431" cy="1453734"/>
            <a:chOff x="889622" y="3046957"/>
            <a:chExt cx="2748431" cy="145373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5C9FE1DD-7285-A64B-DAE3-05A53859ABEC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2F60873-75CD-AB90-8C9F-DE412CFA26E8}"/>
                </a:ext>
              </a:extLst>
            </p:cNvPr>
            <p:cNvSpPr/>
            <p:nvPr/>
          </p:nvSpPr>
          <p:spPr>
            <a:xfrm>
              <a:off x="889622" y="3601791"/>
              <a:ext cx="265249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259E6CE1-B8CD-4B75-FB79-F30C4A1F39EA}"/>
              </a:ext>
            </a:extLst>
          </p:cNvPr>
          <p:cNvSpPr/>
          <p:nvPr/>
        </p:nvSpPr>
        <p:spPr>
          <a:xfrm>
            <a:off x="6264758" y="3740368"/>
            <a:ext cx="2313172" cy="538856"/>
          </a:xfrm>
          <a:prstGeom prst="roundRect">
            <a:avLst>
              <a:gd name="adj" fmla="val 50000"/>
            </a:avLst>
          </a:prstGeom>
          <a:solidFill>
            <a:srgbClr val="5900CC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rtlCol="0" anchor="ctr"/>
          <a:lstStyle/>
          <a:p>
            <a:pPr algn="l"/>
            <a:endParaRPr lang="zh-CN" altLang="en-US" sz="3200">
              <a:solidFill>
                <a:srgbClr val="F2F2F2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10E500FD-158F-0680-D033-2926B15335DA}"/>
              </a:ext>
            </a:extLst>
          </p:cNvPr>
          <p:cNvGrpSpPr/>
          <p:nvPr/>
        </p:nvGrpSpPr>
        <p:grpSpPr>
          <a:xfrm>
            <a:off x="6145265" y="3777251"/>
            <a:ext cx="2748431" cy="1730733"/>
            <a:chOff x="889622" y="3046957"/>
            <a:chExt cx="2748431" cy="1730733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EA8F8528-9D06-6DBC-6E41-B918882EEDC5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FA17441C-CCF3-9B4D-9695-59418DABA1F4}"/>
                </a:ext>
              </a:extLst>
            </p:cNvPr>
            <p:cNvSpPr/>
            <p:nvPr/>
          </p:nvSpPr>
          <p:spPr>
            <a:xfrm>
              <a:off x="889622" y="3601791"/>
              <a:ext cx="2652493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DC2EA0A7-2BFE-FD2E-A43A-C5506E540533}"/>
              </a:ext>
            </a:extLst>
          </p:cNvPr>
          <p:cNvSpPr/>
          <p:nvPr/>
        </p:nvSpPr>
        <p:spPr>
          <a:xfrm>
            <a:off x="9004115" y="3740368"/>
            <a:ext cx="2313172" cy="538856"/>
          </a:xfrm>
          <a:prstGeom prst="roundRect">
            <a:avLst>
              <a:gd name="adj" fmla="val 50000"/>
            </a:avLst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rtlCol="0" anchor="ctr"/>
          <a:lstStyle/>
          <a:p>
            <a:pPr algn="l"/>
            <a:endParaRPr lang="zh-CN" altLang="en-US" sz="3200">
              <a:solidFill>
                <a:srgbClr val="F2F2F2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952B6ED-B2B2-CDD2-0777-862FB1BBC303}"/>
              </a:ext>
            </a:extLst>
          </p:cNvPr>
          <p:cNvGrpSpPr/>
          <p:nvPr/>
        </p:nvGrpSpPr>
        <p:grpSpPr>
          <a:xfrm>
            <a:off x="8884622" y="3777251"/>
            <a:ext cx="2748431" cy="1453734"/>
            <a:chOff x="889622" y="3046957"/>
            <a:chExt cx="2748431" cy="1453734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EDD2E67-046B-F7C2-5CF4-F4D59121C16C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D56A54E0-CDD9-21EA-5928-6FBB9626C050}"/>
                </a:ext>
              </a:extLst>
            </p:cNvPr>
            <p:cNvSpPr/>
            <p:nvPr/>
          </p:nvSpPr>
          <p:spPr>
            <a:xfrm>
              <a:off x="889622" y="3601791"/>
              <a:ext cx="265249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780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60">
            <a:extLst>
              <a:ext uri="{FF2B5EF4-FFF2-40B4-BE49-F238E27FC236}">
                <a16:creationId xmlns:a16="http://schemas.microsoft.com/office/drawing/2014/main" id="{9D7E9C87-82CD-F9A3-C836-788C62A59C33}"/>
              </a:ext>
            </a:extLst>
          </p:cNvPr>
          <p:cNvSpPr>
            <a:spLocks noEditPoints="1"/>
          </p:cNvSpPr>
          <p:nvPr/>
        </p:nvSpPr>
        <p:spPr bwMode="auto">
          <a:xfrm rot="898892">
            <a:off x="1078542" y="3914444"/>
            <a:ext cx="1826997" cy="1860318"/>
          </a:xfrm>
          <a:custGeom>
            <a:avLst/>
            <a:gdLst>
              <a:gd name="T0" fmla="*/ 135 w 672"/>
              <a:gd name="T1" fmla="*/ 480 h 684"/>
              <a:gd name="T2" fmla="*/ 153 w 672"/>
              <a:gd name="T3" fmla="*/ 484 h 684"/>
              <a:gd name="T4" fmla="*/ 222 w 672"/>
              <a:gd name="T5" fmla="*/ 369 h 684"/>
              <a:gd name="T6" fmla="*/ 195 w 672"/>
              <a:gd name="T7" fmla="*/ 345 h 684"/>
              <a:gd name="T8" fmla="*/ 178 w 672"/>
              <a:gd name="T9" fmla="*/ 318 h 684"/>
              <a:gd name="T10" fmla="*/ 165 w 672"/>
              <a:gd name="T11" fmla="*/ 281 h 684"/>
              <a:gd name="T12" fmla="*/ 176 w 672"/>
              <a:gd name="T13" fmla="*/ 218 h 684"/>
              <a:gd name="T14" fmla="*/ 214 w 672"/>
              <a:gd name="T15" fmla="*/ 190 h 684"/>
              <a:gd name="T16" fmla="*/ 206 w 672"/>
              <a:gd name="T17" fmla="*/ 334 h 684"/>
              <a:gd name="T18" fmla="*/ 270 w 672"/>
              <a:gd name="T19" fmla="*/ 354 h 684"/>
              <a:gd name="T20" fmla="*/ 293 w 672"/>
              <a:gd name="T21" fmla="*/ 388 h 684"/>
              <a:gd name="T22" fmla="*/ 313 w 672"/>
              <a:gd name="T23" fmla="*/ 440 h 684"/>
              <a:gd name="T24" fmla="*/ 270 w 672"/>
              <a:gd name="T25" fmla="*/ 537 h 684"/>
              <a:gd name="T26" fmla="*/ 229 w 672"/>
              <a:gd name="T27" fmla="*/ 590 h 684"/>
              <a:gd name="T28" fmla="*/ 231 w 672"/>
              <a:gd name="T29" fmla="*/ 634 h 684"/>
              <a:gd name="T30" fmla="*/ 300 w 672"/>
              <a:gd name="T31" fmla="*/ 671 h 684"/>
              <a:gd name="T32" fmla="*/ 279 w 672"/>
              <a:gd name="T33" fmla="*/ 637 h 684"/>
              <a:gd name="T34" fmla="*/ 275 w 672"/>
              <a:gd name="T35" fmla="*/ 617 h 684"/>
              <a:gd name="T36" fmla="*/ 310 w 672"/>
              <a:gd name="T37" fmla="*/ 606 h 684"/>
              <a:gd name="T38" fmla="*/ 332 w 672"/>
              <a:gd name="T39" fmla="*/ 529 h 684"/>
              <a:gd name="T40" fmla="*/ 376 w 672"/>
              <a:gd name="T41" fmla="*/ 400 h 684"/>
              <a:gd name="T42" fmla="*/ 424 w 672"/>
              <a:gd name="T43" fmla="*/ 326 h 684"/>
              <a:gd name="T44" fmla="*/ 490 w 672"/>
              <a:gd name="T45" fmla="*/ 346 h 684"/>
              <a:gd name="T46" fmla="*/ 531 w 672"/>
              <a:gd name="T47" fmla="*/ 390 h 684"/>
              <a:gd name="T48" fmla="*/ 563 w 672"/>
              <a:gd name="T49" fmla="*/ 422 h 684"/>
              <a:gd name="T50" fmla="*/ 578 w 672"/>
              <a:gd name="T51" fmla="*/ 455 h 684"/>
              <a:gd name="T52" fmla="*/ 624 w 672"/>
              <a:gd name="T53" fmla="*/ 444 h 684"/>
              <a:gd name="T54" fmla="*/ 643 w 672"/>
              <a:gd name="T55" fmla="*/ 403 h 684"/>
              <a:gd name="T56" fmla="*/ 604 w 672"/>
              <a:gd name="T57" fmla="*/ 405 h 684"/>
              <a:gd name="T58" fmla="*/ 586 w 672"/>
              <a:gd name="T59" fmla="*/ 399 h 684"/>
              <a:gd name="T60" fmla="*/ 565 w 672"/>
              <a:gd name="T61" fmla="*/ 379 h 684"/>
              <a:gd name="T62" fmla="*/ 527 w 672"/>
              <a:gd name="T63" fmla="*/ 321 h 684"/>
              <a:gd name="T64" fmla="*/ 493 w 672"/>
              <a:gd name="T65" fmla="*/ 271 h 684"/>
              <a:gd name="T66" fmla="*/ 420 w 672"/>
              <a:gd name="T67" fmla="*/ 265 h 684"/>
              <a:gd name="T68" fmla="*/ 397 w 672"/>
              <a:gd name="T69" fmla="*/ 225 h 684"/>
              <a:gd name="T70" fmla="*/ 443 w 672"/>
              <a:gd name="T71" fmla="*/ 187 h 684"/>
              <a:gd name="T72" fmla="*/ 483 w 672"/>
              <a:gd name="T73" fmla="*/ 138 h 684"/>
              <a:gd name="T74" fmla="*/ 479 w 672"/>
              <a:gd name="T75" fmla="*/ 126 h 684"/>
              <a:gd name="T76" fmla="*/ 466 w 672"/>
              <a:gd name="T77" fmla="*/ 129 h 684"/>
              <a:gd name="T78" fmla="*/ 456 w 672"/>
              <a:gd name="T79" fmla="*/ 134 h 684"/>
              <a:gd name="T80" fmla="*/ 448 w 672"/>
              <a:gd name="T81" fmla="*/ 130 h 684"/>
              <a:gd name="T82" fmla="*/ 424 w 672"/>
              <a:gd name="T83" fmla="*/ 129 h 684"/>
              <a:gd name="T84" fmla="*/ 413 w 672"/>
              <a:gd name="T85" fmla="*/ 175 h 684"/>
              <a:gd name="T86" fmla="*/ 370 w 672"/>
              <a:gd name="T87" fmla="*/ 195 h 684"/>
              <a:gd name="T88" fmla="*/ 333 w 672"/>
              <a:gd name="T89" fmla="*/ 134 h 684"/>
              <a:gd name="T90" fmla="*/ 306 w 672"/>
              <a:gd name="T91" fmla="*/ 95 h 684"/>
              <a:gd name="T92" fmla="*/ 321 w 672"/>
              <a:gd name="T93" fmla="*/ 66 h 684"/>
              <a:gd name="T94" fmla="*/ 314 w 672"/>
              <a:gd name="T95" fmla="*/ 31 h 684"/>
              <a:gd name="T96" fmla="*/ 303 w 672"/>
              <a:gd name="T97" fmla="*/ 6 h 684"/>
              <a:gd name="T98" fmla="*/ 243 w 672"/>
              <a:gd name="T99" fmla="*/ 17 h 684"/>
              <a:gd name="T100" fmla="*/ 240 w 672"/>
              <a:gd name="T101" fmla="*/ 61 h 684"/>
              <a:gd name="T102" fmla="*/ 254 w 672"/>
              <a:gd name="T103" fmla="*/ 79 h 684"/>
              <a:gd name="T104" fmla="*/ 205 w 672"/>
              <a:gd name="T105" fmla="*/ 106 h 684"/>
              <a:gd name="T106" fmla="*/ 175 w 672"/>
              <a:gd name="T107" fmla="*/ 135 h 684"/>
              <a:gd name="T108" fmla="*/ 125 w 672"/>
              <a:gd name="T109" fmla="*/ 237 h 684"/>
              <a:gd name="T110" fmla="*/ 135 w 672"/>
              <a:gd name="T111" fmla="*/ 282 h 684"/>
              <a:gd name="T112" fmla="*/ 101 w 672"/>
              <a:gd name="T113" fmla="*/ 287 h 684"/>
              <a:gd name="T114" fmla="*/ 66 w 672"/>
              <a:gd name="T115" fmla="*/ 274 h 684"/>
              <a:gd name="T116" fmla="*/ 132 w 672"/>
              <a:gd name="T117" fmla="*/ 307 h 684"/>
              <a:gd name="T118" fmla="*/ 146 w 672"/>
              <a:gd name="T119" fmla="*/ 309 h 684"/>
              <a:gd name="T120" fmla="*/ 164 w 672"/>
              <a:gd name="T121" fmla="*/ 31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2" h="684">
                <a:moveTo>
                  <a:pt x="4" y="397"/>
                </a:moveTo>
                <a:cubicBezTo>
                  <a:pt x="5" y="397"/>
                  <a:pt x="6" y="397"/>
                  <a:pt x="7" y="398"/>
                </a:cubicBezTo>
                <a:cubicBezTo>
                  <a:pt x="8" y="398"/>
                  <a:pt x="9" y="399"/>
                  <a:pt x="9" y="399"/>
                </a:cubicBezTo>
                <a:cubicBezTo>
                  <a:pt x="9" y="399"/>
                  <a:pt x="9" y="399"/>
                  <a:pt x="9" y="401"/>
                </a:cubicBezTo>
                <a:cubicBezTo>
                  <a:pt x="9" y="402"/>
                  <a:pt x="10" y="403"/>
                  <a:pt x="12" y="403"/>
                </a:cubicBezTo>
                <a:cubicBezTo>
                  <a:pt x="13" y="404"/>
                  <a:pt x="15" y="403"/>
                  <a:pt x="15" y="403"/>
                </a:cubicBezTo>
                <a:cubicBezTo>
                  <a:pt x="15" y="403"/>
                  <a:pt x="48" y="424"/>
                  <a:pt x="55" y="429"/>
                </a:cubicBezTo>
                <a:cubicBezTo>
                  <a:pt x="63" y="433"/>
                  <a:pt x="80" y="444"/>
                  <a:pt x="88" y="450"/>
                </a:cubicBezTo>
                <a:cubicBezTo>
                  <a:pt x="97" y="455"/>
                  <a:pt x="108" y="462"/>
                  <a:pt x="114" y="466"/>
                </a:cubicBezTo>
                <a:cubicBezTo>
                  <a:pt x="120" y="470"/>
                  <a:pt x="126" y="474"/>
                  <a:pt x="129" y="476"/>
                </a:cubicBezTo>
                <a:cubicBezTo>
                  <a:pt x="133" y="478"/>
                  <a:pt x="135" y="479"/>
                  <a:pt x="135" y="479"/>
                </a:cubicBezTo>
                <a:cubicBezTo>
                  <a:pt x="135" y="479"/>
                  <a:pt x="135" y="480"/>
                  <a:pt x="135" y="480"/>
                </a:cubicBezTo>
                <a:cubicBezTo>
                  <a:pt x="135" y="480"/>
                  <a:pt x="134" y="481"/>
                  <a:pt x="135" y="482"/>
                </a:cubicBezTo>
                <a:cubicBezTo>
                  <a:pt x="136" y="483"/>
                  <a:pt x="136" y="483"/>
                  <a:pt x="138" y="483"/>
                </a:cubicBezTo>
                <a:cubicBezTo>
                  <a:pt x="139" y="484"/>
                  <a:pt x="140" y="483"/>
                  <a:pt x="140" y="483"/>
                </a:cubicBezTo>
                <a:cubicBezTo>
                  <a:pt x="140" y="483"/>
                  <a:pt x="141" y="483"/>
                  <a:pt x="141" y="484"/>
                </a:cubicBezTo>
                <a:cubicBezTo>
                  <a:pt x="141" y="484"/>
                  <a:pt x="142" y="484"/>
                  <a:pt x="142" y="485"/>
                </a:cubicBezTo>
                <a:cubicBezTo>
                  <a:pt x="143" y="486"/>
                  <a:pt x="144" y="486"/>
                  <a:pt x="144" y="487"/>
                </a:cubicBezTo>
                <a:cubicBezTo>
                  <a:pt x="145" y="488"/>
                  <a:pt x="146" y="488"/>
                  <a:pt x="146" y="488"/>
                </a:cubicBezTo>
                <a:cubicBezTo>
                  <a:pt x="147" y="488"/>
                  <a:pt x="148" y="487"/>
                  <a:pt x="148" y="487"/>
                </a:cubicBezTo>
                <a:cubicBezTo>
                  <a:pt x="148" y="487"/>
                  <a:pt x="149" y="487"/>
                  <a:pt x="149" y="486"/>
                </a:cubicBezTo>
                <a:cubicBezTo>
                  <a:pt x="150" y="485"/>
                  <a:pt x="150" y="485"/>
                  <a:pt x="150" y="485"/>
                </a:cubicBezTo>
                <a:cubicBezTo>
                  <a:pt x="150" y="485"/>
                  <a:pt x="151" y="485"/>
                  <a:pt x="151" y="485"/>
                </a:cubicBezTo>
                <a:cubicBezTo>
                  <a:pt x="151" y="485"/>
                  <a:pt x="153" y="484"/>
                  <a:pt x="153" y="484"/>
                </a:cubicBezTo>
                <a:cubicBezTo>
                  <a:pt x="153" y="484"/>
                  <a:pt x="153" y="484"/>
                  <a:pt x="154" y="485"/>
                </a:cubicBezTo>
                <a:cubicBezTo>
                  <a:pt x="154" y="485"/>
                  <a:pt x="156" y="484"/>
                  <a:pt x="156" y="484"/>
                </a:cubicBezTo>
                <a:cubicBezTo>
                  <a:pt x="156" y="484"/>
                  <a:pt x="157" y="484"/>
                  <a:pt x="157" y="484"/>
                </a:cubicBezTo>
                <a:cubicBezTo>
                  <a:pt x="158" y="483"/>
                  <a:pt x="158" y="482"/>
                  <a:pt x="158" y="482"/>
                </a:cubicBezTo>
                <a:cubicBezTo>
                  <a:pt x="159" y="481"/>
                  <a:pt x="159" y="480"/>
                  <a:pt x="160" y="479"/>
                </a:cubicBezTo>
                <a:cubicBezTo>
                  <a:pt x="160" y="478"/>
                  <a:pt x="160" y="478"/>
                  <a:pt x="160" y="478"/>
                </a:cubicBezTo>
                <a:cubicBezTo>
                  <a:pt x="160" y="478"/>
                  <a:pt x="168" y="463"/>
                  <a:pt x="171" y="458"/>
                </a:cubicBezTo>
                <a:cubicBezTo>
                  <a:pt x="175" y="452"/>
                  <a:pt x="185" y="433"/>
                  <a:pt x="190" y="424"/>
                </a:cubicBezTo>
                <a:cubicBezTo>
                  <a:pt x="195" y="415"/>
                  <a:pt x="202" y="403"/>
                  <a:pt x="206" y="396"/>
                </a:cubicBezTo>
                <a:cubicBezTo>
                  <a:pt x="210" y="388"/>
                  <a:pt x="218" y="375"/>
                  <a:pt x="219" y="373"/>
                </a:cubicBezTo>
                <a:cubicBezTo>
                  <a:pt x="219" y="372"/>
                  <a:pt x="220" y="371"/>
                  <a:pt x="220" y="371"/>
                </a:cubicBezTo>
                <a:cubicBezTo>
                  <a:pt x="221" y="370"/>
                  <a:pt x="221" y="370"/>
                  <a:pt x="222" y="369"/>
                </a:cubicBezTo>
                <a:cubicBezTo>
                  <a:pt x="222" y="368"/>
                  <a:pt x="223" y="368"/>
                  <a:pt x="223" y="368"/>
                </a:cubicBezTo>
                <a:cubicBezTo>
                  <a:pt x="224" y="367"/>
                  <a:pt x="225" y="366"/>
                  <a:pt x="224" y="365"/>
                </a:cubicBezTo>
                <a:cubicBezTo>
                  <a:pt x="224" y="363"/>
                  <a:pt x="222" y="363"/>
                  <a:pt x="221" y="363"/>
                </a:cubicBezTo>
                <a:cubicBezTo>
                  <a:pt x="220" y="362"/>
                  <a:pt x="219" y="361"/>
                  <a:pt x="219" y="361"/>
                </a:cubicBezTo>
                <a:cubicBezTo>
                  <a:pt x="218" y="361"/>
                  <a:pt x="218" y="361"/>
                  <a:pt x="217" y="360"/>
                </a:cubicBezTo>
                <a:cubicBezTo>
                  <a:pt x="216" y="359"/>
                  <a:pt x="211" y="356"/>
                  <a:pt x="208" y="355"/>
                </a:cubicBezTo>
                <a:cubicBezTo>
                  <a:pt x="205" y="353"/>
                  <a:pt x="202" y="351"/>
                  <a:pt x="202" y="351"/>
                </a:cubicBezTo>
                <a:cubicBezTo>
                  <a:pt x="202" y="351"/>
                  <a:pt x="202" y="351"/>
                  <a:pt x="202" y="350"/>
                </a:cubicBezTo>
                <a:cubicBezTo>
                  <a:pt x="203" y="349"/>
                  <a:pt x="202" y="349"/>
                  <a:pt x="202" y="349"/>
                </a:cubicBezTo>
                <a:cubicBezTo>
                  <a:pt x="201" y="349"/>
                  <a:pt x="201" y="349"/>
                  <a:pt x="201" y="348"/>
                </a:cubicBezTo>
                <a:cubicBezTo>
                  <a:pt x="201" y="348"/>
                  <a:pt x="199" y="347"/>
                  <a:pt x="197" y="346"/>
                </a:cubicBezTo>
                <a:cubicBezTo>
                  <a:pt x="196" y="345"/>
                  <a:pt x="195" y="345"/>
                  <a:pt x="195" y="345"/>
                </a:cubicBezTo>
                <a:cubicBezTo>
                  <a:pt x="194" y="346"/>
                  <a:pt x="193" y="346"/>
                  <a:pt x="193" y="346"/>
                </a:cubicBezTo>
                <a:cubicBezTo>
                  <a:pt x="193" y="346"/>
                  <a:pt x="172" y="332"/>
                  <a:pt x="170" y="331"/>
                </a:cubicBezTo>
                <a:cubicBezTo>
                  <a:pt x="168" y="330"/>
                  <a:pt x="166" y="328"/>
                  <a:pt x="166" y="328"/>
                </a:cubicBezTo>
                <a:cubicBezTo>
                  <a:pt x="166" y="328"/>
                  <a:pt x="166" y="327"/>
                  <a:pt x="166" y="327"/>
                </a:cubicBezTo>
                <a:cubicBezTo>
                  <a:pt x="167" y="326"/>
                  <a:pt x="166" y="326"/>
                  <a:pt x="166" y="326"/>
                </a:cubicBezTo>
                <a:cubicBezTo>
                  <a:pt x="166" y="326"/>
                  <a:pt x="166" y="325"/>
                  <a:pt x="167" y="325"/>
                </a:cubicBezTo>
                <a:cubicBezTo>
                  <a:pt x="167" y="324"/>
                  <a:pt x="168" y="324"/>
                  <a:pt x="168" y="324"/>
                </a:cubicBezTo>
                <a:cubicBezTo>
                  <a:pt x="169" y="324"/>
                  <a:pt x="169" y="323"/>
                  <a:pt x="171" y="321"/>
                </a:cubicBezTo>
                <a:cubicBezTo>
                  <a:pt x="173" y="318"/>
                  <a:pt x="173" y="317"/>
                  <a:pt x="173" y="317"/>
                </a:cubicBezTo>
                <a:cubicBezTo>
                  <a:pt x="173" y="317"/>
                  <a:pt x="173" y="317"/>
                  <a:pt x="174" y="316"/>
                </a:cubicBezTo>
                <a:cubicBezTo>
                  <a:pt x="174" y="316"/>
                  <a:pt x="174" y="317"/>
                  <a:pt x="176" y="317"/>
                </a:cubicBezTo>
                <a:cubicBezTo>
                  <a:pt x="177" y="318"/>
                  <a:pt x="177" y="318"/>
                  <a:pt x="178" y="318"/>
                </a:cubicBezTo>
                <a:cubicBezTo>
                  <a:pt x="178" y="317"/>
                  <a:pt x="179" y="317"/>
                  <a:pt x="178" y="315"/>
                </a:cubicBezTo>
                <a:cubicBezTo>
                  <a:pt x="178" y="314"/>
                  <a:pt x="177" y="311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09"/>
                  <a:pt x="177" y="308"/>
                  <a:pt x="177" y="306"/>
                </a:cubicBezTo>
                <a:cubicBezTo>
                  <a:pt x="178" y="305"/>
                  <a:pt x="177" y="304"/>
                  <a:pt x="177" y="302"/>
                </a:cubicBezTo>
                <a:cubicBezTo>
                  <a:pt x="176" y="301"/>
                  <a:pt x="176" y="300"/>
                  <a:pt x="175" y="298"/>
                </a:cubicBezTo>
                <a:cubicBezTo>
                  <a:pt x="175" y="296"/>
                  <a:pt x="175" y="295"/>
                  <a:pt x="175" y="294"/>
                </a:cubicBezTo>
                <a:cubicBezTo>
                  <a:pt x="175" y="292"/>
                  <a:pt x="174" y="291"/>
                  <a:pt x="173" y="290"/>
                </a:cubicBezTo>
                <a:cubicBezTo>
                  <a:pt x="172" y="289"/>
                  <a:pt x="171" y="287"/>
                  <a:pt x="170" y="287"/>
                </a:cubicBezTo>
                <a:cubicBezTo>
                  <a:pt x="170" y="286"/>
                  <a:pt x="169" y="285"/>
                  <a:pt x="168" y="284"/>
                </a:cubicBezTo>
                <a:cubicBezTo>
                  <a:pt x="168" y="284"/>
                  <a:pt x="168" y="283"/>
                  <a:pt x="167" y="282"/>
                </a:cubicBezTo>
                <a:cubicBezTo>
                  <a:pt x="166" y="282"/>
                  <a:pt x="165" y="281"/>
                  <a:pt x="165" y="281"/>
                </a:cubicBezTo>
                <a:cubicBezTo>
                  <a:pt x="165" y="281"/>
                  <a:pt x="166" y="281"/>
                  <a:pt x="166" y="280"/>
                </a:cubicBezTo>
                <a:cubicBezTo>
                  <a:pt x="167" y="280"/>
                  <a:pt x="167" y="280"/>
                  <a:pt x="167" y="278"/>
                </a:cubicBezTo>
                <a:cubicBezTo>
                  <a:pt x="167" y="276"/>
                  <a:pt x="167" y="275"/>
                  <a:pt x="168" y="271"/>
                </a:cubicBezTo>
                <a:cubicBezTo>
                  <a:pt x="168" y="267"/>
                  <a:pt x="168" y="266"/>
                  <a:pt x="169" y="262"/>
                </a:cubicBezTo>
                <a:cubicBezTo>
                  <a:pt x="169" y="258"/>
                  <a:pt x="169" y="256"/>
                  <a:pt x="170" y="253"/>
                </a:cubicBezTo>
                <a:cubicBezTo>
                  <a:pt x="170" y="250"/>
                  <a:pt x="171" y="248"/>
                  <a:pt x="171" y="245"/>
                </a:cubicBezTo>
                <a:cubicBezTo>
                  <a:pt x="172" y="242"/>
                  <a:pt x="172" y="241"/>
                  <a:pt x="172" y="240"/>
                </a:cubicBezTo>
                <a:cubicBezTo>
                  <a:pt x="172" y="238"/>
                  <a:pt x="172" y="237"/>
                  <a:pt x="172" y="235"/>
                </a:cubicBezTo>
                <a:cubicBezTo>
                  <a:pt x="172" y="234"/>
                  <a:pt x="172" y="233"/>
                  <a:pt x="172" y="231"/>
                </a:cubicBezTo>
                <a:cubicBezTo>
                  <a:pt x="172" y="229"/>
                  <a:pt x="173" y="228"/>
                  <a:pt x="173" y="227"/>
                </a:cubicBezTo>
                <a:cubicBezTo>
                  <a:pt x="174" y="225"/>
                  <a:pt x="174" y="224"/>
                  <a:pt x="175" y="223"/>
                </a:cubicBezTo>
                <a:cubicBezTo>
                  <a:pt x="175" y="222"/>
                  <a:pt x="176" y="221"/>
                  <a:pt x="176" y="218"/>
                </a:cubicBezTo>
                <a:cubicBezTo>
                  <a:pt x="177" y="216"/>
                  <a:pt x="177" y="215"/>
                  <a:pt x="177" y="213"/>
                </a:cubicBezTo>
                <a:cubicBezTo>
                  <a:pt x="178" y="211"/>
                  <a:pt x="177" y="209"/>
                  <a:pt x="177" y="209"/>
                </a:cubicBezTo>
                <a:cubicBezTo>
                  <a:pt x="177" y="209"/>
                  <a:pt x="178" y="209"/>
                  <a:pt x="179" y="208"/>
                </a:cubicBezTo>
                <a:cubicBezTo>
                  <a:pt x="180" y="206"/>
                  <a:pt x="181" y="205"/>
                  <a:pt x="183" y="202"/>
                </a:cubicBezTo>
                <a:cubicBezTo>
                  <a:pt x="185" y="200"/>
                  <a:pt x="186" y="199"/>
                  <a:pt x="187" y="198"/>
                </a:cubicBezTo>
                <a:cubicBezTo>
                  <a:pt x="188" y="197"/>
                  <a:pt x="188" y="196"/>
                  <a:pt x="189" y="195"/>
                </a:cubicBezTo>
                <a:cubicBezTo>
                  <a:pt x="192" y="193"/>
                  <a:pt x="194" y="191"/>
                  <a:pt x="198" y="188"/>
                </a:cubicBezTo>
                <a:cubicBezTo>
                  <a:pt x="202" y="185"/>
                  <a:pt x="205" y="182"/>
                  <a:pt x="207" y="180"/>
                </a:cubicBezTo>
                <a:cubicBezTo>
                  <a:pt x="209" y="178"/>
                  <a:pt x="210" y="178"/>
                  <a:pt x="210" y="178"/>
                </a:cubicBezTo>
                <a:cubicBezTo>
                  <a:pt x="210" y="178"/>
                  <a:pt x="210" y="178"/>
                  <a:pt x="211" y="180"/>
                </a:cubicBezTo>
                <a:cubicBezTo>
                  <a:pt x="211" y="181"/>
                  <a:pt x="212" y="182"/>
                  <a:pt x="212" y="184"/>
                </a:cubicBezTo>
                <a:cubicBezTo>
                  <a:pt x="213" y="185"/>
                  <a:pt x="213" y="187"/>
                  <a:pt x="214" y="190"/>
                </a:cubicBezTo>
                <a:cubicBezTo>
                  <a:pt x="214" y="192"/>
                  <a:pt x="214" y="194"/>
                  <a:pt x="213" y="199"/>
                </a:cubicBezTo>
                <a:cubicBezTo>
                  <a:pt x="213" y="204"/>
                  <a:pt x="212" y="208"/>
                  <a:pt x="211" y="212"/>
                </a:cubicBezTo>
                <a:cubicBezTo>
                  <a:pt x="211" y="217"/>
                  <a:pt x="210" y="221"/>
                  <a:pt x="210" y="222"/>
                </a:cubicBezTo>
                <a:cubicBezTo>
                  <a:pt x="209" y="223"/>
                  <a:pt x="209" y="224"/>
                  <a:pt x="208" y="226"/>
                </a:cubicBezTo>
                <a:cubicBezTo>
                  <a:pt x="206" y="228"/>
                  <a:pt x="205" y="229"/>
                  <a:pt x="204" y="231"/>
                </a:cubicBezTo>
                <a:cubicBezTo>
                  <a:pt x="204" y="233"/>
                  <a:pt x="204" y="235"/>
                  <a:pt x="204" y="242"/>
                </a:cubicBezTo>
                <a:cubicBezTo>
                  <a:pt x="204" y="248"/>
                  <a:pt x="203" y="260"/>
                  <a:pt x="203" y="268"/>
                </a:cubicBezTo>
                <a:cubicBezTo>
                  <a:pt x="203" y="276"/>
                  <a:pt x="203" y="283"/>
                  <a:pt x="202" y="290"/>
                </a:cubicBezTo>
                <a:cubicBezTo>
                  <a:pt x="202" y="297"/>
                  <a:pt x="202" y="304"/>
                  <a:pt x="202" y="309"/>
                </a:cubicBezTo>
                <a:cubicBezTo>
                  <a:pt x="202" y="314"/>
                  <a:pt x="202" y="320"/>
                  <a:pt x="202" y="324"/>
                </a:cubicBezTo>
                <a:cubicBezTo>
                  <a:pt x="202" y="327"/>
                  <a:pt x="202" y="330"/>
                  <a:pt x="202" y="332"/>
                </a:cubicBezTo>
                <a:cubicBezTo>
                  <a:pt x="202" y="333"/>
                  <a:pt x="204" y="333"/>
                  <a:pt x="206" y="334"/>
                </a:cubicBezTo>
                <a:cubicBezTo>
                  <a:pt x="209" y="334"/>
                  <a:pt x="211" y="335"/>
                  <a:pt x="212" y="335"/>
                </a:cubicBezTo>
                <a:cubicBezTo>
                  <a:pt x="213" y="335"/>
                  <a:pt x="213" y="336"/>
                  <a:pt x="213" y="337"/>
                </a:cubicBezTo>
                <a:cubicBezTo>
                  <a:pt x="214" y="337"/>
                  <a:pt x="213" y="338"/>
                  <a:pt x="214" y="340"/>
                </a:cubicBezTo>
                <a:cubicBezTo>
                  <a:pt x="214" y="341"/>
                  <a:pt x="217" y="342"/>
                  <a:pt x="220" y="343"/>
                </a:cubicBezTo>
                <a:cubicBezTo>
                  <a:pt x="222" y="344"/>
                  <a:pt x="224" y="345"/>
                  <a:pt x="225" y="346"/>
                </a:cubicBezTo>
                <a:cubicBezTo>
                  <a:pt x="226" y="346"/>
                  <a:pt x="226" y="346"/>
                  <a:pt x="227" y="348"/>
                </a:cubicBezTo>
                <a:cubicBezTo>
                  <a:pt x="228" y="350"/>
                  <a:pt x="230" y="351"/>
                  <a:pt x="233" y="352"/>
                </a:cubicBezTo>
                <a:cubicBezTo>
                  <a:pt x="236" y="353"/>
                  <a:pt x="238" y="354"/>
                  <a:pt x="241" y="355"/>
                </a:cubicBezTo>
                <a:cubicBezTo>
                  <a:pt x="244" y="356"/>
                  <a:pt x="248" y="357"/>
                  <a:pt x="251" y="358"/>
                </a:cubicBezTo>
                <a:cubicBezTo>
                  <a:pt x="254" y="359"/>
                  <a:pt x="255" y="359"/>
                  <a:pt x="258" y="359"/>
                </a:cubicBezTo>
                <a:cubicBezTo>
                  <a:pt x="260" y="360"/>
                  <a:pt x="262" y="359"/>
                  <a:pt x="265" y="358"/>
                </a:cubicBezTo>
                <a:cubicBezTo>
                  <a:pt x="268" y="356"/>
                  <a:pt x="269" y="355"/>
                  <a:pt x="270" y="354"/>
                </a:cubicBezTo>
                <a:cubicBezTo>
                  <a:pt x="270" y="354"/>
                  <a:pt x="271" y="353"/>
                  <a:pt x="271" y="353"/>
                </a:cubicBezTo>
                <a:cubicBezTo>
                  <a:pt x="271" y="353"/>
                  <a:pt x="271" y="354"/>
                  <a:pt x="273" y="356"/>
                </a:cubicBezTo>
                <a:cubicBezTo>
                  <a:pt x="274" y="357"/>
                  <a:pt x="276" y="358"/>
                  <a:pt x="277" y="359"/>
                </a:cubicBezTo>
                <a:cubicBezTo>
                  <a:pt x="277" y="359"/>
                  <a:pt x="277" y="359"/>
                  <a:pt x="278" y="360"/>
                </a:cubicBezTo>
                <a:cubicBezTo>
                  <a:pt x="278" y="361"/>
                  <a:pt x="279" y="361"/>
                  <a:pt x="280" y="363"/>
                </a:cubicBezTo>
                <a:cubicBezTo>
                  <a:pt x="281" y="365"/>
                  <a:pt x="282" y="364"/>
                  <a:pt x="283" y="365"/>
                </a:cubicBezTo>
                <a:cubicBezTo>
                  <a:pt x="284" y="365"/>
                  <a:pt x="285" y="366"/>
                  <a:pt x="285" y="367"/>
                </a:cubicBezTo>
                <a:cubicBezTo>
                  <a:pt x="286" y="368"/>
                  <a:pt x="284" y="368"/>
                  <a:pt x="284" y="370"/>
                </a:cubicBezTo>
                <a:cubicBezTo>
                  <a:pt x="284" y="373"/>
                  <a:pt x="286" y="375"/>
                  <a:pt x="287" y="376"/>
                </a:cubicBezTo>
                <a:cubicBezTo>
                  <a:pt x="288" y="377"/>
                  <a:pt x="289" y="378"/>
                  <a:pt x="289" y="379"/>
                </a:cubicBezTo>
                <a:cubicBezTo>
                  <a:pt x="289" y="379"/>
                  <a:pt x="289" y="380"/>
                  <a:pt x="290" y="380"/>
                </a:cubicBezTo>
                <a:cubicBezTo>
                  <a:pt x="290" y="382"/>
                  <a:pt x="291" y="384"/>
                  <a:pt x="293" y="388"/>
                </a:cubicBezTo>
                <a:cubicBezTo>
                  <a:pt x="295" y="392"/>
                  <a:pt x="296" y="396"/>
                  <a:pt x="298" y="399"/>
                </a:cubicBezTo>
                <a:cubicBezTo>
                  <a:pt x="299" y="402"/>
                  <a:pt x="300" y="406"/>
                  <a:pt x="302" y="410"/>
                </a:cubicBezTo>
                <a:cubicBezTo>
                  <a:pt x="303" y="411"/>
                  <a:pt x="304" y="413"/>
                  <a:pt x="305" y="414"/>
                </a:cubicBezTo>
                <a:cubicBezTo>
                  <a:pt x="305" y="415"/>
                  <a:pt x="306" y="417"/>
                  <a:pt x="307" y="418"/>
                </a:cubicBezTo>
                <a:cubicBezTo>
                  <a:pt x="308" y="420"/>
                  <a:pt x="308" y="421"/>
                  <a:pt x="309" y="423"/>
                </a:cubicBezTo>
                <a:cubicBezTo>
                  <a:pt x="310" y="425"/>
                  <a:pt x="311" y="426"/>
                  <a:pt x="311" y="426"/>
                </a:cubicBezTo>
                <a:cubicBezTo>
                  <a:pt x="312" y="427"/>
                  <a:pt x="311" y="428"/>
                  <a:pt x="311" y="429"/>
                </a:cubicBezTo>
                <a:cubicBezTo>
                  <a:pt x="311" y="430"/>
                  <a:pt x="312" y="431"/>
                  <a:pt x="312" y="431"/>
                </a:cubicBezTo>
                <a:cubicBezTo>
                  <a:pt x="312" y="432"/>
                  <a:pt x="312" y="432"/>
                  <a:pt x="312" y="434"/>
                </a:cubicBezTo>
                <a:cubicBezTo>
                  <a:pt x="312" y="436"/>
                  <a:pt x="313" y="437"/>
                  <a:pt x="313" y="437"/>
                </a:cubicBezTo>
                <a:cubicBezTo>
                  <a:pt x="313" y="438"/>
                  <a:pt x="314" y="439"/>
                  <a:pt x="314" y="439"/>
                </a:cubicBezTo>
                <a:cubicBezTo>
                  <a:pt x="314" y="439"/>
                  <a:pt x="314" y="439"/>
                  <a:pt x="313" y="440"/>
                </a:cubicBezTo>
                <a:cubicBezTo>
                  <a:pt x="312" y="441"/>
                  <a:pt x="311" y="442"/>
                  <a:pt x="310" y="443"/>
                </a:cubicBezTo>
                <a:cubicBezTo>
                  <a:pt x="308" y="445"/>
                  <a:pt x="307" y="448"/>
                  <a:pt x="308" y="450"/>
                </a:cubicBezTo>
                <a:cubicBezTo>
                  <a:pt x="308" y="452"/>
                  <a:pt x="309" y="453"/>
                  <a:pt x="309" y="453"/>
                </a:cubicBezTo>
                <a:cubicBezTo>
                  <a:pt x="309" y="453"/>
                  <a:pt x="308" y="455"/>
                  <a:pt x="306" y="458"/>
                </a:cubicBezTo>
                <a:cubicBezTo>
                  <a:pt x="304" y="461"/>
                  <a:pt x="302" y="465"/>
                  <a:pt x="300" y="469"/>
                </a:cubicBezTo>
                <a:cubicBezTo>
                  <a:pt x="298" y="473"/>
                  <a:pt x="296" y="478"/>
                  <a:pt x="295" y="480"/>
                </a:cubicBezTo>
                <a:cubicBezTo>
                  <a:pt x="295" y="481"/>
                  <a:pt x="294" y="481"/>
                  <a:pt x="293" y="482"/>
                </a:cubicBezTo>
                <a:cubicBezTo>
                  <a:pt x="292" y="484"/>
                  <a:pt x="290" y="486"/>
                  <a:pt x="288" y="488"/>
                </a:cubicBezTo>
                <a:cubicBezTo>
                  <a:pt x="287" y="490"/>
                  <a:pt x="284" y="497"/>
                  <a:pt x="282" y="502"/>
                </a:cubicBezTo>
                <a:cubicBezTo>
                  <a:pt x="280" y="507"/>
                  <a:pt x="278" y="517"/>
                  <a:pt x="277" y="521"/>
                </a:cubicBezTo>
                <a:cubicBezTo>
                  <a:pt x="276" y="526"/>
                  <a:pt x="275" y="529"/>
                  <a:pt x="274" y="531"/>
                </a:cubicBezTo>
                <a:cubicBezTo>
                  <a:pt x="272" y="533"/>
                  <a:pt x="272" y="535"/>
                  <a:pt x="270" y="537"/>
                </a:cubicBezTo>
                <a:cubicBezTo>
                  <a:pt x="268" y="539"/>
                  <a:pt x="264" y="542"/>
                  <a:pt x="261" y="546"/>
                </a:cubicBezTo>
                <a:cubicBezTo>
                  <a:pt x="259" y="550"/>
                  <a:pt x="256" y="553"/>
                  <a:pt x="254" y="556"/>
                </a:cubicBezTo>
                <a:cubicBezTo>
                  <a:pt x="253" y="559"/>
                  <a:pt x="251" y="562"/>
                  <a:pt x="249" y="565"/>
                </a:cubicBezTo>
                <a:cubicBezTo>
                  <a:pt x="248" y="567"/>
                  <a:pt x="246" y="570"/>
                  <a:pt x="245" y="573"/>
                </a:cubicBezTo>
                <a:cubicBezTo>
                  <a:pt x="243" y="576"/>
                  <a:pt x="243" y="577"/>
                  <a:pt x="243" y="577"/>
                </a:cubicBezTo>
                <a:cubicBezTo>
                  <a:pt x="243" y="577"/>
                  <a:pt x="242" y="577"/>
                  <a:pt x="242" y="577"/>
                </a:cubicBezTo>
                <a:cubicBezTo>
                  <a:pt x="242" y="576"/>
                  <a:pt x="241" y="578"/>
                  <a:pt x="240" y="580"/>
                </a:cubicBezTo>
                <a:cubicBezTo>
                  <a:pt x="239" y="582"/>
                  <a:pt x="239" y="583"/>
                  <a:pt x="238" y="585"/>
                </a:cubicBezTo>
                <a:cubicBezTo>
                  <a:pt x="237" y="586"/>
                  <a:pt x="237" y="587"/>
                  <a:pt x="237" y="587"/>
                </a:cubicBezTo>
                <a:cubicBezTo>
                  <a:pt x="237" y="587"/>
                  <a:pt x="237" y="587"/>
                  <a:pt x="236" y="588"/>
                </a:cubicBezTo>
                <a:cubicBezTo>
                  <a:pt x="235" y="588"/>
                  <a:pt x="233" y="588"/>
                  <a:pt x="231" y="589"/>
                </a:cubicBezTo>
                <a:cubicBezTo>
                  <a:pt x="230" y="589"/>
                  <a:pt x="229" y="590"/>
                  <a:pt x="229" y="590"/>
                </a:cubicBezTo>
                <a:cubicBezTo>
                  <a:pt x="229" y="590"/>
                  <a:pt x="229" y="590"/>
                  <a:pt x="228" y="591"/>
                </a:cubicBezTo>
                <a:cubicBezTo>
                  <a:pt x="227" y="591"/>
                  <a:pt x="225" y="592"/>
                  <a:pt x="222" y="594"/>
                </a:cubicBezTo>
                <a:cubicBezTo>
                  <a:pt x="219" y="597"/>
                  <a:pt x="217" y="600"/>
                  <a:pt x="217" y="600"/>
                </a:cubicBezTo>
                <a:cubicBezTo>
                  <a:pt x="217" y="600"/>
                  <a:pt x="217" y="600"/>
                  <a:pt x="216" y="601"/>
                </a:cubicBezTo>
                <a:cubicBezTo>
                  <a:pt x="216" y="601"/>
                  <a:pt x="215" y="601"/>
                  <a:pt x="214" y="603"/>
                </a:cubicBezTo>
                <a:cubicBezTo>
                  <a:pt x="212" y="604"/>
                  <a:pt x="211" y="604"/>
                  <a:pt x="210" y="606"/>
                </a:cubicBezTo>
                <a:cubicBezTo>
                  <a:pt x="208" y="608"/>
                  <a:pt x="209" y="611"/>
                  <a:pt x="210" y="615"/>
                </a:cubicBezTo>
                <a:cubicBezTo>
                  <a:pt x="211" y="618"/>
                  <a:pt x="213" y="620"/>
                  <a:pt x="217" y="625"/>
                </a:cubicBezTo>
                <a:cubicBezTo>
                  <a:pt x="220" y="629"/>
                  <a:pt x="224" y="633"/>
                  <a:pt x="226" y="635"/>
                </a:cubicBezTo>
                <a:cubicBezTo>
                  <a:pt x="227" y="636"/>
                  <a:pt x="228" y="637"/>
                  <a:pt x="228" y="637"/>
                </a:cubicBezTo>
                <a:cubicBezTo>
                  <a:pt x="228" y="637"/>
                  <a:pt x="229" y="636"/>
                  <a:pt x="229" y="635"/>
                </a:cubicBezTo>
                <a:cubicBezTo>
                  <a:pt x="230" y="634"/>
                  <a:pt x="231" y="634"/>
                  <a:pt x="231" y="634"/>
                </a:cubicBezTo>
                <a:cubicBezTo>
                  <a:pt x="231" y="634"/>
                  <a:pt x="231" y="635"/>
                  <a:pt x="233" y="638"/>
                </a:cubicBezTo>
                <a:cubicBezTo>
                  <a:pt x="236" y="641"/>
                  <a:pt x="238" y="646"/>
                  <a:pt x="238" y="646"/>
                </a:cubicBezTo>
                <a:cubicBezTo>
                  <a:pt x="238" y="646"/>
                  <a:pt x="238" y="646"/>
                  <a:pt x="240" y="649"/>
                </a:cubicBezTo>
                <a:cubicBezTo>
                  <a:pt x="240" y="650"/>
                  <a:pt x="242" y="653"/>
                  <a:pt x="243" y="655"/>
                </a:cubicBezTo>
                <a:cubicBezTo>
                  <a:pt x="245" y="658"/>
                  <a:pt x="247" y="660"/>
                  <a:pt x="248" y="661"/>
                </a:cubicBezTo>
                <a:cubicBezTo>
                  <a:pt x="254" y="667"/>
                  <a:pt x="259" y="670"/>
                  <a:pt x="266" y="674"/>
                </a:cubicBezTo>
                <a:cubicBezTo>
                  <a:pt x="274" y="679"/>
                  <a:pt x="281" y="681"/>
                  <a:pt x="285" y="682"/>
                </a:cubicBezTo>
                <a:cubicBezTo>
                  <a:pt x="289" y="683"/>
                  <a:pt x="291" y="684"/>
                  <a:pt x="293" y="683"/>
                </a:cubicBezTo>
                <a:cubicBezTo>
                  <a:pt x="294" y="683"/>
                  <a:pt x="296" y="682"/>
                  <a:pt x="298" y="681"/>
                </a:cubicBezTo>
                <a:cubicBezTo>
                  <a:pt x="299" y="679"/>
                  <a:pt x="299" y="677"/>
                  <a:pt x="299" y="676"/>
                </a:cubicBezTo>
                <a:cubicBezTo>
                  <a:pt x="299" y="675"/>
                  <a:pt x="299" y="675"/>
                  <a:pt x="299" y="674"/>
                </a:cubicBezTo>
                <a:cubicBezTo>
                  <a:pt x="300" y="673"/>
                  <a:pt x="300" y="673"/>
                  <a:pt x="300" y="671"/>
                </a:cubicBezTo>
                <a:cubicBezTo>
                  <a:pt x="300" y="668"/>
                  <a:pt x="299" y="667"/>
                  <a:pt x="297" y="665"/>
                </a:cubicBezTo>
                <a:cubicBezTo>
                  <a:pt x="296" y="662"/>
                  <a:pt x="293" y="660"/>
                  <a:pt x="292" y="658"/>
                </a:cubicBezTo>
                <a:cubicBezTo>
                  <a:pt x="290" y="656"/>
                  <a:pt x="289" y="655"/>
                  <a:pt x="288" y="653"/>
                </a:cubicBezTo>
                <a:cubicBezTo>
                  <a:pt x="288" y="652"/>
                  <a:pt x="287" y="652"/>
                  <a:pt x="287" y="651"/>
                </a:cubicBezTo>
                <a:cubicBezTo>
                  <a:pt x="286" y="651"/>
                  <a:pt x="286" y="650"/>
                  <a:pt x="285" y="649"/>
                </a:cubicBezTo>
                <a:cubicBezTo>
                  <a:pt x="285" y="649"/>
                  <a:pt x="284" y="648"/>
                  <a:pt x="283" y="648"/>
                </a:cubicBezTo>
                <a:cubicBezTo>
                  <a:pt x="282" y="647"/>
                  <a:pt x="282" y="646"/>
                  <a:pt x="282" y="645"/>
                </a:cubicBezTo>
                <a:cubicBezTo>
                  <a:pt x="282" y="644"/>
                  <a:pt x="281" y="643"/>
                  <a:pt x="281" y="643"/>
                </a:cubicBezTo>
                <a:cubicBezTo>
                  <a:pt x="280" y="643"/>
                  <a:pt x="280" y="641"/>
                  <a:pt x="280" y="641"/>
                </a:cubicBezTo>
                <a:cubicBezTo>
                  <a:pt x="280" y="640"/>
                  <a:pt x="280" y="640"/>
                  <a:pt x="280" y="639"/>
                </a:cubicBezTo>
                <a:cubicBezTo>
                  <a:pt x="279" y="639"/>
                  <a:pt x="279" y="638"/>
                  <a:pt x="279" y="638"/>
                </a:cubicBezTo>
                <a:cubicBezTo>
                  <a:pt x="279" y="638"/>
                  <a:pt x="279" y="637"/>
                  <a:pt x="279" y="637"/>
                </a:cubicBezTo>
                <a:cubicBezTo>
                  <a:pt x="279" y="636"/>
                  <a:pt x="279" y="636"/>
                  <a:pt x="279" y="636"/>
                </a:cubicBezTo>
                <a:cubicBezTo>
                  <a:pt x="278" y="635"/>
                  <a:pt x="278" y="634"/>
                  <a:pt x="278" y="634"/>
                </a:cubicBezTo>
                <a:cubicBezTo>
                  <a:pt x="278" y="633"/>
                  <a:pt x="278" y="633"/>
                  <a:pt x="278" y="632"/>
                </a:cubicBezTo>
                <a:cubicBezTo>
                  <a:pt x="278" y="632"/>
                  <a:pt x="278" y="632"/>
                  <a:pt x="277" y="631"/>
                </a:cubicBezTo>
                <a:cubicBezTo>
                  <a:pt x="277" y="631"/>
                  <a:pt x="277" y="630"/>
                  <a:pt x="277" y="629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627"/>
                  <a:pt x="277" y="627"/>
                  <a:pt x="276" y="627"/>
                </a:cubicBezTo>
                <a:cubicBezTo>
                  <a:pt x="276" y="627"/>
                  <a:pt x="276" y="624"/>
                  <a:pt x="275" y="624"/>
                </a:cubicBezTo>
                <a:cubicBezTo>
                  <a:pt x="276" y="623"/>
                  <a:pt x="276" y="623"/>
                  <a:pt x="275" y="623"/>
                </a:cubicBezTo>
                <a:cubicBezTo>
                  <a:pt x="275" y="623"/>
                  <a:pt x="275" y="622"/>
                  <a:pt x="275" y="621"/>
                </a:cubicBezTo>
                <a:cubicBezTo>
                  <a:pt x="274" y="620"/>
                  <a:pt x="274" y="620"/>
                  <a:pt x="274" y="620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6" y="617"/>
                  <a:pt x="276" y="616"/>
                </a:cubicBezTo>
                <a:cubicBezTo>
                  <a:pt x="276" y="615"/>
                  <a:pt x="275" y="614"/>
                  <a:pt x="274" y="614"/>
                </a:cubicBezTo>
                <a:cubicBezTo>
                  <a:pt x="274" y="613"/>
                  <a:pt x="274" y="613"/>
                  <a:pt x="273" y="612"/>
                </a:cubicBezTo>
                <a:cubicBezTo>
                  <a:pt x="273" y="611"/>
                  <a:pt x="272" y="610"/>
                  <a:pt x="272" y="610"/>
                </a:cubicBezTo>
                <a:cubicBezTo>
                  <a:pt x="273" y="607"/>
                  <a:pt x="273" y="607"/>
                  <a:pt x="273" y="607"/>
                </a:cubicBezTo>
                <a:cubicBezTo>
                  <a:pt x="273" y="607"/>
                  <a:pt x="276" y="607"/>
                  <a:pt x="279" y="608"/>
                </a:cubicBezTo>
                <a:cubicBezTo>
                  <a:pt x="280" y="609"/>
                  <a:pt x="282" y="609"/>
                  <a:pt x="283" y="609"/>
                </a:cubicBezTo>
                <a:cubicBezTo>
                  <a:pt x="284" y="609"/>
                  <a:pt x="285" y="609"/>
                  <a:pt x="287" y="609"/>
                </a:cubicBezTo>
                <a:cubicBezTo>
                  <a:pt x="290" y="610"/>
                  <a:pt x="294" y="609"/>
                  <a:pt x="298" y="609"/>
                </a:cubicBezTo>
                <a:cubicBezTo>
                  <a:pt x="301" y="609"/>
                  <a:pt x="304" y="608"/>
                  <a:pt x="307" y="607"/>
                </a:cubicBezTo>
                <a:cubicBezTo>
                  <a:pt x="310" y="607"/>
                  <a:pt x="310" y="607"/>
                  <a:pt x="310" y="606"/>
                </a:cubicBezTo>
                <a:cubicBezTo>
                  <a:pt x="310" y="604"/>
                  <a:pt x="311" y="603"/>
                  <a:pt x="311" y="600"/>
                </a:cubicBezTo>
                <a:cubicBezTo>
                  <a:pt x="311" y="597"/>
                  <a:pt x="311" y="596"/>
                  <a:pt x="311" y="596"/>
                </a:cubicBezTo>
                <a:cubicBezTo>
                  <a:pt x="311" y="595"/>
                  <a:pt x="310" y="595"/>
                  <a:pt x="310" y="595"/>
                </a:cubicBezTo>
                <a:cubicBezTo>
                  <a:pt x="310" y="595"/>
                  <a:pt x="310" y="594"/>
                  <a:pt x="309" y="592"/>
                </a:cubicBezTo>
                <a:cubicBezTo>
                  <a:pt x="309" y="590"/>
                  <a:pt x="309" y="587"/>
                  <a:pt x="309" y="582"/>
                </a:cubicBezTo>
                <a:cubicBezTo>
                  <a:pt x="308" y="577"/>
                  <a:pt x="308" y="573"/>
                  <a:pt x="308" y="570"/>
                </a:cubicBezTo>
                <a:cubicBezTo>
                  <a:pt x="308" y="567"/>
                  <a:pt x="308" y="567"/>
                  <a:pt x="308" y="567"/>
                </a:cubicBezTo>
                <a:cubicBezTo>
                  <a:pt x="308" y="567"/>
                  <a:pt x="309" y="565"/>
                  <a:pt x="311" y="560"/>
                </a:cubicBezTo>
                <a:cubicBezTo>
                  <a:pt x="313" y="556"/>
                  <a:pt x="314" y="554"/>
                  <a:pt x="315" y="551"/>
                </a:cubicBezTo>
                <a:cubicBezTo>
                  <a:pt x="316" y="549"/>
                  <a:pt x="316" y="549"/>
                  <a:pt x="317" y="548"/>
                </a:cubicBezTo>
                <a:cubicBezTo>
                  <a:pt x="318" y="547"/>
                  <a:pt x="317" y="547"/>
                  <a:pt x="321" y="542"/>
                </a:cubicBezTo>
                <a:cubicBezTo>
                  <a:pt x="324" y="537"/>
                  <a:pt x="327" y="535"/>
                  <a:pt x="332" y="529"/>
                </a:cubicBezTo>
                <a:cubicBezTo>
                  <a:pt x="337" y="524"/>
                  <a:pt x="343" y="516"/>
                  <a:pt x="346" y="513"/>
                </a:cubicBezTo>
                <a:cubicBezTo>
                  <a:pt x="349" y="509"/>
                  <a:pt x="356" y="501"/>
                  <a:pt x="360" y="496"/>
                </a:cubicBezTo>
                <a:cubicBezTo>
                  <a:pt x="363" y="493"/>
                  <a:pt x="365" y="490"/>
                  <a:pt x="367" y="488"/>
                </a:cubicBezTo>
                <a:cubicBezTo>
                  <a:pt x="369" y="486"/>
                  <a:pt x="369" y="485"/>
                  <a:pt x="370" y="484"/>
                </a:cubicBezTo>
                <a:cubicBezTo>
                  <a:pt x="372" y="480"/>
                  <a:pt x="372" y="480"/>
                  <a:pt x="373" y="478"/>
                </a:cubicBezTo>
                <a:cubicBezTo>
                  <a:pt x="373" y="477"/>
                  <a:pt x="374" y="477"/>
                  <a:pt x="375" y="473"/>
                </a:cubicBezTo>
                <a:cubicBezTo>
                  <a:pt x="376" y="469"/>
                  <a:pt x="376" y="467"/>
                  <a:pt x="376" y="466"/>
                </a:cubicBezTo>
                <a:cubicBezTo>
                  <a:pt x="376" y="464"/>
                  <a:pt x="377" y="464"/>
                  <a:pt x="377" y="460"/>
                </a:cubicBezTo>
                <a:cubicBezTo>
                  <a:pt x="377" y="457"/>
                  <a:pt x="377" y="454"/>
                  <a:pt x="378" y="449"/>
                </a:cubicBezTo>
                <a:cubicBezTo>
                  <a:pt x="378" y="445"/>
                  <a:pt x="378" y="436"/>
                  <a:pt x="377" y="429"/>
                </a:cubicBezTo>
                <a:cubicBezTo>
                  <a:pt x="377" y="422"/>
                  <a:pt x="377" y="420"/>
                  <a:pt x="377" y="414"/>
                </a:cubicBezTo>
                <a:cubicBezTo>
                  <a:pt x="376" y="408"/>
                  <a:pt x="376" y="405"/>
                  <a:pt x="376" y="400"/>
                </a:cubicBezTo>
                <a:cubicBezTo>
                  <a:pt x="375" y="395"/>
                  <a:pt x="375" y="391"/>
                  <a:pt x="375" y="386"/>
                </a:cubicBezTo>
                <a:cubicBezTo>
                  <a:pt x="375" y="380"/>
                  <a:pt x="374" y="377"/>
                  <a:pt x="374" y="373"/>
                </a:cubicBezTo>
                <a:cubicBezTo>
                  <a:pt x="374" y="369"/>
                  <a:pt x="374" y="367"/>
                  <a:pt x="374" y="364"/>
                </a:cubicBezTo>
                <a:cubicBezTo>
                  <a:pt x="373" y="361"/>
                  <a:pt x="373" y="360"/>
                  <a:pt x="374" y="358"/>
                </a:cubicBezTo>
                <a:cubicBezTo>
                  <a:pt x="374" y="355"/>
                  <a:pt x="375" y="351"/>
                  <a:pt x="375" y="346"/>
                </a:cubicBezTo>
                <a:cubicBezTo>
                  <a:pt x="376" y="340"/>
                  <a:pt x="376" y="338"/>
                  <a:pt x="376" y="338"/>
                </a:cubicBezTo>
                <a:cubicBezTo>
                  <a:pt x="376" y="338"/>
                  <a:pt x="379" y="338"/>
                  <a:pt x="382" y="337"/>
                </a:cubicBezTo>
                <a:cubicBezTo>
                  <a:pt x="385" y="337"/>
                  <a:pt x="386" y="337"/>
                  <a:pt x="387" y="337"/>
                </a:cubicBezTo>
                <a:cubicBezTo>
                  <a:pt x="389" y="337"/>
                  <a:pt x="395" y="336"/>
                  <a:pt x="400" y="335"/>
                </a:cubicBezTo>
                <a:cubicBezTo>
                  <a:pt x="405" y="334"/>
                  <a:pt x="407" y="333"/>
                  <a:pt x="409" y="332"/>
                </a:cubicBezTo>
                <a:cubicBezTo>
                  <a:pt x="410" y="331"/>
                  <a:pt x="411" y="332"/>
                  <a:pt x="415" y="330"/>
                </a:cubicBezTo>
                <a:cubicBezTo>
                  <a:pt x="418" y="329"/>
                  <a:pt x="421" y="328"/>
                  <a:pt x="424" y="326"/>
                </a:cubicBezTo>
                <a:cubicBezTo>
                  <a:pt x="428" y="325"/>
                  <a:pt x="429" y="325"/>
                  <a:pt x="435" y="323"/>
                </a:cubicBezTo>
                <a:cubicBezTo>
                  <a:pt x="440" y="322"/>
                  <a:pt x="446" y="320"/>
                  <a:pt x="446" y="320"/>
                </a:cubicBezTo>
                <a:cubicBezTo>
                  <a:pt x="446" y="320"/>
                  <a:pt x="447" y="321"/>
                  <a:pt x="448" y="321"/>
                </a:cubicBezTo>
                <a:cubicBezTo>
                  <a:pt x="449" y="321"/>
                  <a:pt x="450" y="321"/>
                  <a:pt x="453" y="321"/>
                </a:cubicBezTo>
                <a:cubicBezTo>
                  <a:pt x="456" y="322"/>
                  <a:pt x="458" y="322"/>
                  <a:pt x="460" y="322"/>
                </a:cubicBezTo>
                <a:cubicBezTo>
                  <a:pt x="462" y="322"/>
                  <a:pt x="464" y="323"/>
                  <a:pt x="464" y="323"/>
                </a:cubicBezTo>
                <a:cubicBezTo>
                  <a:pt x="464" y="323"/>
                  <a:pt x="465" y="323"/>
                  <a:pt x="465" y="324"/>
                </a:cubicBezTo>
                <a:cubicBezTo>
                  <a:pt x="465" y="325"/>
                  <a:pt x="466" y="327"/>
                  <a:pt x="466" y="329"/>
                </a:cubicBezTo>
                <a:cubicBezTo>
                  <a:pt x="467" y="330"/>
                  <a:pt x="468" y="330"/>
                  <a:pt x="470" y="331"/>
                </a:cubicBezTo>
                <a:cubicBezTo>
                  <a:pt x="473" y="331"/>
                  <a:pt x="476" y="332"/>
                  <a:pt x="476" y="332"/>
                </a:cubicBezTo>
                <a:cubicBezTo>
                  <a:pt x="476" y="332"/>
                  <a:pt x="476" y="333"/>
                  <a:pt x="479" y="336"/>
                </a:cubicBezTo>
                <a:cubicBezTo>
                  <a:pt x="481" y="339"/>
                  <a:pt x="484" y="341"/>
                  <a:pt x="490" y="346"/>
                </a:cubicBezTo>
                <a:cubicBezTo>
                  <a:pt x="492" y="348"/>
                  <a:pt x="494" y="350"/>
                  <a:pt x="495" y="351"/>
                </a:cubicBezTo>
                <a:cubicBezTo>
                  <a:pt x="497" y="353"/>
                  <a:pt x="499" y="354"/>
                  <a:pt x="499" y="354"/>
                </a:cubicBezTo>
                <a:cubicBezTo>
                  <a:pt x="499" y="354"/>
                  <a:pt x="498" y="355"/>
                  <a:pt x="498" y="358"/>
                </a:cubicBezTo>
                <a:cubicBezTo>
                  <a:pt x="498" y="361"/>
                  <a:pt x="498" y="362"/>
                  <a:pt x="498" y="362"/>
                </a:cubicBezTo>
                <a:cubicBezTo>
                  <a:pt x="498" y="363"/>
                  <a:pt x="497" y="363"/>
                  <a:pt x="497" y="364"/>
                </a:cubicBezTo>
                <a:cubicBezTo>
                  <a:pt x="497" y="365"/>
                  <a:pt x="498" y="366"/>
                  <a:pt x="500" y="367"/>
                </a:cubicBezTo>
                <a:cubicBezTo>
                  <a:pt x="502" y="368"/>
                  <a:pt x="503" y="369"/>
                  <a:pt x="504" y="370"/>
                </a:cubicBezTo>
                <a:cubicBezTo>
                  <a:pt x="506" y="371"/>
                  <a:pt x="508" y="373"/>
                  <a:pt x="509" y="374"/>
                </a:cubicBezTo>
                <a:cubicBezTo>
                  <a:pt x="511" y="376"/>
                  <a:pt x="513" y="377"/>
                  <a:pt x="514" y="378"/>
                </a:cubicBezTo>
                <a:cubicBezTo>
                  <a:pt x="515" y="380"/>
                  <a:pt x="515" y="379"/>
                  <a:pt x="517" y="381"/>
                </a:cubicBezTo>
                <a:cubicBezTo>
                  <a:pt x="519" y="382"/>
                  <a:pt x="524" y="386"/>
                  <a:pt x="526" y="388"/>
                </a:cubicBezTo>
                <a:cubicBezTo>
                  <a:pt x="529" y="389"/>
                  <a:pt x="531" y="390"/>
                  <a:pt x="531" y="390"/>
                </a:cubicBezTo>
                <a:cubicBezTo>
                  <a:pt x="531" y="390"/>
                  <a:pt x="531" y="391"/>
                  <a:pt x="531" y="392"/>
                </a:cubicBezTo>
                <a:cubicBezTo>
                  <a:pt x="531" y="394"/>
                  <a:pt x="532" y="395"/>
                  <a:pt x="533" y="396"/>
                </a:cubicBezTo>
                <a:cubicBezTo>
                  <a:pt x="533" y="396"/>
                  <a:pt x="533" y="397"/>
                  <a:pt x="534" y="398"/>
                </a:cubicBezTo>
                <a:cubicBezTo>
                  <a:pt x="536" y="399"/>
                  <a:pt x="538" y="401"/>
                  <a:pt x="541" y="403"/>
                </a:cubicBezTo>
                <a:cubicBezTo>
                  <a:pt x="543" y="404"/>
                  <a:pt x="543" y="404"/>
                  <a:pt x="544" y="404"/>
                </a:cubicBezTo>
                <a:cubicBezTo>
                  <a:pt x="545" y="404"/>
                  <a:pt x="546" y="405"/>
                  <a:pt x="548" y="405"/>
                </a:cubicBezTo>
                <a:cubicBezTo>
                  <a:pt x="549" y="405"/>
                  <a:pt x="551" y="405"/>
                  <a:pt x="551" y="405"/>
                </a:cubicBezTo>
                <a:cubicBezTo>
                  <a:pt x="551" y="405"/>
                  <a:pt x="552" y="407"/>
                  <a:pt x="554" y="409"/>
                </a:cubicBezTo>
                <a:cubicBezTo>
                  <a:pt x="555" y="410"/>
                  <a:pt x="557" y="413"/>
                  <a:pt x="558" y="414"/>
                </a:cubicBezTo>
                <a:cubicBezTo>
                  <a:pt x="559" y="416"/>
                  <a:pt x="559" y="416"/>
                  <a:pt x="560" y="417"/>
                </a:cubicBezTo>
                <a:cubicBezTo>
                  <a:pt x="561" y="417"/>
                  <a:pt x="561" y="419"/>
                  <a:pt x="562" y="420"/>
                </a:cubicBezTo>
                <a:cubicBezTo>
                  <a:pt x="563" y="421"/>
                  <a:pt x="562" y="421"/>
                  <a:pt x="563" y="422"/>
                </a:cubicBezTo>
                <a:cubicBezTo>
                  <a:pt x="564" y="422"/>
                  <a:pt x="564" y="423"/>
                  <a:pt x="564" y="424"/>
                </a:cubicBezTo>
                <a:cubicBezTo>
                  <a:pt x="565" y="424"/>
                  <a:pt x="565" y="425"/>
                  <a:pt x="565" y="425"/>
                </a:cubicBezTo>
                <a:cubicBezTo>
                  <a:pt x="565" y="426"/>
                  <a:pt x="566" y="426"/>
                  <a:pt x="566" y="427"/>
                </a:cubicBezTo>
                <a:cubicBezTo>
                  <a:pt x="566" y="428"/>
                  <a:pt x="567" y="428"/>
                  <a:pt x="567" y="429"/>
                </a:cubicBezTo>
                <a:cubicBezTo>
                  <a:pt x="567" y="429"/>
                  <a:pt x="568" y="430"/>
                  <a:pt x="568" y="431"/>
                </a:cubicBezTo>
                <a:cubicBezTo>
                  <a:pt x="569" y="432"/>
                  <a:pt x="569" y="433"/>
                  <a:pt x="570" y="435"/>
                </a:cubicBezTo>
                <a:cubicBezTo>
                  <a:pt x="571" y="437"/>
                  <a:pt x="571" y="438"/>
                  <a:pt x="571" y="438"/>
                </a:cubicBezTo>
                <a:cubicBezTo>
                  <a:pt x="571" y="438"/>
                  <a:pt x="571" y="438"/>
                  <a:pt x="570" y="438"/>
                </a:cubicBezTo>
                <a:cubicBezTo>
                  <a:pt x="570" y="439"/>
                  <a:pt x="571" y="440"/>
                  <a:pt x="571" y="440"/>
                </a:cubicBezTo>
                <a:cubicBezTo>
                  <a:pt x="571" y="440"/>
                  <a:pt x="571" y="440"/>
                  <a:pt x="571" y="441"/>
                </a:cubicBezTo>
                <a:cubicBezTo>
                  <a:pt x="571" y="442"/>
                  <a:pt x="571" y="443"/>
                  <a:pt x="572" y="446"/>
                </a:cubicBezTo>
                <a:cubicBezTo>
                  <a:pt x="573" y="448"/>
                  <a:pt x="576" y="452"/>
                  <a:pt x="578" y="455"/>
                </a:cubicBezTo>
                <a:cubicBezTo>
                  <a:pt x="581" y="458"/>
                  <a:pt x="583" y="459"/>
                  <a:pt x="583" y="459"/>
                </a:cubicBezTo>
                <a:cubicBezTo>
                  <a:pt x="583" y="459"/>
                  <a:pt x="582" y="459"/>
                  <a:pt x="582" y="460"/>
                </a:cubicBezTo>
                <a:cubicBezTo>
                  <a:pt x="582" y="461"/>
                  <a:pt x="582" y="461"/>
                  <a:pt x="583" y="462"/>
                </a:cubicBezTo>
                <a:cubicBezTo>
                  <a:pt x="584" y="464"/>
                  <a:pt x="585" y="465"/>
                  <a:pt x="586" y="466"/>
                </a:cubicBezTo>
                <a:cubicBezTo>
                  <a:pt x="587" y="468"/>
                  <a:pt x="588" y="468"/>
                  <a:pt x="590" y="468"/>
                </a:cubicBezTo>
                <a:cubicBezTo>
                  <a:pt x="591" y="468"/>
                  <a:pt x="592" y="467"/>
                  <a:pt x="593" y="466"/>
                </a:cubicBezTo>
                <a:cubicBezTo>
                  <a:pt x="595" y="466"/>
                  <a:pt x="596" y="465"/>
                  <a:pt x="598" y="463"/>
                </a:cubicBezTo>
                <a:cubicBezTo>
                  <a:pt x="602" y="461"/>
                  <a:pt x="609" y="456"/>
                  <a:pt x="611" y="455"/>
                </a:cubicBezTo>
                <a:cubicBezTo>
                  <a:pt x="613" y="453"/>
                  <a:pt x="613" y="453"/>
                  <a:pt x="613" y="452"/>
                </a:cubicBezTo>
                <a:cubicBezTo>
                  <a:pt x="613" y="451"/>
                  <a:pt x="614" y="449"/>
                  <a:pt x="614" y="449"/>
                </a:cubicBezTo>
                <a:cubicBezTo>
                  <a:pt x="614" y="448"/>
                  <a:pt x="617" y="447"/>
                  <a:pt x="620" y="446"/>
                </a:cubicBezTo>
                <a:cubicBezTo>
                  <a:pt x="622" y="445"/>
                  <a:pt x="623" y="444"/>
                  <a:pt x="624" y="444"/>
                </a:cubicBezTo>
                <a:cubicBezTo>
                  <a:pt x="625" y="444"/>
                  <a:pt x="625" y="444"/>
                  <a:pt x="630" y="441"/>
                </a:cubicBezTo>
                <a:cubicBezTo>
                  <a:pt x="635" y="439"/>
                  <a:pt x="639" y="435"/>
                  <a:pt x="645" y="430"/>
                </a:cubicBezTo>
                <a:cubicBezTo>
                  <a:pt x="652" y="424"/>
                  <a:pt x="656" y="419"/>
                  <a:pt x="662" y="411"/>
                </a:cubicBezTo>
                <a:cubicBezTo>
                  <a:pt x="668" y="404"/>
                  <a:pt x="671" y="398"/>
                  <a:pt x="672" y="396"/>
                </a:cubicBezTo>
                <a:cubicBezTo>
                  <a:pt x="672" y="395"/>
                  <a:pt x="671" y="394"/>
                  <a:pt x="670" y="394"/>
                </a:cubicBezTo>
                <a:cubicBezTo>
                  <a:pt x="670" y="393"/>
                  <a:pt x="668" y="394"/>
                  <a:pt x="668" y="394"/>
                </a:cubicBezTo>
                <a:cubicBezTo>
                  <a:pt x="668" y="394"/>
                  <a:pt x="668" y="394"/>
                  <a:pt x="668" y="393"/>
                </a:cubicBezTo>
                <a:cubicBezTo>
                  <a:pt x="667" y="392"/>
                  <a:pt x="666" y="391"/>
                  <a:pt x="663" y="392"/>
                </a:cubicBezTo>
                <a:cubicBezTo>
                  <a:pt x="661" y="392"/>
                  <a:pt x="659" y="393"/>
                  <a:pt x="656" y="395"/>
                </a:cubicBezTo>
                <a:cubicBezTo>
                  <a:pt x="653" y="397"/>
                  <a:pt x="652" y="398"/>
                  <a:pt x="650" y="399"/>
                </a:cubicBezTo>
                <a:cubicBezTo>
                  <a:pt x="649" y="399"/>
                  <a:pt x="647" y="400"/>
                  <a:pt x="646" y="401"/>
                </a:cubicBezTo>
                <a:cubicBezTo>
                  <a:pt x="645" y="401"/>
                  <a:pt x="645" y="401"/>
                  <a:pt x="643" y="403"/>
                </a:cubicBezTo>
                <a:cubicBezTo>
                  <a:pt x="642" y="404"/>
                  <a:pt x="641" y="404"/>
                  <a:pt x="640" y="404"/>
                </a:cubicBezTo>
                <a:cubicBezTo>
                  <a:pt x="639" y="404"/>
                  <a:pt x="636" y="405"/>
                  <a:pt x="634" y="405"/>
                </a:cubicBezTo>
                <a:cubicBezTo>
                  <a:pt x="632" y="406"/>
                  <a:pt x="631" y="406"/>
                  <a:pt x="630" y="406"/>
                </a:cubicBezTo>
                <a:cubicBezTo>
                  <a:pt x="629" y="406"/>
                  <a:pt x="629" y="406"/>
                  <a:pt x="627" y="406"/>
                </a:cubicBezTo>
                <a:cubicBezTo>
                  <a:pt x="626" y="406"/>
                  <a:pt x="625" y="406"/>
                  <a:pt x="624" y="406"/>
                </a:cubicBezTo>
                <a:cubicBezTo>
                  <a:pt x="623" y="406"/>
                  <a:pt x="622" y="406"/>
                  <a:pt x="622" y="405"/>
                </a:cubicBezTo>
                <a:cubicBezTo>
                  <a:pt x="621" y="405"/>
                  <a:pt x="620" y="405"/>
                  <a:pt x="620" y="406"/>
                </a:cubicBezTo>
                <a:cubicBezTo>
                  <a:pt x="619" y="406"/>
                  <a:pt x="618" y="406"/>
                  <a:pt x="618" y="405"/>
                </a:cubicBezTo>
                <a:cubicBezTo>
                  <a:pt x="617" y="405"/>
                  <a:pt x="617" y="405"/>
                  <a:pt x="616" y="405"/>
                </a:cubicBezTo>
                <a:cubicBezTo>
                  <a:pt x="615" y="406"/>
                  <a:pt x="614" y="405"/>
                  <a:pt x="612" y="404"/>
                </a:cubicBezTo>
                <a:cubicBezTo>
                  <a:pt x="609" y="404"/>
                  <a:pt x="608" y="404"/>
                  <a:pt x="606" y="404"/>
                </a:cubicBezTo>
                <a:cubicBezTo>
                  <a:pt x="606" y="404"/>
                  <a:pt x="605" y="404"/>
                  <a:pt x="604" y="405"/>
                </a:cubicBezTo>
                <a:cubicBezTo>
                  <a:pt x="604" y="405"/>
                  <a:pt x="604" y="405"/>
                  <a:pt x="603" y="405"/>
                </a:cubicBezTo>
                <a:cubicBezTo>
                  <a:pt x="603" y="404"/>
                  <a:pt x="602" y="404"/>
                  <a:pt x="601" y="405"/>
                </a:cubicBezTo>
                <a:cubicBezTo>
                  <a:pt x="600" y="405"/>
                  <a:pt x="601" y="405"/>
                  <a:pt x="601" y="405"/>
                </a:cubicBezTo>
                <a:cubicBezTo>
                  <a:pt x="601" y="405"/>
                  <a:pt x="601" y="405"/>
                  <a:pt x="600" y="406"/>
                </a:cubicBezTo>
                <a:cubicBezTo>
                  <a:pt x="599" y="406"/>
                  <a:pt x="599" y="406"/>
                  <a:pt x="599" y="406"/>
                </a:cubicBezTo>
                <a:cubicBezTo>
                  <a:pt x="598" y="405"/>
                  <a:pt x="598" y="405"/>
                  <a:pt x="598" y="405"/>
                </a:cubicBezTo>
                <a:cubicBezTo>
                  <a:pt x="597" y="405"/>
                  <a:pt x="597" y="405"/>
                  <a:pt x="597" y="405"/>
                </a:cubicBezTo>
                <a:cubicBezTo>
                  <a:pt x="596" y="405"/>
                  <a:pt x="596" y="404"/>
                  <a:pt x="594" y="404"/>
                </a:cubicBezTo>
                <a:cubicBezTo>
                  <a:pt x="593" y="403"/>
                  <a:pt x="592" y="403"/>
                  <a:pt x="592" y="403"/>
                </a:cubicBezTo>
                <a:cubicBezTo>
                  <a:pt x="592" y="402"/>
                  <a:pt x="592" y="402"/>
                  <a:pt x="591" y="402"/>
                </a:cubicBezTo>
                <a:cubicBezTo>
                  <a:pt x="590" y="402"/>
                  <a:pt x="589" y="401"/>
                  <a:pt x="588" y="401"/>
                </a:cubicBezTo>
                <a:cubicBezTo>
                  <a:pt x="587" y="400"/>
                  <a:pt x="587" y="400"/>
                  <a:pt x="586" y="399"/>
                </a:cubicBezTo>
                <a:cubicBezTo>
                  <a:pt x="585" y="399"/>
                  <a:pt x="586" y="399"/>
                  <a:pt x="584" y="398"/>
                </a:cubicBezTo>
                <a:cubicBezTo>
                  <a:pt x="583" y="398"/>
                  <a:pt x="583" y="397"/>
                  <a:pt x="583" y="397"/>
                </a:cubicBezTo>
                <a:cubicBezTo>
                  <a:pt x="582" y="397"/>
                  <a:pt x="582" y="397"/>
                  <a:pt x="582" y="396"/>
                </a:cubicBezTo>
                <a:cubicBezTo>
                  <a:pt x="582" y="395"/>
                  <a:pt x="581" y="396"/>
                  <a:pt x="580" y="395"/>
                </a:cubicBezTo>
                <a:cubicBezTo>
                  <a:pt x="579" y="395"/>
                  <a:pt x="579" y="394"/>
                  <a:pt x="578" y="394"/>
                </a:cubicBezTo>
                <a:cubicBezTo>
                  <a:pt x="577" y="393"/>
                  <a:pt x="577" y="392"/>
                  <a:pt x="576" y="392"/>
                </a:cubicBezTo>
                <a:cubicBezTo>
                  <a:pt x="576" y="392"/>
                  <a:pt x="575" y="391"/>
                  <a:pt x="575" y="391"/>
                </a:cubicBezTo>
                <a:cubicBezTo>
                  <a:pt x="575" y="391"/>
                  <a:pt x="575" y="390"/>
                  <a:pt x="574" y="390"/>
                </a:cubicBezTo>
                <a:cubicBezTo>
                  <a:pt x="573" y="390"/>
                  <a:pt x="572" y="388"/>
                  <a:pt x="571" y="387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69" y="385"/>
                  <a:pt x="569" y="384"/>
                  <a:pt x="568" y="383"/>
                </a:cubicBezTo>
                <a:cubicBezTo>
                  <a:pt x="567" y="383"/>
                  <a:pt x="566" y="381"/>
                  <a:pt x="565" y="379"/>
                </a:cubicBezTo>
                <a:cubicBezTo>
                  <a:pt x="564" y="378"/>
                  <a:pt x="563" y="378"/>
                  <a:pt x="562" y="377"/>
                </a:cubicBezTo>
                <a:cubicBezTo>
                  <a:pt x="561" y="375"/>
                  <a:pt x="560" y="373"/>
                  <a:pt x="560" y="373"/>
                </a:cubicBezTo>
                <a:cubicBezTo>
                  <a:pt x="559" y="373"/>
                  <a:pt x="559" y="373"/>
                  <a:pt x="559" y="372"/>
                </a:cubicBezTo>
                <a:cubicBezTo>
                  <a:pt x="558" y="371"/>
                  <a:pt x="555" y="369"/>
                  <a:pt x="555" y="368"/>
                </a:cubicBezTo>
                <a:cubicBezTo>
                  <a:pt x="554" y="366"/>
                  <a:pt x="553" y="365"/>
                  <a:pt x="552" y="364"/>
                </a:cubicBezTo>
                <a:cubicBezTo>
                  <a:pt x="552" y="363"/>
                  <a:pt x="551" y="362"/>
                  <a:pt x="550" y="360"/>
                </a:cubicBezTo>
                <a:cubicBezTo>
                  <a:pt x="548" y="357"/>
                  <a:pt x="548" y="356"/>
                  <a:pt x="547" y="356"/>
                </a:cubicBezTo>
                <a:cubicBezTo>
                  <a:pt x="546" y="355"/>
                  <a:pt x="544" y="351"/>
                  <a:pt x="542" y="348"/>
                </a:cubicBezTo>
                <a:cubicBezTo>
                  <a:pt x="541" y="345"/>
                  <a:pt x="538" y="342"/>
                  <a:pt x="537" y="339"/>
                </a:cubicBezTo>
                <a:cubicBezTo>
                  <a:pt x="536" y="338"/>
                  <a:pt x="535" y="336"/>
                  <a:pt x="534" y="334"/>
                </a:cubicBezTo>
                <a:cubicBezTo>
                  <a:pt x="533" y="332"/>
                  <a:pt x="532" y="330"/>
                  <a:pt x="531" y="330"/>
                </a:cubicBezTo>
                <a:cubicBezTo>
                  <a:pt x="531" y="329"/>
                  <a:pt x="531" y="328"/>
                  <a:pt x="527" y="321"/>
                </a:cubicBezTo>
                <a:cubicBezTo>
                  <a:pt x="526" y="320"/>
                  <a:pt x="526" y="318"/>
                  <a:pt x="525" y="317"/>
                </a:cubicBezTo>
                <a:cubicBezTo>
                  <a:pt x="524" y="316"/>
                  <a:pt x="524" y="315"/>
                  <a:pt x="523" y="314"/>
                </a:cubicBezTo>
                <a:cubicBezTo>
                  <a:pt x="522" y="311"/>
                  <a:pt x="520" y="309"/>
                  <a:pt x="519" y="307"/>
                </a:cubicBezTo>
                <a:cubicBezTo>
                  <a:pt x="518" y="304"/>
                  <a:pt x="516" y="301"/>
                  <a:pt x="515" y="299"/>
                </a:cubicBezTo>
                <a:cubicBezTo>
                  <a:pt x="513" y="296"/>
                  <a:pt x="513" y="295"/>
                  <a:pt x="513" y="295"/>
                </a:cubicBezTo>
                <a:cubicBezTo>
                  <a:pt x="513" y="295"/>
                  <a:pt x="513" y="294"/>
                  <a:pt x="512" y="291"/>
                </a:cubicBezTo>
                <a:cubicBezTo>
                  <a:pt x="512" y="288"/>
                  <a:pt x="510" y="286"/>
                  <a:pt x="508" y="283"/>
                </a:cubicBezTo>
                <a:cubicBezTo>
                  <a:pt x="507" y="280"/>
                  <a:pt x="504" y="279"/>
                  <a:pt x="504" y="279"/>
                </a:cubicBezTo>
                <a:cubicBezTo>
                  <a:pt x="504" y="279"/>
                  <a:pt x="503" y="277"/>
                  <a:pt x="501" y="275"/>
                </a:cubicBezTo>
                <a:cubicBezTo>
                  <a:pt x="500" y="273"/>
                  <a:pt x="499" y="273"/>
                  <a:pt x="498" y="273"/>
                </a:cubicBezTo>
                <a:cubicBezTo>
                  <a:pt x="497" y="272"/>
                  <a:pt x="497" y="272"/>
                  <a:pt x="496" y="272"/>
                </a:cubicBezTo>
                <a:cubicBezTo>
                  <a:pt x="495" y="272"/>
                  <a:pt x="494" y="272"/>
                  <a:pt x="493" y="271"/>
                </a:cubicBezTo>
                <a:cubicBezTo>
                  <a:pt x="491" y="270"/>
                  <a:pt x="487" y="270"/>
                  <a:pt x="486" y="270"/>
                </a:cubicBezTo>
                <a:cubicBezTo>
                  <a:pt x="484" y="270"/>
                  <a:pt x="483" y="269"/>
                  <a:pt x="482" y="268"/>
                </a:cubicBezTo>
                <a:cubicBezTo>
                  <a:pt x="480" y="268"/>
                  <a:pt x="478" y="268"/>
                  <a:pt x="477" y="267"/>
                </a:cubicBezTo>
                <a:cubicBezTo>
                  <a:pt x="475" y="267"/>
                  <a:pt x="474" y="267"/>
                  <a:pt x="471" y="267"/>
                </a:cubicBezTo>
                <a:cubicBezTo>
                  <a:pt x="468" y="267"/>
                  <a:pt x="465" y="266"/>
                  <a:pt x="462" y="266"/>
                </a:cubicBezTo>
                <a:cubicBezTo>
                  <a:pt x="460" y="266"/>
                  <a:pt x="458" y="266"/>
                  <a:pt x="456" y="266"/>
                </a:cubicBezTo>
                <a:cubicBezTo>
                  <a:pt x="453" y="265"/>
                  <a:pt x="452" y="266"/>
                  <a:pt x="449" y="266"/>
                </a:cubicBezTo>
                <a:cubicBezTo>
                  <a:pt x="447" y="266"/>
                  <a:pt x="446" y="266"/>
                  <a:pt x="444" y="266"/>
                </a:cubicBezTo>
                <a:cubicBezTo>
                  <a:pt x="441" y="266"/>
                  <a:pt x="438" y="266"/>
                  <a:pt x="435" y="266"/>
                </a:cubicBezTo>
                <a:cubicBezTo>
                  <a:pt x="431" y="266"/>
                  <a:pt x="424" y="266"/>
                  <a:pt x="424" y="266"/>
                </a:cubicBezTo>
                <a:cubicBezTo>
                  <a:pt x="424" y="266"/>
                  <a:pt x="424" y="266"/>
                  <a:pt x="423" y="266"/>
                </a:cubicBezTo>
                <a:cubicBezTo>
                  <a:pt x="422" y="265"/>
                  <a:pt x="422" y="265"/>
                  <a:pt x="420" y="265"/>
                </a:cubicBezTo>
                <a:cubicBezTo>
                  <a:pt x="418" y="265"/>
                  <a:pt x="415" y="265"/>
                  <a:pt x="410" y="264"/>
                </a:cubicBezTo>
                <a:cubicBezTo>
                  <a:pt x="405" y="264"/>
                  <a:pt x="400" y="263"/>
                  <a:pt x="395" y="262"/>
                </a:cubicBezTo>
                <a:cubicBezTo>
                  <a:pt x="393" y="262"/>
                  <a:pt x="391" y="261"/>
                  <a:pt x="389" y="261"/>
                </a:cubicBezTo>
                <a:cubicBezTo>
                  <a:pt x="388" y="261"/>
                  <a:pt x="386" y="261"/>
                  <a:pt x="385" y="260"/>
                </a:cubicBezTo>
                <a:cubicBezTo>
                  <a:pt x="383" y="260"/>
                  <a:pt x="381" y="260"/>
                  <a:pt x="381" y="260"/>
                </a:cubicBezTo>
                <a:cubicBezTo>
                  <a:pt x="381" y="260"/>
                  <a:pt x="381" y="259"/>
                  <a:pt x="382" y="257"/>
                </a:cubicBezTo>
                <a:cubicBezTo>
                  <a:pt x="382" y="255"/>
                  <a:pt x="382" y="253"/>
                  <a:pt x="383" y="251"/>
                </a:cubicBezTo>
                <a:cubicBezTo>
                  <a:pt x="383" y="248"/>
                  <a:pt x="383" y="247"/>
                  <a:pt x="381" y="244"/>
                </a:cubicBezTo>
                <a:cubicBezTo>
                  <a:pt x="379" y="240"/>
                  <a:pt x="377" y="237"/>
                  <a:pt x="377" y="237"/>
                </a:cubicBezTo>
                <a:cubicBezTo>
                  <a:pt x="377" y="237"/>
                  <a:pt x="378" y="237"/>
                  <a:pt x="379" y="236"/>
                </a:cubicBezTo>
                <a:cubicBezTo>
                  <a:pt x="380" y="235"/>
                  <a:pt x="382" y="233"/>
                  <a:pt x="386" y="231"/>
                </a:cubicBezTo>
                <a:cubicBezTo>
                  <a:pt x="390" y="228"/>
                  <a:pt x="394" y="226"/>
                  <a:pt x="397" y="225"/>
                </a:cubicBezTo>
                <a:cubicBezTo>
                  <a:pt x="400" y="223"/>
                  <a:pt x="403" y="222"/>
                  <a:pt x="406" y="221"/>
                </a:cubicBezTo>
                <a:cubicBezTo>
                  <a:pt x="409" y="220"/>
                  <a:pt x="410" y="220"/>
                  <a:pt x="415" y="218"/>
                </a:cubicBezTo>
                <a:cubicBezTo>
                  <a:pt x="419" y="215"/>
                  <a:pt x="422" y="214"/>
                  <a:pt x="426" y="213"/>
                </a:cubicBezTo>
                <a:cubicBezTo>
                  <a:pt x="429" y="211"/>
                  <a:pt x="433" y="210"/>
                  <a:pt x="435" y="209"/>
                </a:cubicBezTo>
                <a:cubicBezTo>
                  <a:pt x="438" y="208"/>
                  <a:pt x="441" y="207"/>
                  <a:pt x="442" y="206"/>
                </a:cubicBezTo>
                <a:cubicBezTo>
                  <a:pt x="443" y="206"/>
                  <a:pt x="444" y="206"/>
                  <a:pt x="443" y="206"/>
                </a:cubicBezTo>
                <a:cubicBezTo>
                  <a:pt x="443" y="205"/>
                  <a:pt x="443" y="205"/>
                  <a:pt x="443" y="203"/>
                </a:cubicBezTo>
                <a:cubicBezTo>
                  <a:pt x="442" y="201"/>
                  <a:pt x="442" y="199"/>
                  <a:pt x="441" y="197"/>
                </a:cubicBezTo>
                <a:cubicBezTo>
                  <a:pt x="441" y="194"/>
                  <a:pt x="440" y="192"/>
                  <a:pt x="440" y="192"/>
                </a:cubicBezTo>
                <a:cubicBezTo>
                  <a:pt x="440" y="192"/>
                  <a:pt x="441" y="191"/>
                  <a:pt x="441" y="191"/>
                </a:cubicBezTo>
                <a:cubicBezTo>
                  <a:pt x="441" y="191"/>
                  <a:pt x="442" y="190"/>
                  <a:pt x="442" y="190"/>
                </a:cubicBezTo>
                <a:cubicBezTo>
                  <a:pt x="443" y="189"/>
                  <a:pt x="443" y="188"/>
                  <a:pt x="443" y="187"/>
                </a:cubicBezTo>
                <a:cubicBezTo>
                  <a:pt x="443" y="187"/>
                  <a:pt x="443" y="187"/>
                  <a:pt x="443" y="185"/>
                </a:cubicBezTo>
                <a:cubicBezTo>
                  <a:pt x="443" y="183"/>
                  <a:pt x="443" y="180"/>
                  <a:pt x="443" y="180"/>
                </a:cubicBezTo>
                <a:cubicBezTo>
                  <a:pt x="443" y="180"/>
                  <a:pt x="447" y="178"/>
                  <a:pt x="450" y="176"/>
                </a:cubicBezTo>
                <a:cubicBezTo>
                  <a:pt x="454" y="173"/>
                  <a:pt x="455" y="172"/>
                  <a:pt x="458" y="170"/>
                </a:cubicBezTo>
                <a:cubicBezTo>
                  <a:pt x="461" y="167"/>
                  <a:pt x="462" y="165"/>
                  <a:pt x="464" y="163"/>
                </a:cubicBezTo>
                <a:cubicBezTo>
                  <a:pt x="465" y="161"/>
                  <a:pt x="467" y="159"/>
                  <a:pt x="468" y="157"/>
                </a:cubicBezTo>
                <a:cubicBezTo>
                  <a:pt x="469" y="155"/>
                  <a:pt x="470" y="154"/>
                  <a:pt x="471" y="153"/>
                </a:cubicBezTo>
                <a:cubicBezTo>
                  <a:pt x="472" y="152"/>
                  <a:pt x="473" y="151"/>
                  <a:pt x="474" y="149"/>
                </a:cubicBezTo>
                <a:cubicBezTo>
                  <a:pt x="475" y="148"/>
                  <a:pt x="476" y="148"/>
                  <a:pt x="477" y="146"/>
                </a:cubicBezTo>
                <a:cubicBezTo>
                  <a:pt x="478" y="145"/>
                  <a:pt x="479" y="145"/>
                  <a:pt x="479" y="144"/>
                </a:cubicBezTo>
                <a:cubicBezTo>
                  <a:pt x="480" y="143"/>
                  <a:pt x="480" y="143"/>
                  <a:pt x="481" y="142"/>
                </a:cubicBezTo>
                <a:cubicBezTo>
                  <a:pt x="482" y="141"/>
                  <a:pt x="483" y="140"/>
                  <a:pt x="483" y="138"/>
                </a:cubicBezTo>
                <a:cubicBezTo>
                  <a:pt x="484" y="136"/>
                  <a:pt x="483" y="135"/>
                  <a:pt x="482" y="135"/>
                </a:cubicBezTo>
                <a:cubicBezTo>
                  <a:pt x="480" y="134"/>
                  <a:pt x="479" y="135"/>
                  <a:pt x="478" y="136"/>
                </a:cubicBezTo>
                <a:cubicBezTo>
                  <a:pt x="477" y="137"/>
                  <a:pt x="476" y="140"/>
                  <a:pt x="475" y="141"/>
                </a:cubicBezTo>
                <a:cubicBezTo>
                  <a:pt x="474" y="142"/>
                  <a:pt x="473" y="142"/>
                  <a:pt x="472" y="143"/>
                </a:cubicBezTo>
                <a:cubicBezTo>
                  <a:pt x="470" y="144"/>
                  <a:pt x="469" y="145"/>
                  <a:pt x="468" y="146"/>
                </a:cubicBezTo>
                <a:cubicBezTo>
                  <a:pt x="468" y="147"/>
                  <a:pt x="467" y="148"/>
                  <a:pt x="467" y="148"/>
                </a:cubicBezTo>
                <a:cubicBezTo>
                  <a:pt x="466" y="148"/>
                  <a:pt x="466" y="147"/>
                  <a:pt x="466" y="146"/>
                </a:cubicBezTo>
                <a:cubicBezTo>
                  <a:pt x="466" y="145"/>
                  <a:pt x="466" y="145"/>
                  <a:pt x="467" y="143"/>
                </a:cubicBezTo>
                <a:cubicBezTo>
                  <a:pt x="468" y="142"/>
                  <a:pt x="469" y="141"/>
                  <a:pt x="471" y="140"/>
                </a:cubicBezTo>
                <a:cubicBezTo>
                  <a:pt x="472" y="138"/>
                  <a:pt x="472" y="137"/>
                  <a:pt x="473" y="136"/>
                </a:cubicBezTo>
                <a:cubicBezTo>
                  <a:pt x="474" y="133"/>
                  <a:pt x="476" y="131"/>
                  <a:pt x="477" y="130"/>
                </a:cubicBezTo>
                <a:cubicBezTo>
                  <a:pt x="478" y="128"/>
                  <a:pt x="479" y="127"/>
                  <a:pt x="479" y="126"/>
                </a:cubicBezTo>
                <a:cubicBezTo>
                  <a:pt x="480" y="124"/>
                  <a:pt x="481" y="124"/>
                  <a:pt x="481" y="122"/>
                </a:cubicBezTo>
                <a:cubicBezTo>
                  <a:pt x="481" y="121"/>
                  <a:pt x="480" y="120"/>
                  <a:pt x="479" y="119"/>
                </a:cubicBezTo>
                <a:cubicBezTo>
                  <a:pt x="477" y="119"/>
                  <a:pt x="476" y="120"/>
                  <a:pt x="475" y="122"/>
                </a:cubicBezTo>
                <a:cubicBezTo>
                  <a:pt x="474" y="123"/>
                  <a:pt x="473" y="125"/>
                  <a:pt x="472" y="127"/>
                </a:cubicBezTo>
                <a:cubicBezTo>
                  <a:pt x="470" y="129"/>
                  <a:pt x="470" y="130"/>
                  <a:pt x="468" y="132"/>
                </a:cubicBezTo>
                <a:cubicBezTo>
                  <a:pt x="467" y="133"/>
                  <a:pt x="466" y="134"/>
                  <a:pt x="466" y="135"/>
                </a:cubicBezTo>
                <a:cubicBezTo>
                  <a:pt x="465" y="136"/>
                  <a:pt x="464" y="137"/>
                  <a:pt x="464" y="138"/>
                </a:cubicBezTo>
                <a:cubicBezTo>
                  <a:pt x="463" y="139"/>
                  <a:pt x="463" y="139"/>
                  <a:pt x="462" y="140"/>
                </a:cubicBezTo>
                <a:cubicBezTo>
                  <a:pt x="462" y="140"/>
                  <a:pt x="461" y="138"/>
                  <a:pt x="461" y="138"/>
                </a:cubicBezTo>
                <a:cubicBezTo>
                  <a:pt x="461" y="138"/>
                  <a:pt x="461" y="138"/>
                  <a:pt x="462" y="137"/>
                </a:cubicBezTo>
                <a:cubicBezTo>
                  <a:pt x="462" y="136"/>
                  <a:pt x="464" y="134"/>
                  <a:pt x="465" y="133"/>
                </a:cubicBezTo>
                <a:cubicBezTo>
                  <a:pt x="466" y="131"/>
                  <a:pt x="466" y="130"/>
                  <a:pt x="466" y="129"/>
                </a:cubicBezTo>
                <a:cubicBezTo>
                  <a:pt x="467" y="128"/>
                  <a:pt x="468" y="126"/>
                  <a:pt x="469" y="124"/>
                </a:cubicBezTo>
                <a:cubicBezTo>
                  <a:pt x="470" y="122"/>
                  <a:pt x="470" y="122"/>
                  <a:pt x="471" y="120"/>
                </a:cubicBezTo>
                <a:cubicBezTo>
                  <a:pt x="472" y="119"/>
                  <a:pt x="472" y="118"/>
                  <a:pt x="473" y="117"/>
                </a:cubicBezTo>
                <a:cubicBezTo>
                  <a:pt x="473" y="115"/>
                  <a:pt x="474" y="115"/>
                  <a:pt x="474" y="113"/>
                </a:cubicBezTo>
                <a:cubicBezTo>
                  <a:pt x="474" y="111"/>
                  <a:pt x="472" y="110"/>
                  <a:pt x="471" y="110"/>
                </a:cubicBezTo>
                <a:cubicBezTo>
                  <a:pt x="469" y="110"/>
                  <a:pt x="468" y="112"/>
                  <a:pt x="467" y="114"/>
                </a:cubicBezTo>
                <a:cubicBezTo>
                  <a:pt x="466" y="116"/>
                  <a:pt x="465" y="118"/>
                  <a:pt x="464" y="120"/>
                </a:cubicBezTo>
                <a:cubicBezTo>
                  <a:pt x="463" y="122"/>
                  <a:pt x="462" y="123"/>
                  <a:pt x="461" y="124"/>
                </a:cubicBezTo>
                <a:cubicBezTo>
                  <a:pt x="460" y="125"/>
                  <a:pt x="460" y="126"/>
                  <a:pt x="460" y="127"/>
                </a:cubicBezTo>
                <a:cubicBezTo>
                  <a:pt x="460" y="128"/>
                  <a:pt x="459" y="128"/>
                  <a:pt x="459" y="129"/>
                </a:cubicBezTo>
                <a:cubicBezTo>
                  <a:pt x="458" y="130"/>
                  <a:pt x="458" y="131"/>
                  <a:pt x="457" y="132"/>
                </a:cubicBezTo>
                <a:cubicBezTo>
                  <a:pt x="457" y="133"/>
                  <a:pt x="456" y="134"/>
                  <a:pt x="456" y="134"/>
                </a:cubicBezTo>
                <a:cubicBezTo>
                  <a:pt x="455" y="135"/>
                  <a:pt x="455" y="134"/>
                  <a:pt x="455" y="134"/>
                </a:cubicBezTo>
                <a:cubicBezTo>
                  <a:pt x="454" y="134"/>
                  <a:pt x="454" y="132"/>
                  <a:pt x="455" y="131"/>
                </a:cubicBezTo>
                <a:cubicBezTo>
                  <a:pt x="455" y="129"/>
                  <a:pt x="455" y="128"/>
                  <a:pt x="456" y="127"/>
                </a:cubicBezTo>
                <a:cubicBezTo>
                  <a:pt x="456" y="125"/>
                  <a:pt x="456" y="124"/>
                  <a:pt x="457" y="121"/>
                </a:cubicBezTo>
                <a:cubicBezTo>
                  <a:pt x="458" y="119"/>
                  <a:pt x="459" y="118"/>
                  <a:pt x="460" y="116"/>
                </a:cubicBezTo>
                <a:cubicBezTo>
                  <a:pt x="461" y="114"/>
                  <a:pt x="461" y="112"/>
                  <a:pt x="462" y="110"/>
                </a:cubicBezTo>
                <a:cubicBezTo>
                  <a:pt x="462" y="108"/>
                  <a:pt x="460" y="107"/>
                  <a:pt x="458" y="108"/>
                </a:cubicBezTo>
                <a:cubicBezTo>
                  <a:pt x="456" y="108"/>
                  <a:pt x="455" y="111"/>
                  <a:pt x="454" y="112"/>
                </a:cubicBezTo>
                <a:cubicBezTo>
                  <a:pt x="454" y="113"/>
                  <a:pt x="453" y="115"/>
                  <a:pt x="453" y="116"/>
                </a:cubicBezTo>
                <a:cubicBezTo>
                  <a:pt x="452" y="117"/>
                  <a:pt x="452" y="118"/>
                  <a:pt x="451" y="119"/>
                </a:cubicBezTo>
                <a:cubicBezTo>
                  <a:pt x="450" y="121"/>
                  <a:pt x="450" y="121"/>
                  <a:pt x="449" y="124"/>
                </a:cubicBezTo>
                <a:cubicBezTo>
                  <a:pt x="448" y="126"/>
                  <a:pt x="448" y="127"/>
                  <a:pt x="448" y="130"/>
                </a:cubicBezTo>
                <a:cubicBezTo>
                  <a:pt x="447" y="132"/>
                  <a:pt x="446" y="133"/>
                  <a:pt x="446" y="134"/>
                </a:cubicBezTo>
                <a:cubicBezTo>
                  <a:pt x="445" y="135"/>
                  <a:pt x="445" y="136"/>
                  <a:pt x="444" y="137"/>
                </a:cubicBezTo>
                <a:cubicBezTo>
                  <a:pt x="444" y="139"/>
                  <a:pt x="442" y="139"/>
                  <a:pt x="441" y="140"/>
                </a:cubicBezTo>
                <a:cubicBezTo>
                  <a:pt x="440" y="140"/>
                  <a:pt x="437" y="142"/>
                  <a:pt x="437" y="142"/>
                </a:cubicBezTo>
                <a:cubicBezTo>
                  <a:pt x="436" y="143"/>
                  <a:pt x="436" y="142"/>
                  <a:pt x="436" y="142"/>
                </a:cubicBezTo>
                <a:cubicBezTo>
                  <a:pt x="435" y="141"/>
                  <a:pt x="435" y="141"/>
                  <a:pt x="435" y="140"/>
                </a:cubicBezTo>
                <a:cubicBezTo>
                  <a:pt x="435" y="139"/>
                  <a:pt x="435" y="138"/>
                  <a:pt x="435" y="137"/>
                </a:cubicBezTo>
                <a:cubicBezTo>
                  <a:pt x="434" y="136"/>
                  <a:pt x="434" y="135"/>
                  <a:pt x="433" y="134"/>
                </a:cubicBezTo>
                <a:cubicBezTo>
                  <a:pt x="433" y="133"/>
                  <a:pt x="433" y="132"/>
                  <a:pt x="431" y="129"/>
                </a:cubicBezTo>
                <a:cubicBezTo>
                  <a:pt x="430" y="127"/>
                  <a:pt x="428" y="126"/>
                  <a:pt x="427" y="125"/>
                </a:cubicBezTo>
                <a:cubicBezTo>
                  <a:pt x="426" y="125"/>
                  <a:pt x="425" y="125"/>
                  <a:pt x="424" y="126"/>
                </a:cubicBezTo>
                <a:cubicBezTo>
                  <a:pt x="423" y="127"/>
                  <a:pt x="424" y="128"/>
                  <a:pt x="424" y="129"/>
                </a:cubicBezTo>
                <a:cubicBezTo>
                  <a:pt x="425" y="129"/>
                  <a:pt x="425" y="131"/>
                  <a:pt x="426" y="133"/>
                </a:cubicBezTo>
                <a:cubicBezTo>
                  <a:pt x="426" y="135"/>
                  <a:pt x="427" y="136"/>
                  <a:pt x="427" y="138"/>
                </a:cubicBezTo>
                <a:cubicBezTo>
                  <a:pt x="427" y="140"/>
                  <a:pt x="427" y="141"/>
                  <a:pt x="427" y="143"/>
                </a:cubicBezTo>
                <a:cubicBezTo>
                  <a:pt x="427" y="144"/>
                  <a:pt x="426" y="145"/>
                  <a:pt x="426" y="147"/>
                </a:cubicBezTo>
                <a:cubicBezTo>
                  <a:pt x="426" y="149"/>
                  <a:pt x="427" y="152"/>
                  <a:pt x="428" y="154"/>
                </a:cubicBezTo>
                <a:cubicBezTo>
                  <a:pt x="428" y="157"/>
                  <a:pt x="428" y="158"/>
                  <a:pt x="429" y="160"/>
                </a:cubicBezTo>
                <a:cubicBezTo>
                  <a:pt x="429" y="163"/>
                  <a:pt x="429" y="163"/>
                  <a:pt x="429" y="164"/>
                </a:cubicBezTo>
                <a:cubicBezTo>
                  <a:pt x="428" y="165"/>
                  <a:pt x="426" y="167"/>
                  <a:pt x="426" y="167"/>
                </a:cubicBezTo>
                <a:cubicBezTo>
                  <a:pt x="426" y="167"/>
                  <a:pt x="426" y="167"/>
                  <a:pt x="425" y="167"/>
                </a:cubicBezTo>
                <a:cubicBezTo>
                  <a:pt x="425" y="167"/>
                  <a:pt x="425" y="167"/>
                  <a:pt x="424" y="168"/>
                </a:cubicBezTo>
                <a:cubicBezTo>
                  <a:pt x="424" y="168"/>
                  <a:pt x="423" y="169"/>
                  <a:pt x="421" y="170"/>
                </a:cubicBezTo>
                <a:cubicBezTo>
                  <a:pt x="419" y="171"/>
                  <a:pt x="417" y="173"/>
                  <a:pt x="413" y="175"/>
                </a:cubicBezTo>
                <a:cubicBezTo>
                  <a:pt x="409" y="177"/>
                  <a:pt x="407" y="178"/>
                  <a:pt x="406" y="179"/>
                </a:cubicBezTo>
                <a:cubicBezTo>
                  <a:pt x="404" y="179"/>
                  <a:pt x="401" y="182"/>
                  <a:pt x="400" y="183"/>
                </a:cubicBezTo>
                <a:cubicBezTo>
                  <a:pt x="399" y="184"/>
                  <a:pt x="398" y="186"/>
                  <a:pt x="398" y="186"/>
                </a:cubicBezTo>
                <a:cubicBezTo>
                  <a:pt x="398" y="186"/>
                  <a:pt x="398" y="186"/>
                  <a:pt x="397" y="185"/>
                </a:cubicBezTo>
                <a:cubicBezTo>
                  <a:pt x="396" y="185"/>
                  <a:pt x="394" y="185"/>
                  <a:pt x="393" y="186"/>
                </a:cubicBezTo>
                <a:cubicBezTo>
                  <a:pt x="391" y="186"/>
                  <a:pt x="387" y="188"/>
                  <a:pt x="386" y="189"/>
                </a:cubicBezTo>
                <a:cubicBezTo>
                  <a:pt x="385" y="190"/>
                  <a:pt x="383" y="190"/>
                  <a:pt x="383" y="192"/>
                </a:cubicBezTo>
                <a:cubicBezTo>
                  <a:pt x="382" y="193"/>
                  <a:pt x="381" y="194"/>
                  <a:pt x="381" y="194"/>
                </a:cubicBezTo>
                <a:cubicBezTo>
                  <a:pt x="381" y="194"/>
                  <a:pt x="380" y="195"/>
                  <a:pt x="378" y="195"/>
                </a:cubicBezTo>
                <a:cubicBezTo>
                  <a:pt x="375" y="196"/>
                  <a:pt x="374" y="196"/>
                  <a:pt x="373" y="196"/>
                </a:cubicBezTo>
                <a:cubicBezTo>
                  <a:pt x="373" y="196"/>
                  <a:pt x="372" y="196"/>
                  <a:pt x="371" y="196"/>
                </a:cubicBezTo>
                <a:cubicBezTo>
                  <a:pt x="371" y="196"/>
                  <a:pt x="371" y="195"/>
                  <a:pt x="370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8" y="194"/>
                  <a:pt x="367" y="191"/>
                </a:cubicBezTo>
                <a:cubicBezTo>
                  <a:pt x="367" y="189"/>
                  <a:pt x="366" y="187"/>
                  <a:pt x="365" y="185"/>
                </a:cubicBezTo>
                <a:cubicBezTo>
                  <a:pt x="365" y="184"/>
                  <a:pt x="364" y="182"/>
                  <a:pt x="363" y="181"/>
                </a:cubicBezTo>
                <a:cubicBezTo>
                  <a:pt x="362" y="178"/>
                  <a:pt x="361" y="176"/>
                  <a:pt x="360" y="174"/>
                </a:cubicBezTo>
                <a:cubicBezTo>
                  <a:pt x="359" y="173"/>
                  <a:pt x="358" y="171"/>
                  <a:pt x="357" y="170"/>
                </a:cubicBezTo>
                <a:cubicBezTo>
                  <a:pt x="355" y="168"/>
                  <a:pt x="354" y="166"/>
                  <a:pt x="353" y="164"/>
                </a:cubicBezTo>
                <a:cubicBezTo>
                  <a:pt x="352" y="163"/>
                  <a:pt x="352" y="162"/>
                  <a:pt x="352" y="161"/>
                </a:cubicBezTo>
                <a:cubicBezTo>
                  <a:pt x="351" y="160"/>
                  <a:pt x="350" y="157"/>
                  <a:pt x="347" y="152"/>
                </a:cubicBezTo>
                <a:cubicBezTo>
                  <a:pt x="346" y="149"/>
                  <a:pt x="344" y="147"/>
                  <a:pt x="343" y="145"/>
                </a:cubicBezTo>
                <a:cubicBezTo>
                  <a:pt x="341" y="142"/>
                  <a:pt x="339" y="140"/>
                  <a:pt x="338" y="139"/>
                </a:cubicBezTo>
                <a:cubicBezTo>
                  <a:pt x="336" y="137"/>
                  <a:pt x="335" y="135"/>
                  <a:pt x="333" y="134"/>
                </a:cubicBezTo>
                <a:cubicBezTo>
                  <a:pt x="332" y="133"/>
                  <a:pt x="332" y="132"/>
                  <a:pt x="331" y="132"/>
                </a:cubicBezTo>
                <a:cubicBezTo>
                  <a:pt x="330" y="130"/>
                  <a:pt x="329" y="130"/>
                  <a:pt x="328" y="128"/>
                </a:cubicBezTo>
                <a:cubicBezTo>
                  <a:pt x="327" y="127"/>
                  <a:pt x="326" y="126"/>
                  <a:pt x="323" y="123"/>
                </a:cubicBezTo>
                <a:cubicBezTo>
                  <a:pt x="320" y="119"/>
                  <a:pt x="316" y="116"/>
                  <a:pt x="314" y="113"/>
                </a:cubicBezTo>
                <a:cubicBezTo>
                  <a:pt x="311" y="111"/>
                  <a:pt x="310" y="109"/>
                  <a:pt x="309" y="108"/>
                </a:cubicBezTo>
                <a:cubicBezTo>
                  <a:pt x="308" y="108"/>
                  <a:pt x="307" y="106"/>
                  <a:pt x="306" y="105"/>
                </a:cubicBezTo>
                <a:cubicBezTo>
                  <a:pt x="304" y="103"/>
                  <a:pt x="302" y="102"/>
                  <a:pt x="302" y="102"/>
                </a:cubicBezTo>
                <a:cubicBezTo>
                  <a:pt x="302" y="100"/>
                  <a:pt x="302" y="100"/>
                  <a:pt x="302" y="100"/>
                </a:cubicBezTo>
                <a:cubicBezTo>
                  <a:pt x="302" y="100"/>
                  <a:pt x="302" y="100"/>
                  <a:pt x="303" y="99"/>
                </a:cubicBezTo>
                <a:cubicBezTo>
                  <a:pt x="304" y="98"/>
                  <a:pt x="304" y="97"/>
                  <a:pt x="304" y="96"/>
                </a:cubicBezTo>
                <a:cubicBezTo>
                  <a:pt x="303" y="96"/>
                  <a:pt x="304" y="96"/>
                  <a:pt x="304" y="96"/>
                </a:cubicBezTo>
                <a:cubicBezTo>
                  <a:pt x="305" y="96"/>
                  <a:pt x="305" y="95"/>
                  <a:pt x="306" y="95"/>
                </a:cubicBezTo>
                <a:cubicBezTo>
                  <a:pt x="307" y="94"/>
                  <a:pt x="309" y="93"/>
                  <a:pt x="310" y="93"/>
                </a:cubicBezTo>
                <a:cubicBezTo>
                  <a:pt x="311" y="92"/>
                  <a:pt x="311" y="92"/>
                  <a:pt x="312" y="91"/>
                </a:cubicBezTo>
                <a:cubicBezTo>
                  <a:pt x="313" y="90"/>
                  <a:pt x="314" y="90"/>
                  <a:pt x="316" y="89"/>
                </a:cubicBezTo>
                <a:cubicBezTo>
                  <a:pt x="317" y="88"/>
                  <a:pt x="318" y="87"/>
                  <a:pt x="319" y="86"/>
                </a:cubicBezTo>
                <a:cubicBezTo>
                  <a:pt x="320" y="84"/>
                  <a:pt x="319" y="83"/>
                  <a:pt x="319" y="82"/>
                </a:cubicBezTo>
                <a:cubicBezTo>
                  <a:pt x="319" y="81"/>
                  <a:pt x="318" y="79"/>
                  <a:pt x="318" y="79"/>
                </a:cubicBezTo>
                <a:cubicBezTo>
                  <a:pt x="318" y="79"/>
                  <a:pt x="318" y="78"/>
                  <a:pt x="318" y="77"/>
                </a:cubicBezTo>
                <a:cubicBezTo>
                  <a:pt x="319" y="76"/>
                  <a:pt x="320" y="75"/>
                  <a:pt x="320" y="74"/>
                </a:cubicBezTo>
                <a:cubicBezTo>
                  <a:pt x="321" y="74"/>
                  <a:pt x="320" y="72"/>
                  <a:pt x="319" y="71"/>
                </a:cubicBezTo>
                <a:cubicBezTo>
                  <a:pt x="318" y="70"/>
                  <a:pt x="317" y="70"/>
                  <a:pt x="317" y="70"/>
                </a:cubicBezTo>
                <a:cubicBezTo>
                  <a:pt x="317" y="70"/>
                  <a:pt x="318" y="69"/>
                  <a:pt x="319" y="68"/>
                </a:cubicBezTo>
                <a:cubicBezTo>
                  <a:pt x="320" y="68"/>
                  <a:pt x="320" y="67"/>
                  <a:pt x="321" y="66"/>
                </a:cubicBezTo>
                <a:cubicBezTo>
                  <a:pt x="322" y="65"/>
                  <a:pt x="322" y="64"/>
                  <a:pt x="321" y="63"/>
                </a:cubicBezTo>
                <a:cubicBezTo>
                  <a:pt x="321" y="62"/>
                  <a:pt x="321" y="61"/>
                  <a:pt x="321" y="59"/>
                </a:cubicBezTo>
                <a:cubicBezTo>
                  <a:pt x="321" y="58"/>
                  <a:pt x="321" y="57"/>
                  <a:pt x="322" y="57"/>
                </a:cubicBezTo>
                <a:cubicBezTo>
                  <a:pt x="323" y="56"/>
                  <a:pt x="324" y="56"/>
                  <a:pt x="325" y="56"/>
                </a:cubicBezTo>
                <a:cubicBezTo>
                  <a:pt x="326" y="56"/>
                  <a:pt x="327" y="55"/>
                  <a:pt x="327" y="54"/>
                </a:cubicBezTo>
                <a:cubicBezTo>
                  <a:pt x="328" y="52"/>
                  <a:pt x="326" y="51"/>
                  <a:pt x="325" y="49"/>
                </a:cubicBezTo>
                <a:cubicBezTo>
                  <a:pt x="323" y="48"/>
                  <a:pt x="322" y="46"/>
                  <a:pt x="320" y="44"/>
                </a:cubicBezTo>
                <a:cubicBezTo>
                  <a:pt x="318" y="43"/>
                  <a:pt x="317" y="43"/>
                  <a:pt x="316" y="42"/>
                </a:cubicBezTo>
                <a:cubicBezTo>
                  <a:pt x="316" y="41"/>
                  <a:pt x="316" y="41"/>
                  <a:pt x="315" y="41"/>
                </a:cubicBezTo>
                <a:cubicBezTo>
                  <a:pt x="314" y="39"/>
                  <a:pt x="315" y="36"/>
                  <a:pt x="315" y="35"/>
                </a:cubicBezTo>
                <a:cubicBezTo>
                  <a:pt x="316" y="34"/>
                  <a:pt x="315" y="33"/>
                  <a:pt x="315" y="33"/>
                </a:cubicBezTo>
                <a:cubicBezTo>
                  <a:pt x="314" y="33"/>
                  <a:pt x="315" y="32"/>
                  <a:pt x="314" y="31"/>
                </a:cubicBezTo>
                <a:cubicBezTo>
                  <a:pt x="313" y="29"/>
                  <a:pt x="313" y="30"/>
                  <a:pt x="313" y="30"/>
                </a:cubicBezTo>
                <a:cubicBezTo>
                  <a:pt x="313" y="30"/>
                  <a:pt x="313" y="29"/>
                  <a:pt x="312" y="28"/>
                </a:cubicBezTo>
                <a:cubicBezTo>
                  <a:pt x="312" y="28"/>
                  <a:pt x="312" y="26"/>
                  <a:pt x="311" y="26"/>
                </a:cubicBezTo>
                <a:cubicBezTo>
                  <a:pt x="310" y="25"/>
                  <a:pt x="310" y="25"/>
                  <a:pt x="310" y="24"/>
                </a:cubicBezTo>
                <a:cubicBezTo>
                  <a:pt x="310" y="24"/>
                  <a:pt x="310" y="23"/>
                  <a:pt x="310" y="23"/>
                </a:cubicBezTo>
                <a:cubicBezTo>
                  <a:pt x="309" y="23"/>
                  <a:pt x="309" y="22"/>
                  <a:pt x="309" y="22"/>
                </a:cubicBezTo>
                <a:cubicBezTo>
                  <a:pt x="309" y="21"/>
                  <a:pt x="308" y="20"/>
                  <a:pt x="308" y="20"/>
                </a:cubicBezTo>
                <a:cubicBezTo>
                  <a:pt x="307" y="20"/>
                  <a:pt x="307" y="19"/>
                  <a:pt x="307" y="18"/>
                </a:cubicBezTo>
                <a:cubicBezTo>
                  <a:pt x="306" y="17"/>
                  <a:pt x="305" y="16"/>
                  <a:pt x="305" y="16"/>
                </a:cubicBezTo>
                <a:cubicBezTo>
                  <a:pt x="305" y="16"/>
                  <a:pt x="306" y="16"/>
                  <a:pt x="306" y="16"/>
                </a:cubicBezTo>
                <a:cubicBezTo>
                  <a:pt x="306" y="15"/>
                  <a:pt x="307" y="15"/>
                  <a:pt x="307" y="12"/>
                </a:cubicBezTo>
                <a:cubicBezTo>
                  <a:pt x="307" y="10"/>
                  <a:pt x="305" y="8"/>
                  <a:pt x="303" y="6"/>
                </a:cubicBezTo>
                <a:cubicBezTo>
                  <a:pt x="301" y="5"/>
                  <a:pt x="298" y="3"/>
                  <a:pt x="296" y="2"/>
                </a:cubicBezTo>
                <a:cubicBezTo>
                  <a:pt x="294" y="1"/>
                  <a:pt x="291" y="1"/>
                  <a:pt x="290" y="1"/>
                </a:cubicBezTo>
                <a:cubicBezTo>
                  <a:pt x="288" y="1"/>
                  <a:pt x="285" y="1"/>
                  <a:pt x="283" y="1"/>
                </a:cubicBezTo>
                <a:cubicBezTo>
                  <a:pt x="281" y="1"/>
                  <a:pt x="280" y="0"/>
                  <a:pt x="278" y="1"/>
                </a:cubicBezTo>
                <a:cubicBezTo>
                  <a:pt x="276" y="1"/>
                  <a:pt x="275" y="2"/>
                  <a:pt x="274" y="2"/>
                </a:cubicBezTo>
                <a:cubicBezTo>
                  <a:pt x="273" y="2"/>
                  <a:pt x="271" y="2"/>
                  <a:pt x="269" y="2"/>
                </a:cubicBezTo>
                <a:cubicBezTo>
                  <a:pt x="268" y="2"/>
                  <a:pt x="266" y="3"/>
                  <a:pt x="265" y="3"/>
                </a:cubicBezTo>
                <a:cubicBezTo>
                  <a:pt x="263" y="3"/>
                  <a:pt x="261" y="4"/>
                  <a:pt x="260" y="4"/>
                </a:cubicBezTo>
                <a:cubicBezTo>
                  <a:pt x="259" y="5"/>
                  <a:pt x="257" y="5"/>
                  <a:pt x="256" y="6"/>
                </a:cubicBezTo>
                <a:cubicBezTo>
                  <a:pt x="255" y="6"/>
                  <a:pt x="254" y="7"/>
                  <a:pt x="253" y="8"/>
                </a:cubicBezTo>
                <a:cubicBezTo>
                  <a:pt x="251" y="8"/>
                  <a:pt x="250" y="10"/>
                  <a:pt x="248" y="11"/>
                </a:cubicBezTo>
                <a:cubicBezTo>
                  <a:pt x="247" y="13"/>
                  <a:pt x="246" y="14"/>
                  <a:pt x="243" y="17"/>
                </a:cubicBezTo>
                <a:cubicBezTo>
                  <a:pt x="240" y="20"/>
                  <a:pt x="241" y="22"/>
                  <a:pt x="240" y="23"/>
                </a:cubicBezTo>
                <a:cubicBezTo>
                  <a:pt x="239" y="25"/>
                  <a:pt x="239" y="26"/>
                  <a:pt x="238" y="28"/>
                </a:cubicBezTo>
                <a:cubicBezTo>
                  <a:pt x="238" y="29"/>
                  <a:pt x="238" y="30"/>
                  <a:pt x="237" y="31"/>
                </a:cubicBezTo>
                <a:cubicBezTo>
                  <a:pt x="237" y="33"/>
                  <a:pt x="237" y="34"/>
                  <a:pt x="237" y="37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7" y="42"/>
                  <a:pt x="238" y="42"/>
                  <a:pt x="238" y="43"/>
                </a:cubicBezTo>
                <a:cubicBezTo>
                  <a:pt x="238" y="44"/>
                  <a:pt x="237" y="44"/>
                  <a:pt x="237" y="45"/>
                </a:cubicBezTo>
                <a:cubicBezTo>
                  <a:pt x="237" y="47"/>
                  <a:pt x="238" y="48"/>
                  <a:pt x="238" y="49"/>
                </a:cubicBezTo>
                <a:cubicBezTo>
                  <a:pt x="238" y="49"/>
                  <a:pt x="238" y="50"/>
                  <a:pt x="238" y="51"/>
                </a:cubicBezTo>
                <a:cubicBezTo>
                  <a:pt x="238" y="51"/>
                  <a:pt x="238" y="52"/>
                  <a:pt x="238" y="53"/>
                </a:cubicBezTo>
                <a:cubicBezTo>
                  <a:pt x="238" y="56"/>
                  <a:pt x="239" y="57"/>
                  <a:pt x="239" y="59"/>
                </a:cubicBezTo>
                <a:cubicBezTo>
                  <a:pt x="239" y="60"/>
                  <a:pt x="240" y="60"/>
                  <a:pt x="240" y="61"/>
                </a:cubicBezTo>
                <a:cubicBezTo>
                  <a:pt x="240" y="61"/>
                  <a:pt x="240" y="61"/>
                  <a:pt x="240" y="62"/>
                </a:cubicBezTo>
                <a:cubicBezTo>
                  <a:pt x="240" y="62"/>
                  <a:pt x="241" y="63"/>
                  <a:pt x="241" y="64"/>
                </a:cubicBezTo>
                <a:cubicBezTo>
                  <a:pt x="242" y="65"/>
                  <a:pt x="242" y="66"/>
                  <a:pt x="243" y="66"/>
                </a:cubicBezTo>
                <a:cubicBezTo>
                  <a:pt x="243" y="67"/>
                  <a:pt x="243" y="68"/>
                  <a:pt x="244" y="69"/>
                </a:cubicBezTo>
                <a:cubicBezTo>
                  <a:pt x="244" y="69"/>
                  <a:pt x="244" y="70"/>
                  <a:pt x="244" y="70"/>
                </a:cubicBezTo>
                <a:cubicBezTo>
                  <a:pt x="244" y="71"/>
                  <a:pt x="244" y="72"/>
                  <a:pt x="244" y="73"/>
                </a:cubicBezTo>
                <a:cubicBezTo>
                  <a:pt x="245" y="73"/>
                  <a:pt x="245" y="74"/>
                  <a:pt x="246" y="74"/>
                </a:cubicBezTo>
                <a:cubicBezTo>
                  <a:pt x="246" y="75"/>
                  <a:pt x="246" y="75"/>
                  <a:pt x="246" y="76"/>
                </a:cubicBezTo>
                <a:cubicBezTo>
                  <a:pt x="246" y="76"/>
                  <a:pt x="247" y="76"/>
                  <a:pt x="247" y="77"/>
                </a:cubicBezTo>
                <a:cubicBezTo>
                  <a:pt x="248" y="78"/>
                  <a:pt x="249" y="78"/>
                  <a:pt x="249" y="79"/>
                </a:cubicBezTo>
                <a:cubicBezTo>
                  <a:pt x="250" y="79"/>
                  <a:pt x="251" y="80"/>
                  <a:pt x="252" y="79"/>
                </a:cubicBezTo>
                <a:cubicBezTo>
                  <a:pt x="253" y="79"/>
                  <a:pt x="254" y="79"/>
                  <a:pt x="254" y="79"/>
                </a:cubicBezTo>
                <a:cubicBezTo>
                  <a:pt x="254" y="79"/>
                  <a:pt x="254" y="80"/>
                  <a:pt x="254" y="81"/>
                </a:cubicBezTo>
                <a:cubicBezTo>
                  <a:pt x="254" y="82"/>
                  <a:pt x="253" y="83"/>
                  <a:pt x="252" y="85"/>
                </a:cubicBezTo>
                <a:cubicBezTo>
                  <a:pt x="252" y="86"/>
                  <a:pt x="251" y="87"/>
                  <a:pt x="251" y="88"/>
                </a:cubicBezTo>
                <a:cubicBezTo>
                  <a:pt x="250" y="88"/>
                  <a:pt x="248" y="87"/>
                  <a:pt x="246" y="86"/>
                </a:cubicBezTo>
                <a:cubicBezTo>
                  <a:pt x="244" y="86"/>
                  <a:pt x="244" y="86"/>
                  <a:pt x="239" y="86"/>
                </a:cubicBezTo>
                <a:cubicBezTo>
                  <a:pt x="238" y="86"/>
                  <a:pt x="236" y="86"/>
                  <a:pt x="235" y="86"/>
                </a:cubicBezTo>
                <a:cubicBezTo>
                  <a:pt x="234" y="86"/>
                  <a:pt x="232" y="87"/>
                  <a:pt x="230" y="87"/>
                </a:cubicBezTo>
                <a:cubicBezTo>
                  <a:pt x="229" y="87"/>
                  <a:pt x="228" y="88"/>
                  <a:pt x="227" y="88"/>
                </a:cubicBezTo>
                <a:cubicBezTo>
                  <a:pt x="224" y="89"/>
                  <a:pt x="223" y="90"/>
                  <a:pt x="220" y="92"/>
                </a:cubicBezTo>
                <a:cubicBezTo>
                  <a:pt x="218" y="93"/>
                  <a:pt x="215" y="95"/>
                  <a:pt x="214" y="97"/>
                </a:cubicBezTo>
                <a:cubicBezTo>
                  <a:pt x="212" y="98"/>
                  <a:pt x="211" y="99"/>
                  <a:pt x="209" y="101"/>
                </a:cubicBezTo>
                <a:cubicBezTo>
                  <a:pt x="207" y="103"/>
                  <a:pt x="206" y="104"/>
                  <a:pt x="205" y="106"/>
                </a:cubicBezTo>
                <a:cubicBezTo>
                  <a:pt x="204" y="108"/>
                  <a:pt x="204" y="108"/>
                  <a:pt x="203" y="110"/>
                </a:cubicBezTo>
                <a:cubicBezTo>
                  <a:pt x="203" y="112"/>
                  <a:pt x="203" y="113"/>
                  <a:pt x="203" y="114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7"/>
                  <a:pt x="201" y="118"/>
                  <a:pt x="200" y="119"/>
                </a:cubicBezTo>
                <a:cubicBezTo>
                  <a:pt x="198" y="119"/>
                  <a:pt x="197" y="121"/>
                  <a:pt x="196" y="122"/>
                </a:cubicBezTo>
                <a:cubicBezTo>
                  <a:pt x="195" y="122"/>
                  <a:pt x="194" y="122"/>
                  <a:pt x="194" y="122"/>
                </a:cubicBezTo>
                <a:cubicBezTo>
                  <a:pt x="193" y="122"/>
                  <a:pt x="193" y="122"/>
                  <a:pt x="191" y="124"/>
                </a:cubicBezTo>
                <a:cubicBezTo>
                  <a:pt x="189" y="125"/>
                  <a:pt x="188" y="127"/>
                  <a:pt x="187" y="129"/>
                </a:cubicBezTo>
                <a:cubicBezTo>
                  <a:pt x="186" y="130"/>
                  <a:pt x="186" y="131"/>
                  <a:pt x="185" y="132"/>
                </a:cubicBezTo>
                <a:cubicBezTo>
                  <a:pt x="184" y="132"/>
                  <a:pt x="183" y="133"/>
                  <a:pt x="183" y="133"/>
                </a:cubicBezTo>
                <a:cubicBezTo>
                  <a:pt x="182" y="133"/>
                  <a:pt x="181" y="134"/>
                  <a:pt x="180" y="134"/>
                </a:cubicBezTo>
                <a:cubicBezTo>
                  <a:pt x="178" y="134"/>
                  <a:pt x="178" y="134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9" y="139"/>
                  <a:pt x="168" y="140"/>
                  <a:pt x="167" y="141"/>
                </a:cubicBezTo>
                <a:cubicBezTo>
                  <a:pt x="165" y="142"/>
                  <a:pt x="165" y="142"/>
                  <a:pt x="161" y="144"/>
                </a:cubicBezTo>
                <a:cubicBezTo>
                  <a:pt x="160" y="145"/>
                  <a:pt x="158" y="146"/>
                  <a:pt x="157" y="147"/>
                </a:cubicBezTo>
                <a:cubicBezTo>
                  <a:pt x="156" y="148"/>
                  <a:pt x="155" y="148"/>
                  <a:pt x="154" y="149"/>
                </a:cubicBezTo>
                <a:cubicBezTo>
                  <a:pt x="152" y="151"/>
                  <a:pt x="150" y="152"/>
                  <a:pt x="147" y="154"/>
                </a:cubicBezTo>
                <a:cubicBezTo>
                  <a:pt x="144" y="156"/>
                  <a:pt x="141" y="159"/>
                  <a:pt x="140" y="162"/>
                </a:cubicBezTo>
                <a:cubicBezTo>
                  <a:pt x="138" y="165"/>
                  <a:pt x="137" y="174"/>
                  <a:pt x="135" y="180"/>
                </a:cubicBezTo>
                <a:cubicBezTo>
                  <a:pt x="134" y="187"/>
                  <a:pt x="132" y="200"/>
                  <a:pt x="130" y="205"/>
                </a:cubicBezTo>
                <a:cubicBezTo>
                  <a:pt x="129" y="211"/>
                  <a:pt x="129" y="214"/>
                  <a:pt x="128" y="218"/>
                </a:cubicBezTo>
                <a:cubicBezTo>
                  <a:pt x="127" y="222"/>
                  <a:pt x="127" y="224"/>
                  <a:pt x="126" y="228"/>
                </a:cubicBezTo>
                <a:cubicBezTo>
                  <a:pt x="126" y="232"/>
                  <a:pt x="126" y="232"/>
                  <a:pt x="125" y="237"/>
                </a:cubicBezTo>
                <a:cubicBezTo>
                  <a:pt x="124" y="242"/>
                  <a:pt x="124" y="248"/>
                  <a:pt x="123" y="252"/>
                </a:cubicBezTo>
                <a:cubicBezTo>
                  <a:pt x="123" y="256"/>
                  <a:pt x="122" y="259"/>
                  <a:pt x="122" y="261"/>
                </a:cubicBezTo>
                <a:cubicBezTo>
                  <a:pt x="122" y="262"/>
                  <a:pt x="122" y="264"/>
                  <a:pt x="121" y="265"/>
                </a:cubicBezTo>
                <a:cubicBezTo>
                  <a:pt x="121" y="266"/>
                  <a:pt x="121" y="268"/>
                  <a:pt x="120" y="269"/>
                </a:cubicBezTo>
                <a:cubicBezTo>
                  <a:pt x="120" y="272"/>
                  <a:pt x="119" y="274"/>
                  <a:pt x="119" y="275"/>
                </a:cubicBezTo>
                <a:cubicBezTo>
                  <a:pt x="119" y="275"/>
                  <a:pt x="119" y="275"/>
                  <a:pt x="120" y="275"/>
                </a:cubicBezTo>
                <a:cubicBezTo>
                  <a:pt x="121" y="275"/>
                  <a:pt x="122" y="275"/>
                  <a:pt x="125" y="276"/>
                </a:cubicBezTo>
                <a:cubicBezTo>
                  <a:pt x="129" y="277"/>
                  <a:pt x="134" y="278"/>
                  <a:pt x="134" y="278"/>
                </a:cubicBezTo>
                <a:cubicBezTo>
                  <a:pt x="134" y="278"/>
                  <a:pt x="134" y="279"/>
                  <a:pt x="134" y="279"/>
                </a:cubicBezTo>
                <a:cubicBezTo>
                  <a:pt x="134" y="280"/>
                  <a:pt x="134" y="280"/>
                  <a:pt x="135" y="280"/>
                </a:cubicBezTo>
                <a:cubicBezTo>
                  <a:pt x="135" y="280"/>
                  <a:pt x="136" y="280"/>
                  <a:pt x="136" y="281"/>
                </a:cubicBezTo>
                <a:cubicBezTo>
                  <a:pt x="136" y="281"/>
                  <a:pt x="135" y="281"/>
                  <a:pt x="135" y="282"/>
                </a:cubicBezTo>
                <a:cubicBezTo>
                  <a:pt x="134" y="284"/>
                  <a:pt x="134" y="284"/>
                  <a:pt x="134" y="286"/>
                </a:cubicBezTo>
                <a:cubicBezTo>
                  <a:pt x="133" y="289"/>
                  <a:pt x="133" y="290"/>
                  <a:pt x="133" y="290"/>
                </a:cubicBezTo>
                <a:cubicBezTo>
                  <a:pt x="133" y="290"/>
                  <a:pt x="132" y="291"/>
                  <a:pt x="132" y="291"/>
                </a:cubicBezTo>
                <a:cubicBezTo>
                  <a:pt x="131" y="292"/>
                  <a:pt x="131" y="292"/>
                  <a:pt x="131" y="293"/>
                </a:cubicBezTo>
                <a:cubicBezTo>
                  <a:pt x="130" y="295"/>
                  <a:pt x="128" y="298"/>
                  <a:pt x="128" y="299"/>
                </a:cubicBezTo>
                <a:cubicBezTo>
                  <a:pt x="127" y="301"/>
                  <a:pt x="127" y="301"/>
                  <a:pt x="127" y="301"/>
                </a:cubicBezTo>
                <a:cubicBezTo>
                  <a:pt x="127" y="302"/>
                  <a:pt x="127" y="302"/>
                  <a:pt x="126" y="302"/>
                </a:cubicBezTo>
                <a:cubicBezTo>
                  <a:pt x="126" y="303"/>
                  <a:pt x="126" y="304"/>
                  <a:pt x="126" y="304"/>
                </a:cubicBezTo>
                <a:cubicBezTo>
                  <a:pt x="126" y="304"/>
                  <a:pt x="119" y="300"/>
                  <a:pt x="114" y="296"/>
                </a:cubicBezTo>
                <a:cubicBezTo>
                  <a:pt x="108" y="293"/>
                  <a:pt x="103" y="290"/>
                  <a:pt x="103" y="290"/>
                </a:cubicBezTo>
                <a:cubicBezTo>
                  <a:pt x="103" y="290"/>
                  <a:pt x="103" y="289"/>
                  <a:pt x="103" y="288"/>
                </a:cubicBezTo>
                <a:cubicBezTo>
                  <a:pt x="103" y="288"/>
                  <a:pt x="102" y="287"/>
                  <a:pt x="101" y="287"/>
                </a:cubicBezTo>
                <a:cubicBezTo>
                  <a:pt x="100" y="286"/>
                  <a:pt x="99" y="285"/>
                  <a:pt x="98" y="285"/>
                </a:cubicBezTo>
                <a:cubicBezTo>
                  <a:pt x="97" y="284"/>
                  <a:pt x="96" y="284"/>
                  <a:pt x="95" y="284"/>
                </a:cubicBezTo>
                <a:cubicBezTo>
                  <a:pt x="95" y="284"/>
                  <a:pt x="94" y="284"/>
                  <a:pt x="94" y="284"/>
                </a:cubicBezTo>
                <a:cubicBezTo>
                  <a:pt x="93" y="284"/>
                  <a:pt x="91" y="282"/>
                  <a:pt x="88" y="280"/>
                </a:cubicBezTo>
                <a:cubicBezTo>
                  <a:pt x="84" y="278"/>
                  <a:pt x="84" y="278"/>
                  <a:pt x="82" y="277"/>
                </a:cubicBezTo>
                <a:cubicBezTo>
                  <a:pt x="81" y="276"/>
                  <a:pt x="80" y="275"/>
                  <a:pt x="80" y="274"/>
                </a:cubicBezTo>
                <a:cubicBezTo>
                  <a:pt x="79" y="273"/>
                  <a:pt x="77" y="274"/>
                  <a:pt x="77" y="274"/>
                </a:cubicBezTo>
                <a:cubicBezTo>
                  <a:pt x="76" y="274"/>
                  <a:pt x="75" y="274"/>
                  <a:pt x="75" y="275"/>
                </a:cubicBezTo>
                <a:cubicBezTo>
                  <a:pt x="75" y="275"/>
                  <a:pt x="75" y="275"/>
                  <a:pt x="73" y="275"/>
                </a:cubicBezTo>
                <a:cubicBezTo>
                  <a:pt x="72" y="275"/>
                  <a:pt x="72" y="275"/>
                  <a:pt x="71" y="275"/>
                </a:cubicBezTo>
                <a:cubicBezTo>
                  <a:pt x="70" y="275"/>
                  <a:pt x="69" y="274"/>
                  <a:pt x="68" y="274"/>
                </a:cubicBezTo>
                <a:cubicBezTo>
                  <a:pt x="67" y="274"/>
                  <a:pt x="67" y="274"/>
                  <a:pt x="66" y="274"/>
                </a:cubicBezTo>
                <a:cubicBezTo>
                  <a:pt x="65" y="274"/>
                  <a:pt x="65" y="276"/>
                  <a:pt x="65" y="276"/>
                </a:cubicBezTo>
                <a:cubicBezTo>
                  <a:pt x="64" y="277"/>
                  <a:pt x="64" y="278"/>
                  <a:pt x="64" y="279"/>
                </a:cubicBezTo>
                <a:cubicBezTo>
                  <a:pt x="63" y="280"/>
                  <a:pt x="63" y="281"/>
                  <a:pt x="63" y="281"/>
                </a:cubicBezTo>
                <a:cubicBezTo>
                  <a:pt x="63" y="281"/>
                  <a:pt x="55" y="296"/>
                  <a:pt x="44" y="314"/>
                </a:cubicBezTo>
                <a:cubicBezTo>
                  <a:pt x="39" y="325"/>
                  <a:pt x="33" y="336"/>
                  <a:pt x="27" y="346"/>
                </a:cubicBezTo>
                <a:cubicBezTo>
                  <a:pt x="15" y="369"/>
                  <a:pt x="5" y="388"/>
                  <a:pt x="5" y="388"/>
                </a:cubicBezTo>
                <a:cubicBezTo>
                  <a:pt x="5" y="388"/>
                  <a:pt x="4" y="388"/>
                  <a:pt x="4" y="388"/>
                </a:cubicBezTo>
                <a:cubicBezTo>
                  <a:pt x="3" y="388"/>
                  <a:pt x="3" y="389"/>
                  <a:pt x="3" y="390"/>
                </a:cubicBezTo>
                <a:cubicBezTo>
                  <a:pt x="3" y="391"/>
                  <a:pt x="2" y="391"/>
                  <a:pt x="2" y="391"/>
                </a:cubicBezTo>
                <a:cubicBezTo>
                  <a:pt x="1" y="392"/>
                  <a:pt x="0" y="393"/>
                  <a:pt x="1" y="394"/>
                </a:cubicBezTo>
                <a:cubicBezTo>
                  <a:pt x="1" y="396"/>
                  <a:pt x="3" y="396"/>
                  <a:pt x="4" y="397"/>
                </a:cubicBezTo>
                <a:close/>
                <a:moveTo>
                  <a:pt x="132" y="307"/>
                </a:moveTo>
                <a:cubicBezTo>
                  <a:pt x="132" y="307"/>
                  <a:pt x="132" y="306"/>
                  <a:pt x="132" y="306"/>
                </a:cubicBezTo>
                <a:cubicBezTo>
                  <a:pt x="133" y="305"/>
                  <a:pt x="133" y="304"/>
                  <a:pt x="134" y="303"/>
                </a:cubicBezTo>
                <a:cubicBezTo>
                  <a:pt x="134" y="302"/>
                  <a:pt x="135" y="301"/>
                  <a:pt x="135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300"/>
                  <a:pt x="136" y="300"/>
                  <a:pt x="136" y="301"/>
                </a:cubicBezTo>
                <a:cubicBezTo>
                  <a:pt x="136" y="302"/>
                  <a:pt x="136" y="302"/>
                  <a:pt x="137" y="303"/>
                </a:cubicBezTo>
                <a:cubicBezTo>
                  <a:pt x="138" y="304"/>
                  <a:pt x="139" y="304"/>
                  <a:pt x="139" y="304"/>
                </a:cubicBezTo>
                <a:cubicBezTo>
                  <a:pt x="139" y="304"/>
                  <a:pt x="140" y="305"/>
                  <a:pt x="141" y="305"/>
                </a:cubicBezTo>
                <a:cubicBezTo>
                  <a:pt x="141" y="306"/>
                  <a:pt x="141" y="306"/>
                  <a:pt x="142" y="306"/>
                </a:cubicBezTo>
                <a:cubicBezTo>
                  <a:pt x="142" y="305"/>
                  <a:pt x="143" y="305"/>
                  <a:pt x="143" y="305"/>
                </a:cubicBezTo>
                <a:cubicBezTo>
                  <a:pt x="143" y="305"/>
                  <a:pt x="142" y="307"/>
                  <a:pt x="144" y="308"/>
                </a:cubicBezTo>
                <a:cubicBezTo>
                  <a:pt x="145" y="309"/>
                  <a:pt x="145" y="309"/>
                  <a:pt x="146" y="309"/>
                </a:cubicBezTo>
                <a:cubicBezTo>
                  <a:pt x="148" y="310"/>
                  <a:pt x="148" y="310"/>
                  <a:pt x="148" y="309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309"/>
                  <a:pt x="149" y="311"/>
                  <a:pt x="150" y="312"/>
                </a:cubicBezTo>
                <a:cubicBezTo>
                  <a:pt x="151" y="313"/>
                  <a:pt x="152" y="313"/>
                  <a:pt x="153" y="314"/>
                </a:cubicBezTo>
                <a:cubicBezTo>
                  <a:pt x="154" y="314"/>
                  <a:pt x="155" y="314"/>
                  <a:pt x="155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156" y="313"/>
                  <a:pt x="156" y="316"/>
                  <a:pt x="157" y="316"/>
                </a:cubicBezTo>
                <a:cubicBezTo>
                  <a:pt x="157" y="317"/>
                  <a:pt x="158" y="317"/>
                  <a:pt x="159" y="318"/>
                </a:cubicBezTo>
                <a:cubicBezTo>
                  <a:pt x="160" y="318"/>
                  <a:pt x="161" y="318"/>
                  <a:pt x="162" y="317"/>
                </a:cubicBezTo>
                <a:cubicBezTo>
                  <a:pt x="163" y="317"/>
                  <a:pt x="163" y="317"/>
                  <a:pt x="164" y="316"/>
                </a:cubicBezTo>
                <a:cubicBezTo>
                  <a:pt x="164" y="316"/>
                  <a:pt x="165" y="316"/>
                  <a:pt x="165" y="316"/>
                </a:cubicBezTo>
                <a:cubicBezTo>
                  <a:pt x="165" y="316"/>
                  <a:pt x="165" y="317"/>
                  <a:pt x="164" y="319"/>
                </a:cubicBezTo>
                <a:cubicBezTo>
                  <a:pt x="163" y="321"/>
                  <a:pt x="162" y="323"/>
                  <a:pt x="162" y="323"/>
                </a:cubicBezTo>
                <a:cubicBezTo>
                  <a:pt x="162" y="323"/>
                  <a:pt x="162" y="322"/>
                  <a:pt x="161" y="323"/>
                </a:cubicBezTo>
                <a:cubicBezTo>
                  <a:pt x="161" y="323"/>
                  <a:pt x="160" y="324"/>
                  <a:pt x="160" y="324"/>
                </a:cubicBezTo>
                <a:cubicBezTo>
                  <a:pt x="160" y="324"/>
                  <a:pt x="160" y="324"/>
                  <a:pt x="160" y="324"/>
                </a:cubicBezTo>
                <a:cubicBezTo>
                  <a:pt x="160" y="324"/>
                  <a:pt x="156" y="322"/>
                  <a:pt x="152" y="320"/>
                </a:cubicBezTo>
                <a:cubicBezTo>
                  <a:pt x="148" y="317"/>
                  <a:pt x="132" y="307"/>
                  <a:pt x="132" y="307"/>
                </a:cubicBezTo>
                <a:close/>
              </a:path>
            </a:pathLst>
          </a:custGeom>
          <a:solidFill>
            <a:srgbClr val="A883BD"/>
          </a:solidFill>
          <a:ln w="444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0255FE-2AAD-68E1-FF29-E0E542B8B24A}"/>
              </a:ext>
            </a:extLst>
          </p:cNvPr>
          <p:cNvGrpSpPr/>
          <p:nvPr/>
        </p:nvGrpSpPr>
        <p:grpSpPr>
          <a:xfrm>
            <a:off x="2604390" y="3639579"/>
            <a:ext cx="1694695" cy="1843811"/>
            <a:chOff x="2556647" y="3460127"/>
            <a:chExt cx="1694695" cy="1843811"/>
          </a:xfrm>
        </p:grpSpPr>
        <p:cxnSp>
          <p:nvCxnSpPr>
            <p:cNvPr id="5" name="Straight Connector 33">
              <a:extLst>
                <a:ext uri="{FF2B5EF4-FFF2-40B4-BE49-F238E27FC236}">
                  <a16:creationId xmlns:a16="http://schemas.microsoft.com/office/drawing/2014/main" id="{7F6B3297-5164-2D8E-10E5-C2DCF1C0065F}"/>
                </a:ext>
              </a:extLst>
            </p:cNvPr>
            <p:cNvCxnSpPr/>
            <p:nvPr/>
          </p:nvCxnSpPr>
          <p:spPr>
            <a:xfrm flipV="1">
              <a:off x="3329996" y="3460127"/>
              <a:ext cx="0" cy="579393"/>
            </a:xfrm>
            <a:prstGeom prst="line">
              <a:avLst/>
            </a:prstGeom>
            <a:ln w="25400">
              <a:solidFill>
                <a:schemeClr val="bg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4">
              <a:extLst>
                <a:ext uri="{FF2B5EF4-FFF2-40B4-BE49-F238E27FC236}">
                  <a16:creationId xmlns:a16="http://schemas.microsoft.com/office/drawing/2014/main" id="{BF74A202-C432-6AE6-8208-49B4B8236D65}"/>
                </a:ext>
              </a:extLst>
            </p:cNvPr>
            <p:cNvCxnSpPr/>
            <p:nvPr/>
          </p:nvCxnSpPr>
          <p:spPr>
            <a:xfrm rot="5400000">
              <a:off x="3130118" y="4903583"/>
              <a:ext cx="399757" cy="2083"/>
            </a:xfrm>
            <a:prstGeom prst="line">
              <a:avLst/>
            </a:prstGeom>
            <a:ln w="254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32">
              <a:extLst>
                <a:ext uri="{FF2B5EF4-FFF2-40B4-BE49-F238E27FC236}">
                  <a16:creationId xmlns:a16="http://schemas.microsoft.com/office/drawing/2014/main" id="{429DD79E-E5E9-452F-9322-D172092FDA1E}"/>
                </a:ext>
              </a:extLst>
            </p:cNvPr>
            <p:cNvSpPr/>
            <p:nvPr/>
          </p:nvSpPr>
          <p:spPr>
            <a:xfrm>
              <a:off x="2780331" y="5104060"/>
              <a:ext cx="1099331" cy="199878"/>
            </a:xfrm>
            <a:prstGeom prst="rect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en-US" sz="3200" dirty="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5A12606-CC37-79F8-96A6-61D8C640D149}"/>
                </a:ext>
              </a:extLst>
            </p:cNvPr>
            <p:cNvSpPr/>
            <p:nvPr/>
          </p:nvSpPr>
          <p:spPr>
            <a:xfrm>
              <a:off x="2556647" y="4181515"/>
              <a:ext cx="169469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C99061A-57A1-35DE-22F7-EA26550A27B5}"/>
              </a:ext>
            </a:extLst>
          </p:cNvPr>
          <p:cNvGrpSpPr/>
          <p:nvPr/>
        </p:nvGrpSpPr>
        <p:grpSpPr>
          <a:xfrm>
            <a:off x="4448367" y="3209778"/>
            <a:ext cx="1099331" cy="1843810"/>
            <a:chOff x="4400624" y="3030326"/>
            <a:chExt cx="1099331" cy="1843810"/>
          </a:xfrm>
        </p:grpSpPr>
        <p:cxnSp>
          <p:nvCxnSpPr>
            <p:cNvPr id="12" name="Straight Connector 39">
              <a:extLst>
                <a:ext uri="{FF2B5EF4-FFF2-40B4-BE49-F238E27FC236}">
                  <a16:creationId xmlns:a16="http://schemas.microsoft.com/office/drawing/2014/main" id="{FF801D7B-0D01-D00C-978D-D01CDB0EB547}"/>
                </a:ext>
              </a:extLst>
            </p:cNvPr>
            <p:cNvCxnSpPr/>
            <p:nvPr/>
          </p:nvCxnSpPr>
          <p:spPr>
            <a:xfrm flipV="1">
              <a:off x="4950289" y="3030326"/>
              <a:ext cx="0" cy="579393"/>
            </a:xfrm>
            <a:prstGeom prst="line">
              <a:avLst/>
            </a:prstGeom>
            <a:ln w="12700">
              <a:solidFill>
                <a:srgbClr val="CEEFF7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0">
              <a:extLst>
                <a:ext uri="{FF2B5EF4-FFF2-40B4-BE49-F238E27FC236}">
                  <a16:creationId xmlns:a16="http://schemas.microsoft.com/office/drawing/2014/main" id="{2378EF68-E73E-EECB-D4B7-E3930007A674}"/>
                </a:ext>
              </a:extLst>
            </p:cNvPr>
            <p:cNvCxnSpPr/>
            <p:nvPr/>
          </p:nvCxnSpPr>
          <p:spPr>
            <a:xfrm rot="5400000">
              <a:off x="4750411" y="4473782"/>
              <a:ext cx="399757" cy="2083"/>
            </a:xfrm>
            <a:prstGeom prst="line">
              <a:avLst/>
            </a:prstGeom>
            <a:ln w="12700">
              <a:solidFill>
                <a:srgbClr val="CEEFF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38">
              <a:extLst>
                <a:ext uri="{FF2B5EF4-FFF2-40B4-BE49-F238E27FC236}">
                  <a16:creationId xmlns:a16="http://schemas.microsoft.com/office/drawing/2014/main" id="{4DCB7689-2D47-C11D-185E-CB3080E4245E}"/>
                </a:ext>
              </a:extLst>
            </p:cNvPr>
            <p:cNvSpPr/>
            <p:nvPr/>
          </p:nvSpPr>
          <p:spPr>
            <a:xfrm>
              <a:off x="4400624" y="4674258"/>
              <a:ext cx="1099331" cy="199878"/>
            </a:xfrm>
            <a:prstGeom prst="rect">
              <a:avLst/>
            </a:pr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D20D126-1B8B-5873-8C3B-D1F1EE4C55A2}"/>
              </a:ext>
            </a:extLst>
          </p:cNvPr>
          <p:cNvGrpSpPr/>
          <p:nvPr/>
        </p:nvGrpSpPr>
        <p:grpSpPr>
          <a:xfrm>
            <a:off x="6058750" y="2779976"/>
            <a:ext cx="1099330" cy="1843811"/>
            <a:chOff x="6011007" y="2600524"/>
            <a:chExt cx="1099330" cy="1843811"/>
          </a:xfrm>
        </p:grpSpPr>
        <p:cxnSp>
          <p:nvCxnSpPr>
            <p:cNvPr id="19" name="Straight Connector 45">
              <a:extLst>
                <a:ext uri="{FF2B5EF4-FFF2-40B4-BE49-F238E27FC236}">
                  <a16:creationId xmlns:a16="http://schemas.microsoft.com/office/drawing/2014/main" id="{66784F4C-DC0D-63D6-3979-3C7D1F2CB559}"/>
                </a:ext>
              </a:extLst>
            </p:cNvPr>
            <p:cNvCxnSpPr/>
            <p:nvPr/>
          </p:nvCxnSpPr>
          <p:spPr>
            <a:xfrm flipV="1">
              <a:off x="6560672" y="2600524"/>
              <a:ext cx="0" cy="579393"/>
            </a:xfrm>
            <a:prstGeom prst="line">
              <a:avLst/>
            </a:prstGeom>
            <a:ln w="12700">
              <a:solidFill>
                <a:srgbClr val="A883B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46">
              <a:extLst>
                <a:ext uri="{FF2B5EF4-FFF2-40B4-BE49-F238E27FC236}">
                  <a16:creationId xmlns:a16="http://schemas.microsoft.com/office/drawing/2014/main" id="{872B6DC2-A539-95EF-F7BA-4DEFF01367B2}"/>
                </a:ext>
              </a:extLst>
            </p:cNvPr>
            <p:cNvCxnSpPr/>
            <p:nvPr/>
          </p:nvCxnSpPr>
          <p:spPr>
            <a:xfrm rot="5400000">
              <a:off x="6360794" y="4043981"/>
              <a:ext cx="399757" cy="2083"/>
            </a:xfrm>
            <a:prstGeom prst="line">
              <a:avLst/>
            </a:prstGeom>
            <a:ln w="12700">
              <a:solidFill>
                <a:srgbClr val="A883B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44">
              <a:extLst>
                <a:ext uri="{FF2B5EF4-FFF2-40B4-BE49-F238E27FC236}">
                  <a16:creationId xmlns:a16="http://schemas.microsoft.com/office/drawing/2014/main" id="{944ECE63-972A-5538-002D-9246EB1254B1}"/>
                </a:ext>
              </a:extLst>
            </p:cNvPr>
            <p:cNvSpPr/>
            <p:nvPr/>
          </p:nvSpPr>
          <p:spPr>
            <a:xfrm>
              <a:off x="6011007" y="4244457"/>
              <a:ext cx="1099330" cy="199878"/>
            </a:xfrm>
            <a:prstGeom prst="rect">
              <a:avLst/>
            </a:pr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42BE30-F3A8-9CA0-0DC8-1D826446F3F5}"/>
              </a:ext>
            </a:extLst>
          </p:cNvPr>
          <p:cNvGrpSpPr/>
          <p:nvPr/>
        </p:nvGrpSpPr>
        <p:grpSpPr>
          <a:xfrm>
            <a:off x="7830036" y="2350174"/>
            <a:ext cx="1099331" cy="1843810"/>
            <a:chOff x="7782293" y="2170722"/>
            <a:chExt cx="1099331" cy="1843810"/>
          </a:xfrm>
        </p:grpSpPr>
        <p:cxnSp>
          <p:nvCxnSpPr>
            <p:cNvPr id="27" name="Straight Connector 51">
              <a:extLst>
                <a:ext uri="{FF2B5EF4-FFF2-40B4-BE49-F238E27FC236}">
                  <a16:creationId xmlns:a16="http://schemas.microsoft.com/office/drawing/2014/main" id="{DF3CAEC6-B5CB-B476-14B5-FECEF2FE3226}"/>
                </a:ext>
              </a:extLst>
            </p:cNvPr>
            <p:cNvCxnSpPr/>
            <p:nvPr/>
          </p:nvCxnSpPr>
          <p:spPr>
            <a:xfrm flipV="1">
              <a:off x="8331959" y="2170722"/>
              <a:ext cx="0" cy="579393"/>
            </a:xfrm>
            <a:prstGeom prst="line">
              <a:avLst/>
            </a:prstGeom>
            <a:ln w="12700">
              <a:solidFill>
                <a:srgbClr val="45AFC5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2">
              <a:extLst>
                <a:ext uri="{FF2B5EF4-FFF2-40B4-BE49-F238E27FC236}">
                  <a16:creationId xmlns:a16="http://schemas.microsoft.com/office/drawing/2014/main" id="{1CFF3406-1892-FB93-176A-363CACDE8AE6}"/>
                </a:ext>
              </a:extLst>
            </p:cNvPr>
            <p:cNvCxnSpPr/>
            <p:nvPr/>
          </p:nvCxnSpPr>
          <p:spPr>
            <a:xfrm rot="5400000">
              <a:off x="8132080" y="3614178"/>
              <a:ext cx="399757" cy="2083"/>
            </a:xfrm>
            <a:prstGeom prst="line">
              <a:avLst/>
            </a:prstGeom>
            <a:ln w="12700">
              <a:solidFill>
                <a:srgbClr val="45AFC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50">
              <a:extLst>
                <a:ext uri="{FF2B5EF4-FFF2-40B4-BE49-F238E27FC236}">
                  <a16:creationId xmlns:a16="http://schemas.microsoft.com/office/drawing/2014/main" id="{21481EA8-034B-ECE2-556E-A843D3FF46C8}"/>
                </a:ext>
              </a:extLst>
            </p:cNvPr>
            <p:cNvSpPr/>
            <p:nvPr/>
          </p:nvSpPr>
          <p:spPr>
            <a:xfrm>
              <a:off x="7782293" y="3814654"/>
              <a:ext cx="1099331" cy="199878"/>
            </a:xfrm>
            <a:prstGeom prst="rect">
              <a:avLst/>
            </a:pr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EFB41A7-35C9-9729-2B05-175745AA4CE5}"/>
              </a:ext>
            </a:extLst>
          </p:cNvPr>
          <p:cNvGrpSpPr/>
          <p:nvPr/>
        </p:nvGrpSpPr>
        <p:grpSpPr>
          <a:xfrm>
            <a:off x="9601323" y="1920371"/>
            <a:ext cx="1099330" cy="1843811"/>
            <a:chOff x="9553580" y="1740919"/>
            <a:chExt cx="1099330" cy="1843811"/>
          </a:xfrm>
        </p:grpSpPr>
        <p:sp>
          <p:nvSpPr>
            <p:cNvPr id="39" name="Rectangle 56">
              <a:extLst>
                <a:ext uri="{FF2B5EF4-FFF2-40B4-BE49-F238E27FC236}">
                  <a16:creationId xmlns:a16="http://schemas.microsoft.com/office/drawing/2014/main" id="{6453DFA6-A2A7-0FEB-3B6A-AF31426FEB9D}"/>
                </a:ext>
              </a:extLst>
            </p:cNvPr>
            <p:cNvSpPr/>
            <p:nvPr/>
          </p:nvSpPr>
          <p:spPr>
            <a:xfrm>
              <a:off x="9553580" y="3384852"/>
              <a:ext cx="1099330" cy="199878"/>
            </a:xfrm>
            <a:prstGeom prst="rect">
              <a:avLst/>
            </a:pr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en-US" sz="3200">
                <a:solidFill>
                  <a:srgbClr val="F2F2F2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35" name="Straight Connector 57">
              <a:extLst>
                <a:ext uri="{FF2B5EF4-FFF2-40B4-BE49-F238E27FC236}">
                  <a16:creationId xmlns:a16="http://schemas.microsoft.com/office/drawing/2014/main" id="{4DBABA87-3B32-4D45-7BE6-726750AEA07D}"/>
                </a:ext>
              </a:extLst>
            </p:cNvPr>
            <p:cNvCxnSpPr/>
            <p:nvPr/>
          </p:nvCxnSpPr>
          <p:spPr>
            <a:xfrm flipV="1">
              <a:off x="10103245" y="1740919"/>
              <a:ext cx="0" cy="579393"/>
            </a:xfrm>
            <a:prstGeom prst="line">
              <a:avLst/>
            </a:prstGeom>
            <a:ln w="12700">
              <a:solidFill>
                <a:srgbClr val="5900CC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58">
              <a:extLst>
                <a:ext uri="{FF2B5EF4-FFF2-40B4-BE49-F238E27FC236}">
                  <a16:creationId xmlns:a16="http://schemas.microsoft.com/office/drawing/2014/main" id="{4C13E2FD-B844-954A-21E1-36A37826FCE5}"/>
                </a:ext>
              </a:extLst>
            </p:cNvPr>
            <p:cNvCxnSpPr/>
            <p:nvPr/>
          </p:nvCxnSpPr>
          <p:spPr>
            <a:xfrm rot="5400000">
              <a:off x="9903367" y="3184375"/>
              <a:ext cx="399757" cy="2083"/>
            </a:xfrm>
            <a:prstGeom prst="line">
              <a:avLst/>
            </a:prstGeom>
            <a:ln w="12700">
              <a:solidFill>
                <a:srgbClr val="5900C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57C814BA-0471-E373-EA52-F2646B6CD549}"/>
              </a:ext>
            </a:extLst>
          </p:cNvPr>
          <p:cNvSpPr/>
          <p:nvPr/>
        </p:nvSpPr>
        <p:spPr>
          <a:xfrm>
            <a:off x="4149643" y="3901710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添加描述文本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AE446CB-07B5-C80E-3C9C-7C504B210944}"/>
              </a:ext>
            </a:extLst>
          </p:cNvPr>
          <p:cNvSpPr/>
          <p:nvPr/>
        </p:nvSpPr>
        <p:spPr>
          <a:xfrm>
            <a:off x="5740921" y="343952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添加描述文本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37E41FC-B0D6-DA29-E952-086C909004C6}"/>
              </a:ext>
            </a:extLst>
          </p:cNvPr>
          <p:cNvSpPr/>
          <p:nvPr/>
        </p:nvSpPr>
        <p:spPr>
          <a:xfrm>
            <a:off x="7531834" y="3039414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添加描述文本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FD88236-A29F-BF4A-1A6F-61C476229F05}"/>
              </a:ext>
            </a:extLst>
          </p:cNvPr>
          <p:cNvSpPr/>
          <p:nvPr/>
        </p:nvSpPr>
        <p:spPr>
          <a:xfrm>
            <a:off x="9271763" y="2579921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添加描述文本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B7C851D-27D0-6419-53B9-E49170794E4F}"/>
              </a:ext>
            </a:extLst>
          </p:cNvPr>
          <p:cNvSpPr/>
          <p:nvPr/>
        </p:nvSpPr>
        <p:spPr>
          <a:xfrm>
            <a:off x="1524022" y="1386308"/>
            <a:ext cx="2667537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824E6F20-5102-D4BF-4692-013BDAA5083B}"/>
              </a:ext>
            </a:extLst>
          </p:cNvPr>
          <p:cNvSpPr/>
          <p:nvPr/>
        </p:nvSpPr>
        <p:spPr>
          <a:xfrm>
            <a:off x="1505948" y="1805948"/>
            <a:ext cx="6593017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37641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2" y="1049354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60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0662D7DB-3157-95FD-A21B-86BE39C57758}"/>
              </a:ext>
            </a:extLst>
          </p:cNvPr>
          <p:cNvSpPr/>
          <p:nvPr/>
        </p:nvSpPr>
        <p:spPr>
          <a:xfrm>
            <a:off x="-1838851" y="-984587"/>
            <a:ext cx="3926565" cy="3926565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CC8425C-93BE-3930-8E45-B0F2F754F3D5}"/>
              </a:ext>
            </a:extLst>
          </p:cNvPr>
          <p:cNvSpPr/>
          <p:nvPr/>
        </p:nvSpPr>
        <p:spPr>
          <a:xfrm>
            <a:off x="3004224" y="4513537"/>
            <a:ext cx="1846023" cy="324782"/>
          </a:xfrm>
          <a:prstGeom prst="roundRect">
            <a:avLst>
              <a:gd name="adj" fmla="val 50000"/>
            </a:avLst>
          </a:prstGeom>
          <a:solidFill>
            <a:srgbClr val="CEEFF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3650EDF-56CB-2F60-DE4C-1391CB742191}"/>
              </a:ext>
            </a:extLst>
          </p:cNvPr>
          <p:cNvSpPr/>
          <p:nvPr/>
        </p:nvSpPr>
        <p:spPr>
          <a:xfrm>
            <a:off x="1023226" y="4513537"/>
            <a:ext cx="1846023" cy="324782"/>
          </a:xfrm>
          <a:prstGeom prst="roundRect">
            <a:avLst>
              <a:gd name="adj" fmla="val 50000"/>
            </a:avLst>
          </a:prstGeom>
          <a:solidFill>
            <a:srgbClr val="A883B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1BE2C0-B2CC-E517-C39D-60C16B54CE5E}"/>
              </a:ext>
            </a:extLst>
          </p:cNvPr>
          <p:cNvSpPr/>
          <p:nvPr/>
        </p:nvSpPr>
        <p:spPr>
          <a:xfrm>
            <a:off x="1106072" y="1968307"/>
            <a:ext cx="5181049" cy="980095"/>
          </a:xfrm>
          <a:prstGeom prst="roundRect">
            <a:avLst>
              <a:gd name="adj" fmla="val 11847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10976936" y="1790156"/>
            <a:ext cx="1735763" cy="1735763"/>
          </a:xfrm>
          <a:prstGeom prst="ellipse">
            <a:avLst/>
          </a:prstGeom>
          <a:solidFill>
            <a:srgbClr val="CEEFF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4060006" y="6170076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6752602" y="1128804"/>
            <a:ext cx="4501197" cy="4447102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9755FF6-0C8B-0553-908F-F18B0329F8F4}"/>
              </a:ext>
            </a:extLst>
          </p:cNvPr>
          <p:cNvSpPr txBox="1"/>
          <p:nvPr/>
        </p:nvSpPr>
        <p:spPr>
          <a:xfrm>
            <a:off x="1784844" y="2018648"/>
            <a:ext cx="38954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gradFill>
                  <a:gsLst>
                    <a:gs pos="0">
                      <a:srgbClr val="A883BD"/>
                    </a:gs>
                    <a:gs pos="98000">
                      <a:schemeClr val="accent5"/>
                    </a:gs>
                  </a:gsLst>
                  <a:lin ang="5400000" scaled="1"/>
                </a:gradFill>
                <a:latin typeface="得意黑" pitchFamily="2" charset="-122"/>
                <a:ea typeface="得意黑" pitchFamily="2" charset="-122"/>
                <a:cs typeface="+mn-ea"/>
                <a:sym typeface="+mn-lt"/>
              </a:rPr>
              <a:t>THANKS</a:t>
            </a:r>
            <a:endParaRPr lang="zh-CN" altLang="en-US" sz="5400" dirty="0">
              <a:gradFill>
                <a:gsLst>
                  <a:gs pos="0">
                    <a:srgbClr val="A883BD"/>
                  </a:gs>
                  <a:gs pos="98000">
                    <a:schemeClr val="accent5"/>
                  </a:gs>
                </a:gsLst>
                <a:lin ang="5400000" scaled="1"/>
              </a:gradFill>
              <a:latin typeface="得意黑" pitchFamily="2" charset="-122"/>
              <a:ea typeface="得意黑" pitchFamily="2" charset="-122"/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4DE80DD-4726-FABC-E70C-5BBB52608AF7}"/>
              </a:ext>
            </a:extLst>
          </p:cNvPr>
          <p:cNvSpPr/>
          <p:nvPr/>
        </p:nvSpPr>
        <p:spPr>
          <a:xfrm>
            <a:off x="722905" y="2228299"/>
            <a:ext cx="583864" cy="110404"/>
          </a:xfrm>
          <a:custGeom>
            <a:avLst/>
            <a:gdLst>
              <a:gd name="connsiteX0" fmla="*/ 0 w 754144"/>
              <a:gd name="connsiteY0" fmla="*/ 0 h 151074"/>
              <a:gd name="connsiteX1" fmla="*/ 150829 w 754144"/>
              <a:gd name="connsiteY1" fmla="*/ 150829 h 151074"/>
              <a:gd name="connsiteX2" fmla="*/ 320511 w 754144"/>
              <a:gd name="connsiteY2" fmla="*/ 37707 h 151074"/>
              <a:gd name="connsiteX3" fmla="*/ 509048 w 754144"/>
              <a:gd name="connsiteY3" fmla="*/ 131975 h 151074"/>
              <a:gd name="connsiteX4" fmla="*/ 612742 w 754144"/>
              <a:gd name="connsiteY4" fmla="*/ 47134 h 151074"/>
              <a:gd name="connsiteX5" fmla="*/ 754144 w 754144"/>
              <a:gd name="connsiteY5" fmla="*/ 141402 h 151074"/>
              <a:gd name="connsiteX0" fmla="*/ 0 w 751763"/>
              <a:gd name="connsiteY0" fmla="*/ 21900 h 113567"/>
              <a:gd name="connsiteX1" fmla="*/ 148448 w 751763"/>
              <a:gd name="connsiteY1" fmla="*/ 113198 h 113567"/>
              <a:gd name="connsiteX2" fmla="*/ 318130 w 751763"/>
              <a:gd name="connsiteY2" fmla="*/ 76 h 113567"/>
              <a:gd name="connsiteX3" fmla="*/ 506667 w 751763"/>
              <a:gd name="connsiteY3" fmla="*/ 94344 h 113567"/>
              <a:gd name="connsiteX4" fmla="*/ 610361 w 751763"/>
              <a:gd name="connsiteY4" fmla="*/ 9503 h 113567"/>
              <a:gd name="connsiteX5" fmla="*/ 751763 w 751763"/>
              <a:gd name="connsiteY5" fmla="*/ 103771 h 113567"/>
              <a:gd name="connsiteX0" fmla="*/ 0 w 751763"/>
              <a:gd name="connsiteY0" fmla="*/ 12419 h 103724"/>
              <a:gd name="connsiteX1" fmla="*/ 148448 w 751763"/>
              <a:gd name="connsiteY1" fmla="*/ 103717 h 103724"/>
              <a:gd name="connsiteX2" fmla="*/ 310986 w 751763"/>
              <a:gd name="connsiteY2" fmla="*/ 9645 h 103724"/>
              <a:gd name="connsiteX3" fmla="*/ 506667 w 751763"/>
              <a:gd name="connsiteY3" fmla="*/ 84863 h 103724"/>
              <a:gd name="connsiteX4" fmla="*/ 610361 w 751763"/>
              <a:gd name="connsiteY4" fmla="*/ 22 h 103724"/>
              <a:gd name="connsiteX5" fmla="*/ 751763 w 751763"/>
              <a:gd name="connsiteY5" fmla="*/ 94290 h 103724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506667 w 751763"/>
              <a:gd name="connsiteY3" fmla="*/ 99146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480473 w 751763"/>
              <a:gd name="connsiteY3" fmla="*/ 108671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81143"/>
              <a:gd name="connsiteY0" fmla="*/ 7652 h 118056"/>
              <a:gd name="connsiteX1" fmla="*/ 151634 w 781143"/>
              <a:gd name="connsiteY1" fmla="*/ 118000 h 118056"/>
              <a:gd name="connsiteX2" fmla="*/ 314172 w 781143"/>
              <a:gd name="connsiteY2" fmla="*/ 23928 h 118056"/>
              <a:gd name="connsiteX3" fmla="*/ 483659 w 781143"/>
              <a:gd name="connsiteY3" fmla="*/ 108671 h 118056"/>
              <a:gd name="connsiteX4" fmla="*/ 639741 w 781143"/>
              <a:gd name="connsiteY4" fmla="*/ 18 h 118056"/>
              <a:gd name="connsiteX5" fmla="*/ 781143 w 781143"/>
              <a:gd name="connsiteY5" fmla="*/ 106191 h 118056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42926 w 781143"/>
              <a:gd name="connsiteY4" fmla="*/ 18559 h 110404"/>
              <a:gd name="connsiteX5" fmla="*/ 781143 w 781143"/>
              <a:gd name="connsiteY5" fmla="*/ 98539 h 110404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36554 w 781143"/>
              <a:gd name="connsiteY4" fmla="*/ 1890 h 110404"/>
              <a:gd name="connsiteX5" fmla="*/ 781143 w 781143"/>
              <a:gd name="connsiteY5" fmla="*/ 98539 h 11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1143" h="110404">
                <a:moveTo>
                  <a:pt x="0" y="0"/>
                </a:moveTo>
                <a:cubicBezTo>
                  <a:pt x="48705" y="72272"/>
                  <a:pt x="99272" y="107635"/>
                  <a:pt x="151634" y="110348"/>
                </a:cubicBezTo>
                <a:cubicBezTo>
                  <a:pt x="203996" y="113061"/>
                  <a:pt x="258835" y="17831"/>
                  <a:pt x="314172" y="16276"/>
                </a:cubicBezTo>
                <a:cubicBezTo>
                  <a:pt x="369509" y="14721"/>
                  <a:pt x="429929" y="103417"/>
                  <a:pt x="483659" y="101019"/>
                </a:cubicBezTo>
                <a:cubicBezTo>
                  <a:pt x="537389" y="98621"/>
                  <a:pt x="595705" y="319"/>
                  <a:pt x="636554" y="1890"/>
                </a:cubicBezTo>
                <a:cubicBezTo>
                  <a:pt x="677403" y="3461"/>
                  <a:pt x="735629" y="47427"/>
                  <a:pt x="781143" y="98539"/>
                </a:cubicBezTo>
              </a:path>
            </a:pathLst>
          </a:custGeom>
          <a:noFill/>
          <a:ln w="38100">
            <a:gradFill>
              <a:gsLst>
                <a:gs pos="0">
                  <a:srgbClr val="A883BD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D6EDCE-CD83-3B9E-851D-278BD34B6A83}"/>
              </a:ext>
            </a:extLst>
          </p:cNvPr>
          <p:cNvSpPr/>
          <p:nvPr/>
        </p:nvSpPr>
        <p:spPr>
          <a:xfrm>
            <a:off x="6074270" y="2685680"/>
            <a:ext cx="583864" cy="110404"/>
          </a:xfrm>
          <a:custGeom>
            <a:avLst/>
            <a:gdLst>
              <a:gd name="connsiteX0" fmla="*/ 0 w 754144"/>
              <a:gd name="connsiteY0" fmla="*/ 0 h 151074"/>
              <a:gd name="connsiteX1" fmla="*/ 150829 w 754144"/>
              <a:gd name="connsiteY1" fmla="*/ 150829 h 151074"/>
              <a:gd name="connsiteX2" fmla="*/ 320511 w 754144"/>
              <a:gd name="connsiteY2" fmla="*/ 37707 h 151074"/>
              <a:gd name="connsiteX3" fmla="*/ 509048 w 754144"/>
              <a:gd name="connsiteY3" fmla="*/ 131975 h 151074"/>
              <a:gd name="connsiteX4" fmla="*/ 612742 w 754144"/>
              <a:gd name="connsiteY4" fmla="*/ 47134 h 151074"/>
              <a:gd name="connsiteX5" fmla="*/ 754144 w 754144"/>
              <a:gd name="connsiteY5" fmla="*/ 141402 h 151074"/>
              <a:gd name="connsiteX0" fmla="*/ 0 w 751763"/>
              <a:gd name="connsiteY0" fmla="*/ 21900 h 113567"/>
              <a:gd name="connsiteX1" fmla="*/ 148448 w 751763"/>
              <a:gd name="connsiteY1" fmla="*/ 113198 h 113567"/>
              <a:gd name="connsiteX2" fmla="*/ 318130 w 751763"/>
              <a:gd name="connsiteY2" fmla="*/ 76 h 113567"/>
              <a:gd name="connsiteX3" fmla="*/ 506667 w 751763"/>
              <a:gd name="connsiteY3" fmla="*/ 94344 h 113567"/>
              <a:gd name="connsiteX4" fmla="*/ 610361 w 751763"/>
              <a:gd name="connsiteY4" fmla="*/ 9503 h 113567"/>
              <a:gd name="connsiteX5" fmla="*/ 751763 w 751763"/>
              <a:gd name="connsiteY5" fmla="*/ 103771 h 113567"/>
              <a:gd name="connsiteX0" fmla="*/ 0 w 751763"/>
              <a:gd name="connsiteY0" fmla="*/ 12419 h 103724"/>
              <a:gd name="connsiteX1" fmla="*/ 148448 w 751763"/>
              <a:gd name="connsiteY1" fmla="*/ 103717 h 103724"/>
              <a:gd name="connsiteX2" fmla="*/ 310986 w 751763"/>
              <a:gd name="connsiteY2" fmla="*/ 9645 h 103724"/>
              <a:gd name="connsiteX3" fmla="*/ 506667 w 751763"/>
              <a:gd name="connsiteY3" fmla="*/ 84863 h 103724"/>
              <a:gd name="connsiteX4" fmla="*/ 610361 w 751763"/>
              <a:gd name="connsiteY4" fmla="*/ 22 h 103724"/>
              <a:gd name="connsiteX5" fmla="*/ 751763 w 751763"/>
              <a:gd name="connsiteY5" fmla="*/ 94290 h 103724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506667 w 751763"/>
              <a:gd name="connsiteY3" fmla="*/ 99146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51763"/>
              <a:gd name="connsiteY0" fmla="*/ 26702 h 118007"/>
              <a:gd name="connsiteX1" fmla="*/ 148448 w 751763"/>
              <a:gd name="connsiteY1" fmla="*/ 118000 h 118007"/>
              <a:gd name="connsiteX2" fmla="*/ 310986 w 751763"/>
              <a:gd name="connsiteY2" fmla="*/ 23928 h 118007"/>
              <a:gd name="connsiteX3" fmla="*/ 480473 w 751763"/>
              <a:gd name="connsiteY3" fmla="*/ 108671 h 118007"/>
              <a:gd name="connsiteX4" fmla="*/ 636555 w 751763"/>
              <a:gd name="connsiteY4" fmla="*/ 18 h 118007"/>
              <a:gd name="connsiteX5" fmla="*/ 751763 w 751763"/>
              <a:gd name="connsiteY5" fmla="*/ 108573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77957"/>
              <a:gd name="connsiteY0" fmla="*/ 26702 h 118007"/>
              <a:gd name="connsiteX1" fmla="*/ 148448 w 777957"/>
              <a:gd name="connsiteY1" fmla="*/ 118000 h 118007"/>
              <a:gd name="connsiteX2" fmla="*/ 310986 w 777957"/>
              <a:gd name="connsiteY2" fmla="*/ 23928 h 118007"/>
              <a:gd name="connsiteX3" fmla="*/ 480473 w 777957"/>
              <a:gd name="connsiteY3" fmla="*/ 108671 h 118007"/>
              <a:gd name="connsiteX4" fmla="*/ 636555 w 777957"/>
              <a:gd name="connsiteY4" fmla="*/ 18 h 118007"/>
              <a:gd name="connsiteX5" fmla="*/ 777957 w 777957"/>
              <a:gd name="connsiteY5" fmla="*/ 106191 h 118007"/>
              <a:gd name="connsiteX0" fmla="*/ 0 w 781143"/>
              <a:gd name="connsiteY0" fmla="*/ 7652 h 118056"/>
              <a:gd name="connsiteX1" fmla="*/ 151634 w 781143"/>
              <a:gd name="connsiteY1" fmla="*/ 118000 h 118056"/>
              <a:gd name="connsiteX2" fmla="*/ 314172 w 781143"/>
              <a:gd name="connsiteY2" fmla="*/ 23928 h 118056"/>
              <a:gd name="connsiteX3" fmla="*/ 483659 w 781143"/>
              <a:gd name="connsiteY3" fmla="*/ 108671 h 118056"/>
              <a:gd name="connsiteX4" fmla="*/ 639741 w 781143"/>
              <a:gd name="connsiteY4" fmla="*/ 18 h 118056"/>
              <a:gd name="connsiteX5" fmla="*/ 781143 w 781143"/>
              <a:gd name="connsiteY5" fmla="*/ 106191 h 118056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42926 w 781143"/>
              <a:gd name="connsiteY4" fmla="*/ 18559 h 110404"/>
              <a:gd name="connsiteX5" fmla="*/ 781143 w 781143"/>
              <a:gd name="connsiteY5" fmla="*/ 98539 h 110404"/>
              <a:gd name="connsiteX0" fmla="*/ 0 w 781143"/>
              <a:gd name="connsiteY0" fmla="*/ 0 h 110404"/>
              <a:gd name="connsiteX1" fmla="*/ 151634 w 781143"/>
              <a:gd name="connsiteY1" fmla="*/ 110348 h 110404"/>
              <a:gd name="connsiteX2" fmla="*/ 314172 w 781143"/>
              <a:gd name="connsiteY2" fmla="*/ 16276 h 110404"/>
              <a:gd name="connsiteX3" fmla="*/ 483659 w 781143"/>
              <a:gd name="connsiteY3" fmla="*/ 101019 h 110404"/>
              <a:gd name="connsiteX4" fmla="*/ 636554 w 781143"/>
              <a:gd name="connsiteY4" fmla="*/ 1890 h 110404"/>
              <a:gd name="connsiteX5" fmla="*/ 781143 w 781143"/>
              <a:gd name="connsiteY5" fmla="*/ 98539 h 11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1143" h="110404">
                <a:moveTo>
                  <a:pt x="0" y="0"/>
                </a:moveTo>
                <a:cubicBezTo>
                  <a:pt x="48705" y="72272"/>
                  <a:pt x="99272" y="107635"/>
                  <a:pt x="151634" y="110348"/>
                </a:cubicBezTo>
                <a:cubicBezTo>
                  <a:pt x="203996" y="113061"/>
                  <a:pt x="258835" y="17831"/>
                  <a:pt x="314172" y="16276"/>
                </a:cubicBezTo>
                <a:cubicBezTo>
                  <a:pt x="369509" y="14721"/>
                  <a:pt x="429929" y="103417"/>
                  <a:pt x="483659" y="101019"/>
                </a:cubicBezTo>
                <a:cubicBezTo>
                  <a:pt x="537389" y="98621"/>
                  <a:pt x="595705" y="319"/>
                  <a:pt x="636554" y="1890"/>
                </a:cubicBezTo>
                <a:cubicBezTo>
                  <a:pt x="677403" y="3461"/>
                  <a:pt x="735629" y="47427"/>
                  <a:pt x="781143" y="98539"/>
                </a:cubicBezTo>
              </a:path>
            </a:pathLst>
          </a:custGeom>
          <a:noFill/>
          <a:ln w="38100">
            <a:gradFill>
              <a:gsLst>
                <a:gs pos="0">
                  <a:srgbClr val="A883BD"/>
                </a:gs>
                <a:gs pos="100000">
                  <a:srgbClr val="FFFF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D85B59-9BA7-B987-9D0E-B8B20FFE91E4}"/>
              </a:ext>
            </a:extLst>
          </p:cNvPr>
          <p:cNvSpPr txBox="1"/>
          <p:nvPr/>
        </p:nvSpPr>
        <p:spPr>
          <a:xfrm>
            <a:off x="1011236" y="3110225"/>
            <a:ext cx="5345535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47C309D-7E15-CE2E-7F69-15CFA7C8B9BF}"/>
              </a:ext>
            </a:extLst>
          </p:cNvPr>
          <p:cNvSpPr txBox="1"/>
          <p:nvPr/>
        </p:nvSpPr>
        <p:spPr>
          <a:xfrm>
            <a:off x="1100964" y="4530199"/>
            <a:ext cx="1701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409FFC5-E36B-E8B3-CB58-1D8E679551F6}"/>
              </a:ext>
            </a:extLst>
          </p:cNvPr>
          <p:cNvSpPr txBox="1"/>
          <p:nvPr/>
        </p:nvSpPr>
        <p:spPr>
          <a:xfrm>
            <a:off x="3225193" y="4534189"/>
            <a:ext cx="1962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时间：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2023.04.18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5AF218D-7B95-ECF9-C241-617DF99C9E46}"/>
              </a:ext>
            </a:extLst>
          </p:cNvPr>
          <p:cNvSpPr/>
          <p:nvPr/>
        </p:nvSpPr>
        <p:spPr>
          <a:xfrm>
            <a:off x="7297063" y="1963561"/>
            <a:ext cx="1099795" cy="264895"/>
          </a:xfrm>
          <a:custGeom>
            <a:avLst/>
            <a:gdLst>
              <a:gd name="connsiteX0" fmla="*/ 2888645 w 2951462"/>
              <a:gd name="connsiteY0" fmla="*/ 575905 h 710884"/>
              <a:gd name="connsiteX1" fmla="*/ 2393893 w 2951462"/>
              <a:gd name="connsiteY1" fmla="*/ 309580 h 710884"/>
              <a:gd name="connsiteX2" fmla="*/ 1910043 w 2951462"/>
              <a:gd name="connsiteY2" fmla="*/ 445598 h 710884"/>
              <a:gd name="connsiteX3" fmla="*/ 1507700 w 2951462"/>
              <a:gd name="connsiteY3" fmla="*/ 21970 h 710884"/>
              <a:gd name="connsiteX4" fmla="*/ 1181672 w 2951462"/>
              <a:gd name="connsiteY4" fmla="*/ 48966 h 710884"/>
              <a:gd name="connsiteX5" fmla="*/ 943382 w 2951462"/>
              <a:gd name="connsiteY5" fmla="*/ 277393 h 710884"/>
              <a:gd name="connsiteX6" fmla="*/ 842147 w 2951462"/>
              <a:gd name="connsiteY6" fmla="*/ 337614 h 710884"/>
              <a:gd name="connsiteX7" fmla="*/ 584128 w 2951462"/>
              <a:gd name="connsiteY7" fmla="*/ 326193 h 710884"/>
              <a:gd name="connsiteX8" fmla="*/ 358816 w 2951462"/>
              <a:gd name="connsiteY8" fmla="*/ 213018 h 710884"/>
              <a:gd name="connsiteX9" fmla="*/ 111700 w 2951462"/>
              <a:gd name="connsiteY9" fmla="*/ 277393 h 710884"/>
              <a:gd name="connsiteX10" fmla="*/ 3197 w 2951462"/>
              <a:gd name="connsiteY10" fmla="*/ 668834 h 710884"/>
              <a:gd name="connsiteX11" fmla="*/ 7350 w 2951462"/>
              <a:gd name="connsiteY11" fmla="*/ 710885 h 710884"/>
              <a:gd name="connsiteX12" fmla="*/ 2951462 w 2951462"/>
              <a:gd name="connsiteY12" fmla="*/ 710885 h 710884"/>
              <a:gd name="connsiteX13" fmla="*/ 2888645 w 2951462"/>
              <a:gd name="connsiteY13" fmla="*/ 575905 h 71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51462" h="710884">
                <a:moveTo>
                  <a:pt x="2888645" y="575905"/>
                </a:moveTo>
                <a:cubicBezTo>
                  <a:pt x="2783257" y="405623"/>
                  <a:pt x="2575077" y="313733"/>
                  <a:pt x="2393893" y="309580"/>
                </a:cubicBezTo>
                <a:cubicBezTo>
                  <a:pt x="2129644" y="303350"/>
                  <a:pt x="2074614" y="492841"/>
                  <a:pt x="1910043" y="445598"/>
                </a:cubicBezTo>
                <a:cubicBezTo>
                  <a:pt x="1711727" y="388491"/>
                  <a:pt x="1749625" y="100362"/>
                  <a:pt x="1507700" y="21970"/>
                </a:cubicBezTo>
                <a:cubicBezTo>
                  <a:pt x="1422559" y="-5545"/>
                  <a:pt x="1284465" y="-17486"/>
                  <a:pt x="1181672" y="48966"/>
                </a:cubicBezTo>
                <a:cubicBezTo>
                  <a:pt x="1030080" y="147085"/>
                  <a:pt x="1016063" y="216133"/>
                  <a:pt x="943382" y="277393"/>
                </a:cubicBezTo>
                <a:cubicBezTo>
                  <a:pt x="925730" y="292448"/>
                  <a:pt x="890428" y="319444"/>
                  <a:pt x="842147" y="337614"/>
                </a:cubicBezTo>
                <a:cubicBezTo>
                  <a:pt x="738317" y="376032"/>
                  <a:pt x="638120" y="343844"/>
                  <a:pt x="584128" y="326193"/>
                </a:cubicBezTo>
                <a:cubicBezTo>
                  <a:pt x="451225" y="282065"/>
                  <a:pt x="454340" y="229631"/>
                  <a:pt x="358816" y="213018"/>
                </a:cubicBezTo>
                <a:cubicBezTo>
                  <a:pt x="280424" y="199520"/>
                  <a:pt x="181785" y="218209"/>
                  <a:pt x="111700" y="277393"/>
                </a:cubicBezTo>
                <a:cubicBezTo>
                  <a:pt x="-14454" y="383819"/>
                  <a:pt x="-2514" y="581616"/>
                  <a:pt x="3197" y="668834"/>
                </a:cubicBezTo>
                <a:cubicBezTo>
                  <a:pt x="4235" y="686485"/>
                  <a:pt x="5793" y="701021"/>
                  <a:pt x="7350" y="710885"/>
                </a:cubicBezTo>
                <a:lnTo>
                  <a:pt x="2951462" y="710885"/>
                </a:lnTo>
                <a:cubicBezTo>
                  <a:pt x="2934330" y="650144"/>
                  <a:pt x="2900585" y="595114"/>
                  <a:pt x="2888645" y="575905"/>
                </a:cubicBezTo>
                <a:close/>
              </a:path>
            </a:pathLst>
          </a:custGeom>
          <a:solidFill>
            <a:schemeClr val="bg1"/>
          </a:solidFill>
          <a:ln w="51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8352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3122615" y="4950433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F2A7BD-C627-9792-D906-B8E55683B3ED}"/>
              </a:ext>
            </a:extLst>
          </p:cNvPr>
          <p:cNvGrpSpPr/>
          <p:nvPr/>
        </p:nvGrpSpPr>
        <p:grpSpPr>
          <a:xfrm>
            <a:off x="4220348" y="1242583"/>
            <a:ext cx="3651792" cy="3651792"/>
            <a:chOff x="883341" y="2176722"/>
            <a:chExt cx="2566439" cy="25664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38330D4-ADAB-8722-0F60-A51150ECCD53}"/>
                </a:ext>
              </a:extLst>
            </p:cNvPr>
            <p:cNvSpPr/>
            <p:nvPr/>
          </p:nvSpPr>
          <p:spPr>
            <a:xfrm>
              <a:off x="883341" y="2176722"/>
              <a:ext cx="2566439" cy="2566439"/>
            </a:xfrm>
            <a:prstGeom prst="ellipse">
              <a:avLst/>
            </a:prstGeom>
            <a:solidFill>
              <a:srgbClr val="A883B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6D094C-F09B-9169-0B3C-8F4DB469D555}"/>
                </a:ext>
              </a:extLst>
            </p:cNvPr>
            <p:cNvSpPr txBox="1"/>
            <p:nvPr/>
          </p:nvSpPr>
          <p:spPr>
            <a:xfrm>
              <a:off x="1611538" y="2489859"/>
              <a:ext cx="912749" cy="930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E929F7-EE72-022D-FAA3-4E9B09BE042A}"/>
                </a:ext>
              </a:extLst>
            </p:cNvPr>
            <p:cNvSpPr txBox="1"/>
            <p:nvPr/>
          </p:nvSpPr>
          <p:spPr>
            <a:xfrm>
              <a:off x="1354486" y="3465950"/>
              <a:ext cx="1705621" cy="757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单击此处</a:t>
              </a:r>
              <a:endParaRPr lang="en-US" altLang="zh-CN" sz="32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760AD1-701A-D21A-B1A0-A6AFCA76F409}"/>
                </a:ext>
              </a:extLst>
            </p:cNvPr>
            <p:cNvSpPr/>
            <p:nvPr/>
          </p:nvSpPr>
          <p:spPr>
            <a:xfrm>
              <a:off x="1200150" y="3162300"/>
              <a:ext cx="1746250" cy="425450"/>
            </a:xfrm>
            <a:custGeom>
              <a:avLst/>
              <a:gdLst>
                <a:gd name="connsiteX0" fmla="*/ 0 w 1746250"/>
                <a:gd name="connsiteY0" fmla="*/ 425450 h 425450"/>
                <a:gd name="connsiteX1" fmla="*/ 742950 w 1746250"/>
                <a:gd name="connsiteY1" fmla="*/ 114300 h 425450"/>
                <a:gd name="connsiteX2" fmla="*/ 1746250 w 1746250"/>
                <a:gd name="connsiteY2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250" h="425450">
                  <a:moveTo>
                    <a:pt x="0" y="425450"/>
                  </a:moveTo>
                  <a:cubicBezTo>
                    <a:pt x="225954" y="305329"/>
                    <a:pt x="451908" y="185208"/>
                    <a:pt x="742950" y="114300"/>
                  </a:cubicBezTo>
                  <a:cubicBezTo>
                    <a:pt x="1033992" y="43392"/>
                    <a:pt x="1390121" y="21696"/>
                    <a:pt x="1746250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EEFF7"/>
                  </a:gs>
                </a:gsLst>
                <a:lin ang="5400000" scaled="1"/>
              </a:gra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DC1245C5-A18E-AB2B-1CE4-C684306E4CD6}"/>
              </a:ext>
            </a:extLst>
          </p:cNvPr>
          <p:cNvSpPr/>
          <p:nvPr/>
        </p:nvSpPr>
        <p:spPr>
          <a:xfrm>
            <a:off x="3775541" y="972598"/>
            <a:ext cx="677690" cy="677690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8420022" y="3134850"/>
            <a:ext cx="1735763" cy="173576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8950041" y="3802448"/>
            <a:ext cx="2940617" cy="2905277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073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06B5B668-C7E1-A6AB-42E4-36349FE84F3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61883" y="1749835"/>
            <a:ext cx="4055511" cy="1789679"/>
          </a:xfrm>
          <a:prstGeom prst="snip2Diag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6" name="Oval 4">
            <a:extLst>
              <a:ext uri="{FF2B5EF4-FFF2-40B4-BE49-F238E27FC236}">
                <a16:creationId xmlns:a16="http://schemas.microsoft.com/office/drawing/2014/main" id="{8BDE9E70-F708-4BC4-7BB0-6DE496A73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4146" y="3722230"/>
            <a:ext cx="698738" cy="702220"/>
          </a:xfrm>
          <a:prstGeom prst="ellipse">
            <a:avLst/>
          </a:pr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9" name="Oval 12">
            <a:extLst>
              <a:ext uri="{FF2B5EF4-FFF2-40B4-BE49-F238E27FC236}">
                <a16:creationId xmlns:a16="http://schemas.microsoft.com/office/drawing/2014/main" id="{2045BA4F-8677-9094-87C0-9C434EC38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570" y="3722230"/>
            <a:ext cx="699898" cy="702220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6" name="Oval 14">
            <a:extLst>
              <a:ext uri="{FF2B5EF4-FFF2-40B4-BE49-F238E27FC236}">
                <a16:creationId xmlns:a16="http://schemas.microsoft.com/office/drawing/2014/main" id="{491CC97E-CBB8-4823-8E2E-A38788D4E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8970" y="3722230"/>
            <a:ext cx="698738" cy="702220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7" name="Oval 16">
            <a:extLst>
              <a:ext uri="{FF2B5EF4-FFF2-40B4-BE49-F238E27FC236}">
                <a16:creationId xmlns:a16="http://schemas.microsoft.com/office/drawing/2014/main" id="{1C103D04-F33C-9667-ED3B-5A22863C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3545" y="3722230"/>
            <a:ext cx="697579" cy="702220"/>
          </a:xfrm>
          <a:prstGeom prst="ellipse">
            <a:avLst/>
          </a:prstGeom>
          <a:solidFill>
            <a:srgbClr val="5900CC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58" name="Group 20">
            <a:extLst>
              <a:ext uri="{FF2B5EF4-FFF2-40B4-BE49-F238E27FC236}">
                <a16:creationId xmlns:a16="http://schemas.microsoft.com/office/drawing/2014/main" id="{C0F5A8DD-B288-44A5-5290-BE39BE01EFA4}"/>
              </a:ext>
            </a:extLst>
          </p:cNvPr>
          <p:cNvGrpSpPr>
            <a:grpSpLocks/>
          </p:cNvGrpSpPr>
          <p:nvPr/>
        </p:nvGrpSpPr>
        <p:grpSpPr bwMode="auto">
          <a:xfrm>
            <a:off x="2450891" y="3873738"/>
            <a:ext cx="391152" cy="394635"/>
            <a:chOff x="0" y="0"/>
            <a:chExt cx="401822" cy="404317"/>
          </a:xfrm>
          <a:solidFill>
            <a:schemeClr val="bg1"/>
          </a:solidFill>
        </p:grpSpPr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84B66EF3-BBE5-7EFB-7C1F-F6A91BB3366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43">
              <a:extLst>
                <a:ext uri="{FF2B5EF4-FFF2-40B4-BE49-F238E27FC236}">
                  <a16:creationId xmlns:a16="http://schemas.microsoft.com/office/drawing/2014/main" id="{B285B955-433C-6056-9F75-17A8AD1B1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23">
            <a:extLst>
              <a:ext uri="{FF2B5EF4-FFF2-40B4-BE49-F238E27FC236}">
                <a16:creationId xmlns:a16="http://schemas.microsoft.com/office/drawing/2014/main" id="{222968E8-1E05-AC4A-9D52-D52DB6AD1E08}"/>
              </a:ext>
            </a:extLst>
          </p:cNvPr>
          <p:cNvGrpSpPr>
            <a:grpSpLocks/>
          </p:cNvGrpSpPr>
          <p:nvPr/>
        </p:nvGrpSpPr>
        <p:grpSpPr bwMode="auto">
          <a:xfrm>
            <a:off x="4829413" y="3920132"/>
            <a:ext cx="379547" cy="330796"/>
            <a:chOff x="0" y="0"/>
            <a:chExt cx="389342" cy="339426"/>
          </a:xfrm>
        </p:grpSpPr>
        <p:sp>
          <p:nvSpPr>
            <p:cNvPr id="63" name="Freeform 110">
              <a:extLst>
                <a:ext uri="{FF2B5EF4-FFF2-40B4-BE49-F238E27FC236}">
                  <a16:creationId xmlns:a16="http://schemas.microsoft.com/office/drawing/2014/main" id="{52CAD4AC-2739-3141-FDC1-348A2EBEC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11">
              <a:extLst>
                <a:ext uri="{FF2B5EF4-FFF2-40B4-BE49-F238E27FC236}">
                  <a16:creationId xmlns:a16="http://schemas.microsoft.com/office/drawing/2014/main" id="{C9C1BC13-292D-5571-1C25-01E6F2B7C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12">
              <a:extLst>
                <a:ext uri="{FF2B5EF4-FFF2-40B4-BE49-F238E27FC236}">
                  <a16:creationId xmlns:a16="http://schemas.microsoft.com/office/drawing/2014/main" id="{874DD713-E716-06AC-E716-150B92853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13">
              <a:extLst>
                <a:ext uri="{FF2B5EF4-FFF2-40B4-BE49-F238E27FC236}">
                  <a16:creationId xmlns:a16="http://schemas.microsoft.com/office/drawing/2014/main" id="{55EC8047-6155-8BD7-0F17-9B8AD0B00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114">
              <a:extLst>
                <a:ext uri="{FF2B5EF4-FFF2-40B4-BE49-F238E27FC236}">
                  <a16:creationId xmlns:a16="http://schemas.microsoft.com/office/drawing/2014/main" id="{48D3CFCC-6C48-04B7-4B28-ADE2B9A2B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15">
              <a:extLst>
                <a:ext uri="{FF2B5EF4-FFF2-40B4-BE49-F238E27FC236}">
                  <a16:creationId xmlns:a16="http://schemas.microsoft.com/office/drawing/2014/main" id="{1064F23E-8BCA-36C0-7CA6-F60F8CFE7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16">
              <a:extLst>
                <a:ext uri="{FF2B5EF4-FFF2-40B4-BE49-F238E27FC236}">
                  <a16:creationId xmlns:a16="http://schemas.microsoft.com/office/drawing/2014/main" id="{DC0EA45D-E2F4-D300-37F3-8B375D01C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117">
              <a:extLst>
                <a:ext uri="{FF2B5EF4-FFF2-40B4-BE49-F238E27FC236}">
                  <a16:creationId xmlns:a16="http://schemas.microsoft.com/office/drawing/2014/main" id="{D3EA6CBE-9101-E14B-07DD-C857B893C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1" name="Rectangle 118">
              <a:extLst>
                <a:ext uri="{FF2B5EF4-FFF2-40B4-BE49-F238E27FC236}">
                  <a16:creationId xmlns:a16="http://schemas.microsoft.com/office/drawing/2014/main" id="{6C551417-F5EB-3D55-7BD5-746219D2B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2" name="Rectangle 119">
              <a:extLst>
                <a:ext uri="{FF2B5EF4-FFF2-40B4-BE49-F238E27FC236}">
                  <a16:creationId xmlns:a16="http://schemas.microsoft.com/office/drawing/2014/main" id="{15D85127-D5F1-884E-E1D9-23EB90414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3" name="Rectangle 120">
              <a:extLst>
                <a:ext uri="{FF2B5EF4-FFF2-40B4-BE49-F238E27FC236}">
                  <a16:creationId xmlns:a16="http://schemas.microsoft.com/office/drawing/2014/main" id="{AFEBDE3A-51D9-0B1B-7093-098AFD2CB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35">
            <a:extLst>
              <a:ext uri="{FF2B5EF4-FFF2-40B4-BE49-F238E27FC236}">
                <a16:creationId xmlns:a16="http://schemas.microsoft.com/office/drawing/2014/main" id="{57D8C093-9548-E542-21EA-6FDD45DF340F}"/>
              </a:ext>
            </a:extLst>
          </p:cNvPr>
          <p:cNvGrpSpPr>
            <a:grpSpLocks/>
          </p:cNvGrpSpPr>
          <p:nvPr/>
        </p:nvGrpSpPr>
        <p:grpSpPr bwMode="auto">
          <a:xfrm>
            <a:off x="9277202" y="3881570"/>
            <a:ext cx="370262" cy="366780"/>
            <a:chOff x="0" y="0"/>
            <a:chExt cx="379359" cy="376864"/>
          </a:xfrm>
        </p:grpSpPr>
        <p:sp>
          <p:nvSpPr>
            <p:cNvPr id="75" name="Freeform 150">
              <a:extLst>
                <a:ext uri="{FF2B5EF4-FFF2-40B4-BE49-F238E27FC236}">
                  <a16:creationId xmlns:a16="http://schemas.microsoft.com/office/drawing/2014/main" id="{DAA84D73-A8FB-D05C-271E-EC6595974D2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6" name="Rectangle 151">
              <a:extLst>
                <a:ext uri="{FF2B5EF4-FFF2-40B4-BE49-F238E27FC236}">
                  <a16:creationId xmlns:a16="http://schemas.microsoft.com/office/drawing/2014/main" id="{DA72E16B-C270-128B-D651-33889F0219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152">
              <a:extLst>
                <a:ext uri="{FF2B5EF4-FFF2-40B4-BE49-F238E27FC236}">
                  <a16:creationId xmlns:a16="http://schemas.microsoft.com/office/drawing/2014/main" id="{E7B0AB0E-0D3D-1A8A-B8B3-390119838F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8" name="Rectangle 153">
              <a:extLst>
                <a:ext uri="{FF2B5EF4-FFF2-40B4-BE49-F238E27FC236}">
                  <a16:creationId xmlns:a16="http://schemas.microsoft.com/office/drawing/2014/main" id="{18E069CD-AFEC-02C7-683D-C32AFBE45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54">
              <a:extLst>
                <a:ext uri="{FF2B5EF4-FFF2-40B4-BE49-F238E27FC236}">
                  <a16:creationId xmlns:a16="http://schemas.microsoft.com/office/drawing/2014/main" id="{C1A35620-6573-4638-1FED-5EED5487F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55">
              <a:extLst>
                <a:ext uri="{FF2B5EF4-FFF2-40B4-BE49-F238E27FC236}">
                  <a16:creationId xmlns:a16="http://schemas.microsoft.com/office/drawing/2014/main" id="{32A59074-D788-E09D-9466-5A329315F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56">
              <a:extLst>
                <a:ext uri="{FF2B5EF4-FFF2-40B4-BE49-F238E27FC236}">
                  <a16:creationId xmlns:a16="http://schemas.microsoft.com/office/drawing/2014/main" id="{623A1F3F-7D48-B4CC-2584-E77A473F7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157">
              <a:extLst>
                <a:ext uri="{FF2B5EF4-FFF2-40B4-BE49-F238E27FC236}">
                  <a16:creationId xmlns:a16="http://schemas.microsoft.com/office/drawing/2014/main" id="{54220167-3BD7-F231-B3E1-5966A88D7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58">
              <a:extLst>
                <a:ext uri="{FF2B5EF4-FFF2-40B4-BE49-F238E27FC236}">
                  <a16:creationId xmlns:a16="http://schemas.microsoft.com/office/drawing/2014/main" id="{FBFC1710-EF76-8D97-B7B6-86CE63609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4" name="Rectangle 159">
              <a:extLst>
                <a:ext uri="{FF2B5EF4-FFF2-40B4-BE49-F238E27FC236}">
                  <a16:creationId xmlns:a16="http://schemas.microsoft.com/office/drawing/2014/main" id="{B409ADBD-F102-03C8-D89F-8603544FC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60">
              <a:extLst>
                <a:ext uri="{FF2B5EF4-FFF2-40B4-BE49-F238E27FC236}">
                  <a16:creationId xmlns:a16="http://schemas.microsoft.com/office/drawing/2014/main" id="{C3EE95E2-32D0-46DD-21CB-B8B44A07A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61">
              <a:extLst>
                <a:ext uri="{FF2B5EF4-FFF2-40B4-BE49-F238E27FC236}">
                  <a16:creationId xmlns:a16="http://schemas.microsoft.com/office/drawing/2014/main" id="{9AFC3686-2DF9-6F6B-5EEC-A81526DC8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162">
              <a:extLst>
                <a:ext uri="{FF2B5EF4-FFF2-40B4-BE49-F238E27FC236}">
                  <a16:creationId xmlns:a16="http://schemas.microsoft.com/office/drawing/2014/main" id="{747FFB15-50E5-DB4E-D544-AB8301F12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163">
              <a:extLst>
                <a:ext uri="{FF2B5EF4-FFF2-40B4-BE49-F238E27FC236}">
                  <a16:creationId xmlns:a16="http://schemas.microsoft.com/office/drawing/2014/main" id="{9E485AE6-018C-E348-F743-82A710859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64">
              <a:extLst>
                <a:ext uri="{FF2B5EF4-FFF2-40B4-BE49-F238E27FC236}">
                  <a16:creationId xmlns:a16="http://schemas.microsoft.com/office/drawing/2014/main" id="{3DCDA992-E6DD-45E1-9B05-6C86D68B5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165">
              <a:extLst>
                <a:ext uri="{FF2B5EF4-FFF2-40B4-BE49-F238E27FC236}">
                  <a16:creationId xmlns:a16="http://schemas.microsoft.com/office/drawing/2014/main" id="{6688F8A0-0438-8D1C-8041-E1E319E27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166">
              <a:extLst>
                <a:ext uri="{FF2B5EF4-FFF2-40B4-BE49-F238E27FC236}">
                  <a16:creationId xmlns:a16="http://schemas.microsoft.com/office/drawing/2014/main" id="{49D33B5E-59EE-8A39-9686-A1A6E71AB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2" name="Rectangle 167">
              <a:extLst>
                <a:ext uri="{FF2B5EF4-FFF2-40B4-BE49-F238E27FC236}">
                  <a16:creationId xmlns:a16="http://schemas.microsoft.com/office/drawing/2014/main" id="{2DB0980C-9F8B-4238-485B-24334F828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Group 54">
            <a:extLst>
              <a:ext uri="{FF2B5EF4-FFF2-40B4-BE49-F238E27FC236}">
                <a16:creationId xmlns:a16="http://schemas.microsoft.com/office/drawing/2014/main" id="{D35F7254-C56C-A327-1CBB-A28AED1FF574}"/>
              </a:ext>
            </a:extLst>
          </p:cNvPr>
          <p:cNvGrpSpPr>
            <a:grpSpLocks/>
          </p:cNvGrpSpPr>
          <p:nvPr/>
        </p:nvGrpSpPr>
        <p:grpSpPr bwMode="auto">
          <a:xfrm>
            <a:off x="7136665" y="3929278"/>
            <a:ext cx="292497" cy="379547"/>
            <a:chOff x="0" y="0"/>
            <a:chExt cx="299494" cy="389342"/>
          </a:xfrm>
        </p:grpSpPr>
        <p:sp>
          <p:nvSpPr>
            <p:cNvPr id="94" name="Freeform 170">
              <a:extLst>
                <a:ext uri="{FF2B5EF4-FFF2-40B4-BE49-F238E27FC236}">
                  <a16:creationId xmlns:a16="http://schemas.microsoft.com/office/drawing/2014/main" id="{2F020750-9ADF-91A7-AE78-9B910A3D7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171">
              <a:extLst>
                <a:ext uri="{FF2B5EF4-FFF2-40B4-BE49-F238E27FC236}">
                  <a16:creationId xmlns:a16="http://schemas.microsoft.com/office/drawing/2014/main" id="{F802CD8D-4BA5-F5FC-9600-71A6476B1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剪去对角的矩形 98">
            <a:extLst>
              <a:ext uri="{FF2B5EF4-FFF2-40B4-BE49-F238E27FC236}">
                <a16:creationId xmlns:a16="http://schemas.microsoft.com/office/drawing/2014/main" id="{94AA9238-224E-84AB-95F0-2DF4773C233B}"/>
              </a:ext>
            </a:extLst>
          </p:cNvPr>
          <p:cNvSpPr/>
          <p:nvPr/>
        </p:nvSpPr>
        <p:spPr>
          <a:xfrm>
            <a:off x="1769392" y="1824638"/>
            <a:ext cx="4299203" cy="1734811"/>
          </a:xfrm>
          <a:prstGeom prst="snip2Diag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07FDE"/>
              </a:solidFill>
              <a:cs typeface="+mn-ea"/>
              <a:sym typeface="+mn-lt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D0B4AE4-8A4B-0F4A-07FA-3CB3AE963A2E}"/>
              </a:ext>
            </a:extLst>
          </p:cNvPr>
          <p:cNvGrpSpPr/>
          <p:nvPr/>
        </p:nvGrpSpPr>
        <p:grpSpPr>
          <a:xfrm>
            <a:off x="2466113" y="2026537"/>
            <a:ext cx="3115922" cy="1280943"/>
            <a:chOff x="1396079" y="3046957"/>
            <a:chExt cx="3115922" cy="1280943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F872D5B7-CA8A-3433-9DA1-835C7A72284F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247EC0B2-DE8F-1D91-184A-E20D240E4277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70CE62D-C6F2-E57C-D3D9-EC10A152B18A}"/>
              </a:ext>
            </a:extLst>
          </p:cNvPr>
          <p:cNvGrpSpPr/>
          <p:nvPr/>
        </p:nvGrpSpPr>
        <p:grpSpPr>
          <a:xfrm>
            <a:off x="1525480" y="4519455"/>
            <a:ext cx="2241974" cy="1500068"/>
            <a:chOff x="1833053" y="3104831"/>
            <a:chExt cx="2241974" cy="1500068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42E2B20C-57A2-A563-12F1-BCA7F78C2DA0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D539F45D-41CC-9D1A-67BC-899BE2C15A67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AAD8856-7B8C-C2E6-9E59-398C2A89ABEA}"/>
              </a:ext>
            </a:extLst>
          </p:cNvPr>
          <p:cNvGrpSpPr/>
          <p:nvPr/>
        </p:nvGrpSpPr>
        <p:grpSpPr>
          <a:xfrm>
            <a:off x="3876302" y="4519455"/>
            <a:ext cx="2241974" cy="1500068"/>
            <a:chOff x="1833053" y="3104831"/>
            <a:chExt cx="2241974" cy="150006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E3075BD-B9C3-7D93-6B92-C2BD6303CE1E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84D40F16-5A2F-2DEB-7089-D993202DE778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 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C999D24C-FDBB-22B2-A2DF-38DEDE2E9157}"/>
              </a:ext>
            </a:extLst>
          </p:cNvPr>
          <p:cNvGrpSpPr/>
          <p:nvPr/>
        </p:nvGrpSpPr>
        <p:grpSpPr>
          <a:xfrm>
            <a:off x="6157352" y="4519455"/>
            <a:ext cx="2241974" cy="1500068"/>
            <a:chOff x="1833053" y="3104831"/>
            <a:chExt cx="2241974" cy="1500068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6B83CB9-457C-2D77-BDCB-313AD8E4E470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34434AF6-E94E-C92E-2BAD-347354226CF2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E8EDE3D-1EAA-248C-8593-C72B82EE0592}"/>
              </a:ext>
            </a:extLst>
          </p:cNvPr>
          <p:cNvGrpSpPr/>
          <p:nvPr/>
        </p:nvGrpSpPr>
        <p:grpSpPr>
          <a:xfrm>
            <a:off x="8375449" y="4519455"/>
            <a:ext cx="2241974" cy="1500068"/>
            <a:chOff x="1833053" y="3104831"/>
            <a:chExt cx="2241974" cy="1500068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DABC047A-95E3-C52F-2A46-6C345C90DFEA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C3511A9F-42D0-2A42-C394-B2AD72A33A91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0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47AD53D-835F-A02B-C430-39A8972A82AA}"/>
              </a:ext>
            </a:extLst>
          </p:cNvPr>
          <p:cNvGrpSpPr/>
          <p:nvPr/>
        </p:nvGrpSpPr>
        <p:grpSpPr>
          <a:xfrm>
            <a:off x="3747949" y="1376814"/>
            <a:ext cx="1999304" cy="1533571"/>
            <a:chOff x="3747949" y="1376814"/>
            <a:chExt cx="1999304" cy="1533571"/>
          </a:xfrm>
          <a:solidFill>
            <a:srgbClr val="A883BD"/>
          </a:solidFill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92F3210-7110-088E-C0E6-461B843C6020}"/>
                </a:ext>
              </a:extLst>
            </p:cNvPr>
            <p:cNvGrpSpPr/>
            <p:nvPr/>
          </p:nvGrpSpPr>
          <p:grpSpPr>
            <a:xfrm>
              <a:off x="4577194" y="1376814"/>
              <a:ext cx="1170059" cy="1011022"/>
              <a:chOff x="4577194" y="1376814"/>
              <a:chExt cx="1170059" cy="1011022"/>
            </a:xfrm>
            <a:grpFill/>
          </p:grpSpPr>
          <p:sp>
            <p:nvSpPr>
              <p:cNvPr id="4" name="Freeform 198">
                <a:extLst>
                  <a:ext uri="{FF2B5EF4-FFF2-40B4-BE49-F238E27FC236}">
                    <a16:creationId xmlns:a16="http://schemas.microsoft.com/office/drawing/2014/main" id="{AE9F29BB-29D3-6136-0773-D9DE66619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2948" y="1376814"/>
                <a:ext cx="227195" cy="204476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 199">
                <a:extLst>
                  <a:ext uri="{FF2B5EF4-FFF2-40B4-BE49-F238E27FC236}">
                    <a16:creationId xmlns:a16="http://schemas.microsoft.com/office/drawing/2014/main" id="{8B67B0C4-7C2D-D18D-2ACA-0C95E65F2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77" y="1853924"/>
                <a:ext cx="204476" cy="227195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200">
                <a:extLst>
                  <a:ext uri="{FF2B5EF4-FFF2-40B4-BE49-F238E27FC236}">
                    <a16:creationId xmlns:a16="http://schemas.microsoft.com/office/drawing/2014/main" id="{79D64AA2-2D6D-0837-236B-22768D91D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8302" y="1547214"/>
                <a:ext cx="238559" cy="227195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201">
                <a:extLst>
                  <a:ext uri="{FF2B5EF4-FFF2-40B4-BE49-F238E27FC236}">
                    <a16:creationId xmlns:a16="http://schemas.microsoft.com/office/drawing/2014/main" id="{1D15776E-248E-84AA-DEDE-7CEAD921D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7194" y="1853924"/>
                <a:ext cx="193120" cy="181756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202">
                <a:extLst>
                  <a:ext uri="{FF2B5EF4-FFF2-40B4-BE49-F238E27FC236}">
                    <a16:creationId xmlns:a16="http://schemas.microsoft.com/office/drawing/2014/main" id="{BA3C9DAD-8CF0-8AF2-F03E-A46B82458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8309" y="2160641"/>
                <a:ext cx="238559" cy="227195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203">
                <a:extLst>
                  <a:ext uri="{FF2B5EF4-FFF2-40B4-BE49-F238E27FC236}">
                    <a16:creationId xmlns:a16="http://schemas.microsoft.com/office/drawing/2014/main" id="{3A61D4E1-1BF3-7188-5919-E8B3B5054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6238" y="1547221"/>
                <a:ext cx="227195" cy="227195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204">
                <a:extLst>
                  <a:ext uri="{FF2B5EF4-FFF2-40B4-BE49-F238E27FC236}">
                    <a16:creationId xmlns:a16="http://schemas.microsoft.com/office/drawing/2014/main" id="{CD9ED099-BC87-C53E-153B-2D2CA1150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9835" y="1672175"/>
                <a:ext cx="602071" cy="567988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206">
              <a:extLst>
                <a:ext uri="{FF2B5EF4-FFF2-40B4-BE49-F238E27FC236}">
                  <a16:creationId xmlns:a16="http://schemas.microsoft.com/office/drawing/2014/main" id="{4CFBCE0A-8F0B-BDEC-E2DA-93F4B5E42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949" y="2024324"/>
              <a:ext cx="1669889" cy="886061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33394CE-9F45-FB4D-F512-82429E43129C}"/>
              </a:ext>
            </a:extLst>
          </p:cNvPr>
          <p:cNvGrpSpPr/>
          <p:nvPr/>
        </p:nvGrpSpPr>
        <p:grpSpPr>
          <a:xfrm>
            <a:off x="1093649" y="2456314"/>
            <a:ext cx="1999304" cy="1533571"/>
            <a:chOff x="1093649" y="2456314"/>
            <a:chExt cx="1999304" cy="1533571"/>
          </a:xfrm>
          <a:solidFill>
            <a:srgbClr val="CEEFF7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E679229B-8B77-5ABF-8175-47083500899D}"/>
                </a:ext>
              </a:extLst>
            </p:cNvPr>
            <p:cNvGrpSpPr/>
            <p:nvPr/>
          </p:nvGrpSpPr>
          <p:grpSpPr>
            <a:xfrm>
              <a:off x="1922894" y="2456314"/>
              <a:ext cx="1170059" cy="1011022"/>
              <a:chOff x="1922894" y="2456314"/>
              <a:chExt cx="1170059" cy="1011022"/>
            </a:xfrm>
            <a:grpFill/>
          </p:grpSpPr>
          <p:sp>
            <p:nvSpPr>
              <p:cNvPr id="16" name="Freeform 198">
                <a:extLst>
                  <a:ext uri="{FF2B5EF4-FFF2-40B4-BE49-F238E27FC236}">
                    <a16:creationId xmlns:a16="http://schemas.microsoft.com/office/drawing/2014/main" id="{FCA24D87-1235-E980-F93D-719AE2C2D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8648" y="2456314"/>
                <a:ext cx="227195" cy="204476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99">
                <a:extLst>
                  <a:ext uri="{FF2B5EF4-FFF2-40B4-BE49-F238E27FC236}">
                    <a16:creationId xmlns:a16="http://schemas.microsoft.com/office/drawing/2014/main" id="{3799513A-5F29-4E1D-0364-6B48FE216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8477" y="2933424"/>
                <a:ext cx="204476" cy="227195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00">
                <a:extLst>
                  <a:ext uri="{FF2B5EF4-FFF2-40B4-BE49-F238E27FC236}">
                    <a16:creationId xmlns:a16="http://schemas.microsoft.com/office/drawing/2014/main" id="{882A880A-968F-27B0-C3AC-A0EDC49C8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002" y="2626714"/>
                <a:ext cx="238559" cy="227195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01">
                <a:extLst>
                  <a:ext uri="{FF2B5EF4-FFF2-40B4-BE49-F238E27FC236}">
                    <a16:creationId xmlns:a16="http://schemas.microsoft.com/office/drawing/2014/main" id="{73519FFA-E55E-CD8E-4D0E-33AF59219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894" y="2933424"/>
                <a:ext cx="193120" cy="181756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202">
                <a:extLst>
                  <a:ext uri="{FF2B5EF4-FFF2-40B4-BE49-F238E27FC236}">
                    <a16:creationId xmlns:a16="http://schemas.microsoft.com/office/drawing/2014/main" id="{286C1A6D-F874-01CD-9142-86138CD96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009" y="3240141"/>
                <a:ext cx="238559" cy="227195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03">
                <a:extLst>
                  <a:ext uri="{FF2B5EF4-FFF2-40B4-BE49-F238E27FC236}">
                    <a16:creationId xmlns:a16="http://schemas.microsoft.com/office/drawing/2014/main" id="{38121480-4FF6-B12D-48BF-8F5BC3DB4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1938" y="2626721"/>
                <a:ext cx="227195" cy="227195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04">
                <a:extLst>
                  <a:ext uri="{FF2B5EF4-FFF2-40B4-BE49-F238E27FC236}">
                    <a16:creationId xmlns:a16="http://schemas.microsoft.com/office/drawing/2014/main" id="{A7A5158A-EA77-CD43-8B33-F65453217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535" y="2751675"/>
                <a:ext cx="602071" cy="567988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solidFill>
                <a:srgbClr val="CEEFF7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06">
              <a:extLst>
                <a:ext uri="{FF2B5EF4-FFF2-40B4-BE49-F238E27FC236}">
                  <a16:creationId xmlns:a16="http://schemas.microsoft.com/office/drawing/2014/main" id="{A968497C-8FB8-5BF0-39F4-F92BD7B3B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649" y="3103824"/>
              <a:ext cx="1669889" cy="886061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F0A7BD9-BA18-8C6C-E8EC-E7503A8515DD}"/>
              </a:ext>
            </a:extLst>
          </p:cNvPr>
          <p:cNvGrpSpPr/>
          <p:nvPr/>
        </p:nvGrpSpPr>
        <p:grpSpPr>
          <a:xfrm>
            <a:off x="6224449" y="2933424"/>
            <a:ext cx="1999304" cy="1533571"/>
            <a:chOff x="6224449" y="2933424"/>
            <a:chExt cx="1999304" cy="1533571"/>
          </a:xfrm>
          <a:solidFill>
            <a:srgbClr val="45AFC5"/>
          </a:solidFill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BFDA6619-732E-9AEB-8566-DC2BC84FD555}"/>
                </a:ext>
              </a:extLst>
            </p:cNvPr>
            <p:cNvGrpSpPr/>
            <p:nvPr/>
          </p:nvGrpSpPr>
          <p:grpSpPr>
            <a:xfrm>
              <a:off x="7053694" y="2933424"/>
              <a:ext cx="1170059" cy="1011022"/>
              <a:chOff x="7053694" y="2933424"/>
              <a:chExt cx="1170059" cy="1011022"/>
            </a:xfrm>
            <a:grpFill/>
          </p:grpSpPr>
          <p:sp>
            <p:nvSpPr>
              <p:cNvPr id="26" name="Freeform 198">
                <a:extLst>
                  <a:ext uri="{FF2B5EF4-FFF2-40B4-BE49-F238E27FC236}">
                    <a16:creationId xmlns:a16="http://schemas.microsoft.com/office/drawing/2014/main" id="{950C6390-69F7-44EB-DE8A-A0F0A9E25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448" y="2933424"/>
                <a:ext cx="227195" cy="204476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99">
                <a:extLst>
                  <a:ext uri="{FF2B5EF4-FFF2-40B4-BE49-F238E27FC236}">
                    <a16:creationId xmlns:a16="http://schemas.microsoft.com/office/drawing/2014/main" id="{2CD3B4A9-0714-4552-FE90-83576F06B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9277" y="3410534"/>
                <a:ext cx="204476" cy="227195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00">
                <a:extLst>
                  <a:ext uri="{FF2B5EF4-FFF2-40B4-BE49-F238E27FC236}">
                    <a16:creationId xmlns:a16="http://schemas.microsoft.com/office/drawing/2014/main" id="{0CA82D4F-E7A7-34ED-DF60-E828839D4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4802" y="3103824"/>
                <a:ext cx="238559" cy="227195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01">
                <a:extLst>
                  <a:ext uri="{FF2B5EF4-FFF2-40B4-BE49-F238E27FC236}">
                    <a16:creationId xmlns:a16="http://schemas.microsoft.com/office/drawing/2014/main" id="{CA1B9C86-E004-9445-04F7-CB73747E0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694" y="3410534"/>
                <a:ext cx="193120" cy="181756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02">
                <a:extLst>
                  <a:ext uri="{FF2B5EF4-FFF2-40B4-BE49-F238E27FC236}">
                    <a16:creationId xmlns:a16="http://schemas.microsoft.com/office/drawing/2014/main" id="{1885F718-26C2-7484-38B2-EC094AB2F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4809" y="3717251"/>
                <a:ext cx="238559" cy="227195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03">
                <a:extLst>
                  <a:ext uri="{FF2B5EF4-FFF2-40B4-BE49-F238E27FC236}">
                    <a16:creationId xmlns:a16="http://schemas.microsoft.com/office/drawing/2014/main" id="{64B76B5E-E036-C369-E015-2041D3E3C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2738" y="3103831"/>
                <a:ext cx="227195" cy="227195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04">
                <a:extLst>
                  <a:ext uri="{FF2B5EF4-FFF2-40B4-BE49-F238E27FC236}">
                    <a16:creationId xmlns:a16="http://schemas.microsoft.com/office/drawing/2014/main" id="{0C42FD12-1BD6-79DF-2EB2-90C6F5CFD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35" y="3228785"/>
                <a:ext cx="602071" cy="567988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206">
              <a:extLst>
                <a:ext uri="{FF2B5EF4-FFF2-40B4-BE49-F238E27FC236}">
                  <a16:creationId xmlns:a16="http://schemas.microsoft.com/office/drawing/2014/main" id="{77379240-9ED4-7705-6643-5FD0DC881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449" y="3580934"/>
              <a:ext cx="1669889" cy="886061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4DA8C4A-13AA-2BE7-4D7E-0C6594A84994}"/>
              </a:ext>
            </a:extLst>
          </p:cNvPr>
          <p:cNvGrpSpPr/>
          <p:nvPr/>
        </p:nvGrpSpPr>
        <p:grpSpPr>
          <a:xfrm>
            <a:off x="8998144" y="1414469"/>
            <a:ext cx="1999304" cy="1533571"/>
            <a:chOff x="8998144" y="1414469"/>
            <a:chExt cx="1999304" cy="1533571"/>
          </a:xfrm>
          <a:solidFill>
            <a:srgbClr val="5900CC"/>
          </a:solidFill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A0D640B-6F35-9ADE-96E0-A1C101253FAD}"/>
                </a:ext>
              </a:extLst>
            </p:cNvPr>
            <p:cNvGrpSpPr/>
            <p:nvPr/>
          </p:nvGrpSpPr>
          <p:grpSpPr>
            <a:xfrm>
              <a:off x="9827389" y="1414469"/>
              <a:ext cx="1170059" cy="1011022"/>
              <a:chOff x="9827389" y="1414469"/>
              <a:chExt cx="1170059" cy="1011022"/>
            </a:xfrm>
            <a:grpFill/>
          </p:grpSpPr>
          <p:sp>
            <p:nvSpPr>
              <p:cNvPr id="35" name="Freeform 198">
                <a:extLst>
                  <a:ext uri="{FF2B5EF4-FFF2-40B4-BE49-F238E27FC236}">
                    <a16:creationId xmlns:a16="http://schemas.microsoft.com/office/drawing/2014/main" id="{5132F12C-DF99-1597-E89B-95FE5499A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3143" y="1414469"/>
                <a:ext cx="227195" cy="204476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99">
                <a:extLst>
                  <a:ext uri="{FF2B5EF4-FFF2-40B4-BE49-F238E27FC236}">
                    <a16:creationId xmlns:a16="http://schemas.microsoft.com/office/drawing/2014/main" id="{17C147A1-EE22-3908-8E0A-E2093680B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2972" y="1891579"/>
                <a:ext cx="204476" cy="227195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00">
                <a:extLst>
                  <a:ext uri="{FF2B5EF4-FFF2-40B4-BE49-F238E27FC236}">
                    <a16:creationId xmlns:a16="http://schemas.microsoft.com/office/drawing/2014/main" id="{593E76ED-6B37-AE00-1303-1F8FA1D3E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8497" y="1584869"/>
                <a:ext cx="238559" cy="227195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201">
                <a:extLst>
                  <a:ext uri="{FF2B5EF4-FFF2-40B4-BE49-F238E27FC236}">
                    <a16:creationId xmlns:a16="http://schemas.microsoft.com/office/drawing/2014/main" id="{BA50ACB7-6BE9-19BC-A93F-574AA8CC1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7389" y="1891579"/>
                <a:ext cx="193120" cy="181756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02">
                <a:extLst>
                  <a:ext uri="{FF2B5EF4-FFF2-40B4-BE49-F238E27FC236}">
                    <a16:creationId xmlns:a16="http://schemas.microsoft.com/office/drawing/2014/main" id="{E8C8FE4F-50CD-AE74-433D-497592EBE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8504" y="2198296"/>
                <a:ext cx="238559" cy="227195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03">
                <a:extLst>
                  <a:ext uri="{FF2B5EF4-FFF2-40B4-BE49-F238E27FC236}">
                    <a16:creationId xmlns:a16="http://schemas.microsoft.com/office/drawing/2014/main" id="{BC22E26E-0BB9-FBF4-AB69-09BF888BC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433" y="1584876"/>
                <a:ext cx="227195" cy="227195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04">
                <a:extLst>
                  <a:ext uri="{FF2B5EF4-FFF2-40B4-BE49-F238E27FC236}">
                    <a16:creationId xmlns:a16="http://schemas.microsoft.com/office/drawing/2014/main" id="{08469DC3-BF4E-9A14-032E-9C975C512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0030" y="1709830"/>
                <a:ext cx="602071" cy="567988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</p:spPr>
            <p:txBody>
              <a:bodyPr lIns="91431" tIns="45715" rIns="91431" bIns="45715" anchor="ctr"/>
              <a:lstStyle/>
              <a:p>
                <a:endParaRPr lang="zh-CN" altLang="en-US" sz="3200">
                  <a:solidFill>
                    <a:srgbClr val="F2F2F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206">
              <a:extLst>
                <a:ext uri="{FF2B5EF4-FFF2-40B4-BE49-F238E27FC236}">
                  <a16:creationId xmlns:a16="http://schemas.microsoft.com/office/drawing/2014/main" id="{A04283D0-57D3-72AD-7618-6101C9F20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8144" y="2061979"/>
              <a:ext cx="1669889" cy="886061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Freeform 223">
            <a:extLst>
              <a:ext uri="{FF2B5EF4-FFF2-40B4-BE49-F238E27FC236}">
                <a16:creationId xmlns:a16="http://schemas.microsoft.com/office/drawing/2014/main" id="{C948D058-3297-49C6-E8F4-976F335EA655}"/>
              </a:ext>
            </a:extLst>
          </p:cNvPr>
          <p:cNvSpPr>
            <a:spLocks/>
          </p:cNvSpPr>
          <p:nvPr/>
        </p:nvSpPr>
        <p:spPr bwMode="auto">
          <a:xfrm>
            <a:off x="9589514" y="2383407"/>
            <a:ext cx="475749" cy="469997"/>
          </a:xfrm>
          <a:custGeom>
            <a:avLst/>
            <a:gdLst>
              <a:gd name="connsiteX0" fmla="*/ 331000 w 606853"/>
              <a:gd name="connsiteY0" fmla="*/ 465523 h 599517"/>
              <a:gd name="connsiteX1" fmla="*/ 317464 w 606853"/>
              <a:gd name="connsiteY1" fmla="*/ 474250 h 599517"/>
              <a:gd name="connsiteX2" fmla="*/ 311584 w 606853"/>
              <a:gd name="connsiteY2" fmla="*/ 485989 h 599517"/>
              <a:gd name="connsiteX3" fmla="*/ 295236 w 606853"/>
              <a:gd name="connsiteY3" fmla="*/ 471960 h 599517"/>
              <a:gd name="connsiteX4" fmla="*/ 273009 w 606853"/>
              <a:gd name="connsiteY4" fmla="*/ 489424 h 599517"/>
              <a:gd name="connsiteX5" fmla="*/ 305705 w 606853"/>
              <a:gd name="connsiteY5" fmla="*/ 526787 h 599517"/>
              <a:gd name="connsiteX6" fmla="*/ 334959 w 606853"/>
              <a:gd name="connsiteY6" fmla="*/ 523351 h 599517"/>
              <a:gd name="connsiteX7" fmla="*/ 352598 w 606853"/>
              <a:gd name="connsiteY7" fmla="*/ 494148 h 599517"/>
              <a:gd name="connsiteX8" fmla="*/ 331000 w 606853"/>
              <a:gd name="connsiteY8" fmla="*/ 465523 h 599517"/>
              <a:gd name="connsiteX9" fmla="*/ 502310 w 606853"/>
              <a:gd name="connsiteY9" fmla="*/ 295456 h 599517"/>
              <a:gd name="connsiteX10" fmla="*/ 480083 w 606853"/>
              <a:gd name="connsiteY10" fmla="*/ 311918 h 599517"/>
              <a:gd name="connsiteX11" fmla="*/ 478936 w 606853"/>
              <a:gd name="connsiteY11" fmla="*/ 315354 h 599517"/>
              <a:gd name="connsiteX12" fmla="*/ 466029 w 606853"/>
              <a:gd name="connsiteY12" fmla="*/ 303758 h 599517"/>
              <a:gd name="connsiteX13" fmla="*/ 441508 w 606853"/>
              <a:gd name="connsiteY13" fmla="*/ 321223 h 599517"/>
              <a:gd name="connsiteX14" fmla="*/ 467177 w 606853"/>
              <a:gd name="connsiteY14" fmla="*/ 353861 h 599517"/>
              <a:gd name="connsiteX15" fmla="*/ 501163 w 606853"/>
              <a:gd name="connsiteY15" fmla="*/ 353861 h 599517"/>
              <a:gd name="connsiteX16" fmla="*/ 516364 w 606853"/>
              <a:gd name="connsiteY16" fmla="*/ 303758 h 599517"/>
              <a:gd name="connsiteX17" fmla="*/ 502310 w 606853"/>
              <a:gd name="connsiteY17" fmla="*/ 295456 h 599517"/>
              <a:gd name="connsiteX18" fmla="*/ 140307 w 606853"/>
              <a:gd name="connsiteY18" fmla="*/ 276148 h 599517"/>
              <a:gd name="connsiteX19" fmla="*/ 127885 w 606853"/>
              <a:gd name="connsiteY19" fmla="*/ 281570 h 599517"/>
              <a:gd name="connsiteX20" fmla="*/ 117417 w 606853"/>
              <a:gd name="connsiteY20" fmla="*/ 295456 h 599517"/>
              <a:gd name="connsiteX21" fmla="*/ 113831 w 606853"/>
              <a:gd name="connsiteY21" fmla="*/ 294310 h 599517"/>
              <a:gd name="connsiteX22" fmla="*/ 96336 w 606853"/>
              <a:gd name="connsiteY22" fmla="*/ 311918 h 599517"/>
              <a:gd name="connsiteX23" fmla="*/ 116126 w 606853"/>
              <a:gd name="connsiteY23" fmla="*/ 336397 h 599517"/>
              <a:gd name="connsiteX24" fmla="*/ 141938 w 606853"/>
              <a:gd name="connsiteY24" fmla="*/ 336397 h 599517"/>
              <a:gd name="connsiteX25" fmla="*/ 151260 w 606853"/>
              <a:gd name="connsiteY25" fmla="*/ 318932 h 599517"/>
              <a:gd name="connsiteX26" fmla="*/ 160724 w 606853"/>
              <a:gd name="connsiteY26" fmla="*/ 306049 h 599517"/>
              <a:gd name="connsiteX27" fmla="*/ 153698 w 606853"/>
              <a:gd name="connsiteY27" fmla="*/ 280282 h 599517"/>
              <a:gd name="connsiteX28" fmla="*/ 140307 w 606853"/>
              <a:gd name="connsiteY28" fmla="*/ 276148 h 599517"/>
              <a:gd name="connsiteX29" fmla="*/ 355753 w 606853"/>
              <a:gd name="connsiteY29" fmla="*/ 213323 h 599517"/>
              <a:gd name="connsiteX30" fmla="*/ 346718 w 606853"/>
              <a:gd name="connsiteY30" fmla="*/ 216150 h 599517"/>
              <a:gd name="connsiteX31" fmla="*/ 295236 w 606853"/>
              <a:gd name="connsiteY31" fmla="*/ 286151 h 599517"/>
              <a:gd name="connsiteX32" fmla="*/ 292942 w 606853"/>
              <a:gd name="connsiteY32" fmla="*/ 289730 h 599517"/>
              <a:gd name="connsiteX33" fmla="*/ 282330 w 606853"/>
              <a:gd name="connsiteY33" fmla="*/ 294310 h 599517"/>
              <a:gd name="connsiteX34" fmla="*/ 275303 w 606853"/>
              <a:gd name="connsiteY34" fmla="*/ 314208 h 599517"/>
              <a:gd name="connsiteX35" fmla="*/ 290504 w 606853"/>
              <a:gd name="connsiteY35" fmla="*/ 320078 h 599517"/>
              <a:gd name="connsiteX36" fmla="*/ 409959 w 606853"/>
              <a:gd name="connsiteY36" fmla="*/ 427583 h 599517"/>
              <a:gd name="connsiteX37" fmla="*/ 421575 w 606853"/>
              <a:gd name="connsiteY37" fmla="*/ 414700 h 599517"/>
              <a:gd name="connsiteX38" fmla="*/ 358477 w 606853"/>
              <a:gd name="connsiteY38" fmla="*/ 362164 h 599517"/>
              <a:gd name="connsiteX39" fmla="*/ 304558 w 606853"/>
              <a:gd name="connsiteY39" fmla="*/ 311918 h 599517"/>
              <a:gd name="connsiteX40" fmla="*/ 304558 w 606853"/>
              <a:gd name="connsiteY40" fmla="*/ 295456 h 599517"/>
              <a:gd name="connsiteX41" fmla="*/ 359624 w 606853"/>
              <a:gd name="connsiteY41" fmla="*/ 221876 h 599517"/>
              <a:gd name="connsiteX42" fmla="*/ 355753 w 606853"/>
              <a:gd name="connsiteY42" fmla="*/ 213323 h 599517"/>
              <a:gd name="connsiteX43" fmla="*/ 323182 w 606853"/>
              <a:gd name="connsiteY43" fmla="*/ 81158 h 599517"/>
              <a:gd name="connsiteX44" fmla="*/ 308143 w 606853"/>
              <a:gd name="connsiteY44" fmla="*/ 86456 h 599517"/>
              <a:gd name="connsiteX45" fmla="*/ 299969 w 606853"/>
              <a:gd name="connsiteY45" fmla="*/ 95761 h 599517"/>
              <a:gd name="connsiteX46" fmla="*/ 297531 w 606853"/>
              <a:gd name="connsiteY46" fmla="*/ 93471 h 599517"/>
              <a:gd name="connsiteX47" fmla="*/ 270714 w 606853"/>
              <a:gd name="connsiteY47" fmla="*/ 88747 h 599517"/>
              <a:gd name="connsiteX48" fmla="*/ 268277 w 606853"/>
              <a:gd name="connsiteY48" fmla="*/ 114514 h 599517"/>
              <a:gd name="connsiteX49" fmla="*/ 295236 w 606853"/>
              <a:gd name="connsiteY49" fmla="*/ 142428 h 599517"/>
              <a:gd name="connsiteX50" fmla="*/ 322196 w 606853"/>
              <a:gd name="connsiteY50" fmla="*/ 135557 h 599517"/>
              <a:gd name="connsiteX51" fmla="*/ 336250 w 606853"/>
              <a:gd name="connsiteY51" fmla="*/ 114514 h 599517"/>
              <a:gd name="connsiteX52" fmla="*/ 323182 w 606853"/>
              <a:gd name="connsiteY52" fmla="*/ 81158 h 599517"/>
              <a:gd name="connsiteX53" fmla="*/ 350303 w 606853"/>
              <a:gd name="connsiteY53" fmla="*/ 45515 h 599517"/>
              <a:gd name="connsiteX54" fmla="*/ 530417 w 606853"/>
              <a:gd name="connsiteY54" fmla="*/ 330528 h 599517"/>
              <a:gd name="connsiteX55" fmla="*/ 265982 w 606853"/>
              <a:gd name="connsiteY55" fmla="*/ 550120 h 599517"/>
              <a:gd name="connsiteX56" fmla="*/ 81136 w 606853"/>
              <a:gd name="connsiteY56" fmla="*/ 274556 h 599517"/>
              <a:gd name="connsiteX57" fmla="*/ 347865 w 606853"/>
              <a:gd name="connsiteY57" fmla="*/ 46660 h 599517"/>
              <a:gd name="connsiteX58" fmla="*/ 350303 w 606853"/>
              <a:gd name="connsiteY58" fmla="*/ 45515 h 599517"/>
              <a:gd name="connsiteX59" fmla="*/ 352593 w 606853"/>
              <a:gd name="connsiteY59" fmla="*/ 35071 h 599517"/>
              <a:gd name="connsiteX60" fmla="*/ 346713 w 606853"/>
              <a:gd name="connsiteY60" fmla="*/ 40941 h 599517"/>
              <a:gd name="connsiteX61" fmla="*/ 58907 w 606853"/>
              <a:gd name="connsiteY61" fmla="*/ 296750 h 599517"/>
              <a:gd name="connsiteX62" fmla="*/ 235577 w 606853"/>
              <a:gd name="connsiteY62" fmla="*/ 565299 h 599517"/>
              <a:gd name="connsiteX63" fmla="*/ 543316 w 606853"/>
              <a:gd name="connsiteY63" fmla="*/ 371474 h 599517"/>
              <a:gd name="connsiteX64" fmla="*/ 354887 w 606853"/>
              <a:gd name="connsiteY64" fmla="*/ 35071 h 599517"/>
              <a:gd name="connsiteX65" fmla="*/ 327928 w 606853"/>
              <a:gd name="connsiteY65" fmla="*/ 0 h 599517"/>
              <a:gd name="connsiteX66" fmla="*/ 354887 w 606853"/>
              <a:gd name="connsiteY66" fmla="*/ 2290 h 599517"/>
              <a:gd name="connsiteX67" fmla="*/ 601824 w 606853"/>
              <a:gd name="connsiteY67" fmla="*/ 282721 h 599517"/>
              <a:gd name="connsiteX68" fmla="*/ 516357 w 606853"/>
              <a:gd name="connsiteY68" fmla="*/ 527937 h 599517"/>
              <a:gd name="connsiteX69" fmla="*/ 301112 w 606853"/>
              <a:gd name="connsiteY69" fmla="*/ 599226 h 599517"/>
              <a:gd name="connsiteX70" fmla="*/ 230845 w 606853"/>
              <a:gd name="connsiteY70" fmla="*/ 593357 h 599517"/>
              <a:gd name="connsiteX71" fmla="*/ 1546 w 606853"/>
              <a:gd name="connsiteY71" fmla="*/ 320084 h 599517"/>
              <a:gd name="connsiteX72" fmla="*/ 325633 w 606853"/>
              <a:gd name="connsiteY72" fmla="*/ 2290 h 599517"/>
              <a:gd name="connsiteX73" fmla="*/ 327928 w 606853"/>
              <a:gd name="connsiteY73" fmla="*/ 0 h 59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6853" h="599517">
                <a:moveTo>
                  <a:pt x="331000" y="465523"/>
                </a:moveTo>
                <a:cubicBezTo>
                  <a:pt x="326086" y="466288"/>
                  <a:pt x="321264" y="468989"/>
                  <a:pt x="317464" y="474250"/>
                </a:cubicBezTo>
                <a:cubicBezTo>
                  <a:pt x="316317" y="478974"/>
                  <a:pt x="314022" y="482410"/>
                  <a:pt x="311584" y="485989"/>
                </a:cubicBezTo>
                <a:cubicBezTo>
                  <a:pt x="305705" y="481265"/>
                  <a:pt x="299969" y="476541"/>
                  <a:pt x="295236" y="471960"/>
                </a:cubicBezTo>
                <a:cubicBezTo>
                  <a:pt x="283477" y="461367"/>
                  <a:pt x="263688" y="475396"/>
                  <a:pt x="273009" y="489424"/>
                </a:cubicBezTo>
                <a:cubicBezTo>
                  <a:pt x="282330" y="503453"/>
                  <a:pt x="295236" y="513903"/>
                  <a:pt x="305705" y="526787"/>
                </a:cubicBezTo>
                <a:cubicBezTo>
                  <a:pt x="314022" y="537380"/>
                  <a:pt x="329223" y="531511"/>
                  <a:pt x="334959" y="523351"/>
                </a:cubicBezTo>
                <a:cubicBezTo>
                  <a:pt x="341986" y="513903"/>
                  <a:pt x="347865" y="503453"/>
                  <a:pt x="352598" y="494148"/>
                </a:cubicBezTo>
                <a:cubicBezTo>
                  <a:pt x="361309" y="478366"/>
                  <a:pt x="345741" y="463228"/>
                  <a:pt x="331000" y="465523"/>
                </a:cubicBezTo>
                <a:close/>
                <a:moveTo>
                  <a:pt x="502310" y="295456"/>
                </a:moveTo>
                <a:cubicBezTo>
                  <a:pt x="490695" y="296744"/>
                  <a:pt x="485963" y="301325"/>
                  <a:pt x="480083" y="311918"/>
                </a:cubicBezTo>
                <a:cubicBezTo>
                  <a:pt x="480083" y="313063"/>
                  <a:pt x="480083" y="314208"/>
                  <a:pt x="478936" y="315354"/>
                </a:cubicBezTo>
                <a:cubicBezTo>
                  <a:pt x="474203" y="311918"/>
                  <a:pt x="470762" y="307194"/>
                  <a:pt x="466029" y="303758"/>
                </a:cubicBezTo>
                <a:cubicBezTo>
                  <a:pt x="454414" y="293165"/>
                  <a:pt x="433334" y="306049"/>
                  <a:pt x="441508" y="321223"/>
                </a:cubicBezTo>
                <a:cubicBezTo>
                  <a:pt x="448534" y="332961"/>
                  <a:pt x="459003" y="342266"/>
                  <a:pt x="467177" y="353861"/>
                </a:cubicBezTo>
                <a:cubicBezTo>
                  <a:pt x="475494" y="365599"/>
                  <a:pt x="492989" y="366745"/>
                  <a:pt x="501163" y="353861"/>
                </a:cubicBezTo>
                <a:cubicBezTo>
                  <a:pt x="509337" y="339975"/>
                  <a:pt x="525685" y="321223"/>
                  <a:pt x="516364" y="303758"/>
                </a:cubicBezTo>
                <a:cubicBezTo>
                  <a:pt x="514070" y="299034"/>
                  <a:pt x="508190" y="295456"/>
                  <a:pt x="502310" y="295456"/>
                </a:cubicBezTo>
                <a:close/>
                <a:moveTo>
                  <a:pt x="140307" y="276148"/>
                </a:moveTo>
                <a:cubicBezTo>
                  <a:pt x="135772" y="276309"/>
                  <a:pt x="131398" y="278063"/>
                  <a:pt x="127885" y="281570"/>
                </a:cubicBezTo>
                <a:cubicBezTo>
                  <a:pt x="123153" y="285006"/>
                  <a:pt x="119711" y="289730"/>
                  <a:pt x="117417" y="295456"/>
                </a:cubicBezTo>
                <a:cubicBezTo>
                  <a:pt x="116126" y="295456"/>
                  <a:pt x="114979" y="294310"/>
                  <a:pt x="113831" y="294310"/>
                </a:cubicBezTo>
                <a:cubicBezTo>
                  <a:pt x="103363" y="290875"/>
                  <a:pt x="93898" y="301325"/>
                  <a:pt x="96336" y="311918"/>
                </a:cubicBezTo>
                <a:cubicBezTo>
                  <a:pt x="98631" y="322368"/>
                  <a:pt x="107952" y="330528"/>
                  <a:pt x="116126" y="336397"/>
                </a:cubicBezTo>
                <a:cubicBezTo>
                  <a:pt x="124443" y="342266"/>
                  <a:pt x="134912" y="344556"/>
                  <a:pt x="141938" y="336397"/>
                </a:cubicBezTo>
                <a:cubicBezTo>
                  <a:pt x="146671" y="331673"/>
                  <a:pt x="148965" y="324658"/>
                  <a:pt x="151260" y="318932"/>
                </a:cubicBezTo>
                <a:cubicBezTo>
                  <a:pt x="153698" y="314208"/>
                  <a:pt x="157139" y="310773"/>
                  <a:pt x="160724" y="306049"/>
                </a:cubicBezTo>
                <a:cubicBezTo>
                  <a:pt x="166460" y="297889"/>
                  <a:pt x="163019" y="286151"/>
                  <a:pt x="153698" y="280282"/>
                </a:cubicBezTo>
                <a:cubicBezTo>
                  <a:pt x="149539" y="277419"/>
                  <a:pt x="144843" y="275987"/>
                  <a:pt x="140307" y="276148"/>
                </a:cubicBezTo>
                <a:close/>
                <a:moveTo>
                  <a:pt x="355753" y="213323"/>
                </a:moveTo>
                <a:cubicBezTo>
                  <a:pt x="352526" y="212035"/>
                  <a:pt x="348439" y="212643"/>
                  <a:pt x="346718" y="216150"/>
                </a:cubicBezTo>
                <a:cubicBezTo>
                  <a:pt x="332665" y="240629"/>
                  <a:pt x="315169" y="265108"/>
                  <a:pt x="295236" y="286151"/>
                </a:cubicBezTo>
                <a:cubicBezTo>
                  <a:pt x="292942" y="287296"/>
                  <a:pt x="292942" y="288441"/>
                  <a:pt x="292942" y="289730"/>
                </a:cubicBezTo>
                <a:cubicBezTo>
                  <a:pt x="288210" y="289730"/>
                  <a:pt x="284768" y="292020"/>
                  <a:pt x="282330" y="294310"/>
                </a:cubicBezTo>
                <a:cubicBezTo>
                  <a:pt x="275303" y="296744"/>
                  <a:pt x="271862" y="306049"/>
                  <a:pt x="275303" y="314208"/>
                </a:cubicBezTo>
                <a:cubicBezTo>
                  <a:pt x="278888" y="320078"/>
                  <a:pt x="284768" y="321223"/>
                  <a:pt x="290504" y="320078"/>
                </a:cubicBezTo>
                <a:cubicBezTo>
                  <a:pt x="325638" y="358585"/>
                  <a:pt x="364213" y="401816"/>
                  <a:pt x="409959" y="427583"/>
                </a:cubicBezTo>
                <a:cubicBezTo>
                  <a:pt x="419280" y="432164"/>
                  <a:pt x="429749" y="420569"/>
                  <a:pt x="421575" y="414700"/>
                </a:cubicBezTo>
                <a:cubicBezTo>
                  <a:pt x="401785" y="394802"/>
                  <a:pt x="379414" y="379628"/>
                  <a:pt x="358477" y="362164"/>
                </a:cubicBezTo>
                <a:cubicBezTo>
                  <a:pt x="339691" y="345701"/>
                  <a:pt x="322196" y="329382"/>
                  <a:pt x="304558" y="311918"/>
                </a:cubicBezTo>
                <a:cubicBezTo>
                  <a:pt x="308143" y="306049"/>
                  <a:pt x="308143" y="300180"/>
                  <a:pt x="304558" y="295456"/>
                </a:cubicBezTo>
                <a:cubicBezTo>
                  <a:pt x="329223" y="275701"/>
                  <a:pt x="347865" y="251079"/>
                  <a:pt x="359624" y="221876"/>
                </a:cubicBezTo>
                <a:cubicBezTo>
                  <a:pt x="361345" y="217797"/>
                  <a:pt x="358979" y="214612"/>
                  <a:pt x="355753" y="213323"/>
                </a:cubicBezTo>
                <a:close/>
                <a:moveTo>
                  <a:pt x="323182" y="81158"/>
                </a:moveTo>
                <a:cubicBezTo>
                  <a:pt x="318342" y="80847"/>
                  <a:pt x="313090" y="82377"/>
                  <a:pt x="308143" y="86456"/>
                </a:cubicBezTo>
                <a:cubicBezTo>
                  <a:pt x="304558" y="89892"/>
                  <a:pt x="302263" y="92325"/>
                  <a:pt x="299969" y="95761"/>
                </a:cubicBezTo>
                <a:cubicBezTo>
                  <a:pt x="298678" y="94616"/>
                  <a:pt x="297531" y="94616"/>
                  <a:pt x="297531" y="93471"/>
                </a:cubicBezTo>
                <a:cubicBezTo>
                  <a:pt x="290504" y="85311"/>
                  <a:pt x="280036" y="81732"/>
                  <a:pt x="270714" y="88747"/>
                </a:cubicBezTo>
                <a:cubicBezTo>
                  <a:pt x="262540" y="95761"/>
                  <a:pt x="260103" y="108645"/>
                  <a:pt x="268277" y="114514"/>
                </a:cubicBezTo>
                <a:cubicBezTo>
                  <a:pt x="275303" y="126109"/>
                  <a:pt x="284768" y="134268"/>
                  <a:pt x="295236" y="142428"/>
                </a:cubicBezTo>
                <a:cubicBezTo>
                  <a:pt x="303410" y="148297"/>
                  <a:pt x="318611" y="143716"/>
                  <a:pt x="322196" y="135557"/>
                </a:cubicBezTo>
                <a:cubicBezTo>
                  <a:pt x="325638" y="127254"/>
                  <a:pt x="330370" y="121528"/>
                  <a:pt x="336250" y="114514"/>
                </a:cubicBezTo>
                <a:cubicBezTo>
                  <a:pt x="348511" y="99590"/>
                  <a:pt x="337702" y="82090"/>
                  <a:pt x="323182" y="81158"/>
                </a:cubicBezTo>
                <a:close/>
                <a:moveTo>
                  <a:pt x="350303" y="45515"/>
                </a:moveTo>
                <a:cubicBezTo>
                  <a:pt x="460293" y="103921"/>
                  <a:pt x="537444" y="199688"/>
                  <a:pt x="530417" y="330528"/>
                </a:cubicBezTo>
                <a:cubicBezTo>
                  <a:pt x="523391" y="475396"/>
                  <a:pt x="406374" y="560713"/>
                  <a:pt x="265982" y="550120"/>
                </a:cubicBezTo>
                <a:cubicBezTo>
                  <a:pt x="125591" y="539670"/>
                  <a:pt x="56470" y="404107"/>
                  <a:pt x="81136" y="274556"/>
                </a:cubicBezTo>
                <a:cubicBezTo>
                  <a:pt x="105658" y="143716"/>
                  <a:pt x="220380" y="61834"/>
                  <a:pt x="347865" y="46660"/>
                </a:cubicBezTo>
                <a:cubicBezTo>
                  <a:pt x="349013" y="46660"/>
                  <a:pt x="350303" y="46660"/>
                  <a:pt x="350303" y="45515"/>
                </a:cubicBezTo>
                <a:close/>
                <a:moveTo>
                  <a:pt x="352593" y="35071"/>
                </a:moveTo>
                <a:cubicBezTo>
                  <a:pt x="349008" y="35071"/>
                  <a:pt x="346713" y="37362"/>
                  <a:pt x="346713" y="40941"/>
                </a:cubicBezTo>
                <a:cubicBezTo>
                  <a:pt x="199297" y="36217"/>
                  <a:pt x="75255" y="151882"/>
                  <a:pt x="58907" y="296750"/>
                </a:cubicBezTo>
                <a:cubicBezTo>
                  <a:pt x="46001" y="415851"/>
                  <a:pt x="110388" y="544400"/>
                  <a:pt x="235577" y="565299"/>
                </a:cubicBezTo>
                <a:cubicBezTo>
                  <a:pt x="381846" y="591066"/>
                  <a:pt x="511768" y="518633"/>
                  <a:pt x="543316" y="371474"/>
                </a:cubicBezTo>
                <a:cubicBezTo>
                  <a:pt x="571422" y="232476"/>
                  <a:pt x="491835" y="79448"/>
                  <a:pt x="354887" y="35071"/>
                </a:cubicBezTo>
                <a:close/>
                <a:moveTo>
                  <a:pt x="327928" y="0"/>
                </a:moveTo>
                <a:cubicBezTo>
                  <a:pt x="337392" y="0"/>
                  <a:pt x="345566" y="1145"/>
                  <a:pt x="354887" y="2290"/>
                </a:cubicBezTo>
                <a:cubicBezTo>
                  <a:pt x="490688" y="21043"/>
                  <a:pt x="578449" y="148304"/>
                  <a:pt x="601824" y="282721"/>
                </a:cubicBezTo>
                <a:cubicBezTo>
                  <a:pt x="618171" y="377344"/>
                  <a:pt x="595944" y="469532"/>
                  <a:pt x="516357" y="527937"/>
                </a:cubicBezTo>
                <a:cubicBezTo>
                  <a:pt x="455555" y="572314"/>
                  <a:pt x="375967" y="596936"/>
                  <a:pt x="301112" y="599226"/>
                </a:cubicBezTo>
                <a:cubicBezTo>
                  <a:pt x="277737" y="600371"/>
                  <a:pt x="254220" y="598081"/>
                  <a:pt x="230845" y="593357"/>
                </a:cubicBezTo>
                <a:cubicBezTo>
                  <a:pt x="100924" y="567733"/>
                  <a:pt x="-14801" y="463663"/>
                  <a:pt x="1546" y="320084"/>
                </a:cubicBezTo>
                <a:cubicBezTo>
                  <a:pt x="20189" y="153028"/>
                  <a:pt x="154843" y="7014"/>
                  <a:pt x="325633" y="2290"/>
                </a:cubicBezTo>
                <a:cubicBezTo>
                  <a:pt x="326780" y="2290"/>
                  <a:pt x="327928" y="1145"/>
                  <a:pt x="327928" y="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Freeform 33">
            <a:extLst>
              <a:ext uri="{FF2B5EF4-FFF2-40B4-BE49-F238E27FC236}">
                <a16:creationId xmlns:a16="http://schemas.microsoft.com/office/drawing/2014/main" id="{1576A2AF-6450-5869-8198-E6E9C51FC8BC}"/>
              </a:ext>
            </a:extLst>
          </p:cNvPr>
          <p:cNvSpPr>
            <a:spLocks noEditPoints="1"/>
          </p:cNvSpPr>
          <p:nvPr/>
        </p:nvSpPr>
        <p:spPr bwMode="auto">
          <a:xfrm>
            <a:off x="4414396" y="2319671"/>
            <a:ext cx="435439" cy="408950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5" name="Freeform 14">
            <a:extLst>
              <a:ext uri="{FF2B5EF4-FFF2-40B4-BE49-F238E27FC236}">
                <a16:creationId xmlns:a16="http://schemas.microsoft.com/office/drawing/2014/main" id="{98026CB2-904A-F805-A146-7DCCE6E683D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775807" y="3934607"/>
            <a:ext cx="439548" cy="43777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6" name="Freeform 26">
            <a:extLst>
              <a:ext uri="{FF2B5EF4-FFF2-40B4-BE49-F238E27FC236}">
                <a16:creationId xmlns:a16="http://schemas.microsoft.com/office/drawing/2014/main" id="{EAA39315-FFD0-A7F9-A79D-8F5222823F8D}"/>
              </a:ext>
            </a:extLst>
          </p:cNvPr>
          <p:cNvSpPr>
            <a:spLocks noEditPoints="1"/>
          </p:cNvSpPr>
          <p:nvPr/>
        </p:nvSpPr>
        <p:spPr bwMode="auto">
          <a:xfrm>
            <a:off x="1702760" y="3439868"/>
            <a:ext cx="372139" cy="39098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2423A83-47C5-C5C7-EE20-6AA8D0E49E30}"/>
              </a:ext>
            </a:extLst>
          </p:cNvPr>
          <p:cNvGrpSpPr/>
          <p:nvPr/>
        </p:nvGrpSpPr>
        <p:grpSpPr>
          <a:xfrm>
            <a:off x="767842" y="4150091"/>
            <a:ext cx="2241974" cy="1500068"/>
            <a:chOff x="1833053" y="3104831"/>
            <a:chExt cx="2241974" cy="150006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8D2B49E-12A0-BD61-61C2-D244CFE4B07B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B0991C54-16CB-5639-A887-3D3511A65322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A4FBF30-B0B9-A10E-55AD-86544EBFD7A9}"/>
              </a:ext>
            </a:extLst>
          </p:cNvPr>
          <p:cNvGrpSpPr/>
          <p:nvPr/>
        </p:nvGrpSpPr>
        <p:grpSpPr>
          <a:xfrm>
            <a:off x="5981779" y="4563054"/>
            <a:ext cx="2241974" cy="1500068"/>
            <a:chOff x="1833053" y="3104831"/>
            <a:chExt cx="2241974" cy="150006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BCC378D-2B4B-EB3F-DD50-6E15737D5CA6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356E402-9E10-E71D-7805-82E0B6A8D637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A9CFD39-B374-590B-75DA-FCABCF32F299}"/>
              </a:ext>
            </a:extLst>
          </p:cNvPr>
          <p:cNvGrpSpPr/>
          <p:nvPr/>
        </p:nvGrpSpPr>
        <p:grpSpPr>
          <a:xfrm>
            <a:off x="3452937" y="3012612"/>
            <a:ext cx="2241974" cy="1500068"/>
            <a:chOff x="1833053" y="3104831"/>
            <a:chExt cx="2241974" cy="150006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9283040C-1FD1-1966-52A1-7FD4C1751B8C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4746D9DF-380B-6359-B770-B2CA9261B95A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A922D57-CB09-EB2C-355D-6388149D96FC}"/>
              </a:ext>
            </a:extLst>
          </p:cNvPr>
          <p:cNvGrpSpPr/>
          <p:nvPr/>
        </p:nvGrpSpPr>
        <p:grpSpPr>
          <a:xfrm>
            <a:off x="8661208" y="3012612"/>
            <a:ext cx="2241974" cy="1500068"/>
            <a:chOff x="1833053" y="3104831"/>
            <a:chExt cx="2241974" cy="1500068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17ADAA79-1A53-71FF-252D-9660C162CD9A}"/>
                </a:ext>
              </a:extLst>
            </p:cNvPr>
            <p:cNvSpPr/>
            <p:nvPr/>
          </p:nvSpPr>
          <p:spPr>
            <a:xfrm>
              <a:off x="1833053" y="3104831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42B4032D-F6A3-2F77-A093-FE930B60F88D}"/>
                </a:ext>
              </a:extLst>
            </p:cNvPr>
            <p:cNvSpPr/>
            <p:nvPr/>
          </p:nvSpPr>
          <p:spPr>
            <a:xfrm>
              <a:off x="1899308" y="3429000"/>
              <a:ext cx="2109464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48769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08C3EBB-29F4-0744-8D24-DDE9D9E996A9}"/>
              </a:ext>
            </a:extLst>
          </p:cNvPr>
          <p:cNvGrpSpPr/>
          <p:nvPr/>
        </p:nvGrpSpPr>
        <p:grpSpPr>
          <a:xfrm>
            <a:off x="3535437" y="1605664"/>
            <a:ext cx="4702601" cy="4056820"/>
            <a:chOff x="3535437" y="2229778"/>
            <a:chExt cx="4702601" cy="4056820"/>
          </a:xfrm>
        </p:grpSpPr>
        <p:sp>
          <p:nvSpPr>
            <p:cNvPr id="4" name="任意多边形 20">
              <a:extLst>
                <a:ext uri="{FF2B5EF4-FFF2-40B4-BE49-F238E27FC236}">
                  <a16:creationId xmlns:a16="http://schemas.microsoft.com/office/drawing/2014/main" id="{0BE803E1-21E8-17BD-3B5D-849057BDFE1B}"/>
                </a:ext>
              </a:extLst>
            </p:cNvPr>
            <p:cNvSpPr/>
            <p:nvPr/>
          </p:nvSpPr>
          <p:spPr>
            <a:xfrm rot="20794993">
              <a:off x="3535437" y="2575398"/>
              <a:ext cx="2859898" cy="1797293"/>
            </a:xfrm>
            <a:custGeom>
              <a:avLst/>
              <a:gdLst>
                <a:gd name="connsiteX0" fmla="*/ 1601408 w 3105659"/>
                <a:gd name="connsiteY0" fmla="*/ 25640 h 1951740"/>
                <a:gd name="connsiteX1" fmla="*/ 2340891 w 3105659"/>
                <a:gd name="connsiteY1" fmla="*/ 842319 h 1951740"/>
                <a:gd name="connsiteX2" fmla="*/ 2352079 w 3105659"/>
                <a:gd name="connsiteY2" fmla="*/ 926292 h 1951740"/>
                <a:gd name="connsiteX3" fmla="*/ 2386570 w 3105659"/>
                <a:gd name="connsiteY3" fmla="*/ 913103 h 1951740"/>
                <a:gd name="connsiteX4" fmla="*/ 2687887 w 3105659"/>
                <a:gd name="connsiteY4" fmla="*/ 909007 h 1951740"/>
                <a:gd name="connsiteX5" fmla="*/ 3095739 w 3105659"/>
                <a:gd name="connsiteY5" fmla="*/ 1451145 h 1951740"/>
                <a:gd name="connsiteX6" fmla="*/ 2952802 w 3105659"/>
                <a:gd name="connsiteY6" fmla="*/ 1665767 h 1951740"/>
                <a:gd name="connsiteX7" fmla="*/ 2941515 w 3105659"/>
                <a:gd name="connsiteY7" fmla="*/ 1672735 h 1951740"/>
                <a:gd name="connsiteX8" fmla="*/ 2934818 w 3105659"/>
                <a:gd name="connsiteY8" fmla="*/ 1681756 h 1951740"/>
                <a:gd name="connsiteX9" fmla="*/ 2409953 w 3105659"/>
                <a:gd name="connsiteY9" fmla="*/ 1885822 h 1951740"/>
                <a:gd name="connsiteX10" fmla="*/ 2221729 w 3105659"/>
                <a:gd name="connsiteY10" fmla="*/ 1865013 h 1951740"/>
                <a:gd name="connsiteX11" fmla="*/ 2203416 w 3105659"/>
                <a:gd name="connsiteY11" fmla="*/ 1859737 h 1951740"/>
                <a:gd name="connsiteX12" fmla="*/ 2154441 w 3105659"/>
                <a:gd name="connsiteY12" fmla="*/ 1850320 h 1951740"/>
                <a:gd name="connsiteX13" fmla="*/ 2065945 w 3105659"/>
                <a:gd name="connsiteY13" fmla="*/ 1823526 h 1951740"/>
                <a:gd name="connsiteX14" fmla="*/ 2025747 w 3105659"/>
                <a:gd name="connsiteY14" fmla="*/ 1806746 h 1951740"/>
                <a:gd name="connsiteX15" fmla="*/ 1878644 w 3105659"/>
                <a:gd name="connsiteY15" fmla="*/ 1785041 h 1951740"/>
                <a:gd name="connsiteX16" fmla="*/ 1603116 w 3105659"/>
                <a:gd name="connsiteY16" fmla="*/ 1805430 h 1951740"/>
                <a:gd name="connsiteX17" fmla="*/ 1550300 w 3105659"/>
                <a:gd name="connsiteY17" fmla="*/ 1820359 h 1951740"/>
                <a:gd name="connsiteX18" fmla="*/ 1550032 w 3105659"/>
                <a:gd name="connsiteY18" fmla="*/ 1820741 h 1951740"/>
                <a:gd name="connsiteX19" fmla="*/ 1545756 w 3105659"/>
                <a:gd name="connsiteY19" fmla="*/ 1821644 h 1951740"/>
                <a:gd name="connsiteX20" fmla="*/ 1500359 w 3105659"/>
                <a:gd name="connsiteY20" fmla="*/ 1834476 h 1951740"/>
                <a:gd name="connsiteX21" fmla="*/ 1355305 w 3105659"/>
                <a:gd name="connsiteY21" fmla="*/ 1894020 h 1951740"/>
                <a:gd name="connsiteX22" fmla="*/ 1355268 w 3105659"/>
                <a:gd name="connsiteY22" fmla="*/ 1894036 h 1951740"/>
                <a:gd name="connsiteX23" fmla="*/ 1266979 w 3105659"/>
                <a:gd name="connsiteY23" fmla="*/ 1951740 h 1951740"/>
                <a:gd name="connsiteX24" fmla="*/ 1240899 w 3105659"/>
                <a:gd name="connsiteY24" fmla="*/ 1902486 h 1951740"/>
                <a:gd name="connsiteX25" fmla="*/ 603974 w 3105659"/>
                <a:gd name="connsiteY25" fmla="*/ 1454086 h 1951740"/>
                <a:gd name="connsiteX26" fmla="*/ 588602 w 3105659"/>
                <a:gd name="connsiteY26" fmla="*/ 1451818 h 1951740"/>
                <a:gd name="connsiteX27" fmla="*/ 588412 w 3105659"/>
                <a:gd name="connsiteY27" fmla="*/ 1451441 h 1951740"/>
                <a:gd name="connsiteX28" fmla="*/ 459988 w 3105659"/>
                <a:gd name="connsiteY28" fmla="*/ 1429623 h 1951740"/>
                <a:gd name="connsiteX29" fmla="*/ 50475 w 3105659"/>
                <a:gd name="connsiteY29" fmla="*/ 1468566 h 1951740"/>
                <a:gd name="connsiteX30" fmla="*/ 8426 w 3105659"/>
                <a:gd name="connsiteY30" fmla="*/ 1485827 h 1951740"/>
                <a:gd name="connsiteX31" fmla="*/ 1967 w 3105659"/>
                <a:gd name="connsiteY31" fmla="*/ 1431665 h 1951740"/>
                <a:gd name="connsiteX32" fmla="*/ 22829 w 3105659"/>
                <a:gd name="connsiteY32" fmla="*/ 1181530 h 1951740"/>
                <a:gd name="connsiteX33" fmla="*/ 543461 w 3105659"/>
                <a:gd name="connsiteY33" fmla="*/ 594345 h 1951740"/>
                <a:gd name="connsiteX34" fmla="*/ 558414 w 3105659"/>
                <a:gd name="connsiteY34" fmla="*/ 590358 h 1951740"/>
                <a:gd name="connsiteX35" fmla="*/ 634932 w 3105659"/>
                <a:gd name="connsiteY35" fmla="*/ 434743 h 1951740"/>
                <a:gd name="connsiteX36" fmla="*/ 1228391 w 3105659"/>
                <a:gd name="connsiteY36" fmla="*/ 15653 h 1951740"/>
                <a:gd name="connsiteX37" fmla="*/ 1601408 w 3105659"/>
                <a:gd name="connsiteY37" fmla="*/ 25640 h 195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05659" h="1951740">
                  <a:moveTo>
                    <a:pt x="1601408" y="25640"/>
                  </a:moveTo>
                  <a:cubicBezTo>
                    <a:pt x="1960687" y="114485"/>
                    <a:pt x="2260866" y="426603"/>
                    <a:pt x="2340891" y="842319"/>
                  </a:cubicBezTo>
                  <a:lnTo>
                    <a:pt x="2352079" y="926292"/>
                  </a:lnTo>
                  <a:lnTo>
                    <a:pt x="2386570" y="913103"/>
                  </a:lnTo>
                  <a:cubicBezTo>
                    <a:pt x="2478514" y="887070"/>
                    <a:pt x="2582624" y="883897"/>
                    <a:pt x="2687887" y="909007"/>
                  </a:cubicBezTo>
                  <a:cubicBezTo>
                    <a:pt x="2968588" y="975966"/>
                    <a:pt x="3151190" y="1218690"/>
                    <a:pt x="3095739" y="1451145"/>
                  </a:cubicBezTo>
                  <a:cubicBezTo>
                    <a:pt x="3074945" y="1538316"/>
                    <a:pt x="3023628" y="1611664"/>
                    <a:pt x="2952802" y="1665767"/>
                  </a:cubicBezTo>
                  <a:lnTo>
                    <a:pt x="2941515" y="1672735"/>
                  </a:lnTo>
                  <a:lnTo>
                    <a:pt x="2934818" y="1681756"/>
                  </a:lnTo>
                  <a:cubicBezTo>
                    <a:pt x="2821070" y="1804875"/>
                    <a:pt x="2628439" y="1885822"/>
                    <a:pt x="2409953" y="1885822"/>
                  </a:cubicBezTo>
                  <a:cubicBezTo>
                    <a:pt x="2344408" y="1885822"/>
                    <a:pt x="2281189" y="1878536"/>
                    <a:pt x="2221729" y="1865013"/>
                  </a:cubicBezTo>
                  <a:lnTo>
                    <a:pt x="2203416" y="1859737"/>
                  </a:lnTo>
                  <a:lnTo>
                    <a:pt x="2154441" y="1850320"/>
                  </a:lnTo>
                  <a:cubicBezTo>
                    <a:pt x="2124501" y="1842916"/>
                    <a:pt x="2094971" y="1833962"/>
                    <a:pt x="2065945" y="1823526"/>
                  </a:cubicBezTo>
                  <a:lnTo>
                    <a:pt x="2025747" y="1806746"/>
                  </a:lnTo>
                  <a:lnTo>
                    <a:pt x="1878644" y="1785041"/>
                  </a:lnTo>
                  <a:cubicBezTo>
                    <a:pt x="1783884" y="1779579"/>
                    <a:pt x="1691193" y="1786819"/>
                    <a:pt x="1603116" y="1805430"/>
                  </a:cubicBezTo>
                  <a:lnTo>
                    <a:pt x="1550300" y="1820359"/>
                  </a:lnTo>
                  <a:lnTo>
                    <a:pt x="1550032" y="1820741"/>
                  </a:lnTo>
                  <a:lnTo>
                    <a:pt x="1545756" y="1821644"/>
                  </a:lnTo>
                  <a:lnTo>
                    <a:pt x="1500359" y="1834476"/>
                  </a:lnTo>
                  <a:lnTo>
                    <a:pt x="1355305" y="1894020"/>
                  </a:lnTo>
                  <a:lnTo>
                    <a:pt x="1355268" y="1894036"/>
                  </a:lnTo>
                  <a:lnTo>
                    <a:pt x="1266979" y="1951740"/>
                  </a:lnTo>
                  <a:lnTo>
                    <a:pt x="1240899" y="1902486"/>
                  </a:lnTo>
                  <a:cubicBezTo>
                    <a:pt x="1111209" y="1689954"/>
                    <a:pt x="885110" y="1521148"/>
                    <a:pt x="603974" y="1454086"/>
                  </a:cubicBezTo>
                  <a:lnTo>
                    <a:pt x="588602" y="1451818"/>
                  </a:lnTo>
                  <a:lnTo>
                    <a:pt x="588412" y="1451441"/>
                  </a:lnTo>
                  <a:lnTo>
                    <a:pt x="459988" y="1429623"/>
                  </a:lnTo>
                  <a:cubicBezTo>
                    <a:pt x="316919" y="1415022"/>
                    <a:pt x="177552" y="1429504"/>
                    <a:pt x="50475" y="1468566"/>
                  </a:cubicBezTo>
                  <a:lnTo>
                    <a:pt x="8426" y="1485827"/>
                  </a:lnTo>
                  <a:lnTo>
                    <a:pt x="1967" y="1431665"/>
                  </a:lnTo>
                  <a:cubicBezTo>
                    <a:pt x="-3705" y="1349722"/>
                    <a:pt x="2778" y="1265584"/>
                    <a:pt x="22829" y="1181530"/>
                  </a:cubicBezTo>
                  <a:cubicBezTo>
                    <a:pt x="89665" y="901347"/>
                    <a:pt x="291422" y="688392"/>
                    <a:pt x="543461" y="594345"/>
                  </a:cubicBezTo>
                  <a:lnTo>
                    <a:pt x="558414" y="590358"/>
                  </a:lnTo>
                  <a:lnTo>
                    <a:pt x="634932" y="434743"/>
                  </a:lnTo>
                  <a:cubicBezTo>
                    <a:pt x="766332" y="221097"/>
                    <a:pt x="974533" y="64521"/>
                    <a:pt x="1228391" y="15653"/>
                  </a:cubicBezTo>
                  <a:cubicBezTo>
                    <a:pt x="1355320" y="-8781"/>
                    <a:pt x="1481647" y="-3975"/>
                    <a:pt x="1601408" y="25640"/>
                  </a:cubicBezTo>
                  <a:close/>
                </a:path>
              </a:pathLst>
            </a:cu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21">
              <a:extLst>
                <a:ext uri="{FF2B5EF4-FFF2-40B4-BE49-F238E27FC236}">
                  <a16:creationId xmlns:a16="http://schemas.microsoft.com/office/drawing/2014/main" id="{7C470C87-C8A7-E7D6-9D94-FB6C7668F9B8}"/>
                </a:ext>
              </a:extLst>
            </p:cNvPr>
            <p:cNvSpPr/>
            <p:nvPr/>
          </p:nvSpPr>
          <p:spPr>
            <a:xfrm rot="747730">
              <a:off x="3663366" y="4221815"/>
              <a:ext cx="1183304" cy="702380"/>
            </a:xfrm>
            <a:custGeom>
              <a:avLst/>
              <a:gdLst>
                <a:gd name="connsiteX0" fmla="*/ 531206 w 1284989"/>
                <a:gd name="connsiteY0" fmla="*/ 10988 h 762738"/>
                <a:gd name="connsiteX1" fmla="*/ 682577 w 1284989"/>
                <a:gd name="connsiteY1" fmla="*/ 0 h 762738"/>
                <a:gd name="connsiteX2" fmla="*/ 1250513 w 1284989"/>
                <a:gd name="connsiteY2" fmla="*/ 186896 h 762738"/>
                <a:gd name="connsiteX3" fmla="*/ 1274941 w 1284989"/>
                <a:gd name="connsiteY3" fmla="*/ 211021 h 762738"/>
                <a:gd name="connsiteX4" fmla="*/ 1274258 w 1284989"/>
                <a:gd name="connsiteY4" fmla="*/ 212959 h 762738"/>
                <a:gd name="connsiteX5" fmla="*/ 1270922 w 1284989"/>
                <a:gd name="connsiteY5" fmla="*/ 546350 h 762738"/>
                <a:gd name="connsiteX6" fmla="*/ 1284989 w 1284989"/>
                <a:gd name="connsiteY6" fmla="*/ 587073 h 762738"/>
                <a:gd name="connsiteX7" fmla="*/ 1242693 w 1284989"/>
                <a:gd name="connsiteY7" fmla="*/ 622241 h 762738"/>
                <a:gd name="connsiteX8" fmla="*/ 737677 w 1284989"/>
                <a:gd name="connsiteY8" fmla="*/ 762738 h 762738"/>
                <a:gd name="connsiteX9" fmla="*/ 1845 w 1284989"/>
                <a:gd name="connsiteY9" fmla="*/ 330907 h 762738"/>
                <a:gd name="connsiteX10" fmla="*/ 0 w 1284989"/>
                <a:gd name="connsiteY10" fmla="*/ 317724 h 762738"/>
                <a:gd name="connsiteX11" fmla="*/ 59761 w 1284989"/>
                <a:gd name="connsiteY11" fmla="*/ 238446 h 762738"/>
                <a:gd name="connsiteX12" fmla="*/ 531206 w 1284989"/>
                <a:gd name="connsiteY12" fmla="*/ 10988 h 76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4989" h="762738">
                  <a:moveTo>
                    <a:pt x="531206" y="10988"/>
                  </a:moveTo>
                  <a:cubicBezTo>
                    <a:pt x="580100" y="3784"/>
                    <a:pt x="630725" y="0"/>
                    <a:pt x="682577" y="0"/>
                  </a:cubicBezTo>
                  <a:cubicBezTo>
                    <a:pt x="909430" y="0"/>
                    <a:pt x="1112793" y="72416"/>
                    <a:pt x="1250513" y="186896"/>
                  </a:cubicBezTo>
                  <a:lnTo>
                    <a:pt x="1274941" y="211021"/>
                  </a:lnTo>
                  <a:lnTo>
                    <a:pt x="1274258" y="212959"/>
                  </a:lnTo>
                  <a:cubicBezTo>
                    <a:pt x="1248519" y="320892"/>
                    <a:pt x="1246059" y="433848"/>
                    <a:pt x="1270922" y="546350"/>
                  </a:cubicBezTo>
                  <a:lnTo>
                    <a:pt x="1284989" y="587073"/>
                  </a:lnTo>
                  <a:lnTo>
                    <a:pt x="1242693" y="622241"/>
                  </a:lnTo>
                  <a:cubicBezTo>
                    <a:pt x="1109310" y="709534"/>
                    <a:pt x="932122" y="762738"/>
                    <a:pt x="737677" y="762738"/>
                  </a:cubicBezTo>
                  <a:cubicBezTo>
                    <a:pt x="374713" y="762738"/>
                    <a:pt x="71882" y="577353"/>
                    <a:pt x="1845" y="330907"/>
                  </a:cubicBezTo>
                  <a:lnTo>
                    <a:pt x="0" y="317724"/>
                  </a:lnTo>
                  <a:lnTo>
                    <a:pt x="59761" y="238446"/>
                  </a:lnTo>
                  <a:cubicBezTo>
                    <a:pt x="167742" y="123357"/>
                    <a:pt x="335630" y="39805"/>
                    <a:pt x="531206" y="1098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" name="任意多边形 22">
              <a:extLst>
                <a:ext uri="{FF2B5EF4-FFF2-40B4-BE49-F238E27FC236}">
                  <a16:creationId xmlns:a16="http://schemas.microsoft.com/office/drawing/2014/main" id="{BEF37C43-5951-C1B5-3451-6E718018C3EE}"/>
                </a:ext>
              </a:extLst>
            </p:cNvPr>
            <p:cNvSpPr/>
            <p:nvPr/>
          </p:nvSpPr>
          <p:spPr>
            <a:xfrm rot="20141227">
              <a:off x="5151652" y="3741739"/>
              <a:ext cx="2985762" cy="2544859"/>
            </a:xfrm>
            <a:custGeom>
              <a:avLst/>
              <a:gdLst>
                <a:gd name="connsiteX0" fmla="*/ 1825588 w 3242338"/>
                <a:gd name="connsiteY0" fmla="*/ 1984943 h 2763547"/>
                <a:gd name="connsiteX1" fmla="*/ 1836874 w 3242338"/>
                <a:gd name="connsiteY1" fmla="*/ 1996191 h 2763547"/>
                <a:gd name="connsiteX2" fmla="*/ 1849543 w 3242338"/>
                <a:gd name="connsiteY2" fmla="*/ 2005700 h 2763547"/>
                <a:gd name="connsiteX3" fmla="*/ 1637945 w 3242338"/>
                <a:gd name="connsiteY3" fmla="*/ 1762963 h 2763547"/>
                <a:gd name="connsiteX4" fmla="*/ 1645990 w 3242338"/>
                <a:gd name="connsiteY4" fmla="*/ 1777330 h 2763547"/>
                <a:gd name="connsiteX5" fmla="*/ 1655989 w 3242338"/>
                <a:gd name="connsiteY5" fmla="*/ 1790519 h 2763547"/>
                <a:gd name="connsiteX6" fmla="*/ 1564403 w 3242338"/>
                <a:gd name="connsiteY6" fmla="*/ 1626628 h 2763547"/>
                <a:gd name="connsiteX7" fmla="*/ 1564402 w 3242338"/>
                <a:gd name="connsiteY7" fmla="*/ 1626628 h 2763547"/>
                <a:gd name="connsiteX8" fmla="*/ 1569631 w 3242338"/>
                <a:gd name="connsiteY8" fmla="*/ 1639162 h 2763547"/>
                <a:gd name="connsiteX9" fmla="*/ 1572574 w 3242338"/>
                <a:gd name="connsiteY9" fmla="*/ 1646220 h 2763547"/>
                <a:gd name="connsiteX10" fmla="*/ 1572574 w 3242338"/>
                <a:gd name="connsiteY10" fmla="*/ 1646219 h 2763547"/>
                <a:gd name="connsiteX11" fmla="*/ 1569631 w 3242338"/>
                <a:gd name="connsiteY11" fmla="*/ 1639162 h 2763547"/>
                <a:gd name="connsiteX12" fmla="*/ 2421499 w 3242338"/>
                <a:gd name="connsiteY12" fmla="*/ 67356 h 2763547"/>
                <a:gd name="connsiteX13" fmla="*/ 2874075 w 3242338"/>
                <a:gd name="connsiteY13" fmla="*/ 971945 h 2763547"/>
                <a:gd name="connsiteX14" fmla="*/ 2845797 w 3242338"/>
                <a:gd name="connsiteY14" fmla="*/ 1056254 h 2763547"/>
                <a:gd name="connsiteX15" fmla="*/ 2827733 w 3242338"/>
                <a:gd name="connsiteY15" fmla="*/ 1053385 h 2763547"/>
                <a:gd name="connsiteX16" fmla="*/ 2816928 w 3242338"/>
                <a:gd name="connsiteY16" fmla="*/ 1072024 h 2763547"/>
                <a:gd name="connsiteX17" fmla="*/ 2805685 w 3242338"/>
                <a:gd name="connsiteY17" fmla="*/ 1069189 h 2763547"/>
                <a:gd name="connsiteX18" fmla="*/ 2742888 w 3242338"/>
                <a:gd name="connsiteY18" fmla="*/ 1063991 h 2763547"/>
                <a:gd name="connsiteX19" fmla="*/ 2330534 w 3242338"/>
                <a:gd name="connsiteY19" fmla="*/ 1515115 h 2763547"/>
                <a:gd name="connsiteX20" fmla="*/ 2333357 w 3242338"/>
                <a:gd name="connsiteY20" fmla="*/ 1545752 h 2763547"/>
                <a:gd name="connsiteX21" fmla="*/ 2345126 w 3242338"/>
                <a:gd name="connsiteY21" fmla="*/ 1544857 h 2763547"/>
                <a:gd name="connsiteX22" fmla="*/ 2428230 w 3242338"/>
                <a:gd name="connsiteY22" fmla="*/ 1551179 h 2763547"/>
                <a:gd name="connsiteX23" fmla="*/ 2431492 w 3242338"/>
                <a:gd name="connsiteY23" fmla="*/ 1551944 h 2763547"/>
                <a:gd name="connsiteX24" fmla="*/ 2450035 w 3242338"/>
                <a:gd name="connsiteY24" fmla="*/ 1486590 h 2763547"/>
                <a:gd name="connsiteX25" fmla="*/ 2829984 w 3242338"/>
                <a:gd name="connsiteY25" fmla="*/ 1211063 h 2763547"/>
                <a:gd name="connsiteX26" fmla="*/ 3242338 w 3242338"/>
                <a:gd name="connsiteY26" fmla="*/ 1662187 h 2763547"/>
                <a:gd name="connsiteX27" fmla="*/ 2913088 w 3242338"/>
                <a:gd name="connsiteY27" fmla="*/ 2104146 h 2763547"/>
                <a:gd name="connsiteX28" fmla="*/ 2892857 w 3242338"/>
                <a:gd name="connsiteY28" fmla="*/ 2106378 h 2763547"/>
                <a:gd name="connsiteX29" fmla="*/ 2864516 w 3242338"/>
                <a:gd name="connsiteY29" fmla="*/ 2124280 h 2763547"/>
                <a:gd name="connsiteX30" fmla="*/ 2666629 w 3242338"/>
                <a:gd name="connsiteY30" fmla="*/ 2203185 h 2763547"/>
                <a:gd name="connsiteX31" fmla="*/ 2031423 w 3242338"/>
                <a:gd name="connsiteY31" fmla="*/ 2128354 h 2763547"/>
                <a:gd name="connsiteX32" fmla="*/ 2020176 w 3242338"/>
                <a:gd name="connsiteY32" fmla="*/ 2121836 h 2763547"/>
                <a:gd name="connsiteX33" fmla="*/ 1959700 w 3242338"/>
                <a:gd name="connsiteY33" fmla="*/ 2191565 h 2763547"/>
                <a:gd name="connsiteX34" fmla="*/ 1883024 w 3242338"/>
                <a:gd name="connsiteY34" fmla="*/ 2391451 h 2763547"/>
                <a:gd name="connsiteX35" fmla="*/ 1932242 w 3242338"/>
                <a:gd name="connsiteY35" fmla="*/ 2653466 h 2763547"/>
                <a:gd name="connsiteX36" fmla="*/ 1975533 w 3242338"/>
                <a:gd name="connsiteY36" fmla="*/ 2716102 h 2763547"/>
                <a:gd name="connsiteX37" fmla="*/ 1806147 w 3242338"/>
                <a:gd name="connsiteY37" fmla="*/ 2763547 h 2763547"/>
                <a:gd name="connsiteX38" fmla="*/ 1742459 w 3242338"/>
                <a:gd name="connsiteY38" fmla="*/ 2729021 h 2763547"/>
                <a:gd name="connsiteX39" fmla="*/ 1291722 w 3242338"/>
                <a:gd name="connsiteY39" fmla="*/ 1854930 h 2763547"/>
                <a:gd name="connsiteX40" fmla="*/ 1310741 w 3242338"/>
                <a:gd name="connsiteY40" fmla="*/ 1648950 h 2763547"/>
                <a:gd name="connsiteX41" fmla="*/ 1321307 w 3242338"/>
                <a:gd name="connsiteY41" fmla="*/ 1604091 h 2763547"/>
                <a:gd name="connsiteX42" fmla="*/ 1261650 w 3242338"/>
                <a:gd name="connsiteY42" fmla="*/ 1587335 h 2763547"/>
                <a:gd name="connsiteX43" fmla="*/ 1181645 w 3242338"/>
                <a:gd name="connsiteY43" fmla="*/ 1555918 h 2763547"/>
                <a:gd name="connsiteX44" fmla="*/ 910815 w 3242338"/>
                <a:gd name="connsiteY44" fmla="*/ 1361600 h 2763547"/>
                <a:gd name="connsiteX45" fmla="*/ 864208 w 3242338"/>
                <a:gd name="connsiteY45" fmla="*/ 1300512 h 2763547"/>
                <a:gd name="connsiteX46" fmla="*/ 776918 w 3242338"/>
                <a:gd name="connsiteY46" fmla="*/ 1309256 h 2763547"/>
                <a:gd name="connsiteX47" fmla="*/ 445868 w 3242338"/>
                <a:gd name="connsiteY47" fmla="*/ 1242344 h 2763547"/>
                <a:gd name="connsiteX48" fmla="*/ 18969 w 3242338"/>
                <a:gd name="connsiteY48" fmla="*/ 380228 h 2763547"/>
                <a:gd name="connsiteX49" fmla="*/ 20207 w 3242338"/>
                <a:gd name="connsiteY49" fmla="*/ 375816 h 2763547"/>
                <a:gd name="connsiteX50" fmla="*/ 78969 w 3242338"/>
                <a:gd name="connsiteY50" fmla="*/ 311136 h 2763547"/>
                <a:gd name="connsiteX51" fmla="*/ 625108 w 3242338"/>
                <a:gd name="connsiteY51" fmla="*/ 73693 h 2763547"/>
                <a:gd name="connsiteX52" fmla="*/ 880424 w 3242338"/>
                <a:gd name="connsiteY52" fmla="*/ 120441 h 2763547"/>
                <a:gd name="connsiteX53" fmla="*/ 957122 w 3242338"/>
                <a:gd name="connsiteY53" fmla="*/ 154439 h 2763547"/>
                <a:gd name="connsiteX54" fmla="*/ 1031375 w 3242338"/>
                <a:gd name="connsiteY54" fmla="*/ 203687 h 2763547"/>
                <a:gd name="connsiteX55" fmla="*/ 1477614 w 3242338"/>
                <a:gd name="connsiteY55" fmla="*/ 327043 h 2763547"/>
                <a:gd name="connsiteX56" fmla="*/ 2139593 w 3242338"/>
                <a:gd name="connsiteY56" fmla="*/ 27690 h 2763547"/>
                <a:gd name="connsiteX57" fmla="*/ 2162644 w 3242338"/>
                <a:gd name="connsiteY57" fmla="*/ 0 h 2763547"/>
                <a:gd name="connsiteX58" fmla="*/ 2189600 w 3242338"/>
                <a:gd name="connsiteY58" fmla="*/ 2008 h 2763547"/>
                <a:gd name="connsiteX59" fmla="*/ 2421499 w 3242338"/>
                <a:gd name="connsiteY59" fmla="*/ 67356 h 276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242338" h="2763547">
                  <a:moveTo>
                    <a:pt x="1825588" y="1984943"/>
                  </a:moveTo>
                  <a:lnTo>
                    <a:pt x="1836874" y="1996191"/>
                  </a:lnTo>
                  <a:lnTo>
                    <a:pt x="1849543" y="2005700"/>
                  </a:lnTo>
                  <a:close/>
                  <a:moveTo>
                    <a:pt x="1637945" y="1762963"/>
                  </a:moveTo>
                  <a:lnTo>
                    <a:pt x="1645990" y="1777330"/>
                  </a:lnTo>
                  <a:lnTo>
                    <a:pt x="1655989" y="1790519"/>
                  </a:lnTo>
                  <a:close/>
                  <a:moveTo>
                    <a:pt x="1564403" y="1626628"/>
                  </a:moveTo>
                  <a:lnTo>
                    <a:pt x="1564402" y="1626628"/>
                  </a:lnTo>
                  <a:lnTo>
                    <a:pt x="1569631" y="1639162"/>
                  </a:lnTo>
                  <a:lnTo>
                    <a:pt x="1572574" y="1646220"/>
                  </a:lnTo>
                  <a:lnTo>
                    <a:pt x="1572574" y="1646219"/>
                  </a:lnTo>
                  <a:lnTo>
                    <a:pt x="1569631" y="1639162"/>
                  </a:lnTo>
                  <a:close/>
                  <a:moveTo>
                    <a:pt x="2421499" y="67356"/>
                  </a:moveTo>
                  <a:cubicBezTo>
                    <a:pt x="2774317" y="226755"/>
                    <a:pt x="2955912" y="609360"/>
                    <a:pt x="2874075" y="971945"/>
                  </a:cubicBezTo>
                  <a:lnTo>
                    <a:pt x="2845797" y="1056254"/>
                  </a:lnTo>
                  <a:lnTo>
                    <a:pt x="2827733" y="1053385"/>
                  </a:lnTo>
                  <a:lnTo>
                    <a:pt x="2816928" y="1072024"/>
                  </a:lnTo>
                  <a:lnTo>
                    <a:pt x="2805685" y="1069189"/>
                  </a:lnTo>
                  <a:cubicBezTo>
                    <a:pt x="2785210" y="1065766"/>
                    <a:pt x="2764238" y="1063991"/>
                    <a:pt x="2742888" y="1063991"/>
                  </a:cubicBezTo>
                  <a:cubicBezTo>
                    <a:pt x="2515151" y="1063992"/>
                    <a:pt x="2330534" y="1265966"/>
                    <a:pt x="2330534" y="1515115"/>
                  </a:cubicBezTo>
                  <a:lnTo>
                    <a:pt x="2333357" y="1545752"/>
                  </a:lnTo>
                  <a:lnTo>
                    <a:pt x="2345126" y="1544857"/>
                  </a:lnTo>
                  <a:cubicBezTo>
                    <a:pt x="2373593" y="1544857"/>
                    <a:pt x="2401386" y="1547034"/>
                    <a:pt x="2428230" y="1551179"/>
                  </a:cubicBezTo>
                  <a:lnTo>
                    <a:pt x="2431492" y="1551944"/>
                  </a:lnTo>
                  <a:lnTo>
                    <a:pt x="2450035" y="1486590"/>
                  </a:lnTo>
                  <a:cubicBezTo>
                    <a:pt x="2512634" y="1324675"/>
                    <a:pt x="2659181" y="1211064"/>
                    <a:pt x="2829984" y="1211063"/>
                  </a:cubicBezTo>
                  <a:cubicBezTo>
                    <a:pt x="3057721" y="1211064"/>
                    <a:pt x="3242338" y="1413038"/>
                    <a:pt x="3242338" y="1662187"/>
                  </a:cubicBezTo>
                  <a:cubicBezTo>
                    <a:pt x="3242338" y="1880193"/>
                    <a:pt x="3100991" y="2062081"/>
                    <a:pt x="2913088" y="2104146"/>
                  </a:cubicBezTo>
                  <a:lnTo>
                    <a:pt x="2892857" y="2106378"/>
                  </a:lnTo>
                  <a:lnTo>
                    <a:pt x="2864516" y="2124280"/>
                  </a:lnTo>
                  <a:cubicBezTo>
                    <a:pt x="2803131" y="2158065"/>
                    <a:pt x="2736964" y="2184756"/>
                    <a:pt x="2666629" y="2203185"/>
                  </a:cubicBezTo>
                  <a:cubicBezTo>
                    <a:pt x="2447812" y="2260519"/>
                    <a:pt x="2224921" y="2228378"/>
                    <a:pt x="2031423" y="2128354"/>
                  </a:cubicBezTo>
                  <a:lnTo>
                    <a:pt x="2020176" y="2121836"/>
                  </a:lnTo>
                  <a:lnTo>
                    <a:pt x="1959700" y="2191565"/>
                  </a:lnTo>
                  <a:cubicBezTo>
                    <a:pt x="1918684" y="2250900"/>
                    <a:pt x="1891832" y="2318334"/>
                    <a:pt x="1883024" y="2391451"/>
                  </a:cubicBezTo>
                  <a:cubicBezTo>
                    <a:pt x="1872014" y="2482849"/>
                    <a:pt x="1890500" y="2572313"/>
                    <a:pt x="1932242" y="2653466"/>
                  </a:cubicBezTo>
                  <a:lnTo>
                    <a:pt x="1975533" y="2716102"/>
                  </a:lnTo>
                  <a:lnTo>
                    <a:pt x="1806147" y="2763547"/>
                  </a:lnTo>
                  <a:lnTo>
                    <a:pt x="1742459" y="2729021"/>
                  </a:lnTo>
                  <a:cubicBezTo>
                    <a:pt x="1472231" y="2549764"/>
                    <a:pt x="1291722" y="2225361"/>
                    <a:pt x="1291722" y="1854930"/>
                  </a:cubicBezTo>
                  <a:cubicBezTo>
                    <a:pt x="1291722" y="1784371"/>
                    <a:pt x="1298271" y="1715483"/>
                    <a:pt x="1310741" y="1648950"/>
                  </a:cubicBezTo>
                  <a:lnTo>
                    <a:pt x="1321307" y="1604091"/>
                  </a:lnTo>
                  <a:lnTo>
                    <a:pt x="1261650" y="1587335"/>
                  </a:lnTo>
                  <a:cubicBezTo>
                    <a:pt x="1234755" y="1578311"/>
                    <a:pt x="1208056" y="1567850"/>
                    <a:pt x="1181645" y="1555918"/>
                  </a:cubicBezTo>
                  <a:cubicBezTo>
                    <a:pt x="1076000" y="1508189"/>
                    <a:pt x="984970" y="1441439"/>
                    <a:pt x="910815" y="1361600"/>
                  </a:cubicBezTo>
                  <a:lnTo>
                    <a:pt x="864208" y="1300512"/>
                  </a:lnTo>
                  <a:lnTo>
                    <a:pt x="776918" y="1309256"/>
                  </a:lnTo>
                  <a:cubicBezTo>
                    <a:pt x="666278" y="1312238"/>
                    <a:pt x="553367" y="1290911"/>
                    <a:pt x="445868" y="1242344"/>
                  </a:cubicBezTo>
                  <a:cubicBezTo>
                    <a:pt x="111428" y="1091248"/>
                    <a:pt x="-59804" y="726578"/>
                    <a:pt x="18969" y="380228"/>
                  </a:cubicBezTo>
                  <a:lnTo>
                    <a:pt x="20207" y="375816"/>
                  </a:lnTo>
                  <a:lnTo>
                    <a:pt x="78969" y="311136"/>
                  </a:lnTo>
                  <a:cubicBezTo>
                    <a:pt x="227383" y="162800"/>
                    <a:pt x="417653" y="73693"/>
                    <a:pt x="625108" y="73693"/>
                  </a:cubicBezTo>
                  <a:cubicBezTo>
                    <a:pt x="714017" y="73693"/>
                    <a:pt x="799770" y="90060"/>
                    <a:pt x="880424" y="120441"/>
                  </a:cubicBezTo>
                  <a:lnTo>
                    <a:pt x="957122" y="154439"/>
                  </a:lnTo>
                  <a:lnTo>
                    <a:pt x="1031375" y="203687"/>
                  </a:lnTo>
                  <a:cubicBezTo>
                    <a:pt x="1164025" y="282357"/>
                    <a:pt x="1316039" y="327043"/>
                    <a:pt x="1477614" y="327043"/>
                  </a:cubicBezTo>
                  <a:cubicBezTo>
                    <a:pt x="1736133" y="327043"/>
                    <a:pt x="1970178" y="212645"/>
                    <a:pt x="2139593" y="27690"/>
                  </a:cubicBezTo>
                  <a:lnTo>
                    <a:pt x="2162644" y="0"/>
                  </a:lnTo>
                  <a:lnTo>
                    <a:pt x="2189600" y="2008"/>
                  </a:lnTo>
                  <a:cubicBezTo>
                    <a:pt x="2267797" y="11717"/>
                    <a:pt x="2345895" y="33199"/>
                    <a:pt x="2421499" y="67356"/>
                  </a:cubicBez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23">
              <a:extLst>
                <a:ext uri="{FF2B5EF4-FFF2-40B4-BE49-F238E27FC236}">
                  <a16:creationId xmlns:a16="http://schemas.microsoft.com/office/drawing/2014/main" id="{5FA2EFCC-57B1-3FF1-3E12-BD54ECF85064}"/>
                </a:ext>
              </a:extLst>
            </p:cNvPr>
            <p:cNvSpPr/>
            <p:nvPr/>
          </p:nvSpPr>
          <p:spPr>
            <a:xfrm rot="20141227">
              <a:off x="7329839" y="3043248"/>
              <a:ext cx="908199" cy="1500623"/>
            </a:xfrm>
            <a:custGeom>
              <a:avLst/>
              <a:gdLst>
                <a:gd name="connsiteX0" fmla="*/ 824105 w 986243"/>
                <a:gd name="connsiteY0" fmla="*/ 0 h 1629576"/>
                <a:gd name="connsiteX1" fmla="*/ 868157 w 986243"/>
                <a:gd name="connsiteY1" fmla="*/ 90026 h 1629576"/>
                <a:gd name="connsiteX2" fmla="*/ 986243 w 986243"/>
                <a:gd name="connsiteY2" fmla="*/ 669014 h 1629576"/>
                <a:gd name="connsiteX3" fmla="*/ 630202 w 986243"/>
                <a:gd name="connsiteY3" fmla="*/ 1606320 h 1629576"/>
                <a:gd name="connsiteX4" fmla="*/ 605153 w 986243"/>
                <a:gd name="connsiteY4" fmla="*/ 1629576 h 1629576"/>
                <a:gd name="connsiteX5" fmla="*/ 604483 w 986243"/>
                <a:gd name="connsiteY5" fmla="*/ 1628227 h 1629576"/>
                <a:gd name="connsiteX6" fmla="*/ 351614 w 986243"/>
                <a:gd name="connsiteY6" fmla="*/ 1352163 h 1629576"/>
                <a:gd name="connsiteX7" fmla="*/ 199995 w 986243"/>
                <a:gd name="connsiteY7" fmla="*/ 1262318 h 1629576"/>
                <a:gd name="connsiteX8" fmla="*/ 204950 w 986243"/>
                <a:gd name="connsiteY8" fmla="*/ 1245645 h 1629576"/>
                <a:gd name="connsiteX9" fmla="*/ 234423 w 986243"/>
                <a:gd name="connsiteY9" fmla="*/ 990218 h 1629576"/>
                <a:gd name="connsiteX10" fmla="*/ 20645 w 986243"/>
                <a:gd name="connsiteY10" fmla="*/ 340095 h 1629576"/>
                <a:gd name="connsiteX11" fmla="*/ 0 w 986243"/>
                <a:gd name="connsiteY11" fmla="*/ 315295 h 1629576"/>
                <a:gd name="connsiteX12" fmla="*/ 39112 w 986243"/>
                <a:gd name="connsiteY12" fmla="*/ 284745 h 1629576"/>
                <a:gd name="connsiteX13" fmla="*/ 289737 w 986243"/>
                <a:gd name="connsiteY13" fmla="*/ 212270 h 1629576"/>
                <a:gd name="connsiteX14" fmla="*/ 380077 w 986243"/>
                <a:gd name="connsiteY14" fmla="*/ 220892 h 1629576"/>
                <a:gd name="connsiteX15" fmla="*/ 445353 w 986243"/>
                <a:gd name="connsiteY15" fmla="*/ 240075 h 1629576"/>
                <a:gd name="connsiteX16" fmla="*/ 446769 w 986243"/>
                <a:gd name="connsiteY16" fmla="*/ 241472 h 1629576"/>
                <a:gd name="connsiteX17" fmla="*/ 573435 w 986243"/>
                <a:gd name="connsiteY17" fmla="*/ 287733 h 1629576"/>
                <a:gd name="connsiteX18" fmla="*/ 733630 w 986243"/>
                <a:gd name="connsiteY18" fmla="*/ 208397 h 1629576"/>
                <a:gd name="connsiteX19" fmla="*/ 739243 w 986243"/>
                <a:gd name="connsiteY19" fmla="*/ 198443 h 1629576"/>
                <a:gd name="connsiteX20" fmla="*/ 741315 w 986243"/>
                <a:gd name="connsiteY20" fmla="*/ 198097 h 1629576"/>
                <a:gd name="connsiteX21" fmla="*/ 779811 w 986243"/>
                <a:gd name="connsiteY21" fmla="*/ 134082 h 1629576"/>
                <a:gd name="connsiteX22" fmla="*/ 810358 w 986243"/>
                <a:gd name="connsiteY22" fmla="*/ 54259 h 162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6243" h="1629576">
                  <a:moveTo>
                    <a:pt x="824105" y="0"/>
                  </a:moveTo>
                  <a:lnTo>
                    <a:pt x="868157" y="90026"/>
                  </a:lnTo>
                  <a:cubicBezTo>
                    <a:pt x="943466" y="262138"/>
                    <a:pt x="986243" y="459374"/>
                    <a:pt x="986243" y="669014"/>
                  </a:cubicBezTo>
                  <a:cubicBezTo>
                    <a:pt x="986243" y="1046367"/>
                    <a:pt x="847645" y="1383530"/>
                    <a:pt x="630202" y="1606320"/>
                  </a:cubicBezTo>
                  <a:lnTo>
                    <a:pt x="605153" y="1629576"/>
                  </a:lnTo>
                  <a:lnTo>
                    <a:pt x="604483" y="1628227"/>
                  </a:lnTo>
                  <a:cubicBezTo>
                    <a:pt x="537187" y="1519480"/>
                    <a:pt x="451225" y="1425632"/>
                    <a:pt x="351614" y="1352163"/>
                  </a:cubicBezTo>
                  <a:lnTo>
                    <a:pt x="199995" y="1262318"/>
                  </a:lnTo>
                  <a:lnTo>
                    <a:pt x="204950" y="1245645"/>
                  </a:lnTo>
                  <a:cubicBezTo>
                    <a:pt x="224190" y="1164004"/>
                    <a:pt x="234423" y="1078415"/>
                    <a:pt x="234423" y="990218"/>
                  </a:cubicBezTo>
                  <a:cubicBezTo>
                    <a:pt x="234423" y="743264"/>
                    <a:pt x="154197" y="516766"/>
                    <a:pt x="20645" y="340095"/>
                  </a:cubicBezTo>
                  <a:lnTo>
                    <a:pt x="0" y="315295"/>
                  </a:lnTo>
                  <a:lnTo>
                    <a:pt x="39112" y="284745"/>
                  </a:lnTo>
                  <a:cubicBezTo>
                    <a:pt x="110654" y="238987"/>
                    <a:pt x="196899" y="212270"/>
                    <a:pt x="289737" y="212270"/>
                  </a:cubicBezTo>
                  <a:cubicBezTo>
                    <a:pt x="320683" y="212270"/>
                    <a:pt x="350897" y="215239"/>
                    <a:pt x="380077" y="220892"/>
                  </a:cubicBezTo>
                  <a:lnTo>
                    <a:pt x="445353" y="240075"/>
                  </a:lnTo>
                  <a:lnTo>
                    <a:pt x="446769" y="241472"/>
                  </a:lnTo>
                  <a:cubicBezTo>
                    <a:pt x="482927" y="270679"/>
                    <a:pt x="526515" y="287733"/>
                    <a:pt x="573435" y="287733"/>
                  </a:cubicBezTo>
                  <a:cubicBezTo>
                    <a:pt x="635995" y="287733"/>
                    <a:pt x="692632" y="257414"/>
                    <a:pt x="733630" y="208397"/>
                  </a:cubicBezTo>
                  <a:lnTo>
                    <a:pt x="739243" y="198443"/>
                  </a:lnTo>
                  <a:lnTo>
                    <a:pt x="741315" y="198097"/>
                  </a:lnTo>
                  <a:lnTo>
                    <a:pt x="779811" y="134082"/>
                  </a:lnTo>
                  <a:cubicBezTo>
                    <a:pt x="791670" y="107832"/>
                    <a:pt x="801837" y="81192"/>
                    <a:pt x="810358" y="54259"/>
                  </a:cubicBezTo>
                  <a:close/>
                </a:path>
              </a:pathLst>
            </a:custGeom>
            <a:solidFill>
              <a:srgbClr val="45AFC5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24">
              <a:extLst>
                <a:ext uri="{FF2B5EF4-FFF2-40B4-BE49-F238E27FC236}">
                  <a16:creationId xmlns:a16="http://schemas.microsoft.com/office/drawing/2014/main" id="{D9904861-E438-5E30-3161-AC2648195B17}"/>
                </a:ext>
              </a:extLst>
            </p:cNvPr>
            <p:cNvSpPr/>
            <p:nvPr/>
          </p:nvSpPr>
          <p:spPr>
            <a:xfrm>
              <a:off x="5120554" y="2229778"/>
              <a:ext cx="2477934" cy="1308496"/>
            </a:xfrm>
            <a:custGeom>
              <a:avLst/>
              <a:gdLst>
                <a:gd name="connsiteX0" fmla="*/ 753368 w 2690871"/>
                <a:gd name="connsiteY0" fmla="*/ 0 h 1420939"/>
                <a:gd name="connsiteX1" fmla="*/ 1297698 w 2690871"/>
                <a:gd name="connsiteY1" fmla="*/ 142516 h 1420939"/>
                <a:gd name="connsiteX2" fmla="*/ 1299739 w 2690871"/>
                <a:gd name="connsiteY2" fmla="*/ 143959 h 1420939"/>
                <a:gd name="connsiteX3" fmla="*/ 1338349 w 2690871"/>
                <a:gd name="connsiteY3" fmla="*/ 125997 h 1420939"/>
                <a:gd name="connsiteX4" fmla="*/ 1717305 w 2690871"/>
                <a:gd name="connsiteY4" fmla="*/ 60419 h 1420939"/>
                <a:gd name="connsiteX5" fmla="*/ 2690871 w 2690871"/>
                <a:gd name="connsiteY5" fmla="*/ 894898 h 1420939"/>
                <a:gd name="connsiteX6" fmla="*/ 2682146 w 2690871"/>
                <a:gd name="connsiteY6" fmla="*/ 969085 h 1420939"/>
                <a:gd name="connsiteX7" fmla="*/ 2680400 w 2690871"/>
                <a:gd name="connsiteY7" fmla="*/ 970253 h 1420939"/>
                <a:gd name="connsiteX8" fmla="*/ 2679383 w 2690871"/>
                <a:gd name="connsiteY8" fmla="*/ 981635 h 1420939"/>
                <a:gd name="connsiteX9" fmla="*/ 2566060 w 2690871"/>
                <a:gd name="connsiteY9" fmla="*/ 1119890 h 1420939"/>
                <a:gd name="connsiteX10" fmla="*/ 2431581 w 2690871"/>
                <a:gd name="connsiteY10" fmla="*/ 1129883 h 1420939"/>
                <a:gd name="connsiteX11" fmla="*/ 2429715 w 2690871"/>
                <a:gd name="connsiteY11" fmla="*/ 1129193 h 1420939"/>
                <a:gd name="connsiteX12" fmla="*/ 2362331 w 2690871"/>
                <a:gd name="connsiteY12" fmla="*/ 1138587 h 1420939"/>
                <a:gd name="connsiteX13" fmla="*/ 2276453 w 2690871"/>
                <a:gd name="connsiteY13" fmla="*/ 1167924 h 1420939"/>
                <a:gd name="connsiteX14" fmla="*/ 2077895 w 2690871"/>
                <a:gd name="connsiteY14" fmla="*/ 1337159 h 1420939"/>
                <a:gd name="connsiteX15" fmla="*/ 2048305 w 2690871"/>
                <a:gd name="connsiteY15" fmla="*/ 1393536 h 1420939"/>
                <a:gd name="connsiteX16" fmla="*/ 2000273 w 2690871"/>
                <a:gd name="connsiteY16" fmla="*/ 1384489 h 1420939"/>
                <a:gd name="connsiteX17" fmla="*/ 1723311 w 2690871"/>
                <a:gd name="connsiteY17" fmla="*/ 1397040 h 1420939"/>
                <a:gd name="connsiteX18" fmla="*/ 1633195 w 2690871"/>
                <a:gd name="connsiteY18" fmla="*/ 1420939 h 1420939"/>
                <a:gd name="connsiteX19" fmla="*/ 1628718 w 2690871"/>
                <a:gd name="connsiteY19" fmla="*/ 1395065 h 1420939"/>
                <a:gd name="connsiteX20" fmla="*/ 1475822 w 2690871"/>
                <a:gd name="connsiteY20" fmla="*/ 1103477 h 1420939"/>
                <a:gd name="connsiteX21" fmla="*/ 757097 w 2690871"/>
                <a:gd name="connsiteY21" fmla="*/ 920642 h 1420939"/>
                <a:gd name="connsiteX22" fmla="*/ 695022 w 2690871"/>
                <a:gd name="connsiteY22" fmla="*/ 949410 h 1420939"/>
                <a:gd name="connsiteX23" fmla="*/ 679284 w 2690871"/>
                <a:gd name="connsiteY23" fmla="*/ 915037 h 1420939"/>
                <a:gd name="connsiteX24" fmla="*/ 492527 w 2690871"/>
                <a:gd name="connsiteY24" fmla="*/ 650594 h 1420939"/>
                <a:gd name="connsiteX25" fmla="*/ 63158 w 2690871"/>
                <a:gd name="connsiteY25" fmla="*/ 333688 h 1420939"/>
                <a:gd name="connsiteX26" fmla="*/ 0 w 2690871"/>
                <a:gd name="connsiteY26" fmla="*/ 311891 h 1420939"/>
                <a:gd name="connsiteX27" fmla="*/ 64953 w 2690871"/>
                <a:gd name="connsiteY27" fmla="*/ 244413 h 1420939"/>
                <a:gd name="connsiteX28" fmla="*/ 753368 w 2690871"/>
                <a:gd name="connsiteY28" fmla="*/ 0 h 142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871" h="1420939">
                  <a:moveTo>
                    <a:pt x="753368" y="0"/>
                  </a:moveTo>
                  <a:cubicBezTo>
                    <a:pt x="955001" y="0"/>
                    <a:pt x="1142316" y="52539"/>
                    <a:pt x="1297698" y="142516"/>
                  </a:cubicBezTo>
                  <a:lnTo>
                    <a:pt x="1299739" y="143959"/>
                  </a:lnTo>
                  <a:lnTo>
                    <a:pt x="1338349" y="125997"/>
                  </a:lnTo>
                  <a:cubicBezTo>
                    <a:pt x="1454825" y="83770"/>
                    <a:pt x="1582884" y="60419"/>
                    <a:pt x="1717305" y="60419"/>
                  </a:cubicBezTo>
                  <a:cubicBezTo>
                    <a:pt x="2254991" y="60419"/>
                    <a:pt x="2690871" y="434028"/>
                    <a:pt x="2690871" y="894898"/>
                  </a:cubicBezTo>
                  <a:lnTo>
                    <a:pt x="2682146" y="969085"/>
                  </a:lnTo>
                  <a:lnTo>
                    <a:pt x="2680400" y="970253"/>
                  </a:lnTo>
                  <a:lnTo>
                    <a:pt x="2679383" y="981635"/>
                  </a:lnTo>
                  <a:cubicBezTo>
                    <a:pt x="2662203" y="1043185"/>
                    <a:pt x="2623071" y="1094133"/>
                    <a:pt x="2566060" y="1119890"/>
                  </a:cubicBezTo>
                  <a:cubicBezTo>
                    <a:pt x="2523301" y="1139208"/>
                    <a:pt x="2476557" y="1141613"/>
                    <a:pt x="2431581" y="1129883"/>
                  </a:cubicBezTo>
                  <a:lnTo>
                    <a:pt x="2429715" y="1129193"/>
                  </a:lnTo>
                  <a:lnTo>
                    <a:pt x="2362331" y="1138587"/>
                  </a:lnTo>
                  <a:cubicBezTo>
                    <a:pt x="2333411" y="1145449"/>
                    <a:pt x="2304655" y="1155183"/>
                    <a:pt x="2276453" y="1167924"/>
                  </a:cubicBezTo>
                  <a:cubicBezTo>
                    <a:pt x="2191849" y="1206147"/>
                    <a:pt x="2124253" y="1266004"/>
                    <a:pt x="2077895" y="1337159"/>
                  </a:cubicBezTo>
                  <a:lnTo>
                    <a:pt x="2048305" y="1393536"/>
                  </a:lnTo>
                  <a:lnTo>
                    <a:pt x="2000273" y="1384489"/>
                  </a:lnTo>
                  <a:cubicBezTo>
                    <a:pt x="1908307" y="1374242"/>
                    <a:pt x="1815026" y="1378014"/>
                    <a:pt x="1723311" y="1397040"/>
                  </a:cubicBezTo>
                  <a:lnTo>
                    <a:pt x="1633195" y="1420939"/>
                  </a:lnTo>
                  <a:lnTo>
                    <a:pt x="1628718" y="1395065"/>
                  </a:lnTo>
                  <a:cubicBezTo>
                    <a:pt x="1603870" y="1289845"/>
                    <a:pt x="1553092" y="1189338"/>
                    <a:pt x="1475822" y="1103477"/>
                  </a:cubicBezTo>
                  <a:cubicBezTo>
                    <a:pt x="1290375" y="897410"/>
                    <a:pt x="1005003" y="834230"/>
                    <a:pt x="757097" y="920642"/>
                  </a:cubicBezTo>
                  <a:lnTo>
                    <a:pt x="695022" y="949410"/>
                  </a:lnTo>
                  <a:lnTo>
                    <a:pt x="679284" y="915037"/>
                  </a:lnTo>
                  <a:cubicBezTo>
                    <a:pt x="630535" y="824043"/>
                    <a:pt x="568093" y="734561"/>
                    <a:pt x="492527" y="650594"/>
                  </a:cubicBezTo>
                  <a:cubicBezTo>
                    <a:pt x="362987" y="506650"/>
                    <a:pt x="213277" y="399354"/>
                    <a:pt x="63158" y="333688"/>
                  </a:cubicBezTo>
                  <a:lnTo>
                    <a:pt x="0" y="311891"/>
                  </a:lnTo>
                  <a:lnTo>
                    <a:pt x="64953" y="244413"/>
                  </a:lnTo>
                  <a:cubicBezTo>
                    <a:pt x="241134" y="93402"/>
                    <a:pt x="484525" y="0"/>
                    <a:pt x="753368" y="0"/>
                  </a:cubicBezTo>
                  <a:close/>
                </a:path>
              </a:pathLst>
            </a:custGeom>
            <a:solidFill>
              <a:srgbClr val="A883BD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57881A-AC1F-A6E8-DBF4-9CBDCFCDC24F}"/>
                </a:ext>
              </a:extLst>
            </p:cNvPr>
            <p:cNvSpPr txBox="1"/>
            <p:nvPr/>
          </p:nvSpPr>
          <p:spPr>
            <a:xfrm>
              <a:off x="4678288" y="3290091"/>
              <a:ext cx="574196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AB27B3-9785-28CC-68BF-78C1965EB7C5}"/>
                </a:ext>
              </a:extLst>
            </p:cNvPr>
            <p:cNvSpPr txBox="1"/>
            <p:nvPr/>
          </p:nvSpPr>
          <p:spPr>
            <a:xfrm>
              <a:off x="6251277" y="2542191"/>
              <a:ext cx="62709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0D27A0D-1A6D-CA4C-5849-3376679945DA}"/>
                </a:ext>
              </a:extLst>
            </p:cNvPr>
            <p:cNvSpPr txBox="1"/>
            <p:nvPr/>
          </p:nvSpPr>
          <p:spPr>
            <a:xfrm>
              <a:off x="7493986" y="3408838"/>
              <a:ext cx="635110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D62C5A4-7082-30C8-943C-1E55FCE3CA72}"/>
                </a:ext>
              </a:extLst>
            </p:cNvPr>
            <p:cNvSpPr txBox="1"/>
            <p:nvPr/>
          </p:nvSpPr>
          <p:spPr>
            <a:xfrm>
              <a:off x="6239715" y="4437973"/>
              <a:ext cx="636713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04</a:t>
              </a:r>
              <a:endParaRPr lang="en-US" altLang="zh-CN" sz="24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61E83AD-18CA-4956-47E5-9D065ADEB422}"/>
              </a:ext>
            </a:extLst>
          </p:cNvPr>
          <p:cNvGrpSpPr/>
          <p:nvPr/>
        </p:nvGrpSpPr>
        <p:grpSpPr>
          <a:xfrm>
            <a:off x="924836" y="1450015"/>
            <a:ext cx="3115922" cy="1280943"/>
            <a:chOff x="1396079" y="3046957"/>
            <a:chExt cx="3115922" cy="12809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4987E2A-CB39-9994-C965-A5C070D5771B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232DA36-DA6E-B817-0879-DB627B8FA700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427D2FB-EB80-7E5A-E680-CADBCD3A6562}"/>
              </a:ext>
            </a:extLst>
          </p:cNvPr>
          <p:cNvGrpSpPr/>
          <p:nvPr/>
        </p:nvGrpSpPr>
        <p:grpSpPr>
          <a:xfrm>
            <a:off x="2697057" y="4814664"/>
            <a:ext cx="3115922" cy="1280943"/>
            <a:chOff x="1396079" y="3046957"/>
            <a:chExt cx="3115922" cy="128094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68B4085-7651-5A59-11A0-B57D54CA1FBC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A6D078A-8031-FAAA-F554-AAA5B461CD86}"/>
                </a:ext>
              </a:extLst>
            </p:cNvPr>
            <p:cNvSpPr/>
            <p:nvPr/>
          </p:nvSpPr>
          <p:spPr>
            <a:xfrm>
              <a:off x="1396079" y="3429000"/>
              <a:ext cx="31159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DCB1D28-96D2-9798-8BBD-7BD03809D1D5}"/>
              </a:ext>
            </a:extLst>
          </p:cNvPr>
          <p:cNvGrpSpPr/>
          <p:nvPr/>
        </p:nvGrpSpPr>
        <p:grpSpPr>
          <a:xfrm>
            <a:off x="7598488" y="1295848"/>
            <a:ext cx="3768726" cy="1003945"/>
            <a:chOff x="1396079" y="3046957"/>
            <a:chExt cx="3768726" cy="100394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F9574FC-ACB4-05D1-A2B6-8F8068F29AA3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5730AB3-33F6-7B98-FCCB-062D7FA2830E}"/>
                </a:ext>
              </a:extLst>
            </p:cNvPr>
            <p:cNvSpPr/>
            <p:nvPr/>
          </p:nvSpPr>
          <p:spPr>
            <a:xfrm>
              <a:off x="1396079" y="3429000"/>
              <a:ext cx="376872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7ECD317-D5BB-829E-60AC-FB0D339595CF}"/>
              </a:ext>
            </a:extLst>
          </p:cNvPr>
          <p:cNvGrpSpPr/>
          <p:nvPr/>
        </p:nvGrpSpPr>
        <p:grpSpPr>
          <a:xfrm>
            <a:off x="8411126" y="3103606"/>
            <a:ext cx="2956088" cy="1280943"/>
            <a:chOff x="1396079" y="3046957"/>
            <a:chExt cx="2956088" cy="128094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4842A8B-C2A9-7E3C-0AAC-1969C67A374B}"/>
                </a:ext>
              </a:extLst>
            </p:cNvPr>
            <p:cNvSpPr/>
            <p:nvPr/>
          </p:nvSpPr>
          <p:spPr>
            <a:xfrm>
              <a:off x="1396079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D36D8DD-B558-016B-2BA6-D4CB8F63826B}"/>
                </a:ext>
              </a:extLst>
            </p:cNvPr>
            <p:cNvSpPr/>
            <p:nvPr/>
          </p:nvSpPr>
          <p:spPr>
            <a:xfrm>
              <a:off x="1396079" y="3429000"/>
              <a:ext cx="2956088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模板网，幻灯片演示模板及素材免费下载！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www.51pptmoban.com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2321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2B8611AD-D5FB-EC34-B3DA-FD775B3641A8}"/>
              </a:ext>
            </a:extLst>
          </p:cNvPr>
          <p:cNvSpPr/>
          <p:nvPr/>
        </p:nvSpPr>
        <p:spPr>
          <a:xfrm>
            <a:off x="6046736" y="1491733"/>
            <a:ext cx="2928900" cy="580002"/>
          </a:xfrm>
          <a:prstGeom prst="roundRect">
            <a:avLst>
              <a:gd name="adj" fmla="val 50000"/>
            </a:avLst>
          </a:prstGeom>
          <a:solidFill>
            <a:schemeClr val="bg1">
              <a:alpha val="47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3">
            <a:extLst>
              <a:ext uri="{FF2B5EF4-FFF2-40B4-BE49-F238E27FC236}">
                <a16:creationId xmlns:a16="http://schemas.microsoft.com/office/drawing/2014/main" id="{4A76FB11-DDD9-E766-F279-D881055951E2}"/>
              </a:ext>
            </a:extLst>
          </p:cNvPr>
          <p:cNvGrpSpPr/>
          <p:nvPr/>
        </p:nvGrpSpPr>
        <p:grpSpPr>
          <a:xfrm>
            <a:off x="1043151" y="1491733"/>
            <a:ext cx="4921485" cy="4531695"/>
            <a:chOff x="2384129" y="11277"/>
            <a:chExt cx="7432390" cy="684373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7371BD-38C9-66B8-A180-A7181BB1FA2F}"/>
                </a:ext>
              </a:extLst>
            </p:cNvPr>
            <p:cNvSpPr/>
            <p:nvPr/>
          </p:nvSpPr>
          <p:spPr>
            <a:xfrm>
              <a:off x="2384516" y="5978865"/>
              <a:ext cx="1517137" cy="5370"/>
            </a:xfrm>
            <a:custGeom>
              <a:avLst/>
              <a:gdLst>
                <a:gd name="connsiteX0" fmla="*/ 2 w 1517137"/>
                <a:gd name="connsiteY0" fmla="*/ 2 h 5370"/>
                <a:gd name="connsiteX1" fmla="*/ 1517140 w 1517137"/>
                <a:gd name="connsiteY1" fmla="*/ 2 h 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7137" h="5370">
                  <a:moveTo>
                    <a:pt x="2" y="2"/>
                  </a:moveTo>
                  <a:lnTo>
                    <a:pt x="1517140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3AA4A2D-DA80-28B2-CA7E-2D40CDEF8F54}"/>
                </a:ext>
              </a:extLst>
            </p:cNvPr>
            <p:cNvSpPr/>
            <p:nvPr/>
          </p:nvSpPr>
          <p:spPr>
            <a:xfrm>
              <a:off x="5570774" y="5978865"/>
              <a:ext cx="2255030" cy="5370"/>
            </a:xfrm>
            <a:custGeom>
              <a:avLst/>
              <a:gdLst>
                <a:gd name="connsiteX0" fmla="*/ 2 w 2255030"/>
                <a:gd name="connsiteY0" fmla="*/ 2 h 5370"/>
                <a:gd name="connsiteX1" fmla="*/ 2255033 w 2255030"/>
                <a:gd name="connsiteY1" fmla="*/ 2 h 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5030" h="5370">
                  <a:moveTo>
                    <a:pt x="2" y="2"/>
                  </a:moveTo>
                  <a:lnTo>
                    <a:pt x="2255033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6EB976-CD66-7C9F-3775-0FC516C9B5B9}"/>
                </a:ext>
              </a:extLst>
            </p:cNvPr>
            <p:cNvSpPr/>
            <p:nvPr/>
          </p:nvSpPr>
          <p:spPr>
            <a:xfrm>
              <a:off x="4178230" y="5978865"/>
              <a:ext cx="1164839" cy="5370"/>
            </a:xfrm>
            <a:custGeom>
              <a:avLst/>
              <a:gdLst>
                <a:gd name="connsiteX0" fmla="*/ 2 w 1164839"/>
                <a:gd name="connsiteY0" fmla="*/ 2 h 5370"/>
                <a:gd name="connsiteX1" fmla="*/ 1164842 w 1164839"/>
                <a:gd name="connsiteY1" fmla="*/ 2 h 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4839" h="5370">
                  <a:moveTo>
                    <a:pt x="2" y="2"/>
                  </a:moveTo>
                  <a:lnTo>
                    <a:pt x="1164842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426C631-F64A-7C15-F143-ADC116E9DBFF}"/>
                </a:ext>
              </a:extLst>
            </p:cNvPr>
            <p:cNvSpPr/>
            <p:nvPr/>
          </p:nvSpPr>
          <p:spPr>
            <a:xfrm>
              <a:off x="7968658" y="5978865"/>
              <a:ext cx="412983" cy="5370"/>
            </a:xfrm>
            <a:custGeom>
              <a:avLst/>
              <a:gdLst>
                <a:gd name="connsiteX0" fmla="*/ 2 w 412983"/>
                <a:gd name="connsiteY0" fmla="*/ 2 h 5370"/>
                <a:gd name="connsiteX1" fmla="*/ 412986 w 412983"/>
                <a:gd name="connsiteY1" fmla="*/ 2 h 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2983" h="5370">
                  <a:moveTo>
                    <a:pt x="2" y="2"/>
                  </a:moveTo>
                  <a:lnTo>
                    <a:pt x="412986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026510E-DF89-0F22-A7E4-392C858C58D7}"/>
                </a:ext>
              </a:extLst>
            </p:cNvPr>
            <p:cNvSpPr/>
            <p:nvPr/>
          </p:nvSpPr>
          <p:spPr>
            <a:xfrm>
              <a:off x="8591624" y="5978865"/>
              <a:ext cx="1103080" cy="5370"/>
            </a:xfrm>
            <a:custGeom>
              <a:avLst/>
              <a:gdLst>
                <a:gd name="connsiteX0" fmla="*/ 2 w 1103080"/>
                <a:gd name="connsiteY0" fmla="*/ 2 h 5370"/>
                <a:gd name="connsiteX1" fmla="*/ 1103082 w 1103080"/>
                <a:gd name="connsiteY1" fmla="*/ 2 h 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080" h="5370">
                  <a:moveTo>
                    <a:pt x="2" y="2"/>
                  </a:moveTo>
                  <a:lnTo>
                    <a:pt x="1103082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2F65C8A-291A-CA87-F266-840B343B3124}"/>
                </a:ext>
              </a:extLst>
            </p:cNvPr>
            <p:cNvSpPr/>
            <p:nvPr/>
          </p:nvSpPr>
          <p:spPr>
            <a:xfrm>
              <a:off x="2384129" y="347996"/>
              <a:ext cx="7432390" cy="5213905"/>
            </a:xfrm>
            <a:custGeom>
              <a:avLst/>
              <a:gdLst>
                <a:gd name="connsiteX0" fmla="*/ 6834 w 7432390"/>
                <a:gd name="connsiteY0" fmla="*/ 1465590 h 5213905"/>
                <a:gd name="connsiteX1" fmla="*/ 819913 w 7432390"/>
                <a:gd name="connsiteY1" fmla="*/ 360361 h 5213905"/>
                <a:gd name="connsiteX2" fmla="*/ 2171642 w 7432390"/>
                <a:gd name="connsiteY2" fmla="*/ 533825 h 5213905"/>
                <a:gd name="connsiteX3" fmla="*/ 4738156 w 7432390"/>
                <a:gd name="connsiteY3" fmla="*/ 77341 h 5213905"/>
                <a:gd name="connsiteX4" fmla="*/ 4838583 w 7432390"/>
                <a:gd name="connsiteY4" fmla="*/ 1383422 h 5213905"/>
                <a:gd name="connsiteX5" fmla="*/ 7012520 w 7432390"/>
                <a:gd name="connsiteY5" fmla="*/ 2114334 h 5213905"/>
                <a:gd name="connsiteX6" fmla="*/ 7240762 w 7432390"/>
                <a:gd name="connsiteY6" fmla="*/ 3776472 h 5213905"/>
                <a:gd name="connsiteX7" fmla="*/ 4975528 w 7432390"/>
                <a:gd name="connsiteY7" fmla="*/ 3703435 h 5213905"/>
                <a:gd name="connsiteX8" fmla="*/ 3066351 w 7432390"/>
                <a:gd name="connsiteY8" fmla="*/ 4982127 h 5213905"/>
                <a:gd name="connsiteX9" fmla="*/ 207687 w 7432390"/>
                <a:gd name="connsiteY9" fmla="*/ 4580421 h 5213905"/>
                <a:gd name="connsiteX10" fmla="*/ 508967 w 7432390"/>
                <a:gd name="connsiteY10" fmla="*/ 3046098 h 5213905"/>
                <a:gd name="connsiteX11" fmla="*/ 6834 w 7432390"/>
                <a:gd name="connsiteY11" fmla="*/ 1465590 h 521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32390" h="5213905">
                  <a:moveTo>
                    <a:pt x="6834" y="1465590"/>
                  </a:moveTo>
                  <a:cubicBezTo>
                    <a:pt x="60001" y="990846"/>
                    <a:pt x="398336" y="527918"/>
                    <a:pt x="819913" y="360361"/>
                  </a:cubicBezTo>
                  <a:cubicBezTo>
                    <a:pt x="1269952" y="180990"/>
                    <a:pt x="1513231" y="458640"/>
                    <a:pt x="2171642" y="533825"/>
                  </a:cubicBezTo>
                  <a:cubicBezTo>
                    <a:pt x="3526594" y="688493"/>
                    <a:pt x="4360080" y="-272809"/>
                    <a:pt x="4738156" y="77341"/>
                  </a:cubicBezTo>
                  <a:cubicBezTo>
                    <a:pt x="5029232" y="346935"/>
                    <a:pt x="4530322" y="912438"/>
                    <a:pt x="4838583" y="1383422"/>
                  </a:cubicBezTo>
                  <a:cubicBezTo>
                    <a:pt x="5244585" y="2003166"/>
                    <a:pt x="6415332" y="1492442"/>
                    <a:pt x="7012520" y="2114334"/>
                  </a:cubicBezTo>
                  <a:cubicBezTo>
                    <a:pt x="7460412" y="2580484"/>
                    <a:pt x="7571579" y="3449952"/>
                    <a:pt x="7240762" y="3776472"/>
                  </a:cubicBezTo>
                  <a:cubicBezTo>
                    <a:pt x="6833149" y="4178716"/>
                    <a:pt x="6093645" y="3422026"/>
                    <a:pt x="4975528" y="3703435"/>
                  </a:cubicBezTo>
                  <a:cubicBezTo>
                    <a:pt x="4045375" y="3937584"/>
                    <a:pt x="4091560" y="4578810"/>
                    <a:pt x="3066351" y="4982127"/>
                  </a:cubicBezTo>
                  <a:cubicBezTo>
                    <a:pt x="1933197" y="5427870"/>
                    <a:pt x="474059" y="5196406"/>
                    <a:pt x="207687" y="4580421"/>
                  </a:cubicBezTo>
                  <a:cubicBezTo>
                    <a:pt x="20260" y="4147030"/>
                    <a:pt x="577708" y="3880658"/>
                    <a:pt x="508967" y="3046098"/>
                  </a:cubicBezTo>
                  <a:cubicBezTo>
                    <a:pt x="446133" y="2272224"/>
                    <a:pt x="-64592" y="2110038"/>
                    <a:pt x="6834" y="1465590"/>
                  </a:cubicBezTo>
                  <a:close/>
                </a:path>
              </a:pathLst>
            </a:custGeom>
            <a:solidFill>
              <a:schemeClr val="bg1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4431BA7-DD71-816E-5808-DD02DF01912A}"/>
                </a:ext>
              </a:extLst>
            </p:cNvPr>
            <p:cNvSpPr/>
            <p:nvPr/>
          </p:nvSpPr>
          <p:spPr>
            <a:xfrm>
              <a:off x="3901623" y="2727331"/>
              <a:ext cx="1581613" cy="2553381"/>
            </a:xfrm>
            <a:custGeom>
              <a:avLst/>
              <a:gdLst>
                <a:gd name="connsiteX0" fmla="*/ 83274 w 1581613"/>
                <a:gd name="connsiteY0" fmla="*/ 2351994 h 2553381"/>
                <a:gd name="connsiteX1" fmla="*/ 1107 w 1581613"/>
                <a:gd name="connsiteY1" fmla="*/ 298890 h 2553381"/>
                <a:gd name="connsiteX2" fmla="*/ 357165 w 1581613"/>
                <a:gd name="connsiteY2" fmla="*/ 296 h 2553381"/>
                <a:gd name="connsiteX3" fmla="*/ 877556 w 1581613"/>
                <a:gd name="connsiteY3" fmla="*/ 51852 h 2553381"/>
                <a:gd name="connsiteX4" fmla="*/ 1014501 w 1581613"/>
                <a:gd name="connsiteY4" fmla="*/ 945486 h 2553381"/>
                <a:gd name="connsiteX5" fmla="*/ 933409 w 1581613"/>
                <a:gd name="connsiteY5" fmla="*/ 2105493 h 2553381"/>
                <a:gd name="connsiteX6" fmla="*/ 1385059 w 1581613"/>
                <a:gd name="connsiteY6" fmla="*/ 2111937 h 2553381"/>
                <a:gd name="connsiteX7" fmla="*/ 1581616 w 1581613"/>
                <a:gd name="connsiteY7" fmla="*/ 2311179 h 2553381"/>
                <a:gd name="connsiteX8" fmla="*/ 1581616 w 1581613"/>
                <a:gd name="connsiteY8" fmla="*/ 2354142 h 2553381"/>
                <a:gd name="connsiteX9" fmla="*/ 1382374 w 1581613"/>
                <a:gd name="connsiteY9" fmla="*/ 2553384 h 2553381"/>
                <a:gd name="connsiteX10" fmla="*/ 283590 w 1581613"/>
                <a:gd name="connsiteY10" fmla="*/ 2553384 h 2553381"/>
                <a:gd name="connsiteX11" fmla="*/ 85959 w 1581613"/>
                <a:gd name="connsiteY11" fmla="*/ 2376698 h 2553381"/>
                <a:gd name="connsiteX12" fmla="*/ 83274 w 1581613"/>
                <a:gd name="connsiteY12" fmla="*/ 2351994 h 255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81613" h="2553381">
                  <a:moveTo>
                    <a:pt x="83274" y="2351994"/>
                  </a:moveTo>
                  <a:cubicBezTo>
                    <a:pt x="83274" y="2351994"/>
                    <a:pt x="10237" y="469132"/>
                    <a:pt x="1107" y="298890"/>
                  </a:cubicBezTo>
                  <a:cubicBezTo>
                    <a:pt x="-8023" y="128111"/>
                    <a:pt x="33330" y="4592"/>
                    <a:pt x="357165" y="296"/>
                  </a:cubicBezTo>
                  <a:cubicBezTo>
                    <a:pt x="681537" y="-4537"/>
                    <a:pt x="877556" y="51852"/>
                    <a:pt x="877556" y="51852"/>
                  </a:cubicBezTo>
                  <a:cubicBezTo>
                    <a:pt x="877556" y="51852"/>
                    <a:pt x="1023094" y="36815"/>
                    <a:pt x="1014501" y="945486"/>
                  </a:cubicBezTo>
                  <a:cubicBezTo>
                    <a:pt x="1005909" y="1854158"/>
                    <a:pt x="933409" y="2105493"/>
                    <a:pt x="933409" y="2105493"/>
                  </a:cubicBezTo>
                  <a:lnTo>
                    <a:pt x="1385059" y="2111937"/>
                  </a:lnTo>
                  <a:cubicBezTo>
                    <a:pt x="1494078" y="2113548"/>
                    <a:pt x="1581616" y="2202160"/>
                    <a:pt x="1581616" y="2311179"/>
                  </a:cubicBezTo>
                  <a:lnTo>
                    <a:pt x="1581616" y="2354142"/>
                  </a:lnTo>
                  <a:cubicBezTo>
                    <a:pt x="1581616" y="2464235"/>
                    <a:pt x="1492467" y="2553384"/>
                    <a:pt x="1382374" y="2553384"/>
                  </a:cubicBezTo>
                  <a:lnTo>
                    <a:pt x="283590" y="2553384"/>
                  </a:lnTo>
                  <a:cubicBezTo>
                    <a:pt x="182090" y="2553384"/>
                    <a:pt x="97237" y="2477124"/>
                    <a:pt x="85959" y="2376698"/>
                  </a:cubicBezTo>
                  <a:lnTo>
                    <a:pt x="83274" y="2351994"/>
                  </a:lnTo>
                  <a:close/>
                </a:path>
              </a:pathLst>
            </a:custGeom>
            <a:solidFill>
              <a:srgbClr val="FFC933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7D65383-0D08-2F51-C586-A459EB6530B0}"/>
                </a:ext>
              </a:extLst>
            </p:cNvPr>
            <p:cNvSpPr/>
            <p:nvPr/>
          </p:nvSpPr>
          <p:spPr>
            <a:xfrm>
              <a:off x="4090692" y="2744811"/>
              <a:ext cx="1205654" cy="2147085"/>
            </a:xfrm>
            <a:custGeom>
              <a:avLst/>
              <a:gdLst>
                <a:gd name="connsiteX0" fmla="*/ 2 w 1205654"/>
                <a:gd name="connsiteY0" fmla="*/ 2 h 2147085"/>
                <a:gd name="connsiteX1" fmla="*/ 101503 w 1205654"/>
                <a:gd name="connsiteY1" fmla="*/ 2128828 h 2147085"/>
                <a:gd name="connsiteX2" fmla="*/ 1205657 w 1205654"/>
                <a:gd name="connsiteY2" fmla="*/ 2147088 h 214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654" h="2147085">
                  <a:moveTo>
                    <a:pt x="2" y="2"/>
                  </a:moveTo>
                  <a:lnTo>
                    <a:pt x="101503" y="2128828"/>
                  </a:lnTo>
                  <a:lnTo>
                    <a:pt x="1205657" y="2147088"/>
                  </a:lnTo>
                </a:path>
              </a:pathLst>
            </a:custGeom>
            <a:noFill/>
            <a:ln w="21481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A578C29-ECA4-4648-6EB3-BC2F97055526}"/>
                </a:ext>
              </a:extLst>
            </p:cNvPr>
            <p:cNvSpPr/>
            <p:nvPr/>
          </p:nvSpPr>
          <p:spPr>
            <a:xfrm>
              <a:off x="4227928" y="1786542"/>
              <a:ext cx="1098891" cy="1274585"/>
            </a:xfrm>
            <a:custGeom>
              <a:avLst/>
              <a:gdLst>
                <a:gd name="connsiteX0" fmla="*/ 808494 w 1098891"/>
                <a:gd name="connsiteY0" fmla="*/ 228434 h 1274585"/>
                <a:gd name="connsiteX1" fmla="*/ 631808 w 1098891"/>
                <a:gd name="connsiteY1" fmla="*/ 192 h 1274585"/>
                <a:gd name="connsiteX2" fmla="*/ 421825 w 1098891"/>
                <a:gd name="connsiteY2" fmla="*/ 158619 h 1274585"/>
                <a:gd name="connsiteX3" fmla="*/ 242454 w 1098891"/>
                <a:gd name="connsiteY3" fmla="*/ 313823 h 1274585"/>
                <a:gd name="connsiteX4" fmla="*/ 205935 w 1098891"/>
                <a:gd name="connsiteY4" fmla="*/ 527028 h 1274585"/>
                <a:gd name="connsiteX5" fmla="*/ 82416 w 1098891"/>
                <a:gd name="connsiteY5" fmla="*/ 689751 h 1274585"/>
                <a:gd name="connsiteX6" fmla="*/ 118934 w 1098891"/>
                <a:gd name="connsiteY6" fmla="*/ 895437 h 1274585"/>
                <a:gd name="connsiteX7" fmla="*/ 249 w 1098891"/>
                <a:gd name="connsiteY7" fmla="*/ 1070512 h 1274585"/>
                <a:gd name="connsiteX8" fmla="*/ 76508 w 1098891"/>
                <a:gd name="connsiteY8" fmla="*/ 1274588 h 1274585"/>
                <a:gd name="connsiteX9" fmla="*/ 404640 w 1098891"/>
                <a:gd name="connsiteY9" fmla="*/ 1274588 h 1274585"/>
                <a:gd name="connsiteX10" fmla="*/ 945976 w 1098891"/>
                <a:gd name="connsiteY10" fmla="*/ 1148383 h 1274585"/>
                <a:gd name="connsiteX11" fmla="*/ 1079162 w 1098891"/>
                <a:gd name="connsiteY11" fmla="*/ 916919 h 1274585"/>
                <a:gd name="connsiteX12" fmla="*/ 1089366 w 1098891"/>
                <a:gd name="connsiteY12" fmla="*/ 628529 h 1274585"/>
                <a:gd name="connsiteX13" fmla="*/ 1008810 w 1098891"/>
                <a:gd name="connsiteY13" fmla="*/ 341212 h 1274585"/>
                <a:gd name="connsiteX14" fmla="*/ 808494 w 1098891"/>
                <a:gd name="connsiteY14" fmla="*/ 228434 h 12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8891" h="1274585">
                  <a:moveTo>
                    <a:pt x="808494" y="228434"/>
                  </a:moveTo>
                  <a:cubicBezTo>
                    <a:pt x="808494" y="228434"/>
                    <a:pt x="799364" y="6099"/>
                    <a:pt x="631808" y="192"/>
                  </a:cubicBezTo>
                  <a:cubicBezTo>
                    <a:pt x="464251" y="-5716"/>
                    <a:pt x="470696" y="128007"/>
                    <a:pt x="421825" y="158619"/>
                  </a:cubicBezTo>
                  <a:cubicBezTo>
                    <a:pt x="372954" y="189230"/>
                    <a:pt x="251583" y="204267"/>
                    <a:pt x="242454" y="313823"/>
                  </a:cubicBezTo>
                  <a:cubicBezTo>
                    <a:pt x="233324" y="423379"/>
                    <a:pt x="257491" y="484065"/>
                    <a:pt x="205935" y="527028"/>
                  </a:cubicBezTo>
                  <a:cubicBezTo>
                    <a:pt x="154379" y="569991"/>
                    <a:pt x="72212" y="604899"/>
                    <a:pt x="82416" y="689751"/>
                  </a:cubicBezTo>
                  <a:cubicBezTo>
                    <a:pt x="92619" y="774603"/>
                    <a:pt x="175324" y="810048"/>
                    <a:pt x="118934" y="895437"/>
                  </a:cubicBezTo>
                  <a:cubicBezTo>
                    <a:pt x="62545" y="980827"/>
                    <a:pt x="-4585" y="994253"/>
                    <a:pt x="249" y="1070512"/>
                  </a:cubicBezTo>
                  <a:cubicBezTo>
                    <a:pt x="5082" y="1146772"/>
                    <a:pt x="76508" y="1274588"/>
                    <a:pt x="76508" y="1274588"/>
                  </a:cubicBezTo>
                  <a:lnTo>
                    <a:pt x="404640" y="1274588"/>
                  </a:lnTo>
                  <a:cubicBezTo>
                    <a:pt x="404640" y="1274588"/>
                    <a:pt x="909457" y="1203161"/>
                    <a:pt x="945976" y="1148383"/>
                  </a:cubicBezTo>
                  <a:cubicBezTo>
                    <a:pt x="982495" y="1093605"/>
                    <a:pt x="1065199" y="988345"/>
                    <a:pt x="1079162" y="916919"/>
                  </a:cubicBezTo>
                  <a:cubicBezTo>
                    <a:pt x="1093125" y="845493"/>
                    <a:pt x="1109773" y="732177"/>
                    <a:pt x="1089366" y="628529"/>
                  </a:cubicBezTo>
                  <a:cubicBezTo>
                    <a:pt x="1077014" y="566769"/>
                    <a:pt x="1013106" y="455602"/>
                    <a:pt x="1008810" y="341212"/>
                  </a:cubicBezTo>
                  <a:cubicBezTo>
                    <a:pt x="1003439" y="226823"/>
                    <a:pt x="845013" y="176878"/>
                    <a:pt x="808494" y="228434"/>
                  </a:cubicBezTo>
                  <a:close/>
                </a:path>
              </a:pathLst>
            </a:custGeom>
            <a:solidFill>
              <a:srgbClr val="ED85C3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5D33D8C-B063-8D8C-B8B0-FC6DDA762C5B}"/>
                </a:ext>
              </a:extLst>
            </p:cNvPr>
            <p:cNvSpPr/>
            <p:nvPr/>
          </p:nvSpPr>
          <p:spPr>
            <a:xfrm>
              <a:off x="4192193" y="4678154"/>
              <a:ext cx="389890" cy="195482"/>
            </a:xfrm>
            <a:custGeom>
              <a:avLst/>
              <a:gdLst>
                <a:gd name="connsiteX0" fmla="*/ 2 w 389890"/>
                <a:gd name="connsiteY0" fmla="*/ 195485 h 195482"/>
                <a:gd name="connsiteX1" fmla="*/ 389893 w 389890"/>
                <a:gd name="connsiteY1" fmla="*/ 2 h 19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890" h="195482">
                  <a:moveTo>
                    <a:pt x="2" y="195485"/>
                  </a:moveTo>
                  <a:lnTo>
                    <a:pt x="389893" y="2"/>
                  </a:lnTo>
                </a:path>
              </a:pathLst>
            </a:custGeom>
            <a:ln w="21481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B0D01DF-C887-E3DB-7211-CD7F09FE2733}"/>
                </a:ext>
              </a:extLst>
            </p:cNvPr>
            <p:cNvSpPr/>
            <p:nvPr/>
          </p:nvSpPr>
          <p:spPr>
            <a:xfrm>
              <a:off x="8154127" y="2695454"/>
              <a:ext cx="148836" cy="449450"/>
            </a:xfrm>
            <a:custGeom>
              <a:avLst/>
              <a:gdLst>
                <a:gd name="connsiteX0" fmla="*/ 146960 w 148836"/>
                <a:gd name="connsiteY0" fmla="*/ 449453 h 449450"/>
                <a:gd name="connsiteX1" fmla="*/ 4645 w 148836"/>
                <a:gd name="connsiteY1" fmla="*/ 97155 h 449450"/>
                <a:gd name="connsiteX2" fmla="*/ 50830 w 148836"/>
                <a:gd name="connsiteY2" fmla="*/ 45599 h 449450"/>
                <a:gd name="connsiteX3" fmla="*/ 146960 w 148836"/>
                <a:gd name="connsiteY3" fmla="*/ 449453 h 44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" h="449450">
                  <a:moveTo>
                    <a:pt x="146960" y="449453"/>
                  </a:moveTo>
                  <a:cubicBezTo>
                    <a:pt x="146960" y="449453"/>
                    <a:pt x="19682" y="237322"/>
                    <a:pt x="4645" y="97155"/>
                  </a:cubicBezTo>
                  <a:cubicBezTo>
                    <a:pt x="-10392" y="-43013"/>
                    <a:pt x="12700" y="-4346"/>
                    <a:pt x="50830" y="45599"/>
                  </a:cubicBezTo>
                  <a:cubicBezTo>
                    <a:pt x="88423" y="95006"/>
                    <a:pt x="161461" y="315193"/>
                    <a:pt x="146960" y="449453"/>
                  </a:cubicBezTo>
                  <a:close/>
                </a:path>
              </a:pathLst>
            </a:custGeom>
            <a:solidFill>
              <a:srgbClr val="52CB96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139F52E-139D-2E11-C276-52226A94BC76}"/>
                </a:ext>
              </a:extLst>
            </p:cNvPr>
            <p:cNvSpPr/>
            <p:nvPr/>
          </p:nvSpPr>
          <p:spPr>
            <a:xfrm>
              <a:off x="8330623" y="2638590"/>
              <a:ext cx="371310" cy="316203"/>
            </a:xfrm>
            <a:custGeom>
              <a:avLst/>
              <a:gdLst>
                <a:gd name="connsiteX0" fmla="*/ 2 w 371310"/>
                <a:gd name="connsiteY0" fmla="*/ 316205 h 316203"/>
                <a:gd name="connsiteX1" fmla="*/ 186892 w 371310"/>
                <a:gd name="connsiteY1" fmla="*/ 65407 h 316203"/>
                <a:gd name="connsiteX2" fmla="*/ 367337 w 371310"/>
                <a:gd name="connsiteY2" fmla="*/ 7407 h 316203"/>
                <a:gd name="connsiteX3" fmla="*/ 209984 w 371310"/>
                <a:gd name="connsiteY3" fmla="*/ 186241 h 316203"/>
                <a:gd name="connsiteX4" fmla="*/ 2 w 371310"/>
                <a:gd name="connsiteY4" fmla="*/ 316205 h 31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10" h="316203">
                  <a:moveTo>
                    <a:pt x="2" y="316205"/>
                  </a:moveTo>
                  <a:cubicBezTo>
                    <a:pt x="2" y="316205"/>
                    <a:pt x="82169" y="121260"/>
                    <a:pt x="186892" y="65407"/>
                  </a:cubicBezTo>
                  <a:cubicBezTo>
                    <a:pt x="291615" y="9555"/>
                    <a:pt x="339949" y="-13000"/>
                    <a:pt x="367337" y="7407"/>
                  </a:cubicBezTo>
                  <a:cubicBezTo>
                    <a:pt x="394726" y="27815"/>
                    <a:pt x="273892" y="138445"/>
                    <a:pt x="209984" y="186241"/>
                  </a:cubicBezTo>
                  <a:cubicBezTo>
                    <a:pt x="146077" y="234038"/>
                    <a:pt x="2" y="316205"/>
                    <a:pt x="2" y="316205"/>
                  </a:cubicBezTo>
                  <a:close/>
                </a:path>
              </a:pathLst>
            </a:custGeom>
            <a:solidFill>
              <a:srgbClr val="52CB96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F90B42C-5024-FBB5-439C-1CF67369ECA4}"/>
                </a:ext>
              </a:extLst>
            </p:cNvPr>
            <p:cNvSpPr/>
            <p:nvPr/>
          </p:nvSpPr>
          <p:spPr>
            <a:xfrm>
              <a:off x="5996065" y="4519727"/>
              <a:ext cx="701680" cy="2181752"/>
            </a:xfrm>
            <a:custGeom>
              <a:avLst/>
              <a:gdLst>
                <a:gd name="connsiteX0" fmla="*/ 268567 w 701680"/>
                <a:gd name="connsiteY0" fmla="*/ 2 h 2181752"/>
                <a:gd name="connsiteX1" fmla="*/ 701421 w 701680"/>
                <a:gd name="connsiteY1" fmla="*/ 199244 h 2181752"/>
                <a:gd name="connsiteX2" fmla="*/ 284141 w 701680"/>
                <a:gd name="connsiteY2" fmla="*/ 1822179 h 2181752"/>
                <a:gd name="connsiteX3" fmla="*/ 488216 w 701680"/>
                <a:gd name="connsiteY3" fmla="*/ 2070291 h 2181752"/>
                <a:gd name="connsiteX4" fmla="*/ 561254 w 701680"/>
                <a:gd name="connsiteY4" fmla="*/ 2158366 h 2181752"/>
                <a:gd name="connsiteX5" fmla="*/ 366308 w 701680"/>
                <a:gd name="connsiteY5" fmla="*/ 2158366 h 2181752"/>
                <a:gd name="connsiteX6" fmla="*/ 112288 w 701680"/>
                <a:gd name="connsiteY6" fmla="*/ 1932809 h 2181752"/>
                <a:gd name="connsiteX7" fmla="*/ 144511 w 701680"/>
                <a:gd name="connsiteY7" fmla="*/ 1750215 h 2181752"/>
                <a:gd name="connsiteX8" fmla="*/ 326030 w 701680"/>
                <a:gd name="connsiteY8" fmla="*/ 496227 h 2181752"/>
                <a:gd name="connsiteX9" fmla="*/ 47 w 701680"/>
                <a:gd name="connsiteY9" fmla="*/ 440375 h 2181752"/>
                <a:gd name="connsiteX10" fmla="*/ 268567 w 701680"/>
                <a:gd name="connsiteY10" fmla="*/ 2 h 218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1680" h="2181752">
                  <a:moveTo>
                    <a:pt x="268567" y="2"/>
                  </a:moveTo>
                  <a:cubicBezTo>
                    <a:pt x="268567" y="2"/>
                    <a:pt x="689069" y="83243"/>
                    <a:pt x="701421" y="199244"/>
                  </a:cubicBezTo>
                  <a:cubicBezTo>
                    <a:pt x="713773" y="315245"/>
                    <a:pt x="284141" y="1822179"/>
                    <a:pt x="284141" y="1822179"/>
                  </a:cubicBezTo>
                  <a:cubicBezTo>
                    <a:pt x="284141" y="1822179"/>
                    <a:pt x="404438" y="2026254"/>
                    <a:pt x="488216" y="2070291"/>
                  </a:cubicBezTo>
                  <a:cubicBezTo>
                    <a:pt x="488216" y="2070291"/>
                    <a:pt x="570383" y="2125070"/>
                    <a:pt x="561254" y="2158366"/>
                  </a:cubicBezTo>
                  <a:cubicBezTo>
                    <a:pt x="552124" y="2191662"/>
                    <a:pt x="448475" y="2187366"/>
                    <a:pt x="366308" y="2158366"/>
                  </a:cubicBezTo>
                  <a:cubicBezTo>
                    <a:pt x="284141" y="2129365"/>
                    <a:pt x="105844" y="1970939"/>
                    <a:pt x="112288" y="1932809"/>
                  </a:cubicBezTo>
                  <a:cubicBezTo>
                    <a:pt x="118196" y="1894679"/>
                    <a:pt x="141288" y="1791030"/>
                    <a:pt x="144511" y="1750215"/>
                  </a:cubicBezTo>
                  <a:cubicBezTo>
                    <a:pt x="147733" y="1708864"/>
                    <a:pt x="184252" y="680969"/>
                    <a:pt x="326030" y="496227"/>
                  </a:cubicBezTo>
                  <a:lnTo>
                    <a:pt x="47" y="440375"/>
                  </a:lnTo>
                  <a:cubicBezTo>
                    <a:pt x="-490" y="440375"/>
                    <a:pt x="-490" y="81632"/>
                    <a:pt x="268567" y="2"/>
                  </a:cubicBezTo>
                  <a:close/>
                </a:path>
              </a:pathLst>
            </a:custGeom>
            <a:solidFill>
              <a:srgbClr val="FFDFD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00A8385-808A-C550-DE8E-2010AA1326C1}"/>
                </a:ext>
              </a:extLst>
            </p:cNvPr>
            <p:cNvSpPr/>
            <p:nvPr/>
          </p:nvSpPr>
          <p:spPr>
            <a:xfrm>
              <a:off x="6100356" y="6311830"/>
              <a:ext cx="490619" cy="433623"/>
            </a:xfrm>
            <a:custGeom>
              <a:avLst/>
              <a:gdLst>
                <a:gd name="connsiteX0" fmla="*/ 61165 w 490619"/>
                <a:gd name="connsiteY0" fmla="*/ 2 h 433623"/>
                <a:gd name="connsiteX1" fmla="*/ 479 w 490619"/>
                <a:gd name="connsiteY1" fmla="*/ 138558 h 433623"/>
                <a:gd name="connsiteX2" fmla="*/ 479 w 490619"/>
                <a:gd name="connsiteY2" fmla="*/ 368948 h 433623"/>
                <a:gd name="connsiteX3" fmla="*/ 30554 w 490619"/>
                <a:gd name="connsiteY3" fmla="*/ 368948 h 433623"/>
                <a:gd name="connsiteX4" fmla="*/ 41831 w 490619"/>
                <a:gd name="connsiteY4" fmla="*/ 226633 h 433623"/>
                <a:gd name="connsiteX5" fmla="*/ 111646 w 490619"/>
                <a:gd name="connsiteY5" fmla="*/ 287318 h 433623"/>
                <a:gd name="connsiteX6" fmla="*/ 294240 w 490619"/>
                <a:gd name="connsiteY6" fmla="*/ 417282 h 433623"/>
                <a:gd name="connsiteX7" fmla="*/ 489186 w 490619"/>
                <a:gd name="connsiteY7" fmla="*/ 404930 h 433623"/>
                <a:gd name="connsiteX8" fmla="*/ 386074 w 490619"/>
                <a:gd name="connsiteY8" fmla="*/ 278725 h 433623"/>
                <a:gd name="connsiteX9" fmla="*/ 153536 w 490619"/>
                <a:gd name="connsiteY9" fmla="*/ 190114 h 433623"/>
                <a:gd name="connsiteX10" fmla="*/ 61165 w 490619"/>
                <a:gd name="connsiteY10" fmla="*/ 2 h 4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19" h="433623">
                  <a:moveTo>
                    <a:pt x="61165" y="2"/>
                  </a:moveTo>
                  <a:cubicBezTo>
                    <a:pt x="61165" y="2"/>
                    <a:pt x="1553" y="53168"/>
                    <a:pt x="479" y="138558"/>
                  </a:cubicBezTo>
                  <a:cubicBezTo>
                    <a:pt x="-595" y="223947"/>
                    <a:pt x="479" y="368948"/>
                    <a:pt x="479" y="368948"/>
                  </a:cubicBezTo>
                  <a:lnTo>
                    <a:pt x="30554" y="368948"/>
                  </a:lnTo>
                  <a:lnTo>
                    <a:pt x="41831" y="226633"/>
                  </a:lnTo>
                  <a:cubicBezTo>
                    <a:pt x="41831" y="226633"/>
                    <a:pt x="96609" y="242744"/>
                    <a:pt x="111646" y="287318"/>
                  </a:cubicBezTo>
                  <a:cubicBezTo>
                    <a:pt x="126684" y="331892"/>
                    <a:pt x="176628" y="394726"/>
                    <a:pt x="294240" y="417282"/>
                  </a:cubicBezTo>
                  <a:cubicBezTo>
                    <a:pt x="411852" y="439837"/>
                    <a:pt x="481130" y="441985"/>
                    <a:pt x="489186" y="404930"/>
                  </a:cubicBezTo>
                  <a:cubicBezTo>
                    <a:pt x="497241" y="367874"/>
                    <a:pt x="472537" y="301281"/>
                    <a:pt x="386074" y="278725"/>
                  </a:cubicBezTo>
                  <a:cubicBezTo>
                    <a:pt x="386074" y="278725"/>
                    <a:pt x="234629" y="284633"/>
                    <a:pt x="153536" y="190114"/>
                  </a:cubicBezTo>
                  <a:cubicBezTo>
                    <a:pt x="72443" y="95595"/>
                    <a:pt x="61165" y="2"/>
                    <a:pt x="61165" y="2"/>
                  </a:cubicBezTo>
                  <a:close/>
                </a:path>
              </a:pathLst>
            </a:custGeom>
            <a:solidFill>
              <a:srgbClr val="37B37F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C1EB307-EF4D-16FE-5B47-F716C14FABD8}"/>
                </a:ext>
              </a:extLst>
            </p:cNvPr>
            <p:cNvSpPr/>
            <p:nvPr/>
          </p:nvSpPr>
          <p:spPr>
            <a:xfrm>
              <a:off x="5856810" y="4704469"/>
              <a:ext cx="702379" cy="2121067"/>
            </a:xfrm>
            <a:custGeom>
              <a:avLst/>
              <a:gdLst>
                <a:gd name="connsiteX0" fmla="*/ 242951 w 702379"/>
                <a:gd name="connsiteY0" fmla="*/ 2 h 2121067"/>
                <a:gd name="connsiteX1" fmla="*/ 702120 w 702379"/>
                <a:gd name="connsiteY1" fmla="*/ 181521 h 2121067"/>
                <a:gd name="connsiteX2" fmla="*/ 284840 w 702379"/>
                <a:gd name="connsiteY2" fmla="*/ 1761493 h 2121067"/>
                <a:gd name="connsiteX3" fmla="*/ 488915 w 702379"/>
                <a:gd name="connsiteY3" fmla="*/ 2009605 h 2121067"/>
                <a:gd name="connsiteX4" fmla="*/ 561952 w 702379"/>
                <a:gd name="connsiteY4" fmla="*/ 2097680 h 2121067"/>
                <a:gd name="connsiteX5" fmla="*/ 367007 w 702379"/>
                <a:gd name="connsiteY5" fmla="*/ 2097680 h 2121067"/>
                <a:gd name="connsiteX6" fmla="*/ 112987 w 702379"/>
                <a:gd name="connsiteY6" fmla="*/ 1872123 h 2121067"/>
                <a:gd name="connsiteX7" fmla="*/ 145209 w 702379"/>
                <a:gd name="connsiteY7" fmla="*/ 1689530 h 2121067"/>
                <a:gd name="connsiteX8" fmla="*/ 326729 w 702379"/>
                <a:gd name="connsiteY8" fmla="*/ 435541 h 2121067"/>
                <a:gd name="connsiteX9" fmla="*/ 745 w 702379"/>
                <a:gd name="connsiteY9" fmla="*/ 379689 h 2121067"/>
                <a:gd name="connsiteX10" fmla="*/ 242951 w 702379"/>
                <a:gd name="connsiteY10" fmla="*/ 2 h 212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2379" h="2121067">
                  <a:moveTo>
                    <a:pt x="242951" y="2"/>
                  </a:moveTo>
                  <a:cubicBezTo>
                    <a:pt x="242951" y="2"/>
                    <a:pt x="690305" y="66058"/>
                    <a:pt x="702120" y="181521"/>
                  </a:cubicBezTo>
                  <a:cubicBezTo>
                    <a:pt x="714472" y="296985"/>
                    <a:pt x="284840" y="1761493"/>
                    <a:pt x="284840" y="1761493"/>
                  </a:cubicBezTo>
                  <a:cubicBezTo>
                    <a:pt x="284840" y="1761493"/>
                    <a:pt x="405137" y="1965568"/>
                    <a:pt x="488915" y="2009605"/>
                  </a:cubicBezTo>
                  <a:cubicBezTo>
                    <a:pt x="488915" y="2009605"/>
                    <a:pt x="571082" y="2064384"/>
                    <a:pt x="561952" y="2097680"/>
                  </a:cubicBezTo>
                  <a:cubicBezTo>
                    <a:pt x="552823" y="2130977"/>
                    <a:pt x="449174" y="2126680"/>
                    <a:pt x="367007" y="2097680"/>
                  </a:cubicBezTo>
                  <a:cubicBezTo>
                    <a:pt x="284840" y="2068680"/>
                    <a:pt x="106542" y="1910253"/>
                    <a:pt x="112987" y="1872123"/>
                  </a:cubicBezTo>
                  <a:cubicBezTo>
                    <a:pt x="119431" y="1833993"/>
                    <a:pt x="141987" y="1730344"/>
                    <a:pt x="145209" y="1689530"/>
                  </a:cubicBezTo>
                  <a:cubicBezTo>
                    <a:pt x="148431" y="1648715"/>
                    <a:pt x="184950" y="620283"/>
                    <a:pt x="326729" y="435541"/>
                  </a:cubicBezTo>
                  <a:lnTo>
                    <a:pt x="745" y="379689"/>
                  </a:lnTo>
                  <a:cubicBezTo>
                    <a:pt x="745" y="380226"/>
                    <a:pt x="-26107" y="81632"/>
                    <a:pt x="242951" y="2"/>
                  </a:cubicBezTo>
                  <a:close/>
                </a:path>
              </a:pathLst>
            </a:custGeom>
            <a:solidFill>
              <a:srgbClr val="FFDFD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9BB2888-2BD3-A903-A3A4-AD51A65AD0F2}"/>
                </a:ext>
              </a:extLst>
            </p:cNvPr>
            <p:cNvSpPr/>
            <p:nvPr/>
          </p:nvSpPr>
          <p:spPr>
            <a:xfrm>
              <a:off x="6317463" y="4038003"/>
              <a:ext cx="425669" cy="203537"/>
            </a:xfrm>
            <a:custGeom>
              <a:avLst/>
              <a:gdLst>
                <a:gd name="connsiteX0" fmla="*/ 52429 w 425669"/>
                <a:gd name="connsiteY0" fmla="*/ 2 h 203537"/>
                <a:gd name="connsiteX1" fmla="*/ 425672 w 425669"/>
                <a:gd name="connsiteY1" fmla="*/ 203540 h 203537"/>
                <a:gd name="connsiteX2" fmla="*/ 20207 w 425669"/>
                <a:gd name="connsiteY2" fmla="*/ 203540 h 203537"/>
                <a:gd name="connsiteX3" fmla="*/ 3021 w 425669"/>
                <a:gd name="connsiteY3" fmla="*/ 67132 h 203537"/>
                <a:gd name="connsiteX4" fmla="*/ 52429 w 425669"/>
                <a:gd name="connsiteY4" fmla="*/ 2 h 20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669" h="203537">
                  <a:moveTo>
                    <a:pt x="52429" y="2"/>
                  </a:moveTo>
                  <a:cubicBezTo>
                    <a:pt x="52429" y="2"/>
                    <a:pt x="354246" y="25243"/>
                    <a:pt x="425672" y="203540"/>
                  </a:cubicBezTo>
                  <a:lnTo>
                    <a:pt x="20207" y="203540"/>
                  </a:lnTo>
                  <a:cubicBezTo>
                    <a:pt x="20207" y="203540"/>
                    <a:pt x="-9331" y="114928"/>
                    <a:pt x="3021" y="67132"/>
                  </a:cubicBezTo>
                  <a:cubicBezTo>
                    <a:pt x="15373" y="19335"/>
                    <a:pt x="52429" y="2"/>
                    <a:pt x="52429" y="2"/>
                  </a:cubicBezTo>
                  <a:close/>
                </a:path>
              </a:pathLst>
            </a:custGeom>
            <a:solidFill>
              <a:srgbClr val="FFDFD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8FCFE53-8B9A-C71A-4C12-4126949B702E}"/>
                </a:ext>
              </a:extLst>
            </p:cNvPr>
            <p:cNvSpPr/>
            <p:nvPr/>
          </p:nvSpPr>
          <p:spPr>
            <a:xfrm>
              <a:off x="5074549" y="2829126"/>
              <a:ext cx="1304470" cy="1423693"/>
            </a:xfrm>
            <a:custGeom>
              <a:avLst/>
              <a:gdLst>
                <a:gd name="connsiteX0" fmla="*/ 2 w 1304470"/>
                <a:gd name="connsiteY0" fmla="*/ 2 h 1423693"/>
                <a:gd name="connsiteX1" fmla="*/ 431782 w 1304470"/>
                <a:gd name="connsiteY1" fmla="*/ 622968 h 1423693"/>
                <a:gd name="connsiteX2" fmla="*/ 671302 w 1304470"/>
                <a:gd name="connsiteY2" fmla="*/ 1082675 h 1423693"/>
                <a:gd name="connsiteX3" fmla="*/ 1304472 w 1304470"/>
                <a:gd name="connsiteY3" fmla="*/ 1189009 h 1423693"/>
                <a:gd name="connsiteX4" fmla="*/ 1265805 w 1304470"/>
                <a:gd name="connsiteY4" fmla="*/ 1423695 h 1423693"/>
                <a:gd name="connsiteX5" fmla="*/ 389356 w 1304470"/>
                <a:gd name="connsiteY5" fmla="*/ 1332398 h 1423693"/>
                <a:gd name="connsiteX6" fmla="*/ 2 w 1304470"/>
                <a:gd name="connsiteY6" fmla="*/ 147688 h 1423693"/>
                <a:gd name="connsiteX7" fmla="*/ 2 w 1304470"/>
                <a:gd name="connsiteY7" fmla="*/ 21484 h 1423693"/>
                <a:gd name="connsiteX8" fmla="*/ 2 w 1304470"/>
                <a:gd name="connsiteY8" fmla="*/ 2 h 142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4470" h="1423693">
                  <a:moveTo>
                    <a:pt x="2" y="2"/>
                  </a:moveTo>
                  <a:cubicBezTo>
                    <a:pt x="2" y="2"/>
                    <a:pt x="314170" y="373245"/>
                    <a:pt x="431782" y="622968"/>
                  </a:cubicBezTo>
                  <a:cubicBezTo>
                    <a:pt x="549394" y="872692"/>
                    <a:pt x="671302" y="1082675"/>
                    <a:pt x="671302" y="1082675"/>
                  </a:cubicBezTo>
                  <a:cubicBezTo>
                    <a:pt x="671302" y="1082675"/>
                    <a:pt x="1048841" y="1122416"/>
                    <a:pt x="1304472" y="1189009"/>
                  </a:cubicBezTo>
                  <a:cubicBezTo>
                    <a:pt x="1304472" y="1189009"/>
                    <a:pt x="1235194" y="1321658"/>
                    <a:pt x="1265805" y="1423695"/>
                  </a:cubicBezTo>
                  <a:lnTo>
                    <a:pt x="389356" y="1332398"/>
                  </a:lnTo>
                  <a:lnTo>
                    <a:pt x="2" y="147688"/>
                  </a:lnTo>
                  <a:lnTo>
                    <a:pt x="2" y="2148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B3DA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9664B6C-504F-45EA-E3A8-9A7198684709}"/>
                </a:ext>
              </a:extLst>
            </p:cNvPr>
            <p:cNvSpPr/>
            <p:nvPr/>
          </p:nvSpPr>
          <p:spPr>
            <a:xfrm>
              <a:off x="4325808" y="2779181"/>
              <a:ext cx="1181059" cy="1462896"/>
            </a:xfrm>
            <a:custGeom>
              <a:avLst/>
              <a:gdLst>
                <a:gd name="connsiteX0" fmla="*/ 547891 w 1181059"/>
                <a:gd name="connsiteY0" fmla="*/ 2 h 1462896"/>
                <a:gd name="connsiteX1" fmla="*/ 371742 w 1181059"/>
                <a:gd name="connsiteY1" fmla="*/ 175614 h 1462896"/>
                <a:gd name="connsiteX2" fmla="*/ 191297 w 1181059"/>
                <a:gd name="connsiteY2" fmla="*/ 488171 h 1462896"/>
                <a:gd name="connsiteX3" fmla="*/ 647 w 1181059"/>
                <a:gd name="connsiteY3" fmla="*/ 1357102 h 1462896"/>
                <a:gd name="connsiteX4" fmla="*/ 45222 w 1181059"/>
                <a:gd name="connsiteY4" fmla="*/ 1462899 h 1462896"/>
                <a:gd name="connsiteX5" fmla="*/ 1181061 w 1181059"/>
                <a:gd name="connsiteY5" fmla="*/ 1462899 h 1462896"/>
                <a:gd name="connsiteX6" fmla="*/ 1079561 w 1181059"/>
                <a:gd name="connsiteY6" fmla="*/ 953248 h 1462896"/>
                <a:gd name="connsiteX7" fmla="*/ 909319 w 1181059"/>
                <a:gd name="connsiteY7" fmla="*/ 374856 h 1462896"/>
                <a:gd name="connsiteX8" fmla="*/ 726725 w 1181059"/>
                <a:gd name="connsiteY8" fmla="*/ 31687 h 1462896"/>
                <a:gd name="connsiteX9" fmla="*/ 547891 w 1181059"/>
                <a:gd name="connsiteY9" fmla="*/ 2 h 146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1059" h="1462896">
                  <a:moveTo>
                    <a:pt x="547891" y="2"/>
                  </a:moveTo>
                  <a:cubicBezTo>
                    <a:pt x="547891" y="2"/>
                    <a:pt x="408261" y="134799"/>
                    <a:pt x="371742" y="175614"/>
                  </a:cubicBezTo>
                  <a:cubicBezTo>
                    <a:pt x="335223" y="216429"/>
                    <a:pt x="225667" y="390967"/>
                    <a:pt x="191297" y="488171"/>
                  </a:cubicBezTo>
                  <a:cubicBezTo>
                    <a:pt x="156926" y="585376"/>
                    <a:pt x="-11704" y="1279768"/>
                    <a:pt x="647" y="1357102"/>
                  </a:cubicBezTo>
                  <a:cubicBezTo>
                    <a:pt x="12999" y="1434436"/>
                    <a:pt x="45222" y="1462899"/>
                    <a:pt x="45222" y="1462899"/>
                  </a:cubicBezTo>
                  <a:lnTo>
                    <a:pt x="1181061" y="1462899"/>
                  </a:lnTo>
                  <a:cubicBezTo>
                    <a:pt x="1181061" y="1462899"/>
                    <a:pt x="1119302" y="1071934"/>
                    <a:pt x="1079561" y="953248"/>
                  </a:cubicBezTo>
                  <a:cubicBezTo>
                    <a:pt x="1039820" y="834562"/>
                    <a:pt x="909319" y="374856"/>
                    <a:pt x="909319" y="374856"/>
                  </a:cubicBezTo>
                  <a:cubicBezTo>
                    <a:pt x="909319" y="374856"/>
                    <a:pt x="819633" y="89151"/>
                    <a:pt x="726725" y="31687"/>
                  </a:cubicBezTo>
                  <a:lnTo>
                    <a:pt x="547891" y="2"/>
                  </a:lnTo>
                  <a:close/>
                </a:path>
              </a:pathLst>
            </a:custGeom>
            <a:solidFill>
              <a:srgbClr val="FFB3DA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167B461-02FE-EB20-692F-25A5B794E4AB}"/>
                </a:ext>
              </a:extLst>
            </p:cNvPr>
            <p:cNvSpPr/>
            <p:nvPr/>
          </p:nvSpPr>
          <p:spPr>
            <a:xfrm>
              <a:off x="4680362" y="3321054"/>
              <a:ext cx="127815" cy="603095"/>
            </a:xfrm>
            <a:custGeom>
              <a:avLst/>
              <a:gdLst>
                <a:gd name="connsiteX0" fmla="*/ 127818 w 127815"/>
                <a:gd name="connsiteY0" fmla="*/ 2 h 603095"/>
                <a:gd name="connsiteX1" fmla="*/ 2 w 127815"/>
                <a:gd name="connsiteY1" fmla="*/ 603098 h 60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15" h="603095">
                  <a:moveTo>
                    <a:pt x="127818" y="2"/>
                  </a:moveTo>
                  <a:lnTo>
                    <a:pt x="2" y="603098"/>
                  </a:lnTo>
                </a:path>
              </a:pathLst>
            </a:custGeom>
            <a:ln w="16111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61EF3F5-569D-324B-0B76-0ABED741B164}"/>
                </a:ext>
              </a:extLst>
            </p:cNvPr>
            <p:cNvSpPr/>
            <p:nvPr/>
          </p:nvSpPr>
          <p:spPr>
            <a:xfrm>
              <a:off x="5255532" y="3225998"/>
              <a:ext cx="221260" cy="840467"/>
            </a:xfrm>
            <a:custGeom>
              <a:avLst/>
              <a:gdLst>
                <a:gd name="connsiteX0" fmla="*/ 2 w 221260"/>
                <a:gd name="connsiteY0" fmla="*/ 2 h 840467"/>
                <a:gd name="connsiteX1" fmla="*/ 221263 w 221260"/>
                <a:gd name="connsiteY1" fmla="*/ 840470 h 84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260" h="840467">
                  <a:moveTo>
                    <a:pt x="2" y="2"/>
                  </a:moveTo>
                  <a:lnTo>
                    <a:pt x="221263" y="840470"/>
                  </a:lnTo>
                </a:path>
              </a:pathLst>
            </a:custGeom>
            <a:ln w="16111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02C7A20-27B2-6D1B-76CA-9A554B986CE5}"/>
                </a:ext>
              </a:extLst>
            </p:cNvPr>
            <p:cNvSpPr/>
            <p:nvPr/>
          </p:nvSpPr>
          <p:spPr>
            <a:xfrm>
              <a:off x="5342864" y="4059699"/>
              <a:ext cx="446485" cy="181841"/>
            </a:xfrm>
            <a:custGeom>
              <a:avLst/>
              <a:gdLst>
                <a:gd name="connsiteX0" fmla="*/ 17930 w 446485"/>
                <a:gd name="connsiteY0" fmla="*/ 324 h 181841"/>
                <a:gd name="connsiteX1" fmla="*/ 278931 w 446485"/>
                <a:gd name="connsiteY1" fmla="*/ 44362 h 181841"/>
                <a:gd name="connsiteX2" fmla="*/ 446488 w 446485"/>
                <a:gd name="connsiteY2" fmla="*/ 181844 h 181841"/>
                <a:gd name="connsiteX3" fmla="*/ 23300 w 446485"/>
                <a:gd name="connsiteY3" fmla="*/ 181844 h 181841"/>
                <a:gd name="connsiteX4" fmla="*/ 17930 w 446485"/>
                <a:gd name="connsiteY4" fmla="*/ 324 h 18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485" h="181841">
                  <a:moveTo>
                    <a:pt x="17930" y="324"/>
                  </a:moveTo>
                  <a:cubicBezTo>
                    <a:pt x="17930" y="324"/>
                    <a:pt x="162394" y="-6657"/>
                    <a:pt x="278931" y="44362"/>
                  </a:cubicBezTo>
                  <a:cubicBezTo>
                    <a:pt x="396006" y="95917"/>
                    <a:pt x="446488" y="140492"/>
                    <a:pt x="446488" y="181844"/>
                  </a:cubicBezTo>
                  <a:lnTo>
                    <a:pt x="23300" y="181844"/>
                  </a:lnTo>
                  <a:cubicBezTo>
                    <a:pt x="23837" y="181844"/>
                    <a:pt x="-25570" y="114177"/>
                    <a:pt x="17930" y="324"/>
                  </a:cubicBezTo>
                  <a:close/>
                </a:path>
              </a:pathLst>
            </a:custGeom>
            <a:solidFill>
              <a:srgbClr val="FFDFD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9AE3462-B92C-F593-AD14-75E54DD1CD1E}"/>
                </a:ext>
              </a:extLst>
            </p:cNvPr>
            <p:cNvSpPr/>
            <p:nvPr/>
          </p:nvSpPr>
          <p:spPr>
            <a:xfrm>
              <a:off x="4591214" y="3910187"/>
              <a:ext cx="769578" cy="149834"/>
            </a:xfrm>
            <a:custGeom>
              <a:avLst/>
              <a:gdLst>
                <a:gd name="connsiteX0" fmla="*/ 769580 w 769578"/>
                <a:gd name="connsiteY0" fmla="*/ 149836 h 149834"/>
                <a:gd name="connsiteX1" fmla="*/ 2 w 769578"/>
                <a:gd name="connsiteY1" fmla="*/ 2 h 14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578" h="149834">
                  <a:moveTo>
                    <a:pt x="769580" y="149836"/>
                  </a:moveTo>
                  <a:lnTo>
                    <a:pt x="2" y="2"/>
                  </a:lnTo>
                </a:path>
              </a:pathLst>
            </a:custGeom>
            <a:ln w="16111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C8F1DC9-DD77-D378-CD80-4530C1387E6E}"/>
                </a:ext>
              </a:extLst>
            </p:cNvPr>
            <p:cNvSpPr/>
            <p:nvPr/>
          </p:nvSpPr>
          <p:spPr>
            <a:xfrm>
              <a:off x="4545515" y="4434338"/>
              <a:ext cx="1741670" cy="673985"/>
            </a:xfrm>
            <a:custGeom>
              <a:avLst/>
              <a:gdLst>
                <a:gd name="connsiteX0" fmla="*/ 65034 w 1741670"/>
                <a:gd name="connsiteY0" fmla="*/ 2 h 673985"/>
                <a:gd name="connsiteX1" fmla="*/ 52 w 1741670"/>
                <a:gd name="connsiteY1" fmla="*/ 223410 h 673985"/>
                <a:gd name="connsiteX2" fmla="*/ 349128 w 1741670"/>
                <a:gd name="connsiteY2" fmla="*/ 458634 h 673985"/>
                <a:gd name="connsiteX3" fmla="*/ 1299152 w 1741670"/>
                <a:gd name="connsiteY3" fmla="*/ 673987 h 673985"/>
                <a:gd name="connsiteX4" fmla="*/ 1741673 w 1741670"/>
                <a:gd name="connsiteY4" fmla="*/ 69280 h 673985"/>
                <a:gd name="connsiteX5" fmla="*/ 65034 w 1741670"/>
                <a:gd name="connsiteY5" fmla="*/ 2 h 673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1670" h="673985">
                  <a:moveTo>
                    <a:pt x="65034" y="2"/>
                  </a:moveTo>
                  <a:cubicBezTo>
                    <a:pt x="65034" y="2"/>
                    <a:pt x="-2096" y="93447"/>
                    <a:pt x="52" y="223410"/>
                  </a:cubicBezTo>
                  <a:cubicBezTo>
                    <a:pt x="2201" y="353374"/>
                    <a:pt x="36571" y="403856"/>
                    <a:pt x="349128" y="458634"/>
                  </a:cubicBezTo>
                  <a:cubicBezTo>
                    <a:pt x="661686" y="513412"/>
                    <a:pt x="1299152" y="673987"/>
                    <a:pt x="1299152" y="673987"/>
                  </a:cubicBezTo>
                  <a:cubicBezTo>
                    <a:pt x="1299152" y="673987"/>
                    <a:pt x="1569283" y="180985"/>
                    <a:pt x="1741673" y="69280"/>
                  </a:cubicBezTo>
                  <a:lnTo>
                    <a:pt x="65034" y="2"/>
                  </a:lnTo>
                  <a:close/>
                </a:path>
              </a:pathLst>
            </a:custGeom>
            <a:solidFill>
              <a:srgbClr val="37B37F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3">
              <a:extLst>
                <a:ext uri="{FF2B5EF4-FFF2-40B4-BE49-F238E27FC236}">
                  <a16:creationId xmlns:a16="http://schemas.microsoft.com/office/drawing/2014/main" id="{7BEEEEBC-A109-557C-2D11-EB91BB631993}"/>
                </a:ext>
              </a:extLst>
            </p:cNvPr>
            <p:cNvGrpSpPr/>
            <p:nvPr/>
          </p:nvGrpSpPr>
          <p:grpSpPr>
            <a:xfrm>
              <a:off x="3048835" y="4505228"/>
              <a:ext cx="5950402" cy="2323234"/>
              <a:chOff x="3048835" y="4505228"/>
              <a:chExt cx="5950402" cy="2323234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F759B8FB-A27F-A0C7-900B-8AE6C1D38D9D}"/>
                  </a:ext>
                </a:extLst>
              </p:cNvPr>
              <p:cNvSpPr/>
              <p:nvPr/>
            </p:nvSpPr>
            <p:spPr>
              <a:xfrm>
                <a:off x="3048835" y="4505228"/>
                <a:ext cx="598262" cy="2323234"/>
              </a:xfrm>
              <a:custGeom>
                <a:avLst/>
                <a:gdLst>
                  <a:gd name="connsiteX0" fmla="*/ 598389 w 598262"/>
                  <a:gd name="connsiteY0" fmla="*/ 838 h 2323234"/>
                  <a:gd name="connsiteX1" fmla="*/ 126 w 598262"/>
                  <a:gd name="connsiteY1" fmla="*/ 2324073 h 2323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8262" h="2323234">
                    <a:moveTo>
                      <a:pt x="598389" y="838"/>
                    </a:moveTo>
                    <a:lnTo>
                      <a:pt x="126" y="2324073"/>
                    </a:lnTo>
                  </a:path>
                </a:pathLst>
              </a:custGeom>
              <a:ln w="37592" cap="rnd">
                <a:solidFill>
                  <a:srgbClr val="28344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770F097-6FAA-773B-2497-5D39CBEE019D}"/>
                  </a:ext>
                </a:extLst>
              </p:cNvPr>
              <p:cNvSpPr/>
              <p:nvPr/>
            </p:nvSpPr>
            <p:spPr>
              <a:xfrm>
                <a:off x="8400975" y="4505228"/>
                <a:ext cx="598262" cy="2323234"/>
              </a:xfrm>
              <a:custGeom>
                <a:avLst/>
                <a:gdLst>
                  <a:gd name="connsiteX0" fmla="*/ 126 w 598262"/>
                  <a:gd name="connsiteY0" fmla="*/ 838 h 2323234"/>
                  <a:gd name="connsiteX1" fmla="*/ 598388 w 598262"/>
                  <a:gd name="connsiteY1" fmla="*/ 2324073 h 2323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8262" h="2323234">
                    <a:moveTo>
                      <a:pt x="126" y="838"/>
                    </a:moveTo>
                    <a:lnTo>
                      <a:pt x="598388" y="2324073"/>
                    </a:lnTo>
                  </a:path>
                </a:pathLst>
              </a:custGeom>
              <a:ln w="37592" cap="rnd">
                <a:solidFill>
                  <a:srgbClr val="28344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0E9C447-065A-D413-1DF8-1262D885B50D}"/>
                </a:ext>
              </a:extLst>
            </p:cNvPr>
            <p:cNvSpPr/>
            <p:nvPr/>
          </p:nvSpPr>
          <p:spPr>
            <a:xfrm>
              <a:off x="7871991" y="2782403"/>
              <a:ext cx="221260" cy="641225"/>
            </a:xfrm>
            <a:custGeom>
              <a:avLst/>
              <a:gdLst>
                <a:gd name="connsiteX0" fmla="*/ 2 w 221260"/>
                <a:gd name="connsiteY0" fmla="*/ 2 h 641225"/>
                <a:gd name="connsiteX1" fmla="*/ 221263 w 221260"/>
                <a:gd name="connsiteY1" fmla="*/ 641228 h 64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1260" h="641225">
                  <a:moveTo>
                    <a:pt x="2" y="2"/>
                  </a:moveTo>
                  <a:cubicBezTo>
                    <a:pt x="8058" y="8058"/>
                    <a:pt x="172392" y="442523"/>
                    <a:pt x="221263" y="641228"/>
                  </a:cubicBezTo>
                </a:path>
              </a:pathLst>
            </a:custGeom>
            <a:noFill/>
            <a:ln w="16111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2A2664D-2AC5-318E-0E4D-EE5FF52DCA17}"/>
                </a:ext>
              </a:extLst>
            </p:cNvPr>
            <p:cNvSpPr/>
            <p:nvPr/>
          </p:nvSpPr>
          <p:spPr>
            <a:xfrm>
              <a:off x="8123862" y="3048775"/>
              <a:ext cx="80555" cy="374853"/>
            </a:xfrm>
            <a:custGeom>
              <a:avLst/>
              <a:gdLst>
                <a:gd name="connsiteX0" fmla="*/ 2 w 80555"/>
                <a:gd name="connsiteY0" fmla="*/ 2 h 374853"/>
                <a:gd name="connsiteX1" fmla="*/ 80558 w 80555"/>
                <a:gd name="connsiteY1" fmla="*/ 374856 h 3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555" h="374853">
                  <a:moveTo>
                    <a:pt x="2" y="2"/>
                  </a:moveTo>
                  <a:lnTo>
                    <a:pt x="80558" y="374856"/>
                  </a:lnTo>
                </a:path>
              </a:pathLst>
            </a:custGeom>
            <a:ln w="16111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2E6885F-3F91-DBF9-EAF4-491737E77825}"/>
                </a:ext>
              </a:extLst>
            </p:cNvPr>
            <p:cNvSpPr/>
            <p:nvPr/>
          </p:nvSpPr>
          <p:spPr>
            <a:xfrm>
              <a:off x="8273160" y="2628273"/>
              <a:ext cx="121907" cy="795356"/>
            </a:xfrm>
            <a:custGeom>
              <a:avLst/>
              <a:gdLst>
                <a:gd name="connsiteX0" fmla="*/ 121910 w 121907"/>
                <a:gd name="connsiteY0" fmla="*/ 2 h 795356"/>
                <a:gd name="connsiteX1" fmla="*/ 36520 w 121907"/>
                <a:gd name="connsiteY1" fmla="*/ 450578 h 795356"/>
                <a:gd name="connsiteX2" fmla="*/ 2 w 121907"/>
                <a:gd name="connsiteY2" fmla="*/ 795358 h 79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07" h="795356">
                  <a:moveTo>
                    <a:pt x="121910" y="2"/>
                  </a:moveTo>
                  <a:cubicBezTo>
                    <a:pt x="121910" y="2"/>
                    <a:pt x="54780" y="325985"/>
                    <a:pt x="36520" y="450578"/>
                  </a:cubicBezTo>
                  <a:cubicBezTo>
                    <a:pt x="18261" y="575172"/>
                    <a:pt x="2" y="795358"/>
                    <a:pt x="2" y="795358"/>
                  </a:cubicBezTo>
                </a:path>
              </a:pathLst>
            </a:custGeom>
            <a:noFill/>
            <a:ln w="16111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45BC03F-8710-EE08-3E16-2E386707EF1E}"/>
                </a:ext>
              </a:extLst>
            </p:cNvPr>
            <p:cNvSpPr/>
            <p:nvPr/>
          </p:nvSpPr>
          <p:spPr>
            <a:xfrm>
              <a:off x="8400975" y="3048775"/>
              <a:ext cx="199242" cy="374853"/>
            </a:xfrm>
            <a:custGeom>
              <a:avLst/>
              <a:gdLst>
                <a:gd name="connsiteX0" fmla="*/ 2 w 199242"/>
                <a:gd name="connsiteY0" fmla="*/ 374856 h 374853"/>
                <a:gd name="connsiteX1" fmla="*/ 199244 w 199242"/>
                <a:gd name="connsiteY1" fmla="*/ 2 h 37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242" h="374853">
                  <a:moveTo>
                    <a:pt x="2" y="374856"/>
                  </a:moveTo>
                  <a:cubicBezTo>
                    <a:pt x="2" y="374856"/>
                    <a:pt x="83781" y="141243"/>
                    <a:pt x="199244" y="2"/>
                  </a:cubicBezTo>
                </a:path>
              </a:pathLst>
            </a:custGeom>
            <a:noFill/>
            <a:ln w="16111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A7596BE-B7F0-F167-8E5B-5D068D3018B0}"/>
                </a:ext>
              </a:extLst>
            </p:cNvPr>
            <p:cNvSpPr/>
            <p:nvPr/>
          </p:nvSpPr>
          <p:spPr>
            <a:xfrm>
              <a:off x="8006788" y="2852219"/>
              <a:ext cx="205149" cy="205149"/>
            </a:xfrm>
            <a:custGeom>
              <a:avLst/>
              <a:gdLst>
                <a:gd name="connsiteX0" fmla="*/ 205151 w 205149"/>
                <a:gd name="connsiteY0" fmla="*/ 102577 h 205149"/>
                <a:gd name="connsiteX1" fmla="*/ 102577 w 205149"/>
                <a:gd name="connsiteY1" fmla="*/ 205151 h 205149"/>
                <a:gd name="connsiteX2" fmla="*/ 2 w 205149"/>
                <a:gd name="connsiteY2" fmla="*/ 102577 h 205149"/>
                <a:gd name="connsiteX3" fmla="*/ 102577 w 205149"/>
                <a:gd name="connsiteY3" fmla="*/ 2 h 205149"/>
                <a:gd name="connsiteX4" fmla="*/ 205151 w 205149"/>
                <a:gd name="connsiteY4" fmla="*/ 102577 h 20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49" h="205149">
                  <a:moveTo>
                    <a:pt x="205151" y="102577"/>
                  </a:moveTo>
                  <a:cubicBezTo>
                    <a:pt x="205151" y="159227"/>
                    <a:pt x="159227" y="205151"/>
                    <a:pt x="102577" y="205151"/>
                  </a:cubicBezTo>
                  <a:cubicBezTo>
                    <a:pt x="45927" y="205151"/>
                    <a:pt x="2" y="159227"/>
                    <a:pt x="2" y="102577"/>
                  </a:cubicBezTo>
                  <a:cubicBezTo>
                    <a:pt x="2" y="45926"/>
                    <a:pt x="45927" y="2"/>
                    <a:pt x="102577" y="2"/>
                  </a:cubicBezTo>
                  <a:cubicBezTo>
                    <a:pt x="159227" y="2"/>
                    <a:pt x="205151" y="45927"/>
                    <a:pt x="205151" y="102577"/>
                  </a:cubicBezTo>
                  <a:close/>
                </a:path>
              </a:pathLst>
            </a:custGeom>
            <a:solidFill>
              <a:srgbClr val="FFB3DA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E16D87D-D34E-97B3-2E49-C37448E6B647}"/>
                </a:ext>
              </a:extLst>
            </p:cNvPr>
            <p:cNvSpPr/>
            <p:nvPr/>
          </p:nvSpPr>
          <p:spPr>
            <a:xfrm>
              <a:off x="8557254" y="2871552"/>
              <a:ext cx="210519" cy="210519"/>
            </a:xfrm>
            <a:custGeom>
              <a:avLst/>
              <a:gdLst>
                <a:gd name="connsiteX0" fmla="*/ 210522 w 210519"/>
                <a:gd name="connsiteY0" fmla="*/ 105262 h 210519"/>
                <a:gd name="connsiteX1" fmla="*/ 105262 w 210519"/>
                <a:gd name="connsiteY1" fmla="*/ 210521 h 210519"/>
                <a:gd name="connsiteX2" fmla="*/ 2 w 210519"/>
                <a:gd name="connsiteY2" fmla="*/ 105262 h 210519"/>
                <a:gd name="connsiteX3" fmla="*/ 105262 w 210519"/>
                <a:gd name="connsiteY3" fmla="*/ 2 h 210519"/>
                <a:gd name="connsiteX4" fmla="*/ 210522 w 210519"/>
                <a:gd name="connsiteY4" fmla="*/ 105262 h 21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19" h="210519">
                  <a:moveTo>
                    <a:pt x="210522" y="105262"/>
                  </a:moveTo>
                  <a:cubicBezTo>
                    <a:pt x="210522" y="163395"/>
                    <a:pt x="163395" y="210521"/>
                    <a:pt x="105262" y="210521"/>
                  </a:cubicBezTo>
                  <a:cubicBezTo>
                    <a:pt x="47128" y="210521"/>
                    <a:pt x="2" y="163395"/>
                    <a:pt x="2" y="105262"/>
                  </a:cubicBezTo>
                  <a:cubicBezTo>
                    <a:pt x="2" y="47128"/>
                    <a:pt x="47129" y="2"/>
                    <a:pt x="105262" y="2"/>
                  </a:cubicBezTo>
                  <a:cubicBezTo>
                    <a:pt x="163396" y="2"/>
                    <a:pt x="210522" y="47128"/>
                    <a:pt x="210522" y="105262"/>
                  </a:cubicBezTo>
                  <a:close/>
                </a:path>
              </a:pathLst>
            </a:custGeom>
            <a:solidFill>
              <a:srgbClr val="FFB3DA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FA60CD5-FDA3-2E25-AD64-D8939018EDC5}"/>
                </a:ext>
              </a:extLst>
            </p:cNvPr>
            <p:cNvSpPr/>
            <p:nvPr/>
          </p:nvSpPr>
          <p:spPr>
            <a:xfrm>
              <a:off x="7707717" y="2533675"/>
              <a:ext cx="353987" cy="323318"/>
            </a:xfrm>
            <a:custGeom>
              <a:avLst/>
              <a:gdLst>
                <a:gd name="connsiteX0" fmla="*/ 137961 w 353987"/>
                <a:gd name="connsiteY0" fmla="*/ 205767 h 323318"/>
                <a:gd name="connsiteX1" fmla="*/ 8534 w 353987"/>
                <a:gd name="connsiteY1" fmla="*/ 88156 h 323318"/>
                <a:gd name="connsiteX2" fmla="*/ 79423 w 353987"/>
                <a:gd name="connsiteY2" fmla="*/ 71507 h 323318"/>
                <a:gd name="connsiteX3" fmla="*/ 162127 w 353987"/>
                <a:gd name="connsiteY3" fmla="*/ 186434 h 323318"/>
                <a:gd name="connsiteX4" fmla="*/ 229795 w 353987"/>
                <a:gd name="connsiteY4" fmla="*/ 5988 h 323318"/>
                <a:gd name="connsiteX5" fmla="*/ 308739 w 353987"/>
                <a:gd name="connsiteY5" fmla="*/ 52174 h 323318"/>
                <a:gd name="connsiteX6" fmla="*/ 271146 w 353987"/>
                <a:gd name="connsiteY6" fmla="*/ 130582 h 323318"/>
                <a:gd name="connsiteX7" fmla="*/ 185220 w 353987"/>
                <a:gd name="connsiteY7" fmla="*/ 192341 h 323318"/>
                <a:gd name="connsiteX8" fmla="*/ 322165 w 353987"/>
                <a:gd name="connsiteY8" fmla="*/ 211675 h 323318"/>
                <a:gd name="connsiteX9" fmla="*/ 314110 w 353987"/>
                <a:gd name="connsiteY9" fmla="*/ 271823 h 323318"/>
                <a:gd name="connsiteX10" fmla="*/ 163738 w 353987"/>
                <a:gd name="connsiteY10" fmla="*/ 243897 h 323318"/>
                <a:gd name="connsiteX11" fmla="*/ 65997 w 353987"/>
                <a:gd name="connsiteY11" fmla="*/ 318546 h 323318"/>
                <a:gd name="connsiteX12" fmla="*/ 4775 w 353987"/>
                <a:gd name="connsiteY12" fmla="*/ 275046 h 323318"/>
                <a:gd name="connsiteX13" fmla="*/ 137961 w 353987"/>
                <a:gd name="connsiteY13" fmla="*/ 205767 h 32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3987" h="323318">
                  <a:moveTo>
                    <a:pt x="137961" y="205767"/>
                  </a:moveTo>
                  <a:cubicBezTo>
                    <a:pt x="137961" y="205767"/>
                    <a:pt x="8534" y="169786"/>
                    <a:pt x="8534" y="88156"/>
                  </a:cubicBezTo>
                  <a:cubicBezTo>
                    <a:pt x="8534" y="6526"/>
                    <a:pt x="79423" y="71507"/>
                    <a:pt x="79423" y="71507"/>
                  </a:cubicBezTo>
                  <a:cubicBezTo>
                    <a:pt x="79423" y="71507"/>
                    <a:pt x="143868" y="137026"/>
                    <a:pt x="162127" y="186434"/>
                  </a:cubicBezTo>
                  <a:cubicBezTo>
                    <a:pt x="162127" y="186434"/>
                    <a:pt x="172331" y="30155"/>
                    <a:pt x="229795" y="5988"/>
                  </a:cubicBezTo>
                  <a:cubicBezTo>
                    <a:pt x="287258" y="-18178"/>
                    <a:pt x="310351" y="37674"/>
                    <a:pt x="308739" y="52174"/>
                  </a:cubicBezTo>
                  <a:cubicBezTo>
                    <a:pt x="307128" y="66674"/>
                    <a:pt x="303369" y="98897"/>
                    <a:pt x="271146" y="130582"/>
                  </a:cubicBezTo>
                  <a:cubicBezTo>
                    <a:pt x="238924" y="162267"/>
                    <a:pt x="185220" y="192341"/>
                    <a:pt x="185220" y="192341"/>
                  </a:cubicBezTo>
                  <a:cubicBezTo>
                    <a:pt x="185220" y="192341"/>
                    <a:pt x="281887" y="181601"/>
                    <a:pt x="322165" y="211675"/>
                  </a:cubicBezTo>
                  <a:cubicBezTo>
                    <a:pt x="362980" y="241749"/>
                    <a:pt x="368888" y="275582"/>
                    <a:pt x="314110" y="271823"/>
                  </a:cubicBezTo>
                  <a:cubicBezTo>
                    <a:pt x="259332" y="268064"/>
                    <a:pt x="163738" y="243897"/>
                    <a:pt x="163738" y="243897"/>
                  </a:cubicBezTo>
                  <a:cubicBezTo>
                    <a:pt x="163738" y="243897"/>
                    <a:pt x="119701" y="299749"/>
                    <a:pt x="65997" y="318546"/>
                  </a:cubicBezTo>
                  <a:cubicBezTo>
                    <a:pt x="12293" y="337342"/>
                    <a:pt x="-10800" y="295990"/>
                    <a:pt x="4775" y="275046"/>
                  </a:cubicBezTo>
                  <a:cubicBezTo>
                    <a:pt x="20349" y="253564"/>
                    <a:pt x="32164" y="209527"/>
                    <a:pt x="137961" y="205767"/>
                  </a:cubicBezTo>
                  <a:close/>
                </a:path>
              </a:pathLst>
            </a:custGeom>
            <a:solidFill>
              <a:srgbClr val="FFC933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2C6A678-971A-72DE-AFC9-DE265CF8D517}"/>
                </a:ext>
              </a:extLst>
            </p:cNvPr>
            <p:cNvSpPr/>
            <p:nvPr/>
          </p:nvSpPr>
          <p:spPr>
            <a:xfrm>
              <a:off x="8262121" y="2284229"/>
              <a:ext cx="289951" cy="361655"/>
            </a:xfrm>
            <a:custGeom>
              <a:avLst/>
              <a:gdLst>
                <a:gd name="connsiteX0" fmla="*/ 151208 w 289951"/>
                <a:gd name="connsiteY0" fmla="*/ 357472 h 361655"/>
                <a:gd name="connsiteX1" fmla="*/ 116300 w 289951"/>
                <a:gd name="connsiteY1" fmla="*/ 354787 h 361655"/>
                <a:gd name="connsiteX2" fmla="*/ 11040 w 289951"/>
                <a:gd name="connsiteY2" fmla="*/ 51359 h 361655"/>
                <a:gd name="connsiteX3" fmla="*/ 48096 w 289951"/>
                <a:gd name="connsiteY3" fmla="*/ 9470 h 361655"/>
                <a:gd name="connsiteX4" fmla="*/ 93207 w 289951"/>
                <a:gd name="connsiteY4" fmla="*/ 137285 h 361655"/>
                <a:gd name="connsiteX5" fmla="*/ 138856 w 289951"/>
                <a:gd name="connsiteY5" fmla="*/ 9470 h 361655"/>
                <a:gd name="connsiteX6" fmla="*/ 184504 w 289951"/>
                <a:gd name="connsiteY6" fmla="*/ 27729 h 361655"/>
                <a:gd name="connsiteX7" fmla="*/ 189337 w 289951"/>
                <a:gd name="connsiteY7" fmla="*/ 157156 h 361655"/>
                <a:gd name="connsiteX8" fmla="*/ 256467 w 289951"/>
                <a:gd name="connsiteY8" fmla="*/ 12692 h 361655"/>
                <a:gd name="connsiteX9" fmla="*/ 286005 w 289951"/>
                <a:gd name="connsiteY9" fmla="*/ 173804 h 361655"/>
                <a:gd name="connsiteX10" fmla="*/ 151208 w 289951"/>
                <a:gd name="connsiteY10" fmla="*/ 357472 h 36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951" h="361655">
                  <a:moveTo>
                    <a:pt x="151208" y="357472"/>
                  </a:moveTo>
                  <a:cubicBezTo>
                    <a:pt x="139930" y="363916"/>
                    <a:pt x="126504" y="362842"/>
                    <a:pt x="116300" y="354787"/>
                  </a:cubicBezTo>
                  <a:cubicBezTo>
                    <a:pt x="73337" y="321490"/>
                    <a:pt x="-34608" y="217841"/>
                    <a:pt x="11040" y="51359"/>
                  </a:cubicBezTo>
                  <a:cubicBezTo>
                    <a:pt x="11040" y="51359"/>
                    <a:pt x="23392" y="8933"/>
                    <a:pt x="48096" y="9470"/>
                  </a:cubicBezTo>
                  <a:cubicBezTo>
                    <a:pt x="73337" y="10007"/>
                    <a:pt x="93207" y="137285"/>
                    <a:pt x="93207" y="137285"/>
                  </a:cubicBezTo>
                  <a:cubicBezTo>
                    <a:pt x="93207" y="137285"/>
                    <a:pt x="109856" y="29340"/>
                    <a:pt x="138856" y="9470"/>
                  </a:cubicBezTo>
                  <a:cubicBezTo>
                    <a:pt x="167856" y="-10401"/>
                    <a:pt x="175911" y="3562"/>
                    <a:pt x="184504" y="27729"/>
                  </a:cubicBezTo>
                  <a:cubicBezTo>
                    <a:pt x="193097" y="51896"/>
                    <a:pt x="189337" y="157156"/>
                    <a:pt x="189337" y="157156"/>
                  </a:cubicBezTo>
                  <a:cubicBezTo>
                    <a:pt x="189337" y="157156"/>
                    <a:pt x="231227" y="31489"/>
                    <a:pt x="256467" y="12692"/>
                  </a:cubicBezTo>
                  <a:cubicBezTo>
                    <a:pt x="281709" y="-6104"/>
                    <a:pt x="297820" y="132989"/>
                    <a:pt x="286005" y="173804"/>
                  </a:cubicBezTo>
                  <a:cubicBezTo>
                    <a:pt x="275264" y="213008"/>
                    <a:pt x="244653" y="305379"/>
                    <a:pt x="151208" y="357472"/>
                  </a:cubicBezTo>
                  <a:close/>
                </a:path>
              </a:pathLst>
            </a:custGeom>
            <a:solidFill>
              <a:srgbClr val="FFB3DA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B388ACC-D3EE-34AD-D827-65138E10C7C7}"/>
                </a:ext>
              </a:extLst>
            </p:cNvPr>
            <p:cNvSpPr/>
            <p:nvPr/>
          </p:nvSpPr>
          <p:spPr>
            <a:xfrm>
              <a:off x="7726521" y="2969884"/>
              <a:ext cx="293692" cy="213151"/>
            </a:xfrm>
            <a:custGeom>
              <a:avLst/>
              <a:gdLst>
                <a:gd name="connsiteX0" fmla="*/ 293694 w 293692"/>
                <a:gd name="connsiteY0" fmla="*/ 213153 h 213151"/>
                <a:gd name="connsiteX1" fmla="*/ 74582 w 293692"/>
                <a:gd name="connsiteY1" fmla="*/ 107356 h 213151"/>
                <a:gd name="connsiteX2" fmla="*/ 7452 w 293692"/>
                <a:gd name="connsiteY2" fmla="*/ 1022 h 213151"/>
                <a:gd name="connsiteX3" fmla="*/ 293694 w 293692"/>
                <a:gd name="connsiteY3" fmla="*/ 213153 h 21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692" h="213151">
                  <a:moveTo>
                    <a:pt x="293694" y="213153"/>
                  </a:moveTo>
                  <a:cubicBezTo>
                    <a:pt x="293694" y="213153"/>
                    <a:pt x="160508" y="183616"/>
                    <a:pt x="74582" y="107356"/>
                  </a:cubicBezTo>
                  <a:cubicBezTo>
                    <a:pt x="-11345" y="31096"/>
                    <a:pt x="-5437" y="12837"/>
                    <a:pt x="7452" y="1022"/>
                  </a:cubicBezTo>
                  <a:cubicBezTo>
                    <a:pt x="20878" y="-11330"/>
                    <a:pt x="223879" y="90171"/>
                    <a:pt x="293694" y="213153"/>
                  </a:cubicBezTo>
                  <a:close/>
                </a:path>
              </a:pathLst>
            </a:custGeom>
            <a:solidFill>
              <a:srgbClr val="52CB96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1EAFBCC-FB7E-89D3-C227-34446B317F97}"/>
                </a:ext>
              </a:extLst>
            </p:cNvPr>
            <p:cNvSpPr/>
            <p:nvPr/>
          </p:nvSpPr>
          <p:spPr>
            <a:xfrm>
              <a:off x="8428988" y="3002607"/>
              <a:ext cx="52937" cy="278169"/>
            </a:xfrm>
            <a:custGeom>
              <a:avLst/>
              <a:gdLst>
                <a:gd name="connsiteX0" fmla="*/ 32138 w 52937"/>
                <a:gd name="connsiteY0" fmla="*/ 278172 h 278169"/>
                <a:gd name="connsiteX1" fmla="*/ 8508 w 52937"/>
                <a:gd name="connsiteY1" fmla="*/ 17170 h 278169"/>
                <a:gd name="connsiteX2" fmla="*/ 47175 w 52937"/>
                <a:gd name="connsiteY2" fmla="*/ 247561 h 278169"/>
                <a:gd name="connsiteX3" fmla="*/ 32138 w 52937"/>
                <a:gd name="connsiteY3" fmla="*/ 278172 h 27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37" h="278169">
                  <a:moveTo>
                    <a:pt x="32138" y="278172"/>
                  </a:moveTo>
                  <a:cubicBezTo>
                    <a:pt x="32138" y="278172"/>
                    <a:pt x="-19955" y="100411"/>
                    <a:pt x="8508" y="17170"/>
                  </a:cubicBezTo>
                  <a:cubicBezTo>
                    <a:pt x="36971" y="-66071"/>
                    <a:pt x="65434" y="176671"/>
                    <a:pt x="47175" y="247561"/>
                  </a:cubicBezTo>
                  <a:lnTo>
                    <a:pt x="32138" y="278172"/>
                  </a:lnTo>
                  <a:close/>
                </a:path>
              </a:pathLst>
            </a:custGeom>
            <a:solidFill>
              <a:srgbClr val="52CB96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9CF7654-F82E-F587-EB76-50C6B3F0FF3C}"/>
                </a:ext>
              </a:extLst>
            </p:cNvPr>
            <p:cNvSpPr/>
            <p:nvPr/>
          </p:nvSpPr>
          <p:spPr>
            <a:xfrm>
              <a:off x="8491198" y="3114125"/>
              <a:ext cx="246423" cy="106503"/>
            </a:xfrm>
            <a:custGeom>
              <a:avLst/>
              <a:gdLst>
                <a:gd name="connsiteX0" fmla="*/ 16650 w 246423"/>
                <a:gd name="connsiteY0" fmla="*/ 74820 h 106503"/>
                <a:gd name="connsiteX1" fmla="*/ 200855 w 246423"/>
                <a:gd name="connsiteY1" fmla="*/ 171 h 106503"/>
                <a:gd name="connsiteX2" fmla="*/ 171318 w 246423"/>
                <a:gd name="connsiteY2" fmla="*/ 82338 h 106503"/>
                <a:gd name="connsiteX3" fmla="*/ 2 w 246423"/>
                <a:gd name="connsiteY3" fmla="*/ 106505 h 106503"/>
                <a:gd name="connsiteX4" fmla="*/ 16650 w 246423"/>
                <a:gd name="connsiteY4" fmla="*/ 74820 h 10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423" h="106503">
                  <a:moveTo>
                    <a:pt x="16650" y="74820"/>
                  </a:moveTo>
                  <a:cubicBezTo>
                    <a:pt x="16650" y="74820"/>
                    <a:pt x="101503" y="-4125"/>
                    <a:pt x="200855" y="171"/>
                  </a:cubicBezTo>
                  <a:cubicBezTo>
                    <a:pt x="300207" y="4467"/>
                    <a:pt x="212133" y="76431"/>
                    <a:pt x="171318" y="82338"/>
                  </a:cubicBezTo>
                  <a:cubicBezTo>
                    <a:pt x="129965" y="88246"/>
                    <a:pt x="2" y="106505"/>
                    <a:pt x="2" y="106505"/>
                  </a:cubicBezTo>
                  <a:lnTo>
                    <a:pt x="16650" y="74820"/>
                  </a:lnTo>
                  <a:close/>
                </a:path>
              </a:pathLst>
            </a:custGeom>
            <a:solidFill>
              <a:srgbClr val="52CB96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DECBB3B-46A8-2FF9-2899-6FDE26BA7C98}"/>
                </a:ext>
              </a:extLst>
            </p:cNvPr>
            <p:cNvSpPr/>
            <p:nvPr/>
          </p:nvSpPr>
          <p:spPr>
            <a:xfrm>
              <a:off x="6138963" y="2657273"/>
              <a:ext cx="1381803" cy="1002653"/>
            </a:xfrm>
            <a:custGeom>
              <a:avLst/>
              <a:gdLst>
                <a:gd name="connsiteX0" fmla="*/ 1313065 w 1381803"/>
                <a:gd name="connsiteY0" fmla="*/ 1002656 h 1002653"/>
                <a:gd name="connsiteX1" fmla="*/ 2 w 1381803"/>
                <a:gd name="connsiteY1" fmla="*/ 1002656 h 1002653"/>
                <a:gd name="connsiteX2" fmla="*/ 68743 w 1381803"/>
                <a:gd name="connsiteY2" fmla="*/ 2 h 1002653"/>
                <a:gd name="connsiteX3" fmla="*/ 1381806 w 1381803"/>
                <a:gd name="connsiteY3" fmla="*/ 2 h 100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803" h="1002653">
                  <a:moveTo>
                    <a:pt x="1313065" y="1002656"/>
                  </a:moveTo>
                  <a:lnTo>
                    <a:pt x="2" y="1002656"/>
                  </a:lnTo>
                  <a:lnTo>
                    <a:pt x="68743" y="2"/>
                  </a:lnTo>
                  <a:lnTo>
                    <a:pt x="1381806" y="2"/>
                  </a:lnTo>
                  <a:close/>
                </a:path>
              </a:pathLst>
            </a:custGeom>
            <a:solidFill>
              <a:srgbClr val="CED5E5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654C4A1-4C29-0324-7FDC-A7691CF390FF}"/>
                </a:ext>
              </a:extLst>
            </p:cNvPr>
            <p:cNvSpPr/>
            <p:nvPr/>
          </p:nvSpPr>
          <p:spPr>
            <a:xfrm>
              <a:off x="6731318" y="3018701"/>
              <a:ext cx="519317" cy="1222840"/>
            </a:xfrm>
            <a:custGeom>
              <a:avLst/>
              <a:gdLst>
                <a:gd name="connsiteX0" fmla="*/ 274430 w 519317"/>
                <a:gd name="connsiteY0" fmla="*/ 96132 h 1222840"/>
                <a:gd name="connsiteX1" fmla="*/ 154669 w 519317"/>
                <a:gd name="connsiteY1" fmla="*/ 2 h 1222840"/>
                <a:gd name="connsiteX2" fmla="*/ 34373 w 519317"/>
                <a:gd name="connsiteY2" fmla="*/ 144466 h 1222840"/>
                <a:gd name="connsiteX3" fmla="*/ 215355 w 519317"/>
                <a:gd name="connsiteY3" fmla="*/ 1132083 h 1222840"/>
                <a:gd name="connsiteX4" fmla="*/ 14502 w 519317"/>
                <a:gd name="connsiteY4" fmla="*/ 1134768 h 1222840"/>
                <a:gd name="connsiteX5" fmla="*/ 2 w 519317"/>
                <a:gd name="connsiteY5" fmla="*/ 1222842 h 1222840"/>
                <a:gd name="connsiteX6" fmla="*/ 519320 w 519317"/>
                <a:gd name="connsiteY6" fmla="*/ 1222842 h 1222840"/>
                <a:gd name="connsiteX7" fmla="*/ 274430 w 519317"/>
                <a:gd name="connsiteY7" fmla="*/ 96132 h 1222840"/>
                <a:gd name="connsiteX8" fmla="*/ 189040 w 519317"/>
                <a:gd name="connsiteY8" fmla="*/ 305041 h 1222840"/>
                <a:gd name="connsiteX9" fmla="*/ 124058 w 519317"/>
                <a:gd name="connsiteY9" fmla="*/ 237911 h 1222840"/>
                <a:gd name="connsiteX10" fmla="*/ 161651 w 519317"/>
                <a:gd name="connsiteY10" fmla="*/ 152521 h 1222840"/>
                <a:gd name="connsiteX11" fmla="*/ 226633 w 519317"/>
                <a:gd name="connsiteY11" fmla="*/ 219651 h 1222840"/>
                <a:gd name="connsiteX12" fmla="*/ 189040 w 519317"/>
                <a:gd name="connsiteY12" fmla="*/ 305041 h 122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9317" h="1222840">
                  <a:moveTo>
                    <a:pt x="274430" y="96132"/>
                  </a:moveTo>
                  <a:cubicBezTo>
                    <a:pt x="262077" y="39743"/>
                    <a:pt x="212133" y="2"/>
                    <a:pt x="154669" y="2"/>
                  </a:cubicBezTo>
                  <a:cubicBezTo>
                    <a:pt x="78410" y="2"/>
                    <a:pt x="20409" y="69280"/>
                    <a:pt x="34373" y="144466"/>
                  </a:cubicBezTo>
                  <a:lnTo>
                    <a:pt x="215355" y="1132083"/>
                  </a:lnTo>
                  <a:lnTo>
                    <a:pt x="14502" y="1134768"/>
                  </a:lnTo>
                  <a:lnTo>
                    <a:pt x="2" y="1222842"/>
                  </a:lnTo>
                  <a:lnTo>
                    <a:pt x="519320" y="1222842"/>
                  </a:lnTo>
                  <a:lnTo>
                    <a:pt x="274430" y="96132"/>
                  </a:lnTo>
                  <a:close/>
                  <a:moveTo>
                    <a:pt x="189040" y="305041"/>
                  </a:moveTo>
                  <a:cubicBezTo>
                    <a:pt x="160577" y="310411"/>
                    <a:pt x="131577" y="280337"/>
                    <a:pt x="124058" y="237911"/>
                  </a:cubicBezTo>
                  <a:cubicBezTo>
                    <a:pt x="116540" y="195485"/>
                    <a:pt x="133188" y="157355"/>
                    <a:pt x="161651" y="152521"/>
                  </a:cubicBezTo>
                  <a:cubicBezTo>
                    <a:pt x="190114" y="147151"/>
                    <a:pt x="219114" y="177225"/>
                    <a:pt x="226633" y="219651"/>
                  </a:cubicBezTo>
                  <a:cubicBezTo>
                    <a:pt x="234152" y="262078"/>
                    <a:pt x="217503" y="299671"/>
                    <a:pt x="189040" y="305041"/>
                  </a:cubicBezTo>
                  <a:close/>
                </a:path>
              </a:pathLst>
            </a:custGeom>
            <a:solidFill>
              <a:srgbClr val="283444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B0F66C6-AC02-54B8-6FBB-AF8185E227A8}"/>
                </a:ext>
              </a:extLst>
            </p:cNvPr>
            <p:cNvSpPr/>
            <p:nvPr/>
          </p:nvSpPr>
          <p:spPr>
            <a:xfrm>
              <a:off x="3034872" y="4241541"/>
              <a:ext cx="5978328" cy="263686"/>
            </a:xfrm>
            <a:custGeom>
              <a:avLst/>
              <a:gdLst>
                <a:gd name="connsiteX0" fmla="*/ 2 w 5978328"/>
                <a:gd name="connsiteY0" fmla="*/ 2 h 263686"/>
                <a:gd name="connsiteX1" fmla="*/ 5978331 w 5978328"/>
                <a:gd name="connsiteY1" fmla="*/ 2 h 263686"/>
                <a:gd name="connsiteX2" fmla="*/ 5978331 w 5978328"/>
                <a:gd name="connsiteY2" fmla="*/ 263688 h 263686"/>
                <a:gd name="connsiteX3" fmla="*/ 2 w 5978328"/>
                <a:gd name="connsiteY3" fmla="*/ 263688 h 26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8328" h="263686">
                  <a:moveTo>
                    <a:pt x="2" y="2"/>
                  </a:moveTo>
                  <a:lnTo>
                    <a:pt x="5978331" y="2"/>
                  </a:lnTo>
                  <a:lnTo>
                    <a:pt x="5978331" y="263688"/>
                  </a:lnTo>
                  <a:lnTo>
                    <a:pt x="2" y="263688"/>
                  </a:lnTo>
                  <a:close/>
                </a:path>
              </a:pathLst>
            </a:custGeom>
            <a:solidFill>
              <a:srgbClr val="CED5E5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D9615C7-7337-F66F-242B-53ECA5C55D7B}"/>
                </a:ext>
              </a:extLst>
            </p:cNvPr>
            <p:cNvSpPr/>
            <p:nvPr/>
          </p:nvSpPr>
          <p:spPr>
            <a:xfrm>
              <a:off x="4178230" y="5280176"/>
              <a:ext cx="1038098" cy="1090190"/>
            </a:xfrm>
            <a:custGeom>
              <a:avLst/>
              <a:gdLst>
                <a:gd name="connsiteX0" fmla="*/ 572487 w 1038098"/>
                <a:gd name="connsiteY0" fmla="*/ 798044 h 1090190"/>
                <a:gd name="connsiteX1" fmla="*/ 572487 w 1038098"/>
                <a:gd name="connsiteY1" fmla="*/ 2 h 1090190"/>
                <a:gd name="connsiteX2" fmla="*/ 465616 w 1038098"/>
                <a:gd name="connsiteY2" fmla="*/ 2 h 1090190"/>
                <a:gd name="connsiteX3" fmla="*/ 465616 w 1038098"/>
                <a:gd name="connsiteY3" fmla="*/ 798044 h 1090190"/>
                <a:gd name="connsiteX4" fmla="*/ 2 w 1038098"/>
                <a:gd name="connsiteY4" fmla="*/ 1026286 h 1090190"/>
                <a:gd name="connsiteX5" fmla="*/ 2 w 1038098"/>
                <a:gd name="connsiteY5" fmla="*/ 1090193 h 1090190"/>
                <a:gd name="connsiteX6" fmla="*/ 518783 w 1038098"/>
                <a:gd name="connsiteY6" fmla="*/ 925859 h 1090190"/>
                <a:gd name="connsiteX7" fmla="*/ 1038100 w 1038098"/>
                <a:gd name="connsiteY7" fmla="*/ 1090193 h 1090190"/>
                <a:gd name="connsiteX8" fmla="*/ 1038100 w 1038098"/>
                <a:gd name="connsiteY8" fmla="*/ 1026286 h 109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098" h="1090190">
                  <a:moveTo>
                    <a:pt x="572487" y="798044"/>
                  </a:moveTo>
                  <a:lnTo>
                    <a:pt x="572487" y="2"/>
                  </a:lnTo>
                  <a:lnTo>
                    <a:pt x="465616" y="2"/>
                  </a:lnTo>
                  <a:lnTo>
                    <a:pt x="465616" y="798044"/>
                  </a:lnTo>
                  <a:lnTo>
                    <a:pt x="2" y="1026286"/>
                  </a:lnTo>
                  <a:lnTo>
                    <a:pt x="2" y="1090193"/>
                  </a:lnTo>
                  <a:lnTo>
                    <a:pt x="518783" y="925859"/>
                  </a:lnTo>
                  <a:lnTo>
                    <a:pt x="1038100" y="1090193"/>
                  </a:lnTo>
                  <a:lnTo>
                    <a:pt x="1038100" y="1026286"/>
                  </a:lnTo>
                  <a:close/>
                </a:path>
              </a:pathLst>
            </a:custGeom>
            <a:solidFill>
              <a:srgbClr val="CED5E5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F372516-3731-43EF-D5A3-039857FAA191}"/>
                </a:ext>
              </a:extLst>
            </p:cNvPr>
            <p:cNvSpPr/>
            <p:nvPr/>
          </p:nvSpPr>
          <p:spPr>
            <a:xfrm>
              <a:off x="4750714" y="6061032"/>
              <a:ext cx="270668" cy="100426"/>
            </a:xfrm>
            <a:custGeom>
              <a:avLst/>
              <a:gdLst>
                <a:gd name="connsiteX0" fmla="*/ 2 w 270668"/>
                <a:gd name="connsiteY0" fmla="*/ 2 h 100426"/>
                <a:gd name="connsiteX1" fmla="*/ 270670 w 270668"/>
                <a:gd name="connsiteY1" fmla="*/ 28465 h 100426"/>
                <a:gd name="connsiteX2" fmla="*/ 270670 w 270668"/>
                <a:gd name="connsiteY2" fmla="*/ 100429 h 100426"/>
                <a:gd name="connsiteX3" fmla="*/ 2 w 270668"/>
                <a:gd name="connsiteY3" fmla="*/ 88614 h 10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68" h="100426">
                  <a:moveTo>
                    <a:pt x="2" y="2"/>
                  </a:moveTo>
                  <a:lnTo>
                    <a:pt x="270670" y="28465"/>
                  </a:lnTo>
                  <a:lnTo>
                    <a:pt x="270670" y="100429"/>
                  </a:lnTo>
                  <a:lnTo>
                    <a:pt x="2" y="88614"/>
                  </a:lnTo>
                  <a:close/>
                </a:path>
              </a:pathLst>
            </a:custGeom>
            <a:solidFill>
              <a:srgbClr val="CED5E5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4640B91-E562-D134-C9A0-74AE48A95789}"/>
                </a:ext>
              </a:extLst>
            </p:cNvPr>
            <p:cNvSpPr/>
            <p:nvPr/>
          </p:nvSpPr>
          <p:spPr>
            <a:xfrm>
              <a:off x="4178230" y="6378960"/>
              <a:ext cx="148223" cy="148223"/>
            </a:xfrm>
            <a:custGeom>
              <a:avLst/>
              <a:gdLst>
                <a:gd name="connsiteX0" fmla="*/ 148225 w 148223"/>
                <a:gd name="connsiteY0" fmla="*/ 74113 h 148223"/>
                <a:gd name="connsiteX1" fmla="*/ 74114 w 148223"/>
                <a:gd name="connsiteY1" fmla="*/ 148225 h 148223"/>
                <a:gd name="connsiteX2" fmla="*/ 2 w 148223"/>
                <a:gd name="connsiteY2" fmla="*/ 74113 h 148223"/>
                <a:gd name="connsiteX3" fmla="*/ 74114 w 148223"/>
                <a:gd name="connsiteY3" fmla="*/ 2 h 148223"/>
                <a:gd name="connsiteX4" fmla="*/ 148225 w 148223"/>
                <a:gd name="connsiteY4" fmla="*/ 74113 h 1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23" h="148223">
                  <a:moveTo>
                    <a:pt x="148225" y="74113"/>
                  </a:moveTo>
                  <a:cubicBezTo>
                    <a:pt x="148225" y="115044"/>
                    <a:pt x="115044" y="148225"/>
                    <a:pt x="74114" y="148225"/>
                  </a:cubicBezTo>
                  <a:cubicBezTo>
                    <a:pt x="33183" y="148225"/>
                    <a:pt x="2" y="115044"/>
                    <a:pt x="2" y="74113"/>
                  </a:cubicBezTo>
                  <a:cubicBezTo>
                    <a:pt x="2" y="33182"/>
                    <a:pt x="33183" y="2"/>
                    <a:pt x="74114" y="2"/>
                  </a:cubicBezTo>
                  <a:cubicBezTo>
                    <a:pt x="115044" y="2"/>
                    <a:pt x="148225" y="33182"/>
                    <a:pt x="148225" y="74113"/>
                  </a:cubicBezTo>
                  <a:close/>
                </a:path>
              </a:pathLst>
            </a:custGeom>
            <a:solidFill>
              <a:srgbClr val="283444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38E72CD-15AF-7A0B-9F58-CEE737C6216C}"/>
                </a:ext>
              </a:extLst>
            </p:cNvPr>
            <p:cNvSpPr/>
            <p:nvPr/>
          </p:nvSpPr>
          <p:spPr>
            <a:xfrm>
              <a:off x="5068105" y="6378960"/>
              <a:ext cx="148223" cy="148223"/>
            </a:xfrm>
            <a:custGeom>
              <a:avLst/>
              <a:gdLst>
                <a:gd name="connsiteX0" fmla="*/ 148225 w 148223"/>
                <a:gd name="connsiteY0" fmla="*/ 74113 h 148223"/>
                <a:gd name="connsiteX1" fmla="*/ 74114 w 148223"/>
                <a:gd name="connsiteY1" fmla="*/ 148225 h 148223"/>
                <a:gd name="connsiteX2" fmla="*/ 2 w 148223"/>
                <a:gd name="connsiteY2" fmla="*/ 74113 h 148223"/>
                <a:gd name="connsiteX3" fmla="*/ 74114 w 148223"/>
                <a:gd name="connsiteY3" fmla="*/ 2 h 148223"/>
                <a:gd name="connsiteX4" fmla="*/ 148225 w 148223"/>
                <a:gd name="connsiteY4" fmla="*/ 74113 h 14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23" h="148223">
                  <a:moveTo>
                    <a:pt x="148225" y="74113"/>
                  </a:moveTo>
                  <a:cubicBezTo>
                    <a:pt x="148225" y="115044"/>
                    <a:pt x="115044" y="148225"/>
                    <a:pt x="74114" y="148225"/>
                  </a:cubicBezTo>
                  <a:cubicBezTo>
                    <a:pt x="33183" y="148225"/>
                    <a:pt x="2" y="115044"/>
                    <a:pt x="2" y="74113"/>
                  </a:cubicBezTo>
                  <a:cubicBezTo>
                    <a:pt x="2" y="33182"/>
                    <a:pt x="33183" y="2"/>
                    <a:pt x="74114" y="2"/>
                  </a:cubicBezTo>
                  <a:cubicBezTo>
                    <a:pt x="115044" y="2"/>
                    <a:pt x="148225" y="33182"/>
                    <a:pt x="148225" y="74113"/>
                  </a:cubicBezTo>
                  <a:close/>
                </a:path>
              </a:pathLst>
            </a:custGeom>
            <a:solidFill>
              <a:srgbClr val="283444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2293CB1-7652-9CC5-E996-39B3F0C1DF29}"/>
                </a:ext>
              </a:extLst>
            </p:cNvPr>
            <p:cNvSpPr/>
            <p:nvPr/>
          </p:nvSpPr>
          <p:spPr>
            <a:xfrm>
              <a:off x="5937632" y="6421386"/>
              <a:ext cx="490619" cy="433623"/>
            </a:xfrm>
            <a:custGeom>
              <a:avLst/>
              <a:gdLst>
                <a:gd name="connsiteX0" fmla="*/ 61165 w 490619"/>
                <a:gd name="connsiteY0" fmla="*/ 2 h 433623"/>
                <a:gd name="connsiteX1" fmla="*/ 479 w 490619"/>
                <a:gd name="connsiteY1" fmla="*/ 138559 h 433623"/>
                <a:gd name="connsiteX2" fmla="*/ 479 w 490619"/>
                <a:gd name="connsiteY2" fmla="*/ 368949 h 433623"/>
                <a:gd name="connsiteX3" fmla="*/ 30554 w 490619"/>
                <a:gd name="connsiteY3" fmla="*/ 368949 h 433623"/>
                <a:gd name="connsiteX4" fmla="*/ 41831 w 490619"/>
                <a:gd name="connsiteY4" fmla="*/ 226633 h 433623"/>
                <a:gd name="connsiteX5" fmla="*/ 111647 w 490619"/>
                <a:gd name="connsiteY5" fmla="*/ 287318 h 433623"/>
                <a:gd name="connsiteX6" fmla="*/ 294240 w 490619"/>
                <a:gd name="connsiteY6" fmla="*/ 417282 h 433623"/>
                <a:gd name="connsiteX7" fmla="*/ 489186 w 490619"/>
                <a:gd name="connsiteY7" fmla="*/ 404930 h 433623"/>
                <a:gd name="connsiteX8" fmla="*/ 386074 w 490619"/>
                <a:gd name="connsiteY8" fmla="*/ 278726 h 433623"/>
                <a:gd name="connsiteX9" fmla="*/ 153536 w 490619"/>
                <a:gd name="connsiteY9" fmla="*/ 190114 h 433623"/>
                <a:gd name="connsiteX10" fmla="*/ 61165 w 490619"/>
                <a:gd name="connsiteY10" fmla="*/ 2 h 43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619" h="433623">
                  <a:moveTo>
                    <a:pt x="61165" y="2"/>
                  </a:moveTo>
                  <a:cubicBezTo>
                    <a:pt x="61165" y="2"/>
                    <a:pt x="1553" y="53169"/>
                    <a:pt x="479" y="138559"/>
                  </a:cubicBezTo>
                  <a:cubicBezTo>
                    <a:pt x="-595" y="223948"/>
                    <a:pt x="479" y="368949"/>
                    <a:pt x="479" y="368949"/>
                  </a:cubicBezTo>
                  <a:lnTo>
                    <a:pt x="30554" y="368949"/>
                  </a:lnTo>
                  <a:lnTo>
                    <a:pt x="41831" y="226633"/>
                  </a:lnTo>
                  <a:cubicBezTo>
                    <a:pt x="41831" y="226633"/>
                    <a:pt x="96610" y="242744"/>
                    <a:pt x="111647" y="287318"/>
                  </a:cubicBezTo>
                  <a:cubicBezTo>
                    <a:pt x="126684" y="331893"/>
                    <a:pt x="176629" y="394726"/>
                    <a:pt x="294240" y="417282"/>
                  </a:cubicBezTo>
                  <a:cubicBezTo>
                    <a:pt x="411852" y="439838"/>
                    <a:pt x="481130" y="441986"/>
                    <a:pt x="489186" y="404930"/>
                  </a:cubicBezTo>
                  <a:cubicBezTo>
                    <a:pt x="497241" y="367874"/>
                    <a:pt x="472538" y="301282"/>
                    <a:pt x="386074" y="278726"/>
                  </a:cubicBezTo>
                  <a:cubicBezTo>
                    <a:pt x="386074" y="278726"/>
                    <a:pt x="234629" y="284633"/>
                    <a:pt x="153536" y="190114"/>
                  </a:cubicBezTo>
                  <a:cubicBezTo>
                    <a:pt x="72443" y="95595"/>
                    <a:pt x="61165" y="2"/>
                    <a:pt x="61165" y="2"/>
                  </a:cubicBezTo>
                  <a:close/>
                </a:path>
              </a:pathLst>
            </a:custGeom>
            <a:solidFill>
              <a:srgbClr val="37B37F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8C972AC-09B8-275A-3E6A-4E2EFE49F2D6}"/>
                </a:ext>
              </a:extLst>
            </p:cNvPr>
            <p:cNvSpPr/>
            <p:nvPr/>
          </p:nvSpPr>
          <p:spPr>
            <a:xfrm>
              <a:off x="7872528" y="3423629"/>
              <a:ext cx="693855" cy="817374"/>
            </a:xfrm>
            <a:custGeom>
              <a:avLst/>
              <a:gdLst>
                <a:gd name="connsiteX0" fmla="*/ 693858 w 693855"/>
                <a:gd name="connsiteY0" fmla="*/ 2 h 817374"/>
                <a:gd name="connsiteX1" fmla="*/ 346930 w 693855"/>
                <a:gd name="connsiteY1" fmla="*/ 2 h 817374"/>
                <a:gd name="connsiteX2" fmla="*/ 2 w 693855"/>
                <a:gd name="connsiteY2" fmla="*/ 2 h 817374"/>
                <a:gd name="connsiteX3" fmla="*/ 113318 w 693855"/>
                <a:gd name="connsiteY3" fmla="*/ 198707 h 817374"/>
                <a:gd name="connsiteX4" fmla="*/ 104725 w 693855"/>
                <a:gd name="connsiteY4" fmla="*/ 437153 h 817374"/>
                <a:gd name="connsiteX5" fmla="*/ 104725 w 693855"/>
                <a:gd name="connsiteY5" fmla="*/ 437153 h 817374"/>
                <a:gd name="connsiteX6" fmla="*/ 91299 w 693855"/>
                <a:gd name="connsiteY6" fmla="*/ 686339 h 817374"/>
                <a:gd name="connsiteX7" fmla="*/ 91299 w 693855"/>
                <a:gd name="connsiteY7" fmla="*/ 686339 h 817374"/>
                <a:gd name="connsiteX8" fmla="*/ 308263 w 693855"/>
                <a:gd name="connsiteY8" fmla="*/ 817377 h 817374"/>
                <a:gd name="connsiteX9" fmla="*/ 346930 w 693855"/>
                <a:gd name="connsiteY9" fmla="*/ 817377 h 817374"/>
                <a:gd name="connsiteX10" fmla="*/ 385597 w 693855"/>
                <a:gd name="connsiteY10" fmla="*/ 817377 h 817374"/>
                <a:gd name="connsiteX11" fmla="*/ 602561 w 693855"/>
                <a:gd name="connsiteY11" fmla="*/ 686339 h 817374"/>
                <a:gd name="connsiteX12" fmla="*/ 602561 w 693855"/>
                <a:gd name="connsiteY12" fmla="*/ 686339 h 817374"/>
                <a:gd name="connsiteX13" fmla="*/ 589135 w 693855"/>
                <a:gd name="connsiteY13" fmla="*/ 437153 h 817374"/>
                <a:gd name="connsiteX14" fmla="*/ 589135 w 693855"/>
                <a:gd name="connsiteY14" fmla="*/ 437153 h 817374"/>
                <a:gd name="connsiteX15" fmla="*/ 580542 w 693855"/>
                <a:gd name="connsiteY15" fmla="*/ 198707 h 817374"/>
                <a:gd name="connsiteX16" fmla="*/ 693858 w 693855"/>
                <a:gd name="connsiteY16" fmla="*/ 2 h 81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3855" h="817374">
                  <a:moveTo>
                    <a:pt x="693858" y="2"/>
                  </a:moveTo>
                  <a:lnTo>
                    <a:pt x="346930" y="2"/>
                  </a:lnTo>
                  <a:lnTo>
                    <a:pt x="2" y="2"/>
                  </a:lnTo>
                  <a:lnTo>
                    <a:pt x="113318" y="198707"/>
                  </a:lnTo>
                  <a:cubicBezTo>
                    <a:pt x="155744" y="273355"/>
                    <a:pt x="152521" y="365726"/>
                    <a:pt x="104725" y="437153"/>
                  </a:cubicBezTo>
                  <a:lnTo>
                    <a:pt x="104725" y="437153"/>
                  </a:lnTo>
                  <a:cubicBezTo>
                    <a:pt x="55317" y="511801"/>
                    <a:pt x="49947" y="607394"/>
                    <a:pt x="91299" y="686339"/>
                  </a:cubicBezTo>
                  <a:lnTo>
                    <a:pt x="91299" y="686339"/>
                  </a:lnTo>
                  <a:cubicBezTo>
                    <a:pt x="133725" y="766895"/>
                    <a:pt x="216966" y="817377"/>
                    <a:pt x="308263" y="817377"/>
                  </a:cubicBezTo>
                  <a:lnTo>
                    <a:pt x="346930" y="817377"/>
                  </a:lnTo>
                  <a:lnTo>
                    <a:pt x="385597" y="817377"/>
                  </a:lnTo>
                  <a:cubicBezTo>
                    <a:pt x="476893" y="817377"/>
                    <a:pt x="560135" y="766895"/>
                    <a:pt x="602561" y="686339"/>
                  </a:cubicBezTo>
                  <a:lnTo>
                    <a:pt x="602561" y="686339"/>
                  </a:lnTo>
                  <a:cubicBezTo>
                    <a:pt x="643913" y="606857"/>
                    <a:pt x="639080" y="511264"/>
                    <a:pt x="589135" y="437153"/>
                  </a:cubicBezTo>
                  <a:lnTo>
                    <a:pt x="589135" y="437153"/>
                  </a:lnTo>
                  <a:cubicBezTo>
                    <a:pt x="541338" y="365726"/>
                    <a:pt x="538116" y="273355"/>
                    <a:pt x="580542" y="198707"/>
                  </a:cubicBezTo>
                  <a:lnTo>
                    <a:pt x="693858" y="2"/>
                  </a:lnTo>
                  <a:close/>
                </a:path>
              </a:pathLst>
            </a:custGeom>
            <a:solidFill>
              <a:srgbClr val="FE8163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B0E14FB-6D3A-05A7-40F2-518025D9CC8F}"/>
                </a:ext>
              </a:extLst>
            </p:cNvPr>
            <p:cNvSpPr/>
            <p:nvPr/>
          </p:nvSpPr>
          <p:spPr>
            <a:xfrm>
              <a:off x="4750714" y="6078218"/>
              <a:ext cx="465613" cy="228241"/>
            </a:xfrm>
            <a:custGeom>
              <a:avLst/>
              <a:gdLst>
                <a:gd name="connsiteX0" fmla="*/ 2 w 465613"/>
                <a:gd name="connsiteY0" fmla="*/ 2 h 228241"/>
                <a:gd name="connsiteX1" fmla="*/ 465616 w 465613"/>
                <a:gd name="connsiteY1" fmla="*/ 228244 h 22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613" h="228241">
                  <a:moveTo>
                    <a:pt x="2" y="2"/>
                  </a:moveTo>
                  <a:lnTo>
                    <a:pt x="465616" y="228244"/>
                  </a:lnTo>
                </a:path>
              </a:pathLst>
            </a:custGeom>
            <a:ln w="1611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ED2AFDA-220C-CFD4-1D85-B5A1C6D30E52}"/>
                </a:ext>
              </a:extLst>
            </p:cNvPr>
            <p:cNvSpPr/>
            <p:nvPr/>
          </p:nvSpPr>
          <p:spPr>
            <a:xfrm>
              <a:off x="6099759" y="4704469"/>
              <a:ext cx="459425" cy="1654083"/>
            </a:xfrm>
            <a:custGeom>
              <a:avLst/>
              <a:gdLst>
                <a:gd name="connsiteX0" fmla="*/ 2 w 459425"/>
                <a:gd name="connsiteY0" fmla="*/ 2 h 1654083"/>
                <a:gd name="connsiteX1" fmla="*/ 459171 w 459425"/>
                <a:gd name="connsiteY1" fmla="*/ 181521 h 1654083"/>
                <a:gd name="connsiteX2" fmla="*/ 73577 w 459425"/>
                <a:gd name="connsiteY2" fmla="*/ 1654085 h 165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425" h="1654083">
                  <a:moveTo>
                    <a:pt x="2" y="2"/>
                  </a:moveTo>
                  <a:cubicBezTo>
                    <a:pt x="2" y="2"/>
                    <a:pt x="447356" y="66058"/>
                    <a:pt x="459171" y="181521"/>
                  </a:cubicBezTo>
                  <a:cubicBezTo>
                    <a:pt x="469375" y="278189"/>
                    <a:pt x="171855" y="1314139"/>
                    <a:pt x="73577" y="1654085"/>
                  </a:cubicBezTo>
                </a:path>
              </a:pathLst>
            </a:custGeom>
            <a:noFill/>
            <a:ln w="1611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874F8A-09CF-D4EB-07C7-875766195873}"/>
                </a:ext>
              </a:extLst>
            </p:cNvPr>
            <p:cNvSpPr/>
            <p:nvPr/>
          </p:nvSpPr>
          <p:spPr>
            <a:xfrm>
              <a:off x="4834390" y="2112209"/>
              <a:ext cx="342789" cy="703358"/>
            </a:xfrm>
            <a:custGeom>
              <a:avLst/>
              <a:gdLst>
                <a:gd name="connsiteX0" fmla="*/ 39308 w 342789"/>
                <a:gd name="connsiteY0" fmla="*/ 666974 h 703358"/>
                <a:gd name="connsiteX1" fmla="*/ 67772 w 342789"/>
                <a:gd name="connsiteY1" fmla="*/ 533251 h 703358"/>
                <a:gd name="connsiteX2" fmla="*/ 36086 w 342789"/>
                <a:gd name="connsiteY2" fmla="*/ 394695 h 703358"/>
                <a:gd name="connsiteX3" fmla="*/ 30716 w 342789"/>
                <a:gd name="connsiteY3" fmla="*/ 263120 h 703358"/>
                <a:gd name="connsiteX4" fmla="*/ 10308 w 342789"/>
                <a:gd name="connsiteY4" fmla="*/ 79452 h 703358"/>
                <a:gd name="connsiteX5" fmla="*/ 267550 w 342789"/>
                <a:gd name="connsiteY5" fmla="*/ 18767 h 703358"/>
                <a:gd name="connsiteX6" fmla="*/ 342736 w 342789"/>
                <a:gd name="connsiteY6" fmla="*/ 287824 h 703358"/>
                <a:gd name="connsiteX7" fmla="*/ 260569 w 342789"/>
                <a:gd name="connsiteY7" fmla="*/ 545603 h 703358"/>
                <a:gd name="connsiteX8" fmla="*/ 159068 w 342789"/>
                <a:gd name="connsiteY8" fmla="*/ 529492 h 703358"/>
                <a:gd name="connsiteX9" fmla="*/ 217069 w 342789"/>
                <a:gd name="connsiteY9" fmla="*/ 699196 h 703358"/>
                <a:gd name="connsiteX10" fmla="*/ 39308 w 342789"/>
                <a:gd name="connsiteY10" fmla="*/ 666974 h 70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789" h="703358">
                  <a:moveTo>
                    <a:pt x="39308" y="666974"/>
                  </a:moveTo>
                  <a:cubicBezTo>
                    <a:pt x="39308" y="666974"/>
                    <a:pt x="86031" y="589640"/>
                    <a:pt x="67772" y="533251"/>
                  </a:cubicBezTo>
                  <a:cubicBezTo>
                    <a:pt x="49512" y="476325"/>
                    <a:pt x="18901" y="462899"/>
                    <a:pt x="36086" y="394695"/>
                  </a:cubicBezTo>
                  <a:cubicBezTo>
                    <a:pt x="53271" y="326491"/>
                    <a:pt x="44679" y="288898"/>
                    <a:pt x="30716" y="263120"/>
                  </a:cubicBezTo>
                  <a:cubicBezTo>
                    <a:pt x="17290" y="237342"/>
                    <a:pt x="-17081" y="162693"/>
                    <a:pt x="10308" y="79452"/>
                  </a:cubicBezTo>
                  <a:cubicBezTo>
                    <a:pt x="37697" y="-3789"/>
                    <a:pt x="186457" y="-17215"/>
                    <a:pt x="267550" y="18767"/>
                  </a:cubicBezTo>
                  <a:cubicBezTo>
                    <a:pt x="267550" y="18767"/>
                    <a:pt x="340588" y="127249"/>
                    <a:pt x="342736" y="287824"/>
                  </a:cubicBezTo>
                  <a:cubicBezTo>
                    <a:pt x="344884" y="448399"/>
                    <a:pt x="283662" y="531640"/>
                    <a:pt x="260569" y="545603"/>
                  </a:cubicBezTo>
                  <a:cubicBezTo>
                    <a:pt x="237476" y="559566"/>
                    <a:pt x="159068" y="529492"/>
                    <a:pt x="159068" y="529492"/>
                  </a:cubicBezTo>
                  <a:cubicBezTo>
                    <a:pt x="159068" y="529492"/>
                    <a:pt x="193439" y="665363"/>
                    <a:pt x="217069" y="699196"/>
                  </a:cubicBezTo>
                  <a:cubicBezTo>
                    <a:pt x="217606" y="698122"/>
                    <a:pt x="126309" y="721752"/>
                    <a:pt x="39308" y="666974"/>
                  </a:cubicBezTo>
                  <a:close/>
                </a:path>
              </a:pathLst>
            </a:custGeom>
            <a:solidFill>
              <a:srgbClr val="FFDFD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3B6DEDE-08CA-9923-B4A9-6C81CAB75851}"/>
                </a:ext>
              </a:extLst>
            </p:cNvPr>
            <p:cNvSpPr/>
            <p:nvPr/>
          </p:nvSpPr>
          <p:spPr>
            <a:xfrm>
              <a:off x="6745818" y="4150781"/>
              <a:ext cx="329205" cy="2685"/>
            </a:xfrm>
            <a:custGeom>
              <a:avLst/>
              <a:gdLst>
                <a:gd name="connsiteX0" fmla="*/ 2 w 329205"/>
                <a:gd name="connsiteY0" fmla="*/ 2687 h 2685"/>
                <a:gd name="connsiteX1" fmla="*/ 329207 w 329205"/>
                <a:gd name="connsiteY1" fmla="*/ 2 h 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205" h="2685">
                  <a:moveTo>
                    <a:pt x="2" y="2687"/>
                  </a:moveTo>
                  <a:lnTo>
                    <a:pt x="329207" y="2"/>
                  </a:lnTo>
                </a:path>
              </a:pathLst>
            </a:custGeom>
            <a:ln w="16111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1007370-07F3-7A5F-3406-FDBBED0B252E}"/>
                </a:ext>
              </a:extLst>
            </p:cNvPr>
            <p:cNvSpPr/>
            <p:nvPr/>
          </p:nvSpPr>
          <p:spPr>
            <a:xfrm>
              <a:off x="5995573" y="11277"/>
              <a:ext cx="1391470" cy="1735713"/>
            </a:xfrm>
            <a:custGeom>
              <a:avLst/>
              <a:gdLst>
                <a:gd name="connsiteX0" fmla="*/ 2 w 1391470"/>
                <a:gd name="connsiteY0" fmla="*/ 2 h 1735713"/>
                <a:gd name="connsiteX1" fmla="*/ 1391472 w 1391470"/>
                <a:gd name="connsiteY1" fmla="*/ 2 h 1735713"/>
                <a:gd name="connsiteX2" fmla="*/ 1391472 w 1391470"/>
                <a:gd name="connsiteY2" fmla="*/ 1735715 h 1735713"/>
                <a:gd name="connsiteX3" fmla="*/ 2 w 1391470"/>
                <a:gd name="connsiteY3" fmla="*/ 1735715 h 17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470" h="1735713">
                  <a:moveTo>
                    <a:pt x="2" y="2"/>
                  </a:moveTo>
                  <a:lnTo>
                    <a:pt x="1391472" y="2"/>
                  </a:lnTo>
                  <a:lnTo>
                    <a:pt x="1391472" y="1735715"/>
                  </a:lnTo>
                  <a:lnTo>
                    <a:pt x="2" y="1735715"/>
                  </a:lnTo>
                  <a:close/>
                </a:path>
              </a:pathLst>
            </a:custGeom>
            <a:solidFill>
              <a:srgbClr val="CED5E5"/>
            </a:solidFill>
            <a:ln w="16111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23BC1C6-E3A6-B60E-1525-12125A2DE923}"/>
                </a:ext>
              </a:extLst>
            </p:cNvPr>
            <p:cNvSpPr/>
            <p:nvPr/>
          </p:nvSpPr>
          <p:spPr>
            <a:xfrm>
              <a:off x="6144870" y="160574"/>
              <a:ext cx="1092876" cy="1437118"/>
            </a:xfrm>
            <a:custGeom>
              <a:avLst/>
              <a:gdLst>
                <a:gd name="connsiteX0" fmla="*/ 2 w 1092876"/>
                <a:gd name="connsiteY0" fmla="*/ 2 h 1437118"/>
                <a:gd name="connsiteX1" fmla="*/ 1092878 w 1092876"/>
                <a:gd name="connsiteY1" fmla="*/ 2 h 1437118"/>
                <a:gd name="connsiteX2" fmla="*/ 1092878 w 1092876"/>
                <a:gd name="connsiteY2" fmla="*/ 1437121 h 1437118"/>
                <a:gd name="connsiteX3" fmla="*/ 2 w 1092876"/>
                <a:gd name="connsiteY3" fmla="*/ 1437121 h 143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2876" h="1437118">
                  <a:moveTo>
                    <a:pt x="2" y="2"/>
                  </a:moveTo>
                  <a:lnTo>
                    <a:pt x="1092878" y="2"/>
                  </a:lnTo>
                  <a:lnTo>
                    <a:pt x="1092878" y="1437121"/>
                  </a:lnTo>
                  <a:lnTo>
                    <a:pt x="2" y="1437121"/>
                  </a:lnTo>
                  <a:close/>
                </a:path>
              </a:pathLst>
            </a:custGeom>
            <a:solidFill>
              <a:srgbClr val="F1F2F7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9" name="图形 3">
              <a:extLst>
                <a:ext uri="{FF2B5EF4-FFF2-40B4-BE49-F238E27FC236}">
                  <a16:creationId xmlns:a16="http://schemas.microsoft.com/office/drawing/2014/main" id="{07C89B9F-8F9B-A2C7-E350-23A12C375738}"/>
                </a:ext>
              </a:extLst>
            </p:cNvPr>
            <p:cNvGrpSpPr/>
            <p:nvPr/>
          </p:nvGrpSpPr>
          <p:grpSpPr>
            <a:xfrm>
              <a:off x="6144870" y="984394"/>
              <a:ext cx="1092876" cy="564966"/>
              <a:chOff x="6144870" y="984394"/>
              <a:chExt cx="1092876" cy="564966"/>
            </a:xfrm>
            <a:no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EEAA027-9ED4-A19B-BD0C-981DBD4BFA84}"/>
                  </a:ext>
                </a:extLst>
              </p:cNvPr>
              <p:cNvSpPr/>
              <p:nvPr/>
            </p:nvSpPr>
            <p:spPr>
              <a:xfrm>
                <a:off x="6144870" y="984394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85A8944-5E26-CAA6-A73E-27504849A17B}"/>
                  </a:ext>
                </a:extLst>
              </p:cNvPr>
              <p:cNvSpPr/>
              <p:nvPr/>
            </p:nvSpPr>
            <p:spPr>
              <a:xfrm>
                <a:off x="6144870" y="1062264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FA79546-ECFD-D3CB-A4ED-F7E611F76451}"/>
                  </a:ext>
                </a:extLst>
              </p:cNvPr>
              <p:cNvSpPr/>
              <p:nvPr/>
            </p:nvSpPr>
            <p:spPr>
              <a:xfrm>
                <a:off x="6144870" y="1139598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10FD9DF-9B65-629E-17B9-96C22AC56163}"/>
                  </a:ext>
                </a:extLst>
              </p:cNvPr>
              <p:cNvSpPr/>
              <p:nvPr/>
            </p:nvSpPr>
            <p:spPr>
              <a:xfrm>
                <a:off x="6144870" y="1217469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EC27FAD-2788-F5DA-AAD3-88806860FDAB}"/>
                  </a:ext>
                </a:extLst>
              </p:cNvPr>
              <p:cNvSpPr/>
              <p:nvPr/>
            </p:nvSpPr>
            <p:spPr>
              <a:xfrm>
                <a:off x="6144870" y="1295340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1E0F6A73-0D7A-9F05-1B3F-F46B20E41AD6}"/>
                  </a:ext>
                </a:extLst>
              </p:cNvPr>
              <p:cNvSpPr/>
              <p:nvPr/>
            </p:nvSpPr>
            <p:spPr>
              <a:xfrm>
                <a:off x="6144870" y="1372674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958F51C-F2B1-9C33-C8FC-83F1985CB78A}"/>
                  </a:ext>
                </a:extLst>
              </p:cNvPr>
              <p:cNvSpPr/>
              <p:nvPr/>
            </p:nvSpPr>
            <p:spPr>
              <a:xfrm>
                <a:off x="6144870" y="1450544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34991B4-4783-10F2-CD91-4515BA13059E}"/>
                  </a:ext>
                </a:extLst>
              </p:cNvPr>
              <p:cNvSpPr/>
              <p:nvPr/>
            </p:nvSpPr>
            <p:spPr>
              <a:xfrm>
                <a:off x="6144870" y="1527878"/>
                <a:ext cx="1092876" cy="21481"/>
              </a:xfrm>
              <a:custGeom>
                <a:avLst/>
                <a:gdLst>
                  <a:gd name="connsiteX0" fmla="*/ 702 w 1092876"/>
                  <a:gd name="connsiteY0" fmla="*/ 183 h 21481"/>
                  <a:gd name="connsiteX1" fmla="*/ 219277 w 1092876"/>
                  <a:gd name="connsiteY1" fmla="*/ 21665 h 21481"/>
                  <a:gd name="connsiteX2" fmla="*/ 437853 w 1092876"/>
                  <a:gd name="connsiteY2" fmla="*/ 183 h 21481"/>
                  <a:gd name="connsiteX3" fmla="*/ 656428 w 1092876"/>
                  <a:gd name="connsiteY3" fmla="*/ 21665 h 21481"/>
                  <a:gd name="connsiteX4" fmla="*/ 875003 w 1092876"/>
                  <a:gd name="connsiteY4" fmla="*/ 183 h 21481"/>
                  <a:gd name="connsiteX5" fmla="*/ 1093578 w 1092876"/>
                  <a:gd name="connsiteY5" fmla="*/ 21665 h 21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2876" h="21481">
                    <a:moveTo>
                      <a:pt x="702" y="183"/>
                    </a:moveTo>
                    <a:cubicBezTo>
                      <a:pt x="110258" y="183"/>
                      <a:pt x="110258" y="21665"/>
                      <a:pt x="219277" y="21665"/>
                    </a:cubicBezTo>
                    <a:cubicBezTo>
                      <a:pt x="328833" y="21665"/>
                      <a:pt x="328833" y="183"/>
                      <a:pt x="437853" y="183"/>
                    </a:cubicBezTo>
                    <a:cubicBezTo>
                      <a:pt x="547409" y="183"/>
                      <a:pt x="547409" y="21665"/>
                      <a:pt x="656428" y="21665"/>
                    </a:cubicBezTo>
                    <a:cubicBezTo>
                      <a:pt x="765984" y="21665"/>
                      <a:pt x="765984" y="183"/>
                      <a:pt x="875003" y="183"/>
                    </a:cubicBezTo>
                    <a:cubicBezTo>
                      <a:pt x="984559" y="183"/>
                      <a:pt x="984559" y="21665"/>
                      <a:pt x="1093578" y="21665"/>
                    </a:cubicBezTo>
                  </a:path>
                </a:pathLst>
              </a:custGeom>
              <a:noFill/>
              <a:ln w="16111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31C6598-088C-A396-020E-33F3AAF8A674}"/>
                </a:ext>
              </a:extLst>
            </p:cNvPr>
            <p:cNvSpPr/>
            <p:nvPr/>
          </p:nvSpPr>
          <p:spPr>
            <a:xfrm>
              <a:off x="6759244" y="348001"/>
              <a:ext cx="182593" cy="182593"/>
            </a:xfrm>
            <a:custGeom>
              <a:avLst/>
              <a:gdLst>
                <a:gd name="connsiteX0" fmla="*/ 182596 w 182593"/>
                <a:gd name="connsiteY0" fmla="*/ 91299 h 182593"/>
                <a:gd name="connsiteX1" fmla="*/ 91299 w 182593"/>
                <a:gd name="connsiteY1" fmla="*/ 182596 h 182593"/>
                <a:gd name="connsiteX2" fmla="*/ 2 w 182593"/>
                <a:gd name="connsiteY2" fmla="*/ 91299 h 182593"/>
                <a:gd name="connsiteX3" fmla="*/ 91299 w 182593"/>
                <a:gd name="connsiteY3" fmla="*/ 2 h 182593"/>
                <a:gd name="connsiteX4" fmla="*/ 182596 w 182593"/>
                <a:gd name="connsiteY4" fmla="*/ 91299 h 18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93" h="182593">
                  <a:moveTo>
                    <a:pt x="182596" y="91299"/>
                  </a:moveTo>
                  <a:cubicBezTo>
                    <a:pt x="182596" y="141721"/>
                    <a:pt x="141721" y="182596"/>
                    <a:pt x="91299" y="182596"/>
                  </a:cubicBezTo>
                  <a:cubicBezTo>
                    <a:pt x="40877" y="182596"/>
                    <a:pt x="2" y="141721"/>
                    <a:pt x="2" y="91299"/>
                  </a:cubicBezTo>
                  <a:cubicBezTo>
                    <a:pt x="2" y="40877"/>
                    <a:pt x="40877" y="2"/>
                    <a:pt x="91299" y="2"/>
                  </a:cubicBezTo>
                  <a:cubicBezTo>
                    <a:pt x="141721" y="2"/>
                    <a:pt x="182596" y="40877"/>
                    <a:pt x="182596" y="91299"/>
                  </a:cubicBezTo>
                  <a:close/>
                </a:path>
              </a:pathLst>
            </a:custGeom>
            <a:solidFill>
              <a:srgbClr val="FFFFFF"/>
            </a:solidFill>
            <a:ln w="5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2F22132-77C2-6FA0-03DF-F2C79C307A79}"/>
              </a:ext>
            </a:extLst>
          </p:cNvPr>
          <p:cNvGrpSpPr/>
          <p:nvPr/>
        </p:nvGrpSpPr>
        <p:grpSpPr>
          <a:xfrm>
            <a:off x="6145265" y="1590593"/>
            <a:ext cx="5306506" cy="1784225"/>
            <a:chOff x="1396079" y="2996312"/>
            <a:chExt cx="5306506" cy="1784225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698D5005-2276-3F87-7AE3-4E8B2D8369F3}"/>
                </a:ext>
              </a:extLst>
            </p:cNvPr>
            <p:cNvSpPr/>
            <p:nvPr/>
          </p:nvSpPr>
          <p:spPr>
            <a:xfrm>
              <a:off x="1544398" y="2996312"/>
              <a:ext cx="2667537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CDFA785A-415A-4369-4EFA-C7A018A973C2}"/>
                </a:ext>
              </a:extLst>
            </p:cNvPr>
            <p:cNvSpPr/>
            <p:nvPr/>
          </p:nvSpPr>
          <p:spPr>
            <a:xfrm>
              <a:off x="1396079" y="3604638"/>
              <a:ext cx="530650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480C1CC7-9714-0972-4367-95761C17E39A}"/>
              </a:ext>
            </a:extLst>
          </p:cNvPr>
          <p:cNvSpPr/>
          <p:nvPr/>
        </p:nvSpPr>
        <p:spPr>
          <a:xfrm>
            <a:off x="6221924" y="3760179"/>
            <a:ext cx="322530" cy="322530"/>
          </a:xfrm>
          <a:prstGeom prst="ellipse">
            <a:avLst/>
          </a:prstGeom>
          <a:solidFill>
            <a:srgbClr val="CEEFF7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ED9A77F6-6907-2E7B-34A8-38721D2505E5}"/>
              </a:ext>
            </a:extLst>
          </p:cNvPr>
          <p:cNvSpPr/>
          <p:nvPr/>
        </p:nvSpPr>
        <p:spPr>
          <a:xfrm>
            <a:off x="6628514" y="3627172"/>
            <a:ext cx="4688773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35E61739-A12C-509A-4FC8-5753972B884F}"/>
              </a:ext>
            </a:extLst>
          </p:cNvPr>
          <p:cNvSpPr/>
          <p:nvPr/>
        </p:nvSpPr>
        <p:spPr>
          <a:xfrm>
            <a:off x="6221924" y="4441013"/>
            <a:ext cx="322530" cy="322530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A2366F32-3CC5-5630-6B66-B23EBD1B6324}"/>
              </a:ext>
            </a:extLst>
          </p:cNvPr>
          <p:cNvSpPr/>
          <p:nvPr/>
        </p:nvSpPr>
        <p:spPr>
          <a:xfrm>
            <a:off x="6628514" y="4254030"/>
            <a:ext cx="4688773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3FC46FBE-7CE9-5BEE-6946-6043C85452C6}"/>
              </a:ext>
            </a:extLst>
          </p:cNvPr>
          <p:cNvSpPr/>
          <p:nvPr/>
        </p:nvSpPr>
        <p:spPr>
          <a:xfrm>
            <a:off x="6221924" y="5167174"/>
            <a:ext cx="322530" cy="322530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cs typeface="+mn-ea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B5417503-9478-37B7-7B26-334D60B54E4D}"/>
              </a:ext>
            </a:extLst>
          </p:cNvPr>
          <p:cNvSpPr/>
          <p:nvPr/>
        </p:nvSpPr>
        <p:spPr>
          <a:xfrm>
            <a:off x="6628514" y="4980191"/>
            <a:ext cx="4688773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9286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82BC5B8D-11BC-8BAD-6294-CD4A208A8795}"/>
              </a:ext>
            </a:extLst>
          </p:cNvPr>
          <p:cNvSpPr/>
          <p:nvPr/>
        </p:nvSpPr>
        <p:spPr>
          <a:xfrm>
            <a:off x="4775566" y="680220"/>
            <a:ext cx="3942469" cy="3942469"/>
          </a:xfrm>
          <a:prstGeom prst="ellipse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CD8FBC-794B-8A07-2E3A-DDBEF05A3460}"/>
              </a:ext>
            </a:extLst>
          </p:cNvPr>
          <p:cNvSpPr/>
          <p:nvPr/>
        </p:nvSpPr>
        <p:spPr>
          <a:xfrm>
            <a:off x="3122615" y="4950433"/>
            <a:ext cx="1768126" cy="1768126"/>
          </a:xfrm>
          <a:prstGeom prst="ellipse">
            <a:avLst/>
          </a:prstGeom>
          <a:solidFill>
            <a:srgbClr val="A883B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CA5EB2-235F-708C-39EE-3A81806BC064}"/>
              </a:ext>
            </a:extLst>
          </p:cNvPr>
          <p:cNvSpPr/>
          <p:nvPr/>
        </p:nvSpPr>
        <p:spPr>
          <a:xfrm>
            <a:off x="7311330" y="-95624"/>
            <a:ext cx="3942469" cy="3942469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3C806A-DD72-C712-2F6B-0F9BA1FAB766}"/>
              </a:ext>
            </a:extLst>
          </p:cNvPr>
          <p:cNvSpPr/>
          <p:nvPr/>
        </p:nvSpPr>
        <p:spPr>
          <a:xfrm>
            <a:off x="6880698" y="1931117"/>
            <a:ext cx="6370543" cy="6370543"/>
          </a:xfrm>
          <a:prstGeom prst="ellipse">
            <a:avLst/>
          </a:prstGeom>
          <a:solidFill>
            <a:srgbClr val="7030A0">
              <a:alpha val="19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E038C84-3BF8-81E2-2820-2A05F86A7EA4}"/>
              </a:ext>
            </a:extLst>
          </p:cNvPr>
          <p:cNvSpPr/>
          <p:nvPr/>
        </p:nvSpPr>
        <p:spPr>
          <a:xfrm>
            <a:off x="-520700" y="-215900"/>
            <a:ext cx="3873500" cy="2603500"/>
          </a:xfrm>
          <a:custGeom>
            <a:avLst/>
            <a:gdLst>
              <a:gd name="connsiteX0" fmla="*/ 0 w 3873500"/>
              <a:gd name="connsiteY0" fmla="*/ 2603500 h 2603500"/>
              <a:gd name="connsiteX1" fmla="*/ 1282700 w 3873500"/>
              <a:gd name="connsiteY1" fmla="*/ 1333500 h 2603500"/>
              <a:gd name="connsiteX2" fmla="*/ 3098800 w 3873500"/>
              <a:gd name="connsiteY2" fmla="*/ 1270000 h 2603500"/>
              <a:gd name="connsiteX3" fmla="*/ 3873500 w 3873500"/>
              <a:gd name="connsiteY3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603500">
                <a:moveTo>
                  <a:pt x="0" y="2603500"/>
                </a:moveTo>
                <a:cubicBezTo>
                  <a:pt x="383116" y="2079625"/>
                  <a:pt x="766233" y="1555750"/>
                  <a:pt x="1282700" y="1333500"/>
                </a:cubicBezTo>
                <a:cubicBezTo>
                  <a:pt x="1799167" y="1111250"/>
                  <a:pt x="2667000" y="1492250"/>
                  <a:pt x="3098800" y="1270000"/>
                </a:cubicBezTo>
                <a:cubicBezTo>
                  <a:pt x="3530600" y="1047750"/>
                  <a:pt x="3702050" y="523875"/>
                  <a:pt x="387350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D92AF07-CF99-D44F-0B3B-AAC5B56BF791}"/>
              </a:ext>
            </a:extLst>
          </p:cNvPr>
          <p:cNvSpPr/>
          <p:nvPr/>
        </p:nvSpPr>
        <p:spPr>
          <a:xfrm>
            <a:off x="2286000" y="6322784"/>
            <a:ext cx="6362700" cy="1094016"/>
          </a:xfrm>
          <a:custGeom>
            <a:avLst/>
            <a:gdLst>
              <a:gd name="connsiteX0" fmla="*/ 0 w 6362700"/>
              <a:gd name="connsiteY0" fmla="*/ 1094016 h 1094016"/>
              <a:gd name="connsiteX1" fmla="*/ 952500 w 6362700"/>
              <a:gd name="connsiteY1" fmla="*/ 14516 h 1094016"/>
              <a:gd name="connsiteX2" fmla="*/ 2895600 w 6362700"/>
              <a:gd name="connsiteY2" fmla="*/ 446316 h 1094016"/>
              <a:gd name="connsiteX3" fmla="*/ 4279900 w 6362700"/>
              <a:gd name="connsiteY3" fmla="*/ 78016 h 1094016"/>
              <a:gd name="connsiteX4" fmla="*/ 6362700 w 6362700"/>
              <a:gd name="connsiteY4" fmla="*/ 687616 h 109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1094016">
                <a:moveTo>
                  <a:pt x="0" y="1094016"/>
                </a:moveTo>
                <a:cubicBezTo>
                  <a:pt x="234950" y="608241"/>
                  <a:pt x="469900" y="122466"/>
                  <a:pt x="952500" y="14516"/>
                </a:cubicBezTo>
                <a:cubicBezTo>
                  <a:pt x="1435100" y="-93434"/>
                  <a:pt x="2341033" y="435733"/>
                  <a:pt x="2895600" y="446316"/>
                </a:cubicBezTo>
                <a:cubicBezTo>
                  <a:pt x="3450167" y="456899"/>
                  <a:pt x="3702050" y="37799"/>
                  <a:pt x="4279900" y="78016"/>
                </a:cubicBezTo>
                <a:cubicBezTo>
                  <a:pt x="4857750" y="118233"/>
                  <a:pt x="5610225" y="402924"/>
                  <a:pt x="6362700" y="687616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F64D9B-0CFF-D90A-D950-54F5BE10B897}"/>
              </a:ext>
            </a:extLst>
          </p:cNvPr>
          <p:cNvSpPr/>
          <p:nvPr/>
        </p:nvSpPr>
        <p:spPr>
          <a:xfrm>
            <a:off x="10952480" y="-419100"/>
            <a:ext cx="1379220" cy="5397500"/>
          </a:xfrm>
          <a:custGeom>
            <a:avLst/>
            <a:gdLst>
              <a:gd name="connsiteX0" fmla="*/ 1379220 w 1379220"/>
              <a:gd name="connsiteY0" fmla="*/ 5397500 h 5397500"/>
              <a:gd name="connsiteX1" fmla="*/ 1010920 w 1379220"/>
              <a:gd name="connsiteY1" fmla="*/ 3581400 h 5397500"/>
              <a:gd name="connsiteX2" fmla="*/ 33020 w 1379220"/>
              <a:gd name="connsiteY2" fmla="*/ 1816100 h 5397500"/>
              <a:gd name="connsiteX3" fmla="*/ 325120 w 1379220"/>
              <a:gd name="connsiteY3" fmla="*/ 0 h 539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9220" h="5397500">
                <a:moveTo>
                  <a:pt x="1379220" y="5397500"/>
                </a:moveTo>
                <a:cubicBezTo>
                  <a:pt x="1307253" y="4787900"/>
                  <a:pt x="1235287" y="4178300"/>
                  <a:pt x="1010920" y="3581400"/>
                </a:cubicBezTo>
                <a:cubicBezTo>
                  <a:pt x="786553" y="2984500"/>
                  <a:pt x="147320" y="2413000"/>
                  <a:pt x="33020" y="1816100"/>
                </a:cubicBezTo>
                <a:cubicBezTo>
                  <a:pt x="-81280" y="1219200"/>
                  <a:pt x="121920" y="609600"/>
                  <a:pt x="325120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F2A7BD-C627-9792-D906-B8E55683B3ED}"/>
              </a:ext>
            </a:extLst>
          </p:cNvPr>
          <p:cNvGrpSpPr/>
          <p:nvPr/>
        </p:nvGrpSpPr>
        <p:grpSpPr>
          <a:xfrm>
            <a:off x="4220348" y="1242583"/>
            <a:ext cx="3651792" cy="3651792"/>
            <a:chOff x="883341" y="2176722"/>
            <a:chExt cx="2566439" cy="25664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38330D4-ADAB-8722-0F60-A51150ECCD53}"/>
                </a:ext>
              </a:extLst>
            </p:cNvPr>
            <p:cNvSpPr/>
            <p:nvPr/>
          </p:nvSpPr>
          <p:spPr>
            <a:xfrm>
              <a:off x="883341" y="2176722"/>
              <a:ext cx="2566439" cy="2566439"/>
            </a:xfrm>
            <a:prstGeom prst="ellipse">
              <a:avLst/>
            </a:prstGeom>
            <a:solidFill>
              <a:srgbClr val="A883B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66D094C-F09B-9169-0B3C-8F4DB469D555}"/>
                </a:ext>
              </a:extLst>
            </p:cNvPr>
            <p:cNvSpPr txBox="1"/>
            <p:nvPr/>
          </p:nvSpPr>
          <p:spPr>
            <a:xfrm>
              <a:off x="1611538" y="2489859"/>
              <a:ext cx="1019773" cy="930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E929F7-EE72-022D-FAA3-4E9B09BE042A}"/>
                </a:ext>
              </a:extLst>
            </p:cNvPr>
            <p:cNvSpPr txBox="1"/>
            <p:nvPr/>
          </p:nvSpPr>
          <p:spPr>
            <a:xfrm>
              <a:off x="1354486" y="3465950"/>
              <a:ext cx="1705621" cy="757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单击此处</a:t>
              </a:r>
              <a:endParaRPr lang="en-US" altLang="zh-CN" sz="32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760AD1-701A-D21A-B1A0-A6AFCA76F409}"/>
                </a:ext>
              </a:extLst>
            </p:cNvPr>
            <p:cNvSpPr/>
            <p:nvPr/>
          </p:nvSpPr>
          <p:spPr>
            <a:xfrm>
              <a:off x="1200150" y="3162300"/>
              <a:ext cx="1746250" cy="425450"/>
            </a:xfrm>
            <a:custGeom>
              <a:avLst/>
              <a:gdLst>
                <a:gd name="connsiteX0" fmla="*/ 0 w 1746250"/>
                <a:gd name="connsiteY0" fmla="*/ 425450 h 425450"/>
                <a:gd name="connsiteX1" fmla="*/ 742950 w 1746250"/>
                <a:gd name="connsiteY1" fmla="*/ 114300 h 425450"/>
                <a:gd name="connsiteX2" fmla="*/ 1746250 w 1746250"/>
                <a:gd name="connsiteY2" fmla="*/ 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250" h="425450">
                  <a:moveTo>
                    <a:pt x="0" y="425450"/>
                  </a:moveTo>
                  <a:cubicBezTo>
                    <a:pt x="225954" y="305329"/>
                    <a:pt x="451908" y="185208"/>
                    <a:pt x="742950" y="114300"/>
                  </a:cubicBezTo>
                  <a:cubicBezTo>
                    <a:pt x="1033992" y="43392"/>
                    <a:pt x="1390121" y="21696"/>
                    <a:pt x="1746250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CEEFF7"/>
                  </a:gs>
                </a:gsLst>
                <a:lin ang="5400000" scaled="1"/>
              </a:gra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DC1245C5-A18E-AB2B-1CE4-C684306E4CD6}"/>
              </a:ext>
            </a:extLst>
          </p:cNvPr>
          <p:cNvSpPr/>
          <p:nvPr/>
        </p:nvSpPr>
        <p:spPr>
          <a:xfrm>
            <a:off x="3775541" y="972598"/>
            <a:ext cx="677690" cy="677690"/>
          </a:xfrm>
          <a:prstGeom prst="ellipse">
            <a:avLst/>
          </a:prstGeom>
          <a:solidFill>
            <a:srgbClr val="5900CC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8D615FE-3F37-6E6D-68B2-EE414CE64791}"/>
              </a:ext>
            </a:extLst>
          </p:cNvPr>
          <p:cNvSpPr/>
          <p:nvPr/>
        </p:nvSpPr>
        <p:spPr>
          <a:xfrm>
            <a:off x="8420022" y="3134850"/>
            <a:ext cx="1735763" cy="173576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15D2CC3-D885-DD68-4E04-7747B27E40C7}"/>
              </a:ext>
            </a:extLst>
          </p:cNvPr>
          <p:cNvGrpSpPr/>
          <p:nvPr/>
        </p:nvGrpSpPr>
        <p:grpSpPr>
          <a:xfrm>
            <a:off x="8950041" y="3802448"/>
            <a:ext cx="2940617" cy="2905277"/>
            <a:chOff x="3161751" y="1446197"/>
            <a:chExt cx="5472902" cy="540713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0CE3F03-5330-C4E9-900D-BECA6EE57E15}"/>
                </a:ext>
              </a:extLst>
            </p:cNvPr>
            <p:cNvSpPr/>
            <p:nvPr/>
          </p:nvSpPr>
          <p:spPr>
            <a:xfrm>
              <a:off x="4956636" y="3478427"/>
              <a:ext cx="1553127" cy="1347611"/>
            </a:xfrm>
            <a:custGeom>
              <a:avLst/>
              <a:gdLst>
                <a:gd name="connsiteX0" fmla="*/ 1130538 w 1553127"/>
                <a:gd name="connsiteY0" fmla="*/ 55961 h 1347611"/>
                <a:gd name="connsiteX1" fmla="*/ 46548 w 1553127"/>
                <a:gd name="connsiteY1" fmla="*/ 11314 h 1347611"/>
                <a:gd name="connsiteX2" fmla="*/ 385554 w 1553127"/>
                <a:gd name="connsiteY2" fmla="*/ 1347611 h 1347611"/>
                <a:gd name="connsiteX3" fmla="*/ 657071 w 1553127"/>
                <a:gd name="connsiteY3" fmla="*/ 1259355 h 1347611"/>
                <a:gd name="connsiteX4" fmla="*/ 433316 w 1553127"/>
                <a:gd name="connsiteY4" fmla="*/ 389776 h 1347611"/>
                <a:gd name="connsiteX5" fmla="*/ 1553128 w 1553127"/>
                <a:gd name="connsiteY5" fmla="*/ 563692 h 1347611"/>
                <a:gd name="connsiteX6" fmla="*/ 1130538 w 1553127"/>
                <a:gd name="connsiteY6" fmla="*/ 55961 h 134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127" h="1347611">
                  <a:moveTo>
                    <a:pt x="1130538" y="55961"/>
                  </a:moveTo>
                  <a:cubicBezTo>
                    <a:pt x="1130538" y="55961"/>
                    <a:pt x="252651" y="-30218"/>
                    <a:pt x="46548" y="11314"/>
                  </a:cubicBezTo>
                  <a:cubicBezTo>
                    <a:pt x="-159556" y="52846"/>
                    <a:pt x="385554" y="1347611"/>
                    <a:pt x="385554" y="1347611"/>
                  </a:cubicBezTo>
                  <a:lnTo>
                    <a:pt x="657071" y="1259355"/>
                  </a:lnTo>
                  <a:lnTo>
                    <a:pt x="433316" y="389776"/>
                  </a:lnTo>
                  <a:cubicBezTo>
                    <a:pt x="433316" y="389776"/>
                    <a:pt x="989328" y="629624"/>
                    <a:pt x="1553128" y="563692"/>
                  </a:cubicBezTo>
                  <a:cubicBezTo>
                    <a:pt x="1553128" y="563692"/>
                    <a:pt x="1548974" y="185230"/>
                    <a:pt x="1130538" y="55961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67DF264-A5E6-5FBB-AC15-7D26EC038557}"/>
                </a:ext>
              </a:extLst>
            </p:cNvPr>
            <p:cNvSpPr/>
            <p:nvPr/>
          </p:nvSpPr>
          <p:spPr>
            <a:xfrm>
              <a:off x="7535089" y="5523778"/>
              <a:ext cx="591725" cy="799494"/>
            </a:xfrm>
            <a:custGeom>
              <a:avLst/>
              <a:gdLst>
                <a:gd name="connsiteX0" fmla="*/ 346794 w 591725"/>
                <a:gd name="connsiteY0" fmla="*/ 0 h 799494"/>
                <a:gd name="connsiteX1" fmla="*/ 574702 w 591725"/>
                <a:gd name="connsiteY1" fmla="*/ 29591 h 799494"/>
                <a:gd name="connsiteX2" fmla="*/ 527459 w 591725"/>
                <a:gd name="connsiteY2" fmla="*/ 488003 h 799494"/>
                <a:gd name="connsiteX3" fmla="*/ 148997 w 591725"/>
                <a:gd name="connsiteY3" fmla="*/ 799494 h 799494"/>
                <a:gd name="connsiteX4" fmla="*/ 0 w 591725"/>
                <a:gd name="connsiteY4" fmla="*/ 564838 h 799494"/>
                <a:gd name="connsiteX5" fmla="*/ 346794 w 591725"/>
                <a:gd name="connsiteY5" fmla="*/ 0 h 79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725" h="799494">
                  <a:moveTo>
                    <a:pt x="346794" y="0"/>
                  </a:moveTo>
                  <a:lnTo>
                    <a:pt x="574702" y="29591"/>
                  </a:lnTo>
                  <a:cubicBezTo>
                    <a:pt x="574702" y="29591"/>
                    <a:pt x="635442" y="302146"/>
                    <a:pt x="527459" y="488003"/>
                  </a:cubicBezTo>
                  <a:cubicBezTo>
                    <a:pt x="419475" y="673860"/>
                    <a:pt x="293841" y="763154"/>
                    <a:pt x="148997" y="799494"/>
                  </a:cubicBezTo>
                  <a:lnTo>
                    <a:pt x="0" y="564838"/>
                  </a:lnTo>
                  <a:lnTo>
                    <a:pt x="346794" y="0"/>
                  </a:lnTo>
                  <a:close/>
                </a:path>
              </a:pathLst>
            </a:custGeom>
            <a:solidFill>
              <a:srgbClr val="283444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E85A148-E539-38AD-A1B3-B063A66150E0}"/>
                </a:ext>
              </a:extLst>
            </p:cNvPr>
            <p:cNvSpPr/>
            <p:nvPr/>
          </p:nvSpPr>
          <p:spPr>
            <a:xfrm>
              <a:off x="4289349" y="3166828"/>
              <a:ext cx="3631166" cy="3128929"/>
            </a:xfrm>
            <a:custGeom>
              <a:avLst/>
              <a:gdLst>
                <a:gd name="connsiteX0" fmla="*/ 664515 w 3631166"/>
                <a:gd name="connsiteY0" fmla="*/ 754328 h 3128929"/>
                <a:gd name="connsiteX1" fmla="*/ 951087 w 3631166"/>
                <a:gd name="connsiteY1" fmla="*/ 0 h 3128929"/>
                <a:gd name="connsiteX2" fmla="*/ 1011308 w 3631166"/>
                <a:gd name="connsiteY2" fmla="*/ 47762 h 3128929"/>
                <a:gd name="connsiteX3" fmla="*/ 3618491 w 3631166"/>
                <a:gd name="connsiteY3" fmla="*/ 2193937 h 3128929"/>
                <a:gd name="connsiteX4" fmla="*/ 3031330 w 3631166"/>
                <a:gd name="connsiteY4" fmla="*/ 3128930 h 3128929"/>
                <a:gd name="connsiteX5" fmla="*/ 0 w 3631166"/>
                <a:gd name="connsiteY5" fmla="*/ 1189378 h 3128929"/>
                <a:gd name="connsiteX6" fmla="*/ 664515 w 3631166"/>
                <a:gd name="connsiteY6" fmla="*/ 754328 h 312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1166" h="3128929">
                  <a:moveTo>
                    <a:pt x="664515" y="754328"/>
                  </a:moveTo>
                  <a:cubicBezTo>
                    <a:pt x="936031" y="353023"/>
                    <a:pt x="950568" y="34783"/>
                    <a:pt x="951087" y="0"/>
                  </a:cubicBezTo>
                  <a:cubicBezTo>
                    <a:pt x="991581" y="30111"/>
                    <a:pt x="1011308" y="47762"/>
                    <a:pt x="1011308" y="47762"/>
                  </a:cubicBezTo>
                  <a:lnTo>
                    <a:pt x="3618491" y="2193937"/>
                  </a:lnTo>
                  <a:cubicBezTo>
                    <a:pt x="3733223" y="3007968"/>
                    <a:pt x="3031330" y="3128930"/>
                    <a:pt x="3031330" y="3128930"/>
                  </a:cubicBezTo>
                  <a:cubicBezTo>
                    <a:pt x="3031330" y="3128930"/>
                    <a:pt x="1053879" y="2090107"/>
                    <a:pt x="0" y="1189378"/>
                  </a:cubicBezTo>
                  <a:cubicBezTo>
                    <a:pt x="39975" y="1186782"/>
                    <a:pt x="393517" y="1154595"/>
                    <a:pt x="664515" y="754328"/>
                  </a:cubicBezTo>
                  <a:close/>
                </a:path>
              </a:pathLst>
            </a:custGeom>
            <a:solidFill>
              <a:srgbClr val="FFFFF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EB8FD9F-C5C6-E418-C143-7FD7BDD0A705}"/>
                </a:ext>
              </a:extLst>
            </p:cNvPr>
            <p:cNvSpPr/>
            <p:nvPr/>
          </p:nvSpPr>
          <p:spPr>
            <a:xfrm>
              <a:off x="7164414" y="5257453"/>
              <a:ext cx="756101" cy="1037784"/>
            </a:xfrm>
            <a:custGeom>
              <a:avLst/>
              <a:gdLst>
                <a:gd name="connsiteX0" fmla="*/ 618310 w 756101"/>
                <a:gd name="connsiteY0" fmla="*/ 0 h 1037784"/>
                <a:gd name="connsiteX1" fmla="*/ 743426 w 756101"/>
                <a:gd name="connsiteY1" fmla="*/ 102792 h 1037784"/>
                <a:gd name="connsiteX2" fmla="*/ 156265 w 756101"/>
                <a:gd name="connsiteY2" fmla="*/ 1037785 h 1037784"/>
                <a:gd name="connsiteX3" fmla="*/ 0 w 756101"/>
                <a:gd name="connsiteY3" fmla="*/ 954202 h 103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6101" h="1037784">
                  <a:moveTo>
                    <a:pt x="618310" y="0"/>
                  </a:moveTo>
                  <a:lnTo>
                    <a:pt x="743426" y="102792"/>
                  </a:lnTo>
                  <a:cubicBezTo>
                    <a:pt x="858158" y="916823"/>
                    <a:pt x="156265" y="1037785"/>
                    <a:pt x="156265" y="1037785"/>
                  </a:cubicBezTo>
                  <a:cubicBezTo>
                    <a:pt x="156265" y="1037785"/>
                    <a:pt x="99677" y="1008194"/>
                    <a:pt x="0" y="954202"/>
                  </a:cubicBezTo>
                </a:path>
              </a:pathLst>
            </a:custGeom>
            <a:noFill/>
            <a:ln w="15566" cap="flat">
              <a:solidFill>
                <a:srgbClr val="F1F2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FBE86F-F077-6962-0630-79A55EF7298B}"/>
                </a:ext>
              </a:extLst>
            </p:cNvPr>
            <p:cNvSpPr/>
            <p:nvPr/>
          </p:nvSpPr>
          <p:spPr>
            <a:xfrm>
              <a:off x="3161751" y="2497121"/>
              <a:ext cx="2078685" cy="1859083"/>
            </a:xfrm>
            <a:custGeom>
              <a:avLst/>
              <a:gdLst>
                <a:gd name="connsiteX0" fmla="*/ 0 w 2078685"/>
                <a:gd name="connsiteY0" fmla="*/ 0 h 1859083"/>
                <a:gd name="connsiteX1" fmla="*/ 2078685 w 2078685"/>
                <a:gd name="connsiteY1" fmla="*/ 669706 h 1859083"/>
                <a:gd name="connsiteX2" fmla="*/ 1792113 w 2078685"/>
                <a:gd name="connsiteY2" fmla="*/ 1424034 h 1859083"/>
                <a:gd name="connsiteX3" fmla="*/ 1127080 w 2078685"/>
                <a:gd name="connsiteY3" fmla="*/ 1859084 h 1859083"/>
                <a:gd name="connsiteX4" fmla="*/ 1125003 w 2078685"/>
                <a:gd name="connsiteY4" fmla="*/ 1857007 h 1859083"/>
                <a:gd name="connsiteX5" fmla="*/ 0 w 2078685"/>
                <a:gd name="connsiteY5" fmla="*/ 0 h 18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8685" h="1859083">
                  <a:moveTo>
                    <a:pt x="0" y="0"/>
                  </a:moveTo>
                  <a:cubicBezTo>
                    <a:pt x="1202357" y="85660"/>
                    <a:pt x="1881927" y="523305"/>
                    <a:pt x="2078685" y="669706"/>
                  </a:cubicBezTo>
                  <a:cubicBezTo>
                    <a:pt x="2077647" y="704490"/>
                    <a:pt x="2063111" y="1022730"/>
                    <a:pt x="1792113" y="1424034"/>
                  </a:cubicBezTo>
                  <a:cubicBezTo>
                    <a:pt x="1521116" y="1824820"/>
                    <a:pt x="1167573" y="1856488"/>
                    <a:pt x="1127080" y="1859084"/>
                  </a:cubicBezTo>
                  <a:cubicBezTo>
                    <a:pt x="1126560" y="1858565"/>
                    <a:pt x="1125522" y="1858046"/>
                    <a:pt x="1125003" y="1857007"/>
                  </a:cubicBezTo>
                  <a:cubicBezTo>
                    <a:pt x="71124" y="9557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816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1E7C4B-F643-4696-EDEC-7908559E8801}"/>
                </a:ext>
              </a:extLst>
            </p:cNvPr>
            <p:cNvSpPr/>
            <p:nvPr/>
          </p:nvSpPr>
          <p:spPr>
            <a:xfrm>
              <a:off x="6489516" y="4193192"/>
              <a:ext cx="2145136" cy="1084508"/>
            </a:xfrm>
            <a:custGeom>
              <a:avLst/>
              <a:gdLst>
                <a:gd name="connsiteX0" fmla="*/ 2145137 w 2145136"/>
                <a:gd name="connsiteY0" fmla="*/ 1084509 h 1084508"/>
                <a:gd name="connsiteX1" fmla="*/ 2121256 w 2145136"/>
                <a:gd name="connsiteY1" fmla="*/ 1007674 h 1084508"/>
                <a:gd name="connsiteX2" fmla="*/ 1029998 w 2145136"/>
                <a:gd name="connsiteY2" fmla="*/ 36341 h 1084508"/>
                <a:gd name="connsiteX3" fmla="*/ 0 w 2145136"/>
                <a:gd name="connsiteY3" fmla="*/ 0 h 1084508"/>
                <a:gd name="connsiteX4" fmla="*/ 191567 w 2145136"/>
                <a:gd name="connsiteY4" fmla="*/ 168205 h 108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5136" h="1084508">
                  <a:moveTo>
                    <a:pt x="2145137" y="1084509"/>
                  </a:moveTo>
                  <a:lnTo>
                    <a:pt x="2121256" y="1007674"/>
                  </a:lnTo>
                  <a:lnTo>
                    <a:pt x="1029998" y="36341"/>
                  </a:lnTo>
                  <a:lnTo>
                    <a:pt x="0" y="0"/>
                  </a:lnTo>
                  <a:lnTo>
                    <a:pt x="191567" y="168205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BD33A91-0104-E4C1-E2BA-1600C76000FD}"/>
                </a:ext>
              </a:extLst>
            </p:cNvPr>
            <p:cNvSpPr/>
            <p:nvPr/>
          </p:nvSpPr>
          <p:spPr>
            <a:xfrm>
              <a:off x="5403969" y="4874838"/>
              <a:ext cx="223235" cy="229465"/>
            </a:xfrm>
            <a:custGeom>
              <a:avLst/>
              <a:gdLst>
                <a:gd name="connsiteX0" fmla="*/ 186375 w 223235"/>
                <a:gd name="connsiteY0" fmla="*/ 0 h 229465"/>
                <a:gd name="connsiteX1" fmla="*/ 223235 w 223235"/>
                <a:gd name="connsiteY1" fmla="*/ 190529 h 229465"/>
                <a:gd name="connsiteX2" fmla="*/ 93966 w 223235"/>
                <a:gd name="connsiteY2" fmla="*/ 229465 h 229465"/>
                <a:gd name="connsiteX3" fmla="*/ 0 w 223235"/>
                <a:gd name="connsiteY3" fmla="*/ 23362 h 22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35" h="229465">
                  <a:moveTo>
                    <a:pt x="186375" y="0"/>
                  </a:moveTo>
                  <a:lnTo>
                    <a:pt x="223235" y="190529"/>
                  </a:lnTo>
                  <a:lnTo>
                    <a:pt x="93966" y="229465"/>
                  </a:lnTo>
                  <a:lnTo>
                    <a:pt x="0" y="23362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E1A4F7-B608-4F78-FCA6-538AA3CEEC45}"/>
                </a:ext>
              </a:extLst>
            </p:cNvPr>
            <p:cNvSpPr/>
            <p:nvPr/>
          </p:nvSpPr>
          <p:spPr>
            <a:xfrm>
              <a:off x="5605919" y="5298986"/>
              <a:ext cx="1890232" cy="1554341"/>
            </a:xfrm>
            <a:custGeom>
              <a:avLst/>
              <a:gdLst>
                <a:gd name="connsiteX0" fmla="*/ 1890233 w 1890232"/>
                <a:gd name="connsiteY0" fmla="*/ 1524231 h 1554341"/>
                <a:gd name="connsiteX1" fmla="*/ 1866352 w 1890232"/>
                <a:gd name="connsiteY1" fmla="*/ 1554341 h 1554341"/>
                <a:gd name="connsiteX2" fmla="*/ 490080 w 1890232"/>
                <a:gd name="connsiteY2" fmla="*/ 940704 h 1554341"/>
                <a:gd name="connsiteX3" fmla="*/ 0 w 1890232"/>
                <a:gd name="connsiteY3" fmla="*/ 0 h 1554341"/>
                <a:gd name="connsiteX4" fmla="*/ 234657 w 1890232"/>
                <a:gd name="connsiteY4" fmla="*/ 120962 h 15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232" h="1554341">
                  <a:moveTo>
                    <a:pt x="1890233" y="1524231"/>
                  </a:moveTo>
                  <a:lnTo>
                    <a:pt x="1866352" y="1554341"/>
                  </a:lnTo>
                  <a:lnTo>
                    <a:pt x="490080" y="940704"/>
                  </a:lnTo>
                  <a:lnTo>
                    <a:pt x="0" y="0"/>
                  </a:lnTo>
                  <a:lnTo>
                    <a:pt x="234657" y="120962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26375AF-6D30-5CA3-26E7-C971DA77F838}"/>
                </a:ext>
              </a:extLst>
            </p:cNvPr>
            <p:cNvSpPr/>
            <p:nvPr/>
          </p:nvSpPr>
          <p:spPr>
            <a:xfrm>
              <a:off x="6681603" y="4319345"/>
              <a:ext cx="1953050" cy="958354"/>
            </a:xfrm>
            <a:custGeom>
              <a:avLst/>
              <a:gdLst>
                <a:gd name="connsiteX0" fmla="*/ 1953051 w 1953050"/>
                <a:gd name="connsiteY0" fmla="*/ 958355 h 958354"/>
                <a:gd name="connsiteX1" fmla="*/ 844661 w 1953050"/>
                <a:gd name="connsiteY1" fmla="*/ 0 h 958354"/>
                <a:gd name="connsiteX2" fmla="*/ 0 w 1953050"/>
                <a:gd name="connsiteY2" fmla="*/ 42051 h 958354"/>
                <a:gd name="connsiteX3" fmla="*/ 1102679 w 1953050"/>
                <a:gd name="connsiteY3" fmla="*/ 936551 h 958354"/>
                <a:gd name="connsiteX4" fmla="*/ 1953051 w 1953050"/>
                <a:gd name="connsiteY4" fmla="*/ 958355 h 95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3050" h="958354">
                  <a:moveTo>
                    <a:pt x="1953051" y="958355"/>
                  </a:moveTo>
                  <a:lnTo>
                    <a:pt x="844661" y="0"/>
                  </a:lnTo>
                  <a:lnTo>
                    <a:pt x="0" y="42051"/>
                  </a:lnTo>
                  <a:lnTo>
                    <a:pt x="1102679" y="936551"/>
                  </a:lnTo>
                  <a:cubicBezTo>
                    <a:pt x="1102679" y="936031"/>
                    <a:pt x="1390290" y="844141"/>
                    <a:pt x="1953051" y="958355"/>
                  </a:cubicBez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86C8FD-8ADD-13C7-270C-BCB5510AC601}"/>
                </a:ext>
              </a:extLst>
            </p:cNvPr>
            <p:cNvSpPr/>
            <p:nvPr/>
          </p:nvSpPr>
          <p:spPr>
            <a:xfrm>
              <a:off x="5840576" y="5419948"/>
              <a:ext cx="1655576" cy="1403268"/>
            </a:xfrm>
            <a:custGeom>
              <a:avLst/>
              <a:gdLst>
                <a:gd name="connsiteX0" fmla="*/ 1303591 w 1655576"/>
                <a:gd name="connsiteY0" fmla="*/ 763154 h 1403268"/>
                <a:gd name="connsiteX1" fmla="*/ 1655576 w 1655576"/>
                <a:gd name="connsiteY1" fmla="*/ 1403269 h 1403268"/>
                <a:gd name="connsiteX2" fmla="*/ 317202 w 1655576"/>
                <a:gd name="connsiteY2" fmla="*/ 795861 h 1403268"/>
                <a:gd name="connsiteX3" fmla="*/ 0 w 1655576"/>
                <a:gd name="connsiteY3" fmla="*/ 0 h 1403268"/>
                <a:gd name="connsiteX4" fmla="*/ 1303591 w 1655576"/>
                <a:gd name="connsiteY4" fmla="*/ 763154 h 140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576" h="1403268">
                  <a:moveTo>
                    <a:pt x="1303591" y="763154"/>
                  </a:moveTo>
                  <a:cubicBezTo>
                    <a:pt x="1303591" y="763154"/>
                    <a:pt x="1451550" y="1156671"/>
                    <a:pt x="1655576" y="1403269"/>
                  </a:cubicBezTo>
                  <a:lnTo>
                    <a:pt x="317202" y="795861"/>
                  </a:lnTo>
                  <a:lnTo>
                    <a:pt x="0" y="0"/>
                  </a:lnTo>
                  <a:lnTo>
                    <a:pt x="1303591" y="76315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3B9A47-1C44-A237-C9CA-CEE655F7931E}"/>
                </a:ext>
              </a:extLst>
            </p:cNvPr>
            <p:cNvSpPr/>
            <p:nvPr/>
          </p:nvSpPr>
          <p:spPr>
            <a:xfrm>
              <a:off x="6106901" y="4962056"/>
              <a:ext cx="1731372" cy="1428187"/>
            </a:xfrm>
            <a:custGeom>
              <a:avLst/>
              <a:gdLst>
                <a:gd name="connsiteX0" fmla="*/ 1731373 w 1731372"/>
                <a:gd name="connsiteY0" fmla="*/ 1391328 h 1428187"/>
                <a:gd name="connsiteX1" fmla="*/ 1698666 w 1731372"/>
                <a:gd name="connsiteY1" fmla="*/ 1428188 h 1428187"/>
                <a:gd name="connsiteX2" fmla="*/ 539399 w 1731372"/>
                <a:gd name="connsiteY2" fmla="*/ 653093 h 1428187"/>
                <a:gd name="connsiteX3" fmla="*/ 0 w 1731372"/>
                <a:gd name="connsiteY3" fmla="*/ 178588 h 1428187"/>
                <a:gd name="connsiteX4" fmla="*/ 173916 w 1731372"/>
                <a:gd name="connsiteY4" fmla="*/ 0 h 142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372" h="1428187">
                  <a:moveTo>
                    <a:pt x="1731373" y="1391328"/>
                  </a:moveTo>
                  <a:lnTo>
                    <a:pt x="1698666" y="1428188"/>
                  </a:lnTo>
                  <a:lnTo>
                    <a:pt x="539399" y="653093"/>
                  </a:lnTo>
                  <a:lnTo>
                    <a:pt x="0" y="178588"/>
                  </a:lnTo>
                  <a:lnTo>
                    <a:pt x="173916" y="0"/>
                  </a:lnTo>
                  <a:close/>
                </a:path>
              </a:pathLst>
            </a:custGeom>
            <a:solidFill>
              <a:srgbClr val="FEAC00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E8E4D67-155B-AD3F-832C-64C19450D7AF}"/>
                </a:ext>
              </a:extLst>
            </p:cNvPr>
            <p:cNvSpPr/>
            <p:nvPr/>
          </p:nvSpPr>
          <p:spPr>
            <a:xfrm>
              <a:off x="6280298" y="4962575"/>
              <a:ext cx="1557975" cy="1390808"/>
            </a:xfrm>
            <a:custGeom>
              <a:avLst/>
              <a:gdLst>
                <a:gd name="connsiteX0" fmla="*/ 1171207 w 1557975"/>
                <a:gd name="connsiteY0" fmla="*/ 799494 h 1390808"/>
                <a:gd name="connsiteX1" fmla="*/ 1557976 w 1557975"/>
                <a:gd name="connsiteY1" fmla="*/ 1390809 h 1390808"/>
                <a:gd name="connsiteX2" fmla="*/ 411168 w 1557975"/>
                <a:gd name="connsiteY2" fmla="*/ 604812 h 1390808"/>
                <a:gd name="connsiteX3" fmla="*/ 0 w 1557975"/>
                <a:gd name="connsiteY3" fmla="*/ 0 h 1390808"/>
                <a:gd name="connsiteX4" fmla="*/ 1171207 w 1557975"/>
                <a:gd name="connsiteY4" fmla="*/ 799494 h 139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975" h="1390808">
                  <a:moveTo>
                    <a:pt x="1171207" y="799494"/>
                  </a:moveTo>
                  <a:cubicBezTo>
                    <a:pt x="1171207" y="799494"/>
                    <a:pt x="1431302" y="1118773"/>
                    <a:pt x="1557976" y="1390809"/>
                  </a:cubicBezTo>
                  <a:lnTo>
                    <a:pt x="411168" y="604812"/>
                  </a:lnTo>
                  <a:lnTo>
                    <a:pt x="0" y="0"/>
                  </a:lnTo>
                  <a:lnTo>
                    <a:pt x="1171207" y="799494"/>
                  </a:lnTo>
                  <a:close/>
                </a:path>
              </a:pathLst>
            </a:custGeom>
            <a:solidFill>
              <a:srgbClr val="FFC933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2527562-C987-7DB3-76B8-6ED8493301B1}"/>
                </a:ext>
              </a:extLst>
            </p:cNvPr>
            <p:cNvSpPr/>
            <p:nvPr/>
          </p:nvSpPr>
          <p:spPr>
            <a:xfrm>
              <a:off x="4988642" y="3537502"/>
              <a:ext cx="1522569" cy="1455183"/>
            </a:xfrm>
            <a:custGeom>
              <a:avLst/>
              <a:gdLst>
                <a:gd name="connsiteX0" fmla="*/ 1521121 w 1522569"/>
                <a:gd name="connsiteY0" fmla="*/ 504616 h 1455183"/>
                <a:gd name="connsiteX1" fmla="*/ 452706 w 1522569"/>
                <a:gd name="connsiteY1" fmla="*/ 535765 h 1455183"/>
                <a:gd name="connsiteX2" fmla="*/ 663482 w 1522569"/>
                <a:gd name="connsiteY2" fmla="*/ 1377311 h 1455183"/>
                <a:gd name="connsiteX3" fmla="*/ 309420 w 1522569"/>
                <a:gd name="connsiteY3" fmla="*/ 1455183 h 1455183"/>
                <a:gd name="connsiteX4" fmla="*/ 3 w 1522569"/>
                <a:gd name="connsiteY4" fmla="*/ 387287 h 1455183"/>
                <a:gd name="connsiteX5" fmla="*/ 351471 w 1522569"/>
                <a:gd name="connsiteY5" fmla="*/ 143805 h 1455183"/>
                <a:gd name="connsiteX6" fmla="*/ 1085552 w 1522569"/>
                <a:gd name="connsiteY6" fmla="*/ 0 h 1455183"/>
                <a:gd name="connsiteX7" fmla="*/ 1469206 w 1522569"/>
                <a:gd name="connsiteY7" fmla="*/ 213890 h 1455183"/>
                <a:gd name="connsiteX8" fmla="*/ 1521121 w 1522569"/>
                <a:gd name="connsiteY8" fmla="*/ 504616 h 14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2569" h="1455183">
                  <a:moveTo>
                    <a:pt x="1521121" y="504616"/>
                  </a:moveTo>
                  <a:cubicBezTo>
                    <a:pt x="1521121" y="504616"/>
                    <a:pt x="1458303" y="599101"/>
                    <a:pt x="452706" y="535765"/>
                  </a:cubicBezTo>
                  <a:cubicBezTo>
                    <a:pt x="452706" y="535765"/>
                    <a:pt x="611566" y="1103717"/>
                    <a:pt x="663482" y="1377311"/>
                  </a:cubicBezTo>
                  <a:lnTo>
                    <a:pt x="309420" y="1455183"/>
                  </a:lnTo>
                  <a:cubicBezTo>
                    <a:pt x="309420" y="1455183"/>
                    <a:pt x="-1033" y="514999"/>
                    <a:pt x="3" y="387287"/>
                  </a:cubicBezTo>
                  <a:cubicBezTo>
                    <a:pt x="1043" y="259576"/>
                    <a:pt x="96567" y="210257"/>
                    <a:pt x="351471" y="143805"/>
                  </a:cubicBezTo>
                  <a:cubicBezTo>
                    <a:pt x="606375" y="77353"/>
                    <a:pt x="1085552" y="0"/>
                    <a:pt x="1085552" y="0"/>
                  </a:cubicBezTo>
                  <a:cubicBezTo>
                    <a:pt x="1085552" y="0"/>
                    <a:pt x="1401716" y="76834"/>
                    <a:pt x="1469206" y="213890"/>
                  </a:cubicBezTo>
                  <a:cubicBezTo>
                    <a:pt x="1536176" y="351466"/>
                    <a:pt x="1521121" y="504616"/>
                    <a:pt x="1521121" y="504616"/>
                  </a:cubicBezTo>
                  <a:close/>
                </a:path>
              </a:pathLst>
            </a:custGeom>
            <a:solidFill>
              <a:srgbClr val="37B37F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65CF4E-E0AC-96DE-E74C-0F42393D8730}"/>
                </a:ext>
              </a:extLst>
            </p:cNvPr>
            <p:cNvSpPr/>
            <p:nvPr/>
          </p:nvSpPr>
          <p:spPr>
            <a:xfrm>
              <a:off x="6856557" y="2506985"/>
              <a:ext cx="157822" cy="160937"/>
            </a:xfrm>
            <a:custGeom>
              <a:avLst/>
              <a:gdLst>
                <a:gd name="connsiteX0" fmla="*/ 148996 w 157822"/>
                <a:gd name="connsiteY0" fmla="*/ 160937 h 160937"/>
                <a:gd name="connsiteX1" fmla="*/ 157822 w 157822"/>
                <a:gd name="connsiteY1" fmla="*/ 0 h 160937"/>
                <a:gd name="connsiteX2" fmla="*/ 76315 w 157822"/>
                <a:gd name="connsiteY2" fmla="*/ 519 h 160937"/>
                <a:gd name="connsiteX3" fmla="*/ 0 w 157822"/>
                <a:gd name="connsiteY3" fmla="*/ 131865 h 160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22" h="160937">
                  <a:moveTo>
                    <a:pt x="148996" y="160937"/>
                  </a:moveTo>
                  <a:lnTo>
                    <a:pt x="157822" y="0"/>
                  </a:lnTo>
                  <a:lnTo>
                    <a:pt x="76315" y="519"/>
                  </a:lnTo>
                  <a:lnTo>
                    <a:pt x="0" y="131865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062B6E1-7A1A-A600-11F1-D78E0FFF3C91}"/>
                </a:ext>
              </a:extLst>
            </p:cNvPr>
            <p:cNvSpPr/>
            <p:nvPr/>
          </p:nvSpPr>
          <p:spPr>
            <a:xfrm>
              <a:off x="6776227" y="2082609"/>
              <a:ext cx="454295" cy="466073"/>
            </a:xfrm>
            <a:custGeom>
              <a:avLst/>
              <a:gdLst>
                <a:gd name="connsiteX0" fmla="*/ 236594 w 454295"/>
                <a:gd name="connsiteY0" fmla="*/ 456045 h 466073"/>
                <a:gd name="connsiteX1" fmla="*/ 439064 w 454295"/>
                <a:gd name="connsiteY1" fmla="*/ 245788 h 466073"/>
                <a:gd name="connsiteX2" fmla="*/ 230365 w 454295"/>
                <a:gd name="connsiteY2" fmla="*/ 4902 h 466073"/>
                <a:gd name="connsiteX3" fmla="*/ 9725 w 454295"/>
                <a:gd name="connsiteY3" fmla="*/ 325738 h 466073"/>
                <a:gd name="connsiteX4" fmla="*/ 236594 w 454295"/>
                <a:gd name="connsiteY4" fmla="*/ 456045 h 46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295" h="466073">
                  <a:moveTo>
                    <a:pt x="236594" y="456045"/>
                  </a:moveTo>
                  <a:cubicBezTo>
                    <a:pt x="236594" y="456045"/>
                    <a:pt x="374689" y="412955"/>
                    <a:pt x="439064" y="245788"/>
                  </a:cubicBezTo>
                  <a:cubicBezTo>
                    <a:pt x="503958" y="78621"/>
                    <a:pt x="347693" y="-24171"/>
                    <a:pt x="230365" y="4902"/>
                  </a:cubicBezTo>
                  <a:cubicBezTo>
                    <a:pt x="113037" y="33974"/>
                    <a:pt x="18031" y="293550"/>
                    <a:pt x="9725" y="325738"/>
                  </a:cubicBezTo>
                  <a:cubicBezTo>
                    <a:pt x="1419" y="358444"/>
                    <a:pt x="-54650" y="505364"/>
                    <a:pt x="236594" y="456045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C1E5E57-F6DB-7531-D7E6-E32406CF6B1C}"/>
                </a:ext>
              </a:extLst>
            </p:cNvPr>
            <p:cNvSpPr/>
            <p:nvPr/>
          </p:nvSpPr>
          <p:spPr>
            <a:xfrm>
              <a:off x="6927047" y="2027675"/>
              <a:ext cx="1174599" cy="1266496"/>
            </a:xfrm>
            <a:custGeom>
              <a:avLst/>
              <a:gdLst>
                <a:gd name="connsiteX0" fmla="*/ 115 w 1174599"/>
                <a:gd name="connsiteY0" fmla="*/ 113308 h 1266496"/>
                <a:gd name="connsiteX1" fmla="*/ 140805 w 1174599"/>
                <a:gd name="connsiteY1" fmla="*/ 1171 h 1266496"/>
                <a:gd name="connsiteX2" fmla="*/ 527573 w 1174599"/>
                <a:gd name="connsiteY2" fmla="*/ 288263 h 1266496"/>
                <a:gd name="connsiteX3" fmla="*/ 1021806 w 1174599"/>
                <a:gd name="connsiteY3" fmla="*/ 467370 h 1266496"/>
                <a:gd name="connsiteX4" fmla="*/ 1173918 w 1174599"/>
                <a:gd name="connsiteY4" fmla="*/ 862964 h 1266496"/>
                <a:gd name="connsiteX5" fmla="*/ 1018172 w 1174599"/>
                <a:gd name="connsiteY5" fmla="*/ 1000539 h 1266496"/>
                <a:gd name="connsiteX6" fmla="*/ 841660 w 1174599"/>
                <a:gd name="connsiteY6" fmla="*/ 1099698 h 1266496"/>
                <a:gd name="connsiteX7" fmla="*/ 621540 w 1174599"/>
                <a:gd name="connsiteY7" fmla="*/ 1221698 h 1266496"/>
                <a:gd name="connsiteX8" fmla="*/ 385845 w 1174599"/>
                <a:gd name="connsiteY8" fmla="*/ 878538 h 1266496"/>
                <a:gd name="connsiteX9" fmla="*/ 86294 w 1174599"/>
                <a:gd name="connsiteY9" fmla="*/ 510979 h 1266496"/>
                <a:gd name="connsiteX10" fmla="*/ 85256 w 1174599"/>
                <a:gd name="connsiteY10" fmla="*/ 383267 h 1266496"/>
                <a:gd name="connsiteX11" fmla="*/ 94601 w 1174599"/>
                <a:gd name="connsiteY11" fmla="*/ 187028 h 1266496"/>
                <a:gd name="connsiteX12" fmla="*/ 115 w 1174599"/>
                <a:gd name="connsiteY12" fmla="*/ 113308 h 126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599" h="1266496">
                  <a:moveTo>
                    <a:pt x="115" y="113308"/>
                  </a:moveTo>
                  <a:cubicBezTo>
                    <a:pt x="115" y="113308"/>
                    <a:pt x="-9230" y="21418"/>
                    <a:pt x="140805" y="1171"/>
                  </a:cubicBezTo>
                  <a:cubicBezTo>
                    <a:pt x="290321" y="-19076"/>
                    <a:pt x="346909" y="229079"/>
                    <a:pt x="527573" y="288263"/>
                  </a:cubicBezTo>
                  <a:cubicBezTo>
                    <a:pt x="707719" y="347446"/>
                    <a:pt x="881116" y="336024"/>
                    <a:pt x="1021806" y="467370"/>
                  </a:cubicBezTo>
                  <a:cubicBezTo>
                    <a:pt x="1162497" y="598196"/>
                    <a:pt x="1178590" y="740963"/>
                    <a:pt x="1173918" y="862964"/>
                  </a:cubicBezTo>
                  <a:cubicBezTo>
                    <a:pt x="1169765" y="984965"/>
                    <a:pt x="1058147" y="886845"/>
                    <a:pt x="1018172" y="1000539"/>
                  </a:cubicBezTo>
                  <a:cubicBezTo>
                    <a:pt x="978197" y="1114234"/>
                    <a:pt x="863984" y="1054531"/>
                    <a:pt x="841660" y="1099698"/>
                  </a:cubicBezTo>
                  <a:cubicBezTo>
                    <a:pt x="819337" y="1144864"/>
                    <a:pt x="696817" y="1357716"/>
                    <a:pt x="621540" y="1221698"/>
                  </a:cubicBezTo>
                  <a:cubicBezTo>
                    <a:pt x="546263" y="1085680"/>
                    <a:pt x="549897" y="951220"/>
                    <a:pt x="385845" y="878538"/>
                  </a:cubicBezTo>
                  <a:cubicBezTo>
                    <a:pt x="266440" y="826104"/>
                    <a:pt x="133017" y="645439"/>
                    <a:pt x="86294" y="510979"/>
                  </a:cubicBezTo>
                  <a:cubicBezTo>
                    <a:pt x="68643" y="460102"/>
                    <a:pt x="80583" y="408187"/>
                    <a:pt x="85256" y="383267"/>
                  </a:cubicBezTo>
                  <a:cubicBezTo>
                    <a:pt x="102388" y="296050"/>
                    <a:pt x="115886" y="234790"/>
                    <a:pt x="94601" y="187028"/>
                  </a:cubicBezTo>
                  <a:cubicBezTo>
                    <a:pt x="81102" y="158475"/>
                    <a:pt x="67085" y="131998"/>
                    <a:pt x="115" y="113308"/>
                  </a:cubicBez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0ADDA2E-68BD-C038-0CE9-C45042D8BB7E}"/>
                </a:ext>
              </a:extLst>
            </p:cNvPr>
            <p:cNvSpPr/>
            <p:nvPr/>
          </p:nvSpPr>
          <p:spPr>
            <a:xfrm>
              <a:off x="6196715" y="1699184"/>
              <a:ext cx="453219" cy="1256348"/>
            </a:xfrm>
            <a:custGeom>
              <a:avLst/>
              <a:gdLst>
                <a:gd name="connsiteX0" fmla="*/ 69047 w 453219"/>
                <a:gd name="connsiteY0" fmla="*/ 584565 h 1256348"/>
                <a:gd name="connsiteX1" fmla="*/ 0 w 453219"/>
                <a:gd name="connsiteY1" fmla="*/ 32707 h 1256348"/>
                <a:gd name="connsiteX2" fmla="*/ 104868 w 453219"/>
                <a:gd name="connsiteY2" fmla="*/ 0 h 1256348"/>
                <a:gd name="connsiteX3" fmla="*/ 233618 w 453219"/>
                <a:gd name="connsiteY3" fmla="*/ 486446 h 1256348"/>
                <a:gd name="connsiteX4" fmla="*/ 453220 w 453219"/>
                <a:gd name="connsiteY4" fmla="*/ 1067896 h 1256348"/>
                <a:gd name="connsiteX5" fmla="*/ 267363 w 453219"/>
                <a:gd name="connsiteY5" fmla="*/ 1256348 h 125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19" h="1256348">
                  <a:moveTo>
                    <a:pt x="69047" y="584565"/>
                  </a:moveTo>
                  <a:lnTo>
                    <a:pt x="0" y="32707"/>
                  </a:lnTo>
                  <a:lnTo>
                    <a:pt x="104868" y="0"/>
                  </a:lnTo>
                  <a:lnTo>
                    <a:pt x="233618" y="486446"/>
                  </a:lnTo>
                  <a:lnTo>
                    <a:pt x="453220" y="1067896"/>
                  </a:lnTo>
                  <a:lnTo>
                    <a:pt x="267363" y="1256348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9D27E7-3757-D696-BE5A-B42631A437CE}"/>
                </a:ext>
              </a:extLst>
            </p:cNvPr>
            <p:cNvSpPr/>
            <p:nvPr/>
          </p:nvSpPr>
          <p:spPr>
            <a:xfrm>
              <a:off x="6251745" y="2185111"/>
              <a:ext cx="456334" cy="805205"/>
            </a:xfrm>
            <a:custGeom>
              <a:avLst/>
              <a:gdLst>
                <a:gd name="connsiteX0" fmla="*/ 456335 w 456334"/>
                <a:gd name="connsiteY0" fmla="*/ 546148 h 805205"/>
                <a:gd name="connsiteX1" fmla="*/ 192086 w 456334"/>
                <a:gd name="connsiteY1" fmla="*/ 0 h 805205"/>
                <a:gd name="connsiteX2" fmla="*/ 0 w 456334"/>
                <a:gd name="connsiteY2" fmla="*/ 102273 h 805205"/>
                <a:gd name="connsiteX3" fmla="*/ 180146 w 456334"/>
                <a:gd name="connsiteY3" fmla="*/ 805205 h 805205"/>
                <a:gd name="connsiteX4" fmla="*/ 456335 w 456334"/>
                <a:gd name="connsiteY4" fmla="*/ 546148 h 80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34" h="805205">
                  <a:moveTo>
                    <a:pt x="456335" y="546148"/>
                  </a:moveTo>
                  <a:cubicBezTo>
                    <a:pt x="456335" y="546148"/>
                    <a:pt x="304223" y="257500"/>
                    <a:pt x="192086" y="0"/>
                  </a:cubicBezTo>
                  <a:cubicBezTo>
                    <a:pt x="192086" y="0"/>
                    <a:pt x="142248" y="61260"/>
                    <a:pt x="0" y="102273"/>
                  </a:cubicBezTo>
                  <a:lnTo>
                    <a:pt x="180146" y="805205"/>
                  </a:lnTo>
                  <a:lnTo>
                    <a:pt x="456335" y="546148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BD8E06-0FDC-5026-4DF6-953D29662E8D}"/>
                </a:ext>
              </a:extLst>
            </p:cNvPr>
            <p:cNvSpPr/>
            <p:nvPr/>
          </p:nvSpPr>
          <p:spPr>
            <a:xfrm>
              <a:off x="5275553" y="5065367"/>
              <a:ext cx="422255" cy="297474"/>
            </a:xfrm>
            <a:custGeom>
              <a:avLst/>
              <a:gdLst>
                <a:gd name="connsiteX0" fmla="*/ 351651 w 422255"/>
                <a:gd name="connsiteY0" fmla="*/ 0 h 297474"/>
                <a:gd name="connsiteX1" fmla="*/ 422256 w 422255"/>
                <a:gd name="connsiteY1" fmla="*/ 133941 h 297474"/>
                <a:gd name="connsiteX2" fmla="*/ 704 w 422255"/>
                <a:gd name="connsiteY2" fmla="*/ 297474 h 297474"/>
                <a:gd name="connsiteX3" fmla="*/ 222382 w 422255"/>
                <a:gd name="connsiteY3" fmla="*/ 38936 h 297474"/>
                <a:gd name="connsiteX4" fmla="*/ 351651 w 422255"/>
                <a:gd name="connsiteY4" fmla="*/ 0 h 29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255" h="297474">
                  <a:moveTo>
                    <a:pt x="351651" y="0"/>
                  </a:moveTo>
                  <a:lnTo>
                    <a:pt x="422256" y="133941"/>
                  </a:lnTo>
                  <a:lnTo>
                    <a:pt x="704" y="297474"/>
                  </a:lnTo>
                  <a:cubicBezTo>
                    <a:pt x="704" y="297474"/>
                    <a:pt x="-24215" y="224274"/>
                    <a:pt x="222382" y="38936"/>
                  </a:cubicBezTo>
                  <a:lnTo>
                    <a:pt x="351651" y="0"/>
                  </a:lnTo>
                  <a:close/>
                </a:path>
              </a:pathLst>
            </a:custGeom>
            <a:solidFill>
              <a:srgbClr val="5900CC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1AA201-1373-210E-3270-A9C6C575CD90}"/>
                </a:ext>
              </a:extLst>
            </p:cNvPr>
            <p:cNvSpPr/>
            <p:nvPr/>
          </p:nvSpPr>
          <p:spPr>
            <a:xfrm>
              <a:off x="4957692" y="3285987"/>
              <a:ext cx="363407" cy="251884"/>
            </a:xfrm>
            <a:custGeom>
              <a:avLst/>
              <a:gdLst>
                <a:gd name="connsiteX0" fmla="*/ 319085 w 363407"/>
                <a:gd name="connsiteY0" fmla="*/ 89020 h 251884"/>
                <a:gd name="connsiteX1" fmla="*/ 169569 w 363407"/>
                <a:gd name="connsiteY1" fmla="*/ 2322 h 251884"/>
                <a:gd name="connsiteX2" fmla="*/ 204352 w 363407"/>
                <a:gd name="connsiteY2" fmla="*/ 73446 h 251884"/>
                <a:gd name="connsiteX3" fmla="*/ 25245 w 363407"/>
                <a:gd name="connsiteY3" fmla="*/ 86424 h 251884"/>
                <a:gd name="connsiteX4" fmla="*/ 89100 w 363407"/>
                <a:gd name="connsiteY4" fmla="*/ 251515 h 251884"/>
                <a:gd name="connsiteX5" fmla="*/ 352310 w 363407"/>
                <a:gd name="connsiteY5" fmla="*/ 194927 h 251884"/>
                <a:gd name="connsiteX6" fmla="*/ 319085 w 363407"/>
                <a:gd name="connsiteY6" fmla="*/ 89020 h 2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3407" h="251884">
                  <a:moveTo>
                    <a:pt x="319085" y="89020"/>
                  </a:moveTo>
                  <a:cubicBezTo>
                    <a:pt x="319085" y="89020"/>
                    <a:pt x="221484" y="19973"/>
                    <a:pt x="169569" y="2322"/>
                  </a:cubicBezTo>
                  <a:cubicBezTo>
                    <a:pt x="117654" y="-15329"/>
                    <a:pt x="204352" y="73446"/>
                    <a:pt x="204352" y="73446"/>
                  </a:cubicBezTo>
                  <a:cubicBezTo>
                    <a:pt x="204352" y="73446"/>
                    <a:pt x="90658" y="73446"/>
                    <a:pt x="25245" y="86424"/>
                  </a:cubicBezTo>
                  <a:cubicBezTo>
                    <a:pt x="-40169" y="99403"/>
                    <a:pt x="36147" y="245285"/>
                    <a:pt x="89100" y="251515"/>
                  </a:cubicBezTo>
                  <a:cubicBezTo>
                    <a:pt x="142054" y="257226"/>
                    <a:pt x="352310" y="194927"/>
                    <a:pt x="352310" y="194927"/>
                  </a:cubicBezTo>
                  <a:cubicBezTo>
                    <a:pt x="352310" y="194927"/>
                    <a:pt x="392805" y="120169"/>
                    <a:pt x="319085" y="89020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7781960-0EE5-7BE8-BB68-2433DAA5F164}"/>
                </a:ext>
              </a:extLst>
            </p:cNvPr>
            <p:cNvSpPr/>
            <p:nvPr/>
          </p:nvSpPr>
          <p:spPr>
            <a:xfrm>
              <a:off x="6188507" y="1446197"/>
              <a:ext cx="178986" cy="294065"/>
            </a:xfrm>
            <a:custGeom>
              <a:avLst/>
              <a:gdLst>
                <a:gd name="connsiteX0" fmla="*/ 113076 w 178986"/>
                <a:gd name="connsiteY0" fmla="*/ 252987 h 294065"/>
                <a:gd name="connsiteX1" fmla="*/ 178490 w 178986"/>
                <a:gd name="connsiteY1" fmla="*/ 152272 h 294065"/>
                <a:gd name="connsiteX2" fmla="*/ 123459 w 178986"/>
                <a:gd name="connsiteY2" fmla="*/ 172519 h 294065"/>
                <a:gd name="connsiteX3" fmla="*/ 140072 w 178986"/>
                <a:gd name="connsiteY3" fmla="*/ 16254 h 294065"/>
                <a:gd name="connsiteX4" fmla="*/ 4054 w 178986"/>
                <a:gd name="connsiteY4" fmla="*/ 70765 h 294065"/>
                <a:gd name="connsiteX5" fmla="*/ 7689 w 178986"/>
                <a:gd name="connsiteY5" fmla="*/ 285694 h 294065"/>
                <a:gd name="connsiteX6" fmla="*/ 113076 w 178986"/>
                <a:gd name="connsiteY6" fmla="*/ 252987 h 29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986" h="294065">
                  <a:moveTo>
                    <a:pt x="113076" y="252987"/>
                  </a:moveTo>
                  <a:cubicBezTo>
                    <a:pt x="113076" y="252987"/>
                    <a:pt x="173298" y="177191"/>
                    <a:pt x="178490" y="152272"/>
                  </a:cubicBezTo>
                  <a:cubicBezTo>
                    <a:pt x="183162" y="127353"/>
                    <a:pt x="154090" y="143446"/>
                    <a:pt x="123459" y="172519"/>
                  </a:cubicBezTo>
                  <a:cubicBezTo>
                    <a:pt x="123459" y="172519"/>
                    <a:pt x="152532" y="34424"/>
                    <a:pt x="140072" y="16254"/>
                  </a:cubicBezTo>
                  <a:cubicBezTo>
                    <a:pt x="127613" y="-1916"/>
                    <a:pt x="22744" y="-24759"/>
                    <a:pt x="4054" y="70765"/>
                  </a:cubicBezTo>
                  <a:cubicBezTo>
                    <a:pt x="-6848" y="126314"/>
                    <a:pt x="7689" y="285694"/>
                    <a:pt x="7689" y="285694"/>
                  </a:cubicBezTo>
                  <a:cubicBezTo>
                    <a:pt x="7689" y="285694"/>
                    <a:pt x="88677" y="318920"/>
                    <a:pt x="113076" y="252987"/>
                  </a:cubicBez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645F1D-4E99-9113-8422-91C771324199}"/>
                </a:ext>
              </a:extLst>
            </p:cNvPr>
            <p:cNvSpPr/>
            <p:nvPr/>
          </p:nvSpPr>
          <p:spPr>
            <a:xfrm>
              <a:off x="5760108" y="3538021"/>
              <a:ext cx="314087" cy="55030"/>
            </a:xfrm>
            <a:custGeom>
              <a:avLst/>
              <a:gdLst>
                <a:gd name="connsiteX0" fmla="*/ 0 w 314087"/>
                <a:gd name="connsiteY0" fmla="*/ 55030 h 55030"/>
                <a:gd name="connsiteX1" fmla="*/ 314087 w 314087"/>
                <a:gd name="connsiteY1" fmla="*/ 0 h 5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087" h="55030">
                  <a:moveTo>
                    <a:pt x="0" y="55030"/>
                  </a:moveTo>
                  <a:lnTo>
                    <a:pt x="314087" y="0"/>
                  </a:lnTo>
                </a:path>
              </a:pathLst>
            </a:custGeom>
            <a:ln w="15566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ACC810D-6293-72C7-CBF0-2A1E9B0A6047}"/>
                </a:ext>
              </a:extLst>
            </p:cNvPr>
            <p:cNvSpPr/>
            <p:nvPr/>
          </p:nvSpPr>
          <p:spPr>
            <a:xfrm>
              <a:off x="5276777" y="2983048"/>
              <a:ext cx="1265173" cy="498386"/>
            </a:xfrm>
            <a:custGeom>
              <a:avLst/>
              <a:gdLst>
                <a:gd name="connsiteX0" fmla="*/ 717987 w 1265173"/>
                <a:gd name="connsiteY0" fmla="*/ 443356 h 498386"/>
                <a:gd name="connsiteX1" fmla="*/ 33226 w 1265173"/>
                <a:gd name="connsiteY1" fmla="*/ 498386 h 498386"/>
                <a:gd name="connsiteX2" fmla="*/ 0 w 1265173"/>
                <a:gd name="connsiteY2" fmla="*/ 391960 h 498386"/>
                <a:gd name="connsiteX3" fmla="*/ 654651 w 1265173"/>
                <a:gd name="connsiteY3" fmla="*/ 255423 h 498386"/>
                <a:gd name="connsiteX4" fmla="*/ 1117216 w 1265173"/>
                <a:gd name="connsiteY4" fmla="*/ 0 h 498386"/>
                <a:gd name="connsiteX5" fmla="*/ 1265174 w 1265173"/>
                <a:gd name="connsiteY5" fmla="*/ 169244 h 49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5173" h="498386">
                  <a:moveTo>
                    <a:pt x="717987" y="443356"/>
                  </a:moveTo>
                  <a:lnTo>
                    <a:pt x="33226" y="498386"/>
                  </a:lnTo>
                  <a:lnTo>
                    <a:pt x="0" y="391960"/>
                  </a:lnTo>
                  <a:lnTo>
                    <a:pt x="654651" y="255423"/>
                  </a:lnTo>
                  <a:lnTo>
                    <a:pt x="1117216" y="0"/>
                  </a:lnTo>
                  <a:lnTo>
                    <a:pt x="1265174" y="169244"/>
                  </a:lnTo>
                  <a:close/>
                </a:path>
              </a:pathLst>
            </a:custGeom>
            <a:solidFill>
              <a:srgbClr val="FFDFD7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38F1B51-713B-9B6B-900A-2F841AA5F185}"/>
                </a:ext>
              </a:extLst>
            </p:cNvPr>
            <p:cNvSpPr/>
            <p:nvPr/>
          </p:nvSpPr>
          <p:spPr>
            <a:xfrm>
              <a:off x="6059658" y="2622200"/>
              <a:ext cx="958829" cy="1433935"/>
            </a:xfrm>
            <a:custGeom>
              <a:avLst/>
              <a:gdLst>
                <a:gd name="connsiteX0" fmla="*/ 953682 w 958829"/>
                <a:gd name="connsiteY0" fmla="*/ 141766 h 1433935"/>
                <a:gd name="connsiteX1" fmla="*/ 454258 w 958829"/>
                <a:gd name="connsiteY1" fmla="*/ 1433935 h 1433935"/>
                <a:gd name="connsiteX2" fmla="*/ 0 w 958829"/>
                <a:gd name="connsiteY2" fmla="*/ 904400 h 1433935"/>
                <a:gd name="connsiteX3" fmla="*/ 622464 w 958829"/>
                <a:gd name="connsiteY3" fmla="*/ 112693 h 1433935"/>
                <a:gd name="connsiteX4" fmla="*/ 953682 w 958829"/>
                <a:gd name="connsiteY4" fmla="*/ 141766 h 143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29" h="1433935">
                  <a:moveTo>
                    <a:pt x="953682" y="141766"/>
                  </a:moveTo>
                  <a:cubicBezTo>
                    <a:pt x="953682" y="141766"/>
                    <a:pt x="653094" y="1175917"/>
                    <a:pt x="454258" y="1433935"/>
                  </a:cubicBezTo>
                  <a:cubicBezTo>
                    <a:pt x="454258" y="1433935"/>
                    <a:pt x="410649" y="1218487"/>
                    <a:pt x="0" y="904400"/>
                  </a:cubicBezTo>
                  <a:cubicBezTo>
                    <a:pt x="0" y="904400"/>
                    <a:pt x="302147" y="347350"/>
                    <a:pt x="622464" y="112693"/>
                  </a:cubicBezTo>
                  <a:cubicBezTo>
                    <a:pt x="942261" y="-121444"/>
                    <a:pt x="974968" y="70642"/>
                    <a:pt x="953682" y="141766"/>
                  </a:cubicBez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0EE06BC-BC59-F23E-5FF6-4456AAEFAACD}"/>
                </a:ext>
              </a:extLst>
            </p:cNvPr>
            <p:cNvSpPr/>
            <p:nvPr/>
          </p:nvSpPr>
          <p:spPr>
            <a:xfrm>
              <a:off x="5917411" y="2921788"/>
              <a:ext cx="559126" cy="539918"/>
            </a:xfrm>
            <a:custGeom>
              <a:avLst/>
              <a:gdLst>
                <a:gd name="connsiteX0" fmla="*/ 559127 w 559126"/>
                <a:gd name="connsiteY0" fmla="*/ 0 h 539918"/>
                <a:gd name="connsiteX1" fmla="*/ 0 w 559126"/>
                <a:gd name="connsiteY1" fmla="*/ 301108 h 539918"/>
                <a:gd name="connsiteX2" fmla="*/ 57107 w 559126"/>
                <a:gd name="connsiteY2" fmla="*/ 539918 h 539918"/>
                <a:gd name="connsiteX3" fmla="*/ 312011 w 559126"/>
                <a:gd name="connsiteY3" fmla="*/ 441799 h 539918"/>
                <a:gd name="connsiteX4" fmla="*/ 518114 w 559126"/>
                <a:gd name="connsiteY4" fmla="*/ 144324 h 539918"/>
                <a:gd name="connsiteX5" fmla="*/ 559127 w 559126"/>
                <a:gd name="connsiteY5" fmla="*/ 0 h 53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126" h="539918">
                  <a:moveTo>
                    <a:pt x="559127" y="0"/>
                  </a:moveTo>
                  <a:cubicBezTo>
                    <a:pt x="559127" y="0"/>
                    <a:pt x="164571" y="235176"/>
                    <a:pt x="0" y="301108"/>
                  </a:cubicBezTo>
                  <a:cubicBezTo>
                    <a:pt x="0" y="301108"/>
                    <a:pt x="49839" y="448548"/>
                    <a:pt x="57107" y="539918"/>
                  </a:cubicBezTo>
                  <a:lnTo>
                    <a:pt x="312011" y="441799"/>
                  </a:lnTo>
                  <a:lnTo>
                    <a:pt x="518114" y="144324"/>
                  </a:lnTo>
                  <a:lnTo>
                    <a:pt x="559127" y="0"/>
                  </a:lnTo>
                  <a:close/>
                </a:path>
              </a:pathLst>
            </a:custGeom>
            <a:solidFill>
              <a:srgbClr val="FFB3DA"/>
            </a:solidFill>
            <a:ln w="5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B1E54C-AC3F-D38A-120B-98967123861D}"/>
                </a:ext>
              </a:extLst>
            </p:cNvPr>
            <p:cNvSpPr/>
            <p:nvPr/>
          </p:nvSpPr>
          <p:spPr>
            <a:xfrm>
              <a:off x="5917411" y="2691803"/>
              <a:ext cx="827009" cy="769383"/>
            </a:xfrm>
            <a:custGeom>
              <a:avLst/>
              <a:gdLst>
                <a:gd name="connsiteX0" fmla="*/ 827010 w 827009"/>
                <a:gd name="connsiteY0" fmla="*/ 0 h 769383"/>
                <a:gd name="connsiteX1" fmla="*/ 559127 w 827009"/>
                <a:gd name="connsiteY1" fmla="*/ 229465 h 769383"/>
                <a:gd name="connsiteX2" fmla="*/ 187414 w 827009"/>
                <a:gd name="connsiteY2" fmla="*/ 439722 h 769383"/>
                <a:gd name="connsiteX3" fmla="*/ 0 w 827009"/>
                <a:gd name="connsiteY3" fmla="*/ 530574 h 769383"/>
                <a:gd name="connsiteX4" fmla="*/ 57107 w 827009"/>
                <a:gd name="connsiteY4" fmla="*/ 769384 h 769383"/>
                <a:gd name="connsiteX5" fmla="*/ 450105 w 827009"/>
                <a:gd name="connsiteY5" fmla="*/ 616234 h 76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009" h="769383">
                  <a:moveTo>
                    <a:pt x="827010" y="0"/>
                  </a:moveTo>
                  <a:cubicBezTo>
                    <a:pt x="827010" y="0"/>
                    <a:pt x="675417" y="84622"/>
                    <a:pt x="559127" y="229465"/>
                  </a:cubicBezTo>
                  <a:cubicBezTo>
                    <a:pt x="559127" y="229465"/>
                    <a:pt x="310972" y="376904"/>
                    <a:pt x="187414" y="439722"/>
                  </a:cubicBezTo>
                  <a:cubicBezTo>
                    <a:pt x="63337" y="502539"/>
                    <a:pt x="0" y="530574"/>
                    <a:pt x="0" y="530574"/>
                  </a:cubicBezTo>
                  <a:cubicBezTo>
                    <a:pt x="0" y="530574"/>
                    <a:pt x="32187" y="609485"/>
                    <a:pt x="57107" y="769384"/>
                  </a:cubicBezTo>
                  <a:lnTo>
                    <a:pt x="450105" y="616234"/>
                  </a:lnTo>
                </a:path>
              </a:pathLst>
            </a:custGeom>
            <a:noFill/>
            <a:ln w="15566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762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0E929F7-EE72-022D-FAA3-4E9B09BE042A}"/>
              </a:ext>
            </a:extLst>
          </p:cNvPr>
          <p:cNvSpPr txBox="1"/>
          <p:nvPr/>
        </p:nvSpPr>
        <p:spPr>
          <a:xfrm>
            <a:off x="4191559" y="418868"/>
            <a:ext cx="39074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得意黑" pitchFamily="2" charset="-122"/>
                <a:ea typeface="得意黑" pitchFamily="2" charset="-122"/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7583FE-A826-A5ED-9CF2-88ACCFE524FB}"/>
              </a:ext>
            </a:extLst>
          </p:cNvPr>
          <p:cNvSpPr/>
          <p:nvPr/>
        </p:nvSpPr>
        <p:spPr>
          <a:xfrm>
            <a:off x="3503894" y="359700"/>
            <a:ext cx="5181049" cy="580002"/>
          </a:xfrm>
          <a:prstGeom prst="roundRect">
            <a:avLst>
              <a:gd name="adj" fmla="val 11847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AutoShape 5">
            <a:extLst>
              <a:ext uri="{FF2B5EF4-FFF2-40B4-BE49-F238E27FC236}">
                <a16:creationId xmlns:a16="http://schemas.microsoft.com/office/drawing/2014/main" id="{C2E22BCA-19B8-594B-BF71-785D78244D0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63983" y="697708"/>
            <a:ext cx="1920875" cy="3541708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45AFC5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5E4ABD6-EC01-AFF9-2394-5B23FDCD3D74}"/>
              </a:ext>
            </a:extLst>
          </p:cNvPr>
          <p:cNvGrpSpPr/>
          <p:nvPr/>
        </p:nvGrpSpPr>
        <p:grpSpPr>
          <a:xfrm>
            <a:off x="4894108" y="1508125"/>
            <a:ext cx="2409577" cy="2240138"/>
            <a:chOff x="3670582" y="1357334"/>
            <a:chExt cx="1807183" cy="1680104"/>
          </a:xfrm>
          <a:solidFill>
            <a:schemeClr val="bg1">
              <a:lumMod val="65000"/>
            </a:schemeClr>
          </a:solidFill>
        </p:grpSpPr>
        <p:sp>
          <p:nvSpPr>
            <p:cNvPr id="13" name="AutoShape 4">
              <a:extLst>
                <a:ext uri="{FF2B5EF4-FFF2-40B4-BE49-F238E27FC236}">
                  <a16:creationId xmlns:a16="http://schemas.microsoft.com/office/drawing/2014/main" id="{CEF9BF25-4DB2-3BC1-3F36-72E544D6C4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670582" y="1357334"/>
              <a:ext cx="1807182" cy="1680104"/>
            </a:xfrm>
            <a:prstGeom prst="upArrowCallout">
              <a:avLst>
                <a:gd name="adj1" fmla="val 33824"/>
                <a:gd name="adj2" fmla="val 25000"/>
                <a:gd name="adj3" fmla="val 15697"/>
                <a:gd name="adj4" fmla="val 86269"/>
              </a:avLst>
            </a:prstGeom>
            <a:solidFill>
              <a:srgbClr val="CEEFF7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91431" tIns="45715" rIns="91431" bIns="45715" anchor="ctr"/>
            <a:lstStyle/>
            <a:p>
              <a:endParaRPr lang="zh-CN" altLang="en-US" sz="3200" dirty="0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id="{8075248E-A98C-17CA-8F4E-64DAFEDF359E}"/>
                </a:ext>
              </a:extLst>
            </p:cNvPr>
            <p:cNvSpPr txBox="1"/>
            <p:nvPr/>
          </p:nvSpPr>
          <p:spPr>
            <a:xfrm>
              <a:off x="3964535" y="1810819"/>
              <a:ext cx="1513230" cy="533685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Rectangle 12">
            <a:extLst>
              <a:ext uri="{FF2B5EF4-FFF2-40B4-BE49-F238E27FC236}">
                <a16:creationId xmlns:a16="http://schemas.microsoft.com/office/drawing/2014/main" id="{F92441E0-9329-F3D9-1529-2ECA45C9B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401" y="3870164"/>
            <a:ext cx="9532028" cy="170363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4D4A6508-4965-C399-9C08-10536E392E9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153059" y="707467"/>
            <a:ext cx="1920875" cy="3522188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A883BD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lIns="91431" tIns="45715" rIns="91431" bIns="45715" anchor="ctr"/>
          <a:lstStyle/>
          <a:p>
            <a:endParaRPr lang="zh-CN" altLang="en-US" sz="3200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A6261AD-3EEE-2317-27AA-5579D3949147}"/>
              </a:ext>
            </a:extLst>
          </p:cNvPr>
          <p:cNvGrpSpPr/>
          <p:nvPr/>
        </p:nvGrpSpPr>
        <p:grpSpPr>
          <a:xfrm>
            <a:off x="1559068" y="1793489"/>
            <a:ext cx="2539724" cy="1280943"/>
            <a:chOff x="1972277" y="3046957"/>
            <a:chExt cx="2539724" cy="128094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2428761-C64C-0825-67F8-10473DE1E679}"/>
                </a:ext>
              </a:extLst>
            </p:cNvPr>
            <p:cNvSpPr/>
            <p:nvPr/>
          </p:nvSpPr>
          <p:spPr>
            <a:xfrm>
              <a:off x="2270027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C686AAF-6E02-7BBE-66FF-5EF436D1BC17}"/>
                </a:ext>
              </a:extLst>
            </p:cNvPr>
            <p:cNvSpPr/>
            <p:nvPr/>
          </p:nvSpPr>
          <p:spPr>
            <a:xfrm>
              <a:off x="1972277" y="3429000"/>
              <a:ext cx="253972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16C1E66-94BB-FAC1-F12E-F5B2F1A8E4D2}"/>
              </a:ext>
            </a:extLst>
          </p:cNvPr>
          <p:cNvGrpSpPr/>
          <p:nvPr/>
        </p:nvGrpSpPr>
        <p:grpSpPr>
          <a:xfrm>
            <a:off x="8171541" y="1793489"/>
            <a:ext cx="2540823" cy="1280943"/>
            <a:chOff x="1971178" y="3046957"/>
            <a:chExt cx="2540823" cy="128094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6127F9F-B49B-F5CA-77A9-6A4AD55307B8}"/>
                </a:ext>
              </a:extLst>
            </p:cNvPr>
            <p:cNvSpPr/>
            <p:nvPr/>
          </p:nvSpPr>
          <p:spPr>
            <a:xfrm>
              <a:off x="1971178" y="3046957"/>
              <a:ext cx="2241974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6232658-2FD2-F687-96F6-6AB16584F4F1}"/>
                </a:ext>
              </a:extLst>
            </p:cNvPr>
            <p:cNvSpPr/>
            <p:nvPr/>
          </p:nvSpPr>
          <p:spPr>
            <a:xfrm>
              <a:off x="1972277" y="3429000"/>
              <a:ext cx="253972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AA4E833E-876A-926D-C9D8-A003552A6AA5}"/>
              </a:ext>
            </a:extLst>
          </p:cNvPr>
          <p:cNvSpPr/>
          <p:nvPr/>
        </p:nvSpPr>
        <p:spPr>
          <a:xfrm>
            <a:off x="2227138" y="4233945"/>
            <a:ext cx="773455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 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81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514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2gqx2z4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EEFF7"/>
        </a:solidFill>
        <a:ln w="9525">
          <a:noFill/>
          <a:round/>
          <a:headEnd/>
          <a:tailEnd/>
        </a:ln>
        <a:effectLst>
          <a:outerShdw blurRad="50800" dist="38100" dir="2700000" algn="tl" rotWithShape="0">
            <a:prstClr val="black">
              <a:alpha val="15000"/>
            </a:prstClr>
          </a:outerShdw>
        </a:effectLst>
      </a:spPr>
      <a:bodyPr lIns="91431" tIns="45715" rIns="91431" bIns="45715" anchor="ctr"/>
      <a:lstStyle>
        <a:defPPr algn="l">
          <a:defRPr sz="3200">
            <a:solidFill>
              <a:srgbClr val="F2F2F2"/>
            </a:solidFill>
            <a:latin typeface="MiSans Medium" panose="00000600000000000000" pitchFamily="2" charset="-122"/>
            <a:ea typeface="MiSans Medium" panose="00000600000000000000" pitchFamily="2" charset="-122"/>
            <a:cs typeface="+mn-ea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2253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Medium</vt:lpstr>
      <vt:lpstr>阿里巴巴普惠体 2.0 55 Regular</vt:lpstr>
      <vt:lpstr>阿里巴巴普惠体 2.0 65 Medium</vt:lpstr>
      <vt:lpstr>得意黑</vt:lpstr>
      <vt:lpstr>等线</vt:lpstr>
      <vt:lpstr>Arial</vt:lpstr>
      <vt:lpstr>Helvetica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淡雅蓝紫清新插画风工作汇报商务ppt模板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98</cp:revision>
  <dcterms:created xsi:type="dcterms:W3CDTF">2017-04-28T08:28:55Z</dcterms:created>
  <dcterms:modified xsi:type="dcterms:W3CDTF">2023-04-17T15:11:38Z</dcterms:modified>
</cp:coreProperties>
</file>