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1774" r:id="rId2"/>
    <p:sldId id="1810" r:id="rId3"/>
    <p:sldId id="1796" r:id="rId4"/>
    <p:sldId id="1781" r:id="rId5"/>
    <p:sldId id="1782" r:id="rId6"/>
    <p:sldId id="1783" r:id="rId7"/>
    <p:sldId id="1785" r:id="rId8"/>
    <p:sldId id="1800" r:id="rId9"/>
    <p:sldId id="1804" r:id="rId10"/>
    <p:sldId id="1811" r:id="rId11"/>
    <p:sldId id="31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songrui" initials="s" lastIdx="4" clrIdx="0"/>
  <p:cmAuthor id="146566726" name="高飞" initials="高" lastIdx="0" clrIdx="0"/>
  <p:cmAuthor id="2" name="Monica Lueder" initials="ML" lastIdx="22" clrIdx="2"/>
  <p:cmAuthor id="146566727" name="xzb1" initials="x" lastIdx="1" clrIdx="1"/>
  <p:cmAuthor id="3" name="刘湃" initials="A" lastIdx="1" clrIdx="2"/>
  <p:cmAuthor id="4" name="Caitlyn Ryan" initials="CR" lastIdx="27" clrIdx="4"/>
  <p:cmAuthor id="5" name="Heather Robertson (Simplicity Consulting Inc)" initials="HR(CI" lastIdx="4" clrIdx="5"/>
  <p:cmAuthor id="6" name="Michelle Yurica" initials="MY" lastIdx="17" clrIdx="6"/>
  <p:cmAuthor id="7" name="Calder Thami" initials="CT" lastIdx="10" clrIdx="7"/>
  <p:cmAuthor id="8" name="Yu Gu" initials="YG" lastIdx="2" clrIdx="8"/>
  <p:cmAuthor id="10" name="hedaxiaopeng@126.com" initials="h" lastIdx="1" clrIdx="1"/>
  <p:cmAuthor id="12" name="Administrator" initials="A" lastIdx="1" clrIdx="11"/>
  <p:cmAuthor id="2000" name="宋瑞瑞" initials="authorId_582156582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64"/>
    <a:srgbClr val="D0EAFA"/>
    <a:srgbClr val="FFFFFF"/>
    <a:srgbClr val="ACDAF7"/>
    <a:srgbClr val="CDE8FA"/>
    <a:srgbClr val="DAEEFB"/>
    <a:srgbClr val="E5F3FC"/>
    <a:srgbClr val="ECF9FD"/>
    <a:srgbClr val="F78585"/>
    <a:srgbClr val="F49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1" autoAdjust="0"/>
    <p:restoredTop sz="94660"/>
  </p:normalViewPr>
  <p:slideViewPr>
    <p:cSldViewPr showGuides="1">
      <p:cViewPr>
        <p:scale>
          <a:sx n="50" d="100"/>
          <a:sy n="50" d="100"/>
        </p:scale>
        <p:origin x="1968" y="11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2" y="23088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925" y="3565525"/>
            <a:ext cx="10852150" cy="801370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4568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7E207573-2E75-BFF1-4AAB-CF32C8E78E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AEEFB"/>
              </a:gs>
              <a:gs pos="100000">
                <a:schemeClr val="bg1"/>
              </a:gs>
            </a:gsLst>
            <a:lin ang="5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0CD6776-00B8-68D0-A7A1-99F19DF2882E}"/>
              </a:ext>
            </a:extLst>
          </p:cNvPr>
          <p:cNvGrpSpPr/>
          <p:nvPr userDrawn="1"/>
        </p:nvGrpSpPr>
        <p:grpSpPr>
          <a:xfrm>
            <a:off x="10920000" y="169780"/>
            <a:ext cx="1080000" cy="523220"/>
            <a:chOff x="5898198" y="822648"/>
            <a:chExt cx="1080000" cy="52322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02CB2F1-8DD9-E612-2812-111C79E3F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8198" y="927737"/>
              <a:ext cx="324000" cy="313043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863A149-58A7-85B4-B9D8-FAF4A1986A07}"/>
                </a:ext>
              </a:extLst>
            </p:cNvPr>
            <p:cNvSpPr txBox="1"/>
            <p:nvPr/>
          </p:nvSpPr>
          <p:spPr>
            <a:xfrm>
              <a:off x="6222198" y="822648"/>
              <a:ext cx="75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</a:t>
              </a:r>
              <a:r>
                <a:rPr lang="zh-CN" altLang="en-US" sz="1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1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LOGO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40105" y="727710"/>
            <a:ext cx="3931920" cy="1115060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8420" y="727710"/>
            <a:ext cx="6172200" cy="5403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40105" y="2239645"/>
            <a:ext cx="3931920" cy="3891915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925" y="5605145"/>
            <a:ext cx="10852150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925" y="641350"/>
            <a:ext cx="10852150" cy="455612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6445" cy="68681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95" y="565150"/>
            <a:ext cx="5400040" cy="57277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7770" y="565150"/>
            <a:ext cx="5400040" cy="57277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2" y="623591"/>
            <a:ext cx="10852237" cy="899167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6"/>
          <p:cNvCxnSpPr/>
          <p:nvPr userDrawn="1"/>
        </p:nvCxnSpPr>
        <p:spPr>
          <a:xfrm flipH="1">
            <a:off x="533072" y="749419"/>
            <a:ext cx="11090841" cy="0"/>
          </a:xfrm>
          <a:prstGeom prst="line">
            <a:avLst/>
          </a:prstGeom>
          <a:ln w="9525" cmpd="sng">
            <a:solidFill>
              <a:srgbClr val="E0E0E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2023/4/17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 hasCustomPrompt="1"/>
          </p:nvPr>
        </p:nvSpPr>
        <p:spPr>
          <a:xfrm>
            <a:off x="669882" y="581225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 hasCustomPrompt="1"/>
          </p:nvPr>
        </p:nvSpPr>
        <p:spPr>
          <a:xfrm>
            <a:off x="669925" y="1508125"/>
            <a:ext cx="10852150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71" r:id="rId9"/>
    <p:sldLayoutId id="2147483672" r:id="rId1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9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635" y="0"/>
            <a:ext cx="12192000" cy="6858000"/>
          </a:xfrm>
          <a:prstGeom prst="rect">
            <a:avLst/>
          </a:prstGeom>
          <a:gradFill>
            <a:gsLst>
              <a:gs pos="30000">
                <a:srgbClr val="0070C0">
                  <a:alpha val="88000"/>
                </a:srgbClr>
              </a:gs>
              <a:gs pos="100000">
                <a:srgbClr val="17A6C5">
                  <a:alpha val="72000"/>
                </a:srgbClr>
              </a:gs>
            </a:gsLst>
            <a:lin ang="55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295015" y="2038985"/>
            <a:ext cx="5706745" cy="1602740"/>
            <a:chOff x="6662" y="3572"/>
            <a:chExt cx="8987" cy="2524"/>
          </a:xfrm>
        </p:grpSpPr>
        <p:sp>
          <p:nvSpPr>
            <p:cNvPr id="2" name="文本框 1"/>
            <p:cNvSpPr txBox="1"/>
            <p:nvPr/>
          </p:nvSpPr>
          <p:spPr>
            <a:xfrm>
              <a:off x="6662" y="3643"/>
              <a:ext cx="1959" cy="245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9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珍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075" y="4272"/>
              <a:ext cx="1495" cy="17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6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惜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70" y="4292"/>
              <a:ext cx="1444" cy="17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6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时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215" y="3643"/>
              <a:ext cx="1959" cy="245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9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间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646" y="3906"/>
              <a:ext cx="1444" cy="17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6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分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666" y="3906"/>
              <a:ext cx="1444" cy="173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6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享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690" y="3572"/>
              <a:ext cx="1959" cy="245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9600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>
                    <a:outerShdw blurRad="254000" dist="127000" dir="5400000" algn="t" rotWithShape="0">
                      <a:prstClr val="black">
                        <a:alpha val="22000"/>
                      </a:prstClr>
                    </a:outerShdw>
                  </a:effectLst>
                  <a:latin typeface="字体圈欣意冠黑体" panose="00000500000000000000" charset="-122"/>
                  <a:ea typeface="字体圈欣意冠黑体" panose="00000500000000000000" charset="-122"/>
                  <a:cs typeface="字魂105号-简雅黑" panose="02010600030101010101" pitchFamily="2" charset="-122"/>
                  <a:sym typeface="+mn-ea"/>
                </a:rPr>
                <a:t>会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252595" y="2424430"/>
            <a:ext cx="1406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400" cap="all">
                <a:solidFill>
                  <a:srgbClr val="45B7FF"/>
                </a:solidFill>
                <a:uFillTx/>
                <a:latin typeface="Arial" panose="020B0604020202020204" pitchFamily="34" charset="0"/>
                <a:ea typeface="MS PGothic" panose="020B0600070205080204" charset="-128"/>
                <a:cs typeface="Arial" panose="020B0604020202020204" pitchFamily="34" charset="0"/>
                <a:sym typeface="+mn-ea"/>
              </a:rPr>
              <a:t> Time flies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67475" y="3493135"/>
            <a:ext cx="16160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sz="1400" cap="all">
                <a:solidFill>
                  <a:srgbClr val="45B7FF"/>
                </a:solidFill>
                <a:uFillTx/>
                <a:latin typeface="Arial" panose="020B0604020202020204" pitchFamily="34" charset="0"/>
                <a:ea typeface="MS PGothic" panose="020B0600070205080204" charset="-128"/>
                <a:cs typeface="Arial" panose="020B0604020202020204" pitchFamily="34" charset="0"/>
                <a:sym typeface="+mn-ea"/>
              </a:rPr>
              <a:t>keep trying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526280" y="4575175"/>
            <a:ext cx="3246120" cy="100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分享人：某某某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2023-04-01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2EB0095-4264-7C9B-2A25-054C1B7424C7}"/>
              </a:ext>
            </a:extLst>
          </p:cNvPr>
          <p:cNvSpPr/>
          <p:nvPr/>
        </p:nvSpPr>
        <p:spPr>
          <a:xfrm>
            <a:off x="0" y="3285379"/>
            <a:ext cx="4992983" cy="3571987"/>
          </a:xfrm>
          <a:custGeom>
            <a:avLst/>
            <a:gdLst>
              <a:gd name="connsiteX0" fmla="*/ 0 w 4992983"/>
              <a:gd name="connsiteY0" fmla="*/ 0 h 3571987"/>
              <a:gd name="connsiteX1" fmla="*/ 72826 w 4992983"/>
              <a:gd name="connsiteY1" fmla="*/ 16487 h 3571987"/>
              <a:gd name="connsiteX2" fmla="*/ 517450 w 4992983"/>
              <a:gd name="connsiteY2" fmla="*/ 290613 h 3571987"/>
              <a:gd name="connsiteX3" fmla="*/ 1080032 w 4992983"/>
              <a:gd name="connsiteY3" fmla="*/ 1560538 h 3571987"/>
              <a:gd name="connsiteX4" fmla="*/ 2885249 w 4992983"/>
              <a:gd name="connsiteY4" fmla="*/ 1723723 h 3571987"/>
              <a:gd name="connsiteX5" fmla="*/ 3438307 w 4992983"/>
              <a:gd name="connsiteY5" fmla="*/ 2685057 h 3571987"/>
              <a:gd name="connsiteX6" fmla="*/ 4553947 w 4992983"/>
              <a:gd name="connsiteY6" fmla="*/ 2966345 h 3571987"/>
              <a:gd name="connsiteX7" fmla="*/ 4989062 w 4992983"/>
              <a:gd name="connsiteY7" fmla="*/ 3509728 h 3571987"/>
              <a:gd name="connsiteX8" fmla="*/ 4992983 w 4992983"/>
              <a:gd name="connsiteY8" fmla="*/ 3571987 h 3571987"/>
              <a:gd name="connsiteX9" fmla="*/ 0 w 4992983"/>
              <a:gd name="connsiteY9" fmla="*/ 3571987 h 357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92983" h="3571987">
                <a:moveTo>
                  <a:pt x="0" y="0"/>
                </a:moveTo>
                <a:lnTo>
                  <a:pt x="72826" y="16487"/>
                </a:lnTo>
                <a:cubicBezTo>
                  <a:pt x="240916" y="63291"/>
                  <a:pt x="395615" y="151715"/>
                  <a:pt x="517450" y="290613"/>
                </a:cubicBezTo>
                <a:cubicBezTo>
                  <a:pt x="907321" y="735086"/>
                  <a:pt x="599361" y="1270360"/>
                  <a:pt x="1080032" y="1560538"/>
                </a:cubicBezTo>
                <a:cubicBezTo>
                  <a:pt x="1560704" y="1850716"/>
                  <a:pt x="2413467" y="1498946"/>
                  <a:pt x="2885249" y="1723723"/>
                </a:cubicBezTo>
                <a:cubicBezTo>
                  <a:pt x="3357031" y="1948500"/>
                  <a:pt x="3133522" y="2441866"/>
                  <a:pt x="3438307" y="2685057"/>
                </a:cubicBezTo>
                <a:cubicBezTo>
                  <a:pt x="3743092" y="2928247"/>
                  <a:pt x="4163441" y="2831098"/>
                  <a:pt x="4553947" y="2966345"/>
                </a:cubicBezTo>
                <a:cubicBezTo>
                  <a:pt x="4798013" y="3050875"/>
                  <a:pt x="4949562" y="3252723"/>
                  <a:pt x="4989062" y="3509728"/>
                </a:cubicBezTo>
                <a:lnTo>
                  <a:pt x="4992983" y="3571987"/>
                </a:lnTo>
                <a:lnTo>
                  <a:pt x="0" y="3571987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E38878A-CFCB-D0F1-24C5-0AD0DE45080B}"/>
              </a:ext>
            </a:extLst>
          </p:cNvPr>
          <p:cNvSpPr/>
          <p:nvPr/>
        </p:nvSpPr>
        <p:spPr>
          <a:xfrm>
            <a:off x="1" y="4274069"/>
            <a:ext cx="3497889" cy="2583296"/>
          </a:xfrm>
          <a:custGeom>
            <a:avLst/>
            <a:gdLst>
              <a:gd name="connsiteX0" fmla="*/ 297240 w 3497889"/>
              <a:gd name="connsiteY0" fmla="*/ 527 h 2583296"/>
              <a:gd name="connsiteX1" fmla="*/ 643255 w 3497889"/>
              <a:gd name="connsiteY1" fmla="*/ 128437 h 2583296"/>
              <a:gd name="connsiteX2" fmla="*/ 1178560 w 3497889"/>
              <a:gd name="connsiteY2" fmla="*/ 1389610 h 2583296"/>
              <a:gd name="connsiteX3" fmla="*/ 2719070 w 3497889"/>
              <a:gd name="connsiteY3" fmla="*/ 1635368 h 2583296"/>
              <a:gd name="connsiteX4" fmla="*/ 3470181 w 3497889"/>
              <a:gd name="connsiteY4" fmla="*/ 2458763 h 2583296"/>
              <a:gd name="connsiteX5" fmla="*/ 3497889 w 3497889"/>
              <a:gd name="connsiteY5" fmla="*/ 2583296 h 2583296"/>
              <a:gd name="connsiteX6" fmla="*/ 0 w 3497889"/>
              <a:gd name="connsiteY6" fmla="*/ 2583296 h 2583296"/>
              <a:gd name="connsiteX7" fmla="*/ 0 w 3497889"/>
              <a:gd name="connsiteY7" fmla="*/ 56101 h 2583296"/>
              <a:gd name="connsiteX8" fmla="*/ 46759 w 3497889"/>
              <a:gd name="connsiteY8" fmla="*/ 37910 h 2583296"/>
              <a:gd name="connsiteX9" fmla="*/ 297240 w 3497889"/>
              <a:gd name="connsiteY9" fmla="*/ 527 h 258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7889" h="2583296">
                <a:moveTo>
                  <a:pt x="297240" y="527"/>
                </a:moveTo>
                <a:cubicBezTo>
                  <a:pt x="412869" y="5280"/>
                  <a:pt x="531654" y="42549"/>
                  <a:pt x="643255" y="128437"/>
                </a:cubicBezTo>
                <a:cubicBezTo>
                  <a:pt x="1089660" y="471989"/>
                  <a:pt x="759460" y="1075904"/>
                  <a:pt x="1178560" y="1389610"/>
                </a:cubicBezTo>
                <a:cubicBezTo>
                  <a:pt x="1597660" y="1703316"/>
                  <a:pt x="2012950" y="1316581"/>
                  <a:pt x="2719070" y="1635368"/>
                </a:cubicBezTo>
                <a:cubicBezTo>
                  <a:pt x="3160395" y="1834609"/>
                  <a:pt x="3368804" y="2107524"/>
                  <a:pt x="3470181" y="2458763"/>
                </a:cubicBezTo>
                <a:lnTo>
                  <a:pt x="3497889" y="2583296"/>
                </a:lnTo>
                <a:lnTo>
                  <a:pt x="0" y="2583296"/>
                </a:lnTo>
                <a:lnTo>
                  <a:pt x="0" y="56101"/>
                </a:lnTo>
                <a:lnTo>
                  <a:pt x="46759" y="37910"/>
                </a:lnTo>
                <a:cubicBezTo>
                  <a:pt x="125570" y="11688"/>
                  <a:pt x="210517" y="-3038"/>
                  <a:pt x="297240" y="52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780030" y="2174240"/>
            <a:ext cx="215900" cy="215900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5400000">
            <a:off x="9200515" y="2895600"/>
            <a:ext cx="216535" cy="2165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" h="341">
                <a:moveTo>
                  <a:pt x="111" y="0"/>
                </a:moveTo>
                <a:lnTo>
                  <a:pt x="230" y="0"/>
                </a:lnTo>
                <a:lnTo>
                  <a:pt x="230" y="111"/>
                </a:lnTo>
                <a:lnTo>
                  <a:pt x="341" y="111"/>
                </a:lnTo>
                <a:lnTo>
                  <a:pt x="341" y="230"/>
                </a:lnTo>
                <a:lnTo>
                  <a:pt x="230" y="230"/>
                </a:lnTo>
                <a:lnTo>
                  <a:pt x="230" y="341"/>
                </a:lnTo>
                <a:lnTo>
                  <a:pt x="111" y="341"/>
                </a:lnTo>
                <a:lnTo>
                  <a:pt x="111" y="230"/>
                </a:lnTo>
                <a:lnTo>
                  <a:pt x="0" y="230"/>
                </a:lnTo>
                <a:lnTo>
                  <a:pt x="0" y="111"/>
                </a:lnTo>
                <a:lnTo>
                  <a:pt x="111" y="111"/>
                </a:lnTo>
                <a:lnTo>
                  <a:pt x="111" y="0"/>
                </a:lnTo>
                <a:close/>
              </a:path>
            </a:pathLst>
          </a:custGeom>
          <a:solidFill>
            <a:srgbClr val="12C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601710" y="4001135"/>
            <a:ext cx="120650" cy="120650"/>
          </a:xfrm>
          <a:prstGeom prst="ellipse">
            <a:avLst/>
          </a:prstGeom>
          <a:noFill/>
          <a:ln w="38100">
            <a:solidFill>
              <a:srgbClr val="F785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628C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8100000">
            <a:off x="4364990" y="4013200"/>
            <a:ext cx="216535" cy="2165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" h="341">
                <a:moveTo>
                  <a:pt x="111" y="0"/>
                </a:moveTo>
                <a:lnTo>
                  <a:pt x="230" y="0"/>
                </a:lnTo>
                <a:lnTo>
                  <a:pt x="230" y="111"/>
                </a:lnTo>
                <a:lnTo>
                  <a:pt x="341" y="111"/>
                </a:lnTo>
                <a:lnTo>
                  <a:pt x="341" y="230"/>
                </a:lnTo>
                <a:lnTo>
                  <a:pt x="230" y="230"/>
                </a:lnTo>
                <a:lnTo>
                  <a:pt x="230" y="341"/>
                </a:lnTo>
                <a:lnTo>
                  <a:pt x="111" y="341"/>
                </a:lnTo>
                <a:lnTo>
                  <a:pt x="111" y="230"/>
                </a:lnTo>
                <a:lnTo>
                  <a:pt x="0" y="230"/>
                </a:lnTo>
                <a:lnTo>
                  <a:pt x="0" y="111"/>
                </a:lnTo>
                <a:lnTo>
                  <a:pt x="111" y="111"/>
                </a:lnTo>
                <a:lnTo>
                  <a:pt x="111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946515" y="2134870"/>
            <a:ext cx="791845" cy="250825"/>
            <a:chOff x="14089" y="3362"/>
            <a:chExt cx="1247" cy="395"/>
          </a:xfrm>
        </p:grpSpPr>
        <p:sp>
          <p:nvSpPr>
            <p:cNvPr id="40" name="任意多边形 39"/>
            <p:cNvSpPr/>
            <p:nvPr/>
          </p:nvSpPr>
          <p:spPr>
            <a:xfrm rot="20040000">
              <a:off x="14089" y="3362"/>
              <a:ext cx="630" cy="360"/>
            </a:xfrm>
            <a:custGeom>
              <a:avLst/>
              <a:gdLst>
                <a:gd name="connisteX0" fmla="*/ 0 w 400050"/>
                <a:gd name="connsiteY0" fmla="*/ 196850 h 228600"/>
                <a:gd name="connisteX1" fmla="*/ 311150 w 400050"/>
                <a:gd name="connsiteY1" fmla="*/ 0 h 228600"/>
                <a:gd name="connisteX2" fmla="*/ 400050 w 400050"/>
                <a:gd name="connsiteY2" fmla="*/ 146050 h 228600"/>
                <a:gd name="connisteX3" fmla="*/ 44450 w 400050"/>
                <a:gd name="connsiteY3" fmla="*/ 228600 h 228600"/>
                <a:gd name="connisteX4" fmla="*/ 0 w 400050"/>
                <a:gd name="connsiteY4" fmla="*/ 196850 h 228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400050" h="228600">
                  <a:moveTo>
                    <a:pt x="0" y="196850"/>
                  </a:moveTo>
                  <a:lnTo>
                    <a:pt x="311150" y="0"/>
                  </a:lnTo>
                  <a:lnTo>
                    <a:pt x="400050" y="146050"/>
                  </a:lnTo>
                  <a:lnTo>
                    <a:pt x="44450" y="2286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20340000">
              <a:off x="14320" y="3519"/>
              <a:ext cx="1016" cy="238"/>
            </a:xfrm>
            <a:custGeom>
              <a:avLst/>
              <a:gdLst>
                <a:gd name="connisteX0" fmla="*/ 0 w 645160"/>
                <a:gd name="connsiteY0" fmla="*/ 121920 h 151130"/>
                <a:gd name="connisteX1" fmla="*/ 640080 w 645160"/>
                <a:gd name="connsiteY1" fmla="*/ 0 h 151130"/>
                <a:gd name="connisteX2" fmla="*/ 645160 w 645160"/>
                <a:gd name="connsiteY2" fmla="*/ 78105 h 151130"/>
                <a:gd name="connisteX3" fmla="*/ 43815 w 645160"/>
                <a:gd name="connsiteY3" fmla="*/ 151130 h 151130"/>
                <a:gd name="connisteX4" fmla="*/ 0 w 645160"/>
                <a:gd name="connsiteY4" fmla="*/ 121920 h 1511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45160" h="151130">
                  <a:moveTo>
                    <a:pt x="0" y="121920"/>
                  </a:moveTo>
                  <a:lnTo>
                    <a:pt x="640080" y="0"/>
                  </a:lnTo>
                  <a:lnTo>
                    <a:pt x="645160" y="78105"/>
                  </a:lnTo>
                  <a:lnTo>
                    <a:pt x="43815" y="151130"/>
                  </a:lnTo>
                  <a:lnTo>
                    <a:pt x="0" y="121920"/>
                  </a:lnTo>
                  <a:close/>
                </a:path>
              </a:pathLst>
            </a:custGeom>
            <a:solidFill>
              <a:srgbClr val="12C7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25675" y="2731135"/>
            <a:ext cx="769620" cy="547370"/>
            <a:chOff x="3505" y="4301"/>
            <a:chExt cx="1212" cy="862"/>
          </a:xfrm>
        </p:grpSpPr>
        <p:sp>
          <p:nvSpPr>
            <p:cNvPr id="43" name="任意多边形 42"/>
            <p:cNvSpPr/>
            <p:nvPr/>
          </p:nvSpPr>
          <p:spPr>
            <a:xfrm>
              <a:off x="3505" y="4301"/>
              <a:ext cx="1213" cy="862"/>
            </a:xfrm>
            <a:custGeom>
              <a:avLst/>
              <a:gdLst>
                <a:gd name="connisteX0" fmla="*/ 770255 w 770255"/>
                <a:gd name="connsiteY0" fmla="*/ 515620 h 547370"/>
                <a:gd name="connisteX1" fmla="*/ 71755 w 770255"/>
                <a:gd name="connsiteY1" fmla="*/ 0 h 547370"/>
                <a:gd name="connisteX2" fmla="*/ 0 w 770255"/>
                <a:gd name="connsiteY2" fmla="*/ 102870 h 547370"/>
                <a:gd name="connisteX3" fmla="*/ 754380 w 770255"/>
                <a:gd name="connsiteY3" fmla="*/ 547370 h 547370"/>
                <a:gd name="connisteX4" fmla="*/ 770255 w 770255"/>
                <a:gd name="connsiteY4" fmla="*/ 515620 h 5473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770255" h="547370">
                  <a:moveTo>
                    <a:pt x="770255" y="515620"/>
                  </a:moveTo>
                  <a:lnTo>
                    <a:pt x="71755" y="0"/>
                  </a:lnTo>
                  <a:lnTo>
                    <a:pt x="0" y="102870"/>
                  </a:lnTo>
                  <a:lnTo>
                    <a:pt x="754380" y="547370"/>
                  </a:lnTo>
                  <a:lnTo>
                    <a:pt x="770255" y="51562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591" y="4901"/>
              <a:ext cx="787" cy="259"/>
            </a:xfrm>
            <a:custGeom>
              <a:avLst/>
              <a:gdLst>
                <a:gd name="connsiteX0" fmla="*/ 787 w 787"/>
                <a:gd name="connsiteY0" fmla="*/ 212 h 259"/>
                <a:gd name="connsiteX1" fmla="*/ 0 w 787"/>
                <a:gd name="connsiteY1" fmla="*/ 0 h 259"/>
                <a:gd name="connsiteX2" fmla="*/ 217 w 787"/>
                <a:gd name="connsiteY2" fmla="*/ 199 h 259"/>
                <a:gd name="connsiteX3" fmla="*/ 767 w 787"/>
                <a:gd name="connsiteY3" fmla="*/ 259 h 259"/>
                <a:gd name="connsiteX4" fmla="*/ 787 w 787"/>
                <a:gd name="connsiteY4" fmla="*/ 212 h 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7" h="259">
                  <a:moveTo>
                    <a:pt x="787" y="212"/>
                  </a:moveTo>
                  <a:lnTo>
                    <a:pt x="0" y="0"/>
                  </a:lnTo>
                  <a:lnTo>
                    <a:pt x="217" y="199"/>
                  </a:lnTo>
                  <a:lnTo>
                    <a:pt x="767" y="259"/>
                  </a:lnTo>
                  <a:lnTo>
                    <a:pt x="787" y="212"/>
                  </a:lnTo>
                  <a:close/>
                </a:path>
              </a:pathLst>
            </a:custGeom>
            <a:solidFill>
              <a:srgbClr val="F7858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F32B65E-5A5C-19D8-D64E-94483B86FEE0}"/>
              </a:ext>
            </a:extLst>
          </p:cNvPr>
          <p:cNvSpPr/>
          <p:nvPr/>
        </p:nvSpPr>
        <p:spPr>
          <a:xfrm flipH="1" flipV="1">
            <a:off x="7518241" y="1"/>
            <a:ext cx="4673759" cy="3322979"/>
          </a:xfrm>
          <a:custGeom>
            <a:avLst/>
            <a:gdLst>
              <a:gd name="connsiteX0" fmla="*/ 4673759 w 4673759"/>
              <a:gd name="connsiteY0" fmla="*/ 3322979 h 3322979"/>
              <a:gd name="connsiteX1" fmla="*/ 0 w 4673759"/>
              <a:gd name="connsiteY1" fmla="*/ 3322979 h 3322979"/>
              <a:gd name="connsiteX2" fmla="*/ 0 w 4673759"/>
              <a:gd name="connsiteY2" fmla="*/ 0 h 3322979"/>
              <a:gd name="connsiteX3" fmla="*/ 60470 w 4673759"/>
              <a:gd name="connsiteY3" fmla="*/ 36608 h 3322979"/>
              <a:gd name="connsiteX4" fmla="*/ 221200 w 4673759"/>
              <a:gd name="connsiteY4" fmla="*/ 179625 h 3322979"/>
              <a:gd name="connsiteX5" fmla="*/ 783782 w 4673759"/>
              <a:gd name="connsiteY5" fmla="*/ 1449550 h 3322979"/>
              <a:gd name="connsiteX6" fmla="*/ 2588998 w 4673759"/>
              <a:gd name="connsiteY6" fmla="*/ 1612735 h 3322979"/>
              <a:gd name="connsiteX7" fmla="*/ 3142056 w 4673759"/>
              <a:gd name="connsiteY7" fmla="*/ 2574068 h 3322979"/>
              <a:gd name="connsiteX8" fmla="*/ 4257697 w 4673759"/>
              <a:gd name="connsiteY8" fmla="*/ 2855357 h 3322979"/>
              <a:gd name="connsiteX9" fmla="*/ 4655822 w 4673759"/>
              <a:gd name="connsiteY9" fmla="*/ 3251653 h 332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73759" h="3322979">
                <a:moveTo>
                  <a:pt x="4673759" y="3322979"/>
                </a:moveTo>
                <a:lnTo>
                  <a:pt x="0" y="3322979"/>
                </a:lnTo>
                <a:lnTo>
                  <a:pt x="0" y="0"/>
                </a:lnTo>
                <a:lnTo>
                  <a:pt x="60470" y="36608"/>
                </a:lnTo>
                <a:cubicBezTo>
                  <a:pt x="118474" y="76582"/>
                  <a:pt x="172466" y="124065"/>
                  <a:pt x="221200" y="179625"/>
                </a:cubicBezTo>
                <a:cubicBezTo>
                  <a:pt x="611070" y="624098"/>
                  <a:pt x="303110" y="1159372"/>
                  <a:pt x="783782" y="1449550"/>
                </a:cubicBezTo>
                <a:cubicBezTo>
                  <a:pt x="1264454" y="1739728"/>
                  <a:pt x="2117217" y="1387958"/>
                  <a:pt x="2588998" y="1612735"/>
                </a:cubicBezTo>
                <a:cubicBezTo>
                  <a:pt x="3060780" y="1837512"/>
                  <a:pt x="2837272" y="2330878"/>
                  <a:pt x="3142056" y="2574068"/>
                </a:cubicBezTo>
                <a:cubicBezTo>
                  <a:pt x="3446842" y="2817259"/>
                  <a:pt x="3867191" y="2720110"/>
                  <a:pt x="4257697" y="2855357"/>
                </a:cubicBezTo>
                <a:cubicBezTo>
                  <a:pt x="4452950" y="2922980"/>
                  <a:pt x="4588992" y="3065688"/>
                  <a:pt x="4655822" y="3251653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188166D-BB46-0F82-349F-549D883F305E}"/>
              </a:ext>
            </a:extLst>
          </p:cNvPr>
          <p:cNvSpPr/>
          <p:nvPr/>
        </p:nvSpPr>
        <p:spPr>
          <a:xfrm flipH="1" flipV="1">
            <a:off x="9159620" y="0"/>
            <a:ext cx="3032380" cy="2123912"/>
          </a:xfrm>
          <a:custGeom>
            <a:avLst/>
            <a:gdLst>
              <a:gd name="connsiteX0" fmla="*/ 3032380 w 3032380"/>
              <a:gd name="connsiteY0" fmla="*/ 2123912 h 2123912"/>
              <a:gd name="connsiteX1" fmla="*/ 0 w 3032380"/>
              <a:gd name="connsiteY1" fmla="*/ 2123912 h 2123912"/>
              <a:gd name="connsiteX2" fmla="*/ 0 w 3032380"/>
              <a:gd name="connsiteY2" fmla="*/ 221 h 2123912"/>
              <a:gd name="connsiteX3" fmla="*/ 8315 w 3032380"/>
              <a:gd name="connsiteY3" fmla="*/ 0 h 2123912"/>
              <a:gd name="connsiteX4" fmla="*/ 354330 w 3032380"/>
              <a:gd name="connsiteY4" fmla="*/ 127910 h 2123912"/>
              <a:gd name="connsiteX5" fmla="*/ 889635 w 3032380"/>
              <a:gd name="connsiteY5" fmla="*/ 1389083 h 2123912"/>
              <a:gd name="connsiteX6" fmla="*/ 2430145 w 3032380"/>
              <a:gd name="connsiteY6" fmla="*/ 1634840 h 2123912"/>
              <a:gd name="connsiteX7" fmla="*/ 3000172 w 3032380"/>
              <a:gd name="connsiteY7" fmla="*/ 2074047 h 212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2380" h="2123912">
                <a:moveTo>
                  <a:pt x="3032380" y="2123912"/>
                </a:moveTo>
                <a:lnTo>
                  <a:pt x="0" y="2123912"/>
                </a:lnTo>
                <a:lnTo>
                  <a:pt x="0" y="221"/>
                </a:lnTo>
                <a:lnTo>
                  <a:pt x="8315" y="0"/>
                </a:lnTo>
                <a:cubicBezTo>
                  <a:pt x="123944" y="4753"/>
                  <a:pt x="242729" y="42022"/>
                  <a:pt x="354330" y="127910"/>
                </a:cubicBezTo>
                <a:cubicBezTo>
                  <a:pt x="800735" y="471462"/>
                  <a:pt x="470535" y="1075377"/>
                  <a:pt x="889635" y="1389083"/>
                </a:cubicBezTo>
                <a:cubicBezTo>
                  <a:pt x="1308735" y="1702789"/>
                  <a:pt x="1724025" y="1316054"/>
                  <a:pt x="2430145" y="1634840"/>
                </a:cubicBezTo>
                <a:cubicBezTo>
                  <a:pt x="2694940" y="1754385"/>
                  <a:pt x="2875885" y="1900452"/>
                  <a:pt x="3000172" y="207404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C23F0AD-C5A8-3E94-92D4-7D2E05E8FC30}"/>
              </a:ext>
            </a:extLst>
          </p:cNvPr>
          <p:cNvGrpSpPr/>
          <p:nvPr/>
        </p:nvGrpSpPr>
        <p:grpSpPr>
          <a:xfrm>
            <a:off x="5619115" y="789059"/>
            <a:ext cx="952500" cy="1106082"/>
            <a:chOff x="5619115" y="927736"/>
            <a:chExt cx="952500" cy="110608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8B36593-B86F-4B6A-D67B-4FFF18E8C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8198" y="927736"/>
              <a:ext cx="394334" cy="380999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2AB3D3E-7389-C114-86C4-C6E7B5E348A0}"/>
                </a:ext>
              </a:extLst>
            </p:cNvPr>
            <p:cNvSpPr txBox="1"/>
            <p:nvPr/>
          </p:nvSpPr>
          <p:spPr>
            <a:xfrm>
              <a:off x="5619115" y="1387487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LOGO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2" grpId="0" bldLvl="0" animBg="1"/>
      <p:bldP spid="3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635" y="0"/>
            <a:ext cx="12192000" cy="6858000"/>
          </a:xfrm>
          <a:prstGeom prst="rect">
            <a:avLst/>
          </a:prstGeom>
          <a:gradFill>
            <a:gsLst>
              <a:gs pos="30000">
                <a:srgbClr val="0070C0">
                  <a:alpha val="88000"/>
                </a:srgbClr>
              </a:gs>
              <a:gs pos="100000">
                <a:srgbClr val="17A6C5">
                  <a:alpha val="72000"/>
                </a:srgbClr>
              </a:gs>
            </a:gsLst>
            <a:lin ang="55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464087" y="5033160"/>
            <a:ext cx="3246120" cy="100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分享人：某某某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日期：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2023-04-01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2EB0095-4264-7C9B-2A25-054C1B7424C7}"/>
              </a:ext>
            </a:extLst>
          </p:cNvPr>
          <p:cNvSpPr/>
          <p:nvPr/>
        </p:nvSpPr>
        <p:spPr>
          <a:xfrm>
            <a:off x="0" y="3285379"/>
            <a:ext cx="4992983" cy="3571987"/>
          </a:xfrm>
          <a:custGeom>
            <a:avLst/>
            <a:gdLst>
              <a:gd name="connsiteX0" fmla="*/ 0 w 4992983"/>
              <a:gd name="connsiteY0" fmla="*/ 0 h 3571987"/>
              <a:gd name="connsiteX1" fmla="*/ 72826 w 4992983"/>
              <a:gd name="connsiteY1" fmla="*/ 16487 h 3571987"/>
              <a:gd name="connsiteX2" fmla="*/ 517450 w 4992983"/>
              <a:gd name="connsiteY2" fmla="*/ 290613 h 3571987"/>
              <a:gd name="connsiteX3" fmla="*/ 1080032 w 4992983"/>
              <a:gd name="connsiteY3" fmla="*/ 1560538 h 3571987"/>
              <a:gd name="connsiteX4" fmla="*/ 2885249 w 4992983"/>
              <a:gd name="connsiteY4" fmla="*/ 1723723 h 3571987"/>
              <a:gd name="connsiteX5" fmla="*/ 3438307 w 4992983"/>
              <a:gd name="connsiteY5" fmla="*/ 2685057 h 3571987"/>
              <a:gd name="connsiteX6" fmla="*/ 4553947 w 4992983"/>
              <a:gd name="connsiteY6" fmla="*/ 2966345 h 3571987"/>
              <a:gd name="connsiteX7" fmla="*/ 4989062 w 4992983"/>
              <a:gd name="connsiteY7" fmla="*/ 3509728 h 3571987"/>
              <a:gd name="connsiteX8" fmla="*/ 4992983 w 4992983"/>
              <a:gd name="connsiteY8" fmla="*/ 3571987 h 3571987"/>
              <a:gd name="connsiteX9" fmla="*/ 0 w 4992983"/>
              <a:gd name="connsiteY9" fmla="*/ 3571987 h 357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92983" h="3571987">
                <a:moveTo>
                  <a:pt x="0" y="0"/>
                </a:moveTo>
                <a:lnTo>
                  <a:pt x="72826" y="16487"/>
                </a:lnTo>
                <a:cubicBezTo>
                  <a:pt x="240916" y="63291"/>
                  <a:pt x="395615" y="151715"/>
                  <a:pt x="517450" y="290613"/>
                </a:cubicBezTo>
                <a:cubicBezTo>
                  <a:pt x="907321" y="735086"/>
                  <a:pt x="599361" y="1270360"/>
                  <a:pt x="1080032" y="1560538"/>
                </a:cubicBezTo>
                <a:cubicBezTo>
                  <a:pt x="1560704" y="1850716"/>
                  <a:pt x="2413467" y="1498946"/>
                  <a:pt x="2885249" y="1723723"/>
                </a:cubicBezTo>
                <a:cubicBezTo>
                  <a:pt x="3357031" y="1948500"/>
                  <a:pt x="3133522" y="2441866"/>
                  <a:pt x="3438307" y="2685057"/>
                </a:cubicBezTo>
                <a:cubicBezTo>
                  <a:pt x="3743092" y="2928247"/>
                  <a:pt x="4163441" y="2831098"/>
                  <a:pt x="4553947" y="2966345"/>
                </a:cubicBezTo>
                <a:cubicBezTo>
                  <a:pt x="4798013" y="3050875"/>
                  <a:pt x="4949562" y="3252723"/>
                  <a:pt x="4989062" y="3509728"/>
                </a:cubicBezTo>
                <a:lnTo>
                  <a:pt x="4992983" y="3571987"/>
                </a:lnTo>
                <a:lnTo>
                  <a:pt x="0" y="3571987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E38878A-CFCB-D0F1-24C5-0AD0DE45080B}"/>
              </a:ext>
            </a:extLst>
          </p:cNvPr>
          <p:cNvSpPr/>
          <p:nvPr/>
        </p:nvSpPr>
        <p:spPr>
          <a:xfrm>
            <a:off x="1" y="4274069"/>
            <a:ext cx="3497889" cy="2583296"/>
          </a:xfrm>
          <a:custGeom>
            <a:avLst/>
            <a:gdLst>
              <a:gd name="connsiteX0" fmla="*/ 297240 w 3497889"/>
              <a:gd name="connsiteY0" fmla="*/ 527 h 2583296"/>
              <a:gd name="connsiteX1" fmla="*/ 643255 w 3497889"/>
              <a:gd name="connsiteY1" fmla="*/ 128437 h 2583296"/>
              <a:gd name="connsiteX2" fmla="*/ 1178560 w 3497889"/>
              <a:gd name="connsiteY2" fmla="*/ 1389610 h 2583296"/>
              <a:gd name="connsiteX3" fmla="*/ 2719070 w 3497889"/>
              <a:gd name="connsiteY3" fmla="*/ 1635368 h 2583296"/>
              <a:gd name="connsiteX4" fmla="*/ 3470181 w 3497889"/>
              <a:gd name="connsiteY4" fmla="*/ 2458763 h 2583296"/>
              <a:gd name="connsiteX5" fmla="*/ 3497889 w 3497889"/>
              <a:gd name="connsiteY5" fmla="*/ 2583296 h 2583296"/>
              <a:gd name="connsiteX6" fmla="*/ 0 w 3497889"/>
              <a:gd name="connsiteY6" fmla="*/ 2583296 h 2583296"/>
              <a:gd name="connsiteX7" fmla="*/ 0 w 3497889"/>
              <a:gd name="connsiteY7" fmla="*/ 56101 h 2583296"/>
              <a:gd name="connsiteX8" fmla="*/ 46759 w 3497889"/>
              <a:gd name="connsiteY8" fmla="*/ 37910 h 2583296"/>
              <a:gd name="connsiteX9" fmla="*/ 297240 w 3497889"/>
              <a:gd name="connsiteY9" fmla="*/ 527 h 258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7889" h="2583296">
                <a:moveTo>
                  <a:pt x="297240" y="527"/>
                </a:moveTo>
                <a:cubicBezTo>
                  <a:pt x="412869" y="5280"/>
                  <a:pt x="531654" y="42549"/>
                  <a:pt x="643255" y="128437"/>
                </a:cubicBezTo>
                <a:cubicBezTo>
                  <a:pt x="1089660" y="471989"/>
                  <a:pt x="759460" y="1075904"/>
                  <a:pt x="1178560" y="1389610"/>
                </a:cubicBezTo>
                <a:cubicBezTo>
                  <a:pt x="1597660" y="1703316"/>
                  <a:pt x="2012950" y="1316581"/>
                  <a:pt x="2719070" y="1635368"/>
                </a:cubicBezTo>
                <a:cubicBezTo>
                  <a:pt x="3160395" y="1834609"/>
                  <a:pt x="3368804" y="2107524"/>
                  <a:pt x="3470181" y="2458763"/>
                </a:cubicBezTo>
                <a:lnTo>
                  <a:pt x="3497889" y="2583296"/>
                </a:lnTo>
                <a:lnTo>
                  <a:pt x="0" y="2583296"/>
                </a:lnTo>
                <a:lnTo>
                  <a:pt x="0" y="56101"/>
                </a:lnTo>
                <a:lnTo>
                  <a:pt x="46759" y="37910"/>
                </a:lnTo>
                <a:cubicBezTo>
                  <a:pt x="125570" y="11688"/>
                  <a:pt x="210517" y="-3038"/>
                  <a:pt x="297240" y="52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780030" y="2173176"/>
            <a:ext cx="215900" cy="215900"/>
          </a:xfrm>
          <a:prstGeom prst="ellipse">
            <a:avLst/>
          </a:prstGeom>
          <a:noFill/>
          <a:ln w="762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5400000">
            <a:off x="9200515" y="2894536"/>
            <a:ext cx="216535" cy="2165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" h="341">
                <a:moveTo>
                  <a:pt x="111" y="0"/>
                </a:moveTo>
                <a:lnTo>
                  <a:pt x="230" y="0"/>
                </a:lnTo>
                <a:lnTo>
                  <a:pt x="230" y="111"/>
                </a:lnTo>
                <a:lnTo>
                  <a:pt x="341" y="111"/>
                </a:lnTo>
                <a:lnTo>
                  <a:pt x="341" y="230"/>
                </a:lnTo>
                <a:lnTo>
                  <a:pt x="230" y="230"/>
                </a:lnTo>
                <a:lnTo>
                  <a:pt x="230" y="341"/>
                </a:lnTo>
                <a:lnTo>
                  <a:pt x="111" y="341"/>
                </a:lnTo>
                <a:lnTo>
                  <a:pt x="111" y="230"/>
                </a:lnTo>
                <a:lnTo>
                  <a:pt x="0" y="230"/>
                </a:lnTo>
                <a:lnTo>
                  <a:pt x="0" y="111"/>
                </a:lnTo>
                <a:lnTo>
                  <a:pt x="111" y="111"/>
                </a:lnTo>
                <a:lnTo>
                  <a:pt x="111" y="0"/>
                </a:lnTo>
                <a:close/>
              </a:path>
            </a:pathLst>
          </a:custGeom>
          <a:solidFill>
            <a:srgbClr val="12C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601710" y="4000071"/>
            <a:ext cx="120650" cy="120650"/>
          </a:xfrm>
          <a:prstGeom prst="ellipse">
            <a:avLst/>
          </a:prstGeom>
          <a:noFill/>
          <a:ln w="38100">
            <a:solidFill>
              <a:srgbClr val="F785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628C9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8100000">
            <a:off x="4364990" y="4012136"/>
            <a:ext cx="216535" cy="2165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1" h="341">
                <a:moveTo>
                  <a:pt x="111" y="0"/>
                </a:moveTo>
                <a:lnTo>
                  <a:pt x="230" y="0"/>
                </a:lnTo>
                <a:lnTo>
                  <a:pt x="230" y="111"/>
                </a:lnTo>
                <a:lnTo>
                  <a:pt x="341" y="111"/>
                </a:lnTo>
                <a:lnTo>
                  <a:pt x="341" y="230"/>
                </a:lnTo>
                <a:lnTo>
                  <a:pt x="230" y="230"/>
                </a:lnTo>
                <a:lnTo>
                  <a:pt x="230" y="341"/>
                </a:lnTo>
                <a:lnTo>
                  <a:pt x="111" y="341"/>
                </a:lnTo>
                <a:lnTo>
                  <a:pt x="111" y="230"/>
                </a:lnTo>
                <a:lnTo>
                  <a:pt x="0" y="230"/>
                </a:lnTo>
                <a:lnTo>
                  <a:pt x="0" y="111"/>
                </a:lnTo>
                <a:lnTo>
                  <a:pt x="111" y="111"/>
                </a:lnTo>
                <a:lnTo>
                  <a:pt x="111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946515" y="2133806"/>
            <a:ext cx="791845" cy="250825"/>
            <a:chOff x="14089" y="3362"/>
            <a:chExt cx="1247" cy="395"/>
          </a:xfrm>
        </p:grpSpPr>
        <p:sp>
          <p:nvSpPr>
            <p:cNvPr id="40" name="任意多边形 39"/>
            <p:cNvSpPr/>
            <p:nvPr/>
          </p:nvSpPr>
          <p:spPr>
            <a:xfrm rot="20040000">
              <a:off x="14089" y="3362"/>
              <a:ext cx="630" cy="360"/>
            </a:xfrm>
            <a:custGeom>
              <a:avLst/>
              <a:gdLst>
                <a:gd name="connisteX0" fmla="*/ 0 w 400050"/>
                <a:gd name="connsiteY0" fmla="*/ 196850 h 228600"/>
                <a:gd name="connisteX1" fmla="*/ 311150 w 400050"/>
                <a:gd name="connsiteY1" fmla="*/ 0 h 228600"/>
                <a:gd name="connisteX2" fmla="*/ 400050 w 400050"/>
                <a:gd name="connsiteY2" fmla="*/ 146050 h 228600"/>
                <a:gd name="connisteX3" fmla="*/ 44450 w 400050"/>
                <a:gd name="connsiteY3" fmla="*/ 228600 h 228600"/>
                <a:gd name="connisteX4" fmla="*/ 0 w 400050"/>
                <a:gd name="connsiteY4" fmla="*/ 196850 h 2286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400050" h="228600">
                  <a:moveTo>
                    <a:pt x="0" y="196850"/>
                  </a:moveTo>
                  <a:lnTo>
                    <a:pt x="311150" y="0"/>
                  </a:lnTo>
                  <a:lnTo>
                    <a:pt x="400050" y="146050"/>
                  </a:lnTo>
                  <a:lnTo>
                    <a:pt x="44450" y="2286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20340000">
              <a:off x="14320" y="3519"/>
              <a:ext cx="1016" cy="238"/>
            </a:xfrm>
            <a:custGeom>
              <a:avLst/>
              <a:gdLst>
                <a:gd name="connisteX0" fmla="*/ 0 w 645160"/>
                <a:gd name="connsiteY0" fmla="*/ 121920 h 151130"/>
                <a:gd name="connisteX1" fmla="*/ 640080 w 645160"/>
                <a:gd name="connsiteY1" fmla="*/ 0 h 151130"/>
                <a:gd name="connisteX2" fmla="*/ 645160 w 645160"/>
                <a:gd name="connsiteY2" fmla="*/ 78105 h 151130"/>
                <a:gd name="connisteX3" fmla="*/ 43815 w 645160"/>
                <a:gd name="connsiteY3" fmla="*/ 151130 h 151130"/>
                <a:gd name="connisteX4" fmla="*/ 0 w 645160"/>
                <a:gd name="connsiteY4" fmla="*/ 121920 h 1511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645160" h="151130">
                  <a:moveTo>
                    <a:pt x="0" y="121920"/>
                  </a:moveTo>
                  <a:lnTo>
                    <a:pt x="640080" y="0"/>
                  </a:lnTo>
                  <a:lnTo>
                    <a:pt x="645160" y="78105"/>
                  </a:lnTo>
                  <a:lnTo>
                    <a:pt x="43815" y="151130"/>
                  </a:lnTo>
                  <a:lnTo>
                    <a:pt x="0" y="121920"/>
                  </a:lnTo>
                  <a:close/>
                </a:path>
              </a:pathLst>
            </a:custGeom>
            <a:solidFill>
              <a:srgbClr val="12C7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25675" y="2730071"/>
            <a:ext cx="769620" cy="547370"/>
            <a:chOff x="3505" y="4301"/>
            <a:chExt cx="1212" cy="862"/>
          </a:xfrm>
        </p:grpSpPr>
        <p:sp>
          <p:nvSpPr>
            <p:cNvPr id="43" name="任意多边形 42"/>
            <p:cNvSpPr/>
            <p:nvPr/>
          </p:nvSpPr>
          <p:spPr>
            <a:xfrm>
              <a:off x="3505" y="4301"/>
              <a:ext cx="1213" cy="862"/>
            </a:xfrm>
            <a:custGeom>
              <a:avLst/>
              <a:gdLst>
                <a:gd name="connisteX0" fmla="*/ 770255 w 770255"/>
                <a:gd name="connsiteY0" fmla="*/ 515620 h 547370"/>
                <a:gd name="connisteX1" fmla="*/ 71755 w 770255"/>
                <a:gd name="connsiteY1" fmla="*/ 0 h 547370"/>
                <a:gd name="connisteX2" fmla="*/ 0 w 770255"/>
                <a:gd name="connsiteY2" fmla="*/ 102870 h 547370"/>
                <a:gd name="connisteX3" fmla="*/ 754380 w 770255"/>
                <a:gd name="connsiteY3" fmla="*/ 547370 h 547370"/>
                <a:gd name="connisteX4" fmla="*/ 770255 w 770255"/>
                <a:gd name="connsiteY4" fmla="*/ 515620 h 5473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770255" h="547370">
                  <a:moveTo>
                    <a:pt x="770255" y="515620"/>
                  </a:moveTo>
                  <a:lnTo>
                    <a:pt x="71755" y="0"/>
                  </a:lnTo>
                  <a:lnTo>
                    <a:pt x="0" y="102870"/>
                  </a:lnTo>
                  <a:lnTo>
                    <a:pt x="754380" y="547370"/>
                  </a:lnTo>
                  <a:lnTo>
                    <a:pt x="770255" y="51562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591" y="4901"/>
              <a:ext cx="787" cy="259"/>
            </a:xfrm>
            <a:custGeom>
              <a:avLst/>
              <a:gdLst>
                <a:gd name="connsiteX0" fmla="*/ 787 w 787"/>
                <a:gd name="connsiteY0" fmla="*/ 212 h 259"/>
                <a:gd name="connsiteX1" fmla="*/ 0 w 787"/>
                <a:gd name="connsiteY1" fmla="*/ 0 h 259"/>
                <a:gd name="connsiteX2" fmla="*/ 217 w 787"/>
                <a:gd name="connsiteY2" fmla="*/ 199 h 259"/>
                <a:gd name="connsiteX3" fmla="*/ 767 w 787"/>
                <a:gd name="connsiteY3" fmla="*/ 259 h 259"/>
                <a:gd name="connsiteX4" fmla="*/ 787 w 787"/>
                <a:gd name="connsiteY4" fmla="*/ 212 h 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7" h="259">
                  <a:moveTo>
                    <a:pt x="787" y="212"/>
                  </a:moveTo>
                  <a:lnTo>
                    <a:pt x="0" y="0"/>
                  </a:lnTo>
                  <a:lnTo>
                    <a:pt x="217" y="199"/>
                  </a:lnTo>
                  <a:lnTo>
                    <a:pt x="767" y="259"/>
                  </a:lnTo>
                  <a:lnTo>
                    <a:pt x="787" y="212"/>
                  </a:lnTo>
                  <a:close/>
                </a:path>
              </a:pathLst>
            </a:custGeom>
            <a:solidFill>
              <a:srgbClr val="F7858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F32B65E-5A5C-19D8-D64E-94483B86FEE0}"/>
              </a:ext>
            </a:extLst>
          </p:cNvPr>
          <p:cNvSpPr/>
          <p:nvPr/>
        </p:nvSpPr>
        <p:spPr>
          <a:xfrm flipH="1" flipV="1">
            <a:off x="7518241" y="1"/>
            <a:ext cx="4673759" cy="3322979"/>
          </a:xfrm>
          <a:custGeom>
            <a:avLst/>
            <a:gdLst>
              <a:gd name="connsiteX0" fmla="*/ 4673759 w 4673759"/>
              <a:gd name="connsiteY0" fmla="*/ 3322979 h 3322979"/>
              <a:gd name="connsiteX1" fmla="*/ 0 w 4673759"/>
              <a:gd name="connsiteY1" fmla="*/ 3322979 h 3322979"/>
              <a:gd name="connsiteX2" fmla="*/ 0 w 4673759"/>
              <a:gd name="connsiteY2" fmla="*/ 0 h 3322979"/>
              <a:gd name="connsiteX3" fmla="*/ 60470 w 4673759"/>
              <a:gd name="connsiteY3" fmla="*/ 36608 h 3322979"/>
              <a:gd name="connsiteX4" fmla="*/ 221200 w 4673759"/>
              <a:gd name="connsiteY4" fmla="*/ 179625 h 3322979"/>
              <a:gd name="connsiteX5" fmla="*/ 783782 w 4673759"/>
              <a:gd name="connsiteY5" fmla="*/ 1449550 h 3322979"/>
              <a:gd name="connsiteX6" fmla="*/ 2588998 w 4673759"/>
              <a:gd name="connsiteY6" fmla="*/ 1612735 h 3322979"/>
              <a:gd name="connsiteX7" fmla="*/ 3142056 w 4673759"/>
              <a:gd name="connsiteY7" fmla="*/ 2574068 h 3322979"/>
              <a:gd name="connsiteX8" fmla="*/ 4257697 w 4673759"/>
              <a:gd name="connsiteY8" fmla="*/ 2855357 h 3322979"/>
              <a:gd name="connsiteX9" fmla="*/ 4655822 w 4673759"/>
              <a:gd name="connsiteY9" fmla="*/ 3251653 h 332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73759" h="3322979">
                <a:moveTo>
                  <a:pt x="4673759" y="3322979"/>
                </a:moveTo>
                <a:lnTo>
                  <a:pt x="0" y="3322979"/>
                </a:lnTo>
                <a:lnTo>
                  <a:pt x="0" y="0"/>
                </a:lnTo>
                <a:lnTo>
                  <a:pt x="60470" y="36608"/>
                </a:lnTo>
                <a:cubicBezTo>
                  <a:pt x="118474" y="76582"/>
                  <a:pt x="172466" y="124065"/>
                  <a:pt x="221200" y="179625"/>
                </a:cubicBezTo>
                <a:cubicBezTo>
                  <a:pt x="611070" y="624098"/>
                  <a:pt x="303110" y="1159372"/>
                  <a:pt x="783782" y="1449550"/>
                </a:cubicBezTo>
                <a:cubicBezTo>
                  <a:pt x="1264454" y="1739728"/>
                  <a:pt x="2117217" y="1387958"/>
                  <a:pt x="2588998" y="1612735"/>
                </a:cubicBezTo>
                <a:cubicBezTo>
                  <a:pt x="3060780" y="1837512"/>
                  <a:pt x="2837272" y="2330878"/>
                  <a:pt x="3142056" y="2574068"/>
                </a:cubicBezTo>
                <a:cubicBezTo>
                  <a:pt x="3446842" y="2817259"/>
                  <a:pt x="3867191" y="2720110"/>
                  <a:pt x="4257697" y="2855357"/>
                </a:cubicBezTo>
                <a:cubicBezTo>
                  <a:pt x="4452950" y="2922980"/>
                  <a:pt x="4588992" y="3065688"/>
                  <a:pt x="4655822" y="3251653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188166D-BB46-0F82-349F-549D883F305E}"/>
              </a:ext>
            </a:extLst>
          </p:cNvPr>
          <p:cNvSpPr/>
          <p:nvPr/>
        </p:nvSpPr>
        <p:spPr>
          <a:xfrm flipH="1" flipV="1">
            <a:off x="9159620" y="0"/>
            <a:ext cx="3032380" cy="2123912"/>
          </a:xfrm>
          <a:custGeom>
            <a:avLst/>
            <a:gdLst>
              <a:gd name="connsiteX0" fmla="*/ 3032380 w 3032380"/>
              <a:gd name="connsiteY0" fmla="*/ 2123912 h 2123912"/>
              <a:gd name="connsiteX1" fmla="*/ 0 w 3032380"/>
              <a:gd name="connsiteY1" fmla="*/ 2123912 h 2123912"/>
              <a:gd name="connsiteX2" fmla="*/ 0 w 3032380"/>
              <a:gd name="connsiteY2" fmla="*/ 221 h 2123912"/>
              <a:gd name="connsiteX3" fmla="*/ 8315 w 3032380"/>
              <a:gd name="connsiteY3" fmla="*/ 0 h 2123912"/>
              <a:gd name="connsiteX4" fmla="*/ 354330 w 3032380"/>
              <a:gd name="connsiteY4" fmla="*/ 127910 h 2123912"/>
              <a:gd name="connsiteX5" fmla="*/ 889635 w 3032380"/>
              <a:gd name="connsiteY5" fmla="*/ 1389083 h 2123912"/>
              <a:gd name="connsiteX6" fmla="*/ 2430145 w 3032380"/>
              <a:gd name="connsiteY6" fmla="*/ 1634840 h 2123912"/>
              <a:gd name="connsiteX7" fmla="*/ 3000172 w 3032380"/>
              <a:gd name="connsiteY7" fmla="*/ 2074047 h 212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2380" h="2123912">
                <a:moveTo>
                  <a:pt x="3032380" y="2123912"/>
                </a:moveTo>
                <a:lnTo>
                  <a:pt x="0" y="2123912"/>
                </a:lnTo>
                <a:lnTo>
                  <a:pt x="0" y="221"/>
                </a:lnTo>
                <a:lnTo>
                  <a:pt x="8315" y="0"/>
                </a:lnTo>
                <a:cubicBezTo>
                  <a:pt x="123944" y="4753"/>
                  <a:pt x="242729" y="42022"/>
                  <a:pt x="354330" y="127910"/>
                </a:cubicBezTo>
                <a:cubicBezTo>
                  <a:pt x="800735" y="471462"/>
                  <a:pt x="470535" y="1075377"/>
                  <a:pt x="889635" y="1389083"/>
                </a:cubicBezTo>
                <a:cubicBezTo>
                  <a:pt x="1308735" y="1702789"/>
                  <a:pt x="1724025" y="1316054"/>
                  <a:pt x="2430145" y="1634840"/>
                </a:cubicBezTo>
                <a:cubicBezTo>
                  <a:pt x="2694940" y="1754385"/>
                  <a:pt x="2875885" y="1900452"/>
                  <a:pt x="3000172" y="2074047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C23F0AD-C5A8-3E94-92D4-7D2E05E8FC30}"/>
              </a:ext>
            </a:extLst>
          </p:cNvPr>
          <p:cNvGrpSpPr/>
          <p:nvPr/>
        </p:nvGrpSpPr>
        <p:grpSpPr>
          <a:xfrm>
            <a:off x="5619115" y="663372"/>
            <a:ext cx="952500" cy="1106082"/>
            <a:chOff x="5619115" y="927736"/>
            <a:chExt cx="952500" cy="110608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8B36593-B86F-4B6A-D67B-4FFF18E8C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8198" y="927736"/>
              <a:ext cx="394334" cy="380999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2AB3D3E-7389-C114-86C4-C6E7B5E348A0}"/>
                </a:ext>
              </a:extLst>
            </p:cNvPr>
            <p:cNvSpPr txBox="1"/>
            <p:nvPr/>
          </p:nvSpPr>
          <p:spPr>
            <a:xfrm>
              <a:off x="5619115" y="1387487"/>
              <a:ext cx="952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YOUR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LOGO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标题 1">
            <a:extLst>
              <a:ext uri="{FF2B5EF4-FFF2-40B4-BE49-F238E27FC236}">
                <a16:creationId xmlns:a16="http://schemas.microsoft.com/office/drawing/2014/main" id="{7059365F-03BF-C1F3-7E08-F34D7BD50147}"/>
              </a:ext>
            </a:extLst>
          </p:cNvPr>
          <p:cNvSpPr txBox="1">
            <a:spLocks/>
          </p:cNvSpPr>
          <p:nvPr/>
        </p:nvSpPr>
        <p:spPr>
          <a:xfrm>
            <a:off x="2799069" y="1965779"/>
            <a:ext cx="6576156" cy="230889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strike="noStrike" kern="1200" cap="none" spc="200" normalizeH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</a:defRPr>
            </a:lvl1pPr>
          </a:lstStyle>
          <a:p>
            <a:pPr algn="ctr"/>
            <a:r>
              <a:rPr lang="en-US" altLang="zh-CN" sz="6000" b="0" kern="2200" dirty="0">
                <a:solidFill>
                  <a:schemeClr val="bg1"/>
                </a:solidFill>
                <a:latin typeface="Arial Black" panose="020B0A04020102020204" pitchFamily="34" charset="0"/>
              </a:rPr>
              <a:t>THANKS FOR WATCHING!</a:t>
            </a:r>
            <a:endParaRPr lang="zh-CN" altLang="en-US" sz="6000" b="0" kern="2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2CAD8D-D6F4-1C5C-FF27-4759DB7C7623}"/>
              </a:ext>
            </a:extLst>
          </p:cNvPr>
          <p:cNvSpPr txBox="1"/>
          <p:nvPr/>
        </p:nvSpPr>
        <p:spPr>
          <a:xfrm>
            <a:off x="4203065" y="3795989"/>
            <a:ext cx="378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感谢您的观看！</a:t>
            </a:r>
          </a:p>
        </p:txBody>
      </p:sp>
    </p:spTree>
    <p:extLst>
      <p:ext uri="{BB962C8B-B14F-4D97-AF65-F5344CB8AC3E}">
        <p14:creationId xmlns:p14="http://schemas.microsoft.com/office/powerpoint/2010/main" val="320611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2" grpId="0" bldLvl="0" animBg="1"/>
      <p:bldP spid="3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曼珠沙华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作品。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" y="-1455420"/>
            <a:ext cx="4217587" cy="83261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42" h="13112">
                <a:moveTo>
                  <a:pt x="0" y="0"/>
                </a:moveTo>
                <a:lnTo>
                  <a:pt x="3025" y="0"/>
                </a:lnTo>
                <a:lnTo>
                  <a:pt x="5419" y="0"/>
                </a:lnTo>
                <a:lnTo>
                  <a:pt x="6307" y="0"/>
                </a:lnTo>
                <a:lnTo>
                  <a:pt x="6313" y="35"/>
                </a:lnTo>
                <a:cubicBezTo>
                  <a:pt x="6385" y="429"/>
                  <a:pt x="6431" y="823"/>
                  <a:pt x="6437" y="1129"/>
                </a:cubicBezTo>
                <a:cubicBezTo>
                  <a:pt x="6462" y="2481"/>
                  <a:pt x="5947" y="2832"/>
                  <a:pt x="5925" y="3784"/>
                </a:cubicBezTo>
                <a:cubicBezTo>
                  <a:pt x="5903" y="4737"/>
                  <a:pt x="6325" y="5080"/>
                  <a:pt x="6325" y="5893"/>
                </a:cubicBezTo>
                <a:cubicBezTo>
                  <a:pt x="6325" y="6707"/>
                  <a:pt x="5883" y="6719"/>
                  <a:pt x="5925" y="7851"/>
                </a:cubicBezTo>
                <a:cubicBezTo>
                  <a:pt x="5967" y="8984"/>
                  <a:pt x="6484" y="9664"/>
                  <a:pt x="6613" y="10876"/>
                </a:cubicBezTo>
                <a:cubicBezTo>
                  <a:pt x="6742" y="12089"/>
                  <a:pt x="6403" y="12366"/>
                  <a:pt x="6298" y="13112"/>
                </a:cubicBezTo>
                <a:lnTo>
                  <a:pt x="5546" y="13112"/>
                </a:lnTo>
                <a:lnTo>
                  <a:pt x="3025" y="13112"/>
                </a:lnTo>
                <a:lnTo>
                  <a:pt x="0" y="13112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5" name="组合 24"/>
          <p:cNvGrpSpPr/>
          <p:nvPr/>
        </p:nvGrpSpPr>
        <p:grpSpPr>
          <a:xfrm>
            <a:off x="6012180" y="1399540"/>
            <a:ext cx="3855085" cy="645160"/>
            <a:chOff x="9468" y="2204"/>
            <a:chExt cx="6071" cy="1016"/>
          </a:xfrm>
        </p:grpSpPr>
        <p:sp>
          <p:nvSpPr>
            <p:cNvPr id="3" name="文本框 2"/>
            <p:cNvSpPr txBox="1"/>
            <p:nvPr/>
          </p:nvSpPr>
          <p:spPr>
            <a:xfrm>
              <a:off x="10907" y="2301"/>
              <a:ext cx="4632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</a:rPr>
                <a:t>在这里输入标题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468" y="2204"/>
              <a:ext cx="14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</a:rPr>
                <a:t>01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12180" y="3125470"/>
            <a:ext cx="3855085" cy="645160"/>
            <a:chOff x="9468" y="4922"/>
            <a:chExt cx="6071" cy="1016"/>
          </a:xfrm>
        </p:grpSpPr>
        <p:sp>
          <p:nvSpPr>
            <p:cNvPr id="4" name="文本框 3"/>
            <p:cNvSpPr txBox="1"/>
            <p:nvPr/>
          </p:nvSpPr>
          <p:spPr>
            <a:xfrm>
              <a:off x="10907" y="5019"/>
              <a:ext cx="463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</a:rPr>
                <a:t>在这里输入标题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468" y="4922"/>
              <a:ext cx="143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  <a:sym typeface="+mn-ea"/>
                </a:rPr>
                <a:t>02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12180" y="4851400"/>
            <a:ext cx="3839845" cy="645160"/>
            <a:chOff x="9468" y="7640"/>
            <a:chExt cx="6047" cy="1016"/>
          </a:xfrm>
        </p:grpSpPr>
        <p:sp>
          <p:nvSpPr>
            <p:cNvPr id="53" name="文本框 52"/>
            <p:cNvSpPr txBox="1"/>
            <p:nvPr/>
          </p:nvSpPr>
          <p:spPr>
            <a:xfrm>
              <a:off x="10907" y="7737"/>
              <a:ext cx="46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</a:rPr>
                <a:t>在这里输入标题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468" y="7640"/>
              <a:ext cx="144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en-US" altLang="zh-CN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  <a:sym typeface="+mn-ea"/>
                </a:rPr>
                <a:t>03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986270" y="2585085"/>
            <a:ext cx="343725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986270" y="4311015"/>
            <a:ext cx="343725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>
            <a:off x="0" y="-1442720"/>
            <a:ext cx="4217670" cy="8300720"/>
          </a:xfrm>
          <a:custGeom>
            <a:avLst/>
            <a:gdLst>
              <a:gd name="connsiteX0" fmla="*/ 0 w 6641"/>
              <a:gd name="connsiteY0" fmla="*/ 0 h 10815"/>
              <a:gd name="connsiteX1" fmla="*/ 3025 w 6641"/>
              <a:gd name="connsiteY1" fmla="*/ 0 h 10815"/>
              <a:gd name="connsiteX2" fmla="*/ 5419 w 6641"/>
              <a:gd name="connsiteY2" fmla="*/ 0 h 10815"/>
              <a:gd name="connsiteX3" fmla="*/ 6307 w 6641"/>
              <a:gd name="connsiteY3" fmla="*/ 0 h 10815"/>
              <a:gd name="connsiteX4" fmla="*/ 6313 w 6641"/>
              <a:gd name="connsiteY4" fmla="*/ 29 h 10815"/>
              <a:gd name="connsiteX5" fmla="*/ 6437 w 6641"/>
              <a:gd name="connsiteY5" fmla="*/ 931 h 10815"/>
              <a:gd name="connsiteX6" fmla="*/ 5925 w 6641"/>
              <a:gd name="connsiteY6" fmla="*/ 3121 h 10815"/>
              <a:gd name="connsiteX7" fmla="*/ 6325 w 6641"/>
              <a:gd name="connsiteY7" fmla="*/ 4861 h 10815"/>
              <a:gd name="connsiteX8" fmla="*/ 5925 w 6641"/>
              <a:gd name="connsiteY8" fmla="*/ 6476 h 10815"/>
              <a:gd name="connsiteX9" fmla="*/ 6613 w 6641"/>
              <a:gd name="connsiteY9" fmla="*/ 8971 h 10815"/>
              <a:gd name="connsiteX10" fmla="*/ 6298 w 6641"/>
              <a:gd name="connsiteY10" fmla="*/ 10815 h 10815"/>
              <a:gd name="connsiteX11" fmla="*/ 5546 w 6641"/>
              <a:gd name="connsiteY11" fmla="*/ 10815 h 10815"/>
              <a:gd name="connsiteX12" fmla="*/ 3025 w 6641"/>
              <a:gd name="connsiteY12" fmla="*/ 10815 h 10815"/>
              <a:gd name="connsiteX13" fmla="*/ 0 w 6641"/>
              <a:gd name="connsiteY13" fmla="*/ 10815 h 10815"/>
              <a:gd name="connsiteX14" fmla="*/ 0 w 6641"/>
              <a:gd name="connsiteY14" fmla="*/ 0 h 1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42" h="10815">
                <a:moveTo>
                  <a:pt x="0" y="0"/>
                </a:moveTo>
                <a:lnTo>
                  <a:pt x="3025" y="0"/>
                </a:lnTo>
                <a:lnTo>
                  <a:pt x="5419" y="0"/>
                </a:lnTo>
                <a:lnTo>
                  <a:pt x="6307" y="0"/>
                </a:lnTo>
                <a:lnTo>
                  <a:pt x="6313" y="29"/>
                </a:lnTo>
                <a:cubicBezTo>
                  <a:pt x="6385" y="354"/>
                  <a:pt x="6431" y="679"/>
                  <a:pt x="6437" y="931"/>
                </a:cubicBezTo>
                <a:cubicBezTo>
                  <a:pt x="6462" y="2046"/>
                  <a:pt x="5947" y="2336"/>
                  <a:pt x="5925" y="3121"/>
                </a:cubicBezTo>
                <a:cubicBezTo>
                  <a:pt x="5903" y="3907"/>
                  <a:pt x="6325" y="4190"/>
                  <a:pt x="6325" y="4861"/>
                </a:cubicBezTo>
                <a:cubicBezTo>
                  <a:pt x="6325" y="5532"/>
                  <a:pt x="5883" y="5542"/>
                  <a:pt x="5925" y="6476"/>
                </a:cubicBezTo>
                <a:cubicBezTo>
                  <a:pt x="5967" y="7410"/>
                  <a:pt x="6484" y="7971"/>
                  <a:pt x="6613" y="8971"/>
                </a:cubicBezTo>
                <a:cubicBezTo>
                  <a:pt x="6742" y="9971"/>
                  <a:pt x="6403" y="10200"/>
                  <a:pt x="6298" y="10815"/>
                </a:cubicBezTo>
                <a:lnTo>
                  <a:pt x="5546" y="10815"/>
                </a:lnTo>
                <a:lnTo>
                  <a:pt x="3025" y="10815"/>
                </a:lnTo>
                <a:lnTo>
                  <a:pt x="0" y="108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0">
                <a:srgbClr val="0070C0">
                  <a:alpha val="88000"/>
                </a:srgbClr>
              </a:gs>
              <a:gs pos="100000">
                <a:srgbClr val="17A6C5">
                  <a:alpha val="72000"/>
                </a:srgbClr>
              </a:gs>
            </a:gsLst>
            <a:lin ang="55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266825" y="1933575"/>
            <a:ext cx="1142365" cy="3319145"/>
            <a:chOff x="1638" y="3045"/>
            <a:chExt cx="1799" cy="5227"/>
          </a:xfrm>
        </p:grpSpPr>
        <p:sp>
          <p:nvSpPr>
            <p:cNvPr id="20" name="文本框 19"/>
            <p:cNvSpPr txBox="1"/>
            <p:nvPr/>
          </p:nvSpPr>
          <p:spPr>
            <a:xfrm>
              <a:off x="1638" y="3045"/>
              <a:ext cx="1460" cy="2724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4400" b="1" spc="100" dirty="0">
                  <a:gradFill>
                    <a:gsLst>
                      <a:gs pos="0">
                        <a:srgbClr val="FFFFFF"/>
                      </a:gs>
                      <a:gs pos="100000">
                        <a:srgbClr val="D1EEFF"/>
                      </a:gs>
                    </a:gsLst>
                    <a:lin ang="3600000" scaled="0"/>
                  </a:gra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字魂105号-简雅黑" panose="02010600030101010101" pitchFamily="2" charset="-122"/>
                  <a:sym typeface="+mn-ea"/>
                </a:rPr>
                <a:t>目录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68" y="4242"/>
              <a:ext cx="869" cy="40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cap="all">
                  <a:solidFill>
                    <a:schemeClr val="bg1">
                      <a:alpha val="50000"/>
                    </a:schemeClr>
                  </a:solidFill>
                  <a:uFillTx/>
                  <a:latin typeface="Arial Black" panose="020B0A04020102020204" charset="0"/>
                  <a:cs typeface="Arial Black" panose="020B0A04020102020204" charset="0"/>
                </a:rPr>
                <a:t>catalogue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18925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189259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6156325" y="2604770"/>
            <a:ext cx="4076700" cy="31692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10600030101010101" pitchFamily="2" charset="-122"/>
              </a:rPr>
              <a:t>01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-2094865" y="4168140"/>
            <a:ext cx="14316710" cy="2689860"/>
            <a:chOff x="-3299" y="6564"/>
            <a:chExt cx="22546" cy="4236"/>
          </a:xfrm>
        </p:grpSpPr>
        <p:pic>
          <p:nvPicPr>
            <p:cNvPr id="3" name="图片 2" descr="图片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3299" y="6564"/>
              <a:ext cx="22547" cy="42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2547" h="4236">
                  <a:moveTo>
                    <a:pt x="18939" y="0"/>
                  </a:moveTo>
                  <a:cubicBezTo>
                    <a:pt x="18961" y="0"/>
                    <a:pt x="18985" y="0"/>
                    <a:pt x="19007" y="0"/>
                  </a:cubicBezTo>
                  <a:cubicBezTo>
                    <a:pt x="20159" y="18"/>
                    <a:pt x="21550" y="481"/>
                    <a:pt x="22508" y="810"/>
                  </a:cubicBezTo>
                  <a:lnTo>
                    <a:pt x="22547" y="824"/>
                  </a:lnTo>
                  <a:lnTo>
                    <a:pt x="22547" y="1334"/>
                  </a:lnTo>
                  <a:lnTo>
                    <a:pt x="22547" y="2448"/>
                  </a:lnTo>
                  <a:lnTo>
                    <a:pt x="22547" y="4236"/>
                  </a:lnTo>
                  <a:lnTo>
                    <a:pt x="5" y="4236"/>
                  </a:lnTo>
                  <a:lnTo>
                    <a:pt x="5" y="1046"/>
                  </a:lnTo>
                  <a:lnTo>
                    <a:pt x="0" y="1045"/>
                  </a:lnTo>
                  <a:lnTo>
                    <a:pt x="0" y="327"/>
                  </a:lnTo>
                  <a:lnTo>
                    <a:pt x="34" y="324"/>
                  </a:lnTo>
                  <a:cubicBezTo>
                    <a:pt x="323" y="306"/>
                    <a:pt x="571" y="301"/>
                    <a:pt x="726" y="315"/>
                  </a:cubicBezTo>
                  <a:cubicBezTo>
                    <a:pt x="1670" y="401"/>
                    <a:pt x="1886" y="775"/>
                    <a:pt x="2804" y="772"/>
                  </a:cubicBezTo>
                  <a:cubicBezTo>
                    <a:pt x="3723" y="769"/>
                    <a:pt x="4286" y="326"/>
                    <a:pt x="5318" y="300"/>
                  </a:cubicBezTo>
                  <a:cubicBezTo>
                    <a:pt x="6350" y="274"/>
                    <a:pt x="6588" y="643"/>
                    <a:pt x="7965" y="643"/>
                  </a:cubicBezTo>
                  <a:cubicBezTo>
                    <a:pt x="9342" y="643"/>
                    <a:pt x="10633" y="243"/>
                    <a:pt x="12204" y="300"/>
                  </a:cubicBezTo>
                  <a:cubicBezTo>
                    <a:pt x="13531" y="349"/>
                    <a:pt x="14227" y="806"/>
                    <a:pt x="15230" y="912"/>
                  </a:cubicBezTo>
                  <a:lnTo>
                    <a:pt x="15242" y="913"/>
                  </a:lnTo>
                  <a:lnTo>
                    <a:pt x="16034" y="913"/>
                  </a:lnTo>
                  <a:lnTo>
                    <a:pt x="16068" y="909"/>
                  </a:lnTo>
                  <a:cubicBezTo>
                    <a:pt x="17214" y="764"/>
                    <a:pt x="17613" y="5"/>
                    <a:pt x="18939" y="0"/>
                  </a:cubicBezTo>
                  <a:close/>
                </a:path>
              </a:pathLst>
            </a:custGeom>
          </p:spPr>
        </p:pic>
        <p:sp>
          <p:nvSpPr>
            <p:cNvPr id="16" name="任意多边形 15"/>
            <p:cNvSpPr/>
            <p:nvPr/>
          </p:nvSpPr>
          <p:spPr>
            <a:xfrm>
              <a:off x="-3299" y="6564"/>
              <a:ext cx="22547" cy="42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23" h="4236">
                  <a:moveTo>
                    <a:pt x="16147" y="0"/>
                  </a:moveTo>
                  <a:cubicBezTo>
                    <a:pt x="16166" y="0"/>
                    <a:pt x="16186" y="0"/>
                    <a:pt x="16205" y="0"/>
                  </a:cubicBezTo>
                  <a:cubicBezTo>
                    <a:pt x="17187" y="18"/>
                    <a:pt x="18373" y="481"/>
                    <a:pt x="19190" y="810"/>
                  </a:cubicBezTo>
                  <a:lnTo>
                    <a:pt x="19223" y="824"/>
                  </a:lnTo>
                  <a:lnTo>
                    <a:pt x="19223" y="1334"/>
                  </a:lnTo>
                  <a:lnTo>
                    <a:pt x="19223" y="2448"/>
                  </a:lnTo>
                  <a:lnTo>
                    <a:pt x="19223" y="4236"/>
                  </a:lnTo>
                  <a:lnTo>
                    <a:pt x="4" y="4236"/>
                  </a:lnTo>
                  <a:lnTo>
                    <a:pt x="4" y="1046"/>
                  </a:lnTo>
                  <a:lnTo>
                    <a:pt x="0" y="1045"/>
                  </a:lnTo>
                  <a:lnTo>
                    <a:pt x="0" y="327"/>
                  </a:lnTo>
                  <a:lnTo>
                    <a:pt x="29" y="324"/>
                  </a:lnTo>
                  <a:cubicBezTo>
                    <a:pt x="275" y="306"/>
                    <a:pt x="487" y="301"/>
                    <a:pt x="619" y="315"/>
                  </a:cubicBezTo>
                  <a:cubicBezTo>
                    <a:pt x="1424" y="401"/>
                    <a:pt x="1608" y="775"/>
                    <a:pt x="2391" y="772"/>
                  </a:cubicBezTo>
                  <a:cubicBezTo>
                    <a:pt x="3174" y="769"/>
                    <a:pt x="3654" y="326"/>
                    <a:pt x="4534" y="300"/>
                  </a:cubicBezTo>
                  <a:cubicBezTo>
                    <a:pt x="5414" y="274"/>
                    <a:pt x="5617" y="643"/>
                    <a:pt x="6791" y="643"/>
                  </a:cubicBezTo>
                  <a:cubicBezTo>
                    <a:pt x="7965" y="643"/>
                    <a:pt x="9065" y="243"/>
                    <a:pt x="10405" y="300"/>
                  </a:cubicBezTo>
                  <a:cubicBezTo>
                    <a:pt x="11536" y="349"/>
                    <a:pt x="12130" y="806"/>
                    <a:pt x="12985" y="912"/>
                  </a:cubicBezTo>
                  <a:lnTo>
                    <a:pt x="12995" y="913"/>
                  </a:lnTo>
                  <a:lnTo>
                    <a:pt x="13670" y="913"/>
                  </a:lnTo>
                  <a:lnTo>
                    <a:pt x="13699" y="909"/>
                  </a:lnTo>
                  <a:cubicBezTo>
                    <a:pt x="14676" y="764"/>
                    <a:pt x="15016" y="5"/>
                    <a:pt x="16147" y="0"/>
                  </a:cubicBezTo>
                  <a:close/>
                </a:path>
              </a:pathLst>
            </a:custGeom>
            <a:gradFill>
              <a:gsLst>
                <a:gs pos="30000">
                  <a:srgbClr val="0070C0">
                    <a:alpha val="88000"/>
                  </a:srgbClr>
                </a:gs>
                <a:gs pos="100000">
                  <a:srgbClr val="17A6C5">
                    <a:alpha val="72000"/>
                  </a:srgbClr>
                </a:gs>
              </a:gsLst>
              <a:lin ang="55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857375" y="1808480"/>
            <a:ext cx="372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gradFill>
                  <a:gsLst>
                    <a:gs pos="0">
                      <a:srgbClr val="ACDAF7"/>
                    </a:gs>
                    <a:gs pos="100000">
                      <a:srgbClr val="ACDAF7">
                        <a:alpha val="0"/>
                      </a:srgbClr>
                    </a:gs>
                  </a:gsLst>
                  <a:lin ang="5400000" scaled="0"/>
                </a:gradFill>
                <a:latin typeface="Arial Black" panose="020B0A04020102020204" charset="0"/>
                <a:cs typeface="Arial Black" panose="020B0A04020102020204" charset="0"/>
              </a:rPr>
              <a:t>2019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618615" y="2468245"/>
            <a:ext cx="4345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字魂105号-简雅黑" panose="02010600030101010101" pitchFamily="2" charset="-122"/>
              </a:rPr>
              <a:t>在这里输入标题</a:t>
            </a:r>
          </a:p>
        </p:txBody>
      </p:sp>
      <p:sp>
        <p:nvSpPr>
          <p:cNvPr id="25" name="半闭框 24"/>
          <p:cNvSpPr>
            <a:spLocks noChangeAspect="1"/>
          </p:cNvSpPr>
          <p:nvPr/>
        </p:nvSpPr>
        <p:spPr>
          <a:xfrm>
            <a:off x="1718310" y="2327275"/>
            <a:ext cx="222885" cy="222885"/>
          </a:xfrm>
          <a:prstGeom prst="halfFrame">
            <a:avLst>
              <a:gd name="adj1" fmla="val 19426"/>
              <a:gd name="adj2" fmla="val 2119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半闭框 25"/>
          <p:cNvSpPr/>
          <p:nvPr/>
        </p:nvSpPr>
        <p:spPr>
          <a:xfrm rot="10800000">
            <a:off x="5641340" y="3067050"/>
            <a:ext cx="224155" cy="224155"/>
          </a:xfrm>
          <a:prstGeom prst="halfFrame">
            <a:avLst>
              <a:gd name="adj1" fmla="val 19426"/>
              <a:gd name="adj2" fmla="val 2119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67396 0.00000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2" grpId="0"/>
      <p:bldP spid="22" grpId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36AEE3F8-5BEA-9F13-A401-8163122A8171}"/>
              </a:ext>
            </a:extLst>
          </p:cNvPr>
          <p:cNvGrpSpPr/>
          <p:nvPr/>
        </p:nvGrpSpPr>
        <p:grpSpPr>
          <a:xfrm>
            <a:off x="529590" y="99000"/>
            <a:ext cx="11075670" cy="6858000"/>
            <a:chOff x="529590" y="0"/>
            <a:chExt cx="11075670" cy="685800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BC30CBE-89B5-EE48-79D5-6C114BDE282D}"/>
                </a:ext>
              </a:extLst>
            </p:cNvPr>
            <p:cNvSpPr/>
            <p:nvPr/>
          </p:nvSpPr>
          <p:spPr>
            <a:xfrm>
              <a:off x="2388869" y="770255"/>
              <a:ext cx="7416166" cy="6087745"/>
            </a:xfrm>
            <a:custGeom>
              <a:avLst/>
              <a:gdLst>
                <a:gd name="connsiteX0" fmla="*/ 3708083 w 7416166"/>
                <a:gd name="connsiteY0" fmla="*/ 0 h 6087745"/>
                <a:gd name="connsiteX1" fmla="*/ 7416166 w 7416166"/>
                <a:gd name="connsiteY1" fmla="*/ 3708083 h 6087745"/>
                <a:gd name="connsiteX2" fmla="*/ 6569420 w 7416166"/>
                <a:gd name="connsiteY2" fmla="*/ 6066768 h 6087745"/>
                <a:gd name="connsiteX3" fmla="*/ 6550355 w 7416166"/>
                <a:gd name="connsiteY3" fmla="*/ 6087745 h 6087745"/>
                <a:gd name="connsiteX4" fmla="*/ 865811 w 7416166"/>
                <a:gd name="connsiteY4" fmla="*/ 6087745 h 6087745"/>
                <a:gd name="connsiteX5" fmla="*/ 846746 w 7416166"/>
                <a:gd name="connsiteY5" fmla="*/ 6066768 h 6087745"/>
                <a:gd name="connsiteX6" fmla="*/ 0 w 7416166"/>
                <a:gd name="connsiteY6" fmla="*/ 3708083 h 6087745"/>
                <a:gd name="connsiteX7" fmla="*/ 3708083 w 7416166"/>
                <a:gd name="connsiteY7" fmla="*/ 0 h 6087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16166" h="6087745">
                  <a:moveTo>
                    <a:pt x="3708083" y="0"/>
                  </a:moveTo>
                  <a:cubicBezTo>
                    <a:pt x="5756001" y="0"/>
                    <a:pt x="7416166" y="1660165"/>
                    <a:pt x="7416166" y="3708083"/>
                  </a:cubicBezTo>
                  <a:cubicBezTo>
                    <a:pt x="7416166" y="4604047"/>
                    <a:pt x="7098400" y="5425793"/>
                    <a:pt x="6569420" y="6066768"/>
                  </a:cubicBezTo>
                  <a:lnTo>
                    <a:pt x="6550355" y="6087745"/>
                  </a:lnTo>
                  <a:lnTo>
                    <a:pt x="865811" y="6087745"/>
                  </a:lnTo>
                  <a:lnTo>
                    <a:pt x="846746" y="6066768"/>
                  </a:lnTo>
                  <a:cubicBezTo>
                    <a:pt x="317766" y="5425793"/>
                    <a:pt x="0" y="4604047"/>
                    <a:pt x="0" y="3708083"/>
                  </a:cubicBezTo>
                  <a:cubicBezTo>
                    <a:pt x="0" y="1660165"/>
                    <a:pt x="1660165" y="0"/>
                    <a:pt x="3708083" y="0"/>
                  </a:cubicBezTo>
                  <a:close/>
                </a:path>
              </a:pathLst>
            </a:custGeom>
            <a:noFill/>
            <a:ln w="381000">
              <a:gradFill>
                <a:gsLst>
                  <a:gs pos="0">
                    <a:srgbClr val="ACDAF7">
                      <a:alpha val="29000"/>
                    </a:srgbClr>
                  </a:gs>
                  <a:gs pos="100000">
                    <a:srgbClr val="ACDAF7">
                      <a:alpha val="0"/>
                    </a:srgbClr>
                  </a:gs>
                </a:gsLst>
                <a:lin ang="5400000" scaled="1"/>
              </a:gradFill>
            </a:ln>
            <a:effectLst>
              <a:softEdge rad="254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9663785-FB9D-BF03-8CCF-C0A3FB60A3C0}"/>
                </a:ext>
              </a:extLst>
            </p:cNvPr>
            <p:cNvSpPr/>
            <p:nvPr/>
          </p:nvSpPr>
          <p:spPr>
            <a:xfrm>
              <a:off x="1504315" y="0"/>
              <a:ext cx="9184640" cy="6858000"/>
            </a:xfrm>
            <a:custGeom>
              <a:avLst/>
              <a:gdLst>
                <a:gd name="connsiteX0" fmla="*/ 3575818 w 9184640"/>
                <a:gd name="connsiteY0" fmla="*/ 0 h 6858000"/>
                <a:gd name="connsiteX1" fmla="*/ 5608823 w 9184640"/>
                <a:gd name="connsiteY1" fmla="*/ 0 h 6858000"/>
                <a:gd name="connsiteX2" fmla="*/ 5740012 w 9184640"/>
                <a:gd name="connsiteY2" fmla="*/ 30278 h 6858000"/>
                <a:gd name="connsiteX3" fmla="*/ 9184640 w 9184640"/>
                <a:gd name="connsiteY3" fmla="*/ 4478020 h 6858000"/>
                <a:gd name="connsiteX4" fmla="*/ 8630372 w 9184640"/>
                <a:gd name="connsiteY4" fmla="*/ 6666993 h 6858000"/>
                <a:gd name="connsiteX5" fmla="*/ 8514332 w 9184640"/>
                <a:gd name="connsiteY5" fmla="*/ 6858000 h 6858000"/>
                <a:gd name="connsiteX6" fmla="*/ 670309 w 9184640"/>
                <a:gd name="connsiteY6" fmla="*/ 6858000 h 6858000"/>
                <a:gd name="connsiteX7" fmla="*/ 554269 w 9184640"/>
                <a:gd name="connsiteY7" fmla="*/ 6666993 h 6858000"/>
                <a:gd name="connsiteX8" fmla="*/ 0 w 9184640"/>
                <a:gd name="connsiteY8" fmla="*/ 4478020 h 6858000"/>
                <a:gd name="connsiteX9" fmla="*/ 3444628 w 9184640"/>
                <a:gd name="connsiteY9" fmla="*/ 3027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84640" h="6858000">
                  <a:moveTo>
                    <a:pt x="3575818" y="0"/>
                  </a:moveTo>
                  <a:lnTo>
                    <a:pt x="5608823" y="0"/>
                  </a:lnTo>
                  <a:lnTo>
                    <a:pt x="5740012" y="30278"/>
                  </a:lnTo>
                  <a:cubicBezTo>
                    <a:pt x="7720908" y="539940"/>
                    <a:pt x="9184640" y="2338044"/>
                    <a:pt x="9184640" y="4478020"/>
                  </a:cubicBezTo>
                  <a:cubicBezTo>
                    <a:pt x="9184640" y="5270604"/>
                    <a:pt x="8983854" y="6016292"/>
                    <a:pt x="8630372" y="6666993"/>
                  </a:cubicBezTo>
                  <a:lnTo>
                    <a:pt x="8514332" y="6858000"/>
                  </a:lnTo>
                  <a:lnTo>
                    <a:pt x="670309" y="6858000"/>
                  </a:lnTo>
                  <a:lnTo>
                    <a:pt x="554269" y="6666993"/>
                  </a:lnTo>
                  <a:cubicBezTo>
                    <a:pt x="200787" y="6016292"/>
                    <a:pt x="0" y="5270604"/>
                    <a:pt x="0" y="4478020"/>
                  </a:cubicBezTo>
                  <a:cubicBezTo>
                    <a:pt x="0" y="2338044"/>
                    <a:pt x="1463733" y="539940"/>
                    <a:pt x="3444628" y="30278"/>
                  </a:cubicBezTo>
                  <a:close/>
                </a:path>
              </a:pathLst>
            </a:custGeom>
            <a:noFill/>
            <a:ln w="381000">
              <a:gradFill>
                <a:gsLst>
                  <a:gs pos="0">
                    <a:srgbClr val="ACDAF7">
                      <a:alpha val="20000"/>
                    </a:srgbClr>
                  </a:gs>
                  <a:gs pos="100000">
                    <a:srgbClr val="ACDAF7">
                      <a:alpha val="0"/>
                    </a:srgbClr>
                  </a:gs>
                </a:gsLst>
                <a:lin ang="5400000" scaled="1"/>
              </a:gradFill>
            </a:ln>
            <a:effectLst>
              <a:softEdge rad="254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BEE210E-E0E7-2A62-E801-D7C39FB0F2CA}"/>
                </a:ext>
              </a:extLst>
            </p:cNvPr>
            <p:cNvSpPr/>
            <p:nvPr/>
          </p:nvSpPr>
          <p:spPr>
            <a:xfrm>
              <a:off x="588010" y="0"/>
              <a:ext cx="11017250" cy="6858000"/>
            </a:xfrm>
            <a:custGeom>
              <a:avLst/>
              <a:gdLst>
                <a:gd name="connsiteX0" fmla="*/ 2302394 w 11017250"/>
                <a:gd name="connsiteY0" fmla="*/ 0 h 6858000"/>
                <a:gd name="connsiteX1" fmla="*/ 8714856 w 11017250"/>
                <a:gd name="connsiteY1" fmla="*/ 0 h 6858000"/>
                <a:gd name="connsiteX2" fmla="*/ 8804523 w 11017250"/>
                <a:gd name="connsiteY2" fmla="*/ 63764 h 6858000"/>
                <a:gd name="connsiteX3" fmla="*/ 11017250 w 11017250"/>
                <a:gd name="connsiteY3" fmla="*/ 4478020 h 6858000"/>
                <a:gd name="connsiteX4" fmla="*/ 10584355 w 11017250"/>
                <a:gd name="connsiteY4" fmla="*/ 6622226 h 6858000"/>
                <a:gd name="connsiteX5" fmla="*/ 10477764 w 11017250"/>
                <a:gd name="connsiteY5" fmla="*/ 6858000 h 6858000"/>
                <a:gd name="connsiteX6" fmla="*/ 539487 w 11017250"/>
                <a:gd name="connsiteY6" fmla="*/ 6858000 h 6858000"/>
                <a:gd name="connsiteX7" fmla="*/ 432895 w 11017250"/>
                <a:gd name="connsiteY7" fmla="*/ 6622226 h 6858000"/>
                <a:gd name="connsiteX8" fmla="*/ 0 w 11017250"/>
                <a:gd name="connsiteY8" fmla="*/ 4478020 h 6858000"/>
                <a:gd name="connsiteX9" fmla="*/ 2212727 w 11017250"/>
                <a:gd name="connsiteY9" fmla="*/ 6376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017250" h="6858000">
                  <a:moveTo>
                    <a:pt x="2302394" y="0"/>
                  </a:moveTo>
                  <a:lnTo>
                    <a:pt x="8714856" y="0"/>
                  </a:lnTo>
                  <a:lnTo>
                    <a:pt x="8804523" y="63764"/>
                  </a:lnTo>
                  <a:cubicBezTo>
                    <a:pt x="10147785" y="1068328"/>
                    <a:pt x="11017250" y="2671637"/>
                    <a:pt x="11017250" y="4478020"/>
                  </a:cubicBezTo>
                  <a:cubicBezTo>
                    <a:pt x="11017250" y="5238603"/>
                    <a:pt x="10863107" y="5963183"/>
                    <a:pt x="10584355" y="6622226"/>
                  </a:cubicBezTo>
                  <a:lnTo>
                    <a:pt x="10477764" y="6858000"/>
                  </a:lnTo>
                  <a:lnTo>
                    <a:pt x="539487" y="6858000"/>
                  </a:lnTo>
                  <a:lnTo>
                    <a:pt x="432895" y="6622226"/>
                  </a:lnTo>
                  <a:cubicBezTo>
                    <a:pt x="154144" y="5963183"/>
                    <a:pt x="0" y="5238603"/>
                    <a:pt x="0" y="4478020"/>
                  </a:cubicBezTo>
                  <a:cubicBezTo>
                    <a:pt x="0" y="2671637"/>
                    <a:pt x="869466" y="1068328"/>
                    <a:pt x="2212727" y="63764"/>
                  </a:cubicBezTo>
                  <a:close/>
                </a:path>
              </a:pathLst>
            </a:custGeom>
            <a:noFill/>
            <a:ln w="381000">
              <a:gradFill>
                <a:gsLst>
                  <a:gs pos="0">
                    <a:srgbClr val="ACDAF7">
                      <a:alpha val="10000"/>
                    </a:srgbClr>
                  </a:gs>
                  <a:gs pos="100000">
                    <a:srgbClr val="ACDAF7">
                      <a:alpha val="0"/>
                    </a:srgbClr>
                  </a:gs>
                </a:gsLst>
                <a:lin ang="5400000" scaled="1"/>
              </a:gradFill>
            </a:ln>
            <a:effectLst>
              <a:softEdge rad="254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9590" y="2614295"/>
              <a:ext cx="1068705" cy="1068705"/>
            </a:xfrm>
            <a:prstGeom prst="ellipse">
              <a:avLst/>
            </a:prstGeom>
            <a:gradFill>
              <a:gsLst>
                <a:gs pos="0">
                  <a:srgbClr val="ACDAF7"/>
                </a:gs>
                <a:gs pos="100000">
                  <a:srgbClr val="ECF9FD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090785" y="4300220"/>
              <a:ext cx="845185" cy="845185"/>
            </a:xfrm>
            <a:prstGeom prst="ellipse">
              <a:avLst/>
            </a:prstGeom>
            <a:gradFill>
              <a:gsLst>
                <a:gs pos="0">
                  <a:srgbClr val="ACDAF7"/>
                </a:gs>
                <a:gs pos="100000">
                  <a:srgbClr val="ECF9FD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9CD85D2-5D97-8011-BA50-3E9100C80C52}"/>
              </a:ext>
            </a:extLst>
          </p:cNvPr>
          <p:cNvGrpSpPr/>
          <p:nvPr/>
        </p:nvGrpSpPr>
        <p:grpSpPr>
          <a:xfrm>
            <a:off x="2106541" y="1977702"/>
            <a:ext cx="2843060" cy="2311605"/>
            <a:chOff x="2417947" y="2183815"/>
            <a:chExt cx="2843060" cy="2311605"/>
          </a:xfrm>
        </p:grpSpPr>
        <p:sp>
          <p:nvSpPr>
            <p:cNvPr id="21" name="椭圆 20"/>
            <p:cNvSpPr/>
            <p:nvPr/>
          </p:nvSpPr>
          <p:spPr>
            <a:xfrm>
              <a:off x="2417947" y="3221810"/>
              <a:ext cx="2843060" cy="127361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scene3d>
              <a:camera prst="perspectiveRelaxedModerately">
                <a:rot lat="16800000" lon="0" rev="0"/>
              </a:camera>
              <a:lightRig rig="soft" dir="t">
                <a:rot lat="0" lon="0" rev="0"/>
              </a:lightRig>
            </a:scene3d>
            <a:sp3d extrusionH="508000" contourW="19050" prstMaterial="matte">
              <a:extrusionClr>
                <a:srgbClr val="00B0F0"/>
              </a:extrusionClr>
              <a:contourClr>
                <a:srgbClr val="ACDAF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6B4E4BDB-E764-EE21-0899-FDC3546AC4C1}"/>
                </a:ext>
              </a:extLst>
            </p:cNvPr>
            <p:cNvSpPr/>
            <p:nvPr/>
          </p:nvSpPr>
          <p:spPr>
            <a:xfrm>
              <a:off x="3084836" y="3762959"/>
              <a:ext cx="1509283" cy="122573"/>
            </a:xfrm>
            <a:prstGeom prst="ellipse">
              <a:avLst/>
            </a:prstGeom>
            <a:gradFill flip="none" rotWithShape="1">
              <a:gsLst>
                <a:gs pos="0">
                  <a:srgbClr val="004A64"/>
                </a:gs>
                <a:gs pos="100000">
                  <a:srgbClr val="004A6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4012574-C0FB-DBEA-4507-4FBF2FF09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5458" y="2183815"/>
              <a:ext cx="2148038" cy="1579144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885E1F2-2865-8C5D-EEBF-9896D013DEA5}"/>
              </a:ext>
            </a:extLst>
          </p:cNvPr>
          <p:cNvGrpSpPr/>
          <p:nvPr/>
        </p:nvGrpSpPr>
        <p:grpSpPr>
          <a:xfrm>
            <a:off x="7244859" y="1977702"/>
            <a:ext cx="2843060" cy="2311605"/>
            <a:chOff x="2417947" y="2183815"/>
            <a:chExt cx="2843060" cy="2311605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E539C09-B334-D63E-D8B7-8C494E68D9A1}"/>
                </a:ext>
              </a:extLst>
            </p:cNvPr>
            <p:cNvSpPr/>
            <p:nvPr/>
          </p:nvSpPr>
          <p:spPr>
            <a:xfrm>
              <a:off x="2417947" y="3221810"/>
              <a:ext cx="2843060" cy="127361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scene3d>
              <a:camera prst="perspectiveRelaxedModerately">
                <a:rot lat="16800000" lon="0" rev="0"/>
              </a:camera>
              <a:lightRig rig="soft" dir="t">
                <a:rot lat="0" lon="0" rev="0"/>
              </a:lightRig>
            </a:scene3d>
            <a:sp3d extrusionH="508000" contourW="19050" prstMaterial="matte">
              <a:extrusionClr>
                <a:srgbClr val="00B0F0"/>
              </a:extrusionClr>
              <a:contourClr>
                <a:srgbClr val="ACDAF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D617ED2-9DD3-3080-B9A6-BA95A5C00A39}"/>
                </a:ext>
              </a:extLst>
            </p:cNvPr>
            <p:cNvSpPr/>
            <p:nvPr/>
          </p:nvSpPr>
          <p:spPr>
            <a:xfrm>
              <a:off x="3084836" y="3762959"/>
              <a:ext cx="1509283" cy="122573"/>
            </a:xfrm>
            <a:prstGeom prst="ellipse">
              <a:avLst/>
            </a:prstGeom>
            <a:gradFill flip="none" rotWithShape="1">
              <a:gsLst>
                <a:gs pos="0">
                  <a:srgbClr val="004A64"/>
                </a:gs>
                <a:gs pos="100000">
                  <a:srgbClr val="004A6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88A37666-6928-EBDE-1F7A-0C63F12E5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5458" y="2183815"/>
              <a:ext cx="2148038" cy="1579144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E7804BF-846E-5824-A470-5248353FC5FF}"/>
              </a:ext>
            </a:extLst>
          </p:cNvPr>
          <p:cNvGrpSpPr/>
          <p:nvPr/>
        </p:nvGrpSpPr>
        <p:grpSpPr>
          <a:xfrm>
            <a:off x="4224000" y="2281935"/>
            <a:ext cx="3753620" cy="3648071"/>
            <a:chOff x="4224000" y="2661301"/>
            <a:chExt cx="3753620" cy="3648071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58AB21FD-D2EA-6DB4-7E70-B0318A552F82}"/>
                </a:ext>
              </a:extLst>
            </p:cNvPr>
            <p:cNvSpPr/>
            <p:nvPr/>
          </p:nvSpPr>
          <p:spPr>
            <a:xfrm>
              <a:off x="4224000" y="4005372"/>
              <a:ext cx="3753620" cy="2304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scene3d>
              <a:camera prst="perspectiveRelaxedModerately">
                <a:rot lat="16800000" lon="0" rev="0"/>
              </a:camera>
              <a:lightRig rig="soft" dir="t">
                <a:rot lat="0" lon="0" rev="0"/>
              </a:lightRig>
            </a:scene3d>
            <a:sp3d extrusionH="508000" contourW="19050" prstMaterial="matte">
              <a:extrusionClr>
                <a:srgbClr val="00B0F0"/>
              </a:extrusionClr>
              <a:contourClr>
                <a:srgbClr val="ACDAF7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355317F-ADA6-9D75-B4D4-2E62AA269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4866" y="2661301"/>
              <a:ext cx="3271888" cy="2405348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0CCE5EE-BCA4-D4E9-2121-D2257CB76090}"/>
                </a:ext>
              </a:extLst>
            </p:cNvPr>
            <p:cNvSpPr/>
            <p:nvPr/>
          </p:nvSpPr>
          <p:spPr>
            <a:xfrm>
              <a:off x="5162142" y="5066649"/>
              <a:ext cx="1939505" cy="157512"/>
            </a:xfrm>
            <a:prstGeom prst="ellipse">
              <a:avLst/>
            </a:prstGeom>
            <a:gradFill flip="none" rotWithShape="1">
              <a:gsLst>
                <a:gs pos="0">
                  <a:srgbClr val="004A64"/>
                </a:gs>
                <a:gs pos="100000">
                  <a:srgbClr val="004A6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">
            <a:extLst>
              <a:ext uri="{FF2B5EF4-FFF2-40B4-BE49-F238E27FC236}">
                <a16:creationId xmlns:a16="http://schemas.microsoft.com/office/drawing/2014/main" id="{29E99B24-2DF8-D2FD-F1B4-6A996368384B}"/>
              </a:ext>
            </a:extLst>
          </p:cNvPr>
          <p:cNvSpPr txBox="1"/>
          <p:nvPr/>
        </p:nvSpPr>
        <p:spPr>
          <a:xfrm>
            <a:off x="2262786" y="4410760"/>
            <a:ext cx="1955065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en-US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3">
            <a:extLst>
              <a:ext uri="{FF2B5EF4-FFF2-40B4-BE49-F238E27FC236}">
                <a16:creationId xmlns:a16="http://schemas.microsoft.com/office/drawing/2014/main" id="{34C43AAB-98CF-4F1E-EFC7-BCF67CE14150}"/>
              </a:ext>
            </a:extLst>
          </p:cNvPr>
          <p:cNvSpPr txBox="1"/>
          <p:nvPr/>
        </p:nvSpPr>
        <p:spPr>
          <a:xfrm>
            <a:off x="7874264" y="4410760"/>
            <a:ext cx="1955065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en-US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3">
            <a:extLst>
              <a:ext uri="{FF2B5EF4-FFF2-40B4-BE49-F238E27FC236}">
                <a16:creationId xmlns:a16="http://schemas.microsoft.com/office/drawing/2014/main" id="{4706567C-5D07-73BB-4AFD-EAD2C8C63E49}"/>
              </a:ext>
            </a:extLst>
          </p:cNvPr>
          <p:cNvSpPr txBox="1"/>
          <p:nvPr/>
        </p:nvSpPr>
        <p:spPr>
          <a:xfrm>
            <a:off x="5118467" y="5681073"/>
            <a:ext cx="1955065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输入文本</a:t>
            </a:r>
            <a:endParaRPr lang="en-US" altLang="zh-CN" sz="20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0D808C6-D9DF-D12D-43D9-01DC1F1E02BA}"/>
              </a:ext>
            </a:extLst>
          </p:cNvPr>
          <p:cNvGrpSpPr/>
          <p:nvPr/>
        </p:nvGrpSpPr>
        <p:grpSpPr>
          <a:xfrm>
            <a:off x="188595" y="234315"/>
            <a:ext cx="3425507" cy="521970"/>
            <a:chOff x="188595" y="234315"/>
            <a:chExt cx="3425507" cy="521970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8EB2CF9B-837E-A2FC-B659-C455DC0ACC12}"/>
                </a:ext>
              </a:extLst>
            </p:cNvPr>
            <p:cNvGrpSpPr/>
            <p:nvPr/>
          </p:nvGrpSpPr>
          <p:grpSpPr>
            <a:xfrm>
              <a:off x="188595" y="234315"/>
              <a:ext cx="3425507" cy="521970"/>
              <a:chOff x="188595" y="234315"/>
              <a:chExt cx="3425507" cy="52197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88595" y="234315"/>
                <a:ext cx="716280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01</a:t>
                </a: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063942" y="265113"/>
                <a:ext cx="255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在这里输入标题</a:t>
                </a:r>
              </a:p>
            </p:txBody>
          </p:sp>
        </p:grp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8E9EEA5-BF42-3AAC-CDE2-92617FA14E08}"/>
                </a:ext>
              </a:extLst>
            </p:cNvPr>
            <p:cNvCxnSpPr/>
            <p:nvPr/>
          </p:nvCxnSpPr>
          <p:spPr>
            <a:xfrm>
              <a:off x="904875" y="307975"/>
              <a:ext cx="0" cy="3746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E9FD772D-75E3-893D-3A09-B44FCBB92AB3}"/>
              </a:ext>
            </a:extLst>
          </p:cNvPr>
          <p:cNvSpPr/>
          <p:nvPr/>
        </p:nvSpPr>
        <p:spPr>
          <a:xfrm>
            <a:off x="0" y="4648522"/>
            <a:ext cx="12192000" cy="2209477"/>
          </a:xfrm>
          <a:prstGeom prst="rect">
            <a:avLst/>
          </a:prstGeom>
          <a:gradFill>
            <a:gsLst>
              <a:gs pos="30000">
                <a:srgbClr val="0070C0">
                  <a:alpha val="88000"/>
                </a:srgbClr>
              </a:gs>
              <a:gs pos="100000">
                <a:srgbClr val="17A6C5">
                  <a:alpha val="72000"/>
                </a:srgbClr>
              </a:gs>
            </a:gsLst>
            <a:lin ang="55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4517E97-A886-A371-859B-FCE0B5F4F577}"/>
              </a:ext>
            </a:extLst>
          </p:cNvPr>
          <p:cNvGrpSpPr/>
          <p:nvPr/>
        </p:nvGrpSpPr>
        <p:grpSpPr>
          <a:xfrm>
            <a:off x="729734" y="1975896"/>
            <a:ext cx="5768736" cy="3484180"/>
            <a:chOff x="1959927" y="1413000"/>
            <a:chExt cx="8272145" cy="499618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80ACDB99-F3F7-951F-CE2E-F158D1DC3A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00000" y="1705180"/>
              <a:ext cx="6202057" cy="3897334"/>
            </a:xfrm>
            <a:prstGeom prst="rect">
              <a:avLst/>
            </a:prstGeom>
          </p:spPr>
        </p:pic>
        <p:pic>
          <p:nvPicPr>
            <p:cNvPr id="2" name="图片 1" descr="d1ee82e245170e6ab7b4c26aa92bf6131e47cc70935a-1lOBIj_fw120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9927" y="1413000"/>
              <a:ext cx="8272145" cy="4996180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48A6DB-477A-D656-AE3D-7F2B1EFB54B8}"/>
              </a:ext>
            </a:extLst>
          </p:cNvPr>
          <p:cNvGrpSpPr/>
          <p:nvPr/>
        </p:nvGrpSpPr>
        <p:grpSpPr>
          <a:xfrm>
            <a:off x="188595" y="234315"/>
            <a:ext cx="3425507" cy="521970"/>
            <a:chOff x="188595" y="234315"/>
            <a:chExt cx="3425507" cy="52197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0E7DF11-6451-C4D7-9DCA-B545FEF6F57C}"/>
                </a:ext>
              </a:extLst>
            </p:cNvPr>
            <p:cNvGrpSpPr/>
            <p:nvPr/>
          </p:nvGrpSpPr>
          <p:grpSpPr>
            <a:xfrm>
              <a:off x="188595" y="234315"/>
              <a:ext cx="3425507" cy="521970"/>
              <a:chOff x="188595" y="234315"/>
              <a:chExt cx="3425507" cy="52197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CCB620A-9603-6836-4913-839176348164}"/>
                  </a:ext>
                </a:extLst>
              </p:cNvPr>
              <p:cNvSpPr txBox="1"/>
              <p:nvPr/>
            </p:nvSpPr>
            <p:spPr>
              <a:xfrm>
                <a:off x="188595" y="234315"/>
                <a:ext cx="716280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01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86355C3-82F6-9F61-6927-29837F341324}"/>
                  </a:ext>
                </a:extLst>
              </p:cNvPr>
              <p:cNvSpPr txBox="1"/>
              <p:nvPr/>
            </p:nvSpPr>
            <p:spPr>
              <a:xfrm>
                <a:off x="1063942" y="265113"/>
                <a:ext cx="255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在这里输入标题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EE466A5-55EF-7B33-C127-90BA85A0B0B8}"/>
                </a:ext>
              </a:extLst>
            </p:cNvPr>
            <p:cNvCxnSpPr/>
            <p:nvPr/>
          </p:nvCxnSpPr>
          <p:spPr>
            <a:xfrm>
              <a:off x="904875" y="307975"/>
              <a:ext cx="0" cy="3746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3">
            <a:extLst>
              <a:ext uri="{FF2B5EF4-FFF2-40B4-BE49-F238E27FC236}">
                <a16:creationId xmlns:a16="http://schemas.microsoft.com/office/drawing/2014/main" id="{405D5DB4-7256-513B-BBC7-CAFA93D15B43}"/>
              </a:ext>
            </a:extLst>
          </p:cNvPr>
          <p:cNvSpPr txBox="1"/>
          <p:nvPr/>
        </p:nvSpPr>
        <p:spPr>
          <a:xfrm>
            <a:off x="8256000" y="1525565"/>
            <a:ext cx="195506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6" name="文本框 3">
            <a:extLst>
              <a:ext uri="{FF2B5EF4-FFF2-40B4-BE49-F238E27FC236}">
                <a16:creationId xmlns:a16="http://schemas.microsoft.com/office/drawing/2014/main" id="{0C3BCE6A-E811-1151-AAEC-0023DF066079}"/>
              </a:ext>
            </a:extLst>
          </p:cNvPr>
          <p:cNvSpPr txBox="1"/>
          <p:nvPr/>
        </p:nvSpPr>
        <p:spPr>
          <a:xfrm>
            <a:off x="8256000" y="3177349"/>
            <a:ext cx="205160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7" name="文本框 3">
            <a:extLst>
              <a:ext uri="{FF2B5EF4-FFF2-40B4-BE49-F238E27FC236}">
                <a16:creationId xmlns:a16="http://schemas.microsoft.com/office/drawing/2014/main" id="{4606C21C-28EB-6D7A-85D9-A0F7F4D29539}"/>
              </a:ext>
            </a:extLst>
          </p:cNvPr>
          <p:cNvSpPr txBox="1"/>
          <p:nvPr/>
        </p:nvSpPr>
        <p:spPr>
          <a:xfrm>
            <a:off x="8256000" y="4829133"/>
            <a:ext cx="205160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2557812-094E-D5F9-EAFA-B9C8D14E42FE}"/>
              </a:ext>
            </a:extLst>
          </p:cNvPr>
          <p:cNvGrpSpPr>
            <a:grpSpLocks noChangeAspect="1"/>
          </p:cNvGrpSpPr>
          <p:nvPr/>
        </p:nvGrpSpPr>
        <p:grpSpPr>
          <a:xfrm>
            <a:off x="7458505" y="3222820"/>
            <a:ext cx="540000" cy="540000"/>
            <a:chOff x="1647838" y="1482860"/>
            <a:chExt cx="648000" cy="648000"/>
          </a:xfrm>
        </p:grpSpPr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AA4C63AF-6A17-5DC2-0D3B-77B819FBC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82165" y="1617187"/>
              <a:ext cx="379347" cy="379347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88A0E51-780F-25D4-C87C-22D204E49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47838" y="1482860"/>
              <a:ext cx="648000" cy="64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BA464E8-9292-4FF2-F88E-439BCD46ED49}"/>
              </a:ext>
            </a:extLst>
          </p:cNvPr>
          <p:cNvGrpSpPr/>
          <p:nvPr/>
        </p:nvGrpSpPr>
        <p:grpSpPr>
          <a:xfrm>
            <a:off x="7458505" y="1525565"/>
            <a:ext cx="540000" cy="540000"/>
            <a:chOff x="6872314" y="1448050"/>
            <a:chExt cx="540000" cy="54000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8B049BD-63AC-2C2B-D339-CC14EF77FF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72314" y="1448050"/>
              <a:ext cx="540000" cy="540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433DD3E5-CBEF-A1B1-E358-4DFB05FD5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80314" y="1573455"/>
              <a:ext cx="324000" cy="324000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C57021A-2812-3AB8-28F0-9E11C5D8415B}"/>
              </a:ext>
            </a:extLst>
          </p:cNvPr>
          <p:cNvGrpSpPr/>
          <p:nvPr/>
        </p:nvGrpSpPr>
        <p:grpSpPr>
          <a:xfrm>
            <a:off x="7458505" y="4920075"/>
            <a:ext cx="540000" cy="540000"/>
            <a:chOff x="3292409" y="3300595"/>
            <a:chExt cx="540000" cy="540000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1900DF6-2232-391B-EADE-CFF4137E2A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2409" y="3300595"/>
              <a:ext cx="540000" cy="54000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F9809066-C565-CEB5-7868-510C8F91E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398967" y="3407153"/>
              <a:ext cx="326884" cy="3268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D209A065-02A0-9641-5B97-12C53C0F5F05}"/>
              </a:ext>
            </a:extLst>
          </p:cNvPr>
          <p:cNvGrpSpPr/>
          <p:nvPr/>
        </p:nvGrpSpPr>
        <p:grpSpPr>
          <a:xfrm>
            <a:off x="1555720" y="937318"/>
            <a:ext cx="3904259" cy="2738638"/>
            <a:chOff x="1555720" y="937318"/>
            <a:chExt cx="3904259" cy="2738638"/>
          </a:xfrm>
        </p:grpSpPr>
        <p:grpSp>
          <p:nvGrpSpPr>
            <p:cNvPr id="25" name="组合 24"/>
            <p:cNvGrpSpPr/>
            <p:nvPr/>
          </p:nvGrpSpPr>
          <p:grpSpPr>
            <a:xfrm>
              <a:off x="1555720" y="937318"/>
              <a:ext cx="3904259" cy="2310979"/>
              <a:chOff x="1096" y="1431"/>
              <a:chExt cx="17030" cy="8858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096" y="1431"/>
                <a:ext cx="17008" cy="8843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CDE8FA"/>
                </a:solidFill>
              </a:ln>
              <a:effectLst>
                <a:outerShdw blurRad="342900" dist="152400" dir="5400000" algn="t" rotWithShape="0">
                  <a:srgbClr val="0070C0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直角三角形 17"/>
              <p:cNvSpPr/>
              <p:nvPr/>
            </p:nvSpPr>
            <p:spPr>
              <a:xfrm rot="5400000">
                <a:off x="1096" y="1431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直角三角形 59">
                <a:extLst>
                  <a:ext uri="{FF2B5EF4-FFF2-40B4-BE49-F238E27FC236}">
                    <a16:creationId xmlns:a16="http://schemas.microsoft.com/office/drawing/2014/main" id="{505686D3-61E9-BA97-A924-73CAA7C24B0E}"/>
                  </a:ext>
                </a:extLst>
              </p:cNvPr>
              <p:cNvSpPr/>
              <p:nvPr/>
            </p:nvSpPr>
            <p:spPr>
              <a:xfrm rot="16200000">
                <a:off x="17175" y="9338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FDB7E78-CD7B-4642-F64C-85A45395DF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67039" y="1062934"/>
              <a:ext cx="3676576" cy="2068074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907369-D328-E3FB-49CA-122E86E5F163}"/>
                </a:ext>
              </a:extLst>
            </p:cNvPr>
            <p:cNvSpPr txBox="1"/>
            <p:nvPr/>
          </p:nvSpPr>
          <p:spPr>
            <a:xfrm>
              <a:off x="1962525" y="3337402"/>
              <a:ext cx="295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在这输入图片标题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EF9E6B6-8B09-1F3D-F1AD-5F4EDA578B24}"/>
              </a:ext>
            </a:extLst>
          </p:cNvPr>
          <p:cNvGrpSpPr/>
          <p:nvPr/>
        </p:nvGrpSpPr>
        <p:grpSpPr>
          <a:xfrm>
            <a:off x="6579193" y="937318"/>
            <a:ext cx="3904259" cy="2738638"/>
            <a:chOff x="6579193" y="937318"/>
            <a:chExt cx="3904259" cy="2738638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057A03C4-08DA-2F30-9C72-5694784B6448}"/>
                </a:ext>
              </a:extLst>
            </p:cNvPr>
            <p:cNvGrpSpPr/>
            <p:nvPr/>
          </p:nvGrpSpPr>
          <p:grpSpPr>
            <a:xfrm>
              <a:off x="6579193" y="937318"/>
              <a:ext cx="3904259" cy="2310979"/>
              <a:chOff x="1096" y="1431"/>
              <a:chExt cx="17030" cy="8858"/>
            </a:xfrm>
          </p:grpSpPr>
          <p:sp>
            <p:nvSpPr>
              <p:cNvPr id="66" name="圆角矩形 16">
                <a:extLst>
                  <a:ext uri="{FF2B5EF4-FFF2-40B4-BE49-F238E27FC236}">
                    <a16:creationId xmlns:a16="http://schemas.microsoft.com/office/drawing/2014/main" id="{5487A404-1DD5-B237-30C1-E6C7FE1C9870}"/>
                  </a:ext>
                </a:extLst>
              </p:cNvPr>
              <p:cNvSpPr/>
              <p:nvPr/>
            </p:nvSpPr>
            <p:spPr>
              <a:xfrm>
                <a:off x="1096" y="1431"/>
                <a:ext cx="17008" cy="8843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CDE8FA"/>
                </a:solidFill>
              </a:ln>
              <a:effectLst>
                <a:outerShdw blurRad="342900" dist="152400" dir="5400000" algn="t" rotWithShape="0">
                  <a:srgbClr val="0070C0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>
                <a:extLst>
                  <a:ext uri="{FF2B5EF4-FFF2-40B4-BE49-F238E27FC236}">
                    <a16:creationId xmlns:a16="http://schemas.microsoft.com/office/drawing/2014/main" id="{8A635D9A-9142-BFEC-D7D4-A64A6212D3BD}"/>
                  </a:ext>
                </a:extLst>
              </p:cNvPr>
              <p:cNvSpPr/>
              <p:nvPr/>
            </p:nvSpPr>
            <p:spPr>
              <a:xfrm rot="5400000">
                <a:off x="1096" y="1431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直角三角形 67">
                <a:extLst>
                  <a:ext uri="{FF2B5EF4-FFF2-40B4-BE49-F238E27FC236}">
                    <a16:creationId xmlns:a16="http://schemas.microsoft.com/office/drawing/2014/main" id="{5346AA79-D274-A9F4-899D-CC324B793754}"/>
                  </a:ext>
                </a:extLst>
              </p:cNvPr>
              <p:cNvSpPr/>
              <p:nvPr/>
            </p:nvSpPr>
            <p:spPr>
              <a:xfrm rot="16200000">
                <a:off x="17175" y="9338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AC51DF7F-EBC1-38DF-5B62-F1349A601C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1323" y="1098363"/>
              <a:ext cx="3680001" cy="2070000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CA6CE04-ED7C-A11B-9D38-E055A3672E06}"/>
                </a:ext>
              </a:extLst>
            </p:cNvPr>
            <p:cNvSpPr txBox="1"/>
            <p:nvPr/>
          </p:nvSpPr>
          <p:spPr>
            <a:xfrm>
              <a:off x="7176000" y="3337402"/>
              <a:ext cx="295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在这输入图片标题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2F96463-4E87-902D-7D13-B55931F4BE26}"/>
              </a:ext>
            </a:extLst>
          </p:cNvPr>
          <p:cNvGrpSpPr/>
          <p:nvPr/>
        </p:nvGrpSpPr>
        <p:grpSpPr>
          <a:xfrm>
            <a:off x="1555720" y="3855361"/>
            <a:ext cx="3904259" cy="2738638"/>
            <a:chOff x="1555720" y="3855361"/>
            <a:chExt cx="3904259" cy="2738638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D6FF147C-3758-1FCF-20D8-34EBD83C8CD5}"/>
                </a:ext>
              </a:extLst>
            </p:cNvPr>
            <p:cNvGrpSpPr/>
            <p:nvPr/>
          </p:nvGrpSpPr>
          <p:grpSpPr>
            <a:xfrm>
              <a:off x="1555720" y="3855361"/>
              <a:ext cx="3904259" cy="2310979"/>
              <a:chOff x="1096" y="1431"/>
              <a:chExt cx="17030" cy="8858"/>
            </a:xfrm>
          </p:grpSpPr>
          <p:sp>
            <p:nvSpPr>
              <p:cNvPr id="74" name="圆角矩形 16">
                <a:extLst>
                  <a:ext uri="{FF2B5EF4-FFF2-40B4-BE49-F238E27FC236}">
                    <a16:creationId xmlns:a16="http://schemas.microsoft.com/office/drawing/2014/main" id="{7BCE8BD6-906A-D7AF-AE8F-FB92C99E3E87}"/>
                  </a:ext>
                </a:extLst>
              </p:cNvPr>
              <p:cNvSpPr/>
              <p:nvPr/>
            </p:nvSpPr>
            <p:spPr>
              <a:xfrm>
                <a:off x="1096" y="1431"/>
                <a:ext cx="17008" cy="8843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CDE8FA"/>
                </a:solidFill>
              </a:ln>
              <a:effectLst>
                <a:outerShdw blurRad="342900" dist="152400" dir="5400000" algn="t" rotWithShape="0">
                  <a:srgbClr val="0070C0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直角三角形 74">
                <a:extLst>
                  <a:ext uri="{FF2B5EF4-FFF2-40B4-BE49-F238E27FC236}">
                    <a16:creationId xmlns:a16="http://schemas.microsoft.com/office/drawing/2014/main" id="{B0B42A52-BEC5-34C4-235D-87536184C558}"/>
                  </a:ext>
                </a:extLst>
              </p:cNvPr>
              <p:cNvSpPr/>
              <p:nvPr/>
            </p:nvSpPr>
            <p:spPr>
              <a:xfrm rot="5400000">
                <a:off x="1096" y="1431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直角三角形 75">
                <a:extLst>
                  <a:ext uri="{FF2B5EF4-FFF2-40B4-BE49-F238E27FC236}">
                    <a16:creationId xmlns:a16="http://schemas.microsoft.com/office/drawing/2014/main" id="{3D0D1C14-976B-8C16-1FB9-A17CBBA8CE90}"/>
                  </a:ext>
                </a:extLst>
              </p:cNvPr>
              <p:cNvSpPr/>
              <p:nvPr/>
            </p:nvSpPr>
            <p:spPr>
              <a:xfrm rot="16200000">
                <a:off x="17175" y="9338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2C5AA55-396F-A9E8-9BE2-905158AC1C6B}"/>
                </a:ext>
              </a:extLst>
            </p:cNvPr>
            <p:cNvSpPr txBox="1"/>
            <p:nvPr/>
          </p:nvSpPr>
          <p:spPr>
            <a:xfrm>
              <a:off x="1962525" y="6255445"/>
              <a:ext cx="295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在这输入图片标题</a:t>
              </a:r>
            </a:p>
          </p:txBody>
        </p: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0B91E1D2-DD9F-633E-D3EE-4717B04DED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70967" y="3972285"/>
              <a:ext cx="3680000" cy="2070000"/>
            </a:xfrm>
            <a:prstGeom prst="rect">
              <a:avLst/>
            </a:prstGeom>
          </p:spPr>
        </p:pic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6E78507B-568E-F44A-A1BE-8FBA42A52540}"/>
              </a:ext>
            </a:extLst>
          </p:cNvPr>
          <p:cNvGrpSpPr/>
          <p:nvPr/>
        </p:nvGrpSpPr>
        <p:grpSpPr>
          <a:xfrm>
            <a:off x="6579193" y="3855361"/>
            <a:ext cx="3904259" cy="2738638"/>
            <a:chOff x="6579193" y="3855361"/>
            <a:chExt cx="3904259" cy="2738638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55F5AE43-B643-3C24-C0C7-D50A4F09CC32}"/>
                </a:ext>
              </a:extLst>
            </p:cNvPr>
            <p:cNvGrpSpPr/>
            <p:nvPr/>
          </p:nvGrpSpPr>
          <p:grpSpPr>
            <a:xfrm>
              <a:off x="6579193" y="3855361"/>
              <a:ext cx="3904259" cy="2310979"/>
              <a:chOff x="1096" y="1431"/>
              <a:chExt cx="17030" cy="8858"/>
            </a:xfrm>
          </p:grpSpPr>
          <p:sp>
            <p:nvSpPr>
              <p:cNvPr id="70" name="圆角矩形 16">
                <a:extLst>
                  <a:ext uri="{FF2B5EF4-FFF2-40B4-BE49-F238E27FC236}">
                    <a16:creationId xmlns:a16="http://schemas.microsoft.com/office/drawing/2014/main" id="{C06E8269-8E21-D5FE-C8EF-E2968600BCED}"/>
                  </a:ext>
                </a:extLst>
              </p:cNvPr>
              <p:cNvSpPr/>
              <p:nvPr/>
            </p:nvSpPr>
            <p:spPr>
              <a:xfrm>
                <a:off x="1096" y="1431"/>
                <a:ext cx="17008" cy="8843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rgbClr val="CDE8FA"/>
                </a:solidFill>
              </a:ln>
              <a:effectLst>
                <a:outerShdw blurRad="342900" dist="152400" dir="5400000" algn="t" rotWithShape="0">
                  <a:srgbClr val="0070C0">
                    <a:alpha val="1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直角三角形 70">
                <a:extLst>
                  <a:ext uri="{FF2B5EF4-FFF2-40B4-BE49-F238E27FC236}">
                    <a16:creationId xmlns:a16="http://schemas.microsoft.com/office/drawing/2014/main" id="{A058D1A4-6237-0E6F-E5AA-F5941812B82F}"/>
                  </a:ext>
                </a:extLst>
              </p:cNvPr>
              <p:cNvSpPr/>
              <p:nvPr/>
            </p:nvSpPr>
            <p:spPr>
              <a:xfrm rot="5400000">
                <a:off x="1096" y="1431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直角三角形 71">
                <a:extLst>
                  <a:ext uri="{FF2B5EF4-FFF2-40B4-BE49-F238E27FC236}">
                    <a16:creationId xmlns:a16="http://schemas.microsoft.com/office/drawing/2014/main" id="{90B040BE-E303-4F59-4037-9997ADE4081F}"/>
                  </a:ext>
                </a:extLst>
              </p:cNvPr>
              <p:cNvSpPr/>
              <p:nvPr/>
            </p:nvSpPr>
            <p:spPr>
              <a:xfrm rot="16200000">
                <a:off x="17175" y="9338"/>
                <a:ext cx="951" cy="951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4B99714-310D-1D19-603C-0C2F12A3E489}"/>
                </a:ext>
              </a:extLst>
            </p:cNvPr>
            <p:cNvSpPr txBox="1"/>
            <p:nvPr/>
          </p:nvSpPr>
          <p:spPr>
            <a:xfrm>
              <a:off x="7176000" y="6255445"/>
              <a:ext cx="295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在这输入图片标题</a:t>
              </a:r>
            </a:p>
          </p:txBody>
        </p:sp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9B5F9F4E-35F3-B406-2F31-E00E98AC2B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1324" y="3979415"/>
              <a:ext cx="3680000" cy="2070000"/>
            </a:xfrm>
            <a:prstGeom prst="rect">
              <a:avLst/>
            </a:prstGeom>
          </p:spPr>
        </p:pic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25B0540-6F38-D402-8F87-430BAB9B0860}"/>
              </a:ext>
            </a:extLst>
          </p:cNvPr>
          <p:cNvGrpSpPr/>
          <p:nvPr/>
        </p:nvGrpSpPr>
        <p:grpSpPr>
          <a:xfrm>
            <a:off x="188595" y="234315"/>
            <a:ext cx="3425507" cy="521970"/>
            <a:chOff x="188595" y="234315"/>
            <a:chExt cx="3425507" cy="521970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97F52A96-AB20-C7C6-D459-7CCDDF053453}"/>
                </a:ext>
              </a:extLst>
            </p:cNvPr>
            <p:cNvGrpSpPr/>
            <p:nvPr/>
          </p:nvGrpSpPr>
          <p:grpSpPr>
            <a:xfrm>
              <a:off x="188595" y="234315"/>
              <a:ext cx="3425507" cy="521970"/>
              <a:chOff x="188595" y="234315"/>
              <a:chExt cx="3425507" cy="521970"/>
            </a:xfrm>
          </p:grpSpPr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F3FBD140-CE68-C1A0-3568-57459677AD23}"/>
                  </a:ext>
                </a:extLst>
              </p:cNvPr>
              <p:cNvSpPr txBox="1"/>
              <p:nvPr/>
            </p:nvSpPr>
            <p:spPr>
              <a:xfrm>
                <a:off x="188595" y="234315"/>
                <a:ext cx="716280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01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D1711AC4-4C58-3E16-554A-ADFE63F445A7}"/>
                  </a:ext>
                </a:extLst>
              </p:cNvPr>
              <p:cNvSpPr txBox="1"/>
              <p:nvPr/>
            </p:nvSpPr>
            <p:spPr>
              <a:xfrm>
                <a:off x="1063942" y="265113"/>
                <a:ext cx="255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在这里输入标题</a:t>
                </a:r>
              </a:p>
            </p:txBody>
          </p:sp>
        </p:grp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3DBF175C-5346-A7FD-35A4-C82444CDA4C2}"/>
                </a:ext>
              </a:extLst>
            </p:cNvPr>
            <p:cNvCxnSpPr/>
            <p:nvPr/>
          </p:nvCxnSpPr>
          <p:spPr>
            <a:xfrm>
              <a:off x="904875" y="307975"/>
              <a:ext cx="0" cy="3746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-247015" y="924560"/>
            <a:ext cx="12274550" cy="6299835"/>
            <a:chOff x="-646" y="1955"/>
            <a:chExt cx="19330" cy="9921"/>
          </a:xfrm>
        </p:grpSpPr>
        <p:sp>
          <p:nvSpPr>
            <p:cNvPr id="11" name="任意多边形 10"/>
            <p:cNvSpPr/>
            <p:nvPr/>
          </p:nvSpPr>
          <p:spPr>
            <a:xfrm>
              <a:off x="-646" y="2644"/>
              <a:ext cx="18448" cy="8925"/>
            </a:xfrm>
            <a:custGeom>
              <a:avLst/>
              <a:gdLst>
                <a:gd name="connsiteX0" fmla="*/ 0 w 18448"/>
                <a:gd name="connsiteY0" fmla="*/ 6609 h 8925"/>
                <a:gd name="connsiteX1" fmla="*/ 3015 w 18448"/>
                <a:gd name="connsiteY1" fmla="*/ 5192 h 8925"/>
                <a:gd name="connsiteX2" fmla="*/ 6965 w 18448"/>
                <a:gd name="connsiteY2" fmla="*/ 4142 h 8925"/>
                <a:gd name="connsiteX3" fmla="*/ 9431 w 18448"/>
                <a:gd name="connsiteY3" fmla="*/ 2275 h 8925"/>
                <a:gd name="connsiteX4" fmla="*/ 12965 w 18448"/>
                <a:gd name="connsiteY4" fmla="*/ 1875 h 8925"/>
                <a:gd name="connsiteX5" fmla="*/ 15448 w 18448"/>
                <a:gd name="connsiteY5" fmla="*/ 325 h 8925"/>
                <a:gd name="connsiteX6" fmla="*/ 17648 w 18448"/>
                <a:gd name="connsiteY6" fmla="*/ 59 h 8925"/>
                <a:gd name="connsiteX7" fmla="*/ 18448 w 18448"/>
                <a:gd name="connsiteY7" fmla="*/ 859 h 8925"/>
                <a:gd name="connsiteX8" fmla="*/ 15982 w 18448"/>
                <a:gd name="connsiteY8" fmla="*/ 1775 h 8925"/>
                <a:gd name="connsiteX9" fmla="*/ 13615 w 18448"/>
                <a:gd name="connsiteY9" fmla="*/ 3609 h 8925"/>
                <a:gd name="connsiteX10" fmla="*/ 8915 w 18448"/>
                <a:gd name="connsiteY10" fmla="*/ 4942 h 8925"/>
                <a:gd name="connsiteX11" fmla="*/ 4732 w 18448"/>
                <a:gd name="connsiteY11" fmla="*/ 8925 h 8925"/>
                <a:gd name="connsiteX12" fmla="*/ 67 w 18448"/>
                <a:gd name="connsiteY12" fmla="*/ 8742 h 8925"/>
                <a:gd name="connsiteX13" fmla="*/ 0 w 18448"/>
                <a:gd name="connsiteY13" fmla="*/ 6609 h 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48" h="8925">
                  <a:moveTo>
                    <a:pt x="0" y="6609"/>
                  </a:moveTo>
                  <a:cubicBezTo>
                    <a:pt x="703" y="5862"/>
                    <a:pt x="1064" y="5592"/>
                    <a:pt x="3015" y="5192"/>
                  </a:cubicBezTo>
                  <a:cubicBezTo>
                    <a:pt x="4966" y="4792"/>
                    <a:pt x="5795" y="4689"/>
                    <a:pt x="6965" y="4142"/>
                  </a:cubicBezTo>
                  <a:cubicBezTo>
                    <a:pt x="8135" y="3595"/>
                    <a:pt x="8231" y="2728"/>
                    <a:pt x="9431" y="2275"/>
                  </a:cubicBezTo>
                  <a:cubicBezTo>
                    <a:pt x="10631" y="1822"/>
                    <a:pt x="11762" y="2265"/>
                    <a:pt x="12965" y="1875"/>
                  </a:cubicBezTo>
                  <a:cubicBezTo>
                    <a:pt x="14168" y="1485"/>
                    <a:pt x="14511" y="688"/>
                    <a:pt x="15448" y="325"/>
                  </a:cubicBezTo>
                  <a:cubicBezTo>
                    <a:pt x="16385" y="-38"/>
                    <a:pt x="17048" y="-48"/>
                    <a:pt x="17648" y="59"/>
                  </a:cubicBezTo>
                  <a:lnTo>
                    <a:pt x="18448" y="859"/>
                  </a:lnTo>
                  <a:cubicBezTo>
                    <a:pt x="18115" y="1202"/>
                    <a:pt x="16949" y="1225"/>
                    <a:pt x="15982" y="1775"/>
                  </a:cubicBezTo>
                  <a:cubicBezTo>
                    <a:pt x="15015" y="2325"/>
                    <a:pt x="15028" y="2976"/>
                    <a:pt x="13615" y="3609"/>
                  </a:cubicBezTo>
                  <a:cubicBezTo>
                    <a:pt x="12202" y="4242"/>
                    <a:pt x="10692" y="3879"/>
                    <a:pt x="8915" y="4942"/>
                  </a:cubicBezTo>
                  <a:cubicBezTo>
                    <a:pt x="7138" y="6005"/>
                    <a:pt x="6502" y="8165"/>
                    <a:pt x="4732" y="8925"/>
                  </a:cubicBezTo>
                  <a:lnTo>
                    <a:pt x="67" y="8742"/>
                  </a:lnTo>
                  <a:lnTo>
                    <a:pt x="0" y="6609"/>
                  </a:lnTo>
                  <a:close/>
                </a:path>
              </a:pathLst>
            </a:custGeom>
            <a:gradFill>
              <a:gsLst>
                <a:gs pos="0">
                  <a:srgbClr val="0070C0">
                    <a:alpha val="0"/>
                  </a:srgbClr>
                </a:gs>
                <a:gs pos="52000">
                  <a:srgbClr val="56A5DC">
                    <a:alpha val="100000"/>
                  </a:srgbClr>
                </a:gs>
                <a:gs pos="100000">
                  <a:srgbClr val="ACDAF7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-598" y="2962"/>
              <a:ext cx="17984" cy="8066"/>
            </a:xfrm>
            <a:custGeom>
              <a:avLst/>
              <a:gdLst>
                <a:gd name="connisteX0" fmla="*/ 11219815 w 11419840"/>
                <a:gd name="connsiteY0" fmla="*/ 0 h 5122142"/>
                <a:gd name="connisteX1" fmla="*/ 9623425 w 11419840"/>
                <a:gd name="connsiteY1" fmla="*/ 435610 h 5122142"/>
                <a:gd name="connisteX2" fmla="*/ 8035925 w 11419840"/>
                <a:gd name="connsiteY2" fmla="*/ 1823085 h 5122142"/>
                <a:gd name="connisteX3" fmla="*/ 5060315 w 11419840"/>
                <a:gd name="connsiteY3" fmla="*/ 2086610 h 5122142"/>
                <a:gd name="connisteX4" fmla="*/ 2774315 w 11419840"/>
                <a:gd name="connsiteY4" fmla="*/ 3900805 h 5122142"/>
                <a:gd name="connisteX5" fmla="*/ 0 w 11419840"/>
                <a:gd name="connsiteY5" fmla="*/ 4653280 h 5122142"/>
                <a:gd name="connisteX6" fmla="*/ 172085 w 11419840"/>
                <a:gd name="connsiteY6" fmla="*/ 5116195 h 5122142"/>
                <a:gd name="connisteX7" fmla="*/ 2656840 w 11419840"/>
                <a:gd name="connsiteY7" fmla="*/ 4671695 h 5122142"/>
                <a:gd name="connisteX8" fmla="*/ 5006340 w 11419840"/>
                <a:gd name="connsiteY8" fmla="*/ 2494280 h 5122142"/>
                <a:gd name="connisteX9" fmla="*/ 8154035 w 11419840"/>
                <a:gd name="connsiteY9" fmla="*/ 1932305 h 5122142"/>
                <a:gd name="connisteX10" fmla="*/ 9768840 w 11419840"/>
                <a:gd name="connsiteY10" fmla="*/ 770890 h 5122142"/>
                <a:gd name="connisteX11" fmla="*/ 11419840 w 11419840"/>
                <a:gd name="connsiteY11" fmla="*/ 271780 h 5122142"/>
                <a:gd name="connisteX12" fmla="*/ 11219815 w 11419840"/>
                <a:gd name="connsiteY12" fmla="*/ 0 h 512214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11419840" h="5122143">
                  <a:moveTo>
                    <a:pt x="11219815" y="0"/>
                  </a:moveTo>
                  <a:cubicBezTo>
                    <a:pt x="10860405" y="33020"/>
                    <a:pt x="10260330" y="71120"/>
                    <a:pt x="9623425" y="435610"/>
                  </a:cubicBezTo>
                  <a:cubicBezTo>
                    <a:pt x="8986520" y="800100"/>
                    <a:pt x="8948420" y="1492885"/>
                    <a:pt x="8035925" y="1823085"/>
                  </a:cubicBezTo>
                  <a:cubicBezTo>
                    <a:pt x="7123430" y="2153285"/>
                    <a:pt x="6112510" y="1671320"/>
                    <a:pt x="5060315" y="2086610"/>
                  </a:cubicBezTo>
                  <a:cubicBezTo>
                    <a:pt x="4008120" y="2501900"/>
                    <a:pt x="3786505" y="3387725"/>
                    <a:pt x="2774315" y="3900805"/>
                  </a:cubicBezTo>
                  <a:cubicBezTo>
                    <a:pt x="1762125" y="4413885"/>
                    <a:pt x="520700" y="4410075"/>
                    <a:pt x="0" y="4653280"/>
                  </a:cubicBezTo>
                  <a:lnTo>
                    <a:pt x="172085" y="5116195"/>
                  </a:lnTo>
                  <a:cubicBezTo>
                    <a:pt x="703580" y="5120005"/>
                    <a:pt x="1689735" y="5196205"/>
                    <a:pt x="2656840" y="4671695"/>
                  </a:cubicBezTo>
                  <a:cubicBezTo>
                    <a:pt x="3623945" y="4147185"/>
                    <a:pt x="3907155" y="3042285"/>
                    <a:pt x="5006340" y="2494280"/>
                  </a:cubicBezTo>
                  <a:cubicBezTo>
                    <a:pt x="6105525" y="1946275"/>
                    <a:pt x="7201535" y="2277110"/>
                    <a:pt x="8154035" y="1932305"/>
                  </a:cubicBezTo>
                  <a:cubicBezTo>
                    <a:pt x="9106535" y="1587500"/>
                    <a:pt x="9115425" y="1102995"/>
                    <a:pt x="9768840" y="770890"/>
                  </a:cubicBezTo>
                  <a:cubicBezTo>
                    <a:pt x="10422255" y="438785"/>
                    <a:pt x="11129645" y="426085"/>
                    <a:pt x="11419840" y="271780"/>
                  </a:cubicBezTo>
                  <a:lnTo>
                    <a:pt x="11219815" y="0"/>
                  </a:lnTo>
                  <a:close/>
                </a:path>
              </a:pathLst>
            </a:custGeom>
            <a:gradFill>
              <a:gsLst>
                <a:gs pos="0">
                  <a:srgbClr val="0070C0">
                    <a:alpha val="0"/>
                  </a:srgbClr>
                </a:gs>
                <a:gs pos="52000">
                  <a:srgbClr val="56A5DC">
                    <a:alpha val="100000"/>
                  </a:srgbClr>
                </a:gs>
                <a:gs pos="100000">
                  <a:srgbClr val="ACDAF7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1043" y="3162"/>
              <a:ext cx="16257" cy="8714"/>
            </a:xfrm>
            <a:custGeom>
              <a:avLst/>
              <a:gdLst>
                <a:gd name="connisteX0" fmla="*/ 10323195 w 10323195"/>
                <a:gd name="connsiteY0" fmla="*/ 0 h 5533390"/>
                <a:gd name="connisteX1" fmla="*/ 8617585 w 10323195"/>
                <a:gd name="connsiteY1" fmla="*/ 1215390 h 5533390"/>
                <a:gd name="connisteX2" fmla="*/ 4608195 w 10323195"/>
                <a:gd name="connsiteY2" fmla="*/ 1651000 h 5533390"/>
                <a:gd name="connisteX3" fmla="*/ 2576195 w 10323195"/>
                <a:gd name="connsiteY3" fmla="*/ 4154805 h 5533390"/>
                <a:gd name="connisteX4" fmla="*/ 0 w 10323195"/>
                <a:gd name="connsiteY4" fmla="*/ 5533390 h 55333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0323195" h="5533390">
                  <a:moveTo>
                    <a:pt x="10323195" y="0"/>
                  </a:moveTo>
                  <a:cubicBezTo>
                    <a:pt x="10062210" y="234315"/>
                    <a:pt x="9760585" y="885190"/>
                    <a:pt x="8617585" y="1215390"/>
                  </a:cubicBezTo>
                  <a:cubicBezTo>
                    <a:pt x="7474585" y="1545590"/>
                    <a:pt x="5816600" y="1062990"/>
                    <a:pt x="4608195" y="1651000"/>
                  </a:cubicBezTo>
                  <a:cubicBezTo>
                    <a:pt x="3399790" y="2239010"/>
                    <a:pt x="3497580" y="3378200"/>
                    <a:pt x="2576195" y="4154805"/>
                  </a:cubicBezTo>
                  <a:cubicBezTo>
                    <a:pt x="1654810" y="4931410"/>
                    <a:pt x="474345" y="5307965"/>
                    <a:pt x="0" y="5533390"/>
                  </a:cubicBezTo>
                </a:path>
              </a:pathLst>
            </a:custGeom>
            <a:noFill/>
            <a:ln>
              <a:gradFill>
                <a:gsLst>
                  <a:gs pos="0">
                    <a:srgbClr val="0070C0">
                      <a:alpha val="0"/>
                    </a:srgbClr>
                  </a:gs>
                  <a:gs pos="50000">
                    <a:srgbClr val="439DDA"/>
                  </a:gs>
                  <a:gs pos="100000">
                    <a:srgbClr val="ACDAF7">
                      <a:alpha val="0"/>
                    </a:srgbClr>
                  </a:gs>
                </a:gsLst>
                <a:lin ang="5400000" scaled="1"/>
              </a:gra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0070C0">
                          <a:alpha val="0"/>
                        </a:srgbClr>
                      </a:gs>
                      <a:gs pos="52000">
                        <a:srgbClr val="56A5DC">
                          <a:alpha val="100000"/>
                        </a:srgbClr>
                      </a:gs>
                      <a:gs pos="100000">
                        <a:srgbClr val="ACDAF7">
                          <a:alpha val="0"/>
                        </a:srgbClr>
                      </a:gs>
                    </a:gsLst>
                    <a:lin ang="10800000" scaled="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solidFill>
                  <a:srgbClr val="0070C0"/>
                </a:solidFill>
                <a:sym typeface="+mn-ea"/>
              </a:endParaRPr>
            </a:p>
          </p:txBody>
        </p:sp>
        <p:pic>
          <p:nvPicPr>
            <p:cNvPr id="58" name="图片 57" descr="小舟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700000">
              <a:off x="16964" y="1905"/>
              <a:ext cx="1670" cy="1770"/>
            </a:xfrm>
            <a:prstGeom prst="rect">
              <a:avLst/>
            </a:prstGeom>
          </p:spPr>
        </p:pic>
        <p:sp>
          <p:nvSpPr>
            <p:cNvPr id="13" name="任意多边形 12"/>
            <p:cNvSpPr/>
            <p:nvPr/>
          </p:nvSpPr>
          <p:spPr>
            <a:xfrm>
              <a:off x="-646" y="3348"/>
              <a:ext cx="17665" cy="7088"/>
            </a:xfrm>
            <a:custGeom>
              <a:avLst/>
              <a:gdLst>
                <a:gd name="connisteX0" fmla="*/ 0 w 11217275"/>
                <a:gd name="connsiteY0" fmla="*/ 4500893 h 4500893"/>
                <a:gd name="connisteX1" fmla="*/ 2856230 w 11217275"/>
                <a:gd name="connsiteY1" fmla="*/ 3601733 h 4500893"/>
                <a:gd name="connisteX2" fmla="*/ 5533390 w 11217275"/>
                <a:gd name="connsiteY2" fmla="*/ 1802143 h 4500893"/>
                <a:gd name="connisteX3" fmla="*/ 8613775 w 11217275"/>
                <a:gd name="connsiteY3" fmla="*/ 1431938 h 4500893"/>
                <a:gd name="connisteX4" fmla="*/ 10147935 w 11217275"/>
                <a:gd name="connsiteY4" fmla="*/ 172733 h 4500893"/>
                <a:gd name="connisteX5" fmla="*/ 11217275 w 11217275"/>
                <a:gd name="connsiteY5" fmla="*/ 34938 h 450089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11217275" h="4500894">
                  <a:moveTo>
                    <a:pt x="0" y="4500894"/>
                  </a:moveTo>
                  <a:cubicBezTo>
                    <a:pt x="517525" y="4356749"/>
                    <a:pt x="1749425" y="4141484"/>
                    <a:pt x="2856230" y="3601734"/>
                  </a:cubicBezTo>
                  <a:cubicBezTo>
                    <a:pt x="3963035" y="3061984"/>
                    <a:pt x="4382135" y="2235849"/>
                    <a:pt x="5533390" y="1802144"/>
                  </a:cubicBezTo>
                  <a:cubicBezTo>
                    <a:pt x="6684645" y="1368439"/>
                    <a:pt x="7691120" y="1757694"/>
                    <a:pt x="8613775" y="1431939"/>
                  </a:cubicBezTo>
                  <a:cubicBezTo>
                    <a:pt x="9536430" y="1106184"/>
                    <a:pt x="9627235" y="452134"/>
                    <a:pt x="10147935" y="172734"/>
                  </a:cubicBezTo>
                  <a:cubicBezTo>
                    <a:pt x="10668635" y="-106666"/>
                    <a:pt x="11034395" y="37479"/>
                    <a:pt x="11217275" y="34939"/>
                  </a:cubicBezTo>
                </a:path>
              </a:pathLst>
            </a:custGeom>
            <a:noFill/>
            <a:ln>
              <a:solidFill>
                <a:srgbClr val="ACDAF7"/>
              </a:soli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0070C0">
                          <a:alpha val="0"/>
                        </a:srgbClr>
                      </a:gs>
                      <a:gs pos="52000">
                        <a:srgbClr val="56A5DC">
                          <a:alpha val="100000"/>
                        </a:srgbClr>
                      </a:gs>
                      <a:gs pos="100000">
                        <a:srgbClr val="ACDAF7">
                          <a:alpha val="0"/>
                        </a:srgbClr>
                      </a:gs>
                    </a:gsLst>
                    <a:lin ang="10800000" scaled="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b="0" dirty="0">
                <a:solidFill>
                  <a:srgbClr val="0070C0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735" y="3556000"/>
            <a:ext cx="1611630" cy="1955800"/>
            <a:chOff x="61" y="5600"/>
            <a:chExt cx="2538" cy="3080"/>
          </a:xfrm>
        </p:grpSpPr>
        <p:sp>
          <p:nvSpPr>
            <p:cNvPr id="61" name="文本框 43"/>
            <p:cNvSpPr txBox="1"/>
            <p:nvPr/>
          </p:nvSpPr>
          <p:spPr>
            <a:xfrm>
              <a:off x="61" y="5600"/>
              <a:ext cx="2538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2020年3月</a:t>
              </a:r>
              <a:r>
                <a:rPr lang="zh-CN" altLang="en-US" sz="1400" dirty="0">
                  <a:solidFill>
                    <a:schemeClr val="accent2"/>
                  </a:solidFill>
                  <a:sym typeface="+mn-ea"/>
                </a:rPr>
                <a:t> </a:t>
              </a:r>
              <a:endParaRPr lang="en-US" altLang="zh-CN" sz="1400" b="0" dirty="0">
                <a:solidFill>
                  <a:srgbClr val="FFC000"/>
                </a:solidFill>
                <a:cs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1330" y="7195"/>
              <a:ext cx="0" cy="1485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163320" y="2920365"/>
            <a:ext cx="1675765" cy="2008505"/>
            <a:chOff x="1832" y="4599"/>
            <a:chExt cx="2639" cy="3163"/>
          </a:xfrm>
        </p:grpSpPr>
        <p:sp>
          <p:nvSpPr>
            <p:cNvPr id="64" name="文本框 43"/>
            <p:cNvSpPr txBox="1"/>
            <p:nvPr/>
          </p:nvSpPr>
          <p:spPr>
            <a:xfrm>
              <a:off x="1832" y="4599"/>
              <a:ext cx="2639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en-US"/>
              </a:defPPr>
              <a:lvl1pPr algn="ctr" defTabSz="685800">
                <a:lnSpc>
                  <a:spcPct val="130000"/>
                </a:lnSpc>
                <a:defRPr b="0" ker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defRPr>
              </a:lvl1pPr>
            </a:lstStyle>
            <a:p>
              <a:r>
                <a:rPr lang="zh-CN" altLang="en-US" sz="1400" b="1" dirty="0">
                  <a:solidFill>
                    <a:srgbClr val="0070C0"/>
                  </a:solidFill>
                  <a:sym typeface="+mn-ea"/>
                </a:rPr>
                <a:t>2020年4月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b="1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V="1">
              <a:off x="3151" y="6277"/>
              <a:ext cx="0" cy="1485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2347595" y="2456815"/>
            <a:ext cx="1994535" cy="2004695"/>
            <a:chOff x="3697" y="3869"/>
            <a:chExt cx="3141" cy="3157"/>
          </a:xfrm>
        </p:grpSpPr>
        <p:sp>
          <p:nvSpPr>
            <p:cNvPr id="65" name="文本框 43"/>
            <p:cNvSpPr txBox="1"/>
            <p:nvPr/>
          </p:nvSpPr>
          <p:spPr>
            <a:xfrm>
              <a:off x="3697" y="3869"/>
              <a:ext cx="3141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2020年6月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 flipV="1">
              <a:off x="5267" y="5541"/>
              <a:ext cx="0" cy="1485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3864610" y="1981200"/>
            <a:ext cx="1273175" cy="2004695"/>
            <a:chOff x="6086" y="3120"/>
            <a:chExt cx="2005" cy="3157"/>
          </a:xfrm>
        </p:grpSpPr>
        <p:sp>
          <p:nvSpPr>
            <p:cNvPr id="66" name="文本框 43"/>
            <p:cNvSpPr txBox="1"/>
            <p:nvPr/>
          </p:nvSpPr>
          <p:spPr>
            <a:xfrm>
              <a:off x="6086" y="3120"/>
              <a:ext cx="2005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2020年6月</a:t>
              </a:r>
              <a:r>
                <a:rPr lang="zh-CN" altLang="en-US" sz="1400" dirty="0">
                  <a:solidFill>
                    <a:schemeClr val="bg1"/>
                  </a:solidFill>
                  <a:sym typeface="+mn-ea"/>
                </a:rPr>
                <a:t>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 flipV="1">
              <a:off x="6981" y="4792"/>
              <a:ext cx="0" cy="1485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024755" y="1493520"/>
            <a:ext cx="1617980" cy="1671955"/>
            <a:chOff x="7913" y="2352"/>
            <a:chExt cx="2548" cy="2633"/>
          </a:xfrm>
        </p:grpSpPr>
        <p:sp>
          <p:nvSpPr>
            <p:cNvPr id="69" name="文本框 43"/>
            <p:cNvSpPr txBox="1"/>
            <p:nvPr/>
          </p:nvSpPr>
          <p:spPr>
            <a:xfrm>
              <a:off x="7913" y="2352"/>
              <a:ext cx="2548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2020年7月</a:t>
              </a:r>
              <a:r>
                <a:rPr lang="zh-CN" altLang="en-US" sz="1400" dirty="0">
                  <a:solidFill>
                    <a:schemeClr val="bg1"/>
                  </a:solidFill>
                  <a:sym typeface="+mn-ea"/>
                </a:rPr>
                <a:t>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8958" y="3869"/>
              <a:ext cx="0" cy="1116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243955" y="1019175"/>
            <a:ext cx="1637665" cy="1819910"/>
            <a:chOff x="9833" y="1605"/>
            <a:chExt cx="2579" cy="2866"/>
          </a:xfrm>
        </p:grpSpPr>
        <p:sp>
          <p:nvSpPr>
            <p:cNvPr id="68" name="文本框 43"/>
            <p:cNvSpPr txBox="1"/>
            <p:nvPr/>
          </p:nvSpPr>
          <p:spPr>
            <a:xfrm>
              <a:off x="9833" y="1605"/>
              <a:ext cx="2579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</a:t>
              </a:r>
              <a:r>
                <a:rPr lang="en-US" altLang="zh-CN" sz="1400" dirty="0">
                  <a:solidFill>
                    <a:srgbClr val="0070C0"/>
                  </a:solidFill>
                  <a:sym typeface="+mn-ea"/>
                </a:rPr>
                <a:t>8</a:t>
              </a: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月 </a:t>
              </a:r>
              <a:endParaRPr lang="zh-CN" altLang="en-US" sz="1400" dirty="0">
                <a:solidFill>
                  <a:schemeClr val="bg1"/>
                </a:solidFill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11122" y="3307"/>
              <a:ext cx="0" cy="1164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557135" y="726440"/>
            <a:ext cx="1767205" cy="1804035"/>
            <a:chOff x="11901" y="1144"/>
            <a:chExt cx="2783" cy="2841"/>
          </a:xfrm>
        </p:grpSpPr>
        <p:sp>
          <p:nvSpPr>
            <p:cNvPr id="67" name="文本框 43"/>
            <p:cNvSpPr txBox="1"/>
            <p:nvPr/>
          </p:nvSpPr>
          <p:spPr>
            <a:xfrm>
              <a:off x="11901" y="1144"/>
              <a:ext cx="2783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2020年9月 </a:t>
              </a:r>
              <a:endParaRPr lang="zh-CN" altLang="en-US" sz="1400" dirty="0">
                <a:solidFill>
                  <a:schemeClr val="accent2"/>
                </a:solidFill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 flipV="1">
              <a:off x="13094" y="2849"/>
              <a:ext cx="0" cy="1136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9060815" y="296545"/>
            <a:ext cx="1464310" cy="1336040"/>
            <a:chOff x="14269" y="467"/>
            <a:chExt cx="2306" cy="2104"/>
          </a:xfrm>
        </p:grpSpPr>
        <p:sp>
          <p:nvSpPr>
            <p:cNvPr id="70" name="文本框 43"/>
            <p:cNvSpPr txBox="1"/>
            <p:nvPr/>
          </p:nvSpPr>
          <p:spPr>
            <a:xfrm>
              <a:off x="14269" y="467"/>
              <a:ext cx="2306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2020年10月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 flipV="1">
              <a:off x="15452" y="2022"/>
              <a:ext cx="0" cy="549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596005" y="5052060"/>
            <a:ext cx="1541780" cy="1198880"/>
            <a:chOff x="5663" y="7956"/>
            <a:chExt cx="2428" cy="1888"/>
          </a:xfrm>
        </p:grpSpPr>
        <p:sp>
          <p:nvSpPr>
            <p:cNvPr id="73" name="文本框 43"/>
            <p:cNvSpPr txBox="1"/>
            <p:nvPr/>
          </p:nvSpPr>
          <p:spPr>
            <a:xfrm>
              <a:off x="5663" y="8896"/>
              <a:ext cx="2428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2020年6月</a:t>
              </a:r>
              <a:r>
                <a:rPr lang="zh-CN" altLang="en-US" sz="1400" dirty="0">
                  <a:solidFill>
                    <a:schemeClr val="bg1"/>
                  </a:solidFill>
                  <a:sym typeface="+mn-ea"/>
                </a:rPr>
                <a:t>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6877" y="7956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4888230" y="4450715"/>
            <a:ext cx="1600200" cy="1322705"/>
            <a:chOff x="7698" y="7009"/>
            <a:chExt cx="2520" cy="2083"/>
          </a:xfrm>
        </p:grpSpPr>
        <p:sp>
          <p:nvSpPr>
            <p:cNvPr id="72" name="文本框 43"/>
            <p:cNvSpPr txBox="1"/>
            <p:nvPr/>
          </p:nvSpPr>
          <p:spPr>
            <a:xfrm>
              <a:off x="7698" y="8144"/>
              <a:ext cx="2520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2020年7月</a:t>
              </a:r>
              <a:r>
                <a:rPr lang="zh-CN" altLang="en-US" sz="1400" dirty="0">
                  <a:solidFill>
                    <a:schemeClr val="accent2"/>
                  </a:solidFill>
                  <a:sym typeface="+mn-ea"/>
                </a:rPr>
                <a:t>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8835" y="7009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140450" y="4033520"/>
            <a:ext cx="1844675" cy="1295400"/>
            <a:chOff x="9670" y="6352"/>
            <a:chExt cx="2905" cy="2040"/>
          </a:xfrm>
        </p:grpSpPr>
        <p:sp>
          <p:nvSpPr>
            <p:cNvPr id="74" name="文本框 43"/>
            <p:cNvSpPr txBox="1"/>
            <p:nvPr/>
          </p:nvSpPr>
          <p:spPr>
            <a:xfrm>
              <a:off x="9670" y="7444"/>
              <a:ext cx="2905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2020年8月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11006" y="6352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648575" y="3625850"/>
            <a:ext cx="1584960" cy="1242060"/>
            <a:chOff x="12045" y="5710"/>
            <a:chExt cx="2496" cy="1956"/>
          </a:xfrm>
        </p:grpSpPr>
        <p:sp>
          <p:nvSpPr>
            <p:cNvPr id="75" name="文本框 36"/>
            <p:cNvSpPr txBox="1"/>
            <p:nvPr/>
          </p:nvSpPr>
          <p:spPr>
            <a:xfrm>
              <a:off x="12045" y="6718"/>
              <a:ext cx="2496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2020年9月</a:t>
              </a:r>
              <a:r>
                <a:rPr lang="zh-CN" altLang="en-US" sz="1400" dirty="0">
                  <a:solidFill>
                    <a:schemeClr val="bg1"/>
                  </a:solidFill>
                  <a:sym typeface="+mn-ea"/>
                </a:rPr>
                <a:t>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13094" y="5710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983980" y="3161030"/>
            <a:ext cx="1492250" cy="1262380"/>
            <a:chOff x="14148" y="4978"/>
            <a:chExt cx="2350" cy="1988"/>
          </a:xfrm>
        </p:grpSpPr>
        <p:sp>
          <p:nvSpPr>
            <p:cNvPr id="76" name="文本框 36"/>
            <p:cNvSpPr txBox="1"/>
            <p:nvPr/>
          </p:nvSpPr>
          <p:spPr>
            <a:xfrm>
              <a:off x="14148" y="6018"/>
              <a:ext cx="2350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2020年10月</a:t>
              </a:r>
              <a:r>
                <a:rPr lang="zh-CN" altLang="en-US" sz="1400" dirty="0">
                  <a:solidFill>
                    <a:schemeClr val="bg1"/>
                  </a:solidFill>
                  <a:sym typeface="+mn-ea"/>
                </a:rPr>
                <a:t>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15323" y="4978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10184130" y="2630170"/>
            <a:ext cx="1257300" cy="1637665"/>
            <a:chOff x="16038" y="4142"/>
            <a:chExt cx="1980" cy="2579"/>
          </a:xfrm>
        </p:grpSpPr>
        <p:sp>
          <p:nvSpPr>
            <p:cNvPr id="71" name="文本框 43"/>
            <p:cNvSpPr txBox="1"/>
            <p:nvPr/>
          </p:nvSpPr>
          <p:spPr>
            <a:xfrm>
              <a:off x="16038" y="5295"/>
              <a:ext cx="1981" cy="1426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2020年11月</a:t>
              </a: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6694" y="4142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10683240" y="1854200"/>
            <a:ext cx="1828165" cy="1273810"/>
            <a:chOff x="16824" y="2920"/>
            <a:chExt cx="2879" cy="2006"/>
          </a:xfrm>
        </p:grpSpPr>
        <p:sp>
          <p:nvSpPr>
            <p:cNvPr id="77" name="文本框 36"/>
            <p:cNvSpPr txBox="1"/>
            <p:nvPr/>
          </p:nvSpPr>
          <p:spPr>
            <a:xfrm>
              <a:off x="16824" y="3978"/>
              <a:ext cx="2879" cy="948"/>
            </a:xfrm>
            <a:prstGeom prst="rect">
              <a:avLst/>
            </a:prstGeom>
            <a:noFill/>
            <a:ln w="19050"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chemeClr val="accent5">
                      <a:lumMod val="60000"/>
                      <a:lumOff val="40000"/>
                    </a:schemeClr>
                  </a:solidFill>
                </a14:hiddenLine>
              </a:ext>
            </a:extLst>
          </p:spPr>
          <p:txBody>
            <a:bodyPr wrap="square" lIns="68568" tIns="34289" rIns="68568" bIns="34289" rtlCol="0">
              <a:spAutoFit/>
            </a:bodyPr>
            <a:lstStyle>
              <a:defPPr>
                <a:defRPr lang="zh-CN"/>
              </a:defPPr>
              <a:lvl1pPr algn="ctr" defTabSz="685800">
                <a:defRPr b="1" ker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sym typeface="+mn-ea"/>
                </a:rPr>
                <a:t>2020年12月</a:t>
              </a:r>
              <a:r>
                <a:rPr lang="zh-CN" altLang="en-US" sz="1400" dirty="0">
                  <a:solidFill>
                    <a:schemeClr val="accent2"/>
                  </a:solidFill>
                  <a:sym typeface="+mn-ea"/>
                </a:rPr>
                <a:t> </a:t>
              </a:r>
              <a:endParaRPr lang="zh-CN" altLang="en-US" sz="1400" dirty="0">
                <a:solidFill>
                  <a:schemeClr val="bg1"/>
                </a:solidFill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sym typeface="+mn-ea"/>
                </a:rPr>
                <a:t>段落文本内容</a:t>
              </a:r>
              <a:endParaRPr lang="zh-CN" altLang="en-US" sz="1400" dirty="0">
                <a:solidFill>
                  <a:schemeClr val="tx1"/>
                </a:solidFill>
                <a:cs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18194" y="2920"/>
              <a:ext cx="0" cy="843"/>
            </a:xfrm>
            <a:prstGeom prst="line">
              <a:avLst/>
            </a:prstGeom>
            <a:ln w="28575">
              <a:gradFill>
                <a:gsLst>
                  <a:gs pos="0">
                    <a:srgbClr val="ACDAF7">
                      <a:alpha val="0"/>
                    </a:srgbClr>
                  </a:gs>
                  <a:gs pos="100000">
                    <a:srgbClr val="ACDAF7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D2E0FB-3964-7500-67A5-942FD9E1545B}"/>
              </a:ext>
            </a:extLst>
          </p:cNvPr>
          <p:cNvGrpSpPr/>
          <p:nvPr/>
        </p:nvGrpSpPr>
        <p:grpSpPr>
          <a:xfrm>
            <a:off x="188595" y="234315"/>
            <a:ext cx="3425507" cy="521970"/>
            <a:chOff x="188595" y="234315"/>
            <a:chExt cx="3425507" cy="52197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282B2B5-5153-40CF-C78B-2917E066F60A}"/>
                </a:ext>
              </a:extLst>
            </p:cNvPr>
            <p:cNvGrpSpPr/>
            <p:nvPr/>
          </p:nvGrpSpPr>
          <p:grpSpPr>
            <a:xfrm>
              <a:off x="188595" y="234315"/>
              <a:ext cx="3425507" cy="521970"/>
              <a:chOff x="188595" y="234315"/>
              <a:chExt cx="3425507" cy="521970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F8B8FD38-E44C-B755-3109-233BDB6781EB}"/>
                  </a:ext>
                </a:extLst>
              </p:cNvPr>
              <p:cNvSpPr txBox="1"/>
              <p:nvPr/>
            </p:nvSpPr>
            <p:spPr>
              <a:xfrm>
                <a:off x="188595" y="234315"/>
                <a:ext cx="716280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01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C789816-0130-F961-B04C-2934EB0909B3}"/>
                  </a:ext>
                </a:extLst>
              </p:cNvPr>
              <p:cNvSpPr txBox="1"/>
              <p:nvPr/>
            </p:nvSpPr>
            <p:spPr>
              <a:xfrm>
                <a:off x="1063942" y="265113"/>
                <a:ext cx="255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在这里输入标题</a:t>
                </a:r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5EE9AAA5-8C2D-E822-89CA-C3774EE95EE3}"/>
                </a:ext>
              </a:extLst>
            </p:cNvPr>
            <p:cNvCxnSpPr/>
            <p:nvPr/>
          </p:nvCxnSpPr>
          <p:spPr>
            <a:xfrm>
              <a:off x="904875" y="307975"/>
              <a:ext cx="0" cy="3746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3125 0.399352 L -0.012656 -0.02055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00" y="-32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694945F0-D85E-D15B-3A15-56EAB5062A24}"/>
              </a:ext>
            </a:extLst>
          </p:cNvPr>
          <p:cNvGrpSpPr/>
          <p:nvPr/>
        </p:nvGrpSpPr>
        <p:grpSpPr>
          <a:xfrm>
            <a:off x="188595" y="234315"/>
            <a:ext cx="3425507" cy="521970"/>
            <a:chOff x="188595" y="234315"/>
            <a:chExt cx="3425507" cy="52197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5F36292-59A3-311D-59DC-BCE48F0749F0}"/>
                </a:ext>
              </a:extLst>
            </p:cNvPr>
            <p:cNvGrpSpPr/>
            <p:nvPr/>
          </p:nvGrpSpPr>
          <p:grpSpPr>
            <a:xfrm>
              <a:off x="188595" y="234315"/>
              <a:ext cx="3425507" cy="521970"/>
              <a:chOff x="188595" y="234315"/>
              <a:chExt cx="3425507" cy="52197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0FCF6C8-4155-1AE9-458A-551E196C2195}"/>
                  </a:ext>
                </a:extLst>
              </p:cNvPr>
              <p:cNvSpPr txBox="1"/>
              <p:nvPr/>
            </p:nvSpPr>
            <p:spPr>
              <a:xfrm>
                <a:off x="188595" y="234315"/>
                <a:ext cx="716280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01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2BAB01E-2A19-7DAC-DDD5-499766F85DA3}"/>
                  </a:ext>
                </a:extLst>
              </p:cNvPr>
              <p:cNvSpPr txBox="1"/>
              <p:nvPr/>
            </p:nvSpPr>
            <p:spPr>
              <a:xfrm>
                <a:off x="1063942" y="265113"/>
                <a:ext cx="255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在这里输入标题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44182BB-7042-DC6F-0B78-28CF5F85BE0A}"/>
                </a:ext>
              </a:extLst>
            </p:cNvPr>
            <p:cNvCxnSpPr/>
            <p:nvPr/>
          </p:nvCxnSpPr>
          <p:spPr>
            <a:xfrm>
              <a:off x="904875" y="307975"/>
              <a:ext cx="0" cy="3746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4BA18F-AD16-C45E-9F26-B35FF19A6364}"/>
              </a:ext>
            </a:extLst>
          </p:cNvPr>
          <p:cNvGrpSpPr/>
          <p:nvPr/>
        </p:nvGrpSpPr>
        <p:grpSpPr>
          <a:xfrm>
            <a:off x="1498491" y="868680"/>
            <a:ext cx="8912969" cy="5432425"/>
            <a:chOff x="1498491" y="868680"/>
            <a:chExt cx="8912969" cy="5432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30185" y="2459990"/>
              <a:ext cx="2581275" cy="172085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92350" y="3758565"/>
              <a:ext cx="1700530" cy="188214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04640" y="4375150"/>
              <a:ext cx="1703705" cy="192595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04640" y="1230630"/>
              <a:ext cx="3612515" cy="304546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81175" y="1783715"/>
              <a:ext cx="2211705" cy="186753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30265" y="4375150"/>
              <a:ext cx="2511425" cy="1911985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30185" y="868680"/>
              <a:ext cx="2581275" cy="1406525"/>
              <a:chOff x="12331" y="1368"/>
              <a:chExt cx="4065" cy="221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2331" y="1368"/>
                <a:ext cx="4065" cy="2215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87"/>
              <p:cNvSpPr txBox="1"/>
              <p:nvPr/>
            </p:nvSpPr>
            <p:spPr>
              <a:xfrm>
                <a:off x="12790" y="1896"/>
                <a:ext cx="2660" cy="1163"/>
              </a:xfrm>
              <a:prstGeom prst="rect">
                <a:avLst/>
              </a:prstGeom>
              <a:noFill/>
            </p:spPr>
            <p:txBody>
              <a:bodyPr wrap="none" lIns="121912" tIns="60956" rIns="121912" bIns="60956" rtlCol="0">
                <a:spAutoFit/>
              </a:bodyPr>
              <a:lstStyle/>
              <a:p>
                <a:pPr algn="l"/>
                <a:r>
                  <a:rPr lang="en-US" altLang="zh-CN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TIME——</a:t>
                </a:r>
              </a:p>
              <a:p>
                <a:pPr algn="l"/>
                <a:r>
                  <a:rPr lang="zh-CN" altLang="en-US" sz="2000" b="1" spc="3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输入标题</a:t>
                </a: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8573135" y="4375150"/>
              <a:ext cx="1511300" cy="1406525"/>
            </a:xfrm>
            <a:prstGeom prst="rect">
              <a:avLst/>
            </a:prstGeom>
            <a:solidFill>
              <a:srgbClr val="D0E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1355D79-6639-5CFE-9EE8-93E4CABC543B}"/>
                </a:ext>
              </a:extLst>
            </p:cNvPr>
            <p:cNvSpPr/>
            <p:nvPr/>
          </p:nvSpPr>
          <p:spPr>
            <a:xfrm>
              <a:off x="1498491" y="3758660"/>
              <a:ext cx="662414" cy="616490"/>
            </a:xfrm>
            <a:prstGeom prst="rect">
              <a:avLst/>
            </a:prstGeom>
            <a:solidFill>
              <a:srgbClr val="D0E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AEEFB"/>
            </a:gs>
            <a:gs pos="100000">
              <a:schemeClr val="bg1"/>
            </a:gs>
          </a:gsLst>
          <a:lin ang="5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A-任意多边形 164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507615" y="1437005"/>
            <a:ext cx="398145" cy="355600"/>
          </a:xfrm>
          <a:custGeom>
            <a:avLst/>
            <a:gdLst>
              <a:gd name="T0" fmla="*/ 171 w 3653"/>
              <a:gd name="T1" fmla="*/ 2242 h 3248"/>
              <a:gd name="T2" fmla="*/ 171 w 3653"/>
              <a:gd name="T3" fmla="*/ 2273 h 3248"/>
              <a:gd name="T4" fmla="*/ 1756 w 3653"/>
              <a:gd name="T5" fmla="*/ 3070 h 3248"/>
              <a:gd name="T6" fmla="*/ 1897 w 3653"/>
              <a:gd name="T7" fmla="*/ 3070 h 3248"/>
              <a:gd name="T8" fmla="*/ 3481 w 3653"/>
              <a:gd name="T9" fmla="*/ 2273 h 3248"/>
              <a:gd name="T10" fmla="*/ 3481 w 3653"/>
              <a:gd name="T11" fmla="*/ 2242 h 3248"/>
              <a:gd name="T12" fmla="*/ 2005 w 3653"/>
              <a:gd name="T13" fmla="*/ 2572 h 3248"/>
              <a:gd name="T14" fmla="*/ 1827 w 3653"/>
              <a:gd name="T15" fmla="*/ 2614 h 3248"/>
              <a:gd name="T16" fmla="*/ 1647 w 3653"/>
              <a:gd name="T17" fmla="*/ 2572 h 3248"/>
              <a:gd name="T18" fmla="*/ 1962 w 3653"/>
              <a:gd name="T19" fmla="*/ 1956 h 3248"/>
              <a:gd name="T20" fmla="*/ 1780 w 3653"/>
              <a:gd name="T21" fmla="*/ 1977 h 3248"/>
              <a:gd name="T22" fmla="*/ 571 w 3653"/>
              <a:gd name="T23" fmla="*/ 1401 h 3248"/>
              <a:gd name="T24" fmla="*/ 169 w 3653"/>
              <a:gd name="T25" fmla="*/ 1617 h 3248"/>
              <a:gd name="T26" fmla="*/ 177 w 3653"/>
              <a:gd name="T27" fmla="*/ 1648 h 3248"/>
              <a:gd name="T28" fmla="*/ 1791 w 3653"/>
              <a:gd name="T29" fmla="*/ 2444 h 3248"/>
              <a:gd name="T30" fmla="*/ 1931 w 3653"/>
              <a:gd name="T31" fmla="*/ 2421 h 3248"/>
              <a:gd name="T32" fmla="*/ 3485 w 3653"/>
              <a:gd name="T33" fmla="*/ 1631 h 3248"/>
              <a:gd name="T34" fmla="*/ 3476 w 3653"/>
              <a:gd name="T35" fmla="*/ 1600 h 3248"/>
              <a:gd name="T36" fmla="*/ 1791 w 3653"/>
              <a:gd name="T37" fmla="*/ 171 h 3248"/>
              <a:gd name="T38" fmla="*/ 177 w 3653"/>
              <a:gd name="T39" fmla="*/ 966 h 3248"/>
              <a:gd name="T40" fmla="*/ 169 w 3653"/>
              <a:gd name="T41" fmla="*/ 997 h 3248"/>
              <a:gd name="T42" fmla="*/ 1722 w 3653"/>
              <a:gd name="T43" fmla="*/ 1788 h 3248"/>
              <a:gd name="T44" fmla="*/ 1862 w 3653"/>
              <a:gd name="T45" fmla="*/ 1810 h 3248"/>
              <a:gd name="T46" fmla="*/ 3476 w 3653"/>
              <a:gd name="T47" fmla="*/ 1014 h 3248"/>
              <a:gd name="T48" fmla="*/ 3485 w 3653"/>
              <a:gd name="T49" fmla="*/ 983 h 3248"/>
              <a:gd name="T50" fmla="*/ 1930 w 3653"/>
              <a:gd name="T51" fmla="*/ 192 h 3248"/>
              <a:gd name="T52" fmla="*/ 1827 w 3653"/>
              <a:gd name="T53" fmla="*/ 0 h 3248"/>
              <a:gd name="T54" fmla="*/ 2005 w 3653"/>
              <a:gd name="T55" fmla="*/ 42 h 3248"/>
              <a:gd name="T56" fmla="*/ 3613 w 3653"/>
              <a:gd name="T57" fmla="*/ 870 h 3248"/>
              <a:gd name="T58" fmla="*/ 3653 w 3653"/>
              <a:gd name="T59" fmla="*/ 990 h 3248"/>
              <a:gd name="T60" fmla="*/ 3615 w 3653"/>
              <a:gd name="T61" fmla="*/ 1109 h 3248"/>
              <a:gd name="T62" fmla="*/ 3541 w 3653"/>
              <a:gd name="T63" fmla="*/ 1171 h 3248"/>
              <a:gd name="T64" fmla="*/ 3593 w 3653"/>
              <a:gd name="T65" fmla="*/ 1481 h 3248"/>
              <a:gd name="T66" fmla="*/ 3650 w 3653"/>
              <a:gd name="T67" fmla="*/ 1591 h 3248"/>
              <a:gd name="T68" fmla="*/ 3630 w 3653"/>
              <a:gd name="T69" fmla="*/ 1717 h 3248"/>
              <a:gd name="T70" fmla="*/ 3541 w 3653"/>
              <a:gd name="T71" fmla="*/ 1805 h 3248"/>
              <a:gd name="T72" fmla="*/ 3593 w 3653"/>
              <a:gd name="T73" fmla="*/ 2114 h 3248"/>
              <a:gd name="T74" fmla="*/ 3650 w 3653"/>
              <a:gd name="T75" fmla="*/ 2225 h 3248"/>
              <a:gd name="T76" fmla="*/ 3630 w 3653"/>
              <a:gd name="T77" fmla="*/ 2350 h 3248"/>
              <a:gd name="T78" fmla="*/ 3541 w 3653"/>
              <a:gd name="T79" fmla="*/ 2439 h 3248"/>
              <a:gd name="T80" fmla="*/ 1872 w 3653"/>
              <a:gd name="T81" fmla="*/ 3245 h 3248"/>
              <a:gd name="T82" fmla="*/ 1690 w 3653"/>
              <a:gd name="T83" fmla="*/ 3224 h 3248"/>
              <a:gd name="T84" fmla="*/ 60 w 3653"/>
              <a:gd name="T85" fmla="*/ 2401 h 3248"/>
              <a:gd name="T86" fmla="*/ 2 w 3653"/>
              <a:gd name="T87" fmla="*/ 2290 h 3248"/>
              <a:gd name="T88" fmla="*/ 22 w 3653"/>
              <a:gd name="T89" fmla="*/ 2164 h 3248"/>
              <a:gd name="T90" fmla="*/ 112 w 3653"/>
              <a:gd name="T91" fmla="*/ 2077 h 3248"/>
              <a:gd name="T92" fmla="*/ 60 w 3653"/>
              <a:gd name="T93" fmla="*/ 1768 h 3248"/>
              <a:gd name="T94" fmla="*/ 2 w 3653"/>
              <a:gd name="T95" fmla="*/ 1657 h 3248"/>
              <a:gd name="T96" fmla="*/ 22 w 3653"/>
              <a:gd name="T97" fmla="*/ 1532 h 3248"/>
              <a:gd name="T98" fmla="*/ 112 w 3653"/>
              <a:gd name="T99" fmla="*/ 1443 h 3248"/>
              <a:gd name="T100" fmla="*/ 60 w 3653"/>
              <a:gd name="T101" fmla="*/ 1134 h 3248"/>
              <a:gd name="T102" fmla="*/ 2 w 3653"/>
              <a:gd name="T103" fmla="*/ 1023 h 3248"/>
              <a:gd name="T104" fmla="*/ 22 w 3653"/>
              <a:gd name="T105" fmla="*/ 898 h 3248"/>
              <a:gd name="T106" fmla="*/ 112 w 3653"/>
              <a:gd name="T107" fmla="*/ 809 h 3248"/>
              <a:gd name="T108" fmla="*/ 1780 w 3653"/>
              <a:gd name="T109" fmla="*/ 2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53" h="3248">
                <a:moveTo>
                  <a:pt x="571" y="2035"/>
                </a:moveTo>
                <a:lnTo>
                  <a:pt x="187" y="2226"/>
                </a:lnTo>
                <a:lnTo>
                  <a:pt x="177" y="2234"/>
                </a:lnTo>
                <a:lnTo>
                  <a:pt x="171" y="2242"/>
                </a:lnTo>
                <a:lnTo>
                  <a:pt x="169" y="2251"/>
                </a:lnTo>
                <a:lnTo>
                  <a:pt x="167" y="2257"/>
                </a:lnTo>
                <a:lnTo>
                  <a:pt x="169" y="2265"/>
                </a:lnTo>
                <a:lnTo>
                  <a:pt x="171" y="2273"/>
                </a:lnTo>
                <a:lnTo>
                  <a:pt x="177" y="2282"/>
                </a:lnTo>
                <a:lnTo>
                  <a:pt x="187" y="2288"/>
                </a:lnTo>
                <a:lnTo>
                  <a:pt x="1722" y="3055"/>
                </a:lnTo>
                <a:lnTo>
                  <a:pt x="1756" y="3070"/>
                </a:lnTo>
                <a:lnTo>
                  <a:pt x="1791" y="3077"/>
                </a:lnTo>
                <a:lnTo>
                  <a:pt x="1827" y="3080"/>
                </a:lnTo>
                <a:lnTo>
                  <a:pt x="1862" y="3077"/>
                </a:lnTo>
                <a:lnTo>
                  <a:pt x="1897" y="3070"/>
                </a:lnTo>
                <a:lnTo>
                  <a:pt x="1931" y="3055"/>
                </a:lnTo>
                <a:lnTo>
                  <a:pt x="3466" y="2288"/>
                </a:lnTo>
                <a:lnTo>
                  <a:pt x="3476" y="2282"/>
                </a:lnTo>
                <a:lnTo>
                  <a:pt x="3481" y="2273"/>
                </a:lnTo>
                <a:lnTo>
                  <a:pt x="3485" y="2265"/>
                </a:lnTo>
                <a:lnTo>
                  <a:pt x="3485" y="2257"/>
                </a:lnTo>
                <a:lnTo>
                  <a:pt x="3485" y="2251"/>
                </a:lnTo>
                <a:lnTo>
                  <a:pt x="3481" y="2242"/>
                </a:lnTo>
                <a:lnTo>
                  <a:pt x="3476" y="2234"/>
                </a:lnTo>
                <a:lnTo>
                  <a:pt x="3466" y="2226"/>
                </a:lnTo>
                <a:lnTo>
                  <a:pt x="3081" y="2035"/>
                </a:lnTo>
                <a:lnTo>
                  <a:pt x="2005" y="2572"/>
                </a:lnTo>
                <a:lnTo>
                  <a:pt x="1962" y="2590"/>
                </a:lnTo>
                <a:lnTo>
                  <a:pt x="1918" y="2603"/>
                </a:lnTo>
                <a:lnTo>
                  <a:pt x="1872" y="2611"/>
                </a:lnTo>
                <a:lnTo>
                  <a:pt x="1827" y="2614"/>
                </a:lnTo>
                <a:lnTo>
                  <a:pt x="1780" y="2611"/>
                </a:lnTo>
                <a:lnTo>
                  <a:pt x="1735" y="2603"/>
                </a:lnTo>
                <a:lnTo>
                  <a:pt x="1690" y="2590"/>
                </a:lnTo>
                <a:lnTo>
                  <a:pt x="1647" y="2572"/>
                </a:lnTo>
                <a:lnTo>
                  <a:pt x="571" y="2035"/>
                </a:lnTo>
                <a:close/>
                <a:moveTo>
                  <a:pt x="3081" y="1401"/>
                </a:moveTo>
                <a:lnTo>
                  <a:pt x="2005" y="1938"/>
                </a:lnTo>
                <a:lnTo>
                  <a:pt x="1962" y="1956"/>
                </a:lnTo>
                <a:lnTo>
                  <a:pt x="1918" y="1969"/>
                </a:lnTo>
                <a:lnTo>
                  <a:pt x="1872" y="1977"/>
                </a:lnTo>
                <a:lnTo>
                  <a:pt x="1827" y="1980"/>
                </a:lnTo>
                <a:lnTo>
                  <a:pt x="1780" y="1977"/>
                </a:lnTo>
                <a:lnTo>
                  <a:pt x="1735" y="1969"/>
                </a:lnTo>
                <a:lnTo>
                  <a:pt x="1690" y="1956"/>
                </a:lnTo>
                <a:lnTo>
                  <a:pt x="1647" y="1938"/>
                </a:lnTo>
                <a:lnTo>
                  <a:pt x="571" y="1401"/>
                </a:lnTo>
                <a:lnTo>
                  <a:pt x="187" y="1593"/>
                </a:lnTo>
                <a:lnTo>
                  <a:pt x="177" y="1600"/>
                </a:lnTo>
                <a:lnTo>
                  <a:pt x="171" y="1608"/>
                </a:lnTo>
                <a:lnTo>
                  <a:pt x="169" y="1617"/>
                </a:lnTo>
                <a:lnTo>
                  <a:pt x="167" y="1624"/>
                </a:lnTo>
                <a:lnTo>
                  <a:pt x="169" y="1631"/>
                </a:lnTo>
                <a:lnTo>
                  <a:pt x="171" y="1639"/>
                </a:lnTo>
                <a:lnTo>
                  <a:pt x="177" y="1648"/>
                </a:lnTo>
                <a:lnTo>
                  <a:pt x="187" y="1655"/>
                </a:lnTo>
                <a:lnTo>
                  <a:pt x="1722" y="2421"/>
                </a:lnTo>
                <a:lnTo>
                  <a:pt x="1756" y="2436"/>
                </a:lnTo>
                <a:lnTo>
                  <a:pt x="1791" y="2444"/>
                </a:lnTo>
                <a:lnTo>
                  <a:pt x="1827" y="2446"/>
                </a:lnTo>
                <a:lnTo>
                  <a:pt x="1862" y="2444"/>
                </a:lnTo>
                <a:lnTo>
                  <a:pt x="1897" y="2436"/>
                </a:lnTo>
                <a:lnTo>
                  <a:pt x="1931" y="2421"/>
                </a:lnTo>
                <a:lnTo>
                  <a:pt x="3466" y="1655"/>
                </a:lnTo>
                <a:lnTo>
                  <a:pt x="3476" y="1648"/>
                </a:lnTo>
                <a:lnTo>
                  <a:pt x="3481" y="1639"/>
                </a:lnTo>
                <a:lnTo>
                  <a:pt x="3485" y="1631"/>
                </a:lnTo>
                <a:lnTo>
                  <a:pt x="3485" y="1624"/>
                </a:lnTo>
                <a:lnTo>
                  <a:pt x="3485" y="1617"/>
                </a:lnTo>
                <a:lnTo>
                  <a:pt x="3481" y="1608"/>
                </a:lnTo>
                <a:lnTo>
                  <a:pt x="3476" y="1600"/>
                </a:lnTo>
                <a:lnTo>
                  <a:pt x="3466" y="1593"/>
                </a:lnTo>
                <a:lnTo>
                  <a:pt x="3081" y="1401"/>
                </a:lnTo>
                <a:close/>
                <a:moveTo>
                  <a:pt x="1827" y="168"/>
                </a:moveTo>
                <a:lnTo>
                  <a:pt x="1791" y="171"/>
                </a:lnTo>
                <a:lnTo>
                  <a:pt x="1756" y="179"/>
                </a:lnTo>
                <a:lnTo>
                  <a:pt x="1722" y="192"/>
                </a:lnTo>
                <a:lnTo>
                  <a:pt x="187" y="959"/>
                </a:lnTo>
                <a:lnTo>
                  <a:pt x="177" y="966"/>
                </a:lnTo>
                <a:lnTo>
                  <a:pt x="171" y="974"/>
                </a:lnTo>
                <a:lnTo>
                  <a:pt x="169" y="983"/>
                </a:lnTo>
                <a:lnTo>
                  <a:pt x="167" y="990"/>
                </a:lnTo>
                <a:lnTo>
                  <a:pt x="169" y="997"/>
                </a:lnTo>
                <a:lnTo>
                  <a:pt x="171" y="1005"/>
                </a:lnTo>
                <a:lnTo>
                  <a:pt x="177" y="1014"/>
                </a:lnTo>
                <a:lnTo>
                  <a:pt x="187" y="1021"/>
                </a:lnTo>
                <a:lnTo>
                  <a:pt x="1722" y="1788"/>
                </a:lnTo>
                <a:lnTo>
                  <a:pt x="1756" y="1802"/>
                </a:lnTo>
                <a:lnTo>
                  <a:pt x="1791" y="1810"/>
                </a:lnTo>
                <a:lnTo>
                  <a:pt x="1827" y="1812"/>
                </a:lnTo>
                <a:lnTo>
                  <a:pt x="1862" y="1810"/>
                </a:lnTo>
                <a:lnTo>
                  <a:pt x="1897" y="1802"/>
                </a:lnTo>
                <a:lnTo>
                  <a:pt x="1931" y="1788"/>
                </a:lnTo>
                <a:lnTo>
                  <a:pt x="3466" y="1021"/>
                </a:lnTo>
                <a:lnTo>
                  <a:pt x="3476" y="1014"/>
                </a:lnTo>
                <a:lnTo>
                  <a:pt x="3481" y="1005"/>
                </a:lnTo>
                <a:lnTo>
                  <a:pt x="3485" y="997"/>
                </a:lnTo>
                <a:lnTo>
                  <a:pt x="3485" y="990"/>
                </a:lnTo>
                <a:lnTo>
                  <a:pt x="3485" y="983"/>
                </a:lnTo>
                <a:lnTo>
                  <a:pt x="3481" y="974"/>
                </a:lnTo>
                <a:lnTo>
                  <a:pt x="3476" y="966"/>
                </a:lnTo>
                <a:lnTo>
                  <a:pt x="3466" y="959"/>
                </a:lnTo>
                <a:lnTo>
                  <a:pt x="1930" y="192"/>
                </a:lnTo>
                <a:lnTo>
                  <a:pt x="1897" y="179"/>
                </a:lnTo>
                <a:lnTo>
                  <a:pt x="1862" y="171"/>
                </a:lnTo>
                <a:lnTo>
                  <a:pt x="1827" y="168"/>
                </a:lnTo>
                <a:close/>
                <a:moveTo>
                  <a:pt x="1827" y="0"/>
                </a:moveTo>
                <a:lnTo>
                  <a:pt x="1872" y="2"/>
                </a:lnTo>
                <a:lnTo>
                  <a:pt x="1918" y="10"/>
                </a:lnTo>
                <a:lnTo>
                  <a:pt x="1962" y="23"/>
                </a:lnTo>
                <a:lnTo>
                  <a:pt x="2005" y="42"/>
                </a:lnTo>
                <a:lnTo>
                  <a:pt x="3541" y="809"/>
                </a:lnTo>
                <a:lnTo>
                  <a:pt x="3569" y="826"/>
                </a:lnTo>
                <a:lnTo>
                  <a:pt x="3593" y="847"/>
                </a:lnTo>
                <a:lnTo>
                  <a:pt x="3613" y="870"/>
                </a:lnTo>
                <a:lnTo>
                  <a:pt x="3630" y="898"/>
                </a:lnTo>
                <a:lnTo>
                  <a:pt x="3642" y="927"/>
                </a:lnTo>
                <a:lnTo>
                  <a:pt x="3650" y="958"/>
                </a:lnTo>
                <a:lnTo>
                  <a:pt x="3653" y="990"/>
                </a:lnTo>
                <a:lnTo>
                  <a:pt x="3650" y="1023"/>
                </a:lnTo>
                <a:lnTo>
                  <a:pt x="3642" y="1054"/>
                </a:lnTo>
                <a:lnTo>
                  <a:pt x="3630" y="1083"/>
                </a:lnTo>
                <a:lnTo>
                  <a:pt x="3615" y="1109"/>
                </a:lnTo>
                <a:lnTo>
                  <a:pt x="3593" y="1134"/>
                </a:lnTo>
                <a:lnTo>
                  <a:pt x="3569" y="1154"/>
                </a:lnTo>
                <a:lnTo>
                  <a:pt x="3541" y="1171"/>
                </a:lnTo>
                <a:lnTo>
                  <a:pt x="3541" y="1171"/>
                </a:lnTo>
                <a:lnTo>
                  <a:pt x="3268" y="1307"/>
                </a:lnTo>
                <a:lnTo>
                  <a:pt x="3541" y="1443"/>
                </a:lnTo>
                <a:lnTo>
                  <a:pt x="3569" y="1460"/>
                </a:lnTo>
                <a:lnTo>
                  <a:pt x="3593" y="1481"/>
                </a:lnTo>
                <a:lnTo>
                  <a:pt x="3613" y="1504"/>
                </a:lnTo>
                <a:lnTo>
                  <a:pt x="3630" y="1532"/>
                </a:lnTo>
                <a:lnTo>
                  <a:pt x="3642" y="1560"/>
                </a:lnTo>
                <a:lnTo>
                  <a:pt x="3650" y="1591"/>
                </a:lnTo>
                <a:lnTo>
                  <a:pt x="3653" y="1624"/>
                </a:lnTo>
                <a:lnTo>
                  <a:pt x="3650" y="1657"/>
                </a:lnTo>
                <a:lnTo>
                  <a:pt x="3642" y="1688"/>
                </a:lnTo>
                <a:lnTo>
                  <a:pt x="3630" y="1717"/>
                </a:lnTo>
                <a:lnTo>
                  <a:pt x="3613" y="1743"/>
                </a:lnTo>
                <a:lnTo>
                  <a:pt x="3593" y="1768"/>
                </a:lnTo>
                <a:lnTo>
                  <a:pt x="3569" y="1788"/>
                </a:lnTo>
                <a:lnTo>
                  <a:pt x="3541" y="1805"/>
                </a:lnTo>
                <a:lnTo>
                  <a:pt x="3268" y="1940"/>
                </a:lnTo>
                <a:lnTo>
                  <a:pt x="3541" y="2077"/>
                </a:lnTo>
                <a:lnTo>
                  <a:pt x="3569" y="2093"/>
                </a:lnTo>
                <a:lnTo>
                  <a:pt x="3593" y="2114"/>
                </a:lnTo>
                <a:lnTo>
                  <a:pt x="3613" y="2138"/>
                </a:lnTo>
                <a:lnTo>
                  <a:pt x="3630" y="2164"/>
                </a:lnTo>
                <a:lnTo>
                  <a:pt x="3642" y="2194"/>
                </a:lnTo>
                <a:lnTo>
                  <a:pt x="3650" y="2225"/>
                </a:lnTo>
                <a:lnTo>
                  <a:pt x="3653" y="2257"/>
                </a:lnTo>
                <a:lnTo>
                  <a:pt x="3650" y="2290"/>
                </a:lnTo>
                <a:lnTo>
                  <a:pt x="3642" y="2322"/>
                </a:lnTo>
                <a:lnTo>
                  <a:pt x="3630" y="2350"/>
                </a:lnTo>
                <a:lnTo>
                  <a:pt x="3615" y="2377"/>
                </a:lnTo>
                <a:lnTo>
                  <a:pt x="3593" y="2401"/>
                </a:lnTo>
                <a:lnTo>
                  <a:pt x="3569" y="2421"/>
                </a:lnTo>
                <a:lnTo>
                  <a:pt x="3541" y="2439"/>
                </a:lnTo>
                <a:lnTo>
                  <a:pt x="2005" y="3206"/>
                </a:lnTo>
                <a:lnTo>
                  <a:pt x="1962" y="3224"/>
                </a:lnTo>
                <a:lnTo>
                  <a:pt x="1918" y="3237"/>
                </a:lnTo>
                <a:lnTo>
                  <a:pt x="1872" y="3245"/>
                </a:lnTo>
                <a:lnTo>
                  <a:pt x="1827" y="3248"/>
                </a:lnTo>
                <a:lnTo>
                  <a:pt x="1780" y="3245"/>
                </a:lnTo>
                <a:lnTo>
                  <a:pt x="1735" y="3237"/>
                </a:lnTo>
                <a:lnTo>
                  <a:pt x="1690" y="3224"/>
                </a:lnTo>
                <a:lnTo>
                  <a:pt x="1647" y="3206"/>
                </a:lnTo>
                <a:lnTo>
                  <a:pt x="112" y="2439"/>
                </a:lnTo>
                <a:lnTo>
                  <a:pt x="84" y="2421"/>
                </a:lnTo>
                <a:lnTo>
                  <a:pt x="60" y="2401"/>
                </a:lnTo>
                <a:lnTo>
                  <a:pt x="39" y="2377"/>
                </a:lnTo>
                <a:lnTo>
                  <a:pt x="22" y="2350"/>
                </a:lnTo>
                <a:lnTo>
                  <a:pt x="10" y="2322"/>
                </a:lnTo>
                <a:lnTo>
                  <a:pt x="2" y="2290"/>
                </a:lnTo>
                <a:lnTo>
                  <a:pt x="0" y="2257"/>
                </a:lnTo>
                <a:lnTo>
                  <a:pt x="2" y="2225"/>
                </a:lnTo>
                <a:lnTo>
                  <a:pt x="10" y="2194"/>
                </a:lnTo>
                <a:lnTo>
                  <a:pt x="22" y="2164"/>
                </a:lnTo>
                <a:lnTo>
                  <a:pt x="39" y="2138"/>
                </a:lnTo>
                <a:lnTo>
                  <a:pt x="60" y="2114"/>
                </a:lnTo>
                <a:lnTo>
                  <a:pt x="84" y="2093"/>
                </a:lnTo>
                <a:lnTo>
                  <a:pt x="112" y="2077"/>
                </a:lnTo>
                <a:lnTo>
                  <a:pt x="384" y="1940"/>
                </a:lnTo>
                <a:lnTo>
                  <a:pt x="112" y="1805"/>
                </a:lnTo>
                <a:lnTo>
                  <a:pt x="84" y="1788"/>
                </a:lnTo>
                <a:lnTo>
                  <a:pt x="60" y="1768"/>
                </a:lnTo>
                <a:lnTo>
                  <a:pt x="39" y="1743"/>
                </a:lnTo>
                <a:lnTo>
                  <a:pt x="22" y="1717"/>
                </a:lnTo>
                <a:lnTo>
                  <a:pt x="10" y="1688"/>
                </a:lnTo>
                <a:lnTo>
                  <a:pt x="2" y="1657"/>
                </a:lnTo>
                <a:lnTo>
                  <a:pt x="0" y="1624"/>
                </a:lnTo>
                <a:lnTo>
                  <a:pt x="2" y="1591"/>
                </a:lnTo>
                <a:lnTo>
                  <a:pt x="10" y="1560"/>
                </a:lnTo>
                <a:lnTo>
                  <a:pt x="22" y="1532"/>
                </a:lnTo>
                <a:lnTo>
                  <a:pt x="39" y="1504"/>
                </a:lnTo>
                <a:lnTo>
                  <a:pt x="60" y="1481"/>
                </a:lnTo>
                <a:lnTo>
                  <a:pt x="84" y="1460"/>
                </a:lnTo>
                <a:lnTo>
                  <a:pt x="112" y="1443"/>
                </a:lnTo>
                <a:lnTo>
                  <a:pt x="384" y="1307"/>
                </a:lnTo>
                <a:lnTo>
                  <a:pt x="112" y="1171"/>
                </a:lnTo>
                <a:lnTo>
                  <a:pt x="84" y="1154"/>
                </a:lnTo>
                <a:lnTo>
                  <a:pt x="60" y="1134"/>
                </a:lnTo>
                <a:lnTo>
                  <a:pt x="39" y="1109"/>
                </a:lnTo>
                <a:lnTo>
                  <a:pt x="22" y="1083"/>
                </a:lnTo>
                <a:lnTo>
                  <a:pt x="10" y="1054"/>
                </a:lnTo>
                <a:lnTo>
                  <a:pt x="2" y="1023"/>
                </a:lnTo>
                <a:lnTo>
                  <a:pt x="0" y="990"/>
                </a:lnTo>
                <a:lnTo>
                  <a:pt x="2" y="958"/>
                </a:lnTo>
                <a:lnTo>
                  <a:pt x="10" y="927"/>
                </a:lnTo>
                <a:lnTo>
                  <a:pt x="22" y="898"/>
                </a:lnTo>
                <a:lnTo>
                  <a:pt x="39" y="870"/>
                </a:lnTo>
                <a:lnTo>
                  <a:pt x="60" y="847"/>
                </a:lnTo>
                <a:lnTo>
                  <a:pt x="84" y="826"/>
                </a:lnTo>
                <a:lnTo>
                  <a:pt x="112" y="809"/>
                </a:lnTo>
                <a:lnTo>
                  <a:pt x="1647" y="42"/>
                </a:lnTo>
                <a:lnTo>
                  <a:pt x="1690" y="23"/>
                </a:lnTo>
                <a:lnTo>
                  <a:pt x="1735" y="10"/>
                </a:lnTo>
                <a:lnTo>
                  <a:pt x="1780" y="2"/>
                </a:lnTo>
                <a:lnTo>
                  <a:pt x="1827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36"/>
          <p:cNvCxnSpPr/>
          <p:nvPr/>
        </p:nvCxnSpPr>
        <p:spPr>
          <a:xfrm flipV="1">
            <a:off x="2084705" y="1626235"/>
            <a:ext cx="11430" cy="1440180"/>
          </a:xfrm>
          <a:prstGeom prst="line">
            <a:avLst/>
          </a:prstGeom>
          <a:ln w="6350">
            <a:solidFill>
              <a:srgbClr val="ACDAF7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27"/>
          <p:cNvGrpSpPr/>
          <p:nvPr/>
        </p:nvGrpSpPr>
        <p:grpSpPr>
          <a:xfrm>
            <a:off x="4344670" y="3962400"/>
            <a:ext cx="362585" cy="328930"/>
            <a:chOff x="8947150" y="4140201"/>
            <a:chExt cx="331787" cy="300038"/>
          </a:xfrm>
          <a:solidFill>
            <a:srgbClr val="0070C0"/>
          </a:solidFill>
        </p:grpSpPr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8947150" y="4140201"/>
              <a:ext cx="331787" cy="300038"/>
            </a:xfrm>
            <a:custGeom>
              <a:avLst/>
              <a:gdLst>
                <a:gd name="T0" fmla="*/ 0 w 209"/>
                <a:gd name="T1" fmla="*/ 0 h 189"/>
                <a:gd name="T2" fmla="*/ 0 w 209"/>
                <a:gd name="T3" fmla="*/ 161 h 189"/>
                <a:gd name="T4" fmla="*/ 76 w 209"/>
                <a:gd name="T5" fmla="*/ 161 h 189"/>
                <a:gd name="T6" fmla="*/ 104 w 209"/>
                <a:gd name="T7" fmla="*/ 189 h 189"/>
                <a:gd name="T8" fmla="*/ 130 w 209"/>
                <a:gd name="T9" fmla="*/ 161 h 189"/>
                <a:gd name="T10" fmla="*/ 209 w 209"/>
                <a:gd name="T11" fmla="*/ 161 h 189"/>
                <a:gd name="T12" fmla="*/ 209 w 209"/>
                <a:gd name="T13" fmla="*/ 0 h 189"/>
                <a:gd name="T14" fmla="*/ 0 w 209"/>
                <a:gd name="T15" fmla="*/ 0 h 189"/>
                <a:gd name="T16" fmla="*/ 192 w 209"/>
                <a:gd name="T17" fmla="*/ 145 h 189"/>
                <a:gd name="T18" fmla="*/ 124 w 209"/>
                <a:gd name="T19" fmla="*/ 145 h 189"/>
                <a:gd name="T20" fmla="*/ 104 w 209"/>
                <a:gd name="T21" fmla="*/ 167 h 189"/>
                <a:gd name="T22" fmla="*/ 82 w 209"/>
                <a:gd name="T23" fmla="*/ 145 h 189"/>
                <a:gd name="T24" fmla="*/ 16 w 209"/>
                <a:gd name="T25" fmla="*/ 145 h 189"/>
                <a:gd name="T26" fmla="*/ 16 w 209"/>
                <a:gd name="T27" fmla="*/ 16 h 189"/>
                <a:gd name="T28" fmla="*/ 192 w 209"/>
                <a:gd name="T29" fmla="*/ 16 h 189"/>
                <a:gd name="T30" fmla="*/ 192 w 209"/>
                <a:gd name="T31" fmla="*/ 14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9" h="189">
                  <a:moveTo>
                    <a:pt x="0" y="0"/>
                  </a:moveTo>
                  <a:lnTo>
                    <a:pt x="0" y="161"/>
                  </a:lnTo>
                  <a:lnTo>
                    <a:pt x="76" y="161"/>
                  </a:lnTo>
                  <a:lnTo>
                    <a:pt x="104" y="189"/>
                  </a:lnTo>
                  <a:lnTo>
                    <a:pt x="130" y="161"/>
                  </a:lnTo>
                  <a:lnTo>
                    <a:pt x="209" y="161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2" y="145"/>
                  </a:moveTo>
                  <a:lnTo>
                    <a:pt x="124" y="145"/>
                  </a:lnTo>
                  <a:lnTo>
                    <a:pt x="104" y="167"/>
                  </a:lnTo>
                  <a:lnTo>
                    <a:pt x="82" y="145"/>
                  </a:lnTo>
                  <a:lnTo>
                    <a:pt x="16" y="145"/>
                  </a:lnTo>
                  <a:lnTo>
                    <a:pt x="16" y="16"/>
                  </a:lnTo>
                  <a:lnTo>
                    <a:pt x="192" y="16"/>
                  </a:lnTo>
                  <a:lnTo>
                    <a:pt x="192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0" name="Rectangle 7"/>
            <p:cNvSpPr>
              <a:spLocks noChangeArrowheads="1"/>
            </p:cNvSpPr>
            <p:nvPr/>
          </p:nvSpPr>
          <p:spPr bwMode="auto">
            <a:xfrm>
              <a:off x="9023350" y="4203701"/>
              <a:ext cx="1778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Rectangle 8"/>
            <p:cNvSpPr>
              <a:spLocks noChangeArrowheads="1"/>
            </p:cNvSpPr>
            <p:nvPr/>
          </p:nvSpPr>
          <p:spPr bwMode="auto">
            <a:xfrm>
              <a:off x="9023350" y="4254501"/>
              <a:ext cx="1778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2" name="Rectangle 9"/>
            <p:cNvSpPr>
              <a:spLocks noChangeArrowheads="1"/>
            </p:cNvSpPr>
            <p:nvPr/>
          </p:nvSpPr>
          <p:spPr bwMode="auto">
            <a:xfrm>
              <a:off x="9023350" y="4306888"/>
              <a:ext cx="12700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85" name="Straight Connector 36"/>
          <p:cNvCxnSpPr/>
          <p:nvPr/>
        </p:nvCxnSpPr>
        <p:spPr>
          <a:xfrm>
            <a:off x="3923665" y="3691890"/>
            <a:ext cx="11430" cy="1440180"/>
          </a:xfrm>
          <a:prstGeom prst="line">
            <a:avLst/>
          </a:prstGeom>
          <a:ln w="6350">
            <a:solidFill>
              <a:srgbClr val="ACDAF7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PA-组合 39"/>
          <p:cNvGrpSpPr/>
          <p:nvPr>
            <p:custDataLst>
              <p:tags r:id="rId2"/>
            </p:custDataLst>
          </p:nvPr>
        </p:nvGrpSpPr>
        <p:grpSpPr>
          <a:xfrm>
            <a:off x="8133715" y="3940175"/>
            <a:ext cx="424180" cy="351155"/>
            <a:chOff x="5300663" y="5045075"/>
            <a:chExt cx="577850" cy="476251"/>
          </a:xfrm>
          <a:solidFill>
            <a:srgbClr val="0070C0"/>
          </a:solidFill>
        </p:grpSpPr>
        <p:sp>
          <p:nvSpPr>
            <p:cNvPr id="152" name="PA-任意多边形 392"/>
            <p:cNvSpPr/>
            <p:nvPr>
              <p:custDataLst>
                <p:tags r:id="rId3"/>
              </p:custDataLst>
            </p:nvPr>
          </p:nvSpPr>
          <p:spPr bwMode="auto">
            <a:xfrm>
              <a:off x="5300663" y="5045075"/>
              <a:ext cx="577850" cy="404813"/>
            </a:xfrm>
            <a:custGeom>
              <a:avLst/>
              <a:gdLst>
                <a:gd name="T0" fmla="*/ 2189 w 3643"/>
                <a:gd name="T1" fmla="*/ 51 h 2547"/>
                <a:gd name="T2" fmla="*/ 2527 w 3643"/>
                <a:gd name="T3" fmla="*/ 243 h 2547"/>
                <a:gd name="T4" fmla="*/ 2771 w 3643"/>
                <a:gd name="T5" fmla="*/ 546 h 2547"/>
                <a:gd name="T6" fmla="*/ 2884 w 3643"/>
                <a:gd name="T7" fmla="*/ 927 h 2547"/>
                <a:gd name="T8" fmla="*/ 3167 w 3643"/>
                <a:gd name="T9" fmla="*/ 1066 h 2547"/>
                <a:gd name="T10" fmla="*/ 3445 w 3643"/>
                <a:gd name="T11" fmla="*/ 1263 h 2547"/>
                <a:gd name="T12" fmla="*/ 3612 w 3643"/>
                <a:gd name="T13" fmla="*/ 1564 h 2547"/>
                <a:gd name="T14" fmla="*/ 3629 w 3643"/>
                <a:gd name="T15" fmla="*/ 1924 h 2547"/>
                <a:gd name="T16" fmla="*/ 3486 w 3643"/>
                <a:gd name="T17" fmla="*/ 2243 h 2547"/>
                <a:gd name="T18" fmla="*/ 3223 w 3643"/>
                <a:gd name="T19" fmla="*/ 2465 h 2547"/>
                <a:gd name="T20" fmla="*/ 2877 w 3643"/>
                <a:gd name="T21" fmla="*/ 2547 h 2547"/>
                <a:gd name="T22" fmla="*/ 2462 w 3643"/>
                <a:gd name="T23" fmla="*/ 2508 h 2547"/>
                <a:gd name="T24" fmla="*/ 2474 w 3643"/>
                <a:gd name="T25" fmla="*/ 2414 h 2547"/>
                <a:gd name="T26" fmla="*/ 2940 w 3643"/>
                <a:gd name="T27" fmla="*/ 2388 h 2547"/>
                <a:gd name="T28" fmla="*/ 3219 w 3643"/>
                <a:gd name="T29" fmla="*/ 2286 h 2547"/>
                <a:gd name="T30" fmla="*/ 3413 w 3643"/>
                <a:gd name="T31" fmla="*/ 2071 h 2547"/>
                <a:gd name="T32" fmla="*/ 3487 w 3643"/>
                <a:gd name="T33" fmla="*/ 1778 h 2547"/>
                <a:gd name="T34" fmla="*/ 3413 w 3643"/>
                <a:gd name="T35" fmla="*/ 1486 h 2547"/>
                <a:gd name="T36" fmla="*/ 3219 w 3643"/>
                <a:gd name="T37" fmla="*/ 1270 h 2547"/>
                <a:gd name="T38" fmla="*/ 2940 w 3643"/>
                <a:gd name="T39" fmla="*/ 1169 h 2547"/>
                <a:gd name="T40" fmla="*/ 2766 w 3643"/>
                <a:gd name="T41" fmla="*/ 1158 h 2547"/>
                <a:gd name="T42" fmla="*/ 2730 w 3643"/>
                <a:gd name="T43" fmla="*/ 1085 h 2547"/>
                <a:gd name="T44" fmla="*/ 2733 w 3643"/>
                <a:gd name="T45" fmla="*/ 1034 h 2547"/>
                <a:gd name="T46" fmla="*/ 2679 w 3643"/>
                <a:gd name="T47" fmla="*/ 721 h 2547"/>
                <a:gd name="T48" fmla="*/ 2480 w 3643"/>
                <a:gd name="T49" fmla="*/ 411 h 2547"/>
                <a:gd name="T50" fmla="*/ 2170 w 3643"/>
                <a:gd name="T51" fmla="*/ 210 h 2547"/>
                <a:gd name="T52" fmla="*/ 1800 w 3643"/>
                <a:gd name="T53" fmla="*/ 159 h 2547"/>
                <a:gd name="T54" fmla="*/ 1471 w 3643"/>
                <a:gd name="T55" fmla="*/ 255 h 2547"/>
                <a:gd name="T56" fmla="*/ 1205 w 3643"/>
                <a:gd name="T57" fmla="*/ 471 h 2547"/>
                <a:gd name="T58" fmla="*/ 1044 w 3643"/>
                <a:gd name="T59" fmla="*/ 771 h 2547"/>
                <a:gd name="T60" fmla="*/ 987 w 3643"/>
                <a:gd name="T61" fmla="*/ 957 h 2547"/>
                <a:gd name="T62" fmla="*/ 864 w 3643"/>
                <a:gd name="T63" fmla="*/ 969 h 2547"/>
                <a:gd name="T64" fmla="*/ 544 w 3643"/>
                <a:gd name="T65" fmla="*/ 1045 h 2547"/>
                <a:gd name="T66" fmla="*/ 300 w 3643"/>
                <a:gd name="T67" fmla="*/ 1250 h 2547"/>
                <a:gd name="T68" fmla="*/ 168 w 3643"/>
                <a:gd name="T69" fmla="*/ 1545 h 2547"/>
                <a:gd name="T70" fmla="*/ 184 w 3643"/>
                <a:gd name="T71" fmla="*/ 1880 h 2547"/>
                <a:gd name="T72" fmla="*/ 341 w 3643"/>
                <a:gd name="T73" fmla="*/ 2159 h 2547"/>
                <a:gd name="T74" fmla="*/ 603 w 3643"/>
                <a:gd name="T75" fmla="*/ 2342 h 2547"/>
                <a:gd name="T76" fmla="*/ 1180 w 3643"/>
                <a:gd name="T77" fmla="*/ 2392 h 2547"/>
                <a:gd name="T78" fmla="*/ 1255 w 3643"/>
                <a:gd name="T79" fmla="*/ 2448 h 2547"/>
                <a:gd name="T80" fmla="*/ 1219 w 3643"/>
                <a:gd name="T81" fmla="*/ 2536 h 2547"/>
                <a:gd name="T82" fmla="*/ 708 w 3643"/>
                <a:gd name="T83" fmla="*/ 2533 h 2547"/>
                <a:gd name="T84" fmla="*/ 366 w 3643"/>
                <a:gd name="T85" fmla="*/ 2388 h 2547"/>
                <a:gd name="T86" fmla="*/ 118 w 3643"/>
                <a:gd name="T87" fmla="*/ 2117 h 2547"/>
                <a:gd name="T88" fmla="*/ 3 w 3643"/>
                <a:gd name="T89" fmla="*/ 1758 h 2547"/>
                <a:gd name="T90" fmla="*/ 54 w 3643"/>
                <a:gd name="T91" fmla="*/ 1377 h 2547"/>
                <a:gd name="T92" fmla="*/ 253 w 3643"/>
                <a:gd name="T93" fmla="*/ 1068 h 2547"/>
                <a:gd name="T94" fmla="*/ 562 w 3643"/>
                <a:gd name="T95" fmla="*/ 868 h 2547"/>
                <a:gd name="T96" fmla="*/ 873 w 3643"/>
                <a:gd name="T97" fmla="*/ 813 h 2547"/>
                <a:gd name="T98" fmla="*/ 1009 w 3643"/>
                <a:gd name="T99" fmla="*/ 478 h 2547"/>
                <a:gd name="T100" fmla="*/ 1254 w 3643"/>
                <a:gd name="T101" fmla="*/ 208 h 2547"/>
                <a:gd name="T102" fmla="*/ 1579 w 3643"/>
                <a:gd name="T103" fmla="*/ 42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3" h="2547">
                  <a:moveTo>
                    <a:pt x="1869" y="0"/>
                  </a:moveTo>
                  <a:lnTo>
                    <a:pt x="1952" y="4"/>
                  </a:lnTo>
                  <a:lnTo>
                    <a:pt x="2033" y="14"/>
                  </a:lnTo>
                  <a:lnTo>
                    <a:pt x="2113" y="29"/>
                  </a:lnTo>
                  <a:lnTo>
                    <a:pt x="2189" y="51"/>
                  </a:lnTo>
                  <a:lnTo>
                    <a:pt x="2263" y="79"/>
                  </a:lnTo>
                  <a:lnTo>
                    <a:pt x="2334" y="112"/>
                  </a:lnTo>
                  <a:lnTo>
                    <a:pt x="2402" y="151"/>
                  </a:lnTo>
                  <a:lnTo>
                    <a:pt x="2467" y="195"/>
                  </a:lnTo>
                  <a:lnTo>
                    <a:pt x="2527" y="243"/>
                  </a:lnTo>
                  <a:lnTo>
                    <a:pt x="2585" y="296"/>
                  </a:lnTo>
                  <a:lnTo>
                    <a:pt x="2638" y="352"/>
                  </a:lnTo>
                  <a:lnTo>
                    <a:pt x="2687" y="413"/>
                  </a:lnTo>
                  <a:lnTo>
                    <a:pt x="2731" y="478"/>
                  </a:lnTo>
                  <a:lnTo>
                    <a:pt x="2771" y="546"/>
                  </a:lnTo>
                  <a:lnTo>
                    <a:pt x="2804" y="617"/>
                  </a:lnTo>
                  <a:lnTo>
                    <a:pt x="2833" y="690"/>
                  </a:lnTo>
                  <a:lnTo>
                    <a:pt x="2856" y="767"/>
                  </a:lnTo>
                  <a:lnTo>
                    <a:pt x="2874" y="845"/>
                  </a:lnTo>
                  <a:lnTo>
                    <a:pt x="2884" y="927"/>
                  </a:lnTo>
                  <a:lnTo>
                    <a:pt x="2888" y="1010"/>
                  </a:lnTo>
                  <a:lnTo>
                    <a:pt x="2961" y="1014"/>
                  </a:lnTo>
                  <a:lnTo>
                    <a:pt x="3032" y="1025"/>
                  </a:lnTo>
                  <a:lnTo>
                    <a:pt x="3100" y="1043"/>
                  </a:lnTo>
                  <a:lnTo>
                    <a:pt x="3167" y="1066"/>
                  </a:lnTo>
                  <a:lnTo>
                    <a:pt x="3230" y="1095"/>
                  </a:lnTo>
                  <a:lnTo>
                    <a:pt x="3289" y="1130"/>
                  </a:lnTo>
                  <a:lnTo>
                    <a:pt x="3345" y="1170"/>
                  </a:lnTo>
                  <a:lnTo>
                    <a:pt x="3398" y="1214"/>
                  </a:lnTo>
                  <a:lnTo>
                    <a:pt x="3445" y="1263"/>
                  </a:lnTo>
                  <a:lnTo>
                    <a:pt x="3490" y="1316"/>
                  </a:lnTo>
                  <a:lnTo>
                    <a:pt x="3528" y="1374"/>
                  </a:lnTo>
                  <a:lnTo>
                    <a:pt x="3562" y="1434"/>
                  </a:lnTo>
                  <a:lnTo>
                    <a:pt x="3590" y="1497"/>
                  </a:lnTo>
                  <a:lnTo>
                    <a:pt x="3612" y="1564"/>
                  </a:lnTo>
                  <a:lnTo>
                    <a:pt x="3629" y="1634"/>
                  </a:lnTo>
                  <a:lnTo>
                    <a:pt x="3639" y="1705"/>
                  </a:lnTo>
                  <a:lnTo>
                    <a:pt x="3643" y="1778"/>
                  </a:lnTo>
                  <a:lnTo>
                    <a:pt x="3639" y="1852"/>
                  </a:lnTo>
                  <a:lnTo>
                    <a:pt x="3629" y="1924"/>
                  </a:lnTo>
                  <a:lnTo>
                    <a:pt x="3612" y="1994"/>
                  </a:lnTo>
                  <a:lnTo>
                    <a:pt x="3589" y="2061"/>
                  </a:lnTo>
                  <a:lnTo>
                    <a:pt x="3560" y="2125"/>
                  </a:lnTo>
                  <a:lnTo>
                    <a:pt x="3526" y="2186"/>
                  </a:lnTo>
                  <a:lnTo>
                    <a:pt x="3486" y="2243"/>
                  </a:lnTo>
                  <a:lnTo>
                    <a:pt x="3442" y="2296"/>
                  </a:lnTo>
                  <a:lnTo>
                    <a:pt x="3393" y="2346"/>
                  </a:lnTo>
                  <a:lnTo>
                    <a:pt x="3340" y="2390"/>
                  </a:lnTo>
                  <a:lnTo>
                    <a:pt x="3283" y="2430"/>
                  </a:lnTo>
                  <a:lnTo>
                    <a:pt x="3223" y="2465"/>
                  </a:lnTo>
                  <a:lnTo>
                    <a:pt x="3159" y="2494"/>
                  </a:lnTo>
                  <a:lnTo>
                    <a:pt x="3091" y="2516"/>
                  </a:lnTo>
                  <a:lnTo>
                    <a:pt x="3023" y="2534"/>
                  </a:lnTo>
                  <a:lnTo>
                    <a:pt x="2951" y="2544"/>
                  </a:lnTo>
                  <a:lnTo>
                    <a:pt x="2877" y="2547"/>
                  </a:lnTo>
                  <a:lnTo>
                    <a:pt x="2530" y="2547"/>
                  </a:lnTo>
                  <a:lnTo>
                    <a:pt x="2509" y="2545"/>
                  </a:lnTo>
                  <a:lnTo>
                    <a:pt x="2490" y="2536"/>
                  </a:lnTo>
                  <a:lnTo>
                    <a:pt x="2474" y="2524"/>
                  </a:lnTo>
                  <a:lnTo>
                    <a:pt x="2462" y="2508"/>
                  </a:lnTo>
                  <a:lnTo>
                    <a:pt x="2454" y="2489"/>
                  </a:lnTo>
                  <a:lnTo>
                    <a:pt x="2451" y="2469"/>
                  </a:lnTo>
                  <a:lnTo>
                    <a:pt x="2454" y="2448"/>
                  </a:lnTo>
                  <a:lnTo>
                    <a:pt x="2462" y="2429"/>
                  </a:lnTo>
                  <a:lnTo>
                    <a:pt x="2474" y="2414"/>
                  </a:lnTo>
                  <a:lnTo>
                    <a:pt x="2490" y="2402"/>
                  </a:lnTo>
                  <a:lnTo>
                    <a:pt x="2509" y="2394"/>
                  </a:lnTo>
                  <a:lnTo>
                    <a:pt x="2530" y="2392"/>
                  </a:lnTo>
                  <a:lnTo>
                    <a:pt x="2877" y="2392"/>
                  </a:lnTo>
                  <a:lnTo>
                    <a:pt x="2940" y="2388"/>
                  </a:lnTo>
                  <a:lnTo>
                    <a:pt x="3000" y="2378"/>
                  </a:lnTo>
                  <a:lnTo>
                    <a:pt x="3058" y="2364"/>
                  </a:lnTo>
                  <a:lnTo>
                    <a:pt x="3115" y="2343"/>
                  </a:lnTo>
                  <a:lnTo>
                    <a:pt x="3168" y="2317"/>
                  </a:lnTo>
                  <a:lnTo>
                    <a:pt x="3219" y="2286"/>
                  </a:lnTo>
                  <a:lnTo>
                    <a:pt x="3265" y="2250"/>
                  </a:lnTo>
                  <a:lnTo>
                    <a:pt x="3308" y="2212"/>
                  </a:lnTo>
                  <a:lnTo>
                    <a:pt x="3348" y="2168"/>
                  </a:lnTo>
                  <a:lnTo>
                    <a:pt x="3383" y="2121"/>
                  </a:lnTo>
                  <a:lnTo>
                    <a:pt x="3413" y="2071"/>
                  </a:lnTo>
                  <a:lnTo>
                    <a:pt x="3440" y="2016"/>
                  </a:lnTo>
                  <a:lnTo>
                    <a:pt x="3460" y="1961"/>
                  </a:lnTo>
                  <a:lnTo>
                    <a:pt x="3475" y="1902"/>
                  </a:lnTo>
                  <a:lnTo>
                    <a:pt x="3484" y="1841"/>
                  </a:lnTo>
                  <a:lnTo>
                    <a:pt x="3487" y="1778"/>
                  </a:lnTo>
                  <a:lnTo>
                    <a:pt x="3484" y="1715"/>
                  </a:lnTo>
                  <a:lnTo>
                    <a:pt x="3475" y="1655"/>
                  </a:lnTo>
                  <a:lnTo>
                    <a:pt x="3460" y="1596"/>
                  </a:lnTo>
                  <a:lnTo>
                    <a:pt x="3440" y="1540"/>
                  </a:lnTo>
                  <a:lnTo>
                    <a:pt x="3413" y="1486"/>
                  </a:lnTo>
                  <a:lnTo>
                    <a:pt x="3383" y="1435"/>
                  </a:lnTo>
                  <a:lnTo>
                    <a:pt x="3348" y="1389"/>
                  </a:lnTo>
                  <a:lnTo>
                    <a:pt x="3308" y="1345"/>
                  </a:lnTo>
                  <a:lnTo>
                    <a:pt x="3265" y="1305"/>
                  </a:lnTo>
                  <a:lnTo>
                    <a:pt x="3219" y="1270"/>
                  </a:lnTo>
                  <a:lnTo>
                    <a:pt x="3168" y="1240"/>
                  </a:lnTo>
                  <a:lnTo>
                    <a:pt x="3115" y="1213"/>
                  </a:lnTo>
                  <a:lnTo>
                    <a:pt x="3058" y="1193"/>
                  </a:lnTo>
                  <a:lnTo>
                    <a:pt x="3000" y="1178"/>
                  </a:lnTo>
                  <a:lnTo>
                    <a:pt x="2940" y="1169"/>
                  </a:lnTo>
                  <a:lnTo>
                    <a:pt x="2877" y="1165"/>
                  </a:lnTo>
                  <a:lnTo>
                    <a:pt x="2815" y="1169"/>
                  </a:lnTo>
                  <a:lnTo>
                    <a:pt x="2798" y="1169"/>
                  </a:lnTo>
                  <a:lnTo>
                    <a:pt x="2782" y="1164"/>
                  </a:lnTo>
                  <a:lnTo>
                    <a:pt x="2766" y="1158"/>
                  </a:lnTo>
                  <a:lnTo>
                    <a:pt x="2753" y="1146"/>
                  </a:lnTo>
                  <a:lnTo>
                    <a:pt x="2743" y="1134"/>
                  </a:lnTo>
                  <a:lnTo>
                    <a:pt x="2735" y="1119"/>
                  </a:lnTo>
                  <a:lnTo>
                    <a:pt x="2731" y="1102"/>
                  </a:lnTo>
                  <a:lnTo>
                    <a:pt x="2730" y="1085"/>
                  </a:lnTo>
                  <a:lnTo>
                    <a:pt x="2730" y="1082"/>
                  </a:lnTo>
                  <a:lnTo>
                    <a:pt x="2731" y="1073"/>
                  </a:lnTo>
                  <a:lnTo>
                    <a:pt x="2732" y="1061"/>
                  </a:lnTo>
                  <a:lnTo>
                    <a:pt x="2732" y="1048"/>
                  </a:lnTo>
                  <a:lnTo>
                    <a:pt x="2733" y="1034"/>
                  </a:lnTo>
                  <a:lnTo>
                    <a:pt x="2733" y="1023"/>
                  </a:lnTo>
                  <a:lnTo>
                    <a:pt x="2730" y="944"/>
                  </a:lnTo>
                  <a:lnTo>
                    <a:pt x="2719" y="868"/>
                  </a:lnTo>
                  <a:lnTo>
                    <a:pt x="2702" y="793"/>
                  </a:lnTo>
                  <a:lnTo>
                    <a:pt x="2679" y="721"/>
                  </a:lnTo>
                  <a:lnTo>
                    <a:pt x="2650" y="652"/>
                  </a:lnTo>
                  <a:lnTo>
                    <a:pt x="2615" y="587"/>
                  </a:lnTo>
                  <a:lnTo>
                    <a:pt x="2575" y="523"/>
                  </a:lnTo>
                  <a:lnTo>
                    <a:pt x="2530" y="466"/>
                  </a:lnTo>
                  <a:lnTo>
                    <a:pt x="2480" y="411"/>
                  </a:lnTo>
                  <a:lnTo>
                    <a:pt x="2426" y="360"/>
                  </a:lnTo>
                  <a:lnTo>
                    <a:pt x="2367" y="316"/>
                  </a:lnTo>
                  <a:lnTo>
                    <a:pt x="2305" y="275"/>
                  </a:lnTo>
                  <a:lnTo>
                    <a:pt x="2240" y="240"/>
                  </a:lnTo>
                  <a:lnTo>
                    <a:pt x="2170" y="210"/>
                  </a:lnTo>
                  <a:lnTo>
                    <a:pt x="2099" y="187"/>
                  </a:lnTo>
                  <a:lnTo>
                    <a:pt x="2024" y="170"/>
                  </a:lnTo>
                  <a:lnTo>
                    <a:pt x="1948" y="160"/>
                  </a:lnTo>
                  <a:lnTo>
                    <a:pt x="1869" y="157"/>
                  </a:lnTo>
                  <a:lnTo>
                    <a:pt x="1800" y="159"/>
                  </a:lnTo>
                  <a:lnTo>
                    <a:pt x="1731" y="168"/>
                  </a:lnTo>
                  <a:lnTo>
                    <a:pt x="1664" y="181"/>
                  </a:lnTo>
                  <a:lnTo>
                    <a:pt x="1597" y="200"/>
                  </a:lnTo>
                  <a:lnTo>
                    <a:pt x="1533" y="225"/>
                  </a:lnTo>
                  <a:lnTo>
                    <a:pt x="1471" y="255"/>
                  </a:lnTo>
                  <a:lnTo>
                    <a:pt x="1411" y="289"/>
                  </a:lnTo>
                  <a:lnTo>
                    <a:pt x="1354" y="328"/>
                  </a:lnTo>
                  <a:lnTo>
                    <a:pt x="1300" y="372"/>
                  </a:lnTo>
                  <a:lnTo>
                    <a:pt x="1250" y="420"/>
                  </a:lnTo>
                  <a:lnTo>
                    <a:pt x="1205" y="471"/>
                  </a:lnTo>
                  <a:lnTo>
                    <a:pt x="1162" y="526"/>
                  </a:lnTo>
                  <a:lnTo>
                    <a:pt x="1126" y="583"/>
                  </a:lnTo>
                  <a:lnTo>
                    <a:pt x="1094" y="643"/>
                  </a:lnTo>
                  <a:lnTo>
                    <a:pt x="1066" y="707"/>
                  </a:lnTo>
                  <a:lnTo>
                    <a:pt x="1044" y="771"/>
                  </a:lnTo>
                  <a:lnTo>
                    <a:pt x="1026" y="838"/>
                  </a:lnTo>
                  <a:lnTo>
                    <a:pt x="1015" y="905"/>
                  </a:lnTo>
                  <a:lnTo>
                    <a:pt x="1010" y="925"/>
                  </a:lnTo>
                  <a:lnTo>
                    <a:pt x="1000" y="942"/>
                  </a:lnTo>
                  <a:lnTo>
                    <a:pt x="987" y="957"/>
                  </a:lnTo>
                  <a:lnTo>
                    <a:pt x="970" y="967"/>
                  </a:lnTo>
                  <a:lnTo>
                    <a:pt x="951" y="972"/>
                  </a:lnTo>
                  <a:lnTo>
                    <a:pt x="930" y="973"/>
                  </a:lnTo>
                  <a:lnTo>
                    <a:pt x="896" y="970"/>
                  </a:lnTo>
                  <a:lnTo>
                    <a:pt x="864" y="969"/>
                  </a:lnTo>
                  <a:lnTo>
                    <a:pt x="795" y="972"/>
                  </a:lnTo>
                  <a:lnTo>
                    <a:pt x="729" y="982"/>
                  </a:lnTo>
                  <a:lnTo>
                    <a:pt x="665" y="998"/>
                  </a:lnTo>
                  <a:lnTo>
                    <a:pt x="603" y="1019"/>
                  </a:lnTo>
                  <a:lnTo>
                    <a:pt x="544" y="1045"/>
                  </a:lnTo>
                  <a:lnTo>
                    <a:pt x="488" y="1078"/>
                  </a:lnTo>
                  <a:lnTo>
                    <a:pt x="435" y="1114"/>
                  </a:lnTo>
                  <a:lnTo>
                    <a:pt x="386" y="1155"/>
                  </a:lnTo>
                  <a:lnTo>
                    <a:pt x="341" y="1201"/>
                  </a:lnTo>
                  <a:lnTo>
                    <a:pt x="300" y="1250"/>
                  </a:lnTo>
                  <a:lnTo>
                    <a:pt x="263" y="1303"/>
                  </a:lnTo>
                  <a:lnTo>
                    <a:pt x="231" y="1360"/>
                  </a:lnTo>
                  <a:lnTo>
                    <a:pt x="205" y="1419"/>
                  </a:lnTo>
                  <a:lnTo>
                    <a:pt x="184" y="1481"/>
                  </a:lnTo>
                  <a:lnTo>
                    <a:pt x="168" y="1545"/>
                  </a:lnTo>
                  <a:lnTo>
                    <a:pt x="158" y="1612"/>
                  </a:lnTo>
                  <a:lnTo>
                    <a:pt x="155" y="1681"/>
                  </a:lnTo>
                  <a:lnTo>
                    <a:pt x="158" y="1748"/>
                  </a:lnTo>
                  <a:lnTo>
                    <a:pt x="168" y="1815"/>
                  </a:lnTo>
                  <a:lnTo>
                    <a:pt x="184" y="1880"/>
                  </a:lnTo>
                  <a:lnTo>
                    <a:pt x="205" y="1942"/>
                  </a:lnTo>
                  <a:lnTo>
                    <a:pt x="231" y="2001"/>
                  </a:lnTo>
                  <a:lnTo>
                    <a:pt x="263" y="2057"/>
                  </a:lnTo>
                  <a:lnTo>
                    <a:pt x="300" y="2111"/>
                  </a:lnTo>
                  <a:lnTo>
                    <a:pt x="341" y="2159"/>
                  </a:lnTo>
                  <a:lnTo>
                    <a:pt x="386" y="2205"/>
                  </a:lnTo>
                  <a:lnTo>
                    <a:pt x="435" y="2246"/>
                  </a:lnTo>
                  <a:lnTo>
                    <a:pt x="488" y="2283"/>
                  </a:lnTo>
                  <a:lnTo>
                    <a:pt x="544" y="2315"/>
                  </a:lnTo>
                  <a:lnTo>
                    <a:pt x="603" y="2342"/>
                  </a:lnTo>
                  <a:lnTo>
                    <a:pt x="665" y="2363"/>
                  </a:lnTo>
                  <a:lnTo>
                    <a:pt x="729" y="2378"/>
                  </a:lnTo>
                  <a:lnTo>
                    <a:pt x="795" y="2388"/>
                  </a:lnTo>
                  <a:lnTo>
                    <a:pt x="864" y="2392"/>
                  </a:lnTo>
                  <a:lnTo>
                    <a:pt x="1180" y="2392"/>
                  </a:lnTo>
                  <a:lnTo>
                    <a:pt x="1201" y="2394"/>
                  </a:lnTo>
                  <a:lnTo>
                    <a:pt x="1219" y="2402"/>
                  </a:lnTo>
                  <a:lnTo>
                    <a:pt x="1235" y="2414"/>
                  </a:lnTo>
                  <a:lnTo>
                    <a:pt x="1248" y="2429"/>
                  </a:lnTo>
                  <a:lnTo>
                    <a:pt x="1255" y="2448"/>
                  </a:lnTo>
                  <a:lnTo>
                    <a:pt x="1258" y="2469"/>
                  </a:lnTo>
                  <a:lnTo>
                    <a:pt x="1255" y="2489"/>
                  </a:lnTo>
                  <a:lnTo>
                    <a:pt x="1248" y="2508"/>
                  </a:lnTo>
                  <a:lnTo>
                    <a:pt x="1235" y="2524"/>
                  </a:lnTo>
                  <a:lnTo>
                    <a:pt x="1219" y="2536"/>
                  </a:lnTo>
                  <a:lnTo>
                    <a:pt x="1201" y="2545"/>
                  </a:lnTo>
                  <a:lnTo>
                    <a:pt x="1180" y="2547"/>
                  </a:lnTo>
                  <a:lnTo>
                    <a:pt x="864" y="2547"/>
                  </a:lnTo>
                  <a:lnTo>
                    <a:pt x="785" y="2544"/>
                  </a:lnTo>
                  <a:lnTo>
                    <a:pt x="708" y="2533"/>
                  </a:lnTo>
                  <a:lnTo>
                    <a:pt x="634" y="2516"/>
                  </a:lnTo>
                  <a:lnTo>
                    <a:pt x="562" y="2493"/>
                  </a:lnTo>
                  <a:lnTo>
                    <a:pt x="493" y="2464"/>
                  </a:lnTo>
                  <a:lnTo>
                    <a:pt x="428" y="2428"/>
                  </a:lnTo>
                  <a:lnTo>
                    <a:pt x="366" y="2388"/>
                  </a:lnTo>
                  <a:lnTo>
                    <a:pt x="307" y="2343"/>
                  </a:lnTo>
                  <a:lnTo>
                    <a:pt x="253" y="2293"/>
                  </a:lnTo>
                  <a:lnTo>
                    <a:pt x="204" y="2238"/>
                  </a:lnTo>
                  <a:lnTo>
                    <a:pt x="158" y="2179"/>
                  </a:lnTo>
                  <a:lnTo>
                    <a:pt x="118" y="2117"/>
                  </a:lnTo>
                  <a:lnTo>
                    <a:pt x="83" y="2052"/>
                  </a:lnTo>
                  <a:lnTo>
                    <a:pt x="54" y="1983"/>
                  </a:lnTo>
                  <a:lnTo>
                    <a:pt x="31" y="1911"/>
                  </a:lnTo>
                  <a:lnTo>
                    <a:pt x="14" y="1836"/>
                  </a:lnTo>
                  <a:lnTo>
                    <a:pt x="3" y="1758"/>
                  </a:lnTo>
                  <a:lnTo>
                    <a:pt x="0" y="1681"/>
                  </a:lnTo>
                  <a:lnTo>
                    <a:pt x="3" y="1602"/>
                  </a:lnTo>
                  <a:lnTo>
                    <a:pt x="14" y="1524"/>
                  </a:lnTo>
                  <a:lnTo>
                    <a:pt x="31" y="1450"/>
                  </a:lnTo>
                  <a:lnTo>
                    <a:pt x="54" y="1377"/>
                  </a:lnTo>
                  <a:lnTo>
                    <a:pt x="83" y="1309"/>
                  </a:lnTo>
                  <a:lnTo>
                    <a:pt x="118" y="1243"/>
                  </a:lnTo>
                  <a:lnTo>
                    <a:pt x="158" y="1181"/>
                  </a:lnTo>
                  <a:lnTo>
                    <a:pt x="204" y="1122"/>
                  </a:lnTo>
                  <a:lnTo>
                    <a:pt x="253" y="1068"/>
                  </a:lnTo>
                  <a:lnTo>
                    <a:pt x="307" y="1018"/>
                  </a:lnTo>
                  <a:lnTo>
                    <a:pt x="366" y="972"/>
                  </a:lnTo>
                  <a:lnTo>
                    <a:pt x="428" y="932"/>
                  </a:lnTo>
                  <a:lnTo>
                    <a:pt x="493" y="897"/>
                  </a:lnTo>
                  <a:lnTo>
                    <a:pt x="562" y="868"/>
                  </a:lnTo>
                  <a:lnTo>
                    <a:pt x="634" y="844"/>
                  </a:lnTo>
                  <a:lnTo>
                    <a:pt x="708" y="828"/>
                  </a:lnTo>
                  <a:lnTo>
                    <a:pt x="785" y="817"/>
                  </a:lnTo>
                  <a:lnTo>
                    <a:pt x="864" y="813"/>
                  </a:lnTo>
                  <a:lnTo>
                    <a:pt x="873" y="813"/>
                  </a:lnTo>
                  <a:lnTo>
                    <a:pt x="890" y="742"/>
                  </a:lnTo>
                  <a:lnTo>
                    <a:pt x="913" y="673"/>
                  </a:lnTo>
                  <a:lnTo>
                    <a:pt x="940" y="606"/>
                  </a:lnTo>
                  <a:lnTo>
                    <a:pt x="972" y="540"/>
                  </a:lnTo>
                  <a:lnTo>
                    <a:pt x="1009" y="478"/>
                  </a:lnTo>
                  <a:lnTo>
                    <a:pt x="1050" y="417"/>
                  </a:lnTo>
                  <a:lnTo>
                    <a:pt x="1095" y="360"/>
                  </a:lnTo>
                  <a:lnTo>
                    <a:pt x="1144" y="306"/>
                  </a:lnTo>
                  <a:lnTo>
                    <a:pt x="1197" y="256"/>
                  </a:lnTo>
                  <a:lnTo>
                    <a:pt x="1254" y="208"/>
                  </a:lnTo>
                  <a:lnTo>
                    <a:pt x="1315" y="166"/>
                  </a:lnTo>
                  <a:lnTo>
                    <a:pt x="1377" y="128"/>
                  </a:lnTo>
                  <a:lnTo>
                    <a:pt x="1442" y="95"/>
                  </a:lnTo>
                  <a:lnTo>
                    <a:pt x="1510" y="66"/>
                  </a:lnTo>
                  <a:lnTo>
                    <a:pt x="1579" y="42"/>
                  </a:lnTo>
                  <a:lnTo>
                    <a:pt x="1650" y="25"/>
                  </a:lnTo>
                  <a:lnTo>
                    <a:pt x="1722" y="11"/>
                  </a:lnTo>
                  <a:lnTo>
                    <a:pt x="1795" y="2"/>
                  </a:lnTo>
                  <a:lnTo>
                    <a:pt x="1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PA-任意多边形 393"/>
            <p:cNvSpPr/>
            <p:nvPr>
              <p:custDataLst>
                <p:tags r:id="rId4"/>
              </p:custDataLst>
            </p:nvPr>
          </p:nvSpPr>
          <p:spPr bwMode="auto">
            <a:xfrm>
              <a:off x="5494338" y="5103813"/>
              <a:ext cx="115887" cy="103188"/>
            </a:xfrm>
            <a:custGeom>
              <a:avLst/>
              <a:gdLst>
                <a:gd name="T0" fmla="*/ 647 w 725"/>
                <a:gd name="T1" fmla="*/ 0 h 655"/>
                <a:gd name="T2" fmla="*/ 668 w 725"/>
                <a:gd name="T3" fmla="*/ 3 h 655"/>
                <a:gd name="T4" fmla="*/ 687 w 725"/>
                <a:gd name="T5" fmla="*/ 11 h 655"/>
                <a:gd name="T6" fmla="*/ 703 w 725"/>
                <a:gd name="T7" fmla="*/ 23 h 655"/>
                <a:gd name="T8" fmla="*/ 715 w 725"/>
                <a:gd name="T9" fmla="*/ 39 h 655"/>
                <a:gd name="T10" fmla="*/ 722 w 725"/>
                <a:gd name="T11" fmla="*/ 58 h 655"/>
                <a:gd name="T12" fmla="*/ 725 w 725"/>
                <a:gd name="T13" fmla="*/ 78 h 655"/>
                <a:gd name="T14" fmla="*/ 722 w 725"/>
                <a:gd name="T15" fmla="*/ 99 h 655"/>
                <a:gd name="T16" fmla="*/ 715 w 725"/>
                <a:gd name="T17" fmla="*/ 117 h 655"/>
                <a:gd name="T18" fmla="*/ 703 w 725"/>
                <a:gd name="T19" fmla="*/ 133 h 655"/>
                <a:gd name="T20" fmla="*/ 687 w 725"/>
                <a:gd name="T21" fmla="*/ 145 h 655"/>
                <a:gd name="T22" fmla="*/ 668 w 725"/>
                <a:gd name="T23" fmla="*/ 153 h 655"/>
                <a:gd name="T24" fmla="*/ 647 w 725"/>
                <a:gd name="T25" fmla="*/ 156 h 655"/>
                <a:gd name="T26" fmla="*/ 591 w 725"/>
                <a:gd name="T27" fmla="*/ 160 h 655"/>
                <a:gd name="T28" fmla="*/ 537 w 725"/>
                <a:gd name="T29" fmla="*/ 169 h 655"/>
                <a:gd name="T30" fmla="*/ 484 w 725"/>
                <a:gd name="T31" fmla="*/ 184 h 655"/>
                <a:gd name="T32" fmla="*/ 434 w 725"/>
                <a:gd name="T33" fmla="*/ 205 h 655"/>
                <a:gd name="T34" fmla="*/ 386 w 725"/>
                <a:gd name="T35" fmla="*/ 231 h 655"/>
                <a:gd name="T36" fmla="*/ 342 w 725"/>
                <a:gd name="T37" fmla="*/ 262 h 655"/>
                <a:gd name="T38" fmla="*/ 301 w 725"/>
                <a:gd name="T39" fmla="*/ 299 h 655"/>
                <a:gd name="T40" fmla="*/ 265 w 725"/>
                <a:gd name="T41" fmla="*/ 337 h 655"/>
                <a:gd name="T42" fmla="*/ 232 w 725"/>
                <a:gd name="T43" fmla="*/ 382 h 655"/>
                <a:gd name="T44" fmla="*/ 205 w 725"/>
                <a:gd name="T45" fmla="*/ 428 h 655"/>
                <a:gd name="T46" fmla="*/ 183 w 725"/>
                <a:gd name="T47" fmla="*/ 480 h 655"/>
                <a:gd name="T48" fmla="*/ 165 w 725"/>
                <a:gd name="T49" fmla="*/ 533 h 655"/>
                <a:gd name="T50" fmla="*/ 155 w 725"/>
                <a:gd name="T51" fmla="*/ 588 h 655"/>
                <a:gd name="T52" fmla="*/ 150 w 725"/>
                <a:gd name="T53" fmla="*/ 607 h 655"/>
                <a:gd name="T54" fmla="*/ 140 w 725"/>
                <a:gd name="T55" fmla="*/ 624 h 655"/>
                <a:gd name="T56" fmla="*/ 126 w 725"/>
                <a:gd name="T57" fmla="*/ 638 h 655"/>
                <a:gd name="T58" fmla="*/ 109 w 725"/>
                <a:gd name="T59" fmla="*/ 650 h 655"/>
                <a:gd name="T60" fmla="*/ 89 w 725"/>
                <a:gd name="T61" fmla="*/ 655 h 655"/>
                <a:gd name="T62" fmla="*/ 68 w 725"/>
                <a:gd name="T63" fmla="*/ 655 h 655"/>
                <a:gd name="T64" fmla="*/ 47 w 725"/>
                <a:gd name="T65" fmla="*/ 650 h 655"/>
                <a:gd name="T66" fmla="*/ 30 w 725"/>
                <a:gd name="T67" fmla="*/ 638 h 655"/>
                <a:gd name="T68" fmla="*/ 16 w 725"/>
                <a:gd name="T69" fmla="*/ 625 h 655"/>
                <a:gd name="T70" fmla="*/ 6 w 725"/>
                <a:gd name="T71" fmla="*/ 607 h 655"/>
                <a:gd name="T72" fmla="*/ 0 w 725"/>
                <a:gd name="T73" fmla="*/ 588 h 655"/>
                <a:gd name="T74" fmla="*/ 0 w 725"/>
                <a:gd name="T75" fmla="*/ 567 h 655"/>
                <a:gd name="T76" fmla="*/ 12 w 725"/>
                <a:gd name="T77" fmla="*/ 504 h 655"/>
                <a:gd name="T78" fmla="*/ 30 w 725"/>
                <a:gd name="T79" fmla="*/ 442 h 655"/>
                <a:gd name="T80" fmla="*/ 53 w 725"/>
                <a:gd name="T81" fmla="*/ 384 h 655"/>
                <a:gd name="T82" fmla="*/ 82 w 725"/>
                <a:gd name="T83" fmla="*/ 329 h 655"/>
                <a:gd name="T84" fmla="*/ 115 w 725"/>
                <a:gd name="T85" fmla="*/ 276 h 655"/>
                <a:gd name="T86" fmla="*/ 154 w 725"/>
                <a:gd name="T87" fmla="*/ 227 h 655"/>
                <a:gd name="T88" fmla="*/ 196 w 725"/>
                <a:gd name="T89" fmla="*/ 183 h 655"/>
                <a:gd name="T90" fmla="*/ 242 w 725"/>
                <a:gd name="T91" fmla="*/ 143 h 655"/>
                <a:gd name="T92" fmla="*/ 292 w 725"/>
                <a:gd name="T93" fmla="*/ 106 h 655"/>
                <a:gd name="T94" fmla="*/ 345 w 725"/>
                <a:gd name="T95" fmla="*/ 75 h 655"/>
                <a:gd name="T96" fmla="*/ 402 w 725"/>
                <a:gd name="T97" fmla="*/ 49 h 655"/>
                <a:gd name="T98" fmla="*/ 459 w 725"/>
                <a:gd name="T99" fmla="*/ 28 h 655"/>
                <a:gd name="T100" fmla="*/ 520 w 725"/>
                <a:gd name="T101" fmla="*/ 13 h 655"/>
                <a:gd name="T102" fmla="*/ 583 w 725"/>
                <a:gd name="T103" fmla="*/ 3 h 655"/>
                <a:gd name="T104" fmla="*/ 647 w 725"/>
                <a:gd name="T105" fmla="*/ 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5" h="655">
                  <a:moveTo>
                    <a:pt x="647" y="0"/>
                  </a:moveTo>
                  <a:lnTo>
                    <a:pt x="668" y="3"/>
                  </a:lnTo>
                  <a:lnTo>
                    <a:pt x="687" y="11"/>
                  </a:lnTo>
                  <a:lnTo>
                    <a:pt x="703" y="23"/>
                  </a:lnTo>
                  <a:lnTo>
                    <a:pt x="715" y="39"/>
                  </a:lnTo>
                  <a:lnTo>
                    <a:pt x="722" y="58"/>
                  </a:lnTo>
                  <a:lnTo>
                    <a:pt x="725" y="78"/>
                  </a:lnTo>
                  <a:lnTo>
                    <a:pt x="722" y="99"/>
                  </a:lnTo>
                  <a:lnTo>
                    <a:pt x="715" y="117"/>
                  </a:lnTo>
                  <a:lnTo>
                    <a:pt x="703" y="133"/>
                  </a:lnTo>
                  <a:lnTo>
                    <a:pt x="687" y="145"/>
                  </a:lnTo>
                  <a:lnTo>
                    <a:pt x="668" y="153"/>
                  </a:lnTo>
                  <a:lnTo>
                    <a:pt x="647" y="156"/>
                  </a:lnTo>
                  <a:lnTo>
                    <a:pt x="591" y="160"/>
                  </a:lnTo>
                  <a:lnTo>
                    <a:pt x="537" y="169"/>
                  </a:lnTo>
                  <a:lnTo>
                    <a:pt x="484" y="184"/>
                  </a:lnTo>
                  <a:lnTo>
                    <a:pt x="434" y="205"/>
                  </a:lnTo>
                  <a:lnTo>
                    <a:pt x="386" y="231"/>
                  </a:lnTo>
                  <a:lnTo>
                    <a:pt x="342" y="262"/>
                  </a:lnTo>
                  <a:lnTo>
                    <a:pt x="301" y="299"/>
                  </a:lnTo>
                  <a:lnTo>
                    <a:pt x="265" y="337"/>
                  </a:lnTo>
                  <a:lnTo>
                    <a:pt x="232" y="382"/>
                  </a:lnTo>
                  <a:lnTo>
                    <a:pt x="205" y="428"/>
                  </a:lnTo>
                  <a:lnTo>
                    <a:pt x="183" y="480"/>
                  </a:lnTo>
                  <a:lnTo>
                    <a:pt x="165" y="533"/>
                  </a:lnTo>
                  <a:lnTo>
                    <a:pt x="155" y="588"/>
                  </a:lnTo>
                  <a:lnTo>
                    <a:pt x="150" y="607"/>
                  </a:lnTo>
                  <a:lnTo>
                    <a:pt x="140" y="624"/>
                  </a:lnTo>
                  <a:lnTo>
                    <a:pt x="126" y="638"/>
                  </a:lnTo>
                  <a:lnTo>
                    <a:pt x="109" y="650"/>
                  </a:lnTo>
                  <a:lnTo>
                    <a:pt x="89" y="655"/>
                  </a:lnTo>
                  <a:lnTo>
                    <a:pt x="68" y="655"/>
                  </a:lnTo>
                  <a:lnTo>
                    <a:pt x="47" y="650"/>
                  </a:lnTo>
                  <a:lnTo>
                    <a:pt x="30" y="638"/>
                  </a:lnTo>
                  <a:lnTo>
                    <a:pt x="16" y="625"/>
                  </a:lnTo>
                  <a:lnTo>
                    <a:pt x="6" y="607"/>
                  </a:lnTo>
                  <a:lnTo>
                    <a:pt x="0" y="588"/>
                  </a:lnTo>
                  <a:lnTo>
                    <a:pt x="0" y="567"/>
                  </a:lnTo>
                  <a:lnTo>
                    <a:pt x="12" y="504"/>
                  </a:lnTo>
                  <a:lnTo>
                    <a:pt x="30" y="442"/>
                  </a:lnTo>
                  <a:lnTo>
                    <a:pt x="53" y="384"/>
                  </a:lnTo>
                  <a:lnTo>
                    <a:pt x="82" y="329"/>
                  </a:lnTo>
                  <a:lnTo>
                    <a:pt x="115" y="276"/>
                  </a:lnTo>
                  <a:lnTo>
                    <a:pt x="154" y="227"/>
                  </a:lnTo>
                  <a:lnTo>
                    <a:pt x="196" y="183"/>
                  </a:lnTo>
                  <a:lnTo>
                    <a:pt x="242" y="143"/>
                  </a:lnTo>
                  <a:lnTo>
                    <a:pt x="292" y="106"/>
                  </a:lnTo>
                  <a:lnTo>
                    <a:pt x="345" y="75"/>
                  </a:lnTo>
                  <a:lnTo>
                    <a:pt x="402" y="49"/>
                  </a:lnTo>
                  <a:lnTo>
                    <a:pt x="459" y="28"/>
                  </a:lnTo>
                  <a:lnTo>
                    <a:pt x="520" y="13"/>
                  </a:lnTo>
                  <a:lnTo>
                    <a:pt x="583" y="3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PA-任意多边形 394"/>
            <p:cNvSpPr/>
            <p:nvPr>
              <p:custDataLst>
                <p:tags r:id="rId5"/>
              </p:custDataLst>
            </p:nvPr>
          </p:nvSpPr>
          <p:spPr bwMode="auto">
            <a:xfrm>
              <a:off x="5532438" y="5319713"/>
              <a:ext cx="125412" cy="201613"/>
            </a:xfrm>
            <a:custGeom>
              <a:avLst/>
              <a:gdLst>
                <a:gd name="T0" fmla="*/ 394 w 788"/>
                <a:gd name="T1" fmla="*/ 0 h 1273"/>
                <a:gd name="T2" fmla="*/ 415 w 788"/>
                <a:gd name="T3" fmla="*/ 2 h 1273"/>
                <a:gd name="T4" fmla="*/ 433 w 788"/>
                <a:gd name="T5" fmla="*/ 11 h 1273"/>
                <a:gd name="T6" fmla="*/ 449 w 788"/>
                <a:gd name="T7" fmla="*/ 22 h 1273"/>
                <a:gd name="T8" fmla="*/ 461 w 788"/>
                <a:gd name="T9" fmla="*/ 39 h 1273"/>
                <a:gd name="T10" fmla="*/ 469 w 788"/>
                <a:gd name="T11" fmla="*/ 57 h 1273"/>
                <a:gd name="T12" fmla="*/ 471 w 788"/>
                <a:gd name="T13" fmla="*/ 78 h 1273"/>
                <a:gd name="T14" fmla="*/ 471 w 788"/>
                <a:gd name="T15" fmla="*/ 1038 h 1273"/>
                <a:gd name="T16" fmla="*/ 658 w 788"/>
                <a:gd name="T17" fmla="*/ 870 h 1273"/>
                <a:gd name="T18" fmla="*/ 676 w 788"/>
                <a:gd name="T19" fmla="*/ 859 h 1273"/>
                <a:gd name="T20" fmla="*/ 695 w 788"/>
                <a:gd name="T21" fmla="*/ 852 h 1273"/>
                <a:gd name="T22" fmla="*/ 715 w 788"/>
                <a:gd name="T23" fmla="*/ 851 h 1273"/>
                <a:gd name="T24" fmla="*/ 733 w 788"/>
                <a:gd name="T25" fmla="*/ 854 h 1273"/>
                <a:gd name="T26" fmla="*/ 752 w 788"/>
                <a:gd name="T27" fmla="*/ 863 h 1273"/>
                <a:gd name="T28" fmla="*/ 768 w 788"/>
                <a:gd name="T29" fmla="*/ 876 h 1273"/>
                <a:gd name="T30" fmla="*/ 780 w 788"/>
                <a:gd name="T31" fmla="*/ 894 h 1273"/>
                <a:gd name="T32" fmla="*/ 787 w 788"/>
                <a:gd name="T33" fmla="*/ 913 h 1273"/>
                <a:gd name="T34" fmla="*/ 788 w 788"/>
                <a:gd name="T35" fmla="*/ 933 h 1273"/>
                <a:gd name="T36" fmla="*/ 784 w 788"/>
                <a:gd name="T37" fmla="*/ 952 h 1273"/>
                <a:gd name="T38" fmla="*/ 775 w 788"/>
                <a:gd name="T39" fmla="*/ 971 h 1273"/>
                <a:gd name="T40" fmla="*/ 762 w 788"/>
                <a:gd name="T41" fmla="*/ 986 h 1273"/>
                <a:gd name="T42" fmla="*/ 479 w 788"/>
                <a:gd name="T43" fmla="*/ 1240 h 1273"/>
                <a:gd name="T44" fmla="*/ 460 w 788"/>
                <a:gd name="T45" fmla="*/ 1254 h 1273"/>
                <a:gd name="T46" fmla="*/ 439 w 788"/>
                <a:gd name="T47" fmla="*/ 1264 h 1273"/>
                <a:gd name="T48" fmla="*/ 417 w 788"/>
                <a:gd name="T49" fmla="*/ 1271 h 1273"/>
                <a:gd name="T50" fmla="*/ 394 w 788"/>
                <a:gd name="T51" fmla="*/ 1273 h 1273"/>
                <a:gd name="T52" fmla="*/ 371 w 788"/>
                <a:gd name="T53" fmla="*/ 1271 h 1273"/>
                <a:gd name="T54" fmla="*/ 349 w 788"/>
                <a:gd name="T55" fmla="*/ 1264 h 1273"/>
                <a:gd name="T56" fmla="*/ 328 w 788"/>
                <a:gd name="T57" fmla="*/ 1254 h 1273"/>
                <a:gd name="T58" fmla="*/ 309 w 788"/>
                <a:gd name="T59" fmla="*/ 1240 h 1273"/>
                <a:gd name="T60" fmla="*/ 26 w 788"/>
                <a:gd name="T61" fmla="*/ 986 h 1273"/>
                <a:gd name="T62" fmla="*/ 12 w 788"/>
                <a:gd name="T63" fmla="*/ 971 h 1273"/>
                <a:gd name="T64" fmla="*/ 3 w 788"/>
                <a:gd name="T65" fmla="*/ 952 h 1273"/>
                <a:gd name="T66" fmla="*/ 0 w 788"/>
                <a:gd name="T67" fmla="*/ 933 h 1273"/>
                <a:gd name="T68" fmla="*/ 1 w 788"/>
                <a:gd name="T69" fmla="*/ 913 h 1273"/>
                <a:gd name="T70" fmla="*/ 8 w 788"/>
                <a:gd name="T71" fmla="*/ 894 h 1273"/>
                <a:gd name="T72" fmla="*/ 20 w 788"/>
                <a:gd name="T73" fmla="*/ 876 h 1273"/>
                <a:gd name="T74" fmla="*/ 36 w 788"/>
                <a:gd name="T75" fmla="*/ 863 h 1273"/>
                <a:gd name="T76" fmla="*/ 53 w 788"/>
                <a:gd name="T77" fmla="*/ 854 h 1273"/>
                <a:gd name="T78" fmla="*/ 73 w 788"/>
                <a:gd name="T79" fmla="*/ 851 h 1273"/>
                <a:gd name="T80" fmla="*/ 93 w 788"/>
                <a:gd name="T81" fmla="*/ 852 h 1273"/>
                <a:gd name="T82" fmla="*/ 112 w 788"/>
                <a:gd name="T83" fmla="*/ 859 h 1273"/>
                <a:gd name="T84" fmla="*/ 130 w 788"/>
                <a:gd name="T85" fmla="*/ 870 h 1273"/>
                <a:gd name="T86" fmla="*/ 316 w 788"/>
                <a:gd name="T87" fmla="*/ 1038 h 1273"/>
                <a:gd name="T88" fmla="*/ 316 w 788"/>
                <a:gd name="T89" fmla="*/ 78 h 1273"/>
                <a:gd name="T90" fmla="*/ 319 w 788"/>
                <a:gd name="T91" fmla="*/ 57 h 1273"/>
                <a:gd name="T92" fmla="*/ 326 w 788"/>
                <a:gd name="T93" fmla="*/ 39 h 1273"/>
                <a:gd name="T94" fmla="*/ 339 w 788"/>
                <a:gd name="T95" fmla="*/ 22 h 1273"/>
                <a:gd name="T96" fmla="*/ 354 w 788"/>
                <a:gd name="T97" fmla="*/ 11 h 1273"/>
                <a:gd name="T98" fmla="*/ 373 w 788"/>
                <a:gd name="T99" fmla="*/ 2 h 1273"/>
                <a:gd name="T100" fmla="*/ 394 w 788"/>
                <a:gd name="T10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8" h="1273">
                  <a:moveTo>
                    <a:pt x="394" y="0"/>
                  </a:moveTo>
                  <a:lnTo>
                    <a:pt x="415" y="2"/>
                  </a:lnTo>
                  <a:lnTo>
                    <a:pt x="433" y="11"/>
                  </a:lnTo>
                  <a:lnTo>
                    <a:pt x="449" y="22"/>
                  </a:lnTo>
                  <a:lnTo>
                    <a:pt x="461" y="39"/>
                  </a:lnTo>
                  <a:lnTo>
                    <a:pt x="469" y="57"/>
                  </a:lnTo>
                  <a:lnTo>
                    <a:pt x="471" y="78"/>
                  </a:lnTo>
                  <a:lnTo>
                    <a:pt x="471" y="1038"/>
                  </a:lnTo>
                  <a:lnTo>
                    <a:pt x="658" y="870"/>
                  </a:lnTo>
                  <a:lnTo>
                    <a:pt x="676" y="859"/>
                  </a:lnTo>
                  <a:lnTo>
                    <a:pt x="695" y="852"/>
                  </a:lnTo>
                  <a:lnTo>
                    <a:pt x="715" y="851"/>
                  </a:lnTo>
                  <a:lnTo>
                    <a:pt x="733" y="854"/>
                  </a:lnTo>
                  <a:lnTo>
                    <a:pt x="752" y="863"/>
                  </a:lnTo>
                  <a:lnTo>
                    <a:pt x="768" y="876"/>
                  </a:lnTo>
                  <a:lnTo>
                    <a:pt x="780" y="894"/>
                  </a:lnTo>
                  <a:lnTo>
                    <a:pt x="787" y="913"/>
                  </a:lnTo>
                  <a:lnTo>
                    <a:pt x="788" y="933"/>
                  </a:lnTo>
                  <a:lnTo>
                    <a:pt x="784" y="952"/>
                  </a:lnTo>
                  <a:lnTo>
                    <a:pt x="775" y="971"/>
                  </a:lnTo>
                  <a:lnTo>
                    <a:pt x="762" y="986"/>
                  </a:lnTo>
                  <a:lnTo>
                    <a:pt x="479" y="1240"/>
                  </a:lnTo>
                  <a:lnTo>
                    <a:pt x="460" y="1254"/>
                  </a:lnTo>
                  <a:lnTo>
                    <a:pt x="439" y="1264"/>
                  </a:lnTo>
                  <a:lnTo>
                    <a:pt x="417" y="1271"/>
                  </a:lnTo>
                  <a:lnTo>
                    <a:pt x="394" y="1273"/>
                  </a:lnTo>
                  <a:lnTo>
                    <a:pt x="371" y="1271"/>
                  </a:lnTo>
                  <a:lnTo>
                    <a:pt x="349" y="1264"/>
                  </a:lnTo>
                  <a:lnTo>
                    <a:pt x="328" y="1254"/>
                  </a:lnTo>
                  <a:lnTo>
                    <a:pt x="309" y="1240"/>
                  </a:lnTo>
                  <a:lnTo>
                    <a:pt x="26" y="986"/>
                  </a:lnTo>
                  <a:lnTo>
                    <a:pt x="12" y="971"/>
                  </a:lnTo>
                  <a:lnTo>
                    <a:pt x="3" y="952"/>
                  </a:lnTo>
                  <a:lnTo>
                    <a:pt x="0" y="933"/>
                  </a:lnTo>
                  <a:lnTo>
                    <a:pt x="1" y="913"/>
                  </a:lnTo>
                  <a:lnTo>
                    <a:pt x="8" y="894"/>
                  </a:lnTo>
                  <a:lnTo>
                    <a:pt x="20" y="876"/>
                  </a:lnTo>
                  <a:lnTo>
                    <a:pt x="36" y="863"/>
                  </a:lnTo>
                  <a:lnTo>
                    <a:pt x="53" y="854"/>
                  </a:lnTo>
                  <a:lnTo>
                    <a:pt x="73" y="851"/>
                  </a:lnTo>
                  <a:lnTo>
                    <a:pt x="93" y="852"/>
                  </a:lnTo>
                  <a:lnTo>
                    <a:pt x="112" y="859"/>
                  </a:lnTo>
                  <a:lnTo>
                    <a:pt x="130" y="870"/>
                  </a:lnTo>
                  <a:lnTo>
                    <a:pt x="316" y="1038"/>
                  </a:lnTo>
                  <a:lnTo>
                    <a:pt x="316" y="78"/>
                  </a:lnTo>
                  <a:lnTo>
                    <a:pt x="319" y="57"/>
                  </a:lnTo>
                  <a:lnTo>
                    <a:pt x="326" y="39"/>
                  </a:lnTo>
                  <a:lnTo>
                    <a:pt x="339" y="22"/>
                  </a:lnTo>
                  <a:lnTo>
                    <a:pt x="354" y="11"/>
                  </a:lnTo>
                  <a:lnTo>
                    <a:pt x="373" y="2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4" name="Straight Connector 36"/>
          <p:cNvCxnSpPr/>
          <p:nvPr/>
        </p:nvCxnSpPr>
        <p:spPr>
          <a:xfrm>
            <a:off x="7763510" y="3691890"/>
            <a:ext cx="11430" cy="1440180"/>
          </a:xfrm>
          <a:prstGeom prst="line">
            <a:avLst/>
          </a:prstGeom>
          <a:ln w="6350">
            <a:solidFill>
              <a:srgbClr val="ACDAF7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36"/>
          <p:cNvCxnSpPr/>
          <p:nvPr/>
        </p:nvCxnSpPr>
        <p:spPr>
          <a:xfrm flipV="1">
            <a:off x="5824855" y="1628775"/>
            <a:ext cx="11430" cy="1440180"/>
          </a:xfrm>
          <a:prstGeom prst="line">
            <a:avLst/>
          </a:prstGeom>
          <a:ln w="6350">
            <a:solidFill>
              <a:srgbClr val="ACDAF7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Freeform 9"/>
          <p:cNvSpPr>
            <a:spLocks noEditPoints="1"/>
          </p:cNvSpPr>
          <p:nvPr/>
        </p:nvSpPr>
        <p:spPr bwMode="auto">
          <a:xfrm>
            <a:off x="6202680" y="1405255"/>
            <a:ext cx="353060" cy="387350"/>
          </a:xfrm>
          <a:custGeom>
            <a:avLst/>
            <a:gdLst>
              <a:gd name="T0" fmla="*/ 2210 w 2210"/>
              <a:gd name="T1" fmla="*/ 1381 h 2427"/>
              <a:gd name="T2" fmla="*/ 2210 w 2210"/>
              <a:gd name="T3" fmla="*/ 1372 h 2427"/>
              <a:gd name="T4" fmla="*/ 2204 w 2210"/>
              <a:gd name="T5" fmla="*/ 1305 h 2427"/>
              <a:gd name="T6" fmla="*/ 1459 w 2210"/>
              <a:gd name="T7" fmla="*/ 266 h 2427"/>
              <a:gd name="T8" fmla="*/ 1378 w 2210"/>
              <a:gd name="T9" fmla="*/ 314 h 2427"/>
              <a:gd name="T10" fmla="*/ 2076 w 2210"/>
              <a:gd name="T11" fmla="*/ 1120 h 2427"/>
              <a:gd name="T12" fmla="*/ 1634 w 2210"/>
              <a:gd name="T13" fmla="*/ 1209 h 2427"/>
              <a:gd name="T14" fmla="*/ 1111 w 2210"/>
              <a:gd name="T15" fmla="*/ 1209 h 2427"/>
              <a:gd name="T16" fmla="*/ 588 w 2210"/>
              <a:gd name="T17" fmla="*/ 1209 h 2427"/>
              <a:gd name="T18" fmla="*/ 125 w 2210"/>
              <a:gd name="T19" fmla="*/ 1137 h 2427"/>
              <a:gd name="T20" fmla="*/ 1102 w 2210"/>
              <a:gd name="T21" fmla="*/ 316 h 2427"/>
              <a:gd name="T22" fmla="*/ 1157 w 2210"/>
              <a:gd name="T23" fmla="*/ 53 h 2427"/>
              <a:gd name="T24" fmla="*/ 1047 w 2210"/>
              <a:gd name="T25" fmla="*/ 53 h 2427"/>
              <a:gd name="T26" fmla="*/ 1 w 2210"/>
              <a:gd name="T27" fmla="*/ 1305 h 2427"/>
              <a:gd name="T28" fmla="*/ 0 w 2210"/>
              <a:gd name="T29" fmla="*/ 1381 h 2427"/>
              <a:gd name="T30" fmla="*/ 115 w 2210"/>
              <a:gd name="T31" fmla="*/ 1388 h 2427"/>
              <a:gd name="T32" fmla="*/ 326 w 2210"/>
              <a:gd name="T33" fmla="*/ 1163 h 2427"/>
              <a:gd name="T34" fmla="*/ 535 w 2210"/>
              <a:gd name="T35" fmla="*/ 1384 h 2427"/>
              <a:gd name="T36" fmla="*/ 535 w 2210"/>
              <a:gd name="T37" fmla="*/ 1387 h 2427"/>
              <a:gd name="T38" fmla="*/ 535 w 2210"/>
              <a:gd name="T39" fmla="*/ 1388 h 2427"/>
              <a:gd name="T40" fmla="*/ 641 w 2210"/>
              <a:gd name="T41" fmla="*/ 1388 h 2427"/>
              <a:gd name="T42" fmla="*/ 641 w 2210"/>
              <a:gd name="T43" fmla="*/ 1387 h 2427"/>
              <a:gd name="T44" fmla="*/ 640 w 2210"/>
              <a:gd name="T45" fmla="*/ 1383 h 2427"/>
              <a:gd name="T46" fmla="*/ 850 w 2210"/>
              <a:gd name="T47" fmla="*/ 1163 h 2427"/>
              <a:gd name="T48" fmla="*/ 1054 w 2210"/>
              <a:gd name="T49" fmla="*/ 2030 h 2427"/>
              <a:gd name="T50" fmla="*/ 827 w 2210"/>
              <a:gd name="T51" fmla="*/ 2317 h 2427"/>
              <a:gd name="T52" fmla="*/ 524 w 2210"/>
              <a:gd name="T53" fmla="*/ 2014 h 2427"/>
              <a:gd name="T54" fmla="*/ 827 w 2210"/>
              <a:gd name="T55" fmla="*/ 2427 h 2427"/>
              <a:gd name="T56" fmla="*/ 1164 w 2210"/>
              <a:gd name="T57" fmla="*/ 2042 h 2427"/>
              <a:gd name="T58" fmla="*/ 1373 w 2210"/>
              <a:gd name="T59" fmla="*/ 1163 h 2427"/>
              <a:gd name="T60" fmla="*/ 1582 w 2210"/>
              <a:gd name="T61" fmla="*/ 1383 h 2427"/>
              <a:gd name="T62" fmla="*/ 1582 w 2210"/>
              <a:gd name="T63" fmla="*/ 1387 h 2427"/>
              <a:gd name="T64" fmla="*/ 1582 w 2210"/>
              <a:gd name="T65" fmla="*/ 1388 h 2427"/>
              <a:gd name="T66" fmla="*/ 1687 w 2210"/>
              <a:gd name="T67" fmla="*/ 1388 h 2427"/>
              <a:gd name="T68" fmla="*/ 1687 w 2210"/>
              <a:gd name="T69" fmla="*/ 1387 h 2427"/>
              <a:gd name="T70" fmla="*/ 1687 w 2210"/>
              <a:gd name="T71" fmla="*/ 1384 h 2427"/>
              <a:gd name="T72" fmla="*/ 1896 w 2210"/>
              <a:gd name="T73" fmla="*/ 1163 h 2427"/>
              <a:gd name="T74" fmla="*/ 2100 w 2210"/>
              <a:gd name="T75" fmla="*/ 1381 h 2427"/>
              <a:gd name="T76" fmla="*/ 2100 w 2210"/>
              <a:gd name="T77" fmla="*/ 1381 h 2427"/>
              <a:gd name="T78" fmla="*/ 2210 w 2210"/>
              <a:gd name="T79" fmla="*/ 1388 h 2427"/>
              <a:gd name="T80" fmla="*/ 2210 w 2210"/>
              <a:gd name="T81" fmla="*/ 1383 h 2427"/>
              <a:gd name="T82" fmla="*/ 2210 w 2210"/>
              <a:gd name="T83" fmla="*/ 1381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9" name="Straight Connector 36"/>
          <p:cNvCxnSpPr/>
          <p:nvPr/>
        </p:nvCxnSpPr>
        <p:spPr>
          <a:xfrm flipV="1">
            <a:off x="9674860" y="1623060"/>
            <a:ext cx="11430" cy="1440180"/>
          </a:xfrm>
          <a:prstGeom prst="line">
            <a:avLst/>
          </a:prstGeom>
          <a:ln w="6350">
            <a:solidFill>
              <a:srgbClr val="ACDAF7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Freeform 17"/>
          <p:cNvSpPr>
            <a:spLocks noEditPoints="1"/>
          </p:cNvSpPr>
          <p:nvPr/>
        </p:nvSpPr>
        <p:spPr bwMode="auto">
          <a:xfrm>
            <a:off x="9918700" y="1437005"/>
            <a:ext cx="409575" cy="375285"/>
          </a:xfrm>
          <a:custGeom>
            <a:avLst/>
            <a:gdLst>
              <a:gd name="T0" fmla="*/ 1120 w 2069"/>
              <a:gd name="T1" fmla="*/ 0 h 1899"/>
              <a:gd name="T2" fmla="*/ 189 w 2069"/>
              <a:gd name="T3" fmla="*/ 777 h 1899"/>
              <a:gd name="T4" fmla="*/ 0 w 2069"/>
              <a:gd name="T5" fmla="*/ 777 h 1899"/>
              <a:gd name="T6" fmla="*/ 259 w 2069"/>
              <a:gd name="T7" fmla="*/ 1122 h 1899"/>
              <a:gd name="T8" fmla="*/ 517 w 2069"/>
              <a:gd name="T9" fmla="*/ 777 h 1899"/>
              <a:gd name="T10" fmla="*/ 362 w 2069"/>
              <a:gd name="T11" fmla="*/ 777 h 1899"/>
              <a:gd name="T12" fmla="*/ 1120 w 2069"/>
              <a:gd name="T13" fmla="*/ 173 h 1899"/>
              <a:gd name="T14" fmla="*/ 1896 w 2069"/>
              <a:gd name="T15" fmla="*/ 950 h 1899"/>
              <a:gd name="T16" fmla="*/ 1120 w 2069"/>
              <a:gd name="T17" fmla="*/ 1727 h 1899"/>
              <a:gd name="T18" fmla="*/ 477 w 2069"/>
              <a:gd name="T19" fmla="*/ 1381 h 1899"/>
              <a:gd name="T20" fmla="*/ 276 w 2069"/>
              <a:gd name="T21" fmla="*/ 1381 h 1899"/>
              <a:gd name="T22" fmla="*/ 1120 w 2069"/>
              <a:gd name="T23" fmla="*/ 1899 h 1899"/>
              <a:gd name="T24" fmla="*/ 2069 w 2069"/>
              <a:gd name="T25" fmla="*/ 950 h 1899"/>
              <a:gd name="T26" fmla="*/ 1120 w 2069"/>
              <a:gd name="T27" fmla="*/ 0 h 1899"/>
              <a:gd name="T28" fmla="*/ 1080 w 2069"/>
              <a:gd name="T29" fmla="*/ 345 h 1899"/>
              <a:gd name="T30" fmla="*/ 1080 w 2069"/>
              <a:gd name="T31" fmla="*/ 978 h 1899"/>
              <a:gd name="T32" fmla="*/ 1528 w 2069"/>
              <a:gd name="T33" fmla="*/ 1243 h 1899"/>
              <a:gd name="T34" fmla="*/ 1569 w 2069"/>
              <a:gd name="T35" fmla="*/ 1168 h 1899"/>
              <a:gd name="T36" fmla="*/ 1166 w 2069"/>
              <a:gd name="T37" fmla="*/ 926 h 1899"/>
              <a:gd name="T38" fmla="*/ 1166 w 2069"/>
              <a:gd name="T39" fmla="*/ 345 h 1899"/>
              <a:gd name="T40" fmla="*/ 1080 w 2069"/>
              <a:gd name="T41" fmla="*/ 345 h 1899"/>
              <a:gd name="T42" fmla="*/ 1080 w 2069"/>
              <a:gd name="T43" fmla="*/ 345 h 1899"/>
              <a:gd name="T44" fmla="*/ 1080 w 2069"/>
              <a:gd name="T45" fmla="*/ 345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935" y="3864610"/>
            <a:ext cx="3034665" cy="206121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76835" y="3220720"/>
            <a:ext cx="11832590" cy="353060"/>
            <a:chOff x="-15" y="5060"/>
            <a:chExt cx="18634" cy="556"/>
          </a:xfrm>
        </p:grpSpPr>
        <p:sp>
          <p:nvSpPr>
            <p:cNvPr id="39" name="矩形 38"/>
            <p:cNvSpPr/>
            <p:nvPr/>
          </p:nvSpPr>
          <p:spPr>
            <a:xfrm>
              <a:off x="-15" y="5210"/>
              <a:ext cx="18522" cy="226"/>
            </a:xfrm>
            <a:prstGeom prst="rect">
              <a:avLst/>
            </a:prstGeom>
            <a:gradFill>
              <a:gsLst>
                <a:gs pos="0">
                  <a:srgbClr val="0070C0">
                    <a:alpha val="0"/>
                  </a:srgbClr>
                </a:gs>
                <a:gs pos="100000">
                  <a:srgbClr val="0070C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/>
            <p:cNvSpPr/>
            <p:nvPr/>
          </p:nvSpPr>
          <p:spPr>
            <a:xfrm rot="13500000">
              <a:off x="18063" y="5060"/>
              <a:ext cx="556" cy="55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2807" y="5096"/>
              <a:ext cx="454" cy="454"/>
            </a:xfrm>
            <a:prstGeom prst="ellipse">
              <a:avLst/>
            </a:prstGeom>
            <a:gradFill>
              <a:gsLst>
                <a:gs pos="30000">
                  <a:srgbClr val="0070C0">
                    <a:alpha val="88000"/>
                  </a:srgbClr>
                </a:gs>
                <a:gs pos="100000">
                  <a:srgbClr val="17A6C5">
                    <a:alpha val="72000"/>
                  </a:srgbClr>
                </a:gs>
              </a:gsLst>
              <a:lin ang="55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5825" y="5096"/>
              <a:ext cx="454" cy="454"/>
            </a:xfrm>
            <a:prstGeom prst="ellipse">
              <a:avLst/>
            </a:prstGeom>
            <a:gradFill>
              <a:gsLst>
                <a:gs pos="30000">
                  <a:srgbClr val="0070C0">
                    <a:alpha val="88000"/>
                  </a:srgbClr>
                </a:gs>
                <a:gs pos="100000">
                  <a:srgbClr val="17A6C5">
                    <a:alpha val="72000"/>
                  </a:srgbClr>
                </a:gs>
              </a:gsLst>
              <a:lin ang="55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8843" y="5096"/>
              <a:ext cx="454" cy="454"/>
            </a:xfrm>
            <a:prstGeom prst="ellipse">
              <a:avLst/>
            </a:prstGeom>
            <a:gradFill>
              <a:gsLst>
                <a:gs pos="30000">
                  <a:srgbClr val="0070C0">
                    <a:alpha val="88000"/>
                  </a:srgbClr>
                </a:gs>
                <a:gs pos="100000">
                  <a:srgbClr val="17A6C5">
                    <a:alpha val="72000"/>
                  </a:srgbClr>
                </a:gs>
              </a:gsLst>
              <a:lin ang="55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11861" y="5096"/>
              <a:ext cx="454" cy="454"/>
            </a:xfrm>
            <a:prstGeom prst="ellipse">
              <a:avLst/>
            </a:prstGeom>
            <a:gradFill>
              <a:gsLst>
                <a:gs pos="30000">
                  <a:srgbClr val="0070C0">
                    <a:alpha val="88000"/>
                  </a:srgbClr>
                </a:gs>
                <a:gs pos="100000">
                  <a:srgbClr val="17A6C5">
                    <a:alpha val="72000"/>
                  </a:srgbClr>
                </a:gs>
              </a:gsLst>
              <a:lin ang="55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14879" y="5096"/>
              <a:ext cx="454" cy="454"/>
            </a:xfrm>
            <a:prstGeom prst="ellipse">
              <a:avLst/>
            </a:prstGeom>
            <a:gradFill>
              <a:gsLst>
                <a:gs pos="30000">
                  <a:srgbClr val="0070C0">
                    <a:alpha val="88000"/>
                  </a:srgbClr>
                </a:gs>
                <a:gs pos="100000">
                  <a:srgbClr val="17A6C5">
                    <a:alpha val="72000"/>
                  </a:srgbClr>
                </a:gs>
              </a:gsLst>
              <a:lin ang="5580000" scaled="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70D1E46-008F-CC07-0F0C-2E45D843BB85}"/>
              </a:ext>
            </a:extLst>
          </p:cNvPr>
          <p:cNvGrpSpPr/>
          <p:nvPr/>
        </p:nvGrpSpPr>
        <p:grpSpPr>
          <a:xfrm>
            <a:off x="188595" y="234315"/>
            <a:ext cx="3425507" cy="521970"/>
            <a:chOff x="188595" y="234315"/>
            <a:chExt cx="3425507" cy="52197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ED69B84-90DD-DB55-929A-D3B212364184}"/>
                </a:ext>
              </a:extLst>
            </p:cNvPr>
            <p:cNvGrpSpPr/>
            <p:nvPr/>
          </p:nvGrpSpPr>
          <p:grpSpPr>
            <a:xfrm>
              <a:off x="188595" y="234315"/>
              <a:ext cx="3425507" cy="521970"/>
              <a:chOff x="188595" y="234315"/>
              <a:chExt cx="3425507" cy="521970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AA96D64-FF7E-E186-1D55-2CA2A731FF27}"/>
                  </a:ext>
                </a:extLst>
              </p:cNvPr>
              <p:cNvSpPr txBox="1"/>
              <p:nvPr/>
            </p:nvSpPr>
            <p:spPr>
              <a:xfrm>
                <a:off x="188595" y="234315"/>
                <a:ext cx="716280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01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F961ECA-707A-6F90-B03F-B3767572B1DB}"/>
                  </a:ext>
                </a:extLst>
              </p:cNvPr>
              <p:cNvSpPr txBox="1"/>
              <p:nvPr/>
            </p:nvSpPr>
            <p:spPr>
              <a:xfrm>
                <a:off x="1063942" y="265113"/>
                <a:ext cx="255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字魂105号-简雅黑" panose="02010600030101010101" pitchFamily="2" charset="-122"/>
                  </a:rPr>
                  <a:t>在这里输入标题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D950D38-E6B0-FA1E-C7BE-D5F45D8E2C30}"/>
                </a:ext>
              </a:extLst>
            </p:cNvPr>
            <p:cNvCxnSpPr/>
            <p:nvPr/>
          </p:nvCxnSpPr>
          <p:spPr>
            <a:xfrm>
              <a:off x="904875" y="307975"/>
              <a:ext cx="0" cy="3746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3">
            <a:extLst>
              <a:ext uri="{FF2B5EF4-FFF2-40B4-BE49-F238E27FC236}">
                <a16:creationId xmlns:a16="http://schemas.microsoft.com/office/drawing/2014/main" id="{6CAC9E03-22B4-26D0-EC1F-1921C1E171E9}"/>
              </a:ext>
            </a:extLst>
          </p:cNvPr>
          <p:cNvSpPr txBox="1"/>
          <p:nvPr/>
        </p:nvSpPr>
        <p:spPr>
          <a:xfrm>
            <a:off x="2339022" y="1901092"/>
            <a:ext cx="1955065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1" name="文本框 3">
            <a:extLst>
              <a:ext uri="{FF2B5EF4-FFF2-40B4-BE49-F238E27FC236}">
                <a16:creationId xmlns:a16="http://schemas.microsoft.com/office/drawing/2014/main" id="{3A6A8BEA-637D-AC48-F152-F567EEB2504E}"/>
              </a:ext>
            </a:extLst>
          </p:cNvPr>
          <p:cNvSpPr txBox="1"/>
          <p:nvPr/>
        </p:nvSpPr>
        <p:spPr>
          <a:xfrm>
            <a:off x="6096000" y="1901092"/>
            <a:ext cx="1955065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id="{F8C98DC9-9437-C680-22A7-A55ADD437033}"/>
              </a:ext>
            </a:extLst>
          </p:cNvPr>
          <p:cNvSpPr txBox="1"/>
          <p:nvPr/>
        </p:nvSpPr>
        <p:spPr>
          <a:xfrm>
            <a:off x="9918700" y="1901092"/>
            <a:ext cx="1955065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5" name="文本框 3">
            <a:extLst>
              <a:ext uri="{FF2B5EF4-FFF2-40B4-BE49-F238E27FC236}">
                <a16:creationId xmlns:a16="http://schemas.microsoft.com/office/drawing/2014/main" id="{0D80C1D4-98BF-8BBC-74F0-238AAC697DBF}"/>
              </a:ext>
            </a:extLst>
          </p:cNvPr>
          <p:cNvSpPr txBox="1"/>
          <p:nvPr/>
        </p:nvSpPr>
        <p:spPr>
          <a:xfrm>
            <a:off x="4247615" y="4411980"/>
            <a:ext cx="1955065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  <p:sp>
        <p:nvSpPr>
          <p:cNvPr id="26" name="文本框 3">
            <a:extLst>
              <a:ext uri="{FF2B5EF4-FFF2-40B4-BE49-F238E27FC236}">
                <a16:creationId xmlns:a16="http://schemas.microsoft.com/office/drawing/2014/main" id="{82AF5114-028F-7B12-DDCF-1D83AC07C8AD}"/>
              </a:ext>
            </a:extLst>
          </p:cNvPr>
          <p:cNvSpPr txBox="1"/>
          <p:nvPr/>
        </p:nvSpPr>
        <p:spPr>
          <a:xfrm>
            <a:off x="8076030" y="4411980"/>
            <a:ext cx="1955065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段落标题</a:t>
            </a:r>
            <a:endParaRPr lang="en-US" altLang="zh-CN" sz="2000" b="1" kern="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</a:rPr>
              <a:t>This is an introduction to the paragraph content</a:t>
            </a:r>
            <a:endParaRPr lang="zh-CN" altLang="en-US" sz="14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7604 0.000000 L 0.002552 0.00000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326</Words>
  <Application>Microsoft Office PowerPoint</Application>
  <PresentationFormat>宽屏</PresentationFormat>
  <Paragraphs>101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阿里巴巴普惠体 2.0 55 Regular</vt:lpstr>
      <vt:lpstr>Calibri</vt:lpstr>
      <vt:lpstr>Arial</vt:lpstr>
      <vt:lpstr>微软雅黑</vt:lpstr>
      <vt:lpstr>阿里巴巴普惠体 2.0 65 Medium</vt:lpstr>
      <vt:lpstr>Arial Black</vt:lpstr>
      <vt:lpstr>字体圈欣意冠黑体</vt:lpstr>
      <vt:lpstr>HarmonyOS Sans SC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珍惜时间分享会ppt模板</dc:title>
  <dc:creator>曼珠沙华</dc:creator>
  <cp:keywords>51PPT模板网，www.51pptmoban.com</cp:keywords>
  <dc:description>51PPT模板网，幻灯片演示模板及素材免费下载！_x000d_
51PPT模板网 唯一访问网址：www.51pptmoban.com</dc:description>
  <cp:lastModifiedBy>Power user</cp:lastModifiedBy>
  <cp:revision>266</cp:revision>
  <dcterms:created xsi:type="dcterms:W3CDTF">2022-10-08T03:29:00Z</dcterms:created>
  <dcterms:modified xsi:type="dcterms:W3CDTF">2023-04-17T15:19:50Z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2052-11.1.0.9914</vt:lpwstr>
  </property>
  <property fmtid="{D5CDD505-2E9C-101B-9397-08002B2CF9AE}" pid="3" name="ICV">
    <vt:lpwstr>AACBB68B75B24CBBB808D94E5001CE13</vt:lpwstr>
  </property>
</Properties>
</file>