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6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7" r:id="rId2"/>
    <p:sldId id="258" r:id="rId3"/>
    <p:sldId id="267" r:id="rId4"/>
    <p:sldId id="259" r:id="rId5"/>
    <p:sldId id="260" r:id="rId6"/>
    <p:sldId id="300" r:id="rId7"/>
    <p:sldId id="301" r:id="rId8"/>
    <p:sldId id="263" r:id="rId9"/>
    <p:sldId id="268" r:id="rId10"/>
    <p:sldId id="264" r:id="rId11"/>
    <p:sldId id="493" r:id="rId12"/>
    <p:sldId id="298" r:id="rId13"/>
    <p:sldId id="269" r:id="rId14"/>
    <p:sldId id="284" r:id="rId15"/>
    <p:sldId id="287" r:id="rId16"/>
    <p:sldId id="473" r:id="rId17"/>
    <p:sldId id="498" r:id="rId18"/>
    <p:sldId id="293" r:id="rId19"/>
    <p:sldId id="317" r:id="rId20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 userDrawn="1">
          <p15:clr>
            <a:srgbClr val="A4A3A4"/>
          </p15:clr>
        </p15:guide>
        <p15:guide id="2" pos="390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CB5D2"/>
    <a:srgbClr val="D2A000"/>
    <a:srgbClr val="E59457"/>
    <a:srgbClr val="8FBD8D"/>
    <a:srgbClr val="F0F0F0"/>
    <a:srgbClr val="0070C0"/>
    <a:srgbClr val="99C6E6"/>
    <a:srgbClr val="4D9BD3"/>
    <a:srgbClr val="FF7C80"/>
    <a:srgbClr val="CE82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128" autoAdjust="0"/>
  </p:normalViewPr>
  <p:slideViewPr>
    <p:cSldViewPr snapToGrid="0" showGuides="1">
      <p:cViewPr>
        <p:scale>
          <a:sx n="33" d="100"/>
          <a:sy n="33" d="100"/>
        </p:scale>
        <p:origin x="2328" y="1644"/>
      </p:cViewPr>
      <p:guideLst>
        <p:guide orient="horz" pos="2133"/>
        <p:guide pos="3901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占省属金融企业资产比例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gradFill flip="none" rotWithShape="1">
                <a:gsLst>
                  <a:gs pos="0">
                    <a:srgbClr val="42A2EA"/>
                  </a:gs>
                  <a:gs pos="100000">
                    <a:srgbClr val="0070C0"/>
                  </a:gs>
                </a:gsLst>
                <a:lin ang="0" scaled="1"/>
                <a:tileRect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B39-4732-9E3D-92AC77C2B29C}"/>
              </c:ext>
            </c:extLst>
          </c:dPt>
          <c:dPt>
            <c:idx val="1"/>
            <c:bubble3D val="0"/>
            <c:spPr>
              <a:solidFill>
                <a:srgbClr val="C8E2F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B39-4732-9E3D-92AC77C2B29C}"/>
              </c:ext>
            </c:extLst>
          </c:dPt>
          <c:cat>
            <c:strRef>
              <c:f>Sheet1!$A$2:$A$3</c:f>
              <c:strCache>
                <c:ptCount val="2"/>
                <c:pt idx="0">
                  <c:v>管理金融资产</c:v>
                </c:pt>
                <c:pt idx="1">
                  <c:v>其他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9.9</c:v>
                </c:pt>
                <c:pt idx="1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B39-4732-9E3D-92AC77C2B2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占省属金融企业资产比例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gradFill flip="none" rotWithShape="1">
                <a:gsLst>
                  <a:gs pos="0">
                    <a:srgbClr val="42A2EA"/>
                  </a:gs>
                  <a:gs pos="100000">
                    <a:srgbClr val="0070C0"/>
                  </a:gs>
                </a:gsLst>
                <a:lin ang="0" scaled="1"/>
                <a:tileRect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DCC-49ED-BB30-75B5F1351F73}"/>
              </c:ext>
            </c:extLst>
          </c:dPt>
          <c:dPt>
            <c:idx val="1"/>
            <c:bubble3D val="0"/>
            <c:spPr>
              <a:solidFill>
                <a:srgbClr val="C8E2F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DCC-49ED-BB30-75B5F1351F73}"/>
              </c:ext>
            </c:extLst>
          </c:dPt>
          <c:cat>
            <c:strRef>
              <c:f>Sheet1!$A$2:$A$3</c:f>
              <c:strCache>
                <c:ptCount val="2"/>
                <c:pt idx="0">
                  <c:v>管理金融资产</c:v>
                </c:pt>
                <c:pt idx="1">
                  <c:v>其他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DCC-49ED-BB30-75B5F1351F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C9E6FB"/>
            </a:solidFill>
            <a:ln w="19050">
              <a:noFill/>
            </a:ln>
          </c:spPr>
          <c:dPt>
            <c:idx val="0"/>
            <c:bubble3D val="0"/>
            <c:spPr>
              <a:solidFill>
                <a:srgbClr val="C9E6FB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6F4-402B-B4D6-684885375136}"/>
              </c:ext>
            </c:extLst>
          </c:dPt>
          <c:dPt>
            <c:idx val="1"/>
            <c:bubble3D val="0"/>
            <c:spPr>
              <a:solidFill>
                <a:srgbClr val="00B0F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6F4-402B-B4D6-684885375136}"/>
              </c:ext>
            </c:extLst>
          </c:dPt>
          <c:cat>
            <c:strRef>
              <c:f>Sheet1!$A$2:$A$3</c:f>
              <c:strCache>
                <c:ptCount val="2"/>
                <c:pt idx="0">
                  <c:v>规模占比</c:v>
                </c:pt>
                <c:pt idx="1">
                  <c:v>其他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6F4-402B-B4D6-6848853751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D4E493-F1D5-4CB0-9223-383E76F5C250}" type="datetimeFigureOut">
              <a:rPr lang="zh-CN" altLang="en-US" smtClean="0"/>
              <a:t>2023/4/18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BE621D-314E-4A29-995D-1725D0F654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BE621D-314E-4A29-995D-1725D0F65449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BE621D-314E-4A29-995D-1725D0F65449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目前，根据信托新三分类试填报结果，中原信托主要业务类型为投向</a:t>
            </a:r>
            <a:r>
              <a:rPr lang="zh-CN" altLang="en-US" b="1">
                <a:sym typeface="+mn-ea"/>
              </a:rPr>
              <a:t>非标债权资产的集合资金信托</a:t>
            </a:r>
            <a:r>
              <a:rPr lang="zh-CN" altLang="en-US">
                <a:sym typeface="+mn-ea"/>
              </a:rPr>
              <a:t>业务，该类业务规模占比超过</a:t>
            </a:r>
            <a:r>
              <a:rPr lang="en-US" altLang="zh-CN" b="1">
                <a:sym typeface="+mn-ea"/>
              </a:rPr>
              <a:t>70%</a:t>
            </a:r>
            <a:r>
              <a:rPr lang="zh-CN" altLang="en-US">
                <a:sym typeface="+mn-ea"/>
              </a:rPr>
              <a:t>。</a:t>
            </a:r>
            <a:endParaRPr lang="zh-CN" altLang="en-US"/>
          </a:p>
          <a:p>
            <a:r>
              <a:rPr lang="zh-CN" altLang="en-US">
                <a:sym typeface="+mn-ea"/>
              </a:rPr>
              <a:t>未来，新三分类落地后，</a:t>
            </a:r>
            <a:r>
              <a:rPr lang="zh-CN" altLang="en-US" b="1">
                <a:sym typeface="+mn-ea"/>
              </a:rPr>
              <a:t>资产管理信托</a:t>
            </a:r>
            <a:r>
              <a:rPr lang="zh-CN" altLang="en-US">
                <a:sym typeface="+mn-ea"/>
              </a:rPr>
              <a:t>将在行业转型发展中占重要地位，该类业务风险防控重点围绕</a:t>
            </a:r>
            <a:r>
              <a:rPr lang="zh-CN" altLang="en-US" b="1">
                <a:sym typeface="+mn-ea"/>
              </a:rPr>
              <a:t>市场风险监测</a:t>
            </a:r>
            <a:r>
              <a:rPr lang="zh-CN" altLang="en-US">
                <a:sym typeface="+mn-ea"/>
              </a:rPr>
              <a:t>展开。同时，存续开展、固有投向的非标业务可能蕴藏的</a:t>
            </a:r>
            <a:r>
              <a:rPr lang="zh-CN" altLang="en-US" b="1">
                <a:sym typeface="+mn-ea"/>
              </a:rPr>
              <a:t>信用风险</a:t>
            </a:r>
            <a:r>
              <a:rPr lang="zh-CN" altLang="en-US">
                <a:sym typeface="+mn-ea"/>
              </a:rPr>
              <a:t>也不容忽视</a:t>
            </a:r>
            <a:r>
              <a:rPr lang="zh-CN" altLang="en-US" b="1">
                <a:sym typeface="+mn-ea"/>
              </a:rPr>
              <a:t>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风险的计量模型是核心。由于数据有限，我们参考346家上市地产企业，十多项核心财务指标，在利用逻辑回归进行拟合后，计算出建业地产2021年违约概率超30%，出现显著信用风险。</a:t>
            </a:r>
          </a:p>
          <a:p>
            <a:r>
              <a:rPr lang="zh-CN" altLang="en-US" dirty="0"/>
              <a:t>同时，我们还梳理了120家运输业上市公司数据，经初步测算，判断是否违约的准确率约为70%（因数据样本有限，且上市公司数据较为可靠准确，实际准确率仍有待验证）。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BE621D-314E-4A29-995D-1725D0F6544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8602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1PPT 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 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BE621D-314E-4A29-995D-1725D0F6544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8931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microsoft.com/office/2007/relationships/hdphoto" Target="../media/hdphoto1.wdp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image" Target="../media/image4.png"/><Relationship Id="rId5" Type="http://schemas.openxmlformats.org/officeDocument/2006/relationships/tags" Target="../tags/tag12.xml"/><Relationship Id="rId10" Type="http://schemas.openxmlformats.org/officeDocument/2006/relationships/image" Target="../media/image3.jpeg"/><Relationship Id="rId4" Type="http://schemas.openxmlformats.org/officeDocument/2006/relationships/tags" Target="../tags/tag11.xml"/><Relationship Id="rId9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2" y="-1"/>
            <a:ext cx="12192002" cy="5988780"/>
            <a:chOff x="-2" y="-1"/>
            <a:chExt cx="12192002" cy="5988780"/>
          </a:xfrm>
        </p:grpSpPr>
        <p:sp>
          <p:nvSpPr>
            <p:cNvPr id="9" name="任意多边形: 形状 14"/>
            <p:cNvSpPr/>
            <p:nvPr/>
          </p:nvSpPr>
          <p:spPr>
            <a:xfrm>
              <a:off x="-2" y="0"/>
              <a:ext cx="12192000" cy="5533651"/>
            </a:xfrm>
            <a:custGeom>
              <a:avLst/>
              <a:gdLst>
                <a:gd name="connsiteX0" fmla="*/ 0 w 12192000"/>
                <a:gd name="connsiteY0" fmla="*/ 0 h 5533651"/>
                <a:gd name="connsiteX1" fmla="*/ 12192000 w 12192000"/>
                <a:gd name="connsiteY1" fmla="*/ 0 h 5533651"/>
                <a:gd name="connsiteX2" fmla="*/ 12192000 w 12192000"/>
                <a:gd name="connsiteY2" fmla="*/ 3333932 h 5533651"/>
                <a:gd name="connsiteX3" fmla="*/ 12087191 w 12192000"/>
                <a:gd name="connsiteY3" fmla="*/ 3453320 h 5533651"/>
                <a:gd name="connsiteX4" fmla="*/ 6096000 w 12192000"/>
                <a:gd name="connsiteY4" fmla="*/ 5533651 h 5533651"/>
                <a:gd name="connsiteX5" fmla="*/ 104809 w 12192000"/>
                <a:gd name="connsiteY5" fmla="*/ 3453320 h 5533651"/>
                <a:gd name="connsiteX6" fmla="*/ 1 w 12192000"/>
                <a:gd name="connsiteY6" fmla="*/ 3333933 h 5533651"/>
                <a:gd name="connsiteX7" fmla="*/ 1 w 12192000"/>
                <a:gd name="connsiteY7" fmla="*/ 3333933 h 5533651"/>
                <a:gd name="connsiteX8" fmla="*/ 0 w 12192000"/>
                <a:gd name="connsiteY8" fmla="*/ 3333932 h 5533651"/>
                <a:gd name="connsiteX9" fmla="*/ 0 w 12192000"/>
                <a:gd name="connsiteY9" fmla="*/ 0 h 5533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5533651">
                  <a:moveTo>
                    <a:pt x="0" y="0"/>
                  </a:moveTo>
                  <a:lnTo>
                    <a:pt x="12192000" y="0"/>
                  </a:lnTo>
                  <a:lnTo>
                    <a:pt x="12192000" y="3333932"/>
                  </a:lnTo>
                  <a:lnTo>
                    <a:pt x="12087191" y="3453320"/>
                  </a:lnTo>
                  <a:cubicBezTo>
                    <a:pt x="10933390" y="4692459"/>
                    <a:pt x="8683076" y="5533651"/>
                    <a:pt x="6096000" y="5533651"/>
                  </a:cubicBezTo>
                  <a:cubicBezTo>
                    <a:pt x="3508924" y="5533651"/>
                    <a:pt x="1258610" y="4692459"/>
                    <a:pt x="104809" y="3453320"/>
                  </a:cubicBezTo>
                  <a:lnTo>
                    <a:pt x="1" y="3333933"/>
                  </a:lnTo>
                  <a:lnTo>
                    <a:pt x="1" y="3333933"/>
                  </a:lnTo>
                  <a:lnTo>
                    <a:pt x="0" y="33339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68"/>
            <p:cNvSpPr/>
            <p:nvPr/>
          </p:nvSpPr>
          <p:spPr>
            <a:xfrm>
              <a:off x="0" y="3333933"/>
              <a:ext cx="11680615" cy="2389991"/>
            </a:xfrm>
            <a:custGeom>
              <a:avLst/>
              <a:gdLst>
                <a:gd name="connsiteX0" fmla="*/ 0 w 11680615"/>
                <a:gd name="connsiteY0" fmla="*/ 0 h 2389991"/>
                <a:gd name="connsiteX1" fmla="*/ 1 w 11680615"/>
                <a:gd name="connsiteY1" fmla="*/ 1 h 2389991"/>
                <a:gd name="connsiteX2" fmla="*/ 104809 w 11680615"/>
                <a:gd name="connsiteY2" fmla="*/ 119388 h 2389991"/>
                <a:gd name="connsiteX3" fmla="*/ 6096000 w 11680615"/>
                <a:gd name="connsiteY3" fmla="*/ 2199719 h 2389991"/>
                <a:gd name="connsiteX4" fmla="*/ 11604600 w 11680615"/>
                <a:gd name="connsiteY4" fmla="*/ 564546 h 2389991"/>
                <a:gd name="connsiteX5" fmla="*/ 11680615 w 11680615"/>
                <a:gd name="connsiteY5" fmla="*/ 499322 h 2389991"/>
                <a:gd name="connsiteX6" fmla="*/ 11499475 w 11680615"/>
                <a:gd name="connsiteY6" fmla="*/ 662256 h 2389991"/>
                <a:gd name="connsiteX7" fmla="*/ 10240090 w 11680615"/>
                <a:gd name="connsiteY7" fmla="*/ 1498371 h 2389991"/>
                <a:gd name="connsiteX8" fmla="*/ 10215145 w 11680615"/>
                <a:gd name="connsiteY8" fmla="*/ 1510929 h 2389991"/>
                <a:gd name="connsiteX9" fmla="*/ 10020258 w 11680615"/>
                <a:gd name="connsiteY9" fmla="*/ 1600279 h 2389991"/>
                <a:gd name="connsiteX10" fmla="*/ 5943602 w 11680615"/>
                <a:gd name="connsiteY10" fmla="*/ 2389991 h 2389991"/>
                <a:gd name="connsiteX11" fmla="*/ 100526 w 11680615"/>
                <a:gd name="connsiteY11" fmla="*/ 460735 h 2389991"/>
                <a:gd name="connsiteX12" fmla="*/ 0 w 11680615"/>
                <a:gd name="connsiteY12" fmla="*/ 358559 h 2389991"/>
                <a:gd name="connsiteX13" fmla="*/ 0 w 11680615"/>
                <a:gd name="connsiteY13" fmla="*/ 0 h 2389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80615" h="2389991">
                  <a:moveTo>
                    <a:pt x="0" y="0"/>
                  </a:moveTo>
                  <a:lnTo>
                    <a:pt x="1" y="1"/>
                  </a:lnTo>
                  <a:lnTo>
                    <a:pt x="104809" y="119388"/>
                  </a:lnTo>
                  <a:cubicBezTo>
                    <a:pt x="1258610" y="1358527"/>
                    <a:pt x="3508924" y="2199719"/>
                    <a:pt x="6096000" y="2199719"/>
                  </a:cubicBezTo>
                  <a:cubicBezTo>
                    <a:pt x="8359692" y="2199719"/>
                    <a:pt x="10365550" y="1555682"/>
                    <a:pt x="11604600" y="564546"/>
                  </a:cubicBezTo>
                  <a:lnTo>
                    <a:pt x="11680615" y="499322"/>
                  </a:lnTo>
                  <a:lnTo>
                    <a:pt x="11499475" y="662256"/>
                  </a:lnTo>
                  <a:cubicBezTo>
                    <a:pt x="11137777" y="967673"/>
                    <a:pt x="10714298" y="1249102"/>
                    <a:pt x="10240090" y="1498371"/>
                  </a:cubicBezTo>
                  <a:lnTo>
                    <a:pt x="10215145" y="1510929"/>
                  </a:lnTo>
                  <a:lnTo>
                    <a:pt x="10020258" y="1600279"/>
                  </a:lnTo>
                  <a:cubicBezTo>
                    <a:pt x="8883467" y="2096269"/>
                    <a:pt x="7472329" y="2389991"/>
                    <a:pt x="5943602" y="2389991"/>
                  </a:cubicBezTo>
                  <a:cubicBezTo>
                    <a:pt x="3463096" y="2389992"/>
                    <a:pt x="1292179" y="1616675"/>
                    <a:pt x="100526" y="460735"/>
                  </a:cubicBezTo>
                  <a:lnTo>
                    <a:pt x="0" y="358559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A9600"/>
                </a:gs>
                <a:gs pos="100000">
                  <a:srgbClr val="EA9600"/>
                </a:gs>
                <a:gs pos="53000">
                  <a:srgbClr val="FFC00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76"/>
            <p:cNvSpPr/>
            <p:nvPr/>
          </p:nvSpPr>
          <p:spPr>
            <a:xfrm>
              <a:off x="0" y="3706464"/>
              <a:ext cx="10201399" cy="2282315"/>
            </a:xfrm>
            <a:custGeom>
              <a:avLst/>
              <a:gdLst>
                <a:gd name="connsiteX0" fmla="*/ 0 w 10201399"/>
                <a:gd name="connsiteY0" fmla="*/ 0 h 2282315"/>
                <a:gd name="connsiteX1" fmla="*/ 86780 w 10201399"/>
                <a:gd name="connsiteY1" fmla="*/ 88204 h 2282315"/>
                <a:gd name="connsiteX2" fmla="*/ 5929855 w 10201399"/>
                <a:gd name="connsiteY2" fmla="*/ 2017460 h 2282315"/>
                <a:gd name="connsiteX3" fmla="*/ 10006511 w 10201399"/>
                <a:gd name="connsiteY3" fmla="*/ 1227748 h 2282315"/>
                <a:gd name="connsiteX4" fmla="*/ 10201399 w 10201399"/>
                <a:gd name="connsiteY4" fmla="*/ 1138398 h 2282315"/>
                <a:gd name="connsiteX5" fmla="*/ 9962719 w 10201399"/>
                <a:gd name="connsiteY5" fmla="*/ 1258566 h 2282315"/>
                <a:gd name="connsiteX6" fmla="*/ 6512750 w 10201399"/>
                <a:gd name="connsiteY6" fmla="*/ 2213295 h 2282315"/>
                <a:gd name="connsiteX7" fmla="*/ 8641 w 10201399"/>
                <a:gd name="connsiteY7" fmla="*/ 479669 h 2282315"/>
                <a:gd name="connsiteX8" fmla="*/ 0 w 10201399"/>
                <a:gd name="connsiteY8" fmla="*/ 469469 h 2282315"/>
                <a:gd name="connsiteX9" fmla="*/ 0 w 10201399"/>
                <a:gd name="connsiteY9" fmla="*/ 0 h 2282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01399" h="2282315">
                  <a:moveTo>
                    <a:pt x="0" y="0"/>
                  </a:moveTo>
                  <a:lnTo>
                    <a:pt x="86780" y="88204"/>
                  </a:lnTo>
                  <a:cubicBezTo>
                    <a:pt x="1278433" y="1244144"/>
                    <a:pt x="3449350" y="2017461"/>
                    <a:pt x="5929855" y="2017460"/>
                  </a:cubicBezTo>
                  <a:cubicBezTo>
                    <a:pt x="7458583" y="2017460"/>
                    <a:pt x="8869721" y="1723738"/>
                    <a:pt x="10006511" y="1227748"/>
                  </a:cubicBezTo>
                  <a:lnTo>
                    <a:pt x="10201399" y="1138398"/>
                  </a:lnTo>
                  <a:lnTo>
                    <a:pt x="9962719" y="1258566"/>
                  </a:lnTo>
                  <a:cubicBezTo>
                    <a:pt x="8978141" y="1733177"/>
                    <a:pt x="7798680" y="2073207"/>
                    <a:pt x="6512750" y="2213295"/>
                  </a:cubicBezTo>
                  <a:cubicBezTo>
                    <a:pt x="3707085" y="2518940"/>
                    <a:pt x="1191421" y="1785982"/>
                    <a:pt x="8641" y="479669"/>
                  </a:cubicBezTo>
                  <a:lnTo>
                    <a:pt x="0" y="469469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A9600">
                    <a:alpha val="50000"/>
                  </a:srgbClr>
                </a:gs>
                <a:gs pos="100000">
                  <a:srgbClr val="EA9600">
                    <a:alpha val="50000"/>
                  </a:srgbClr>
                </a:gs>
                <a:gs pos="50000">
                  <a:srgbClr val="FFC000">
                    <a:alpha val="5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86"/>
            <p:cNvSpPr/>
            <p:nvPr/>
          </p:nvSpPr>
          <p:spPr>
            <a:xfrm>
              <a:off x="0" y="-1"/>
              <a:ext cx="12192000" cy="5533651"/>
            </a:xfrm>
            <a:custGeom>
              <a:avLst/>
              <a:gdLst>
                <a:gd name="connsiteX0" fmla="*/ 0 w 12192000"/>
                <a:gd name="connsiteY0" fmla="*/ 0 h 5533651"/>
                <a:gd name="connsiteX1" fmla="*/ 12192000 w 12192000"/>
                <a:gd name="connsiteY1" fmla="*/ 0 h 5533651"/>
                <a:gd name="connsiteX2" fmla="*/ 12192000 w 12192000"/>
                <a:gd name="connsiteY2" fmla="*/ 3333932 h 5533651"/>
                <a:gd name="connsiteX3" fmla="*/ 12087191 w 12192000"/>
                <a:gd name="connsiteY3" fmla="*/ 3453320 h 5533651"/>
                <a:gd name="connsiteX4" fmla="*/ 6096000 w 12192000"/>
                <a:gd name="connsiteY4" fmla="*/ 5533651 h 5533651"/>
                <a:gd name="connsiteX5" fmla="*/ 104809 w 12192000"/>
                <a:gd name="connsiteY5" fmla="*/ 3453320 h 5533651"/>
                <a:gd name="connsiteX6" fmla="*/ 1 w 12192000"/>
                <a:gd name="connsiteY6" fmla="*/ 3333933 h 5533651"/>
                <a:gd name="connsiteX7" fmla="*/ 1 w 12192000"/>
                <a:gd name="connsiteY7" fmla="*/ 3333933 h 5533651"/>
                <a:gd name="connsiteX8" fmla="*/ 0 w 12192000"/>
                <a:gd name="connsiteY8" fmla="*/ 3333932 h 5533651"/>
                <a:gd name="connsiteX9" fmla="*/ 0 w 12192000"/>
                <a:gd name="connsiteY9" fmla="*/ 0 h 5533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5533651">
                  <a:moveTo>
                    <a:pt x="0" y="0"/>
                  </a:moveTo>
                  <a:lnTo>
                    <a:pt x="12192000" y="0"/>
                  </a:lnTo>
                  <a:lnTo>
                    <a:pt x="12192000" y="3333932"/>
                  </a:lnTo>
                  <a:lnTo>
                    <a:pt x="12087191" y="3453320"/>
                  </a:lnTo>
                  <a:cubicBezTo>
                    <a:pt x="10933390" y="4692459"/>
                    <a:pt x="8683076" y="5533651"/>
                    <a:pt x="6096000" y="5533651"/>
                  </a:cubicBezTo>
                  <a:cubicBezTo>
                    <a:pt x="3508924" y="5533651"/>
                    <a:pt x="1258610" y="4692459"/>
                    <a:pt x="104809" y="3453320"/>
                  </a:cubicBezTo>
                  <a:lnTo>
                    <a:pt x="1" y="3333933"/>
                  </a:lnTo>
                  <a:lnTo>
                    <a:pt x="1" y="3333933"/>
                  </a:lnTo>
                  <a:lnTo>
                    <a:pt x="0" y="3333932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rgbClr val="0070C0"/>
                </a:gs>
                <a:gs pos="100000">
                  <a:srgbClr val="008AF2">
                    <a:alpha val="60000"/>
                  </a:srgb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占位符 16"/>
          <p:cNvSpPr>
            <a:spLocks noGrp="1"/>
          </p:cNvSpPr>
          <p:nvPr>
            <p:ph type="body" sz="quarter" idx="11" hasCustomPrompt="1"/>
          </p:nvPr>
        </p:nvSpPr>
        <p:spPr>
          <a:xfrm>
            <a:off x="441915" y="5962294"/>
            <a:ext cx="2301286" cy="373973"/>
          </a:xfrm>
        </p:spPr>
        <p:txBody>
          <a:bodyPr anchor="ctr" anchorCtr="0"/>
          <a:lstStyle>
            <a:lvl1pPr marL="0" indent="0">
              <a:lnSpc>
                <a:spcPct val="100000"/>
              </a:lnSpc>
              <a:buFontTx/>
              <a:buNone/>
              <a:defRPr/>
            </a:lvl1pPr>
          </a:lstStyle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汇报人  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/  </a:t>
            </a:r>
            <a:r>
              <a:rPr lang="zh-CN" altLang="en-US" sz="1600" dirty="0">
                <a:latin typeface="+mn-ea"/>
              </a:rPr>
              <a:t>某某某</a:t>
            </a:r>
          </a:p>
        </p:txBody>
      </p:sp>
      <p:sp>
        <p:nvSpPr>
          <p:cNvPr id="18" name="文本占位符 16"/>
          <p:cNvSpPr>
            <a:spLocks noGrp="1"/>
          </p:cNvSpPr>
          <p:nvPr>
            <p:ph type="body" sz="quarter" idx="12" hasCustomPrompt="1"/>
          </p:nvPr>
        </p:nvSpPr>
        <p:spPr>
          <a:xfrm>
            <a:off x="9292243" y="5962294"/>
            <a:ext cx="2388372" cy="373973"/>
          </a:xfrm>
        </p:spPr>
        <p:txBody>
          <a:bodyPr anchor="ctr" anchorCtr="0"/>
          <a:lstStyle>
            <a:lvl1pPr marL="0" indent="0">
              <a:lnSpc>
                <a:spcPct val="100000"/>
              </a:lnSpc>
              <a:buFontTx/>
              <a:buNone/>
              <a:defRPr/>
            </a:lvl1pPr>
          </a:lstStyle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日期  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/  </a:t>
            </a:r>
            <a:r>
              <a:rPr lang="en-US" altLang="zh-CN" sz="1600" dirty="0">
                <a:latin typeface="+mn-ea"/>
              </a:rPr>
              <a:t>2023</a:t>
            </a:r>
            <a:r>
              <a:rPr lang="zh-CN" altLang="en-US" sz="1600" dirty="0">
                <a:latin typeface="+mn-ea"/>
              </a:rPr>
              <a:t>年</a:t>
            </a:r>
            <a:r>
              <a:rPr lang="en-US" altLang="zh-CN" sz="1600" dirty="0">
                <a:latin typeface="+mn-ea"/>
              </a:rPr>
              <a:t>2</a:t>
            </a:r>
            <a:r>
              <a:rPr lang="zh-CN" altLang="en-US" sz="1600" dirty="0">
                <a:latin typeface="+mn-ea"/>
              </a:rPr>
              <a:t>月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552229" y="1612377"/>
            <a:ext cx="6576156" cy="2308894"/>
          </a:xfrm>
        </p:spPr>
        <p:txBody>
          <a:bodyPr>
            <a:no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15B3AC1-F5AD-8761-7CCC-7C6CE5751E7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355" y="360497"/>
            <a:ext cx="403630" cy="3899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BD3FCD7-A94E-6D30-9DA8-FDA23B3A76AE}"/>
              </a:ext>
            </a:extLst>
          </p:cNvPr>
          <p:cNvSpPr txBox="1"/>
          <p:nvPr userDrawn="1"/>
        </p:nvSpPr>
        <p:spPr>
          <a:xfrm>
            <a:off x="337140" y="869221"/>
            <a:ext cx="1644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YOUR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LOGO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28C4536-8F24-5DA0-73D6-4155F977A5FB}"/>
              </a:ext>
            </a:extLst>
          </p:cNvPr>
          <p:cNvGrpSpPr/>
          <p:nvPr userDrawn="1"/>
        </p:nvGrpSpPr>
        <p:grpSpPr>
          <a:xfrm>
            <a:off x="0" y="3361440"/>
            <a:ext cx="12192000" cy="3496561"/>
            <a:chOff x="0" y="3361439"/>
            <a:chExt cx="12192000" cy="349656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EB1A5368-CC31-D748-3F92-9767C63C6EB8}"/>
                </a:ext>
              </a:extLst>
            </p:cNvPr>
            <p:cNvSpPr/>
            <p:nvPr userDrawn="1"/>
          </p:nvSpPr>
          <p:spPr>
            <a:xfrm>
              <a:off x="0" y="3834034"/>
              <a:ext cx="12192000" cy="3023966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4" name="图片 3">
              <a:hlinkClick r:id="rId2"/>
              <a:extLst>
                <a:ext uri="{FF2B5EF4-FFF2-40B4-BE49-F238E27FC236}">
                  <a16:creationId xmlns:a16="http://schemas.microsoft.com/office/drawing/2014/main" id="{D0E28E2F-7913-C1E5-38A8-2B908C8032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1" y="3361439"/>
              <a:ext cx="3683839" cy="825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8167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29"/>
          <p:cNvSpPr/>
          <p:nvPr/>
        </p:nvSpPr>
        <p:spPr>
          <a:xfrm rot="16200000">
            <a:off x="-1865069" y="1872660"/>
            <a:ext cx="6858001" cy="3112678"/>
          </a:xfrm>
          <a:custGeom>
            <a:avLst/>
            <a:gdLst>
              <a:gd name="connsiteX0" fmla="*/ 0 w 12192000"/>
              <a:gd name="connsiteY0" fmla="*/ 0 h 5533651"/>
              <a:gd name="connsiteX1" fmla="*/ 12192000 w 12192000"/>
              <a:gd name="connsiteY1" fmla="*/ 0 h 5533651"/>
              <a:gd name="connsiteX2" fmla="*/ 12192000 w 12192000"/>
              <a:gd name="connsiteY2" fmla="*/ 3333932 h 5533651"/>
              <a:gd name="connsiteX3" fmla="*/ 12087191 w 12192000"/>
              <a:gd name="connsiteY3" fmla="*/ 3453320 h 5533651"/>
              <a:gd name="connsiteX4" fmla="*/ 6096000 w 12192000"/>
              <a:gd name="connsiteY4" fmla="*/ 5533651 h 5533651"/>
              <a:gd name="connsiteX5" fmla="*/ 104809 w 12192000"/>
              <a:gd name="connsiteY5" fmla="*/ 3453320 h 5533651"/>
              <a:gd name="connsiteX6" fmla="*/ 1 w 12192000"/>
              <a:gd name="connsiteY6" fmla="*/ 3333933 h 5533651"/>
              <a:gd name="connsiteX7" fmla="*/ 1 w 12192000"/>
              <a:gd name="connsiteY7" fmla="*/ 3333933 h 5533651"/>
              <a:gd name="connsiteX8" fmla="*/ 0 w 12192000"/>
              <a:gd name="connsiteY8" fmla="*/ 3333932 h 5533651"/>
              <a:gd name="connsiteX9" fmla="*/ 0 w 12192000"/>
              <a:gd name="connsiteY9" fmla="*/ 0 h 5533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5533651">
                <a:moveTo>
                  <a:pt x="0" y="0"/>
                </a:moveTo>
                <a:lnTo>
                  <a:pt x="12192000" y="0"/>
                </a:lnTo>
                <a:lnTo>
                  <a:pt x="12192000" y="3333932"/>
                </a:lnTo>
                <a:lnTo>
                  <a:pt x="12087191" y="3453320"/>
                </a:lnTo>
                <a:cubicBezTo>
                  <a:pt x="10933390" y="4692459"/>
                  <a:pt x="8683076" y="5533651"/>
                  <a:pt x="6096000" y="5533651"/>
                </a:cubicBezTo>
                <a:cubicBezTo>
                  <a:pt x="3508924" y="5533651"/>
                  <a:pt x="1258610" y="4692459"/>
                  <a:pt x="104809" y="3453320"/>
                </a:cubicBezTo>
                <a:lnTo>
                  <a:pt x="1" y="3333933"/>
                </a:lnTo>
                <a:lnTo>
                  <a:pt x="1" y="3333933"/>
                </a:lnTo>
                <a:lnTo>
                  <a:pt x="0" y="3333932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10"/>
            <a:srcRect/>
            <a:stretch>
              <a:fillRect l="-114998" r="-11499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30"/>
          <p:cNvSpPr/>
          <p:nvPr/>
        </p:nvSpPr>
        <p:spPr>
          <a:xfrm rot="16200000">
            <a:off x="-730059" y="2900640"/>
            <a:ext cx="6570347" cy="1344370"/>
          </a:xfrm>
          <a:custGeom>
            <a:avLst/>
            <a:gdLst>
              <a:gd name="connsiteX0" fmla="*/ 0 w 11680615"/>
              <a:gd name="connsiteY0" fmla="*/ 0 h 2389991"/>
              <a:gd name="connsiteX1" fmla="*/ 1 w 11680615"/>
              <a:gd name="connsiteY1" fmla="*/ 1 h 2389991"/>
              <a:gd name="connsiteX2" fmla="*/ 104809 w 11680615"/>
              <a:gd name="connsiteY2" fmla="*/ 119388 h 2389991"/>
              <a:gd name="connsiteX3" fmla="*/ 6096000 w 11680615"/>
              <a:gd name="connsiteY3" fmla="*/ 2199719 h 2389991"/>
              <a:gd name="connsiteX4" fmla="*/ 11604600 w 11680615"/>
              <a:gd name="connsiteY4" fmla="*/ 564546 h 2389991"/>
              <a:gd name="connsiteX5" fmla="*/ 11680615 w 11680615"/>
              <a:gd name="connsiteY5" fmla="*/ 499322 h 2389991"/>
              <a:gd name="connsiteX6" fmla="*/ 11499475 w 11680615"/>
              <a:gd name="connsiteY6" fmla="*/ 662256 h 2389991"/>
              <a:gd name="connsiteX7" fmla="*/ 10240090 w 11680615"/>
              <a:gd name="connsiteY7" fmla="*/ 1498371 h 2389991"/>
              <a:gd name="connsiteX8" fmla="*/ 10215145 w 11680615"/>
              <a:gd name="connsiteY8" fmla="*/ 1510929 h 2389991"/>
              <a:gd name="connsiteX9" fmla="*/ 10020258 w 11680615"/>
              <a:gd name="connsiteY9" fmla="*/ 1600279 h 2389991"/>
              <a:gd name="connsiteX10" fmla="*/ 5943602 w 11680615"/>
              <a:gd name="connsiteY10" fmla="*/ 2389991 h 2389991"/>
              <a:gd name="connsiteX11" fmla="*/ 100526 w 11680615"/>
              <a:gd name="connsiteY11" fmla="*/ 460735 h 2389991"/>
              <a:gd name="connsiteX12" fmla="*/ 0 w 11680615"/>
              <a:gd name="connsiteY12" fmla="*/ 358559 h 2389991"/>
              <a:gd name="connsiteX13" fmla="*/ 0 w 11680615"/>
              <a:gd name="connsiteY13" fmla="*/ 0 h 2389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680615" h="2389991">
                <a:moveTo>
                  <a:pt x="0" y="0"/>
                </a:moveTo>
                <a:lnTo>
                  <a:pt x="1" y="1"/>
                </a:lnTo>
                <a:lnTo>
                  <a:pt x="104809" y="119388"/>
                </a:lnTo>
                <a:cubicBezTo>
                  <a:pt x="1258610" y="1358527"/>
                  <a:pt x="3508924" y="2199719"/>
                  <a:pt x="6096000" y="2199719"/>
                </a:cubicBezTo>
                <a:cubicBezTo>
                  <a:pt x="8359692" y="2199719"/>
                  <a:pt x="10365550" y="1555682"/>
                  <a:pt x="11604600" y="564546"/>
                </a:cubicBezTo>
                <a:lnTo>
                  <a:pt x="11680615" y="499322"/>
                </a:lnTo>
                <a:lnTo>
                  <a:pt x="11499475" y="662256"/>
                </a:lnTo>
                <a:cubicBezTo>
                  <a:pt x="11137777" y="967673"/>
                  <a:pt x="10714298" y="1249102"/>
                  <a:pt x="10240090" y="1498371"/>
                </a:cubicBezTo>
                <a:lnTo>
                  <a:pt x="10215145" y="1510929"/>
                </a:lnTo>
                <a:lnTo>
                  <a:pt x="10020258" y="1600279"/>
                </a:lnTo>
                <a:cubicBezTo>
                  <a:pt x="8883467" y="2096269"/>
                  <a:pt x="7472329" y="2389991"/>
                  <a:pt x="5943602" y="2389991"/>
                </a:cubicBezTo>
                <a:cubicBezTo>
                  <a:pt x="3463096" y="2389992"/>
                  <a:pt x="1292179" y="1616675"/>
                  <a:pt x="100526" y="460735"/>
                </a:cubicBezTo>
                <a:lnTo>
                  <a:pt x="0" y="358559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EA9600"/>
              </a:gs>
              <a:gs pos="100000">
                <a:srgbClr val="EA9600"/>
              </a:gs>
              <a:gs pos="53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31"/>
          <p:cNvSpPr/>
          <p:nvPr/>
        </p:nvSpPr>
        <p:spPr>
          <a:xfrm rot="16200000">
            <a:off x="-134764" y="3346953"/>
            <a:ext cx="5738288" cy="1283802"/>
          </a:xfrm>
          <a:custGeom>
            <a:avLst/>
            <a:gdLst>
              <a:gd name="connsiteX0" fmla="*/ 0 w 10201399"/>
              <a:gd name="connsiteY0" fmla="*/ 0 h 2282315"/>
              <a:gd name="connsiteX1" fmla="*/ 86780 w 10201399"/>
              <a:gd name="connsiteY1" fmla="*/ 88204 h 2282315"/>
              <a:gd name="connsiteX2" fmla="*/ 5929855 w 10201399"/>
              <a:gd name="connsiteY2" fmla="*/ 2017460 h 2282315"/>
              <a:gd name="connsiteX3" fmla="*/ 10006511 w 10201399"/>
              <a:gd name="connsiteY3" fmla="*/ 1227748 h 2282315"/>
              <a:gd name="connsiteX4" fmla="*/ 10201399 w 10201399"/>
              <a:gd name="connsiteY4" fmla="*/ 1138398 h 2282315"/>
              <a:gd name="connsiteX5" fmla="*/ 9962719 w 10201399"/>
              <a:gd name="connsiteY5" fmla="*/ 1258566 h 2282315"/>
              <a:gd name="connsiteX6" fmla="*/ 6512750 w 10201399"/>
              <a:gd name="connsiteY6" fmla="*/ 2213295 h 2282315"/>
              <a:gd name="connsiteX7" fmla="*/ 8641 w 10201399"/>
              <a:gd name="connsiteY7" fmla="*/ 479669 h 2282315"/>
              <a:gd name="connsiteX8" fmla="*/ 0 w 10201399"/>
              <a:gd name="connsiteY8" fmla="*/ 469469 h 2282315"/>
              <a:gd name="connsiteX9" fmla="*/ 0 w 10201399"/>
              <a:gd name="connsiteY9" fmla="*/ 0 h 2282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201399" h="2282315">
                <a:moveTo>
                  <a:pt x="0" y="0"/>
                </a:moveTo>
                <a:lnTo>
                  <a:pt x="86780" y="88204"/>
                </a:lnTo>
                <a:cubicBezTo>
                  <a:pt x="1278433" y="1244144"/>
                  <a:pt x="3449350" y="2017461"/>
                  <a:pt x="5929855" y="2017460"/>
                </a:cubicBezTo>
                <a:cubicBezTo>
                  <a:pt x="7458583" y="2017460"/>
                  <a:pt x="8869721" y="1723738"/>
                  <a:pt x="10006511" y="1227748"/>
                </a:cubicBezTo>
                <a:lnTo>
                  <a:pt x="10201399" y="1138398"/>
                </a:lnTo>
                <a:lnTo>
                  <a:pt x="9962719" y="1258566"/>
                </a:lnTo>
                <a:cubicBezTo>
                  <a:pt x="8978141" y="1733177"/>
                  <a:pt x="7798680" y="2073207"/>
                  <a:pt x="6512750" y="2213295"/>
                </a:cubicBezTo>
                <a:cubicBezTo>
                  <a:pt x="3707085" y="2518940"/>
                  <a:pt x="1191421" y="1785982"/>
                  <a:pt x="8641" y="479669"/>
                </a:cubicBezTo>
                <a:lnTo>
                  <a:pt x="0" y="469469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EA9600">
                  <a:alpha val="50000"/>
                </a:srgbClr>
              </a:gs>
              <a:gs pos="100000">
                <a:srgbClr val="EA9600">
                  <a:alpha val="50000"/>
                </a:srgbClr>
              </a:gs>
              <a:gs pos="50000">
                <a:srgbClr val="FFC000">
                  <a:alpha val="5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32"/>
          <p:cNvSpPr/>
          <p:nvPr/>
        </p:nvSpPr>
        <p:spPr>
          <a:xfrm rot="16200000">
            <a:off x="-1868865" y="1868865"/>
            <a:ext cx="6858000" cy="3120269"/>
          </a:xfrm>
          <a:custGeom>
            <a:avLst/>
            <a:gdLst>
              <a:gd name="connsiteX0" fmla="*/ 0 w 12192000"/>
              <a:gd name="connsiteY0" fmla="*/ 0 h 5533651"/>
              <a:gd name="connsiteX1" fmla="*/ 12192000 w 12192000"/>
              <a:gd name="connsiteY1" fmla="*/ 0 h 5533651"/>
              <a:gd name="connsiteX2" fmla="*/ 12192000 w 12192000"/>
              <a:gd name="connsiteY2" fmla="*/ 3333932 h 5533651"/>
              <a:gd name="connsiteX3" fmla="*/ 12087191 w 12192000"/>
              <a:gd name="connsiteY3" fmla="*/ 3453320 h 5533651"/>
              <a:gd name="connsiteX4" fmla="*/ 6096000 w 12192000"/>
              <a:gd name="connsiteY4" fmla="*/ 5533651 h 5533651"/>
              <a:gd name="connsiteX5" fmla="*/ 104809 w 12192000"/>
              <a:gd name="connsiteY5" fmla="*/ 3453320 h 5533651"/>
              <a:gd name="connsiteX6" fmla="*/ 1 w 12192000"/>
              <a:gd name="connsiteY6" fmla="*/ 3333933 h 5533651"/>
              <a:gd name="connsiteX7" fmla="*/ 1 w 12192000"/>
              <a:gd name="connsiteY7" fmla="*/ 3333933 h 5533651"/>
              <a:gd name="connsiteX8" fmla="*/ 0 w 12192000"/>
              <a:gd name="connsiteY8" fmla="*/ 3333932 h 5533651"/>
              <a:gd name="connsiteX9" fmla="*/ 0 w 12192000"/>
              <a:gd name="connsiteY9" fmla="*/ 0 h 5533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5533651">
                <a:moveTo>
                  <a:pt x="0" y="0"/>
                </a:moveTo>
                <a:lnTo>
                  <a:pt x="12192000" y="0"/>
                </a:lnTo>
                <a:lnTo>
                  <a:pt x="12192000" y="3333932"/>
                </a:lnTo>
                <a:lnTo>
                  <a:pt x="12087191" y="3453320"/>
                </a:lnTo>
                <a:cubicBezTo>
                  <a:pt x="10933390" y="4692459"/>
                  <a:pt x="8683076" y="5533651"/>
                  <a:pt x="6096000" y="5533651"/>
                </a:cubicBezTo>
                <a:cubicBezTo>
                  <a:pt x="3508924" y="5533651"/>
                  <a:pt x="1258610" y="4692459"/>
                  <a:pt x="104809" y="3453320"/>
                </a:cubicBezTo>
                <a:lnTo>
                  <a:pt x="1" y="3333933"/>
                </a:lnTo>
                <a:lnTo>
                  <a:pt x="1" y="3333933"/>
                </a:lnTo>
                <a:lnTo>
                  <a:pt x="0" y="3333932"/>
                </a:lnTo>
                <a:lnTo>
                  <a:pt x="0" y="0"/>
                </a:lnTo>
                <a:close/>
              </a:path>
            </a:pathLst>
          </a:custGeom>
          <a:gradFill flip="none" rotWithShape="0">
            <a:gsLst>
              <a:gs pos="10000">
                <a:srgbClr val="0070C0"/>
              </a:gs>
              <a:gs pos="100000">
                <a:srgbClr val="008AF2">
                  <a:alpha val="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2" name="Straight Connector 7"/>
          <p:cNvCxnSpPr/>
          <p:nvPr>
            <p:custDataLst>
              <p:tags r:id="rId1"/>
            </p:custDataLst>
          </p:nvPr>
        </p:nvCxnSpPr>
        <p:spPr>
          <a:xfrm>
            <a:off x="4851843" y="4461655"/>
            <a:ext cx="0" cy="114300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hape 22"/>
          <p:cNvSpPr/>
          <p:nvPr>
            <p:custDataLst>
              <p:tags r:id="rId2"/>
            </p:custDataLst>
          </p:nvPr>
        </p:nvSpPr>
        <p:spPr>
          <a:xfrm>
            <a:off x="4672773" y="3957465"/>
            <a:ext cx="360045" cy="360045"/>
          </a:xfrm>
          <a:prstGeom prst="rect">
            <a:avLst/>
          </a:prstGeom>
          <a:solidFill>
            <a:srgbClr val="0070C0"/>
          </a:solidFill>
          <a:ln w="9525">
            <a:noFill/>
            <a:miter lim="400000"/>
          </a:ln>
        </p:spPr>
        <p:txBody>
          <a:bodyPr wrap="square" lIns="45719" rIns="45719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16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3</a:t>
            </a:r>
          </a:p>
        </p:txBody>
      </p:sp>
      <p:cxnSp>
        <p:nvCxnSpPr>
          <p:cNvPr id="15" name="Straight Connector 7"/>
          <p:cNvCxnSpPr/>
          <p:nvPr>
            <p:custDataLst>
              <p:tags r:id="rId3"/>
            </p:custDataLst>
          </p:nvPr>
        </p:nvCxnSpPr>
        <p:spPr>
          <a:xfrm>
            <a:off x="4848033" y="2009010"/>
            <a:ext cx="0" cy="114300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7"/>
          <p:cNvCxnSpPr/>
          <p:nvPr>
            <p:custDataLst>
              <p:tags r:id="rId4"/>
            </p:custDataLst>
          </p:nvPr>
        </p:nvCxnSpPr>
        <p:spPr>
          <a:xfrm>
            <a:off x="8095797" y="4461655"/>
            <a:ext cx="0" cy="114300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Shape 22"/>
          <p:cNvSpPr/>
          <p:nvPr>
            <p:custDataLst>
              <p:tags r:id="rId5"/>
            </p:custDataLst>
          </p:nvPr>
        </p:nvSpPr>
        <p:spPr>
          <a:xfrm>
            <a:off x="7916727" y="3957465"/>
            <a:ext cx="360045" cy="360045"/>
          </a:xfrm>
          <a:prstGeom prst="rect">
            <a:avLst/>
          </a:prstGeom>
          <a:solidFill>
            <a:srgbClr val="0070C0"/>
          </a:solidFill>
          <a:ln w="9525">
            <a:noFill/>
            <a:miter lim="400000"/>
          </a:ln>
        </p:spPr>
        <p:txBody>
          <a:bodyPr wrap="square" lIns="45719" rIns="45719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16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4</a:t>
            </a:r>
          </a:p>
        </p:txBody>
      </p:sp>
      <p:cxnSp>
        <p:nvCxnSpPr>
          <p:cNvPr id="19" name="Straight Connector 7"/>
          <p:cNvCxnSpPr/>
          <p:nvPr>
            <p:custDataLst>
              <p:tags r:id="rId6"/>
            </p:custDataLst>
          </p:nvPr>
        </p:nvCxnSpPr>
        <p:spPr>
          <a:xfrm>
            <a:off x="8091987" y="2009010"/>
            <a:ext cx="0" cy="114300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Shape 22"/>
          <p:cNvSpPr/>
          <p:nvPr>
            <p:custDataLst>
              <p:tags r:id="rId7"/>
            </p:custDataLst>
          </p:nvPr>
        </p:nvSpPr>
        <p:spPr>
          <a:xfrm>
            <a:off x="4670868" y="1504820"/>
            <a:ext cx="360045" cy="360045"/>
          </a:xfrm>
          <a:prstGeom prst="rect">
            <a:avLst/>
          </a:prstGeom>
          <a:solidFill>
            <a:srgbClr val="0070C0"/>
          </a:solidFill>
          <a:ln w="9525">
            <a:noFill/>
            <a:miter lim="400000"/>
          </a:ln>
        </p:spPr>
        <p:txBody>
          <a:bodyPr wrap="square" lIns="45719" rIns="45719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16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22" name="Shape 22"/>
          <p:cNvSpPr/>
          <p:nvPr>
            <p:custDataLst>
              <p:tags r:id="rId8"/>
            </p:custDataLst>
          </p:nvPr>
        </p:nvSpPr>
        <p:spPr>
          <a:xfrm>
            <a:off x="7912917" y="1504820"/>
            <a:ext cx="360045" cy="360045"/>
          </a:xfrm>
          <a:prstGeom prst="rect">
            <a:avLst/>
          </a:prstGeom>
          <a:solidFill>
            <a:srgbClr val="0070C0"/>
          </a:solidFill>
          <a:ln w="9525">
            <a:noFill/>
            <a:miter lim="400000"/>
          </a:ln>
        </p:spPr>
        <p:txBody>
          <a:bodyPr wrap="square" lIns="45719" rIns="45719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16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39767" y="3017361"/>
            <a:ext cx="2580357" cy="1120126"/>
          </a:xfrm>
        </p:spPr>
        <p:txBody>
          <a:bodyPr>
            <a:noAutofit/>
          </a:bodyPr>
          <a:lstStyle>
            <a:lvl1pPr algn="ctr">
              <a:defRPr sz="32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24" hasCustomPrompt="1"/>
          </p:nvPr>
        </p:nvSpPr>
        <p:spPr>
          <a:xfrm>
            <a:off x="5030914" y="2284598"/>
            <a:ext cx="2072740" cy="400791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FontTx/>
              <a:buNone/>
              <a:defRPr sz="2000" b="1"/>
            </a:lvl1pPr>
          </a:lstStyle>
          <a:p>
            <a:pPr lvl="0"/>
            <a:r>
              <a:rPr lang="zh-CN" altLang="en-US" dirty="0"/>
              <a:t>一级目录</a:t>
            </a:r>
          </a:p>
        </p:txBody>
      </p:sp>
      <p:sp>
        <p:nvSpPr>
          <p:cNvPr id="24" name="文本占位符 9"/>
          <p:cNvSpPr>
            <a:spLocks noGrp="1"/>
          </p:cNvSpPr>
          <p:nvPr>
            <p:ph type="body" sz="quarter" idx="26" hasCustomPrompt="1"/>
          </p:nvPr>
        </p:nvSpPr>
        <p:spPr>
          <a:xfrm>
            <a:off x="5030914" y="4715622"/>
            <a:ext cx="2072740" cy="400791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FontTx/>
              <a:buNone/>
              <a:defRPr sz="2000" b="1"/>
            </a:lvl1pPr>
          </a:lstStyle>
          <a:p>
            <a:pPr lvl="0"/>
            <a:r>
              <a:rPr lang="zh-CN" altLang="en-US" dirty="0"/>
              <a:t>一级目录</a:t>
            </a:r>
          </a:p>
        </p:txBody>
      </p:sp>
      <p:sp>
        <p:nvSpPr>
          <p:cNvPr id="25" name="文本占位符 9"/>
          <p:cNvSpPr>
            <a:spLocks noGrp="1"/>
          </p:cNvSpPr>
          <p:nvPr>
            <p:ph type="body" sz="quarter" idx="27" hasCustomPrompt="1"/>
          </p:nvPr>
        </p:nvSpPr>
        <p:spPr>
          <a:xfrm>
            <a:off x="8285535" y="4715622"/>
            <a:ext cx="2160792" cy="400791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FontTx/>
              <a:buNone/>
              <a:defRPr sz="2000" b="1"/>
            </a:lvl1pPr>
          </a:lstStyle>
          <a:p>
            <a:pPr lvl="0"/>
            <a:r>
              <a:rPr lang="zh-CN" altLang="en-US" dirty="0"/>
              <a:t>一级目录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28" hasCustomPrompt="1"/>
          </p:nvPr>
        </p:nvSpPr>
        <p:spPr>
          <a:xfrm>
            <a:off x="8285536" y="2253879"/>
            <a:ext cx="2160792" cy="440456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/>
            </a:lvl1pPr>
          </a:lstStyle>
          <a:p>
            <a:pPr lvl="0"/>
            <a:r>
              <a:rPr lang="zh-CN" altLang="en-US" dirty="0"/>
              <a:t>文本样式</a:t>
            </a:r>
          </a:p>
        </p:txBody>
      </p:sp>
      <p:sp>
        <p:nvSpPr>
          <p:cNvPr id="26" name="文本占位符 9"/>
          <p:cNvSpPr>
            <a:spLocks noGrp="1"/>
          </p:cNvSpPr>
          <p:nvPr>
            <p:ph type="body" sz="quarter" idx="29" hasCustomPrompt="1"/>
          </p:nvPr>
        </p:nvSpPr>
        <p:spPr>
          <a:xfrm>
            <a:off x="5030914" y="2654792"/>
            <a:ext cx="2072740" cy="400791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FontTx/>
              <a:buNone/>
              <a:defRPr sz="1400" b="0" spc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英文目录</a:t>
            </a:r>
          </a:p>
        </p:txBody>
      </p:sp>
      <p:sp>
        <p:nvSpPr>
          <p:cNvPr id="27" name="文本占位符 9"/>
          <p:cNvSpPr>
            <a:spLocks noGrp="1"/>
          </p:cNvSpPr>
          <p:nvPr>
            <p:ph type="body" sz="quarter" idx="30" hasCustomPrompt="1"/>
          </p:nvPr>
        </p:nvSpPr>
        <p:spPr>
          <a:xfrm>
            <a:off x="8274867" y="2665678"/>
            <a:ext cx="2171460" cy="400791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FontTx/>
              <a:buNone/>
              <a:defRPr sz="1400" b="0" spc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英文目录</a:t>
            </a:r>
          </a:p>
        </p:txBody>
      </p:sp>
      <p:sp>
        <p:nvSpPr>
          <p:cNvPr id="28" name="文本占位符 9"/>
          <p:cNvSpPr>
            <a:spLocks noGrp="1"/>
          </p:cNvSpPr>
          <p:nvPr>
            <p:ph type="body" sz="quarter" idx="31" hasCustomPrompt="1"/>
          </p:nvPr>
        </p:nvSpPr>
        <p:spPr>
          <a:xfrm>
            <a:off x="5030914" y="5087758"/>
            <a:ext cx="2072740" cy="400791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FontTx/>
              <a:buNone/>
              <a:defRPr sz="1400" b="0" spc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英文目录</a:t>
            </a:r>
          </a:p>
        </p:txBody>
      </p:sp>
      <p:sp>
        <p:nvSpPr>
          <p:cNvPr id="29" name="文本占位符 9"/>
          <p:cNvSpPr>
            <a:spLocks noGrp="1"/>
          </p:cNvSpPr>
          <p:nvPr>
            <p:ph type="body" sz="quarter" idx="32" hasCustomPrompt="1"/>
          </p:nvPr>
        </p:nvSpPr>
        <p:spPr>
          <a:xfrm>
            <a:off x="8274867" y="5087758"/>
            <a:ext cx="2171460" cy="400791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FontTx/>
              <a:buNone/>
              <a:defRPr sz="1400" b="0" spc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英文目录</a:t>
            </a:r>
          </a:p>
        </p:txBody>
      </p:sp>
      <p:sp>
        <p:nvSpPr>
          <p:cNvPr id="30" name="文本占位符 9"/>
          <p:cNvSpPr>
            <a:spLocks noGrp="1"/>
          </p:cNvSpPr>
          <p:nvPr>
            <p:ph type="body" sz="quarter" idx="33" hasCustomPrompt="1"/>
          </p:nvPr>
        </p:nvSpPr>
        <p:spPr>
          <a:xfrm>
            <a:off x="493575" y="3788458"/>
            <a:ext cx="2072740" cy="400791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600" b="0" spc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英文目录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1513B36-EEFD-2574-EA7D-6AE1FEBBD42B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0563" y="327699"/>
            <a:ext cx="288000" cy="27826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B94A902B-432B-CEBE-9364-CBA840A2D1D5}"/>
              </a:ext>
            </a:extLst>
          </p:cNvPr>
          <p:cNvSpPr txBox="1"/>
          <p:nvPr userDrawn="1"/>
        </p:nvSpPr>
        <p:spPr>
          <a:xfrm>
            <a:off x="10482533" y="627731"/>
            <a:ext cx="16440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YOUR</a:t>
            </a:r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LOGO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l="17831" t="11714" r="17831" b="11714"/>
          <a:stretch>
            <a:fillRect/>
          </a:stretch>
        </p:blipFill>
        <p:spPr>
          <a:xfrm>
            <a:off x="1565168" y="1384301"/>
            <a:ext cx="4440210" cy="4089398"/>
          </a:xfrm>
          <a:prstGeom prst="rect">
            <a:avLst/>
          </a:prstGeom>
        </p:spPr>
      </p:pic>
      <p:sp>
        <p:nvSpPr>
          <p:cNvPr id="6" name="任意多边形: 形状 20"/>
          <p:cNvSpPr/>
          <p:nvPr/>
        </p:nvSpPr>
        <p:spPr>
          <a:xfrm>
            <a:off x="1996305" y="4628518"/>
            <a:ext cx="10195695" cy="2195469"/>
          </a:xfrm>
          <a:custGeom>
            <a:avLst/>
            <a:gdLst>
              <a:gd name="connsiteX0" fmla="*/ 4258575 w 10195695"/>
              <a:gd name="connsiteY0" fmla="*/ 110 h 2195469"/>
              <a:gd name="connsiteX1" fmla="*/ 10187419 w 10195695"/>
              <a:gd name="connsiteY1" fmla="*/ 1605670 h 2195469"/>
              <a:gd name="connsiteX2" fmla="*/ 10195695 w 10195695"/>
              <a:gd name="connsiteY2" fmla="*/ 1611688 h 2195469"/>
              <a:gd name="connsiteX3" fmla="*/ 10195695 w 10195695"/>
              <a:gd name="connsiteY3" fmla="*/ 2195469 h 2195469"/>
              <a:gd name="connsiteX4" fmla="*/ 10105274 w 10195695"/>
              <a:gd name="connsiteY4" fmla="*/ 2126337 h 2195469"/>
              <a:gd name="connsiteX5" fmla="*/ 4888572 w 10195695"/>
              <a:gd name="connsiteY5" fmla="*/ 287975 h 2195469"/>
              <a:gd name="connsiteX6" fmla="*/ 228825 w 10195695"/>
              <a:gd name="connsiteY6" fmla="*/ 693764 h 2195469"/>
              <a:gd name="connsiteX7" fmla="*/ 0 w 10195695"/>
              <a:gd name="connsiteY7" fmla="*/ 770966 h 2195469"/>
              <a:gd name="connsiteX8" fmla="*/ 281504 w 10195695"/>
              <a:gd name="connsiteY8" fmla="*/ 664384 h 2195469"/>
              <a:gd name="connsiteX9" fmla="*/ 4258575 w 10195695"/>
              <a:gd name="connsiteY9" fmla="*/ 110 h 219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195695" h="2195469">
                <a:moveTo>
                  <a:pt x="4258575" y="110"/>
                </a:moveTo>
                <a:cubicBezTo>
                  <a:pt x="6642841" y="-9497"/>
                  <a:pt x="8775731" y="616212"/>
                  <a:pt x="10187419" y="1605670"/>
                </a:cubicBezTo>
                <a:lnTo>
                  <a:pt x="10195695" y="1611688"/>
                </a:lnTo>
                <a:lnTo>
                  <a:pt x="10195695" y="2195469"/>
                </a:lnTo>
                <a:lnTo>
                  <a:pt x="10105274" y="2126337"/>
                </a:lnTo>
                <a:cubicBezTo>
                  <a:pt x="8810654" y="1191922"/>
                  <a:pt x="6972707" y="506522"/>
                  <a:pt x="4888572" y="287975"/>
                </a:cubicBezTo>
                <a:cubicBezTo>
                  <a:pt x="3175976" y="108388"/>
                  <a:pt x="1560608" y="271663"/>
                  <a:pt x="228825" y="693764"/>
                </a:cubicBezTo>
                <a:lnTo>
                  <a:pt x="0" y="770966"/>
                </a:lnTo>
                <a:lnTo>
                  <a:pt x="281504" y="664384"/>
                </a:lnTo>
                <a:cubicBezTo>
                  <a:pt x="1440257" y="248352"/>
                  <a:pt x="2801522" y="5982"/>
                  <a:pt x="4258575" y="110"/>
                </a:cubicBezTo>
                <a:close/>
              </a:path>
            </a:pathLst>
          </a:custGeom>
          <a:gradFill flip="none" rotWithShape="1">
            <a:gsLst>
              <a:gs pos="0">
                <a:srgbClr val="EA9600">
                  <a:alpha val="50000"/>
                </a:srgbClr>
              </a:gs>
              <a:gs pos="100000">
                <a:srgbClr val="EA9600">
                  <a:alpha val="50000"/>
                </a:srgbClr>
              </a:gs>
              <a:gs pos="50000">
                <a:srgbClr val="FFC000">
                  <a:alpha val="5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186623" y="2851694"/>
            <a:ext cx="3663081" cy="628013"/>
          </a:xfrm>
        </p:spPr>
        <p:txBody>
          <a:bodyPr>
            <a:noAutofit/>
          </a:bodyPr>
          <a:lstStyle>
            <a:lvl1pPr>
              <a:defRPr sz="4000" b="0"/>
            </a:lvl1pPr>
          </a:lstStyle>
          <a:p>
            <a:r>
              <a:rPr lang="zh-CN" altLang="en-US" dirty="0"/>
              <a:t>编辑标题样式</a:t>
            </a:r>
          </a:p>
        </p:txBody>
      </p:sp>
      <p:sp>
        <p:nvSpPr>
          <p:cNvPr id="7" name="任意多边形: 形状 27"/>
          <p:cNvSpPr/>
          <p:nvPr/>
        </p:nvSpPr>
        <p:spPr>
          <a:xfrm rot="11159179">
            <a:off x="298694" y="4860442"/>
            <a:ext cx="11992030" cy="2129682"/>
          </a:xfrm>
          <a:custGeom>
            <a:avLst/>
            <a:gdLst>
              <a:gd name="connsiteX0" fmla="*/ 6793653 w 11992030"/>
              <a:gd name="connsiteY0" fmla="*/ 2069257 h 2129682"/>
              <a:gd name="connsiteX1" fmla="*/ 5529759 w 11992030"/>
              <a:gd name="connsiteY1" fmla="*/ 2129682 h 2129682"/>
              <a:gd name="connsiteX2" fmla="*/ 149777 w 11992030"/>
              <a:gd name="connsiteY2" fmla="*/ 845400 h 2129682"/>
              <a:gd name="connsiteX3" fmla="*/ 36097 w 11992030"/>
              <a:gd name="connsiteY3" fmla="*/ 775973 h 2129682"/>
              <a:gd name="connsiteX4" fmla="*/ 0 w 11992030"/>
              <a:gd name="connsiteY4" fmla="*/ 431737 h 2129682"/>
              <a:gd name="connsiteX5" fmla="*/ 145802 w 11992030"/>
              <a:gd name="connsiteY5" fmla="*/ 527027 h 2129682"/>
              <a:gd name="connsiteX6" fmla="*/ 5701423 w 11992030"/>
              <a:gd name="connsiteY6" fmla="*/ 1915356 h 2129682"/>
              <a:gd name="connsiteX7" fmla="*/ 11906405 w 11992030"/>
              <a:gd name="connsiteY7" fmla="*/ 73469 h 2129682"/>
              <a:gd name="connsiteX8" fmla="*/ 11992030 w 11992030"/>
              <a:gd name="connsiteY8" fmla="*/ 0 h 2129682"/>
              <a:gd name="connsiteX9" fmla="*/ 11787991 w 11992030"/>
              <a:gd name="connsiteY9" fmla="*/ 183531 h 2129682"/>
              <a:gd name="connsiteX10" fmla="*/ 10369398 w 11992030"/>
              <a:gd name="connsiteY10" fmla="*/ 1125345 h 2129682"/>
              <a:gd name="connsiteX11" fmla="*/ 10341299 w 11992030"/>
              <a:gd name="connsiteY11" fmla="*/ 1139491 h 2129682"/>
              <a:gd name="connsiteX12" fmla="*/ 10121775 w 11992030"/>
              <a:gd name="connsiteY12" fmla="*/ 1240136 h 2129682"/>
              <a:gd name="connsiteX13" fmla="*/ 6793653 w 11992030"/>
              <a:gd name="connsiteY13" fmla="*/ 2069257 h 2129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992030" h="2129682">
                <a:moveTo>
                  <a:pt x="6793653" y="2069257"/>
                </a:moveTo>
                <a:cubicBezTo>
                  <a:pt x="6382473" y="2109003"/>
                  <a:pt x="5960255" y="2129682"/>
                  <a:pt x="5529759" y="2129682"/>
                </a:cubicBezTo>
                <a:cubicBezTo>
                  <a:pt x="3434194" y="2129682"/>
                  <a:pt x="1534789" y="1639702"/>
                  <a:pt x="149777" y="845400"/>
                </a:cubicBezTo>
                <a:lnTo>
                  <a:pt x="36097" y="775973"/>
                </a:lnTo>
                <a:lnTo>
                  <a:pt x="0" y="431737"/>
                </a:lnTo>
                <a:lnTo>
                  <a:pt x="145802" y="527027"/>
                </a:lnTo>
                <a:cubicBezTo>
                  <a:pt x="1543608" y="1382369"/>
                  <a:pt x="3515827" y="1915356"/>
                  <a:pt x="5701423" y="1915356"/>
                </a:cubicBezTo>
                <a:cubicBezTo>
                  <a:pt x="8251284" y="1915357"/>
                  <a:pt x="10510718" y="1189902"/>
                  <a:pt x="11906405" y="73469"/>
                </a:cubicBezTo>
                <a:lnTo>
                  <a:pt x="11992030" y="0"/>
                </a:lnTo>
                <a:lnTo>
                  <a:pt x="11787991" y="183531"/>
                </a:lnTo>
                <a:cubicBezTo>
                  <a:pt x="11380568" y="527559"/>
                  <a:pt x="10903554" y="844565"/>
                  <a:pt x="10369398" y="1125345"/>
                </a:cubicBezTo>
                <a:lnTo>
                  <a:pt x="10341299" y="1139491"/>
                </a:lnTo>
                <a:lnTo>
                  <a:pt x="10121775" y="1240136"/>
                </a:lnTo>
                <a:cubicBezTo>
                  <a:pt x="9161399" y="1659156"/>
                  <a:pt x="8027194" y="1950015"/>
                  <a:pt x="6793653" y="2069257"/>
                </a:cubicBezTo>
                <a:close/>
              </a:path>
            </a:pathLst>
          </a:custGeom>
          <a:gradFill flip="none" rotWithShape="1">
            <a:gsLst>
              <a:gs pos="0">
                <a:srgbClr val="EA9600"/>
              </a:gs>
              <a:gs pos="100000">
                <a:srgbClr val="EA9600"/>
              </a:gs>
              <a:gs pos="53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9"/>
          <p:cNvSpPr/>
          <p:nvPr/>
        </p:nvSpPr>
        <p:spPr>
          <a:xfrm>
            <a:off x="0" y="5036707"/>
            <a:ext cx="12192000" cy="2371108"/>
          </a:xfrm>
          <a:custGeom>
            <a:avLst/>
            <a:gdLst>
              <a:gd name="connsiteX0" fmla="*/ 5087747 w 12192000"/>
              <a:gd name="connsiteY0" fmla="*/ 2125 h 2371108"/>
              <a:gd name="connsiteX1" fmla="*/ 6682708 w 12192000"/>
              <a:gd name="connsiteY1" fmla="*/ 71966 h 2371108"/>
              <a:gd name="connsiteX2" fmla="*/ 12062889 w 12192000"/>
              <a:gd name="connsiteY2" fmla="*/ 2035492 h 2371108"/>
              <a:gd name="connsiteX3" fmla="*/ 12192000 w 12192000"/>
              <a:gd name="connsiteY3" fmla="*/ 2140858 h 2371108"/>
              <a:gd name="connsiteX4" fmla="*/ 12192000 w 12192000"/>
              <a:gd name="connsiteY4" fmla="*/ 2371108 h 2371108"/>
              <a:gd name="connsiteX5" fmla="*/ 0 w 12192000"/>
              <a:gd name="connsiteY5" fmla="*/ 2371108 h 2371108"/>
              <a:gd name="connsiteX6" fmla="*/ 0 w 12192000"/>
              <a:gd name="connsiteY6" fmla="*/ 1483215 h 2371108"/>
              <a:gd name="connsiteX7" fmla="*/ 9289 w 12192000"/>
              <a:gd name="connsiteY7" fmla="*/ 1475719 h 2371108"/>
              <a:gd name="connsiteX8" fmla="*/ 5087747 w 12192000"/>
              <a:gd name="connsiteY8" fmla="*/ 2125 h 2371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371108">
                <a:moveTo>
                  <a:pt x="5087747" y="2125"/>
                </a:moveTo>
                <a:cubicBezTo>
                  <a:pt x="5605650" y="-7401"/>
                  <a:pt x="6139289" y="14982"/>
                  <a:pt x="6682708" y="71966"/>
                </a:cubicBezTo>
                <a:cubicBezTo>
                  <a:pt x="8856385" y="299904"/>
                  <a:pt x="10762129" y="1036962"/>
                  <a:pt x="12062889" y="2035492"/>
                </a:cubicBezTo>
                <a:lnTo>
                  <a:pt x="12192000" y="2140858"/>
                </a:lnTo>
                <a:lnTo>
                  <a:pt x="12192000" y="2371108"/>
                </a:lnTo>
                <a:lnTo>
                  <a:pt x="0" y="2371108"/>
                </a:lnTo>
                <a:lnTo>
                  <a:pt x="0" y="1483215"/>
                </a:lnTo>
                <a:lnTo>
                  <a:pt x="9289" y="1475719"/>
                </a:lnTo>
                <a:cubicBezTo>
                  <a:pt x="1196284" y="588875"/>
                  <a:pt x="3016133" y="40229"/>
                  <a:pt x="5087747" y="2125"/>
                </a:cubicBezTo>
                <a:close/>
              </a:path>
            </a:pathLst>
          </a:custGeom>
          <a:gradFill flip="none" rotWithShape="0">
            <a:gsLst>
              <a:gs pos="0">
                <a:srgbClr val="0070C0"/>
              </a:gs>
              <a:gs pos="100000">
                <a:srgbClr val="43A3EB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占位符 9"/>
          <p:cNvSpPr>
            <a:spLocks noGrp="1"/>
          </p:cNvSpPr>
          <p:nvPr>
            <p:ph type="body" sz="quarter" idx="33" hasCustomPrompt="1"/>
          </p:nvPr>
        </p:nvSpPr>
        <p:spPr>
          <a:xfrm>
            <a:off x="6186622" y="3514897"/>
            <a:ext cx="3663081" cy="400791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FontTx/>
              <a:buNone/>
              <a:defRPr sz="1600" b="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英文目录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l="15776" t="11951" r="15776" b="11951"/>
          <a:stretch>
            <a:fillRect/>
          </a:stretch>
        </p:blipFill>
        <p:spPr>
          <a:xfrm>
            <a:off x="1462900" y="1501948"/>
            <a:ext cx="4723722" cy="4063998"/>
          </a:xfrm>
          <a:prstGeom prst="rect">
            <a:avLst/>
          </a:prstGeom>
        </p:spPr>
      </p:pic>
      <p:sp>
        <p:nvSpPr>
          <p:cNvPr id="6" name="任意多边形: 形状 20"/>
          <p:cNvSpPr/>
          <p:nvPr/>
        </p:nvSpPr>
        <p:spPr>
          <a:xfrm>
            <a:off x="1996305" y="4628518"/>
            <a:ext cx="10195695" cy="2195469"/>
          </a:xfrm>
          <a:custGeom>
            <a:avLst/>
            <a:gdLst>
              <a:gd name="connsiteX0" fmla="*/ 4258575 w 10195695"/>
              <a:gd name="connsiteY0" fmla="*/ 110 h 2195469"/>
              <a:gd name="connsiteX1" fmla="*/ 10187419 w 10195695"/>
              <a:gd name="connsiteY1" fmla="*/ 1605670 h 2195469"/>
              <a:gd name="connsiteX2" fmla="*/ 10195695 w 10195695"/>
              <a:gd name="connsiteY2" fmla="*/ 1611688 h 2195469"/>
              <a:gd name="connsiteX3" fmla="*/ 10195695 w 10195695"/>
              <a:gd name="connsiteY3" fmla="*/ 2195469 h 2195469"/>
              <a:gd name="connsiteX4" fmla="*/ 10105274 w 10195695"/>
              <a:gd name="connsiteY4" fmla="*/ 2126337 h 2195469"/>
              <a:gd name="connsiteX5" fmla="*/ 4888572 w 10195695"/>
              <a:gd name="connsiteY5" fmla="*/ 287975 h 2195469"/>
              <a:gd name="connsiteX6" fmla="*/ 228825 w 10195695"/>
              <a:gd name="connsiteY6" fmla="*/ 693764 h 2195469"/>
              <a:gd name="connsiteX7" fmla="*/ 0 w 10195695"/>
              <a:gd name="connsiteY7" fmla="*/ 770966 h 2195469"/>
              <a:gd name="connsiteX8" fmla="*/ 281504 w 10195695"/>
              <a:gd name="connsiteY8" fmla="*/ 664384 h 2195469"/>
              <a:gd name="connsiteX9" fmla="*/ 4258575 w 10195695"/>
              <a:gd name="connsiteY9" fmla="*/ 110 h 219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195695" h="2195469">
                <a:moveTo>
                  <a:pt x="4258575" y="110"/>
                </a:moveTo>
                <a:cubicBezTo>
                  <a:pt x="6642841" y="-9497"/>
                  <a:pt x="8775731" y="616212"/>
                  <a:pt x="10187419" y="1605670"/>
                </a:cubicBezTo>
                <a:lnTo>
                  <a:pt x="10195695" y="1611688"/>
                </a:lnTo>
                <a:lnTo>
                  <a:pt x="10195695" y="2195469"/>
                </a:lnTo>
                <a:lnTo>
                  <a:pt x="10105274" y="2126337"/>
                </a:lnTo>
                <a:cubicBezTo>
                  <a:pt x="8810654" y="1191922"/>
                  <a:pt x="6972707" y="506522"/>
                  <a:pt x="4888572" y="287975"/>
                </a:cubicBezTo>
                <a:cubicBezTo>
                  <a:pt x="3175976" y="108388"/>
                  <a:pt x="1560608" y="271663"/>
                  <a:pt x="228825" y="693764"/>
                </a:cubicBezTo>
                <a:lnTo>
                  <a:pt x="0" y="770966"/>
                </a:lnTo>
                <a:lnTo>
                  <a:pt x="281504" y="664384"/>
                </a:lnTo>
                <a:cubicBezTo>
                  <a:pt x="1440257" y="248352"/>
                  <a:pt x="2801522" y="5982"/>
                  <a:pt x="4258575" y="110"/>
                </a:cubicBezTo>
                <a:close/>
              </a:path>
            </a:pathLst>
          </a:custGeom>
          <a:gradFill flip="none" rotWithShape="1">
            <a:gsLst>
              <a:gs pos="0">
                <a:srgbClr val="EA9600">
                  <a:alpha val="50000"/>
                </a:srgbClr>
              </a:gs>
              <a:gs pos="100000">
                <a:srgbClr val="EA9600">
                  <a:alpha val="50000"/>
                </a:srgbClr>
              </a:gs>
              <a:gs pos="50000">
                <a:srgbClr val="FFC000">
                  <a:alpha val="5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186623" y="2851694"/>
            <a:ext cx="3663081" cy="628013"/>
          </a:xfrm>
        </p:spPr>
        <p:txBody>
          <a:bodyPr>
            <a:noAutofit/>
          </a:bodyPr>
          <a:lstStyle>
            <a:lvl1pPr>
              <a:defRPr sz="4000" b="0"/>
            </a:lvl1pPr>
          </a:lstStyle>
          <a:p>
            <a:r>
              <a:rPr lang="zh-CN" altLang="en-US" dirty="0"/>
              <a:t>编辑标题样式</a:t>
            </a:r>
          </a:p>
        </p:txBody>
      </p:sp>
      <p:sp>
        <p:nvSpPr>
          <p:cNvPr id="7" name="任意多边形: 形状 27"/>
          <p:cNvSpPr/>
          <p:nvPr/>
        </p:nvSpPr>
        <p:spPr>
          <a:xfrm rot="11159179">
            <a:off x="298694" y="4860442"/>
            <a:ext cx="11992030" cy="2129682"/>
          </a:xfrm>
          <a:custGeom>
            <a:avLst/>
            <a:gdLst>
              <a:gd name="connsiteX0" fmla="*/ 6793653 w 11992030"/>
              <a:gd name="connsiteY0" fmla="*/ 2069257 h 2129682"/>
              <a:gd name="connsiteX1" fmla="*/ 5529759 w 11992030"/>
              <a:gd name="connsiteY1" fmla="*/ 2129682 h 2129682"/>
              <a:gd name="connsiteX2" fmla="*/ 149777 w 11992030"/>
              <a:gd name="connsiteY2" fmla="*/ 845400 h 2129682"/>
              <a:gd name="connsiteX3" fmla="*/ 36097 w 11992030"/>
              <a:gd name="connsiteY3" fmla="*/ 775973 h 2129682"/>
              <a:gd name="connsiteX4" fmla="*/ 0 w 11992030"/>
              <a:gd name="connsiteY4" fmla="*/ 431737 h 2129682"/>
              <a:gd name="connsiteX5" fmla="*/ 145802 w 11992030"/>
              <a:gd name="connsiteY5" fmla="*/ 527027 h 2129682"/>
              <a:gd name="connsiteX6" fmla="*/ 5701423 w 11992030"/>
              <a:gd name="connsiteY6" fmla="*/ 1915356 h 2129682"/>
              <a:gd name="connsiteX7" fmla="*/ 11906405 w 11992030"/>
              <a:gd name="connsiteY7" fmla="*/ 73469 h 2129682"/>
              <a:gd name="connsiteX8" fmla="*/ 11992030 w 11992030"/>
              <a:gd name="connsiteY8" fmla="*/ 0 h 2129682"/>
              <a:gd name="connsiteX9" fmla="*/ 11787991 w 11992030"/>
              <a:gd name="connsiteY9" fmla="*/ 183531 h 2129682"/>
              <a:gd name="connsiteX10" fmla="*/ 10369398 w 11992030"/>
              <a:gd name="connsiteY10" fmla="*/ 1125345 h 2129682"/>
              <a:gd name="connsiteX11" fmla="*/ 10341299 w 11992030"/>
              <a:gd name="connsiteY11" fmla="*/ 1139491 h 2129682"/>
              <a:gd name="connsiteX12" fmla="*/ 10121775 w 11992030"/>
              <a:gd name="connsiteY12" fmla="*/ 1240136 h 2129682"/>
              <a:gd name="connsiteX13" fmla="*/ 6793653 w 11992030"/>
              <a:gd name="connsiteY13" fmla="*/ 2069257 h 2129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992030" h="2129682">
                <a:moveTo>
                  <a:pt x="6793653" y="2069257"/>
                </a:moveTo>
                <a:cubicBezTo>
                  <a:pt x="6382473" y="2109003"/>
                  <a:pt x="5960255" y="2129682"/>
                  <a:pt x="5529759" y="2129682"/>
                </a:cubicBezTo>
                <a:cubicBezTo>
                  <a:pt x="3434194" y="2129682"/>
                  <a:pt x="1534789" y="1639702"/>
                  <a:pt x="149777" y="845400"/>
                </a:cubicBezTo>
                <a:lnTo>
                  <a:pt x="36097" y="775973"/>
                </a:lnTo>
                <a:lnTo>
                  <a:pt x="0" y="431737"/>
                </a:lnTo>
                <a:lnTo>
                  <a:pt x="145802" y="527027"/>
                </a:lnTo>
                <a:cubicBezTo>
                  <a:pt x="1543608" y="1382369"/>
                  <a:pt x="3515827" y="1915356"/>
                  <a:pt x="5701423" y="1915356"/>
                </a:cubicBezTo>
                <a:cubicBezTo>
                  <a:pt x="8251284" y="1915357"/>
                  <a:pt x="10510718" y="1189902"/>
                  <a:pt x="11906405" y="73469"/>
                </a:cubicBezTo>
                <a:lnTo>
                  <a:pt x="11992030" y="0"/>
                </a:lnTo>
                <a:lnTo>
                  <a:pt x="11787991" y="183531"/>
                </a:lnTo>
                <a:cubicBezTo>
                  <a:pt x="11380568" y="527559"/>
                  <a:pt x="10903554" y="844565"/>
                  <a:pt x="10369398" y="1125345"/>
                </a:cubicBezTo>
                <a:lnTo>
                  <a:pt x="10341299" y="1139491"/>
                </a:lnTo>
                <a:lnTo>
                  <a:pt x="10121775" y="1240136"/>
                </a:lnTo>
                <a:cubicBezTo>
                  <a:pt x="9161399" y="1659156"/>
                  <a:pt x="8027194" y="1950015"/>
                  <a:pt x="6793653" y="2069257"/>
                </a:cubicBezTo>
                <a:close/>
              </a:path>
            </a:pathLst>
          </a:custGeom>
          <a:gradFill flip="none" rotWithShape="1">
            <a:gsLst>
              <a:gs pos="0">
                <a:srgbClr val="EA9600"/>
              </a:gs>
              <a:gs pos="100000">
                <a:srgbClr val="EA9600"/>
              </a:gs>
              <a:gs pos="53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9"/>
          <p:cNvSpPr/>
          <p:nvPr/>
        </p:nvSpPr>
        <p:spPr>
          <a:xfrm>
            <a:off x="0" y="5036707"/>
            <a:ext cx="12192000" cy="2371108"/>
          </a:xfrm>
          <a:custGeom>
            <a:avLst/>
            <a:gdLst>
              <a:gd name="connsiteX0" fmla="*/ 5087747 w 12192000"/>
              <a:gd name="connsiteY0" fmla="*/ 2125 h 2371108"/>
              <a:gd name="connsiteX1" fmla="*/ 6682708 w 12192000"/>
              <a:gd name="connsiteY1" fmla="*/ 71966 h 2371108"/>
              <a:gd name="connsiteX2" fmla="*/ 12062889 w 12192000"/>
              <a:gd name="connsiteY2" fmla="*/ 2035492 h 2371108"/>
              <a:gd name="connsiteX3" fmla="*/ 12192000 w 12192000"/>
              <a:gd name="connsiteY3" fmla="*/ 2140858 h 2371108"/>
              <a:gd name="connsiteX4" fmla="*/ 12192000 w 12192000"/>
              <a:gd name="connsiteY4" fmla="*/ 2371108 h 2371108"/>
              <a:gd name="connsiteX5" fmla="*/ 0 w 12192000"/>
              <a:gd name="connsiteY5" fmla="*/ 2371108 h 2371108"/>
              <a:gd name="connsiteX6" fmla="*/ 0 w 12192000"/>
              <a:gd name="connsiteY6" fmla="*/ 1483215 h 2371108"/>
              <a:gd name="connsiteX7" fmla="*/ 9289 w 12192000"/>
              <a:gd name="connsiteY7" fmla="*/ 1475719 h 2371108"/>
              <a:gd name="connsiteX8" fmla="*/ 5087747 w 12192000"/>
              <a:gd name="connsiteY8" fmla="*/ 2125 h 2371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371108">
                <a:moveTo>
                  <a:pt x="5087747" y="2125"/>
                </a:moveTo>
                <a:cubicBezTo>
                  <a:pt x="5605650" y="-7401"/>
                  <a:pt x="6139289" y="14982"/>
                  <a:pt x="6682708" y="71966"/>
                </a:cubicBezTo>
                <a:cubicBezTo>
                  <a:pt x="8856385" y="299904"/>
                  <a:pt x="10762129" y="1036962"/>
                  <a:pt x="12062889" y="2035492"/>
                </a:cubicBezTo>
                <a:lnTo>
                  <a:pt x="12192000" y="2140858"/>
                </a:lnTo>
                <a:lnTo>
                  <a:pt x="12192000" y="2371108"/>
                </a:lnTo>
                <a:lnTo>
                  <a:pt x="0" y="2371108"/>
                </a:lnTo>
                <a:lnTo>
                  <a:pt x="0" y="1483215"/>
                </a:lnTo>
                <a:lnTo>
                  <a:pt x="9289" y="1475719"/>
                </a:lnTo>
                <a:cubicBezTo>
                  <a:pt x="1196284" y="588875"/>
                  <a:pt x="3016133" y="40229"/>
                  <a:pt x="5087747" y="2125"/>
                </a:cubicBezTo>
                <a:close/>
              </a:path>
            </a:pathLst>
          </a:custGeom>
          <a:gradFill flip="none" rotWithShape="0">
            <a:gsLst>
              <a:gs pos="0">
                <a:srgbClr val="0070C0"/>
              </a:gs>
              <a:gs pos="100000">
                <a:srgbClr val="43A3EB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占位符 9"/>
          <p:cNvSpPr>
            <a:spLocks noGrp="1"/>
          </p:cNvSpPr>
          <p:nvPr>
            <p:ph type="body" sz="quarter" idx="33" hasCustomPrompt="1"/>
          </p:nvPr>
        </p:nvSpPr>
        <p:spPr>
          <a:xfrm>
            <a:off x="6186622" y="3514897"/>
            <a:ext cx="3663081" cy="400791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FontTx/>
              <a:buNone/>
              <a:defRPr sz="1600" b="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英文目录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l="17005" t="12665" r="17005" b="12665"/>
          <a:stretch>
            <a:fillRect/>
          </a:stretch>
        </p:blipFill>
        <p:spPr>
          <a:xfrm>
            <a:off x="1451248" y="1435101"/>
            <a:ext cx="4554130" cy="3987798"/>
          </a:xfrm>
          <a:prstGeom prst="rect">
            <a:avLst/>
          </a:prstGeom>
        </p:spPr>
      </p:pic>
      <p:sp>
        <p:nvSpPr>
          <p:cNvPr id="6" name="任意多边形: 形状 20"/>
          <p:cNvSpPr/>
          <p:nvPr/>
        </p:nvSpPr>
        <p:spPr>
          <a:xfrm>
            <a:off x="1996305" y="4628518"/>
            <a:ext cx="10195695" cy="2195469"/>
          </a:xfrm>
          <a:custGeom>
            <a:avLst/>
            <a:gdLst>
              <a:gd name="connsiteX0" fmla="*/ 4258575 w 10195695"/>
              <a:gd name="connsiteY0" fmla="*/ 110 h 2195469"/>
              <a:gd name="connsiteX1" fmla="*/ 10187419 w 10195695"/>
              <a:gd name="connsiteY1" fmla="*/ 1605670 h 2195469"/>
              <a:gd name="connsiteX2" fmla="*/ 10195695 w 10195695"/>
              <a:gd name="connsiteY2" fmla="*/ 1611688 h 2195469"/>
              <a:gd name="connsiteX3" fmla="*/ 10195695 w 10195695"/>
              <a:gd name="connsiteY3" fmla="*/ 2195469 h 2195469"/>
              <a:gd name="connsiteX4" fmla="*/ 10105274 w 10195695"/>
              <a:gd name="connsiteY4" fmla="*/ 2126337 h 2195469"/>
              <a:gd name="connsiteX5" fmla="*/ 4888572 w 10195695"/>
              <a:gd name="connsiteY5" fmla="*/ 287975 h 2195469"/>
              <a:gd name="connsiteX6" fmla="*/ 228825 w 10195695"/>
              <a:gd name="connsiteY6" fmla="*/ 693764 h 2195469"/>
              <a:gd name="connsiteX7" fmla="*/ 0 w 10195695"/>
              <a:gd name="connsiteY7" fmla="*/ 770966 h 2195469"/>
              <a:gd name="connsiteX8" fmla="*/ 281504 w 10195695"/>
              <a:gd name="connsiteY8" fmla="*/ 664384 h 2195469"/>
              <a:gd name="connsiteX9" fmla="*/ 4258575 w 10195695"/>
              <a:gd name="connsiteY9" fmla="*/ 110 h 219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195695" h="2195469">
                <a:moveTo>
                  <a:pt x="4258575" y="110"/>
                </a:moveTo>
                <a:cubicBezTo>
                  <a:pt x="6642841" y="-9497"/>
                  <a:pt x="8775731" y="616212"/>
                  <a:pt x="10187419" y="1605670"/>
                </a:cubicBezTo>
                <a:lnTo>
                  <a:pt x="10195695" y="1611688"/>
                </a:lnTo>
                <a:lnTo>
                  <a:pt x="10195695" y="2195469"/>
                </a:lnTo>
                <a:lnTo>
                  <a:pt x="10105274" y="2126337"/>
                </a:lnTo>
                <a:cubicBezTo>
                  <a:pt x="8810654" y="1191922"/>
                  <a:pt x="6972707" y="506522"/>
                  <a:pt x="4888572" y="287975"/>
                </a:cubicBezTo>
                <a:cubicBezTo>
                  <a:pt x="3175976" y="108388"/>
                  <a:pt x="1560608" y="271663"/>
                  <a:pt x="228825" y="693764"/>
                </a:cubicBezTo>
                <a:lnTo>
                  <a:pt x="0" y="770966"/>
                </a:lnTo>
                <a:lnTo>
                  <a:pt x="281504" y="664384"/>
                </a:lnTo>
                <a:cubicBezTo>
                  <a:pt x="1440257" y="248352"/>
                  <a:pt x="2801522" y="5982"/>
                  <a:pt x="4258575" y="110"/>
                </a:cubicBezTo>
                <a:close/>
              </a:path>
            </a:pathLst>
          </a:custGeom>
          <a:gradFill flip="none" rotWithShape="1">
            <a:gsLst>
              <a:gs pos="0">
                <a:srgbClr val="EA9600">
                  <a:alpha val="50000"/>
                </a:srgbClr>
              </a:gs>
              <a:gs pos="100000">
                <a:srgbClr val="EA9600">
                  <a:alpha val="50000"/>
                </a:srgbClr>
              </a:gs>
              <a:gs pos="50000">
                <a:srgbClr val="FFC000">
                  <a:alpha val="5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186623" y="2851694"/>
            <a:ext cx="3663081" cy="628013"/>
          </a:xfrm>
        </p:spPr>
        <p:txBody>
          <a:bodyPr>
            <a:noAutofit/>
          </a:bodyPr>
          <a:lstStyle>
            <a:lvl1pPr>
              <a:defRPr sz="4000" b="0"/>
            </a:lvl1pPr>
          </a:lstStyle>
          <a:p>
            <a:r>
              <a:rPr lang="zh-CN" altLang="en-US" dirty="0"/>
              <a:t>编辑标题样式</a:t>
            </a:r>
          </a:p>
        </p:txBody>
      </p:sp>
      <p:sp>
        <p:nvSpPr>
          <p:cNvPr id="7" name="任意多边形: 形状 27"/>
          <p:cNvSpPr/>
          <p:nvPr/>
        </p:nvSpPr>
        <p:spPr>
          <a:xfrm rot="11159179">
            <a:off x="298694" y="4860442"/>
            <a:ext cx="11992030" cy="2129682"/>
          </a:xfrm>
          <a:custGeom>
            <a:avLst/>
            <a:gdLst>
              <a:gd name="connsiteX0" fmla="*/ 6793653 w 11992030"/>
              <a:gd name="connsiteY0" fmla="*/ 2069257 h 2129682"/>
              <a:gd name="connsiteX1" fmla="*/ 5529759 w 11992030"/>
              <a:gd name="connsiteY1" fmla="*/ 2129682 h 2129682"/>
              <a:gd name="connsiteX2" fmla="*/ 149777 w 11992030"/>
              <a:gd name="connsiteY2" fmla="*/ 845400 h 2129682"/>
              <a:gd name="connsiteX3" fmla="*/ 36097 w 11992030"/>
              <a:gd name="connsiteY3" fmla="*/ 775973 h 2129682"/>
              <a:gd name="connsiteX4" fmla="*/ 0 w 11992030"/>
              <a:gd name="connsiteY4" fmla="*/ 431737 h 2129682"/>
              <a:gd name="connsiteX5" fmla="*/ 145802 w 11992030"/>
              <a:gd name="connsiteY5" fmla="*/ 527027 h 2129682"/>
              <a:gd name="connsiteX6" fmla="*/ 5701423 w 11992030"/>
              <a:gd name="connsiteY6" fmla="*/ 1915356 h 2129682"/>
              <a:gd name="connsiteX7" fmla="*/ 11906405 w 11992030"/>
              <a:gd name="connsiteY7" fmla="*/ 73469 h 2129682"/>
              <a:gd name="connsiteX8" fmla="*/ 11992030 w 11992030"/>
              <a:gd name="connsiteY8" fmla="*/ 0 h 2129682"/>
              <a:gd name="connsiteX9" fmla="*/ 11787991 w 11992030"/>
              <a:gd name="connsiteY9" fmla="*/ 183531 h 2129682"/>
              <a:gd name="connsiteX10" fmla="*/ 10369398 w 11992030"/>
              <a:gd name="connsiteY10" fmla="*/ 1125345 h 2129682"/>
              <a:gd name="connsiteX11" fmla="*/ 10341299 w 11992030"/>
              <a:gd name="connsiteY11" fmla="*/ 1139491 h 2129682"/>
              <a:gd name="connsiteX12" fmla="*/ 10121775 w 11992030"/>
              <a:gd name="connsiteY12" fmla="*/ 1240136 h 2129682"/>
              <a:gd name="connsiteX13" fmla="*/ 6793653 w 11992030"/>
              <a:gd name="connsiteY13" fmla="*/ 2069257 h 2129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992030" h="2129682">
                <a:moveTo>
                  <a:pt x="6793653" y="2069257"/>
                </a:moveTo>
                <a:cubicBezTo>
                  <a:pt x="6382473" y="2109003"/>
                  <a:pt x="5960255" y="2129682"/>
                  <a:pt x="5529759" y="2129682"/>
                </a:cubicBezTo>
                <a:cubicBezTo>
                  <a:pt x="3434194" y="2129682"/>
                  <a:pt x="1534789" y="1639702"/>
                  <a:pt x="149777" y="845400"/>
                </a:cubicBezTo>
                <a:lnTo>
                  <a:pt x="36097" y="775973"/>
                </a:lnTo>
                <a:lnTo>
                  <a:pt x="0" y="431737"/>
                </a:lnTo>
                <a:lnTo>
                  <a:pt x="145802" y="527027"/>
                </a:lnTo>
                <a:cubicBezTo>
                  <a:pt x="1543608" y="1382369"/>
                  <a:pt x="3515827" y="1915356"/>
                  <a:pt x="5701423" y="1915356"/>
                </a:cubicBezTo>
                <a:cubicBezTo>
                  <a:pt x="8251284" y="1915357"/>
                  <a:pt x="10510718" y="1189902"/>
                  <a:pt x="11906405" y="73469"/>
                </a:cubicBezTo>
                <a:lnTo>
                  <a:pt x="11992030" y="0"/>
                </a:lnTo>
                <a:lnTo>
                  <a:pt x="11787991" y="183531"/>
                </a:lnTo>
                <a:cubicBezTo>
                  <a:pt x="11380568" y="527559"/>
                  <a:pt x="10903554" y="844565"/>
                  <a:pt x="10369398" y="1125345"/>
                </a:cubicBezTo>
                <a:lnTo>
                  <a:pt x="10341299" y="1139491"/>
                </a:lnTo>
                <a:lnTo>
                  <a:pt x="10121775" y="1240136"/>
                </a:lnTo>
                <a:cubicBezTo>
                  <a:pt x="9161399" y="1659156"/>
                  <a:pt x="8027194" y="1950015"/>
                  <a:pt x="6793653" y="2069257"/>
                </a:cubicBezTo>
                <a:close/>
              </a:path>
            </a:pathLst>
          </a:custGeom>
          <a:gradFill flip="none" rotWithShape="1">
            <a:gsLst>
              <a:gs pos="0">
                <a:srgbClr val="EA9600"/>
              </a:gs>
              <a:gs pos="100000">
                <a:srgbClr val="EA9600"/>
              </a:gs>
              <a:gs pos="53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9"/>
          <p:cNvSpPr/>
          <p:nvPr/>
        </p:nvSpPr>
        <p:spPr>
          <a:xfrm>
            <a:off x="0" y="5036707"/>
            <a:ext cx="12192000" cy="2371108"/>
          </a:xfrm>
          <a:custGeom>
            <a:avLst/>
            <a:gdLst>
              <a:gd name="connsiteX0" fmla="*/ 5087747 w 12192000"/>
              <a:gd name="connsiteY0" fmla="*/ 2125 h 2371108"/>
              <a:gd name="connsiteX1" fmla="*/ 6682708 w 12192000"/>
              <a:gd name="connsiteY1" fmla="*/ 71966 h 2371108"/>
              <a:gd name="connsiteX2" fmla="*/ 12062889 w 12192000"/>
              <a:gd name="connsiteY2" fmla="*/ 2035492 h 2371108"/>
              <a:gd name="connsiteX3" fmla="*/ 12192000 w 12192000"/>
              <a:gd name="connsiteY3" fmla="*/ 2140858 h 2371108"/>
              <a:gd name="connsiteX4" fmla="*/ 12192000 w 12192000"/>
              <a:gd name="connsiteY4" fmla="*/ 2371108 h 2371108"/>
              <a:gd name="connsiteX5" fmla="*/ 0 w 12192000"/>
              <a:gd name="connsiteY5" fmla="*/ 2371108 h 2371108"/>
              <a:gd name="connsiteX6" fmla="*/ 0 w 12192000"/>
              <a:gd name="connsiteY6" fmla="*/ 1483215 h 2371108"/>
              <a:gd name="connsiteX7" fmla="*/ 9289 w 12192000"/>
              <a:gd name="connsiteY7" fmla="*/ 1475719 h 2371108"/>
              <a:gd name="connsiteX8" fmla="*/ 5087747 w 12192000"/>
              <a:gd name="connsiteY8" fmla="*/ 2125 h 2371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371108">
                <a:moveTo>
                  <a:pt x="5087747" y="2125"/>
                </a:moveTo>
                <a:cubicBezTo>
                  <a:pt x="5605650" y="-7401"/>
                  <a:pt x="6139289" y="14982"/>
                  <a:pt x="6682708" y="71966"/>
                </a:cubicBezTo>
                <a:cubicBezTo>
                  <a:pt x="8856385" y="299904"/>
                  <a:pt x="10762129" y="1036962"/>
                  <a:pt x="12062889" y="2035492"/>
                </a:cubicBezTo>
                <a:lnTo>
                  <a:pt x="12192000" y="2140858"/>
                </a:lnTo>
                <a:lnTo>
                  <a:pt x="12192000" y="2371108"/>
                </a:lnTo>
                <a:lnTo>
                  <a:pt x="0" y="2371108"/>
                </a:lnTo>
                <a:lnTo>
                  <a:pt x="0" y="1483215"/>
                </a:lnTo>
                <a:lnTo>
                  <a:pt x="9289" y="1475719"/>
                </a:lnTo>
                <a:cubicBezTo>
                  <a:pt x="1196284" y="588875"/>
                  <a:pt x="3016133" y="40229"/>
                  <a:pt x="5087747" y="2125"/>
                </a:cubicBezTo>
                <a:close/>
              </a:path>
            </a:pathLst>
          </a:custGeom>
          <a:gradFill flip="none" rotWithShape="0">
            <a:gsLst>
              <a:gs pos="0">
                <a:srgbClr val="0070C0"/>
              </a:gs>
              <a:gs pos="100000">
                <a:srgbClr val="43A3EB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占位符 9"/>
          <p:cNvSpPr>
            <a:spLocks noGrp="1"/>
          </p:cNvSpPr>
          <p:nvPr>
            <p:ph type="body" sz="quarter" idx="33" hasCustomPrompt="1"/>
          </p:nvPr>
        </p:nvSpPr>
        <p:spPr>
          <a:xfrm>
            <a:off x="6186622" y="3514897"/>
            <a:ext cx="3663081" cy="400791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FontTx/>
              <a:buNone/>
              <a:defRPr sz="1600" b="0" spc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英文目录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l="14861" t="13077" r="14861" b="13077"/>
          <a:stretch>
            <a:fillRect/>
          </a:stretch>
        </p:blipFill>
        <p:spPr>
          <a:xfrm>
            <a:off x="1226399" y="1179307"/>
            <a:ext cx="4850054" cy="3943798"/>
          </a:xfrm>
          <a:prstGeom prst="rect">
            <a:avLst/>
          </a:prstGeom>
        </p:spPr>
      </p:pic>
      <p:sp>
        <p:nvSpPr>
          <p:cNvPr id="6" name="任意多边形: 形状 20"/>
          <p:cNvSpPr/>
          <p:nvPr/>
        </p:nvSpPr>
        <p:spPr>
          <a:xfrm>
            <a:off x="1996305" y="4628518"/>
            <a:ext cx="10195695" cy="2195469"/>
          </a:xfrm>
          <a:custGeom>
            <a:avLst/>
            <a:gdLst>
              <a:gd name="connsiteX0" fmla="*/ 4258575 w 10195695"/>
              <a:gd name="connsiteY0" fmla="*/ 110 h 2195469"/>
              <a:gd name="connsiteX1" fmla="*/ 10187419 w 10195695"/>
              <a:gd name="connsiteY1" fmla="*/ 1605670 h 2195469"/>
              <a:gd name="connsiteX2" fmla="*/ 10195695 w 10195695"/>
              <a:gd name="connsiteY2" fmla="*/ 1611688 h 2195469"/>
              <a:gd name="connsiteX3" fmla="*/ 10195695 w 10195695"/>
              <a:gd name="connsiteY3" fmla="*/ 2195469 h 2195469"/>
              <a:gd name="connsiteX4" fmla="*/ 10105274 w 10195695"/>
              <a:gd name="connsiteY4" fmla="*/ 2126337 h 2195469"/>
              <a:gd name="connsiteX5" fmla="*/ 4888572 w 10195695"/>
              <a:gd name="connsiteY5" fmla="*/ 287975 h 2195469"/>
              <a:gd name="connsiteX6" fmla="*/ 228825 w 10195695"/>
              <a:gd name="connsiteY6" fmla="*/ 693764 h 2195469"/>
              <a:gd name="connsiteX7" fmla="*/ 0 w 10195695"/>
              <a:gd name="connsiteY7" fmla="*/ 770966 h 2195469"/>
              <a:gd name="connsiteX8" fmla="*/ 281504 w 10195695"/>
              <a:gd name="connsiteY8" fmla="*/ 664384 h 2195469"/>
              <a:gd name="connsiteX9" fmla="*/ 4258575 w 10195695"/>
              <a:gd name="connsiteY9" fmla="*/ 110 h 219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195695" h="2195469">
                <a:moveTo>
                  <a:pt x="4258575" y="110"/>
                </a:moveTo>
                <a:cubicBezTo>
                  <a:pt x="6642841" y="-9497"/>
                  <a:pt x="8775731" y="616212"/>
                  <a:pt x="10187419" y="1605670"/>
                </a:cubicBezTo>
                <a:lnTo>
                  <a:pt x="10195695" y="1611688"/>
                </a:lnTo>
                <a:lnTo>
                  <a:pt x="10195695" y="2195469"/>
                </a:lnTo>
                <a:lnTo>
                  <a:pt x="10105274" y="2126337"/>
                </a:lnTo>
                <a:cubicBezTo>
                  <a:pt x="8810654" y="1191922"/>
                  <a:pt x="6972707" y="506522"/>
                  <a:pt x="4888572" y="287975"/>
                </a:cubicBezTo>
                <a:cubicBezTo>
                  <a:pt x="3175976" y="108388"/>
                  <a:pt x="1560608" y="271663"/>
                  <a:pt x="228825" y="693764"/>
                </a:cubicBezTo>
                <a:lnTo>
                  <a:pt x="0" y="770966"/>
                </a:lnTo>
                <a:lnTo>
                  <a:pt x="281504" y="664384"/>
                </a:lnTo>
                <a:cubicBezTo>
                  <a:pt x="1440257" y="248352"/>
                  <a:pt x="2801522" y="5982"/>
                  <a:pt x="4258575" y="110"/>
                </a:cubicBezTo>
                <a:close/>
              </a:path>
            </a:pathLst>
          </a:custGeom>
          <a:gradFill flip="none" rotWithShape="1">
            <a:gsLst>
              <a:gs pos="0">
                <a:srgbClr val="EA9600">
                  <a:alpha val="50000"/>
                </a:srgbClr>
              </a:gs>
              <a:gs pos="100000">
                <a:srgbClr val="EA9600">
                  <a:alpha val="50000"/>
                </a:srgbClr>
              </a:gs>
              <a:gs pos="50000">
                <a:srgbClr val="FFC000">
                  <a:alpha val="5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186623" y="2851694"/>
            <a:ext cx="3663081" cy="628013"/>
          </a:xfrm>
        </p:spPr>
        <p:txBody>
          <a:bodyPr>
            <a:noAutofit/>
          </a:bodyPr>
          <a:lstStyle>
            <a:lvl1pPr>
              <a:defRPr sz="4000" b="0"/>
            </a:lvl1pPr>
          </a:lstStyle>
          <a:p>
            <a:r>
              <a:rPr lang="zh-CN" altLang="en-US" dirty="0"/>
              <a:t>编辑标题样式</a:t>
            </a:r>
          </a:p>
        </p:txBody>
      </p:sp>
      <p:sp>
        <p:nvSpPr>
          <p:cNvPr id="7" name="任意多边形: 形状 27"/>
          <p:cNvSpPr/>
          <p:nvPr/>
        </p:nvSpPr>
        <p:spPr>
          <a:xfrm rot="11159179">
            <a:off x="298694" y="4860442"/>
            <a:ext cx="11992030" cy="2129682"/>
          </a:xfrm>
          <a:custGeom>
            <a:avLst/>
            <a:gdLst>
              <a:gd name="connsiteX0" fmla="*/ 6793653 w 11992030"/>
              <a:gd name="connsiteY0" fmla="*/ 2069257 h 2129682"/>
              <a:gd name="connsiteX1" fmla="*/ 5529759 w 11992030"/>
              <a:gd name="connsiteY1" fmla="*/ 2129682 h 2129682"/>
              <a:gd name="connsiteX2" fmla="*/ 149777 w 11992030"/>
              <a:gd name="connsiteY2" fmla="*/ 845400 h 2129682"/>
              <a:gd name="connsiteX3" fmla="*/ 36097 w 11992030"/>
              <a:gd name="connsiteY3" fmla="*/ 775973 h 2129682"/>
              <a:gd name="connsiteX4" fmla="*/ 0 w 11992030"/>
              <a:gd name="connsiteY4" fmla="*/ 431737 h 2129682"/>
              <a:gd name="connsiteX5" fmla="*/ 145802 w 11992030"/>
              <a:gd name="connsiteY5" fmla="*/ 527027 h 2129682"/>
              <a:gd name="connsiteX6" fmla="*/ 5701423 w 11992030"/>
              <a:gd name="connsiteY6" fmla="*/ 1915356 h 2129682"/>
              <a:gd name="connsiteX7" fmla="*/ 11906405 w 11992030"/>
              <a:gd name="connsiteY7" fmla="*/ 73469 h 2129682"/>
              <a:gd name="connsiteX8" fmla="*/ 11992030 w 11992030"/>
              <a:gd name="connsiteY8" fmla="*/ 0 h 2129682"/>
              <a:gd name="connsiteX9" fmla="*/ 11787991 w 11992030"/>
              <a:gd name="connsiteY9" fmla="*/ 183531 h 2129682"/>
              <a:gd name="connsiteX10" fmla="*/ 10369398 w 11992030"/>
              <a:gd name="connsiteY10" fmla="*/ 1125345 h 2129682"/>
              <a:gd name="connsiteX11" fmla="*/ 10341299 w 11992030"/>
              <a:gd name="connsiteY11" fmla="*/ 1139491 h 2129682"/>
              <a:gd name="connsiteX12" fmla="*/ 10121775 w 11992030"/>
              <a:gd name="connsiteY12" fmla="*/ 1240136 h 2129682"/>
              <a:gd name="connsiteX13" fmla="*/ 6793653 w 11992030"/>
              <a:gd name="connsiteY13" fmla="*/ 2069257 h 2129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992030" h="2129682">
                <a:moveTo>
                  <a:pt x="6793653" y="2069257"/>
                </a:moveTo>
                <a:cubicBezTo>
                  <a:pt x="6382473" y="2109003"/>
                  <a:pt x="5960255" y="2129682"/>
                  <a:pt x="5529759" y="2129682"/>
                </a:cubicBezTo>
                <a:cubicBezTo>
                  <a:pt x="3434194" y="2129682"/>
                  <a:pt x="1534789" y="1639702"/>
                  <a:pt x="149777" y="845400"/>
                </a:cubicBezTo>
                <a:lnTo>
                  <a:pt x="36097" y="775973"/>
                </a:lnTo>
                <a:lnTo>
                  <a:pt x="0" y="431737"/>
                </a:lnTo>
                <a:lnTo>
                  <a:pt x="145802" y="527027"/>
                </a:lnTo>
                <a:cubicBezTo>
                  <a:pt x="1543608" y="1382369"/>
                  <a:pt x="3515827" y="1915356"/>
                  <a:pt x="5701423" y="1915356"/>
                </a:cubicBezTo>
                <a:cubicBezTo>
                  <a:pt x="8251284" y="1915357"/>
                  <a:pt x="10510718" y="1189902"/>
                  <a:pt x="11906405" y="73469"/>
                </a:cubicBezTo>
                <a:lnTo>
                  <a:pt x="11992030" y="0"/>
                </a:lnTo>
                <a:lnTo>
                  <a:pt x="11787991" y="183531"/>
                </a:lnTo>
                <a:cubicBezTo>
                  <a:pt x="11380568" y="527559"/>
                  <a:pt x="10903554" y="844565"/>
                  <a:pt x="10369398" y="1125345"/>
                </a:cubicBezTo>
                <a:lnTo>
                  <a:pt x="10341299" y="1139491"/>
                </a:lnTo>
                <a:lnTo>
                  <a:pt x="10121775" y="1240136"/>
                </a:lnTo>
                <a:cubicBezTo>
                  <a:pt x="9161399" y="1659156"/>
                  <a:pt x="8027194" y="1950015"/>
                  <a:pt x="6793653" y="2069257"/>
                </a:cubicBezTo>
                <a:close/>
              </a:path>
            </a:pathLst>
          </a:custGeom>
          <a:gradFill flip="none" rotWithShape="1">
            <a:gsLst>
              <a:gs pos="0">
                <a:srgbClr val="EA9600"/>
              </a:gs>
              <a:gs pos="100000">
                <a:srgbClr val="EA9600"/>
              </a:gs>
              <a:gs pos="53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9"/>
          <p:cNvSpPr/>
          <p:nvPr/>
        </p:nvSpPr>
        <p:spPr>
          <a:xfrm>
            <a:off x="0" y="5036707"/>
            <a:ext cx="12192000" cy="2371108"/>
          </a:xfrm>
          <a:custGeom>
            <a:avLst/>
            <a:gdLst>
              <a:gd name="connsiteX0" fmla="*/ 5087747 w 12192000"/>
              <a:gd name="connsiteY0" fmla="*/ 2125 h 2371108"/>
              <a:gd name="connsiteX1" fmla="*/ 6682708 w 12192000"/>
              <a:gd name="connsiteY1" fmla="*/ 71966 h 2371108"/>
              <a:gd name="connsiteX2" fmla="*/ 12062889 w 12192000"/>
              <a:gd name="connsiteY2" fmla="*/ 2035492 h 2371108"/>
              <a:gd name="connsiteX3" fmla="*/ 12192000 w 12192000"/>
              <a:gd name="connsiteY3" fmla="*/ 2140858 h 2371108"/>
              <a:gd name="connsiteX4" fmla="*/ 12192000 w 12192000"/>
              <a:gd name="connsiteY4" fmla="*/ 2371108 h 2371108"/>
              <a:gd name="connsiteX5" fmla="*/ 0 w 12192000"/>
              <a:gd name="connsiteY5" fmla="*/ 2371108 h 2371108"/>
              <a:gd name="connsiteX6" fmla="*/ 0 w 12192000"/>
              <a:gd name="connsiteY6" fmla="*/ 1483215 h 2371108"/>
              <a:gd name="connsiteX7" fmla="*/ 9289 w 12192000"/>
              <a:gd name="connsiteY7" fmla="*/ 1475719 h 2371108"/>
              <a:gd name="connsiteX8" fmla="*/ 5087747 w 12192000"/>
              <a:gd name="connsiteY8" fmla="*/ 2125 h 2371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371108">
                <a:moveTo>
                  <a:pt x="5087747" y="2125"/>
                </a:moveTo>
                <a:cubicBezTo>
                  <a:pt x="5605650" y="-7401"/>
                  <a:pt x="6139289" y="14982"/>
                  <a:pt x="6682708" y="71966"/>
                </a:cubicBezTo>
                <a:cubicBezTo>
                  <a:pt x="8856385" y="299904"/>
                  <a:pt x="10762129" y="1036962"/>
                  <a:pt x="12062889" y="2035492"/>
                </a:cubicBezTo>
                <a:lnTo>
                  <a:pt x="12192000" y="2140858"/>
                </a:lnTo>
                <a:lnTo>
                  <a:pt x="12192000" y="2371108"/>
                </a:lnTo>
                <a:lnTo>
                  <a:pt x="0" y="2371108"/>
                </a:lnTo>
                <a:lnTo>
                  <a:pt x="0" y="1483215"/>
                </a:lnTo>
                <a:lnTo>
                  <a:pt x="9289" y="1475719"/>
                </a:lnTo>
                <a:cubicBezTo>
                  <a:pt x="1196284" y="588875"/>
                  <a:pt x="3016133" y="40229"/>
                  <a:pt x="5087747" y="2125"/>
                </a:cubicBezTo>
                <a:close/>
              </a:path>
            </a:pathLst>
          </a:custGeom>
          <a:gradFill flip="none" rotWithShape="0">
            <a:gsLst>
              <a:gs pos="0">
                <a:srgbClr val="0070C0"/>
              </a:gs>
              <a:gs pos="100000">
                <a:srgbClr val="43A3EB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占位符 9"/>
          <p:cNvSpPr>
            <a:spLocks noGrp="1"/>
          </p:cNvSpPr>
          <p:nvPr>
            <p:ph type="body" sz="quarter" idx="33" hasCustomPrompt="1"/>
          </p:nvPr>
        </p:nvSpPr>
        <p:spPr>
          <a:xfrm>
            <a:off x="6186622" y="3514897"/>
            <a:ext cx="3663081" cy="400791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FontTx/>
              <a:buNone/>
              <a:defRPr sz="1600" b="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英文目录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A699A4F-71E8-D11C-CD99-096D4048883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0563" y="287651"/>
            <a:ext cx="360000" cy="347825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A391B03-42D0-C815-91B0-EF36118F101E}"/>
              </a:ext>
            </a:extLst>
          </p:cNvPr>
          <p:cNvSpPr txBox="1"/>
          <p:nvPr userDrawn="1"/>
        </p:nvSpPr>
        <p:spPr>
          <a:xfrm>
            <a:off x="10518533" y="666615"/>
            <a:ext cx="16440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YOUR</a:t>
            </a:r>
            <a:r>
              <a:rPr lang="zh-CN" altLang="en-US" sz="1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LOGO</a:t>
            </a:r>
            <a:endParaRPr lang="zh-CN" altLang="en-US" sz="1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/>
          <p:cNvSpPr/>
          <p:nvPr/>
        </p:nvSpPr>
        <p:spPr>
          <a:xfrm flipV="1">
            <a:off x="9110406" y="-10225"/>
            <a:ext cx="3002280" cy="684000"/>
          </a:xfrm>
          <a:custGeom>
            <a:avLst/>
            <a:gdLst>
              <a:gd name="connsiteX0" fmla="*/ 0 w 3002280"/>
              <a:gd name="connsiteY0" fmla="*/ 714632 h 714632"/>
              <a:gd name="connsiteX1" fmla="*/ 3002280 w 3002280"/>
              <a:gd name="connsiteY1" fmla="*/ 714632 h 714632"/>
              <a:gd name="connsiteX2" fmla="*/ 3002280 w 3002280"/>
              <a:gd name="connsiteY2" fmla="*/ 357316 h 714632"/>
              <a:gd name="connsiteX3" fmla="*/ 2644964 w 3002280"/>
              <a:gd name="connsiteY3" fmla="*/ 0 h 714632"/>
              <a:gd name="connsiteX4" fmla="*/ 745618 w 3002280"/>
              <a:gd name="connsiteY4" fmla="*/ 0 h 714632"/>
              <a:gd name="connsiteX5" fmla="*/ 755180 w 3002280"/>
              <a:gd name="connsiteY5" fmla="*/ 7889 h 714632"/>
              <a:gd name="connsiteX6" fmla="*/ 876438 w 3002280"/>
              <a:gd name="connsiteY6" fmla="*/ 300631 h 714632"/>
              <a:gd name="connsiteX7" fmla="*/ 876438 w 3002280"/>
              <a:gd name="connsiteY7" fmla="*/ 714631 h 714632"/>
              <a:gd name="connsiteX8" fmla="*/ 0 w 3002280"/>
              <a:gd name="connsiteY8" fmla="*/ 714631 h 714632"/>
              <a:gd name="connsiteX9" fmla="*/ 0 w 3002280"/>
              <a:gd name="connsiteY9" fmla="*/ 714632 h 714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02280" h="714632">
                <a:moveTo>
                  <a:pt x="0" y="714632"/>
                </a:moveTo>
                <a:lnTo>
                  <a:pt x="3002280" y="714632"/>
                </a:lnTo>
                <a:lnTo>
                  <a:pt x="3002280" y="357316"/>
                </a:lnTo>
                <a:cubicBezTo>
                  <a:pt x="3002280" y="159976"/>
                  <a:pt x="2842304" y="0"/>
                  <a:pt x="2644964" y="0"/>
                </a:cubicBezTo>
                <a:lnTo>
                  <a:pt x="745618" y="0"/>
                </a:lnTo>
                <a:lnTo>
                  <a:pt x="755180" y="7889"/>
                </a:lnTo>
                <a:cubicBezTo>
                  <a:pt x="830100" y="82808"/>
                  <a:pt x="876438" y="186308"/>
                  <a:pt x="876438" y="300631"/>
                </a:cubicBezTo>
                <a:lnTo>
                  <a:pt x="876438" y="714631"/>
                </a:lnTo>
                <a:lnTo>
                  <a:pt x="0" y="714631"/>
                </a:lnTo>
                <a:lnTo>
                  <a:pt x="0" y="714632"/>
                </a:lnTo>
                <a:close/>
              </a:path>
            </a:pathLst>
          </a:custGeom>
          <a:gradFill flip="none" rotWithShape="1">
            <a:gsLst>
              <a:gs pos="0">
                <a:srgbClr val="EA9600">
                  <a:alpha val="50000"/>
                </a:srgbClr>
              </a:gs>
              <a:gs pos="100000">
                <a:srgbClr val="FFC000">
                  <a:alpha val="4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3" name="矩形: 圆顶角 2"/>
          <p:cNvSpPr/>
          <p:nvPr/>
        </p:nvSpPr>
        <p:spPr>
          <a:xfrm flipV="1">
            <a:off x="-1" y="-10223"/>
            <a:ext cx="9919855" cy="756000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5000">
                <a:srgbClr val="0070C0"/>
              </a:gs>
              <a:gs pos="100000">
                <a:srgbClr val="43A3E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470270" cy="74577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108860" y="146795"/>
            <a:ext cx="5732845" cy="441964"/>
          </a:xfrm>
        </p:spPr>
        <p:txBody>
          <a:bodyPr>
            <a:noAutofit/>
          </a:bodyPr>
          <a:lstStyle>
            <a:lvl1pPr>
              <a:defRPr sz="2800" b="1" spc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en-US" altLang="zh-CN" dirty="0"/>
              <a:t>01 </a:t>
            </a:r>
            <a:r>
              <a:rPr lang="zh-CN" altLang="en-US" dirty="0"/>
              <a:t>单击此处编辑母版标题样式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6863D7D-C107-28E7-AE4B-5963EE1EAF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8824" y="194645"/>
            <a:ext cx="252000" cy="24347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1455F574-B870-A31F-459A-DC5FDC745A46}"/>
              </a:ext>
            </a:extLst>
          </p:cNvPr>
          <p:cNvSpPr txBox="1"/>
          <p:nvPr userDrawn="1"/>
        </p:nvSpPr>
        <p:spPr>
          <a:xfrm>
            <a:off x="10570825" y="177886"/>
            <a:ext cx="11530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YOUR</a:t>
            </a:r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LOGO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71440-EF14-465E-9648-46D15CE367FB}" type="datetimeFigureOut">
              <a:rPr lang="zh-CN" altLang="en-US" smtClean="0"/>
              <a:t>2023/4/18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A8C97-9F8F-43B9-A46E-A0E3BDFDE7E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2.xml"/><Relationship Id="rId17" Type="http://schemas.openxmlformats.org/officeDocument/2006/relationships/tags" Target="../tags/tag7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695EDB2E-9F18-4694-A17D-E09816E342CE}" type="datetimeFigureOut">
              <a:rPr lang="zh-CN" altLang="en-US" smtClean="0"/>
              <a:t>2023/4/18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EDE99385-BFE1-44C6-9408-57465DB81C2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6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g"/><Relationship Id="rId7" Type="http://schemas.openxmlformats.org/officeDocument/2006/relationships/image" Target="../media/image14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10" Type="http://schemas.openxmlformats.org/officeDocument/2006/relationships/image" Target="../media/image2.png"/><Relationship Id="rId4" Type="http://schemas.openxmlformats.org/officeDocument/2006/relationships/image" Target="../media/image11.png"/><Relationship Id="rId9" Type="http://schemas.openxmlformats.org/officeDocument/2006/relationships/image" Target="../media/image16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svg"/><Relationship Id="rId7" Type="http://schemas.openxmlformats.org/officeDocument/2006/relationships/image" Target="../media/image22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Relationship Id="rId9" Type="http://schemas.openxmlformats.org/officeDocument/2006/relationships/image" Target="../media/image24.sv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FA35CA8-1DFE-EE69-C4B3-DEBCC4DB368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汇报人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/ </a:t>
            </a:r>
            <a:r>
              <a:rPr lang="zh-CN" altLang="en-US" dirty="0">
                <a:latin typeface="+mn-ea"/>
                <a:ea typeface="+mn-ea"/>
              </a:rPr>
              <a:t>某某某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2"/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/>
          <a:p>
            <a:pPr algn="r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日期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</a:rPr>
              <a:t>/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2023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月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4438" y="1601491"/>
            <a:ext cx="7636800" cy="2308894"/>
          </a:xfrm>
        </p:spPr>
        <p:txBody>
          <a:bodyPr>
            <a:normAutofit fontScale="90000"/>
          </a:bodyPr>
          <a:lstStyle/>
          <a:p>
            <a:pPr marR="0" rtl="0"/>
            <a:r>
              <a:rPr lang="en-US" altLang="zh-CN" sz="10700" b="0" i="0" u="none" strike="noStrike" kern="2200" baseline="0" dirty="0">
                <a:latin typeface="Bahnschrift SemiBold" panose="020B0502040204020203" pitchFamily="34" charset="0"/>
              </a:rPr>
              <a:t>2023</a:t>
            </a:r>
            <a:r>
              <a:rPr lang="zh-CN" altLang="en-US" b="1" i="0" u="none" strike="noStrike" kern="2200" baseline="0" dirty="0">
                <a:latin typeface="微软雅黑" panose="020B0503020204020204" pitchFamily="34" charset="-122"/>
              </a:rPr>
              <a:t>工作总结汇报</a:t>
            </a:r>
            <a:br>
              <a:rPr lang="en-US" altLang="zh-CN" b="1" i="0" u="none" strike="noStrike" kern="2200" baseline="0" dirty="0">
                <a:latin typeface="微软雅黑" panose="020B0503020204020204" pitchFamily="34" charset="-122"/>
              </a:rPr>
            </a:br>
            <a:r>
              <a:rPr lang="zh-CN" altLang="en-US" b="1" i="0" u="none" strike="noStrike" kern="2200" baseline="0" dirty="0">
                <a:gradFill flip="none" rotWithShape="1">
                  <a:gsLst>
                    <a:gs pos="0">
                      <a:srgbClr val="F8CA4A"/>
                    </a:gs>
                    <a:gs pos="50000">
                      <a:srgbClr val="FBE09B"/>
                    </a:gs>
                    <a:gs pos="100000">
                      <a:srgbClr val="F8CA4A"/>
                    </a:gs>
                  </a:gsLst>
                  <a:lin ang="18900000" scaled="1"/>
                  <a:tileRect/>
                </a:gradFill>
                <a:latin typeface="微软雅黑" panose="020B0503020204020204" pitchFamily="34" charset="-122"/>
              </a:rPr>
              <a:t>未来</a:t>
            </a:r>
            <a:r>
              <a:rPr lang="zh-CN" altLang="en-US" kern="2200" dirty="0">
                <a:gradFill flip="none" rotWithShape="1">
                  <a:gsLst>
                    <a:gs pos="0">
                      <a:srgbClr val="F8CA4A"/>
                    </a:gs>
                    <a:gs pos="50000">
                      <a:srgbClr val="FBE09B"/>
                    </a:gs>
                    <a:gs pos="100000">
                      <a:srgbClr val="F8CA4A"/>
                    </a:gs>
                  </a:gsLst>
                  <a:lin ang="18900000" scaled="1"/>
                  <a:tileRect/>
                </a:gradFill>
                <a:latin typeface="微软雅黑" panose="020B0503020204020204" pitchFamily="34" charset="-122"/>
              </a:rPr>
              <a:t>发展规划</a:t>
            </a:r>
            <a:endParaRPr lang="zh-CN" altLang="en-US" b="1" i="0" u="none" strike="noStrike" kern="2200" baseline="0" dirty="0">
              <a:gradFill flip="none" rotWithShape="1">
                <a:gsLst>
                  <a:gs pos="0">
                    <a:srgbClr val="F8CA4A"/>
                  </a:gs>
                  <a:gs pos="50000">
                    <a:srgbClr val="FBE09B"/>
                  </a:gs>
                  <a:gs pos="100000">
                    <a:srgbClr val="F8CA4A"/>
                  </a:gs>
                </a:gsLst>
                <a:lin ang="18900000" scaled="1"/>
                <a:tileRect/>
              </a:gradFill>
              <a:latin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0A278DF-E2BB-0841-58BF-D1A1C14F4287}"/>
              </a:ext>
            </a:extLst>
          </p:cNvPr>
          <p:cNvSpPr txBox="1"/>
          <p:nvPr/>
        </p:nvSpPr>
        <p:spPr>
          <a:xfrm>
            <a:off x="5353286" y="1918466"/>
            <a:ext cx="42805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WORK SUMMARY REPORT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: 圆角 41"/>
          <p:cNvSpPr/>
          <p:nvPr/>
        </p:nvSpPr>
        <p:spPr>
          <a:xfrm>
            <a:off x="1021013" y="1361646"/>
            <a:ext cx="4249970" cy="4589055"/>
          </a:xfrm>
          <a:prstGeom prst="roundRect">
            <a:avLst>
              <a:gd name="adj" fmla="val 12049"/>
            </a:avLst>
          </a:prstGeom>
          <a:gradFill flip="none" rotWithShape="1">
            <a:gsLst>
              <a:gs pos="0">
                <a:srgbClr val="42A2EA"/>
              </a:gs>
              <a:gs pos="100000">
                <a:srgbClr val="0070C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8585" y="146685"/>
            <a:ext cx="5978525" cy="441960"/>
          </a:xfrm>
        </p:spPr>
        <p:txBody>
          <a:bodyPr>
            <a:noAutofit/>
          </a:bodyPr>
          <a:lstStyle/>
          <a:p>
            <a:r>
              <a:rPr lang="en-US" altLang="zh-CN" sz="2800" b="1" i="0" u="none" strike="noStrike" kern="2200" baseline="0" dirty="0">
                <a:latin typeface="微软雅黑" panose="020B0503020204020204" charset="-122"/>
                <a:ea typeface="微软雅黑" panose="020B0503020204020204" charset="-122"/>
              </a:rPr>
              <a:t>02 </a:t>
            </a:r>
            <a:r>
              <a:rPr lang="zh-CN" altLang="en-US" sz="2800" kern="2200" dirty="0"/>
              <a:t>在这里输入标题 </a:t>
            </a:r>
            <a:r>
              <a:rPr lang="en-US" altLang="zh-CN" sz="2000" b="0" i="0" u="none" strike="noStrike" kern="2200" baseline="0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en-US" altLang="zh-CN" sz="2000" b="0" i="0" u="none" strike="noStrike" kern="22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0" i="0" u="none" strike="noStrike" kern="2200" dirty="0">
                <a:latin typeface="微软雅黑" panose="020B0503020204020204" charset="-122"/>
                <a:ea typeface="微软雅黑" panose="020B0503020204020204" charset="-122"/>
              </a:rPr>
              <a:t>二级标题</a:t>
            </a:r>
            <a:endParaRPr lang="zh-CN" altLang="en-US" b="0" i="0" u="none" strike="noStrike" kern="2200" baseline="0" dirty="0"/>
          </a:p>
        </p:txBody>
      </p:sp>
      <p:sp>
        <p:nvSpPr>
          <p:cNvPr id="5" name="矩形 4"/>
          <p:cNvSpPr/>
          <p:nvPr/>
        </p:nvSpPr>
        <p:spPr>
          <a:xfrm>
            <a:off x="6087321" y="2152415"/>
            <a:ext cx="4680857" cy="722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600"/>
              </a:spcAft>
            </a:pPr>
            <a:r>
              <a:rPr lang="zh-CN" altLang="en-US" sz="1600" kern="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根据自己的需要添加适当的文字，此处添加详细文本描述，建议与标题相关尽量简洁</a:t>
            </a:r>
            <a:r>
              <a:rPr lang="en-US" altLang="zh-CN" sz="1600" kern="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... </a:t>
            </a:r>
            <a:endParaRPr lang="zh-CN" altLang="en-US" sz="1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87321" y="1562900"/>
            <a:ext cx="2532424" cy="336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输入段落标题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6087321" y="4056423"/>
            <a:ext cx="4680856" cy="722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600"/>
              </a:spcAft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... </a:t>
            </a:r>
            <a:endParaRPr lang="zh-CN" altLang="en-US" sz="1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87321" y="3439569"/>
            <a:ext cx="2532424" cy="336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输入段落标题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1021013" y="1753745"/>
            <a:ext cx="42499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kern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输入段落标题</a:t>
            </a:r>
            <a:endParaRPr lang="zh-CN" altLang="zh-CN" sz="2400" b="1" kern="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99452" y="2356983"/>
            <a:ext cx="3693092" cy="1332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i="0" u="none" strike="noStrike" kern="100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A company profile refers to a copy that introduces the basic situation and business strategy of a company to the public through text and image materials. Mainly introduce the name of the enterprise, legal nature of the enterprise</a:t>
            </a:r>
            <a:endParaRPr lang="zh-CN" altLang="zh-CN" sz="105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6138121" y="1986142"/>
            <a:ext cx="4680856" cy="0"/>
          </a:xfrm>
          <a:prstGeom prst="line">
            <a:avLst/>
          </a:prstGeom>
          <a:ln w="1524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6138121" y="3871470"/>
            <a:ext cx="4680856" cy="0"/>
          </a:xfrm>
          <a:prstGeom prst="line">
            <a:avLst/>
          </a:prstGeom>
          <a:ln w="1524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1423823" y="4153202"/>
            <a:ext cx="935748" cy="1797030"/>
          </a:xfrm>
          <a:prstGeom prst="rect">
            <a:avLst/>
          </a:prstGeom>
          <a:gradFill flip="none" rotWithShape="1">
            <a:gsLst>
              <a:gs pos="0">
                <a:srgbClr val="8DC1E8">
                  <a:alpha val="0"/>
                </a:srgbClr>
              </a:gs>
              <a:gs pos="100000">
                <a:srgbClr val="8DC1E8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3932425" y="4153202"/>
            <a:ext cx="935748" cy="1797030"/>
          </a:xfrm>
          <a:prstGeom prst="rect">
            <a:avLst/>
          </a:prstGeom>
          <a:gradFill flip="none" rotWithShape="1">
            <a:gsLst>
              <a:gs pos="0">
                <a:srgbClr val="8DC1E8">
                  <a:alpha val="0"/>
                </a:srgbClr>
              </a:gs>
              <a:gs pos="100000">
                <a:srgbClr val="8DC1E8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1977717" y="5232400"/>
            <a:ext cx="2336562" cy="718301"/>
          </a:xfrm>
          <a:prstGeom prst="rect">
            <a:avLst/>
          </a:prstGeom>
          <a:gradFill flip="none" rotWithShape="1">
            <a:gsLst>
              <a:gs pos="0">
                <a:srgbClr val="8DC1E8">
                  <a:alpha val="0"/>
                </a:srgbClr>
              </a:gs>
              <a:gs pos="100000">
                <a:srgbClr val="8DC1E8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F2D3809F-9B5A-3697-ABCB-03EF64C9C74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717" y="3834905"/>
            <a:ext cx="2336562" cy="211579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3777244" y="1187903"/>
            <a:ext cx="7845800" cy="5136696"/>
          </a:xfrm>
          <a:prstGeom prst="roundRect">
            <a:avLst>
              <a:gd name="adj" fmla="val 5084"/>
            </a:avLst>
          </a:prstGeom>
          <a:solidFill>
            <a:schemeClr val="bg1"/>
          </a:solidFill>
          <a:ln w="19050">
            <a:solidFill>
              <a:srgbClr val="8FC5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568956" y="3386816"/>
            <a:ext cx="3086871" cy="2937781"/>
          </a:xfrm>
          <a:prstGeom prst="roundRect">
            <a:avLst>
              <a:gd name="adj" fmla="val 8102"/>
            </a:avLst>
          </a:prstGeom>
          <a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l="-21342" r="-2134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566235" y="1187902"/>
            <a:ext cx="3089592" cy="5136695"/>
          </a:xfrm>
          <a:prstGeom prst="roundRect">
            <a:avLst>
              <a:gd name="adj" fmla="val 7955"/>
            </a:avLst>
          </a:prstGeom>
          <a:gradFill flip="none" rotWithShape="1">
            <a:gsLst>
              <a:gs pos="0">
                <a:srgbClr val="42A2EA"/>
              </a:gs>
              <a:gs pos="50000">
                <a:srgbClr val="1E87D3"/>
              </a:gs>
              <a:gs pos="100000">
                <a:srgbClr val="0070C0">
                  <a:alpha val="42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8585" y="146685"/>
            <a:ext cx="4996815" cy="441960"/>
          </a:xfrm>
        </p:spPr>
        <p:txBody>
          <a:bodyPr>
            <a:noAutofit/>
          </a:bodyPr>
          <a:lstStyle/>
          <a:p>
            <a:r>
              <a:rPr lang="en-US" altLang="zh-CN" sz="2800" b="1" i="0" u="none" strike="noStrike" kern="2200" baseline="0" dirty="0">
                <a:latin typeface="微软雅黑" panose="020B0503020204020204" charset="-122"/>
                <a:ea typeface="微软雅黑" panose="020B0503020204020204" charset="-122"/>
              </a:rPr>
              <a:t>02 </a:t>
            </a:r>
            <a:r>
              <a:rPr lang="zh-CN" altLang="en-US" sz="2800" kern="2200" dirty="0"/>
              <a:t>在这里输入标题 </a:t>
            </a:r>
            <a:r>
              <a:rPr lang="en-US" altLang="zh-CN" sz="2000" b="0" i="0" u="none" strike="noStrike" kern="2200" baseline="0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en-US" altLang="zh-CN" sz="2000" b="0" i="0" u="none" strike="noStrike" kern="22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0" i="0" u="none" strike="noStrike" kern="2200" dirty="0">
                <a:latin typeface="微软雅黑" panose="020B0503020204020204" charset="-122"/>
                <a:ea typeface="微软雅黑" panose="020B0503020204020204" charset="-122"/>
              </a:rPr>
              <a:t>二级标题</a:t>
            </a:r>
            <a:endParaRPr lang="zh-CN" altLang="en-US" sz="2000" b="0" i="0" u="none" strike="noStrike" kern="2200" baseline="0" dirty="0"/>
          </a:p>
        </p:txBody>
      </p:sp>
      <p:sp>
        <p:nvSpPr>
          <p:cNvPr id="4" name="矩形 3"/>
          <p:cNvSpPr/>
          <p:nvPr/>
        </p:nvSpPr>
        <p:spPr>
          <a:xfrm>
            <a:off x="764900" y="2351456"/>
            <a:ext cx="2413729" cy="3429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30000"/>
              </a:lnSpc>
              <a:spcAft>
                <a:spcPts val="600"/>
              </a:spcAft>
            </a:pPr>
            <a:r>
              <a:rPr lang="en-US" altLang="zh-CN" sz="1200" i="0" u="none" strike="noStrike" kern="100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A company profile refers to a copy that introduces the basic situation and business strategy of a company to the public through text and image materials. Mainly introduce the name of the enterprise, legal nature of the enterprise, establishment address, establishment time, industry, registered capital, building area.</a:t>
            </a:r>
            <a:endParaRPr lang="zh-CN" altLang="en-US" sz="1200" i="0" u="none" strike="noStrike" kern="100" spc="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4899" y="1481421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kern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输入段落标题</a:t>
            </a:r>
            <a:endParaRPr lang="zh-CN" altLang="en-US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87256" y="1481421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kern="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输入段落标题</a:t>
            </a:r>
            <a:endParaRPr lang="zh-CN" altLang="zh-CN" b="1" kern="100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87256" y="2155377"/>
            <a:ext cx="7286282" cy="789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i="0" u="none" strike="noStrike" kern="100" spc="100" dirty="0">
                <a:latin typeface="微软雅黑" panose="020B0503020204020204" charset="-122"/>
                <a:ea typeface="微软雅黑" panose="020B0503020204020204" charset="-122"/>
              </a:rPr>
              <a:t>A company profile refers to a copy that introduces the basic situation and business strategy of a company to the public through text and image materials. Mainly introduce the name of the enterprise, legal nature of the enterprise</a:t>
            </a:r>
            <a:endParaRPr lang="zh-CN" altLang="zh-CN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862871" y="1976591"/>
            <a:ext cx="39052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4086631" y="1976591"/>
            <a:ext cx="390525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49AF894-DB8F-8790-3789-EFB5A1CA60F4}"/>
              </a:ext>
            </a:extLst>
          </p:cNvPr>
          <p:cNvGrpSpPr/>
          <p:nvPr/>
        </p:nvGrpSpPr>
        <p:grpSpPr>
          <a:xfrm>
            <a:off x="3891963" y="3233649"/>
            <a:ext cx="7613754" cy="2801805"/>
            <a:chOff x="3891963" y="3149199"/>
            <a:chExt cx="7613754" cy="2801805"/>
          </a:xfrm>
        </p:grpSpPr>
        <p:sp>
          <p:nvSpPr>
            <p:cNvPr id="29" name="圆角矩形 28"/>
            <p:cNvSpPr/>
            <p:nvPr/>
          </p:nvSpPr>
          <p:spPr>
            <a:xfrm>
              <a:off x="9001697" y="3386816"/>
              <a:ext cx="2504020" cy="2564188"/>
            </a:xfrm>
            <a:prstGeom prst="roundRect">
              <a:avLst>
                <a:gd name="adj" fmla="val 5434"/>
              </a:avLst>
            </a:prstGeom>
            <a:gradFill flip="none" rotWithShape="1">
              <a:gsLst>
                <a:gs pos="0">
                  <a:srgbClr val="42A2EA">
                    <a:alpha val="10000"/>
                  </a:srgbClr>
                </a:gs>
                <a:gs pos="100000">
                  <a:srgbClr val="0070C0">
                    <a:alpha val="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28">
              <a:extLst>
                <a:ext uri="{FF2B5EF4-FFF2-40B4-BE49-F238E27FC236}">
                  <a16:creationId xmlns:a16="http://schemas.microsoft.com/office/drawing/2014/main" id="{D851B71C-AF52-4F1B-C4E0-27C57FE69893}"/>
                </a:ext>
              </a:extLst>
            </p:cNvPr>
            <p:cNvSpPr/>
            <p:nvPr/>
          </p:nvSpPr>
          <p:spPr>
            <a:xfrm>
              <a:off x="6457736" y="3386816"/>
              <a:ext cx="2504020" cy="2564188"/>
            </a:xfrm>
            <a:prstGeom prst="roundRect">
              <a:avLst>
                <a:gd name="adj" fmla="val 5434"/>
              </a:avLst>
            </a:prstGeom>
            <a:gradFill flip="none" rotWithShape="1">
              <a:gsLst>
                <a:gs pos="0">
                  <a:srgbClr val="42A2EA">
                    <a:alpha val="10000"/>
                  </a:srgbClr>
                </a:gs>
                <a:gs pos="100000">
                  <a:srgbClr val="0070C0">
                    <a:alpha val="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28">
              <a:extLst>
                <a:ext uri="{FF2B5EF4-FFF2-40B4-BE49-F238E27FC236}">
                  <a16:creationId xmlns:a16="http://schemas.microsoft.com/office/drawing/2014/main" id="{351CEDC6-A3B4-97FB-5BE9-733BE29E63FA}"/>
                </a:ext>
              </a:extLst>
            </p:cNvPr>
            <p:cNvSpPr/>
            <p:nvPr/>
          </p:nvSpPr>
          <p:spPr>
            <a:xfrm>
              <a:off x="3891963" y="3386816"/>
              <a:ext cx="2504020" cy="2564188"/>
            </a:xfrm>
            <a:prstGeom prst="roundRect">
              <a:avLst>
                <a:gd name="adj" fmla="val 5434"/>
              </a:avLst>
            </a:prstGeom>
            <a:gradFill flip="none" rotWithShape="1">
              <a:gsLst>
                <a:gs pos="0">
                  <a:srgbClr val="42A2EA">
                    <a:alpha val="10000"/>
                  </a:srgbClr>
                </a:gs>
                <a:gs pos="100000">
                  <a:srgbClr val="0070C0">
                    <a:alpha val="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4891973" y="3149199"/>
              <a:ext cx="504000" cy="504000"/>
              <a:chOff x="4934791" y="2673710"/>
              <a:chExt cx="504000" cy="504000"/>
            </a:xfrm>
          </p:grpSpPr>
          <p:sp>
            <p:nvSpPr>
              <p:cNvPr id="32" name="椭圆 31"/>
              <p:cNvSpPr>
                <a:spLocks noChangeAspect="1"/>
              </p:cNvSpPr>
              <p:nvPr/>
            </p:nvSpPr>
            <p:spPr>
              <a:xfrm>
                <a:off x="4934791" y="2673710"/>
                <a:ext cx="504000" cy="50400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rgbClr val="AAD3F4"/>
                </a:solidFill>
              </a:ln>
              <a:effectLst>
                <a:outerShdw blurRad="127000" dist="38100" dir="5400000" algn="t" rotWithShape="0">
                  <a:srgbClr val="0070C0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70412" y="2799710"/>
                <a:ext cx="252000" cy="252000"/>
              </a:xfrm>
              <a:prstGeom prst="rect">
                <a:avLst/>
              </a:prstGeom>
            </p:spPr>
          </p:pic>
        </p:grpSp>
        <p:grpSp>
          <p:nvGrpSpPr>
            <p:cNvPr id="7" name="组合 6"/>
            <p:cNvGrpSpPr/>
            <p:nvPr/>
          </p:nvGrpSpPr>
          <p:grpSpPr>
            <a:xfrm>
              <a:off x="7457746" y="3149199"/>
              <a:ext cx="504000" cy="504000"/>
              <a:chOff x="7246159" y="2673710"/>
              <a:chExt cx="504000" cy="504000"/>
            </a:xfrm>
          </p:grpSpPr>
          <p:sp>
            <p:nvSpPr>
              <p:cNvPr id="35" name="椭圆 34"/>
              <p:cNvSpPr>
                <a:spLocks noChangeAspect="1"/>
              </p:cNvSpPr>
              <p:nvPr/>
            </p:nvSpPr>
            <p:spPr>
              <a:xfrm>
                <a:off x="7246159" y="2673710"/>
                <a:ext cx="504000" cy="50400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rgbClr val="AAD3F4"/>
                </a:solidFill>
              </a:ln>
              <a:effectLst>
                <a:outerShdw blurRad="127000" dist="38100" dir="5400000" algn="t" rotWithShape="0">
                  <a:srgbClr val="0070C0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82355" y="2799710"/>
                <a:ext cx="252000" cy="252000"/>
              </a:xfrm>
              <a:prstGeom prst="rect">
                <a:avLst/>
              </a:prstGeom>
            </p:spPr>
          </p:pic>
        </p:grpSp>
        <p:grpSp>
          <p:nvGrpSpPr>
            <p:cNvPr id="6" name="组合 5"/>
            <p:cNvGrpSpPr/>
            <p:nvPr/>
          </p:nvGrpSpPr>
          <p:grpSpPr>
            <a:xfrm>
              <a:off x="10001707" y="3149199"/>
              <a:ext cx="504000" cy="504000"/>
              <a:chOff x="9742130" y="2673710"/>
              <a:chExt cx="504000" cy="504000"/>
            </a:xfrm>
          </p:grpSpPr>
          <p:sp>
            <p:nvSpPr>
              <p:cNvPr id="36" name="椭圆 35"/>
              <p:cNvSpPr>
                <a:spLocks noChangeAspect="1"/>
              </p:cNvSpPr>
              <p:nvPr/>
            </p:nvSpPr>
            <p:spPr>
              <a:xfrm>
                <a:off x="9742130" y="2673710"/>
                <a:ext cx="504000" cy="50400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rgbClr val="AAD3F4"/>
                </a:solidFill>
              </a:ln>
              <a:effectLst>
                <a:outerShdw blurRad="127000" dist="38100" dir="5400000" algn="t" rotWithShape="0">
                  <a:srgbClr val="0070C0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1" name="图片 3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850130" y="2781710"/>
                <a:ext cx="288000" cy="288000"/>
              </a:xfrm>
              <a:prstGeom prst="rect">
                <a:avLst/>
              </a:prstGeom>
            </p:spPr>
          </p:pic>
        </p:grp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36D96DF4-6165-8166-B896-9C99A7D01A7E}"/>
                </a:ext>
              </a:extLst>
            </p:cNvPr>
            <p:cNvSpPr/>
            <p:nvPr/>
          </p:nvSpPr>
          <p:spPr>
            <a:xfrm>
              <a:off x="3891963" y="3951625"/>
              <a:ext cx="2504020" cy="14621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1" algn="ctr">
                <a:lnSpc>
                  <a:spcPct val="135000"/>
                </a:lnSpc>
                <a:spcAft>
                  <a:spcPts val="1000"/>
                </a:spcAft>
              </a:pPr>
              <a:r>
                <a:rPr lang="zh-CN" altLang="en-US" sz="1600" b="1" kern="100" dirty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段落标题</a:t>
              </a:r>
              <a:endParaRPr lang="en-US" altLang="zh-CN" sz="1600" b="1" kern="1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1200" i="0" u="none" strike="noStrike" kern="100" spc="100" dirty="0">
                  <a:latin typeface="微软雅黑" panose="020B0503020204020204" charset="-122"/>
                  <a:ea typeface="微软雅黑" panose="020B0503020204020204" charset="-122"/>
                </a:rPr>
                <a:t>A company profile refers to a copy that introduces the basic situation and business strategy</a:t>
              </a:r>
              <a:endParaRPr lang="zh-CN" altLang="en-US" sz="1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E3A8BB86-59DD-BD3D-DAA1-BFAF181D7066}"/>
                </a:ext>
              </a:extLst>
            </p:cNvPr>
            <p:cNvSpPr/>
            <p:nvPr/>
          </p:nvSpPr>
          <p:spPr>
            <a:xfrm>
              <a:off x="6457736" y="3951625"/>
              <a:ext cx="2504020" cy="14621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1" algn="ctr">
                <a:lnSpc>
                  <a:spcPct val="135000"/>
                </a:lnSpc>
                <a:spcAft>
                  <a:spcPts val="1000"/>
                </a:spcAft>
              </a:pPr>
              <a:r>
                <a:rPr lang="zh-CN" altLang="en-US" sz="1600" b="1" kern="100" dirty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段落标题</a:t>
              </a:r>
              <a:endParaRPr lang="en-US" altLang="zh-CN" sz="1600" b="1" kern="1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1200" i="0" u="none" strike="noStrike" kern="100" spc="100" dirty="0">
                  <a:latin typeface="微软雅黑" panose="020B0503020204020204" charset="-122"/>
                  <a:ea typeface="微软雅黑" panose="020B0503020204020204" charset="-122"/>
                </a:rPr>
                <a:t>A company profile refers to a copy that introduces the basic situation and business strategy</a:t>
              </a:r>
              <a:endParaRPr lang="zh-CN" altLang="en-US" sz="1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777E89FF-6721-0DFA-0ED9-7A22405BB5C4}"/>
                </a:ext>
              </a:extLst>
            </p:cNvPr>
            <p:cNvSpPr/>
            <p:nvPr/>
          </p:nvSpPr>
          <p:spPr>
            <a:xfrm>
              <a:off x="9001697" y="3951625"/>
              <a:ext cx="2504020" cy="14621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1" algn="ctr">
                <a:lnSpc>
                  <a:spcPct val="135000"/>
                </a:lnSpc>
                <a:spcAft>
                  <a:spcPts val="1000"/>
                </a:spcAft>
              </a:pPr>
              <a:r>
                <a:rPr lang="zh-CN" altLang="en-US" sz="1600" b="1" kern="100" dirty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段落标题</a:t>
              </a:r>
              <a:endParaRPr lang="en-US" altLang="zh-CN" sz="1600" b="1" kern="1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1200" i="0" u="none" strike="noStrike" kern="100" spc="100" dirty="0">
                  <a:latin typeface="微软雅黑" panose="020B0503020204020204" charset="-122"/>
                  <a:ea typeface="微软雅黑" panose="020B0503020204020204" charset="-122"/>
                </a:rPr>
                <a:t>A company profile refers to a copy that introduces the basic situation and business strategy</a:t>
              </a:r>
              <a:endParaRPr lang="zh-CN" altLang="en-US" sz="1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8860" y="146795"/>
            <a:ext cx="4865476" cy="441964"/>
          </a:xfrm>
        </p:spPr>
        <p:txBody>
          <a:bodyPr>
            <a:noAutofit/>
          </a:bodyPr>
          <a:lstStyle/>
          <a:p>
            <a:r>
              <a:rPr lang="en-US" altLang="zh-CN" sz="2800" b="1" i="0" u="none" strike="noStrike" kern="2200" baseline="0" dirty="0">
                <a:latin typeface="微软雅黑" panose="020B0503020204020204" charset="-122"/>
                <a:ea typeface="微软雅黑" panose="020B0503020204020204" charset="-122"/>
              </a:rPr>
              <a:t>02 </a:t>
            </a:r>
            <a:r>
              <a:rPr lang="zh-CN" altLang="en-US" sz="2800" kern="2200" dirty="0"/>
              <a:t>在这里输入标题 </a:t>
            </a:r>
            <a:r>
              <a:rPr lang="en-US" altLang="zh-CN" sz="2000" b="0" i="0" u="none" strike="noStrike" kern="2200" baseline="0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en-US" altLang="zh-CN" sz="2000" b="0" i="0" u="none" strike="noStrike" kern="22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0" i="0" u="none" strike="noStrike" kern="2200" dirty="0">
                <a:latin typeface="微软雅黑" panose="020B0503020204020204" charset="-122"/>
                <a:ea typeface="微软雅黑" panose="020B0503020204020204" charset="-122"/>
              </a:rPr>
              <a:t>二级标题</a:t>
            </a:r>
            <a:endParaRPr lang="zh-CN" altLang="en-US" b="0" i="0" u="none" strike="noStrike" kern="2200" baseline="0" dirty="0"/>
          </a:p>
        </p:txBody>
      </p:sp>
      <p:sp>
        <p:nvSpPr>
          <p:cNvPr id="14" name="圆角矩形 13"/>
          <p:cNvSpPr/>
          <p:nvPr/>
        </p:nvSpPr>
        <p:spPr>
          <a:xfrm>
            <a:off x="1" y="4314997"/>
            <a:ext cx="12192000" cy="2543004"/>
          </a:xfrm>
          <a:prstGeom prst="trapezoid">
            <a:avLst>
              <a:gd name="adj" fmla="val 128532"/>
            </a:avLst>
          </a:prstGeom>
          <a:gradFill flip="none" rotWithShape="1">
            <a:gsLst>
              <a:gs pos="0">
                <a:srgbClr val="42A2EA"/>
              </a:gs>
              <a:gs pos="100000">
                <a:srgbClr val="0070C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6"/>
          <p:cNvSpPr/>
          <p:nvPr/>
        </p:nvSpPr>
        <p:spPr>
          <a:xfrm>
            <a:off x="6141027" y="1718513"/>
            <a:ext cx="3600000" cy="3179213"/>
          </a:xfrm>
          <a:prstGeom prst="roundRect">
            <a:avLst>
              <a:gd name="adj" fmla="val 8120"/>
            </a:avLst>
          </a:prstGeom>
          <a:solidFill>
            <a:schemeClr val="bg1"/>
          </a:solidFill>
          <a:ln w="19050">
            <a:solidFill>
              <a:srgbClr val="42A2EA"/>
            </a:solidFill>
          </a:ln>
          <a:effectLst>
            <a:outerShdw blurRad="508000" algn="ctr" rotWithShape="0">
              <a:srgbClr val="C8E2F8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6"/>
          <p:cNvSpPr/>
          <p:nvPr/>
        </p:nvSpPr>
        <p:spPr>
          <a:xfrm>
            <a:off x="2450973" y="1718513"/>
            <a:ext cx="3600000" cy="3179213"/>
          </a:xfrm>
          <a:prstGeom prst="roundRect">
            <a:avLst>
              <a:gd name="adj" fmla="val 8120"/>
            </a:avLst>
          </a:prstGeom>
          <a:solidFill>
            <a:schemeClr val="bg1"/>
          </a:solidFill>
          <a:ln w="19050">
            <a:solidFill>
              <a:srgbClr val="42A2EA"/>
            </a:solidFill>
          </a:ln>
          <a:effectLst>
            <a:outerShdw blurRad="508000" algn="ctr" rotWithShape="0">
              <a:srgbClr val="C8E2F8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/>
          <p:cNvSpPr/>
          <p:nvPr/>
        </p:nvSpPr>
        <p:spPr>
          <a:xfrm>
            <a:off x="185061" y="5225258"/>
            <a:ext cx="1601887" cy="966565"/>
          </a:xfrm>
          <a:prstGeom prst="parallelogram">
            <a:avLst>
              <a:gd name="adj" fmla="val 129242"/>
            </a:avLst>
          </a:prstGeom>
          <a:gradFill flip="none" rotWithShape="1">
            <a:gsLst>
              <a:gs pos="0">
                <a:srgbClr val="42A2EA">
                  <a:alpha val="0"/>
                </a:srgbClr>
              </a:gs>
              <a:gs pos="100000">
                <a:srgbClr val="0070C0">
                  <a:alpha val="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15"/>
          <p:cNvSpPr/>
          <p:nvPr/>
        </p:nvSpPr>
        <p:spPr>
          <a:xfrm flipH="1">
            <a:off x="10590109" y="5360083"/>
            <a:ext cx="1601887" cy="966565"/>
          </a:xfrm>
          <a:prstGeom prst="parallelogram">
            <a:avLst>
              <a:gd name="adj" fmla="val 129242"/>
            </a:avLst>
          </a:prstGeom>
          <a:gradFill flip="none" rotWithShape="1">
            <a:gsLst>
              <a:gs pos="0">
                <a:srgbClr val="42A2EA">
                  <a:alpha val="0"/>
                </a:srgbClr>
              </a:gs>
              <a:gs pos="100000">
                <a:srgbClr val="0070C0">
                  <a:alpha val="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16"/>
          <p:cNvSpPr/>
          <p:nvPr/>
        </p:nvSpPr>
        <p:spPr>
          <a:xfrm>
            <a:off x="108860" y="5843366"/>
            <a:ext cx="974195" cy="681546"/>
          </a:xfrm>
          <a:prstGeom prst="parallelogram">
            <a:avLst>
              <a:gd name="adj" fmla="val 129242"/>
            </a:avLst>
          </a:prstGeom>
          <a:gradFill flip="none" rotWithShape="1">
            <a:gsLst>
              <a:gs pos="0">
                <a:srgbClr val="42A2EA">
                  <a:alpha val="0"/>
                </a:srgbClr>
              </a:gs>
              <a:gs pos="100000">
                <a:srgbClr val="0070C0">
                  <a:alpha val="59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/>
          <p:cNvSpPr/>
          <p:nvPr/>
        </p:nvSpPr>
        <p:spPr>
          <a:xfrm flipH="1">
            <a:off x="9961495" y="5026994"/>
            <a:ext cx="974195" cy="681546"/>
          </a:xfrm>
          <a:prstGeom prst="parallelogram">
            <a:avLst>
              <a:gd name="adj" fmla="val 129242"/>
            </a:avLst>
          </a:prstGeom>
          <a:gradFill flip="none" rotWithShape="1">
            <a:gsLst>
              <a:gs pos="0">
                <a:srgbClr val="42A2EA">
                  <a:alpha val="0"/>
                </a:srgbClr>
              </a:gs>
              <a:gs pos="100000">
                <a:srgbClr val="0070C0">
                  <a:alpha val="59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385E84B-E17B-D154-A3A6-1098E6A512DF}"/>
              </a:ext>
            </a:extLst>
          </p:cNvPr>
          <p:cNvSpPr/>
          <p:nvPr/>
        </p:nvSpPr>
        <p:spPr>
          <a:xfrm>
            <a:off x="2642556" y="213476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kern="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输入段落标题</a:t>
            </a:r>
            <a:endParaRPr lang="zh-CN" altLang="zh-CN" b="1" kern="100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FA9D39E-1F63-C178-4DFA-6BAC3594A1E8}"/>
              </a:ext>
            </a:extLst>
          </p:cNvPr>
          <p:cNvSpPr/>
          <p:nvPr/>
        </p:nvSpPr>
        <p:spPr>
          <a:xfrm>
            <a:off x="2642556" y="2580747"/>
            <a:ext cx="3235730" cy="1749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i="0" u="none" strike="noStrike" kern="100" spc="100" dirty="0">
                <a:latin typeface="微软雅黑" panose="020B0503020204020204" charset="-122"/>
                <a:ea typeface="微软雅黑" panose="020B0503020204020204" charset="-122"/>
              </a:rPr>
              <a:t>A company profile refers to a copy that introduces the basic situation and business strategy of a company to the public through text and image materials. Mainly introduce the name of the enterprise, legal nature of the enterprise</a:t>
            </a:r>
            <a:endParaRPr lang="zh-CN" altLang="zh-CN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C08A653-580D-A3AE-BBB9-4EC6545E0123}"/>
              </a:ext>
            </a:extLst>
          </p:cNvPr>
          <p:cNvSpPr/>
          <p:nvPr/>
        </p:nvSpPr>
        <p:spPr>
          <a:xfrm>
            <a:off x="6280853" y="213476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kern="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输入段落标题</a:t>
            </a:r>
            <a:endParaRPr lang="zh-CN" altLang="zh-CN" b="1" kern="100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A25898F-91B0-7AE8-27BE-CDC83CF58B20}"/>
              </a:ext>
            </a:extLst>
          </p:cNvPr>
          <p:cNvSpPr/>
          <p:nvPr/>
        </p:nvSpPr>
        <p:spPr>
          <a:xfrm>
            <a:off x="6280853" y="2580747"/>
            <a:ext cx="3235730" cy="1749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i="0" u="none" strike="noStrike" kern="100" spc="100" dirty="0">
                <a:latin typeface="微软雅黑" panose="020B0503020204020204" charset="-122"/>
                <a:ea typeface="微软雅黑" panose="020B0503020204020204" charset="-122"/>
              </a:rPr>
              <a:t>A company profile refers to a copy that introduces the basic situation and business strategy of a company to the public through text and image materials. Mainly introduce the name of the enterprise, legal nature of the enterprise</a:t>
            </a:r>
            <a:endParaRPr lang="zh-CN" altLang="zh-CN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5C04A02-F4DD-E91E-8479-017C07A3CE82}"/>
              </a:ext>
            </a:extLst>
          </p:cNvPr>
          <p:cNvSpPr/>
          <p:nvPr/>
        </p:nvSpPr>
        <p:spPr>
          <a:xfrm>
            <a:off x="2541598" y="5238353"/>
            <a:ext cx="7098472" cy="789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i="0" u="none" strike="noStrike" kern="100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A company profile refers to a copy that introduces the basic situation and business strategy of a company to the public through text and image materials. Mainly introduce the name of the enterprise, legal nature of the enterprise</a:t>
            </a:r>
            <a:endParaRPr lang="zh-CN" altLang="zh-CN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86623" y="2851694"/>
            <a:ext cx="4361634" cy="628013"/>
          </a:xfrm>
        </p:spPr>
        <p:txBody>
          <a:bodyPr/>
          <a:lstStyle/>
          <a:p>
            <a:r>
              <a:rPr lang="zh-CN" altLang="en-US" kern="100" dirty="0">
                <a:latin typeface="微软雅黑" panose="020B0503020204020204" pitchFamily="34" charset="-122"/>
              </a:rPr>
              <a:t>在这里</a:t>
            </a:r>
            <a:r>
              <a:rPr lang="zh-CN" altLang="en-US" i="0" u="none" strike="noStrike" kern="100" baseline="0" dirty="0">
                <a:latin typeface="微软雅黑" panose="020B0503020204020204" pitchFamily="34" charset="-122"/>
              </a:rPr>
              <a:t>输入标题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altLang="zh-CN" dirty="0"/>
              <a:t>ENTER A TITLE HERE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8585" y="146685"/>
            <a:ext cx="5851525" cy="441960"/>
          </a:xfrm>
        </p:spPr>
        <p:txBody>
          <a:bodyPr>
            <a:noAutofit/>
          </a:bodyPr>
          <a:lstStyle/>
          <a:p>
            <a:pPr marR="0" rtl="0"/>
            <a:r>
              <a:rPr lang="en-US" altLang="zh-CN" sz="2800" b="1" i="0" u="none" strike="noStrike" kern="2200" baseline="0" dirty="0">
                <a:latin typeface="微软雅黑" panose="020B0503020204020204" charset="-122"/>
                <a:ea typeface="微软雅黑" panose="020B0503020204020204" charset="-122"/>
              </a:rPr>
              <a:t>03 </a:t>
            </a:r>
            <a:r>
              <a:rPr lang="zh-CN" altLang="en-US" sz="2800" kern="2200" dirty="0"/>
              <a:t>在这里输入标题 </a:t>
            </a:r>
            <a:r>
              <a:rPr lang="en-US" altLang="zh-CN" sz="2000" b="0" i="0" u="none" strike="noStrike" kern="2200" baseline="0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en-US" altLang="zh-CN" sz="2000" b="0" i="0" u="none" strike="noStrike" kern="22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0" i="0" u="none" strike="noStrike" kern="2200" dirty="0">
                <a:latin typeface="微软雅黑" panose="020B0503020204020204" charset="-122"/>
                <a:ea typeface="微软雅黑" panose="020B0503020204020204" charset="-122"/>
              </a:rPr>
              <a:t>二级标题</a:t>
            </a:r>
            <a:endParaRPr lang="zh-CN" altLang="en-US" sz="2000" b="0" dirty="0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8979BD0-84C2-5F96-2807-AA14AB68BD79}"/>
              </a:ext>
            </a:extLst>
          </p:cNvPr>
          <p:cNvGrpSpPr/>
          <p:nvPr/>
        </p:nvGrpSpPr>
        <p:grpSpPr>
          <a:xfrm>
            <a:off x="2006887" y="1240511"/>
            <a:ext cx="3498286" cy="4816340"/>
            <a:chOff x="1828484" y="1196968"/>
            <a:chExt cx="3498286" cy="4816340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A273091A-E1D0-1B98-E1EB-681312CB20A0}"/>
                </a:ext>
              </a:extLst>
            </p:cNvPr>
            <p:cNvSpPr/>
            <p:nvPr/>
          </p:nvSpPr>
          <p:spPr>
            <a:xfrm>
              <a:off x="2055237" y="2072220"/>
              <a:ext cx="3036924" cy="3941088"/>
            </a:xfrm>
            <a:prstGeom prst="roundRect">
              <a:avLst>
                <a:gd name="adj" fmla="val 18818"/>
              </a:avLst>
            </a:prstGeom>
            <a:solidFill>
              <a:schemeClr val="bg1"/>
            </a:solidFill>
            <a:ln>
              <a:solidFill>
                <a:srgbClr val="E1EFFB"/>
              </a:solidFill>
            </a:ln>
            <a:effectLst>
              <a:outerShdw blurRad="406400" dist="152400" dir="5400000" algn="t" rotWithShape="0">
                <a:srgbClr val="0070C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758863" y="5261773"/>
              <a:ext cx="1517632" cy="581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1400" dirty="0">
                  <a:solidFill>
                    <a:srgbClr val="8DC1E8"/>
                  </a:solidFill>
                </a:rPr>
                <a:t>标签文本</a:t>
              </a:r>
              <a:endParaRPr lang="en-US" altLang="zh-CN" sz="1400" dirty="0">
                <a:solidFill>
                  <a:srgbClr val="8DC1E8"/>
                </a:solidFill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600" dirty="0">
                  <a:solidFill>
                    <a:srgbClr val="0070C0"/>
                  </a:solidFill>
                </a:rPr>
                <a:t>文本内容</a:t>
              </a: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D4D80F2A-29F3-D5C1-CA3C-34D5156A5023}"/>
                </a:ext>
              </a:extLst>
            </p:cNvPr>
            <p:cNvSpPr/>
            <p:nvPr/>
          </p:nvSpPr>
          <p:spPr>
            <a:xfrm>
              <a:off x="1828484" y="1196968"/>
              <a:ext cx="3490435" cy="3941088"/>
            </a:xfrm>
            <a:prstGeom prst="roundRect">
              <a:avLst>
                <a:gd name="adj" fmla="val 13237"/>
              </a:avLst>
            </a:prstGeom>
            <a:gradFill flip="none" rotWithShape="1">
              <a:gsLst>
                <a:gs pos="0">
                  <a:srgbClr val="42A2EA"/>
                </a:gs>
                <a:gs pos="100000">
                  <a:srgbClr val="0070C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FCD4957-A11B-2E55-26DD-F6A6CCC7534F}"/>
                </a:ext>
              </a:extLst>
            </p:cNvPr>
            <p:cNvSpPr txBox="1"/>
            <p:nvPr/>
          </p:nvSpPr>
          <p:spPr>
            <a:xfrm>
              <a:off x="2032725" y="1339104"/>
              <a:ext cx="238687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bg1">
                      <a:alpha val="20000"/>
                    </a:schemeClr>
                  </a:solidFill>
                </a:rPr>
                <a:t>AT PRESENT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E457A00-5ECD-5C88-DEFD-2756CA0EB365}"/>
                </a:ext>
              </a:extLst>
            </p:cNvPr>
            <p:cNvSpPr txBox="1"/>
            <p:nvPr/>
          </p:nvSpPr>
          <p:spPr>
            <a:xfrm>
              <a:off x="2069317" y="1549161"/>
              <a:ext cx="7404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目前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7DFDDC8-12DA-085A-5AF7-3D82D24C032E}"/>
                </a:ext>
              </a:extLst>
            </p:cNvPr>
            <p:cNvSpPr txBox="1"/>
            <p:nvPr/>
          </p:nvSpPr>
          <p:spPr>
            <a:xfrm>
              <a:off x="2101136" y="2080095"/>
              <a:ext cx="2945130" cy="8460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i="0" u="none" strike="noStrike" kern="100" spc="1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A company profile refers to a copy that introduces the basic situation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A923C78C-4691-94BE-4701-C190064C390D}"/>
                </a:ext>
              </a:extLst>
            </p:cNvPr>
            <p:cNvCxnSpPr>
              <a:cxnSpLocks/>
            </p:cNvCxnSpPr>
            <p:nvPr/>
          </p:nvCxnSpPr>
          <p:spPr>
            <a:xfrm>
              <a:off x="2758863" y="1749216"/>
              <a:ext cx="1207091" cy="0"/>
            </a:xfrm>
            <a:prstGeom prst="line">
              <a:avLst/>
            </a:prstGeom>
            <a:ln>
              <a:solidFill>
                <a:schemeClr val="bg1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33"/>
            <p:cNvSpPr txBox="1"/>
            <p:nvPr/>
          </p:nvSpPr>
          <p:spPr>
            <a:xfrm>
              <a:off x="2032725" y="3221255"/>
              <a:ext cx="158850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b="1" dirty="0">
                  <a:solidFill>
                    <a:schemeClr val="bg1"/>
                  </a:solidFill>
                </a:rPr>
                <a:t>在这输入饼图标题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3317E70-762E-24FF-456C-094E6D2D8A75}"/>
                </a:ext>
              </a:extLst>
            </p:cNvPr>
            <p:cNvGrpSpPr/>
            <p:nvPr/>
          </p:nvGrpSpPr>
          <p:grpSpPr>
            <a:xfrm>
              <a:off x="3435362" y="2875115"/>
              <a:ext cx="1891408" cy="1537610"/>
              <a:chOff x="8362691" y="4890878"/>
              <a:chExt cx="2091681" cy="1700421"/>
            </a:xfrm>
          </p:grpSpPr>
          <p:graphicFrame>
            <p:nvGraphicFramePr>
              <p:cNvPr id="14" name="图表 13">
                <a:extLst>
                  <a:ext uri="{FF2B5EF4-FFF2-40B4-BE49-F238E27FC236}">
                    <a16:creationId xmlns:a16="http://schemas.microsoft.com/office/drawing/2014/main" id="{E39D66D2-A469-E5CC-97DB-E2C5E67297A9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572186951"/>
                  </p:ext>
                </p:extLst>
              </p:nvPr>
            </p:nvGraphicFramePr>
            <p:xfrm>
              <a:off x="8362691" y="4890878"/>
              <a:ext cx="2091681" cy="170042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F22CDA54-F09A-DB25-B15A-4E1809709A58}"/>
                  </a:ext>
                </a:extLst>
              </p:cNvPr>
              <p:cNvSpPr/>
              <p:nvPr/>
            </p:nvSpPr>
            <p:spPr>
              <a:xfrm>
                <a:off x="8777216" y="5375780"/>
                <a:ext cx="1262629" cy="7147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70</a:t>
                </a:r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%</a:t>
                </a:r>
              </a:p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规模占比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063FA1EB-6C48-6590-1487-6D56DF21F162}"/>
              </a:ext>
            </a:extLst>
          </p:cNvPr>
          <p:cNvGrpSpPr/>
          <p:nvPr/>
        </p:nvGrpSpPr>
        <p:grpSpPr>
          <a:xfrm>
            <a:off x="5960110" y="1240511"/>
            <a:ext cx="4225003" cy="4816340"/>
            <a:chOff x="6488549" y="1240511"/>
            <a:chExt cx="4225003" cy="4816340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947EF5DA-73B8-0B3C-8DAC-94E356135A16}"/>
                </a:ext>
              </a:extLst>
            </p:cNvPr>
            <p:cNvSpPr/>
            <p:nvPr/>
          </p:nvSpPr>
          <p:spPr>
            <a:xfrm>
              <a:off x="7053391" y="2115763"/>
              <a:ext cx="3036924" cy="3941088"/>
            </a:xfrm>
            <a:prstGeom prst="roundRect">
              <a:avLst>
                <a:gd name="adj" fmla="val 18818"/>
              </a:avLst>
            </a:prstGeom>
            <a:solidFill>
              <a:schemeClr val="bg1"/>
            </a:solidFill>
            <a:ln>
              <a:solidFill>
                <a:srgbClr val="E1EFFB"/>
              </a:solidFill>
            </a:ln>
            <a:effectLst>
              <a:outerShdw blurRad="406400" dist="152400" dir="5400000" algn="t" rotWithShape="0">
                <a:srgbClr val="0070C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F4BCFD1-F754-46FF-4396-6D07456D38B5}"/>
                </a:ext>
              </a:extLst>
            </p:cNvPr>
            <p:cNvSpPr txBox="1"/>
            <p:nvPr/>
          </p:nvSpPr>
          <p:spPr>
            <a:xfrm>
              <a:off x="7787597" y="5286837"/>
              <a:ext cx="1634836" cy="581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1400" dirty="0">
                  <a:solidFill>
                    <a:srgbClr val="8DC1E8"/>
                  </a:solidFill>
                </a:rPr>
                <a:t>标签文本</a:t>
              </a:r>
              <a:endParaRPr lang="en-US" altLang="zh-CN" sz="1400" dirty="0">
                <a:solidFill>
                  <a:srgbClr val="8DC1E8"/>
                </a:solidFill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600" dirty="0">
                  <a:solidFill>
                    <a:srgbClr val="0070C0"/>
                  </a:solidFill>
                </a:rPr>
                <a:t>文本内容</a:t>
              </a: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BF9EF5D3-BE7E-C67E-8511-83639A367ADB}"/>
                </a:ext>
              </a:extLst>
            </p:cNvPr>
            <p:cNvSpPr/>
            <p:nvPr/>
          </p:nvSpPr>
          <p:spPr>
            <a:xfrm>
              <a:off x="6826638" y="1240511"/>
              <a:ext cx="3490435" cy="3941088"/>
            </a:xfrm>
            <a:prstGeom prst="roundRect">
              <a:avLst>
                <a:gd name="adj" fmla="val 13237"/>
              </a:avLst>
            </a:prstGeom>
            <a:gradFill flip="none" rotWithShape="1">
              <a:gsLst>
                <a:gs pos="0">
                  <a:srgbClr val="42A2EA"/>
                </a:gs>
                <a:gs pos="100000">
                  <a:srgbClr val="0070C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02F657A-4BF9-AD77-6AD3-BA5DBC7847F3}"/>
                </a:ext>
              </a:extLst>
            </p:cNvPr>
            <p:cNvSpPr txBox="1"/>
            <p:nvPr/>
          </p:nvSpPr>
          <p:spPr>
            <a:xfrm>
              <a:off x="7099290" y="2115763"/>
              <a:ext cx="2945130" cy="805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>
                  <a:solidFill>
                    <a:schemeClr val="bg1"/>
                  </a:solidFill>
                </a:defRPr>
              </a:lvl1pPr>
            </a:lstStyle>
            <a:p>
              <a:pPr algn="ctr"/>
              <a:r>
                <a:rPr lang="zh-CN" altLang="en-US" u="sng" dirty="0"/>
                <a:t>文本内容</a:t>
              </a:r>
              <a:endParaRPr lang="en-US" altLang="zh-CN" dirty="0"/>
            </a:p>
            <a:p>
              <a:pPr algn="ctr"/>
              <a:r>
                <a:rPr lang="zh-CN" altLang="en-US" sz="2400" b="1" u="sng" dirty="0"/>
                <a:t>输入文本标题</a:t>
              </a:r>
              <a:endParaRPr lang="en-US" altLang="zh-CN" sz="2400" b="1" u="sng" dirty="0"/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35B8E86C-1835-C071-14DE-AF115A7DD421}"/>
                </a:ext>
              </a:extLst>
            </p:cNvPr>
            <p:cNvGrpSpPr/>
            <p:nvPr/>
          </p:nvGrpSpPr>
          <p:grpSpPr>
            <a:xfrm>
              <a:off x="7049927" y="1385306"/>
              <a:ext cx="2386875" cy="610167"/>
              <a:chOff x="7030879" y="1385306"/>
              <a:chExt cx="2386875" cy="610167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B97F9435-DD72-C0DA-A394-D625999CB1C1}"/>
                  </a:ext>
                </a:extLst>
              </p:cNvPr>
              <p:cNvSpPr txBox="1"/>
              <p:nvPr/>
            </p:nvSpPr>
            <p:spPr>
              <a:xfrm>
                <a:off x="7030879" y="1385306"/>
                <a:ext cx="2386875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solidFill>
                      <a:schemeClr val="bg1">
                        <a:alpha val="20000"/>
                      </a:schemeClr>
                    </a:solidFill>
                  </a:rPr>
                  <a:t>FUTURE</a:t>
                </a:r>
                <a:endParaRPr lang="zh-CN" altLang="en-US" sz="2800" b="1" dirty="0">
                  <a:solidFill>
                    <a:schemeClr val="bg1">
                      <a:alpha val="20000"/>
                    </a:schemeClr>
                  </a:solidFill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47C14CCF-CDDC-0D49-09E1-CA72C0442D1D}"/>
                  </a:ext>
                </a:extLst>
              </p:cNvPr>
              <p:cNvSpPr txBox="1"/>
              <p:nvPr/>
            </p:nvSpPr>
            <p:spPr>
              <a:xfrm>
                <a:off x="7067471" y="1595363"/>
                <a:ext cx="7404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</a:rPr>
                  <a:t>未来</a:t>
                </a:r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4AFD4573-B8EC-0E96-1952-0BCA29DD84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57017" y="1795418"/>
                <a:ext cx="1207091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diamon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3155299-7450-CF59-329D-A2BD1AA66A0E}"/>
                </a:ext>
              </a:extLst>
            </p:cNvPr>
            <p:cNvSpPr txBox="1"/>
            <p:nvPr/>
          </p:nvSpPr>
          <p:spPr>
            <a:xfrm>
              <a:off x="7920377" y="3498197"/>
              <a:ext cx="2125184" cy="110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en-US" altLang="zh-CN" sz="1400" i="0" u="none" strike="noStrike" kern="100" spc="1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A company profile refers to a copy that introduces the basic situation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对话气泡: 圆角矩形 42">
              <a:extLst>
                <a:ext uri="{FF2B5EF4-FFF2-40B4-BE49-F238E27FC236}">
                  <a16:creationId xmlns:a16="http://schemas.microsoft.com/office/drawing/2014/main" id="{B8096256-562B-2AE0-3BD4-7D49DF81C42E}"/>
                </a:ext>
              </a:extLst>
            </p:cNvPr>
            <p:cNvSpPr/>
            <p:nvPr/>
          </p:nvSpPr>
          <p:spPr>
            <a:xfrm>
              <a:off x="6488549" y="2056653"/>
              <a:ext cx="1079082" cy="692156"/>
            </a:xfrm>
            <a:prstGeom prst="wedgeRoundRectCallout">
              <a:avLst>
                <a:gd name="adj1" fmla="val 67941"/>
                <a:gd name="adj2" fmla="val -15927"/>
                <a:gd name="adj3" fmla="val 16667"/>
              </a:avLst>
            </a:prstGeom>
            <a:solidFill>
              <a:schemeClr val="bg1"/>
            </a:solidFill>
            <a:ln>
              <a:solidFill>
                <a:srgbClr val="E1EFFB"/>
              </a:solidFill>
            </a:ln>
            <a:effectLst>
              <a:outerShdw blurRad="406400" dist="152400" dir="5400000" algn="t" rotWithShape="0">
                <a:srgbClr val="0070C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10000"/>
                </a:lnSpc>
              </a:pPr>
              <a:r>
                <a:rPr lang="zh-CN" altLang="en-US" sz="10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文本标签</a:t>
              </a:r>
              <a:r>
                <a:rPr lang="en-US" altLang="zh-CN" sz="10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  <a:p>
              <a:pPr>
                <a:lnSpc>
                  <a:spcPct val="110000"/>
                </a:lnSpc>
              </a:pPr>
              <a:r>
                <a:rPr lang="zh-CN" altLang="en-US" sz="10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文本标签</a:t>
              </a:r>
              <a:r>
                <a:rPr lang="en-US" altLang="zh-CN" sz="10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  <a:p>
              <a:pPr>
                <a:lnSpc>
                  <a:spcPct val="110000"/>
                </a:lnSpc>
              </a:pPr>
              <a:r>
                <a:rPr lang="zh-CN" altLang="en-US" sz="10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文本标签</a:t>
              </a:r>
              <a:r>
                <a:rPr lang="en-US" altLang="zh-CN" sz="10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45" name="图形 44">
              <a:extLst>
                <a:ext uri="{FF2B5EF4-FFF2-40B4-BE49-F238E27FC236}">
                  <a16:creationId xmlns:a16="http://schemas.microsoft.com/office/drawing/2014/main" id="{310801D9-F64E-F257-D07E-056962BEA99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179923" y="3564951"/>
              <a:ext cx="775416" cy="775416"/>
            </a:xfrm>
            <a:prstGeom prst="rect">
              <a:avLst/>
            </a:prstGeom>
          </p:spPr>
        </p:pic>
        <p:sp>
          <p:nvSpPr>
            <p:cNvPr id="46" name="对话气泡: 圆角矩形 45">
              <a:extLst>
                <a:ext uri="{FF2B5EF4-FFF2-40B4-BE49-F238E27FC236}">
                  <a16:creationId xmlns:a16="http://schemas.microsoft.com/office/drawing/2014/main" id="{EB9DFCA8-AF73-31DE-1CAA-F5189F465456}"/>
                </a:ext>
              </a:extLst>
            </p:cNvPr>
            <p:cNvSpPr/>
            <p:nvPr/>
          </p:nvSpPr>
          <p:spPr>
            <a:xfrm>
              <a:off x="9713717" y="2330192"/>
              <a:ext cx="999835" cy="685953"/>
            </a:xfrm>
            <a:prstGeom prst="wedgeRoundRectCallout">
              <a:avLst>
                <a:gd name="adj1" fmla="val -61838"/>
                <a:gd name="adj2" fmla="val 15135"/>
                <a:gd name="adj3" fmla="val 16667"/>
              </a:avLst>
            </a:prstGeom>
            <a:solidFill>
              <a:schemeClr val="bg1"/>
            </a:solidFill>
            <a:ln>
              <a:solidFill>
                <a:srgbClr val="E1EFFB"/>
              </a:solidFill>
            </a:ln>
            <a:effectLst>
              <a:outerShdw blurRad="406400" dist="152400" dir="5400000" algn="t" rotWithShape="0">
                <a:srgbClr val="0070C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0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文本标签</a:t>
              </a:r>
              <a:r>
                <a:rPr lang="en-US" altLang="zh-CN" sz="10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  <a:p>
              <a:r>
                <a:rPr lang="zh-CN" altLang="en-US" sz="10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文本标签</a:t>
              </a:r>
              <a:r>
                <a:rPr lang="en-US" altLang="zh-CN" sz="10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  <a:p>
              <a:r>
                <a:rPr lang="zh-CN" altLang="en-US" sz="10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文本标签</a:t>
              </a:r>
              <a:r>
                <a:rPr lang="en-US" altLang="zh-CN" sz="10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  <a:p>
              <a:r>
                <a:rPr lang="zh-CN" altLang="en-US" sz="10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文本标签</a:t>
              </a:r>
              <a:r>
                <a:rPr lang="en-US" altLang="zh-CN" sz="10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1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9" name="箭头: 下 48">
            <a:extLst>
              <a:ext uri="{FF2B5EF4-FFF2-40B4-BE49-F238E27FC236}">
                <a16:creationId xmlns:a16="http://schemas.microsoft.com/office/drawing/2014/main" id="{DBDBD8F3-F9C2-3D46-BFE3-173D73224EE7}"/>
              </a:ext>
            </a:extLst>
          </p:cNvPr>
          <p:cNvSpPr/>
          <p:nvPr/>
        </p:nvSpPr>
        <p:spPr>
          <a:xfrm>
            <a:off x="7940416" y="3079694"/>
            <a:ext cx="287361" cy="289555"/>
          </a:xfrm>
          <a:prstGeom prst="downArrow">
            <a:avLst/>
          </a:prstGeom>
          <a:solidFill>
            <a:srgbClr val="5DAF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4822378"/>
            <a:ext cx="12192000" cy="2035623"/>
          </a:xfrm>
          <a:prstGeom prst="rect">
            <a:avLst/>
          </a:prstGeom>
          <a:gradFill flip="none" rotWithShape="1">
            <a:gsLst>
              <a:gs pos="0">
                <a:srgbClr val="42A2EA">
                  <a:alpha val="0"/>
                </a:srgbClr>
              </a:gs>
              <a:gs pos="100000">
                <a:srgbClr val="0070C0">
                  <a:alpha val="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8585" y="146685"/>
            <a:ext cx="4736465" cy="441960"/>
          </a:xfrm>
        </p:spPr>
        <p:txBody>
          <a:bodyPr/>
          <a:lstStyle/>
          <a:p>
            <a:r>
              <a:rPr lang="en-US" altLang="zh-CN" sz="2800" b="1" i="0" u="none" strike="noStrike" kern="2200" baseline="0" dirty="0">
                <a:latin typeface="微软雅黑" panose="020B0503020204020204" charset="-122"/>
                <a:ea typeface="微软雅黑" panose="020B0503020204020204" charset="-122"/>
              </a:rPr>
              <a:t>03 </a:t>
            </a:r>
            <a:r>
              <a:rPr lang="zh-CN" altLang="en-US" sz="2800" kern="2200" dirty="0"/>
              <a:t>在这里输入标题 </a:t>
            </a:r>
            <a:r>
              <a:rPr lang="en-US" altLang="zh-CN" sz="2000" b="0" i="0" u="none" strike="noStrike" kern="2200" baseline="0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en-US" altLang="zh-CN" sz="2000" b="0" i="0" u="none" strike="noStrike" kern="22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0" i="0" u="none" strike="noStrike" kern="2200" dirty="0">
                <a:latin typeface="微软雅黑" panose="020B0503020204020204" charset="-122"/>
                <a:ea typeface="微软雅黑" panose="020B0503020204020204" charset="-122"/>
              </a:rPr>
              <a:t>二级标题</a:t>
            </a:r>
            <a:endParaRPr lang="zh-CN" altLang="en-US" sz="2000" dirty="0"/>
          </a:p>
        </p:txBody>
      </p:sp>
      <p:grpSp>
        <p:nvGrpSpPr>
          <p:cNvPr id="25" name="组合 24"/>
          <p:cNvGrpSpPr/>
          <p:nvPr/>
        </p:nvGrpSpPr>
        <p:grpSpPr>
          <a:xfrm>
            <a:off x="2241098" y="2927114"/>
            <a:ext cx="7818661" cy="2873829"/>
            <a:chOff x="2241098" y="2307770"/>
            <a:chExt cx="7818661" cy="2873829"/>
          </a:xfrm>
        </p:grpSpPr>
        <p:sp>
          <p:nvSpPr>
            <p:cNvPr id="8" name="圆角矩形 7"/>
            <p:cNvSpPr/>
            <p:nvPr/>
          </p:nvSpPr>
          <p:spPr>
            <a:xfrm>
              <a:off x="7598228" y="2307770"/>
              <a:ext cx="2461531" cy="2873829"/>
            </a:xfrm>
            <a:prstGeom prst="roundRect">
              <a:avLst>
                <a:gd name="adj" fmla="val 5084"/>
              </a:avLst>
            </a:prstGeom>
            <a:gradFill flip="none" rotWithShape="1">
              <a:gsLst>
                <a:gs pos="0">
                  <a:srgbClr val="42A2EA"/>
                </a:gs>
                <a:gs pos="100000">
                  <a:srgbClr val="0070C0"/>
                </a:gs>
              </a:gsLst>
              <a:lin ang="5400000" scaled="1"/>
              <a:tileRect/>
            </a:gra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7839071" y="3411794"/>
              <a:ext cx="1979844" cy="13169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spcAft>
                  <a:spcPts val="600"/>
                </a:spcAft>
              </a:pPr>
              <a:r>
                <a:rPr lang="en-US" altLang="zh-CN" sz="1400" b="1" kern="1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200" i="0" u="none" strike="noStrike" kern="100" spc="1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A company profile refers to a copy that introduces the basic situation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8467726" y="2527095"/>
              <a:ext cx="724149" cy="72414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E1EFFB"/>
              </a:solidFill>
            </a:ln>
            <a:effectLst>
              <a:outerShdw blurRad="406400" dist="152400" dir="5400000" algn="t" rotWithShape="0">
                <a:srgbClr val="0070C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48993" y="2727232"/>
              <a:ext cx="360000" cy="360000"/>
            </a:xfrm>
            <a:prstGeom prst="rect">
              <a:avLst/>
            </a:prstGeom>
          </p:spPr>
        </p:pic>
        <p:sp>
          <p:nvSpPr>
            <p:cNvPr id="5" name="圆角矩形 4"/>
            <p:cNvSpPr/>
            <p:nvPr/>
          </p:nvSpPr>
          <p:spPr>
            <a:xfrm>
              <a:off x="2241098" y="2307770"/>
              <a:ext cx="2461531" cy="2873829"/>
            </a:xfrm>
            <a:prstGeom prst="roundRect">
              <a:avLst>
                <a:gd name="adj" fmla="val 5084"/>
              </a:avLst>
            </a:prstGeom>
            <a:gradFill flip="none" rotWithShape="1">
              <a:gsLst>
                <a:gs pos="0">
                  <a:srgbClr val="B3DAF7"/>
                </a:gs>
                <a:gs pos="100000">
                  <a:srgbClr val="9AC6E6"/>
                </a:gs>
              </a:gsLst>
              <a:lin ang="5400000" scaled="1"/>
              <a:tileRect/>
            </a:gra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2565287" y="3411794"/>
              <a:ext cx="1813152" cy="13169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spcAft>
                  <a:spcPts val="600"/>
                </a:spcAft>
              </a:pPr>
              <a:r>
                <a:rPr lang="en-US" altLang="zh-CN" sz="1400" b="1" dirty="0"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200" i="0" u="none" strike="noStrike" kern="100" spc="100" dirty="0">
                  <a:latin typeface="微软雅黑" panose="020B0503020204020204" charset="-122"/>
                  <a:ea typeface="微软雅黑" panose="020B0503020204020204" charset="-122"/>
                </a:rPr>
                <a:t>A company profile refers to a copy that introduces the basic situation</a:t>
              </a:r>
              <a:endParaRPr lang="zh-CN" altLang="en-US" sz="1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111954" y="2527095"/>
              <a:ext cx="724149" cy="72414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E1EFFB"/>
              </a:solidFill>
            </a:ln>
            <a:effectLst>
              <a:outerShdw blurRad="406400" dist="152400" dir="5400000" algn="t" rotWithShape="0">
                <a:srgbClr val="0070C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9925" y="2649543"/>
              <a:ext cx="517935" cy="517935"/>
            </a:xfrm>
            <a:prstGeom prst="rect">
              <a:avLst/>
            </a:prstGeom>
          </p:spPr>
        </p:pic>
        <p:sp>
          <p:nvSpPr>
            <p:cNvPr id="19" name="等腰三角形 18"/>
            <p:cNvSpPr/>
            <p:nvPr/>
          </p:nvSpPr>
          <p:spPr>
            <a:xfrm rot="5400000">
              <a:off x="4649146" y="3781352"/>
              <a:ext cx="216000" cy="108000"/>
            </a:xfrm>
            <a:prstGeom prst="triangle">
              <a:avLst/>
            </a:prstGeom>
            <a:gradFill flip="none" rotWithShape="1">
              <a:gsLst>
                <a:gs pos="0">
                  <a:srgbClr val="42A2EA">
                    <a:alpha val="40000"/>
                  </a:srgbClr>
                </a:gs>
                <a:gs pos="100000">
                  <a:srgbClr val="0070C0">
                    <a:alpha val="40000"/>
                  </a:srgbClr>
                </a:gs>
              </a:gsLst>
              <a:lin ang="5400000" scaled="1"/>
              <a:tileRect/>
            </a:gra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4919663" y="2307770"/>
              <a:ext cx="2461531" cy="2873829"/>
            </a:xfrm>
            <a:prstGeom prst="roundRect">
              <a:avLst>
                <a:gd name="adj" fmla="val 5084"/>
              </a:avLst>
            </a:prstGeom>
            <a:gradFill flip="none" rotWithShape="1">
              <a:gsLst>
                <a:gs pos="0">
                  <a:srgbClr val="7ABEF0"/>
                </a:gs>
                <a:gs pos="100000">
                  <a:srgbClr val="4D9CD3"/>
                </a:gs>
              </a:gsLst>
              <a:lin ang="5400000" scaled="1"/>
              <a:tileRect/>
            </a:gra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5243852" y="3411794"/>
              <a:ext cx="1813152" cy="13169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spcAft>
                  <a:spcPts val="600"/>
                </a:spcAft>
              </a:pPr>
              <a:r>
                <a:rPr lang="en-US" altLang="zh-CN" sz="1400" b="1" kern="1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200" i="0" u="none" strike="noStrike" kern="100" spc="1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A company profile refers to a copy that introduces the basic situation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5789840" y="2527095"/>
              <a:ext cx="724149" cy="72414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E1EFFB"/>
              </a:solidFill>
            </a:ln>
            <a:effectLst>
              <a:outerShdw blurRad="406400" dist="152400" dir="5400000" algn="t" rotWithShape="0">
                <a:srgbClr val="0070C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70428" y="2727232"/>
              <a:ext cx="360000" cy="360000"/>
            </a:xfrm>
            <a:prstGeom prst="rect">
              <a:avLst/>
            </a:prstGeom>
          </p:spPr>
        </p:pic>
        <p:sp>
          <p:nvSpPr>
            <p:cNvPr id="20" name="等腰三角形 19"/>
            <p:cNvSpPr/>
            <p:nvPr/>
          </p:nvSpPr>
          <p:spPr>
            <a:xfrm rot="5400000">
              <a:off x="7320408" y="3805544"/>
              <a:ext cx="216000" cy="108000"/>
            </a:xfrm>
            <a:prstGeom prst="triangle">
              <a:avLst/>
            </a:prstGeom>
            <a:gradFill flip="none" rotWithShape="1">
              <a:gsLst>
                <a:gs pos="0">
                  <a:srgbClr val="42A2EA">
                    <a:alpha val="70000"/>
                  </a:srgbClr>
                </a:gs>
                <a:gs pos="100000">
                  <a:srgbClr val="0070C0">
                    <a:alpha val="70000"/>
                  </a:srgbClr>
                </a:gs>
              </a:gsLst>
              <a:lin ang="5400000" scaled="1"/>
              <a:tileRect/>
            </a:gra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5"/>
          <p:cNvSpPr/>
          <p:nvPr/>
        </p:nvSpPr>
        <p:spPr>
          <a:xfrm>
            <a:off x="5545135" y="116710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kern="100" dirty="0">
                <a:latin typeface="微软雅黑" panose="020B0503020204020204" pitchFamily="34" charset="-122"/>
              </a:rPr>
              <a:t>段落标题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1420134" y="1615002"/>
            <a:ext cx="9260566" cy="905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i="0" u="none" strike="noStrike" kern="1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A company profile refers to a copy that introduces the basic situation and business strategy of a company to the public through text and image materials. Mainly introduce the name of the enterprise, legal nature of the enterprise</a:t>
            </a:r>
            <a:endParaRPr lang="zh-CN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8860" y="146795"/>
            <a:ext cx="4648197" cy="441964"/>
          </a:xfrm>
        </p:spPr>
        <p:txBody>
          <a:bodyPr>
            <a:noAutofit/>
          </a:bodyPr>
          <a:lstStyle/>
          <a:p>
            <a:pPr marR="0" rtl="0"/>
            <a:r>
              <a:rPr lang="en-US" altLang="zh-CN" sz="2800" b="1" i="0" u="none" strike="noStrike" kern="2200" baseline="0" dirty="0">
                <a:latin typeface="微软雅黑" panose="020B0503020204020204" charset="-122"/>
                <a:ea typeface="微软雅黑" panose="020B0503020204020204" charset="-122"/>
              </a:rPr>
              <a:t>03 </a:t>
            </a:r>
            <a:r>
              <a:rPr lang="zh-CN" altLang="en-US" sz="2800" kern="2200" dirty="0"/>
              <a:t>在这里输入标题 </a:t>
            </a:r>
            <a:r>
              <a:rPr lang="en-US" altLang="zh-CN" sz="2000" b="0" i="0" u="none" strike="noStrike" kern="2200" baseline="0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en-US" altLang="zh-CN" sz="2000" b="0" i="0" u="none" strike="noStrike" kern="22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0" i="0" u="none" strike="noStrike" kern="2200" dirty="0">
                <a:latin typeface="微软雅黑" panose="020B0503020204020204" charset="-122"/>
                <a:ea typeface="微软雅黑" panose="020B0503020204020204" charset="-122"/>
              </a:rPr>
              <a:t>二级标题</a:t>
            </a:r>
            <a:endParaRPr lang="zh-CN" altLang="en-US" sz="2000" b="0" dirty="0"/>
          </a:p>
        </p:txBody>
      </p:sp>
      <p:grpSp>
        <p:nvGrpSpPr>
          <p:cNvPr id="40" name="组合 39"/>
          <p:cNvGrpSpPr/>
          <p:nvPr/>
        </p:nvGrpSpPr>
        <p:grpSpPr>
          <a:xfrm>
            <a:off x="468086" y="1247189"/>
            <a:ext cx="11255828" cy="1849479"/>
            <a:chOff x="544285" y="3270810"/>
            <a:chExt cx="11255828" cy="1849479"/>
          </a:xfrm>
        </p:grpSpPr>
        <p:sp>
          <p:nvSpPr>
            <p:cNvPr id="12" name="矩形: 圆角 11"/>
            <p:cNvSpPr/>
            <p:nvPr/>
          </p:nvSpPr>
          <p:spPr>
            <a:xfrm>
              <a:off x="7511141" y="3270810"/>
              <a:ext cx="4288972" cy="55007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5DAFED"/>
                </a:gs>
                <a:gs pos="0">
                  <a:srgbClr val="C9E6FB"/>
                </a:gs>
              </a:gsLst>
              <a:lin ang="0" scaled="1"/>
              <a:tileRect/>
            </a:gra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: 圆角 10"/>
            <p:cNvSpPr/>
            <p:nvPr/>
          </p:nvSpPr>
          <p:spPr>
            <a:xfrm>
              <a:off x="4305879" y="3270810"/>
              <a:ext cx="4010806" cy="55007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5DAFED"/>
                </a:gs>
                <a:gs pos="0">
                  <a:srgbClr val="C9E6FB"/>
                </a:gs>
              </a:gsLst>
              <a:lin ang="0" scaled="1"/>
              <a:tileRect/>
            </a:gra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: 圆角 8"/>
            <p:cNvSpPr/>
            <p:nvPr/>
          </p:nvSpPr>
          <p:spPr>
            <a:xfrm>
              <a:off x="544285" y="3270810"/>
              <a:ext cx="4288972" cy="55007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90000">
                  <a:srgbClr val="5DAFED"/>
                </a:gs>
                <a:gs pos="0">
                  <a:srgbClr val="C9E6FB">
                    <a:alpha val="0"/>
                  </a:srgbClr>
                </a:gs>
              </a:gsLst>
              <a:lin ang="0" scaled="1"/>
              <a:tileRect/>
            </a:gra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056694" y="3407348"/>
              <a:ext cx="338661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1400" b="1" dirty="0"/>
                <a:t>在这里输入文本内容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023298" y="3418251"/>
              <a:ext cx="275408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 algn="ctr">
                <a:defRPr sz="1400" b="1"/>
              </a:lvl1pPr>
            </a:lstStyle>
            <a:p>
              <a:pPr lvl="0" algn="ctr"/>
              <a:r>
                <a:rPr lang="zh-CN" altLang="en-US" b="1" dirty="0"/>
                <a:t>在这里输入文本内容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452758" y="3407348"/>
              <a:ext cx="319495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>
                <a:defRPr sz="1200" b="1"/>
              </a:lvl1pPr>
            </a:lstStyle>
            <a:p>
              <a:pPr lvl="0" algn="ctr"/>
              <a:r>
                <a:rPr lang="zh-CN" altLang="en-US" sz="1400" b="1" dirty="0"/>
                <a:t>在这里输入文本内容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668234" y="4015756"/>
              <a:ext cx="2403021" cy="11045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 algn="ctr">
                <a:defRPr sz="1200" b="1"/>
              </a:lvl1pPr>
            </a:lstStyle>
            <a:p>
              <a:pPr algn="l">
                <a:lnSpc>
                  <a:spcPct val="120000"/>
                </a:lnSpc>
              </a:pPr>
              <a:r>
                <a:rPr lang="en-US" altLang="zh-CN" sz="1400" b="0" i="0" u="none" strike="noStrike" kern="100" spc="100" dirty="0">
                  <a:latin typeface="微软雅黑" panose="020B0503020204020204" charset="-122"/>
                  <a:ea typeface="微软雅黑" panose="020B0503020204020204" charset="-122"/>
                </a:rPr>
                <a:t>A company profile refers to a copy that introduces the basic situation</a:t>
              </a:r>
              <a:endParaRPr lang="zh-CN" altLang="en-US" sz="1400" b="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5694589" y="3971845"/>
              <a:ext cx="2241096" cy="11045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>
                <a:lnSpc>
                  <a:spcPct val="150000"/>
                </a:lnSpc>
                <a:defRPr sz="1200" b="0"/>
              </a:lvl1pPr>
            </a:lstStyle>
            <a:p>
              <a:pPr>
                <a:lnSpc>
                  <a:spcPct val="120000"/>
                </a:lnSpc>
              </a:pPr>
              <a:r>
                <a:rPr lang="en-US" altLang="zh-CN" sz="1400" i="0" u="none" strike="noStrike" kern="100" spc="100" dirty="0">
                  <a:latin typeface="微软雅黑" panose="020B0503020204020204" charset="-122"/>
                  <a:ea typeface="微软雅黑" panose="020B0503020204020204" charset="-122"/>
                </a:rPr>
                <a:t>A company profile refers to a copy that introduces the basic situation</a:t>
              </a:r>
              <a:endParaRPr lang="zh-CN" altLang="en-US" sz="14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9220199" y="3971845"/>
              <a:ext cx="2241095" cy="11045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>
                <a:lnSpc>
                  <a:spcPct val="150000"/>
                </a:lnSpc>
                <a:defRPr sz="1200" b="0"/>
              </a:lvl1pPr>
            </a:lstStyle>
            <a:p>
              <a:pPr>
                <a:lnSpc>
                  <a:spcPct val="120000"/>
                </a:lnSpc>
              </a:pPr>
              <a:r>
                <a:rPr lang="en-US" altLang="zh-CN" sz="1400" i="0" u="none" strike="noStrike" kern="100" spc="100" dirty="0">
                  <a:latin typeface="微软雅黑" panose="020B0503020204020204" charset="-122"/>
                  <a:ea typeface="微软雅黑" panose="020B0503020204020204" charset="-122"/>
                </a:rPr>
                <a:t>A company profile refers to a copy that introduces the basic situation</a:t>
              </a:r>
              <a:endParaRPr lang="zh-CN" altLang="en-US" sz="14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337030" y="3587160"/>
            <a:ext cx="4950586" cy="2402954"/>
            <a:chOff x="6337030" y="3761332"/>
            <a:chExt cx="4950586" cy="2402954"/>
          </a:xfrm>
        </p:grpSpPr>
        <p:sp>
          <p:nvSpPr>
            <p:cNvPr id="70" name="圆角矩形 4"/>
            <p:cNvSpPr/>
            <p:nvPr/>
          </p:nvSpPr>
          <p:spPr>
            <a:xfrm>
              <a:off x="6337030" y="3761332"/>
              <a:ext cx="4950586" cy="2402954"/>
            </a:xfrm>
            <a:prstGeom prst="roundRect">
              <a:avLst>
                <a:gd name="adj" fmla="val 5967"/>
              </a:avLst>
            </a:prstGeom>
            <a:blipFill>
              <a:blip r:embed="rId3"/>
              <a:srcRect/>
              <a:stretch>
                <a:fillRect t="-16757" b="-16757"/>
              </a:stretch>
            </a:blip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圆角矩形 4"/>
            <p:cNvSpPr/>
            <p:nvPr/>
          </p:nvSpPr>
          <p:spPr>
            <a:xfrm>
              <a:off x="6337030" y="3761332"/>
              <a:ext cx="4950586" cy="2402954"/>
            </a:xfrm>
            <a:prstGeom prst="roundRect">
              <a:avLst>
                <a:gd name="adj" fmla="val 5967"/>
              </a:avLst>
            </a:prstGeom>
            <a:gradFill flip="none" rotWithShape="1">
              <a:gsLst>
                <a:gs pos="0">
                  <a:srgbClr val="42A2EA"/>
                </a:gs>
                <a:gs pos="100000">
                  <a:srgbClr val="0070C0">
                    <a:alpha val="75000"/>
                  </a:srgbClr>
                </a:gs>
              </a:gsLst>
              <a:lin ang="5400000" scaled="1"/>
              <a:tileRect/>
            </a:gradFill>
            <a:ln w="76200">
              <a:noFill/>
            </a:ln>
            <a:effectLst>
              <a:outerShdw blurRad="254000" dist="127000" dir="5400000" algn="t" rotWithShape="0">
                <a:srgbClr val="0070C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8387445" y="4681922"/>
              <a:ext cx="208253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</a:rPr>
                <a:t>数据标签文本</a:t>
              </a:r>
              <a:r>
                <a:rPr lang="en-US" altLang="zh-CN" sz="4000" b="1" dirty="0">
                  <a:solidFill>
                    <a:schemeClr val="bg1"/>
                  </a:solidFill>
                </a:rPr>
                <a:t>70</a:t>
              </a:r>
              <a:r>
                <a:rPr lang="en-US" altLang="zh-CN" sz="2800" dirty="0">
                  <a:solidFill>
                    <a:schemeClr val="bg1"/>
                  </a:solidFill>
                </a:rPr>
                <a:t>%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6584235" y="4456620"/>
              <a:ext cx="4456177" cy="0"/>
            </a:xfrm>
            <a:prstGeom prst="line">
              <a:avLst/>
            </a:prstGeom>
            <a:ln>
              <a:solidFill>
                <a:srgbClr val="7ABE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文本框 57"/>
            <p:cNvSpPr txBox="1"/>
            <p:nvPr/>
          </p:nvSpPr>
          <p:spPr>
            <a:xfrm>
              <a:off x="6448426" y="3971572"/>
              <a:ext cx="4758949" cy="36279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在这里输入文本内容标题</a:t>
              </a: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7701803" y="4930717"/>
              <a:ext cx="674756" cy="480272"/>
              <a:chOff x="6450347" y="3910788"/>
              <a:chExt cx="674756" cy="517663"/>
            </a:xfrm>
          </p:grpSpPr>
          <p:sp>
            <p:nvSpPr>
              <p:cNvPr id="60" name="对话气泡: 椭圆形 59"/>
              <p:cNvSpPr>
                <a:spLocks noChangeAspect="1"/>
              </p:cNvSpPr>
              <p:nvPr/>
            </p:nvSpPr>
            <p:spPr>
              <a:xfrm>
                <a:off x="6499725" y="3910788"/>
                <a:ext cx="576000" cy="517663"/>
              </a:xfrm>
              <a:prstGeom prst="wedgeEllipseCallout">
                <a:avLst>
                  <a:gd name="adj1" fmla="val 42085"/>
                  <a:gd name="adj2" fmla="val 47303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406400" dist="152400" dir="5400000" algn="t" rotWithShape="0">
                  <a:srgbClr val="0070C0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6450347" y="4042042"/>
                <a:ext cx="67475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/>
                  <a:t>判断</a:t>
                </a:r>
                <a:endParaRPr lang="en-US" altLang="zh-CN" sz="1200" dirty="0"/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FB4A38DA-397C-AC53-7CC7-B953E52A2385}"/>
              </a:ext>
            </a:extLst>
          </p:cNvPr>
          <p:cNvGrpSpPr/>
          <p:nvPr/>
        </p:nvGrpSpPr>
        <p:grpSpPr>
          <a:xfrm>
            <a:off x="1182550" y="3587160"/>
            <a:ext cx="4950586" cy="2402954"/>
            <a:chOff x="1182550" y="3587160"/>
            <a:chExt cx="4950586" cy="2402954"/>
          </a:xfrm>
        </p:grpSpPr>
        <p:sp>
          <p:nvSpPr>
            <p:cNvPr id="42" name="圆角矩形 4"/>
            <p:cNvSpPr/>
            <p:nvPr/>
          </p:nvSpPr>
          <p:spPr>
            <a:xfrm>
              <a:off x="1182550" y="3587160"/>
              <a:ext cx="4950586" cy="2402954"/>
            </a:xfrm>
            <a:prstGeom prst="roundRect">
              <a:avLst>
                <a:gd name="adj" fmla="val 6824"/>
              </a:avLst>
            </a:prstGeom>
            <a:solidFill>
              <a:schemeClr val="bg1"/>
            </a:solidFill>
            <a:ln>
              <a:solidFill>
                <a:srgbClr val="6CB5D2"/>
              </a:solidFill>
            </a:ln>
            <a:effectLst>
              <a:outerShdw blurRad="406400" dist="152400" dir="5400000" algn="t" rotWithShape="0">
                <a:srgbClr val="0070C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773424" y="3797400"/>
              <a:ext cx="4185153" cy="36279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ctr"/>
              <a:r>
                <a:rPr lang="zh-CN" altLang="en-US" sz="1600" b="1" dirty="0"/>
                <a:t>在这里输入文本内容标题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472474" y="4515483"/>
              <a:ext cx="13265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/>
                <a:t>文本标签内容</a:t>
              </a:r>
              <a:endParaRPr lang="en-US" altLang="zh-CN" sz="1400" dirty="0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4184422" y="5431080"/>
              <a:ext cx="1508189" cy="276999"/>
              <a:chOff x="3193757" y="5225304"/>
              <a:chExt cx="1508189" cy="276999"/>
            </a:xfrm>
          </p:grpSpPr>
          <p:sp>
            <p:nvSpPr>
              <p:cNvPr id="52" name="矩形: 圆角 51"/>
              <p:cNvSpPr/>
              <p:nvPr/>
            </p:nvSpPr>
            <p:spPr>
              <a:xfrm>
                <a:off x="3193757" y="5236519"/>
                <a:ext cx="1508189" cy="254571"/>
              </a:xfrm>
              <a:prstGeom prst="roundRect">
                <a:avLst>
                  <a:gd name="adj" fmla="val 50000"/>
                </a:avLst>
              </a:prstGeom>
              <a:solidFill>
                <a:srgbClr val="FFE5E5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3239556" y="5225304"/>
                <a:ext cx="141659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rgbClr val="C00000"/>
                    </a:solidFill>
                  </a:rPr>
                  <a:t>出现显著信用风险</a:t>
                </a:r>
                <a:endParaRPr lang="en-US" altLang="zh-CN" sz="1200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47" name="文本框 46"/>
            <p:cNvSpPr txBox="1"/>
            <p:nvPr/>
          </p:nvSpPr>
          <p:spPr>
            <a:xfrm>
              <a:off x="4093822" y="4513309"/>
              <a:ext cx="173039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latin typeface="微软雅黑" panose="020B0503020204020204" charset="-122"/>
                  <a:ea typeface="微软雅黑" panose="020B0503020204020204" charset="-122"/>
                </a:rPr>
                <a:t>数据标签文本</a:t>
              </a:r>
              <a:r>
                <a:rPr lang="en-US" altLang="zh-CN" sz="4000" b="1" dirty="0">
                  <a:latin typeface="微软雅黑" panose="020B0503020204020204" charset="-122"/>
                  <a:ea typeface="微软雅黑" panose="020B0503020204020204" charset="-122"/>
                </a:rPr>
                <a:t>30</a:t>
              </a:r>
              <a:r>
                <a:rPr lang="en-US" altLang="zh-CN" sz="2800" dirty="0">
                  <a:latin typeface="微软雅黑" panose="020B0503020204020204" charset="-122"/>
                  <a:ea typeface="微软雅黑" panose="020B0503020204020204" charset="-122"/>
                </a:rPr>
                <a:t>%</a:t>
              </a: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3479982" y="4716142"/>
              <a:ext cx="674756" cy="517663"/>
              <a:chOff x="2419395" y="4244235"/>
              <a:chExt cx="674756" cy="517663"/>
            </a:xfrm>
          </p:grpSpPr>
          <p:sp>
            <p:nvSpPr>
              <p:cNvPr id="50" name="对话气泡: 椭圆形 49"/>
              <p:cNvSpPr>
                <a:spLocks noChangeAspect="1"/>
              </p:cNvSpPr>
              <p:nvPr/>
            </p:nvSpPr>
            <p:spPr>
              <a:xfrm>
                <a:off x="2468773" y="4244235"/>
                <a:ext cx="576000" cy="517663"/>
              </a:xfrm>
              <a:prstGeom prst="wedgeEllipseCallout">
                <a:avLst>
                  <a:gd name="adj1" fmla="val 42085"/>
                  <a:gd name="adj2" fmla="val 47303"/>
                </a:avLst>
              </a:prstGeom>
              <a:gradFill flip="none" rotWithShape="1">
                <a:gsLst>
                  <a:gs pos="0">
                    <a:srgbClr val="42A2EA"/>
                  </a:gs>
                  <a:gs pos="100000">
                    <a:srgbClr val="0070C0"/>
                  </a:gs>
                </a:gsLst>
                <a:lin ang="5400000" scaled="1"/>
                <a:tileRect/>
              </a:gra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2419395" y="4375489"/>
                <a:ext cx="67475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</a:rPr>
                  <a:t>计算出</a:t>
                </a:r>
                <a:endParaRPr lang="en-US" altLang="zh-CN" sz="12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49" name="直接连接符 48"/>
            <p:cNvCxnSpPr/>
            <p:nvPr/>
          </p:nvCxnSpPr>
          <p:spPr>
            <a:xfrm>
              <a:off x="1439923" y="4282448"/>
              <a:ext cx="4435840" cy="0"/>
            </a:xfrm>
            <a:prstGeom prst="line">
              <a:avLst/>
            </a:prstGeom>
            <a:ln>
              <a:solidFill>
                <a:srgbClr val="C5DFF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79085567-DE84-7FAE-E194-FB2F79D1C133}"/>
                </a:ext>
              </a:extLst>
            </p:cNvPr>
            <p:cNvGrpSpPr/>
            <p:nvPr/>
          </p:nvGrpSpPr>
          <p:grpSpPr>
            <a:xfrm>
              <a:off x="1591226" y="5031515"/>
              <a:ext cx="1405091" cy="276999"/>
              <a:chOff x="1521423" y="5031515"/>
              <a:chExt cx="1405091" cy="276999"/>
            </a:xfrm>
          </p:grpSpPr>
          <p:pic>
            <p:nvPicPr>
              <p:cNvPr id="3" name="图片 2">
                <a:extLst>
                  <a:ext uri="{FF2B5EF4-FFF2-40B4-BE49-F238E27FC236}">
                    <a16:creationId xmlns:a16="http://schemas.microsoft.com/office/drawing/2014/main" id="{6FC3E0C7-7CCA-A9E2-C388-8C4176A29D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biLevel thresh="75000"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harpenSoften amount="50000"/>
                        </a14:imgEffect>
                        <a14:imgEffect>
                          <a14:brightnessContrast bright="-40000" contras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521423" y="5048274"/>
                <a:ext cx="252000" cy="243478"/>
              </a:xfrm>
              <a:prstGeom prst="rect">
                <a:avLst/>
              </a:prstGeom>
            </p:spPr>
          </p:pic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83CA726-EFEB-8AB2-06A8-39E219D25740}"/>
                  </a:ext>
                </a:extLst>
              </p:cNvPr>
              <p:cNvSpPr txBox="1"/>
              <p:nvPr/>
            </p:nvSpPr>
            <p:spPr>
              <a:xfrm>
                <a:off x="1773424" y="5031515"/>
                <a:ext cx="115309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2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YOUR</a:t>
                </a:r>
                <a:r>
                  <a:rPr lang="zh-CN" altLang="en-US" sz="12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 </a:t>
                </a:r>
                <a:r>
                  <a:rPr lang="en-US" altLang="zh-CN" sz="12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LOGO</a:t>
                </a:r>
                <a:endParaRPr lang="zh-CN" altLang="en-US" sz="12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8585" y="146685"/>
            <a:ext cx="4888318" cy="441960"/>
          </a:xfrm>
        </p:spPr>
        <p:txBody>
          <a:bodyPr/>
          <a:lstStyle/>
          <a:p>
            <a:r>
              <a:rPr lang="en-US" altLang="zh-CN" sz="2800" b="1" i="0" u="none" strike="noStrike" kern="2200" baseline="0" dirty="0">
                <a:latin typeface="微软雅黑" panose="020B0503020204020204" charset="-122"/>
                <a:ea typeface="微软雅黑" panose="020B0503020204020204" charset="-122"/>
              </a:rPr>
              <a:t>03 </a:t>
            </a:r>
            <a:r>
              <a:rPr lang="zh-CN" altLang="en-US" sz="2800" kern="2200" dirty="0"/>
              <a:t>在这里输入标题 </a:t>
            </a:r>
            <a:r>
              <a:rPr lang="en-US" altLang="zh-CN" sz="2000" b="0" i="0" u="none" strike="noStrike" kern="2200" baseline="0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en-US" altLang="zh-CN" sz="2000" b="0" i="0" u="none" strike="noStrike" kern="22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0" i="0" u="none" strike="noStrike" kern="2200" dirty="0">
                <a:latin typeface="微软雅黑" panose="020B0503020204020204" charset="-122"/>
                <a:ea typeface="微软雅黑" panose="020B0503020204020204" charset="-122"/>
              </a:rPr>
              <a:t>二级标题</a:t>
            </a:r>
            <a:endParaRPr lang="zh-CN" altLang="en-US" b="0" dirty="0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55129" y="1010603"/>
            <a:ext cx="278348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ym typeface="+mn-ea"/>
              </a:rPr>
              <a:t>在这里输入标题文本</a:t>
            </a:r>
            <a:endParaRPr lang="zh-CN" altLang="en-US" dirty="0"/>
          </a:p>
        </p:txBody>
      </p: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79F266B1-A0DF-AD2B-07B4-335EDAB2D7CA}"/>
              </a:ext>
            </a:extLst>
          </p:cNvPr>
          <p:cNvGrpSpPr/>
          <p:nvPr/>
        </p:nvGrpSpPr>
        <p:grpSpPr>
          <a:xfrm>
            <a:off x="413657" y="1498206"/>
            <a:ext cx="11285036" cy="4693767"/>
            <a:chOff x="585960" y="1465549"/>
            <a:chExt cx="11285036" cy="4693767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B999C530-30D0-4FA2-785E-877BED5FAECF}"/>
                </a:ext>
              </a:extLst>
            </p:cNvPr>
            <p:cNvSpPr/>
            <p:nvPr/>
          </p:nvSpPr>
          <p:spPr>
            <a:xfrm>
              <a:off x="1469481" y="1465549"/>
              <a:ext cx="9949722" cy="1619643"/>
            </a:xfrm>
            <a:prstGeom prst="rect">
              <a:avLst/>
            </a:prstGeom>
            <a:ln>
              <a:noFill/>
            </a:ln>
          </p:spPr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D9D1B25B-5AF3-6FD9-C181-55AD2CF1A55F}"/>
                </a:ext>
              </a:extLst>
            </p:cNvPr>
            <p:cNvSpPr/>
            <p:nvPr/>
          </p:nvSpPr>
          <p:spPr>
            <a:xfrm>
              <a:off x="2166163" y="1557416"/>
              <a:ext cx="8556357" cy="429243"/>
            </a:xfrm>
            <a:custGeom>
              <a:avLst/>
              <a:gdLst>
                <a:gd name="connsiteX0" fmla="*/ 0 w 8556357"/>
                <a:gd name="connsiteY0" fmla="*/ 42924 h 429243"/>
                <a:gd name="connsiteX1" fmla="*/ 42924 w 8556357"/>
                <a:gd name="connsiteY1" fmla="*/ 0 h 429243"/>
                <a:gd name="connsiteX2" fmla="*/ 8513433 w 8556357"/>
                <a:gd name="connsiteY2" fmla="*/ 0 h 429243"/>
                <a:gd name="connsiteX3" fmla="*/ 8556357 w 8556357"/>
                <a:gd name="connsiteY3" fmla="*/ 42924 h 429243"/>
                <a:gd name="connsiteX4" fmla="*/ 8556357 w 8556357"/>
                <a:gd name="connsiteY4" fmla="*/ 386319 h 429243"/>
                <a:gd name="connsiteX5" fmla="*/ 8513433 w 8556357"/>
                <a:gd name="connsiteY5" fmla="*/ 429243 h 429243"/>
                <a:gd name="connsiteX6" fmla="*/ 42924 w 8556357"/>
                <a:gd name="connsiteY6" fmla="*/ 429243 h 429243"/>
                <a:gd name="connsiteX7" fmla="*/ 0 w 8556357"/>
                <a:gd name="connsiteY7" fmla="*/ 386319 h 429243"/>
                <a:gd name="connsiteX8" fmla="*/ 0 w 8556357"/>
                <a:gd name="connsiteY8" fmla="*/ 42924 h 429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56357" h="429243">
                  <a:moveTo>
                    <a:pt x="0" y="42924"/>
                  </a:moveTo>
                  <a:cubicBezTo>
                    <a:pt x="0" y="19218"/>
                    <a:pt x="19218" y="0"/>
                    <a:pt x="42924" y="0"/>
                  </a:cubicBezTo>
                  <a:lnTo>
                    <a:pt x="8513433" y="0"/>
                  </a:lnTo>
                  <a:cubicBezTo>
                    <a:pt x="8537139" y="0"/>
                    <a:pt x="8556357" y="19218"/>
                    <a:pt x="8556357" y="42924"/>
                  </a:cubicBezTo>
                  <a:lnTo>
                    <a:pt x="8556357" y="386319"/>
                  </a:lnTo>
                  <a:cubicBezTo>
                    <a:pt x="8556357" y="410025"/>
                    <a:pt x="8537139" y="429243"/>
                    <a:pt x="8513433" y="429243"/>
                  </a:cubicBezTo>
                  <a:lnTo>
                    <a:pt x="42924" y="429243"/>
                  </a:lnTo>
                  <a:cubicBezTo>
                    <a:pt x="19218" y="429243"/>
                    <a:pt x="0" y="410025"/>
                    <a:pt x="0" y="386319"/>
                  </a:cubicBezTo>
                  <a:lnTo>
                    <a:pt x="0" y="42924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5912" tIns="65912" rIns="65912" bIns="65912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一级文本内容</a:t>
              </a:r>
              <a:endParaRPr lang="zh-CN" altLang="en-US" sz="1400" b="1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A81E4F82-6635-F921-899E-BE4221ACF3C1}"/>
                </a:ext>
              </a:extLst>
            </p:cNvPr>
            <p:cNvSpPr/>
            <p:nvPr/>
          </p:nvSpPr>
          <p:spPr>
            <a:xfrm>
              <a:off x="2107910" y="1986660"/>
              <a:ext cx="4336431" cy="30855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336431" y="0"/>
                  </a:moveTo>
                  <a:lnTo>
                    <a:pt x="4336431" y="154276"/>
                  </a:lnTo>
                  <a:lnTo>
                    <a:pt x="0" y="154276"/>
                  </a:lnTo>
                  <a:lnTo>
                    <a:pt x="0" y="308553"/>
                  </a:lnTo>
                </a:path>
              </a:pathLst>
            </a:custGeom>
            <a:noFill/>
            <a:ln>
              <a:solidFill>
                <a:srgbClr val="8DC1E8"/>
              </a:solidFill>
              <a:tailEnd type="triangle"/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95A400D0-8580-E843-FBCE-090B7B3ECA67}"/>
                </a:ext>
              </a:extLst>
            </p:cNvPr>
            <p:cNvSpPr/>
            <p:nvPr/>
          </p:nvSpPr>
          <p:spPr>
            <a:xfrm>
              <a:off x="1232520" y="2295214"/>
              <a:ext cx="1276227" cy="540000"/>
            </a:xfrm>
            <a:prstGeom prst="roundRect">
              <a:avLst/>
            </a:prstGeom>
            <a:solidFill>
              <a:srgbClr val="0070C0">
                <a:alpha val="69804"/>
              </a:srgb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1536" tIns="61536" rIns="61536" bIns="61536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200" kern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二级文本内容</a:t>
              </a: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7976399-B071-1C3C-0270-9B016D9BCF15}"/>
                </a:ext>
              </a:extLst>
            </p:cNvPr>
            <p:cNvSpPr/>
            <p:nvPr/>
          </p:nvSpPr>
          <p:spPr>
            <a:xfrm>
              <a:off x="3553387" y="1986660"/>
              <a:ext cx="2890954" cy="30855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2890954" y="0"/>
                  </a:moveTo>
                  <a:lnTo>
                    <a:pt x="2890954" y="154276"/>
                  </a:lnTo>
                  <a:lnTo>
                    <a:pt x="0" y="154276"/>
                  </a:lnTo>
                  <a:lnTo>
                    <a:pt x="0" y="308553"/>
                  </a:lnTo>
                </a:path>
              </a:pathLst>
            </a:custGeom>
            <a:noFill/>
            <a:ln>
              <a:solidFill>
                <a:srgbClr val="8DC1E8"/>
              </a:solidFill>
              <a:tailEnd type="triangle"/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509DEFDC-63FE-CB21-3693-726B6001BD8C}"/>
                </a:ext>
              </a:extLst>
            </p:cNvPr>
            <p:cNvSpPr/>
            <p:nvPr/>
          </p:nvSpPr>
          <p:spPr>
            <a:xfrm>
              <a:off x="2612118" y="2295214"/>
              <a:ext cx="1368296" cy="540000"/>
            </a:xfrm>
            <a:prstGeom prst="roundRect">
              <a:avLst/>
            </a:prstGeom>
            <a:solidFill>
              <a:srgbClr val="0070C0">
                <a:alpha val="69804"/>
              </a:srgb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1536" tIns="61536" rIns="61536" bIns="61536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200" kern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二级文本内容</a:t>
              </a: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6F145503-C2E7-0F99-B19C-DF1D20B360A5}"/>
                </a:ext>
              </a:extLst>
            </p:cNvPr>
            <p:cNvSpPr/>
            <p:nvPr/>
          </p:nvSpPr>
          <p:spPr>
            <a:xfrm>
              <a:off x="4998864" y="1986660"/>
              <a:ext cx="1445477" cy="30855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445477" y="0"/>
                  </a:moveTo>
                  <a:lnTo>
                    <a:pt x="1445477" y="154276"/>
                  </a:lnTo>
                  <a:lnTo>
                    <a:pt x="0" y="154276"/>
                  </a:lnTo>
                  <a:lnTo>
                    <a:pt x="0" y="308553"/>
                  </a:lnTo>
                </a:path>
              </a:pathLst>
            </a:custGeom>
            <a:noFill/>
            <a:ln>
              <a:solidFill>
                <a:srgbClr val="8DC1E8"/>
              </a:solidFill>
              <a:tailEnd type="triangle"/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6E32E2F3-2050-D3CE-359F-2D4DFCB20A7F}"/>
                </a:ext>
              </a:extLst>
            </p:cNvPr>
            <p:cNvSpPr/>
            <p:nvPr/>
          </p:nvSpPr>
          <p:spPr>
            <a:xfrm>
              <a:off x="4083785" y="2295214"/>
              <a:ext cx="1276227" cy="540000"/>
            </a:xfrm>
            <a:prstGeom prst="roundRect">
              <a:avLst/>
            </a:prstGeom>
            <a:solidFill>
              <a:srgbClr val="0070C0">
                <a:alpha val="69804"/>
              </a:srgb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1536" tIns="61536" rIns="61536" bIns="61536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200" kern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二级文本内容</a:t>
              </a: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7E26721B-E874-0A9F-02A3-8FEA2651B368}"/>
                </a:ext>
              </a:extLst>
            </p:cNvPr>
            <p:cNvSpPr/>
            <p:nvPr/>
          </p:nvSpPr>
          <p:spPr>
            <a:xfrm>
              <a:off x="6398622" y="1986660"/>
              <a:ext cx="91440" cy="30855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308553"/>
                  </a:lnTo>
                </a:path>
              </a:pathLst>
            </a:custGeom>
            <a:noFill/>
            <a:ln>
              <a:solidFill>
                <a:srgbClr val="8DC1E8"/>
              </a:solidFill>
              <a:tailEnd type="triangle"/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02CA9CC3-D9D0-05D5-96D3-447BD341CF3E}"/>
                </a:ext>
              </a:extLst>
            </p:cNvPr>
            <p:cNvSpPr/>
            <p:nvPr/>
          </p:nvSpPr>
          <p:spPr>
            <a:xfrm>
              <a:off x="5463383" y="2295214"/>
              <a:ext cx="1997988" cy="540000"/>
            </a:xfrm>
            <a:prstGeom prst="roundRect">
              <a:avLst/>
            </a:prstGeom>
            <a:solidFill>
              <a:srgbClr val="0070C0">
                <a:alpha val="69804"/>
              </a:srgb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1536" tIns="61536" rIns="61536" bIns="61536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200" kern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二级文本内容</a:t>
              </a: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4BE92BF0-748B-077D-6CA9-136358907A7B}"/>
                </a:ext>
              </a:extLst>
            </p:cNvPr>
            <p:cNvSpPr/>
            <p:nvPr/>
          </p:nvSpPr>
          <p:spPr>
            <a:xfrm>
              <a:off x="6444342" y="1986660"/>
              <a:ext cx="1445477" cy="30855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54276"/>
                  </a:lnTo>
                  <a:lnTo>
                    <a:pt x="1445477" y="154276"/>
                  </a:lnTo>
                  <a:lnTo>
                    <a:pt x="1445477" y="308553"/>
                  </a:lnTo>
                </a:path>
              </a:pathLst>
            </a:custGeom>
            <a:noFill/>
            <a:ln>
              <a:solidFill>
                <a:srgbClr val="8DC1E8"/>
              </a:solidFill>
              <a:tailEnd type="triangle"/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8F5E3EB9-CE8C-D98C-6DC9-36E0422E6BB2}"/>
                </a:ext>
              </a:extLst>
            </p:cNvPr>
            <p:cNvSpPr/>
            <p:nvPr/>
          </p:nvSpPr>
          <p:spPr>
            <a:xfrm>
              <a:off x="7564742" y="2295214"/>
              <a:ext cx="1276227" cy="540000"/>
            </a:xfrm>
            <a:prstGeom prst="roundRect">
              <a:avLst/>
            </a:prstGeom>
            <a:solidFill>
              <a:srgbClr val="0070C0">
                <a:alpha val="69804"/>
              </a:srgb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1536" tIns="61536" rIns="61536" bIns="61536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200" kern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二级文本内容</a:t>
              </a: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049A4FB9-E2A1-6B85-C50E-E39CE44CB5A4}"/>
                </a:ext>
              </a:extLst>
            </p:cNvPr>
            <p:cNvSpPr/>
            <p:nvPr/>
          </p:nvSpPr>
          <p:spPr>
            <a:xfrm>
              <a:off x="6444342" y="1986660"/>
              <a:ext cx="2890954" cy="30855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54276"/>
                  </a:lnTo>
                  <a:lnTo>
                    <a:pt x="2890954" y="154276"/>
                  </a:lnTo>
                  <a:lnTo>
                    <a:pt x="2890954" y="308553"/>
                  </a:lnTo>
                </a:path>
              </a:pathLst>
            </a:custGeom>
            <a:noFill/>
            <a:ln>
              <a:solidFill>
                <a:srgbClr val="8DC1E8"/>
              </a:solidFill>
              <a:tailEnd type="triangle"/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A2096D6E-555A-B6FE-0F31-A309DF92D368}"/>
                </a:ext>
              </a:extLst>
            </p:cNvPr>
            <p:cNvSpPr/>
            <p:nvPr/>
          </p:nvSpPr>
          <p:spPr>
            <a:xfrm>
              <a:off x="8944340" y="2295214"/>
              <a:ext cx="1276227" cy="540000"/>
            </a:xfrm>
            <a:prstGeom prst="roundRect">
              <a:avLst/>
            </a:prstGeom>
            <a:solidFill>
              <a:srgbClr val="0070C0">
                <a:alpha val="69804"/>
              </a:srgb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1536" tIns="61536" rIns="61536" bIns="61536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200" kern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二级文本内容</a:t>
              </a: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9B5B28CE-C8F5-BC3B-41DB-223E7EBA6308}"/>
                </a:ext>
              </a:extLst>
            </p:cNvPr>
            <p:cNvSpPr/>
            <p:nvPr/>
          </p:nvSpPr>
          <p:spPr>
            <a:xfrm>
              <a:off x="6444342" y="1986660"/>
              <a:ext cx="4336431" cy="30855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54276"/>
                  </a:lnTo>
                  <a:lnTo>
                    <a:pt x="4336431" y="154276"/>
                  </a:lnTo>
                  <a:lnTo>
                    <a:pt x="4336431" y="308553"/>
                  </a:lnTo>
                </a:path>
              </a:pathLst>
            </a:custGeom>
            <a:noFill/>
            <a:ln>
              <a:solidFill>
                <a:srgbClr val="8DC1E8"/>
              </a:solidFill>
              <a:tailEnd type="triangle"/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1CDF5CDF-AC80-0921-06BB-91ED79D2EDCB}"/>
                </a:ext>
              </a:extLst>
            </p:cNvPr>
            <p:cNvSpPr/>
            <p:nvPr/>
          </p:nvSpPr>
          <p:spPr>
            <a:xfrm>
              <a:off x="10323938" y="2295214"/>
              <a:ext cx="1276227" cy="540000"/>
            </a:xfrm>
            <a:prstGeom prst="roundRect">
              <a:avLst/>
            </a:prstGeom>
            <a:solidFill>
              <a:srgbClr val="0070C0">
                <a:alpha val="69804"/>
              </a:srgb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1536" tIns="61536" rIns="61536" bIns="61536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200" kern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二级文本内容</a:t>
              </a: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59AF39D9-9134-790E-191B-E0A89AA507A2}"/>
                </a:ext>
              </a:extLst>
            </p:cNvPr>
            <p:cNvSpPr/>
            <p:nvPr/>
          </p:nvSpPr>
          <p:spPr>
            <a:xfrm>
              <a:off x="2656187" y="3206903"/>
              <a:ext cx="1269546" cy="444193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</a:rPr>
                <a:t>三级文本</a:t>
              </a:r>
            </a:p>
          </p:txBody>
        </p:sp>
        <p:cxnSp>
          <p:nvCxnSpPr>
            <p:cNvPr id="33" name="连接符: 肘形 32">
              <a:extLst>
                <a:ext uri="{FF2B5EF4-FFF2-40B4-BE49-F238E27FC236}">
                  <a16:creationId xmlns:a16="http://schemas.microsoft.com/office/drawing/2014/main" id="{2825ABE8-0322-41A8-28B2-8A95F12784DC}"/>
                </a:ext>
              </a:extLst>
            </p:cNvPr>
            <p:cNvCxnSpPr>
              <a:stCxn id="17" idx="2"/>
              <a:endCxn id="8" idx="0"/>
            </p:cNvCxnSpPr>
            <p:nvPr/>
          </p:nvCxnSpPr>
          <p:spPr>
            <a:xfrm rot="16200000" flipH="1">
              <a:off x="2394953" y="2310895"/>
              <a:ext cx="371689" cy="1420326"/>
            </a:xfrm>
            <a:prstGeom prst="bentConnector3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连接符: 肘形 34">
              <a:extLst>
                <a:ext uri="{FF2B5EF4-FFF2-40B4-BE49-F238E27FC236}">
                  <a16:creationId xmlns:a16="http://schemas.microsoft.com/office/drawing/2014/main" id="{D9D03168-FC45-B666-F453-B4A3BEEBEB63}"/>
                </a:ext>
              </a:extLst>
            </p:cNvPr>
            <p:cNvCxnSpPr>
              <a:stCxn id="19" idx="2"/>
              <a:endCxn id="8" idx="0"/>
            </p:cNvCxnSpPr>
            <p:nvPr/>
          </p:nvCxnSpPr>
          <p:spPr>
            <a:xfrm rot="5400000">
              <a:off x="3107769" y="3018405"/>
              <a:ext cx="371689" cy="5306"/>
            </a:xfrm>
            <a:prstGeom prst="bentConnector3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连接符: 肘形 36">
              <a:extLst>
                <a:ext uri="{FF2B5EF4-FFF2-40B4-BE49-F238E27FC236}">
                  <a16:creationId xmlns:a16="http://schemas.microsoft.com/office/drawing/2014/main" id="{6EBE7EA5-DB31-B78C-FE61-96E82E26DE26}"/>
                </a:ext>
              </a:extLst>
            </p:cNvPr>
            <p:cNvCxnSpPr>
              <a:stCxn id="21" idx="2"/>
              <a:endCxn id="8" idx="0"/>
            </p:cNvCxnSpPr>
            <p:nvPr/>
          </p:nvCxnSpPr>
          <p:spPr>
            <a:xfrm rot="5400000">
              <a:off x="3820586" y="2305589"/>
              <a:ext cx="371689" cy="1430939"/>
            </a:xfrm>
            <a:prstGeom prst="bentConnector3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DB81C346-085B-EF76-C1DD-EC63291181BF}"/>
                </a:ext>
              </a:extLst>
            </p:cNvPr>
            <p:cNvSpPr/>
            <p:nvPr/>
          </p:nvSpPr>
          <p:spPr>
            <a:xfrm>
              <a:off x="5169206" y="3206903"/>
              <a:ext cx="1269546" cy="444193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</a:rPr>
                <a:t>三级文本</a:t>
              </a:r>
            </a:p>
          </p:txBody>
        </p:sp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C68764D8-7AA9-3A7A-B141-D284CA12D132}"/>
                </a:ext>
              </a:extLst>
            </p:cNvPr>
            <p:cNvSpPr/>
            <p:nvPr/>
          </p:nvSpPr>
          <p:spPr>
            <a:xfrm>
              <a:off x="6541372" y="3206903"/>
              <a:ext cx="1269546" cy="444193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</a:rPr>
                <a:t>三级文本</a:t>
              </a:r>
            </a:p>
          </p:txBody>
        </p:sp>
        <p:cxnSp>
          <p:nvCxnSpPr>
            <p:cNvPr id="45" name="连接符: 肘形 44">
              <a:extLst>
                <a:ext uri="{FF2B5EF4-FFF2-40B4-BE49-F238E27FC236}">
                  <a16:creationId xmlns:a16="http://schemas.microsoft.com/office/drawing/2014/main" id="{6091B065-F218-2A42-68BF-6C978272DB52}"/>
                </a:ext>
              </a:extLst>
            </p:cNvPr>
            <p:cNvCxnSpPr>
              <a:cxnSpLocks/>
              <a:stCxn id="23" idx="2"/>
              <a:endCxn id="41" idx="0"/>
            </p:cNvCxnSpPr>
            <p:nvPr/>
          </p:nvCxnSpPr>
          <p:spPr>
            <a:xfrm rot="5400000">
              <a:off x="5947334" y="2691859"/>
              <a:ext cx="371689" cy="658398"/>
            </a:xfrm>
            <a:prstGeom prst="bentConnector3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连接符: 肘形 46">
              <a:extLst>
                <a:ext uri="{FF2B5EF4-FFF2-40B4-BE49-F238E27FC236}">
                  <a16:creationId xmlns:a16="http://schemas.microsoft.com/office/drawing/2014/main" id="{B9266A23-D026-E1BA-778E-4CC2DDA6574D}"/>
                </a:ext>
              </a:extLst>
            </p:cNvPr>
            <p:cNvCxnSpPr>
              <a:cxnSpLocks/>
              <a:stCxn id="23" idx="2"/>
              <a:endCxn id="42" idx="0"/>
            </p:cNvCxnSpPr>
            <p:nvPr/>
          </p:nvCxnSpPr>
          <p:spPr>
            <a:xfrm rot="16200000" flipH="1">
              <a:off x="6633417" y="2664174"/>
              <a:ext cx="371689" cy="713768"/>
            </a:xfrm>
            <a:prstGeom prst="bentConnector3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734B19DC-9F94-44BE-AE39-9BC319FA99A0}"/>
                </a:ext>
              </a:extLst>
            </p:cNvPr>
            <p:cNvSpPr/>
            <p:nvPr/>
          </p:nvSpPr>
          <p:spPr>
            <a:xfrm>
              <a:off x="7977784" y="3206903"/>
              <a:ext cx="1269546" cy="444193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</a:rPr>
                <a:t>三级文本</a:t>
              </a:r>
            </a:p>
          </p:txBody>
        </p:sp>
        <p:cxnSp>
          <p:nvCxnSpPr>
            <p:cNvPr id="57" name="连接符: 肘形 56">
              <a:extLst>
                <a:ext uri="{FF2B5EF4-FFF2-40B4-BE49-F238E27FC236}">
                  <a16:creationId xmlns:a16="http://schemas.microsoft.com/office/drawing/2014/main" id="{D7CDC358-73E3-17C6-B53E-4CC17E95F94B}"/>
                </a:ext>
              </a:extLst>
            </p:cNvPr>
            <p:cNvCxnSpPr>
              <a:stCxn id="25" idx="2"/>
              <a:endCxn id="55" idx="0"/>
            </p:cNvCxnSpPr>
            <p:nvPr/>
          </p:nvCxnSpPr>
          <p:spPr>
            <a:xfrm rot="16200000" flipH="1">
              <a:off x="8221862" y="2816207"/>
              <a:ext cx="371689" cy="409701"/>
            </a:xfrm>
            <a:prstGeom prst="bentConnector3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6B350AD9-946C-8D0C-2909-C47334A90DC3}"/>
                </a:ext>
              </a:extLst>
            </p:cNvPr>
            <p:cNvSpPr/>
            <p:nvPr/>
          </p:nvSpPr>
          <p:spPr>
            <a:xfrm>
              <a:off x="9694274" y="3206903"/>
              <a:ext cx="1269546" cy="444193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</a:rPr>
                <a:t>三级文本</a:t>
              </a:r>
            </a:p>
          </p:txBody>
        </p:sp>
        <p:cxnSp>
          <p:nvCxnSpPr>
            <p:cNvPr id="61" name="连接符: 肘形 60">
              <a:extLst>
                <a:ext uri="{FF2B5EF4-FFF2-40B4-BE49-F238E27FC236}">
                  <a16:creationId xmlns:a16="http://schemas.microsoft.com/office/drawing/2014/main" id="{0F395D8F-7AA2-3090-435D-29000BA87A84}"/>
                </a:ext>
              </a:extLst>
            </p:cNvPr>
            <p:cNvCxnSpPr>
              <a:stCxn id="27" idx="2"/>
              <a:endCxn id="59" idx="0"/>
            </p:cNvCxnSpPr>
            <p:nvPr/>
          </p:nvCxnSpPr>
          <p:spPr>
            <a:xfrm rot="16200000" flipH="1">
              <a:off x="9769906" y="2647761"/>
              <a:ext cx="371689" cy="746593"/>
            </a:xfrm>
            <a:prstGeom prst="bentConnector3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连接符: 肘形 62">
              <a:extLst>
                <a:ext uri="{FF2B5EF4-FFF2-40B4-BE49-F238E27FC236}">
                  <a16:creationId xmlns:a16="http://schemas.microsoft.com/office/drawing/2014/main" id="{EA054321-CD45-33C8-4EBF-CB6F406774EF}"/>
                </a:ext>
              </a:extLst>
            </p:cNvPr>
            <p:cNvCxnSpPr>
              <a:stCxn id="29" idx="2"/>
              <a:endCxn id="59" idx="0"/>
            </p:cNvCxnSpPr>
            <p:nvPr/>
          </p:nvCxnSpPr>
          <p:spPr>
            <a:xfrm rot="5400000">
              <a:off x="10459706" y="2704556"/>
              <a:ext cx="371689" cy="633005"/>
            </a:xfrm>
            <a:prstGeom prst="bentConnector3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矩形: 圆角 66">
              <a:extLst>
                <a:ext uri="{FF2B5EF4-FFF2-40B4-BE49-F238E27FC236}">
                  <a16:creationId xmlns:a16="http://schemas.microsoft.com/office/drawing/2014/main" id="{0FE2690A-13A8-EE72-F6DE-6DA8A7527AB5}"/>
                </a:ext>
              </a:extLst>
            </p:cNvPr>
            <p:cNvSpPr/>
            <p:nvPr/>
          </p:nvSpPr>
          <p:spPr>
            <a:xfrm>
              <a:off x="1870633" y="3914857"/>
              <a:ext cx="1606667" cy="444193"/>
            </a:xfrm>
            <a:prstGeom prst="roundRect">
              <a:avLst/>
            </a:prstGeom>
            <a:solidFill>
              <a:srgbClr val="0070C0">
                <a:alpha val="40000"/>
              </a:srgb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1536" tIns="61536" rIns="61536" bIns="61536" numCol="1" spcCol="1270" anchor="ctr" anchorCtr="0">
              <a:no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200" dirty="0">
                  <a:solidFill>
                    <a:schemeClr val="tx1"/>
                  </a:solidFill>
                </a:rPr>
                <a:t>文本内容</a:t>
              </a:r>
            </a:p>
          </p:txBody>
        </p:sp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id="{4480B75D-DA97-913E-3041-DCF47366FBB9}"/>
                </a:ext>
              </a:extLst>
            </p:cNvPr>
            <p:cNvSpPr/>
            <p:nvPr/>
          </p:nvSpPr>
          <p:spPr>
            <a:xfrm>
              <a:off x="4228535" y="3914857"/>
              <a:ext cx="1606667" cy="444193"/>
            </a:xfrm>
            <a:prstGeom prst="roundRect">
              <a:avLst/>
            </a:prstGeom>
            <a:solidFill>
              <a:srgbClr val="0070C0">
                <a:alpha val="40000"/>
              </a:srgb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1536" tIns="61536" rIns="61536" bIns="61536" numCol="1" spcCol="1270" anchor="ctr" anchorCtr="0">
              <a:noAutofit/>
            </a:bodyPr>
            <a:lstStyle/>
            <a:p>
              <a:pPr algn="ctr"/>
              <a:r>
                <a:rPr lang="zh-CN" altLang="en-US" sz="1200" dirty="0">
                  <a:solidFill>
                    <a:schemeClr val="tx1"/>
                  </a:solidFill>
                </a:rPr>
                <a:t>文本内容</a:t>
              </a:r>
            </a:p>
          </p:txBody>
        </p:sp>
        <p:sp>
          <p:nvSpPr>
            <p:cNvPr id="69" name="矩形: 圆角 68">
              <a:extLst>
                <a:ext uri="{FF2B5EF4-FFF2-40B4-BE49-F238E27FC236}">
                  <a16:creationId xmlns:a16="http://schemas.microsoft.com/office/drawing/2014/main" id="{8053BB00-A456-F04B-0F7E-6FC4431A3C13}"/>
                </a:ext>
              </a:extLst>
            </p:cNvPr>
            <p:cNvSpPr/>
            <p:nvPr/>
          </p:nvSpPr>
          <p:spPr>
            <a:xfrm>
              <a:off x="6586437" y="3914857"/>
              <a:ext cx="1606667" cy="444193"/>
            </a:xfrm>
            <a:prstGeom prst="roundRect">
              <a:avLst/>
            </a:prstGeom>
            <a:solidFill>
              <a:srgbClr val="0070C0">
                <a:alpha val="40000"/>
              </a:srgb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1536" tIns="61536" rIns="61536" bIns="61536" numCol="1" spcCol="1270" anchor="ctr" anchorCtr="0">
              <a:noAutofit/>
            </a:bodyPr>
            <a:lstStyle/>
            <a:p>
              <a:pPr algn="ctr"/>
              <a:r>
                <a:rPr lang="zh-CN" altLang="en-US" sz="1200" dirty="0">
                  <a:solidFill>
                    <a:schemeClr val="tx1"/>
                  </a:solidFill>
                </a:rPr>
                <a:t>文本内容</a:t>
              </a:r>
            </a:p>
          </p:txBody>
        </p:sp>
        <p:sp>
          <p:nvSpPr>
            <p:cNvPr id="70" name="矩形: 圆角 69">
              <a:extLst>
                <a:ext uri="{FF2B5EF4-FFF2-40B4-BE49-F238E27FC236}">
                  <a16:creationId xmlns:a16="http://schemas.microsoft.com/office/drawing/2014/main" id="{B01F47EF-652E-D284-A1D0-65B20F3CF96B}"/>
                </a:ext>
              </a:extLst>
            </p:cNvPr>
            <p:cNvSpPr/>
            <p:nvPr/>
          </p:nvSpPr>
          <p:spPr>
            <a:xfrm>
              <a:off x="8944340" y="3914857"/>
              <a:ext cx="1606667" cy="444193"/>
            </a:xfrm>
            <a:prstGeom prst="roundRect">
              <a:avLst/>
            </a:prstGeom>
            <a:solidFill>
              <a:srgbClr val="0070C0">
                <a:alpha val="40000"/>
              </a:srgb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1536" tIns="61536" rIns="61536" bIns="61536" numCol="1" spcCol="1270" anchor="ctr" anchorCtr="0">
              <a:noAutofit/>
            </a:bodyPr>
            <a:lstStyle/>
            <a:p>
              <a:pPr algn="ctr"/>
              <a:r>
                <a:rPr lang="zh-CN" altLang="en-US" sz="1200" dirty="0">
                  <a:solidFill>
                    <a:schemeClr val="tx1"/>
                  </a:solidFill>
                </a:rPr>
                <a:t>文本内容</a:t>
              </a:r>
            </a:p>
          </p:txBody>
        </p:sp>
        <p:cxnSp>
          <p:nvCxnSpPr>
            <p:cNvPr id="72" name="连接符: 肘形 71">
              <a:extLst>
                <a:ext uri="{FF2B5EF4-FFF2-40B4-BE49-F238E27FC236}">
                  <a16:creationId xmlns:a16="http://schemas.microsoft.com/office/drawing/2014/main" id="{B7B96134-DEC8-CDD6-849E-EDA81DD6BAC3}"/>
                </a:ext>
              </a:extLst>
            </p:cNvPr>
            <p:cNvCxnSpPr>
              <a:stCxn id="8" idx="2"/>
              <a:endCxn id="67" idx="0"/>
            </p:cNvCxnSpPr>
            <p:nvPr/>
          </p:nvCxnSpPr>
          <p:spPr>
            <a:xfrm rot="5400000">
              <a:off x="2850584" y="3474480"/>
              <a:ext cx="263761" cy="616993"/>
            </a:xfrm>
            <a:prstGeom prst="bentConnector3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箭头连接符 73">
              <a:extLst>
                <a:ext uri="{FF2B5EF4-FFF2-40B4-BE49-F238E27FC236}">
                  <a16:creationId xmlns:a16="http://schemas.microsoft.com/office/drawing/2014/main" id="{E9DAA704-CD54-4B49-2D6F-D0B1BC322362}"/>
                </a:ext>
              </a:extLst>
            </p:cNvPr>
            <p:cNvCxnSpPr>
              <a:stCxn id="67" idx="3"/>
              <a:endCxn id="68" idx="1"/>
            </p:cNvCxnSpPr>
            <p:nvPr/>
          </p:nvCxnSpPr>
          <p:spPr>
            <a:xfrm>
              <a:off x="3477300" y="4136954"/>
              <a:ext cx="75123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箭头连接符 75">
              <a:extLst>
                <a:ext uri="{FF2B5EF4-FFF2-40B4-BE49-F238E27FC236}">
                  <a16:creationId xmlns:a16="http://schemas.microsoft.com/office/drawing/2014/main" id="{FFC6DEBF-AD88-97E7-671D-5384044813A7}"/>
                </a:ext>
              </a:extLst>
            </p:cNvPr>
            <p:cNvCxnSpPr>
              <a:stCxn id="68" idx="3"/>
              <a:endCxn id="69" idx="1"/>
            </p:cNvCxnSpPr>
            <p:nvPr/>
          </p:nvCxnSpPr>
          <p:spPr>
            <a:xfrm>
              <a:off x="5835202" y="4136954"/>
              <a:ext cx="75123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箭头连接符 77">
              <a:extLst>
                <a:ext uri="{FF2B5EF4-FFF2-40B4-BE49-F238E27FC236}">
                  <a16:creationId xmlns:a16="http://schemas.microsoft.com/office/drawing/2014/main" id="{AA2F96F7-409D-FAC9-5DF6-E193CCDD0D60}"/>
                </a:ext>
              </a:extLst>
            </p:cNvPr>
            <p:cNvCxnSpPr>
              <a:stCxn id="69" idx="3"/>
              <a:endCxn id="70" idx="1"/>
            </p:cNvCxnSpPr>
            <p:nvPr/>
          </p:nvCxnSpPr>
          <p:spPr>
            <a:xfrm>
              <a:off x="8193104" y="4136954"/>
              <a:ext cx="75123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矩形: 剪去对角 80">
              <a:extLst>
                <a:ext uri="{FF2B5EF4-FFF2-40B4-BE49-F238E27FC236}">
                  <a16:creationId xmlns:a16="http://schemas.microsoft.com/office/drawing/2014/main" id="{F8A5E9F7-6489-9513-E9E4-C156454C5186}"/>
                </a:ext>
              </a:extLst>
            </p:cNvPr>
            <p:cNvSpPr/>
            <p:nvPr/>
          </p:nvSpPr>
          <p:spPr>
            <a:xfrm>
              <a:off x="1870633" y="4581147"/>
              <a:ext cx="1606667" cy="444193"/>
            </a:xfrm>
            <a:prstGeom prst="snip2DiagRect">
              <a:avLst>
                <a:gd name="adj1" fmla="val 0"/>
                <a:gd name="adj2" fmla="val 45258"/>
              </a:avLst>
            </a:prstGeom>
            <a:solidFill>
              <a:srgbClr val="0070C0">
                <a:alpha val="14902"/>
              </a:srgbClr>
            </a:solidFill>
            <a:ln>
              <a:solidFill>
                <a:srgbClr val="99C6E6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1536" tIns="61536" rIns="61536" bIns="61536" numCol="1" spcCol="1270" anchor="ctr" anchorCtr="0">
              <a:noAutofit/>
            </a:bodyPr>
            <a:lstStyle/>
            <a:p>
              <a:pPr algn="ctr"/>
              <a:r>
                <a:rPr lang="zh-CN" altLang="en-US" sz="1200" dirty="0">
                  <a:solidFill>
                    <a:schemeClr val="tx1"/>
                  </a:solidFill>
                </a:rPr>
                <a:t>文本内容</a:t>
              </a:r>
            </a:p>
          </p:txBody>
        </p:sp>
        <p:sp>
          <p:nvSpPr>
            <p:cNvPr id="82" name="矩形: 剪去对角 81">
              <a:extLst>
                <a:ext uri="{FF2B5EF4-FFF2-40B4-BE49-F238E27FC236}">
                  <a16:creationId xmlns:a16="http://schemas.microsoft.com/office/drawing/2014/main" id="{62C057E8-D4B9-A3B2-8618-842607B39FEC}"/>
                </a:ext>
              </a:extLst>
            </p:cNvPr>
            <p:cNvSpPr/>
            <p:nvPr/>
          </p:nvSpPr>
          <p:spPr>
            <a:xfrm>
              <a:off x="4232477" y="4581147"/>
              <a:ext cx="1606667" cy="444193"/>
            </a:xfrm>
            <a:prstGeom prst="snip2DiagRect">
              <a:avLst>
                <a:gd name="adj1" fmla="val 0"/>
                <a:gd name="adj2" fmla="val 45258"/>
              </a:avLst>
            </a:prstGeom>
            <a:solidFill>
              <a:srgbClr val="0070C0">
                <a:alpha val="14902"/>
              </a:srgbClr>
            </a:solidFill>
            <a:ln>
              <a:solidFill>
                <a:srgbClr val="99C6E6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1536" tIns="61536" rIns="61536" bIns="61536" numCol="1" spcCol="1270" anchor="ctr" anchorCtr="0">
              <a:noAutofit/>
            </a:bodyPr>
            <a:lstStyle/>
            <a:p>
              <a:pPr algn="ctr"/>
              <a:r>
                <a:rPr lang="zh-CN" altLang="en-US" sz="1200" dirty="0">
                  <a:solidFill>
                    <a:schemeClr val="tx1"/>
                  </a:solidFill>
                </a:rPr>
                <a:t>文本内容</a:t>
              </a:r>
            </a:p>
          </p:txBody>
        </p:sp>
        <p:sp>
          <p:nvSpPr>
            <p:cNvPr id="83" name="矩形: 剪去对角 82">
              <a:extLst>
                <a:ext uri="{FF2B5EF4-FFF2-40B4-BE49-F238E27FC236}">
                  <a16:creationId xmlns:a16="http://schemas.microsoft.com/office/drawing/2014/main" id="{CA133752-B88E-FC80-CB87-36CEB4664277}"/>
                </a:ext>
              </a:extLst>
            </p:cNvPr>
            <p:cNvSpPr/>
            <p:nvPr/>
          </p:nvSpPr>
          <p:spPr>
            <a:xfrm>
              <a:off x="6582495" y="4581147"/>
              <a:ext cx="1606667" cy="444193"/>
            </a:xfrm>
            <a:prstGeom prst="snip2DiagRect">
              <a:avLst>
                <a:gd name="adj1" fmla="val 0"/>
                <a:gd name="adj2" fmla="val 42399"/>
              </a:avLst>
            </a:prstGeom>
            <a:solidFill>
              <a:srgbClr val="0070C0">
                <a:alpha val="14902"/>
              </a:srgbClr>
            </a:solidFill>
            <a:ln>
              <a:solidFill>
                <a:srgbClr val="99C6E6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1536" tIns="61536" rIns="61536" bIns="61536" numCol="1" spcCol="1270" anchor="ctr" anchorCtr="0">
              <a:noAutofit/>
            </a:bodyPr>
            <a:lstStyle/>
            <a:p>
              <a:pPr algn="ctr"/>
              <a:r>
                <a:rPr lang="zh-CN" altLang="en-US" sz="1200" dirty="0">
                  <a:solidFill>
                    <a:schemeClr val="tx1"/>
                  </a:solidFill>
                </a:rPr>
                <a:t>文本内容</a:t>
              </a:r>
            </a:p>
          </p:txBody>
        </p:sp>
        <p:sp>
          <p:nvSpPr>
            <p:cNvPr id="84" name="矩形: 剪去对角 83">
              <a:extLst>
                <a:ext uri="{FF2B5EF4-FFF2-40B4-BE49-F238E27FC236}">
                  <a16:creationId xmlns:a16="http://schemas.microsoft.com/office/drawing/2014/main" id="{0F4F5885-2295-DD0A-02DA-6567C1A32796}"/>
                </a:ext>
              </a:extLst>
            </p:cNvPr>
            <p:cNvSpPr/>
            <p:nvPr/>
          </p:nvSpPr>
          <p:spPr>
            <a:xfrm>
              <a:off x="8944339" y="4581147"/>
              <a:ext cx="1606667" cy="444193"/>
            </a:xfrm>
            <a:prstGeom prst="snip2DiagRect">
              <a:avLst>
                <a:gd name="adj1" fmla="val 0"/>
                <a:gd name="adj2" fmla="val 42399"/>
              </a:avLst>
            </a:prstGeom>
            <a:solidFill>
              <a:srgbClr val="0070C0">
                <a:alpha val="14902"/>
              </a:srgbClr>
            </a:solidFill>
            <a:ln>
              <a:solidFill>
                <a:srgbClr val="99C6E6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1536" tIns="61536" rIns="61536" bIns="61536" numCol="1" spcCol="1270" anchor="ctr" anchorCtr="0">
              <a:noAutofit/>
            </a:bodyPr>
            <a:lstStyle/>
            <a:p>
              <a:pPr algn="ctr"/>
              <a:r>
                <a:rPr lang="zh-CN" altLang="en-US" sz="1200" dirty="0">
                  <a:solidFill>
                    <a:schemeClr val="tx1"/>
                  </a:solidFill>
                </a:rPr>
                <a:t>文本内容</a:t>
              </a:r>
            </a:p>
          </p:txBody>
        </p:sp>
        <p:cxnSp>
          <p:nvCxnSpPr>
            <p:cNvPr id="86" name="直接箭头连接符 85">
              <a:extLst>
                <a:ext uri="{FF2B5EF4-FFF2-40B4-BE49-F238E27FC236}">
                  <a16:creationId xmlns:a16="http://schemas.microsoft.com/office/drawing/2014/main" id="{0C41FA6E-F41A-CC98-6F70-EEF7443F02DE}"/>
                </a:ext>
              </a:extLst>
            </p:cNvPr>
            <p:cNvCxnSpPr>
              <a:stCxn id="81" idx="3"/>
              <a:endCxn id="67" idx="2"/>
            </p:cNvCxnSpPr>
            <p:nvPr/>
          </p:nvCxnSpPr>
          <p:spPr>
            <a:xfrm flipV="1">
              <a:off x="2673967" y="4359050"/>
              <a:ext cx="0" cy="22209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箭头连接符 87">
              <a:extLst>
                <a:ext uri="{FF2B5EF4-FFF2-40B4-BE49-F238E27FC236}">
                  <a16:creationId xmlns:a16="http://schemas.microsoft.com/office/drawing/2014/main" id="{A7561E74-0732-5F2B-5167-861E2287EC54}"/>
                </a:ext>
              </a:extLst>
            </p:cNvPr>
            <p:cNvCxnSpPr>
              <a:stCxn id="82" idx="3"/>
              <a:endCxn id="68" idx="2"/>
            </p:cNvCxnSpPr>
            <p:nvPr/>
          </p:nvCxnSpPr>
          <p:spPr>
            <a:xfrm flipH="1" flipV="1">
              <a:off x="5031869" y="4359050"/>
              <a:ext cx="3942" cy="22209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箭头连接符 90">
              <a:extLst>
                <a:ext uri="{FF2B5EF4-FFF2-40B4-BE49-F238E27FC236}">
                  <a16:creationId xmlns:a16="http://schemas.microsoft.com/office/drawing/2014/main" id="{EA3ACF3E-FC8F-F562-552E-C573BD3C46D3}"/>
                </a:ext>
              </a:extLst>
            </p:cNvPr>
            <p:cNvCxnSpPr>
              <a:cxnSpLocks/>
              <a:stCxn id="83" idx="3"/>
              <a:endCxn id="69" idx="2"/>
            </p:cNvCxnSpPr>
            <p:nvPr/>
          </p:nvCxnSpPr>
          <p:spPr>
            <a:xfrm flipV="1">
              <a:off x="7385829" y="4359050"/>
              <a:ext cx="3942" cy="22209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箭头连接符 94">
              <a:extLst>
                <a:ext uri="{FF2B5EF4-FFF2-40B4-BE49-F238E27FC236}">
                  <a16:creationId xmlns:a16="http://schemas.microsoft.com/office/drawing/2014/main" id="{4753A1B3-FE98-BED7-1F1D-205C31BD9D30}"/>
                </a:ext>
              </a:extLst>
            </p:cNvPr>
            <p:cNvCxnSpPr>
              <a:stCxn id="84" idx="3"/>
              <a:endCxn id="70" idx="2"/>
            </p:cNvCxnSpPr>
            <p:nvPr/>
          </p:nvCxnSpPr>
          <p:spPr>
            <a:xfrm flipV="1">
              <a:off x="9747673" y="4359050"/>
              <a:ext cx="1" cy="22209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矩形: 圆角 99">
              <a:extLst>
                <a:ext uri="{FF2B5EF4-FFF2-40B4-BE49-F238E27FC236}">
                  <a16:creationId xmlns:a16="http://schemas.microsoft.com/office/drawing/2014/main" id="{33D3D4B2-6F43-2ADA-9F4C-AA5CF2BAE0DB}"/>
                </a:ext>
              </a:extLst>
            </p:cNvPr>
            <p:cNvSpPr/>
            <p:nvPr/>
          </p:nvSpPr>
          <p:spPr>
            <a:xfrm>
              <a:off x="1770772" y="5257921"/>
              <a:ext cx="1806390" cy="901395"/>
            </a:xfrm>
            <a:prstGeom prst="roundRect">
              <a:avLst>
                <a:gd name="adj" fmla="val 14976"/>
              </a:avLst>
            </a:prstGeom>
            <a:solidFill>
              <a:schemeClr val="bg1"/>
            </a:solidFill>
            <a:ln>
              <a:solidFill>
                <a:srgbClr val="E1EFFB"/>
              </a:solidFill>
            </a:ln>
            <a:effectLst>
              <a:outerShdw blurRad="406400" dist="152400" dir="5400000" algn="t" rotWithShape="0">
                <a:srgbClr val="0070C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r>
                <a:rPr lang="en-US" altLang="zh-CN" sz="1200" i="0" u="none" strike="noStrike" kern="100" spc="1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A company profile refers to a copy that intro</a:t>
              </a:r>
              <a:endPara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1" name="矩形: 圆角 100">
              <a:extLst>
                <a:ext uri="{FF2B5EF4-FFF2-40B4-BE49-F238E27FC236}">
                  <a16:creationId xmlns:a16="http://schemas.microsoft.com/office/drawing/2014/main" id="{5FF3871A-F71D-88B6-82D3-3588AAD282E0}"/>
                </a:ext>
              </a:extLst>
            </p:cNvPr>
            <p:cNvSpPr/>
            <p:nvPr/>
          </p:nvSpPr>
          <p:spPr>
            <a:xfrm>
              <a:off x="4128673" y="5257921"/>
              <a:ext cx="1806390" cy="901395"/>
            </a:xfrm>
            <a:prstGeom prst="roundRect">
              <a:avLst>
                <a:gd name="adj" fmla="val 14976"/>
              </a:avLst>
            </a:prstGeom>
            <a:solidFill>
              <a:schemeClr val="bg1"/>
            </a:solidFill>
            <a:ln>
              <a:solidFill>
                <a:srgbClr val="E1EFFB"/>
              </a:solidFill>
            </a:ln>
            <a:effectLst>
              <a:outerShdw blurRad="406400" dist="152400" dir="5400000" algn="t" rotWithShape="0">
                <a:srgbClr val="0070C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r>
                <a:rPr lang="en-US" altLang="zh-CN" sz="1200" i="0" u="none" strike="noStrike" kern="100" spc="1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A company profile refers to a copy that intro</a:t>
              </a:r>
              <a:endPara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2" name="矩形: 圆角 101">
              <a:extLst>
                <a:ext uri="{FF2B5EF4-FFF2-40B4-BE49-F238E27FC236}">
                  <a16:creationId xmlns:a16="http://schemas.microsoft.com/office/drawing/2014/main" id="{926457F2-910D-63E5-5A92-1816C5294FB7}"/>
                </a:ext>
              </a:extLst>
            </p:cNvPr>
            <p:cNvSpPr/>
            <p:nvPr/>
          </p:nvSpPr>
          <p:spPr>
            <a:xfrm>
              <a:off x="6482633" y="5257921"/>
              <a:ext cx="1806390" cy="901395"/>
            </a:xfrm>
            <a:prstGeom prst="roundRect">
              <a:avLst>
                <a:gd name="adj" fmla="val 14976"/>
              </a:avLst>
            </a:prstGeom>
            <a:solidFill>
              <a:schemeClr val="bg1"/>
            </a:solidFill>
            <a:ln>
              <a:solidFill>
                <a:srgbClr val="E1EFFB"/>
              </a:solidFill>
            </a:ln>
            <a:effectLst>
              <a:outerShdw blurRad="406400" dist="152400" dir="5400000" algn="t" rotWithShape="0">
                <a:srgbClr val="0070C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r>
                <a:rPr lang="en-US" altLang="zh-CN" sz="1200" i="0" u="none" strike="noStrike" kern="100" spc="1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A company profile refers to a copy that intro</a:t>
              </a:r>
              <a:endPara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3" name="矩形: 圆角 102">
              <a:extLst>
                <a:ext uri="{FF2B5EF4-FFF2-40B4-BE49-F238E27FC236}">
                  <a16:creationId xmlns:a16="http://schemas.microsoft.com/office/drawing/2014/main" id="{B81847C5-37B6-C18F-1242-D4F69557C261}"/>
                </a:ext>
              </a:extLst>
            </p:cNvPr>
            <p:cNvSpPr/>
            <p:nvPr/>
          </p:nvSpPr>
          <p:spPr>
            <a:xfrm>
              <a:off x="8839160" y="5257921"/>
              <a:ext cx="1806390" cy="901395"/>
            </a:xfrm>
            <a:prstGeom prst="roundRect">
              <a:avLst>
                <a:gd name="adj" fmla="val 14976"/>
              </a:avLst>
            </a:prstGeom>
            <a:solidFill>
              <a:schemeClr val="bg1"/>
            </a:solidFill>
            <a:ln>
              <a:solidFill>
                <a:srgbClr val="E1EFFB"/>
              </a:solidFill>
            </a:ln>
            <a:effectLst>
              <a:outerShdw blurRad="406400" dist="152400" dir="5400000" algn="t" rotWithShape="0">
                <a:srgbClr val="0070C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r>
                <a:rPr lang="en-US" altLang="zh-CN" sz="1200" i="0" u="none" strike="noStrike" kern="100" spc="1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A company profile refers to a copy that intro</a:t>
              </a:r>
              <a:endPara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105" name="直接箭头连接符 104">
              <a:extLst>
                <a:ext uri="{FF2B5EF4-FFF2-40B4-BE49-F238E27FC236}">
                  <a16:creationId xmlns:a16="http://schemas.microsoft.com/office/drawing/2014/main" id="{B6C7A20A-C25B-9749-D796-B629DB2A05CF}"/>
                </a:ext>
              </a:extLst>
            </p:cNvPr>
            <p:cNvCxnSpPr>
              <a:stCxn id="81" idx="1"/>
              <a:endCxn id="100" idx="0"/>
            </p:cNvCxnSpPr>
            <p:nvPr/>
          </p:nvCxnSpPr>
          <p:spPr>
            <a:xfrm>
              <a:off x="2673967" y="5025340"/>
              <a:ext cx="0" cy="23258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箭头连接符 106">
              <a:extLst>
                <a:ext uri="{FF2B5EF4-FFF2-40B4-BE49-F238E27FC236}">
                  <a16:creationId xmlns:a16="http://schemas.microsoft.com/office/drawing/2014/main" id="{0B6C8414-0E3D-0B6D-9EBD-7203259273C9}"/>
                </a:ext>
              </a:extLst>
            </p:cNvPr>
            <p:cNvCxnSpPr>
              <a:stCxn id="82" idx="1"/>
              <a:endCxn id="101" idx="0"/>
            </p:cNvCxnSpPr>
            <p:nvPr/>
          </p:nvCxnSpPr>
          <p:spPr>
            <a:xfrm flipH="1">
              <a:off x="5031868" y="5025340"/>
              <a:ext cx="3943" cy="23258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箭头连接符 108">
              <a:extLst>
                <a:ext uri="{FF2B5EF4-FFF2-40B4-BE49-F238E27FC236}">
                  <a16:creationId xmlns:a16="http://schemas.microsoft.com/office/drawing/2014/main" id="{C231DB02-01FC-614E-4726-2C83CDC1D854}"/>
                </a:ext>
              </a:extLst>
            </p:cNvPr>
            <p:cNvCxnSpPr>
              <a:stCxn id="83" idx="1"/>
              <a:endCxn id="102" idx="0"/>
            </p:cNvCxnSpPr>
            <p:nvPr/>
          </p:nvCxnSpPr>
          <p:spPr>
            <a:xfrm flipH="1">
              <a:off x="7385828" y="5025340"/>
              <a:ext cx="1" cy="23258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箭头连接符 111">
              <a:extLst>
                <a:ext uri="{FF2B5EF4-FFF2-40B4-BE49-F238E27FC236}">
                  <a16:creationId xmlns:a16="http://schemas.microsoft.com/office/drawing/2014/main" id="{51110955-AC3E-0898-748C-934F6027B5AC}"/>
                </a:ext>
              </a:extLst>
            </p:cNvPr>
            <p:cNvCxnSpPr>
              <a:stCxn id="84" idx="1"/>
              <a:endCxn id="103" idx="0"/>
            </p:cNvCxnSpPr>
            <p:nvPr/>
          </p:nvCxnSpPr>
          <p:spPr>
            <a:xfrm flipH="1">
              <a:off x="9742355" y="5025340"/>
              <a:ext cx="5318" cy="23258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左大括号 123">
              <a:extLst>
                <a:ext uri="{FF2B5EF4-FFF2-40B4-BE49-F238E27FC236}">
                  <a16:creationId xmlns:a16="http://schemas.microsoft.com/office/drawing/2014/main" id="{B68558F6-7807-0D38-6F23-CCBC663AE249}"/>
                </a:ext>
              </a:extLst>
            </p:cNvPr>
            <p:cNvSpPr/>
            <p:nvPr/>
          </p:nvSpPr>
          <p:spPr>
            <a:xfrm>
              <a:off x="1469481" y="3914856"/>
              <a:ext cx="76290" cy="444193"/>
            </a:xfrm>
            <a:prstGeom prst="leftBrac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1552ED54-89D4-B261-146D-6901C02C0F3B}"/>
                </a:ext>
              </a:extLst>
            </p:cNvPr>
            <p:cNvSpPr txBox="1"/>
            <p:nvPr/>
          </p:nvSpPr>
          <p:spPr>
            <a:xfrm>
              <a:off x="585960" y="3998452"/>
              <a:ext cx="7981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/>
                <a:t>文本内容</a:t>
              </a:r>
            </a:p>
          </p:txBody>
        </p:sp>
        <p:sp>
          <p:nvSpPr>
            <p:cNvPr id="126" name="左大括号 125">
              <a:extLst>
                <a:ext uri="{FF2B5EF4-FFF2-40B4-BE49-F238E27FC236}">
                  <a16:creationId xmlns:a16="http://schemas.microsoft.com/office/drawing/2014/main" id="{584EDC4C-860A-C032-6712-5F23A8AF9B75}"/>
                </a:ext>
              </a:extLst>
            </p:cNvPr>
            <p:cNvSpPr/>
            <p:nvPr/>
          </p:nvSpPr>
          <p:spPr>
            <a:xfrm>
              <a:off x="1469481" y="4581147"/>
              <a:ext cx="76290" cy="444193"/>
            </a:xfrm>
            <a:prstGeom prst="leftBrac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5B2CB9F9-9496-8D95-CFBE-EC3F5756938F}"/>
                </a:ext>
              </a:extLst>
            </p:cNvPr>
            <p:cNvSpPr txBox="1"/>
            <p:nvPr/>
          </p:nvSpPr>
          <p:spPr>
            <a:xfrm>
              <a:off x="585960" y="4664743"/>
              <a:ext cx="7981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/>
                <a:t>文本内容</a:t>
              </a:r>
            </a:p>
          </p:txBody>
        </p:sp>
        <p:sp>
          <p:nvSpPr>
            <p:cNvPr id="128" name="左大括号 127">
              <a:extLst>
                <a:ext uri="{FF2B5EF4-FFF2-40B4-BE49-F238E27FC236}">
                  <a16:creationId xmlns:a16="http://schemas.microsoft.com/office/drawing/2014/main" id="{7FE0474D-EF87-BACD-7957-71F3008957D5}"/>
                </a:ext>
              </a:extLst>
            </p:cNvPr>
            <p:cNvSpPr/>
            <p:nvPr/>
          </p:nvSpPr>
          <p:spPr>
            <a:xfrm>
              <a:off x="1469481" y="5491152"/>
              <a:ext cx="76290" cy="444193"/>
            </a:xfrm>
            <a:prstGeom prst="leftBrac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id="{C60D883F-6F62-EC3C-C52A-6C4E81A3C4FF}"/>
                </a:ext>
              </a:extLst>
            </p:cNvPr>
            <p:cNvSpPr txBox="1"/>
            <p:nvPr/>
          </p:nvSpPr>
          <p:spPr>
            <a:xfrm>
              <a:off x="585960" y="5574748"/>
              <a:ext cx="7981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/>
                <a:t>文本内容</a:t>
              </a:r>
            </a:p>
          </p:txBody>
        </p:sp>
        <p:sp>
          <p:nvSpPr>
            <p:cNvPr id="130" name="左大括号 129">
              <a:extLst>
                <a:ext uri="{FF2B5EF4-FFF2-40B4-BE49-F238E27FC236}">
                  <a16:creationId xmlns:a16="http://schemas.microsoft.com/office/drawing/2014/main" id="{4AA18724-66D4-450C-029F-1D115F192A42}"/>
                </a:ext>
              </a:extLst>
            </p:cNvPr>
            <p:cNvSpPr/>
            <p:nvPr/>
          </p:nvSpPr>
          <p:spPr>
            <a:xfrm flipH="1">
              <a:off x="10838238" y="3914856"/>
              <a:ext cx="76290" cy="444193"/>
            </a:xfrm>
            <a:prstGeom prst="leftBrac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id="{ADF4381A-FF5F-1744-6F70-316C8CB432EA}"/>
                </a:ext>
              </a:extLst>
            </p:cNvPr>
            <p:cNvSpPr txBox="1"/>
            <p:nvPr/>
          </p:nvSpPr>
          <p:spPr>
            <a:xfrm>
              <a:off x="10962050" y="4019419"/>
              <a:ext cx="8137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/>
                <a:t>文本内容</a:t>
              </a:r>
            </a:p>
          </p:txBody>
        </p:sp>
        <p:sp>
          <p:nvSpPr>
            <p:cNvPr id="132" name="左大括号 131">
              <a:extLst>
                <a:ext uri="{FF2B5EF4-FFF2-40B4-BE49-F238E27FC236}">
                  <a16:creationId xmlns:a16="http://schemas.microsoft.com/office/drawing/2014/main" id="{D7D7A218-4692-B7F6-5616-66EDA5414C40}"/>
                </a:ext>
              </a:extLst>
            </p:cNvPr>
            <p:cNvSpPr/>
            <p:nvPr/>
          </p:nvSpPr>
          <p:spPr>
            <a:xfrm flipH="1">
              <a:off x="10838238" y="4581147"/>
              <a:ext cx="76290" cy="444193"/>
            </a:xfrm>
            <a:prstGeom prst="leftBrac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id="{8F844334-E249-056E-BDFE-2469B200F716}"/>
                </a:ext>
              </a:extLst>
            </p:cNvPr>
            <p:cNvSpPr txBox="1"/>
            <p:nvPr/>
          </p:nvSpPr>
          <p:spPr>
            <a:xfrm>
              <a:off x="10962050" y="4664742"/>
              <a:ext cx="9089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/>
                <a:t>文本内容</a:t>
              </a:r>
            </a:p>
          </p:txBody>
        </p:sp>
        <p:sp>
          <p:nvSpPr>
            <p:cNvPr id="134" name="左大括号 133">
              <a:extLst>
                <a:ext uri="{FF2B5EF4-FFF2-40B4-BE49-F238E27FC236}">
                  <a16:creationId xmlns:a16="http://schemas.microsoft.com/office/drawing/2014/main" id="{692F6EAB-34E5-3A52-67BA-9BE2F648E8D0}"/>
                </a:ext>
              </a:extLst>
            </p:cNvPr>
            <p:cNvSpPr/>
            <p:nvPr/>
          </p:nvSpPr>
          <p:spPr>
            <a:xfrm flipH="1">
              <a:off x="10838238" y="5453113"/>
              <a:ext cx="76290" cy="444193"/>
            </a:xfrm>
            <a:prstGeom prst="leftBrac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A799C468-6430-1B2F-0C35-9C5AA518973D}"/>
                </a:ext>
              </a:extLst>
            </p:cNvPr>
            <p:cNvSpPr txBox="1"/>
            <p:nvPr/>
          </p:nvSpPr>
          <p:spPr>
            <a:xfrm>
              <a:off x="10962050" y="5536709"/>
              <a:ext cx="9089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/>
                <a:t>文本内容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83920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09F73A2-78E4-C22E-DEB0-19D7DCF486F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汇报人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/ </a:t>
            </a:r>
            <a:r>
              <a:rPr lang="zh-CN" altLang="en-US" dirty="0">
                <a:latin typeface="+mn-ea"/>
                <a:ea typeface="+mn-ea"/>
              </a:rPr>
              <a:t>某某某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2"/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/>
          <a:p>
            <a:pPr algn="r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日期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/ 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2023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月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52229" y="1449091"/>
            <a:ext cx="6576156" cy="2308894"/>
          </a:xfrm>
        </p:spPr>
        <p:txBody>
          <a:bodyPr>
            <a:normAutofit fontScale="90000"/>
          </a:bodyPr>
          <a:lstStyle/>
          <a:p>
            <a:pPr marR="0" rtl="0"/>
            <a:r>
              <a:rPr lang="en-US" altLang="zh-CN" sz="6600" b="0" i="0" u="none" strike="noStrike" kern="2200" baseline="0" dirty="0">
                <a:latin typeface="Arial Black" panose="020B0A04020102020204" pitchFamily="34" charset="0"/>
              </a:rPr>
              <a:t>THANKS FOR WATCHING!</a:t>
            </a:r>
            <a:endParaRPr lang="zh-CN" altLang="en-US" sz="6600" b="0" i="0" u="none" strike="noStrike" kern="2200" baseline="0" dirty="0">
              <a:gradFill flip="none" rotWithShape="1">
                <a:gsLst>
                  <a:gs pos="0">
                    <a:srgbClr val="F8CA4A"/>
                  </a:gs>
                  <a:gs pos="50000">
                    <a:srgbClr val="FBE09B"/>
                  </a:gs>
                  <a:gs pos="100000">
                    <a:srgbClr val="F8CA4A"/>
                  </a:gs>
                </a:gsLst>
                <a:lin ang="18900000" scaled="1"/>
                <a:tileRect/>
              </a:gradFill>
              <a:latin typeface="Arial Black" panose="020B0A040201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03700" y="3628883"/>
            <a:ext cx="3784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感谢您的观看！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8" y="715073"/>
            <a:ext cx="9517349" cy="2185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曼珠沙华 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作品。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TW" sz="2400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60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zh-CN" altLang="en-US" b="1" i="0" u="none" strike="noStrike" kern="2200" baseline="0" dirty="0">
                <a:latin typeface="微软雅黑" panose="020B0503020204020204" charset="-122"/>
                <a:ea typeface="微软雅黑" panose="020B0503020204020204" charset="-122"/>
              </a:rPr>
              <a:t>内容总览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24"/>
          </p:nvPr>
        </p:nvSpPr>
        <p:spPr>
          <a:xfrm>
            <a:off x="5030914" y="2284598"/>
            <a:ext cx="2284286" cy="400791"/>
          </a:xfrm>
        </p:spPr>
        <p:txBody>
          <a:bodyPr/>
          <a:lstStyle/>
          <a:p>
            <a:pPr marR="0" lvl="0" rtl="0"/>
            <a:r>
              <a:rPr lang="zh-CN" altLang="en-US" kern="100" dirty="0">
                <a:latin typeface="微软雅黑" panose="020B0503020204020204" pitchFamily="34" charset="-122"/>
              </a:rPr>
              <a:t>在这里</a:t>
            </a:r>
            <a:r>
              <a:rPr lang="zh-CN" altLang="en-US" b="1" i="0" u="none" strike="noStrike" kern="100" baseline="0" dirty="0">
                <a:latin typeface="微软雅黑" panose="020B0503020204020204" pitchFamily="34" charset="-122"/>
              </a:rPr>
              <a:t>输入标题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26"/>
          </p:nvPr>
        </p:nvSpPr>
        <p:spPr>
          <a:xfrm>
            <a:off x="5030914" y="4715622"/>
            <a:ext cx="2171460" cy="400791"/>
          </a:xfrm>
        </p:spPr>
        <p:txBody>
          <a:bodyPr/>
          <a:lstStyle/>
          <a:p>
            <a:pPr marR="0" lvl="0" rtl="0"/>
            <a:r>
              <a:rPr lang="zh-CN" altLang="en-US" kern="100" dirty="0">
                <a:latin typeface="微软雅黑" panose="020B0503020204020204" pitchFamily="34" charset="-122"/>
              </a:rPr>
              <a:t>在这里</a:t>
            </a:r>
            <a:r>
              <a:rPr lang="zh-CN" altLang="en-US" b="1" i="0" u="none" strike="noStrike" kern="100" baseline="0" dirty="0">
                <a:latin typeface="微软雅黑" panose="020B0503020204020204" pitchFamily="34" charset="-122"/>
              </a:rPr>
              <a:t>输入标题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29"/>
          </p:nvPr>
        </p:nvSpPr>
        <p:spPr>
          <a:xfrm>
            <a:off x="5030914" y="2654792"/>
            <a:ext cx="2072740" cy="362569"/>
          </a:xfrm>
        </p:spPr>
        <p:txBody>
          <a:bodyPr/>
          <a:lstStyle/>
          <a:p>
            <a:r>
              <a:rPr lang="en-US" altLang="zh-CN" dirty="0"/>
              <a:t>ENTER A TITLE HERE</a:t>
            </a:r>
            <a:endParaRPr lang="zh-CN" altLang="en-US" dirty="0"/>
          </a:p>
        </p:txBody>
      </p:sp>
      <p:sp>
        <p:nvSpPr>
          <p:cNvPr id="27" name="文本占位符 26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altLang="zh-CN" dirty="0"/>
              <a:t>ENTER A TITLE HERE</a:t>
            </a:r>
            <a:endParaRPr lang="zh-CN" altLang="en-US" dirty="0"/>
          </a:p>
        </p:txBody>
      </p:sp>
      <p:sp>
        <p:nvSpPr>
          <p:cNvPr id="29" name="文本占位符 28"/>
          <p:cNvSpPr>
            <a:spLocks noGrp="1"/>
          </p:cNvSpPr>
          <p:nvPr>
            <p:ph type="body" sz="quarter" idx="33"/>
          </p:nvPr>
        </p:nvSpPr>
        <p:spPr>
          <a:xfrm>
            <a:off x="360233" y="3788458"/>
            <a:ext cx="2339424" cy="400791"/>
          </a:xfrm>
        </p:spPr>
        <p:txBody>
          <a:bodyPr/>
          <a:lstStyle/>
          <a:p>
            <a:r>
              <a:rPr lang="en-US" altLang="zh-CN" dirty="0"/>
              <a:t>CONTENT OVERVIEW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9190459-6885-6D8D-EA69-774D89BE4584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altLang="zh-CN" dirty="0"/>
              <a:t>ENTER A TITLE HERE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EE3212C9-F501-57A3-285D-AEB94CF95271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zh-CN" altLang="en-US" kern="100" dirty="0">
                <a:latin typeface="微软雅黑" panose="020B0503020204020204" pitchFamily="34" charset="-122"/>
              </a:rPr>
              <a:t>在这里</a:t>
            </a:r>
            <a:r>
              <a:rPr lang="zh-CN" altLang="en-US" b="1" i="0" u="none" strike="noStrike" kern="100" baseline="0" dirty="0">
                <a:latin typeface="微软雅黑" panose="020B0503020204020204" pitchFamily="34" charset="-122"/>
              </a:rPr>
              <a:t>输入标题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5CDB7F96-E6A3-C696-DE51-BBB394E6B6F3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zh-CN" altLang="en-US" kern="100" dirty="0">
                <a:latin typeface="微软雅黑" panose="020B0503020204020204" pitchFamily="34" charset="-122"/>
              </a:rPr>
              <a:t>在这里</a:t>
            </a:r>
            <a:r>
              <a:rPr lang="zh-CN" altLang="en-US" b="1" i="0" u="none" strike="noStrike" kern="100" baseline="0" dirty="0">
                <a:latin typeface="微软雅黑" panose="020B0503020204020204" pitchFamily="34" charset="-122"/>
              </a:rPr>
              <a:t>输入标题</a:t>
            </a: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CB840AA1-3136-9309-F0C4-E136C07082AB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altLang="zh-CN" dirty="0"/>
              <a:t>ENTER A TITLE HERE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6186623" y="2851694"/>
            <a:ext cx="3915320" cy="628013"/>
          </a:xfrm>
        </p:spPr>
        <p:txBody>
          <a:bodyPr/>
          <a:lstStyle/>
          <a:p>
            <a:pPr marR="0" lvl="0" rtl="0"/>
            <a:r>
              <a:rPr lang="zh-CN" altLang="en-US" kern="100" dirty="0">
                <a:latin typeface="微软雅黑" panose="020B0503020204020204" pitchFamily="34" charset="-122"/>
              </a:rPr>
              <a:t>在这里</a:t>
            </a:r>
            <a:r>
              <a:rPr lang="zh-CN" altLang="en-US" i="0" u="none" strike="noStrike" kern="100" baseline="0" dirty="0">
                <a:latin typeface="微软雅黑" panose="020B0503020204020204" pitchFamily="34" charset="-122"/>
              </a:rPr>
              <a:t>输入标题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33"/>
          </p:nvPr>
        </p:nvSpPr>
        <p:spPr>
          <a:xfrm>
            <a:off x="6186805" y="3514725"/>
            <a:ext cx="3806281" cy="400685"/>
          </a:xfrm>
        </p:spPr>
        <p:txBody>
          <a:bodyPr/>
          <a:lstStyle/>
          <a:p>
            <a:r>
              <a:rPr lang="en-US" altLang="zh-CN" dirty="0"/>
              <a:t>ENTER A TITLE HERE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8861" y="146795"/>
            <a:ext cx="4855026" cy="441964"/>
          </a:xfrm>
        </p:spPr>
        <p:txBody>
          <a:bodyPr>
            <a:normAutofit fontScale="90000"/>
          </a:bodyPr>
          <a:lstStyle/>
          <a:p>
            <a:pPr marR="0" rtl="0"/>
            <a:r>
              <a:rPr lang="en-US" altLang="zh-CN" sz="3100" b="1" i="0" u="none" strike="noStrike" kern="2200" baseline="0" dirty="0">
                <a:latin typeface="微软雅黑" panose="020B0503020204020204" charset="-122"/>
                <a:ea typeface="微软雅黑" panose="020B0503020204020204" charset="-122"/>
              </a:rPr>
              <a:t>01 </a:t>
            </a:r>
            <a:r>
              <a:rPr lang="zh-CN" altLang="en-US" sz="3100" kern="2200" dirty="0"/>
              <a:t>在这里输入标题 </a:t>
            </a:r>
            <a:r>
              <a:rPr lang="en-US" altLang="zh-CN" sz="2200" b="0" i="0" u="none" strike="noStrike" kern="2200" baseline="0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en-US" altLang="zh-CN" sz="2200" b="0" i="0" u="none" strike="noStrike" kern="22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200" b="0" i="0" u="none" strike="noStrike" kern="2200" dirty="0">
                <a:latin typeface="微软雅黑" panose="020B0503020204020204" charset="-122"/>
                <a:ea typeface="微软雅黑" panose="020B0503020204020204" charset="-122"/>
              </a:rPr>
              <a:t>二级标题</a:t>
            </a:r>
            <a:endParaRPr lang="zh-CN" altLang="en-US" b="0" i="0" u="none" strike="noStrike" kern="2200" baseline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4968" y="949119"/>
            <a:ext cx="10992117" cy="13823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30000"/>
              </a:lnSpc>
              <a:spcAft>
                <a:spcPts val="600"/>
              </a:spcAft>
            </a:pPr>
            <a:r>
              <a:rPr lang="zh-CN" altLang="en-US" sz="2000" b="1" i="0" u="none" strike="noStrike" kern="100" spc="100" dirty="0">
                <a:latin typeface="微软雅黑" panose="020B0503020204020204" charset="-122"/>
                <a:ea typeface="微软雅黑" panose="020B0503020204020204" charset="-122"/>
              </a:rPr>
              <a:t>输入段落标题</a:t>
            </a:r>
            <a:endParaRPr lang="en-US" altLang="zh-CN" sz="2000" b="1" i="0" u="none" strike="noStrike" kern="100" spc="1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lvl="1">
              <a:lnSpc>
                <a:spcPct val="130000"/>
              </a:lnSpc>
              <a:spcAft>
                <a:spcPts val="600"/>
              </a:spcAft>
            </a:pPr>
            <a:r>
              <a:rPr lang="en-US" altLang="zh-CN" sz="1400" i="0" u="none" strike="noStrike" kern="100" spc="100" dirty="0">
                <a:latin typeface="微软雅黑" panose="020B0503020204020204" charset="-122"/>
                <a:ea typeface="微软雅黑" panose="020B0503020204020204" charset="-122"/>
              </a:rPr>
              <a:t>A company profile refers to a copy that introduces the basic situation and business strategy of a company to the public through text and image materials. Mainly introduce the name of the enterprise, legal nature of the enterprise, establishment address, establishment time, industry, registered capital, building area.</a:t>
            </a:r>
            <a:endParaRPr lang="zh-CN" altLang="en-US" sz="1400" i="0" u="none" strike="noStrike" kern="100" spc="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2" name="图表 21"/>
          <p:cNvGraphicFramePr/>
          <p:nvPr>
            <p:extLst>
              <p:ext uri="{D42A27DB-BD31-4B8C-83A1-F6EECF244321}">
                <p14:modId xmlns:p14="http://schemas.microsoft.com/office/powerpoint/2010/main" val="3203626979"/>
              </p:ext>
            </p:extLst>
          </p:nvPr>
        </p:nvGraphicFramePr>
        <p:xfrm>
          <a:off x="8957904" y="2576738"/>
          <a:ext cx="2091681" cy="17004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矩形 22"/>
          <p:cNvSpPr/>
          <p:nvPr/>
        </p:nvSpPr>
        <p:spPr>
          <a:xfrm>
            <a:off x="9372429" y="3094710"/>
            <a:ext cx="1262630" cy="664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</a:rPr>
              <a:t>99</a:t>
            </a: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</a:rPr>
              <a:t>%</a:t>
            </a:r>
          </a:p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</a:rPr>
              <a:t>文本名称</a:t>
            </a:r>
            <a:endParaRPr lang="zh-CN" altLang="en-US" sz="1200" dirty="0"/>
          </a:p>
        </p:txBody>
      </p:sp>
      <p:graphicFrame>
        <p:nvGraphicFramePr>
          <p:cNvPr id="24" name="图表 23"/>
          <p:cNvGraphicFramePr/>
          <p:nvPr>
            <p:extLst>
              <p:ext uri="{D42A27DB-BD31-4B8C-83A1-F6EECF244321}">
                <p14:modId xmlns:p14="http://schemas.microsoft.com/office/powerpoint/2010/main" val="447915362"/>
              </p:ext>
            </p:extLst>
          </p:nvPr>
        </p:nvGraphicFramePr>
        <p:xfrm>
          <a:off x="8957905" y="4494807"/>
          <a:ext cx="2091681" cy="17004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5" name="矩形 24"/>
          <p:cNvSpPr/>
          <p:nvPr/>
        </p:nvSpPr>
        <p:spPr>
          <a:xfrm>
            <a:off x="9372429" y="5012779"/>
            <a:ext cx="1262630" cy="664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</a:rPr>
              <a:t>90</a:t>
            </a: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</a:rPr>
              <a:t>%</a:t>
            </a:r>
          </a:p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</a:rPr>
              <a:t>文本名称</a:t>
            </a:r>
            <a:endParaRPr lang="zh-CN" altLang="en-US" sz="1200" dirty="0"/>
          </a:p>
        </p:txBody>
      </p:sp>
      <p:sp>
        <p:nvSpPr>
          <p:cNvPr id="26" name="矩形 25"/>
          <p:cNvSpPr/>
          <p:nvPr/>
        </p:nvSpPr>
        <p:spPr>
          <a:xfrm>
            <a:off x="6883297" y="4801279"/>
            <a:ext cx="2074607" cy="10874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9705" lvl="1" indent="-179705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1400" kern="100" dirty="0">
                <a:latin typeface="微软雅黑" panose="020B0503020204020204" charset="-122"/>
                <a:ea typeface="微软雅黑" panose="020B0503020204020204" charset="-122"/>
              </a:rPr>
              <a:t>数据标签名称</a:t>
            </a:r>
            <a:endParaRPr lang="en-US" altLang="zh-CN" sz="1400" kern="1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lvl="1">
              <a:lnSpc>
                <a:spcPct val="120000"/>
              </a:lnSpc>
              <a:spcAft>
                <a:spcPts val="600"/>
              </a:spcAft>
            </a:pPr>
            <a:r>
              <a:rPr lang="en-US" altLang="zh-CN" sz="4000" dirty="0">
                <a:solidFill>
                  <a:srgbClr val="0070C0"/>
                </a:solidFill>
                <a:latin typeface="Bahnschrift SemiBold" panose="020B0502040204020203" pitchFamily="34" charset="0"/>
                <a:ea typeface="微软雅黑" panose="020B0503020204020204" charset="-122"/>
              </a:rPr>
              <a:t>34,000</a:t>
            </a:r>
            <a:r>
              <a:rPr lang="zh-CN" altLang="zh-CN" sz="1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亿元</a:t>
            </a:r>
            <a:endParaRPr lang="zh-CN" altLang="zh-CN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883297" y="2883210"/>
            <a:ext cx="1901286" cy="1087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705" lvl="1" indent="-179705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1400" kern="100" dirty="0">
                <a:latin typeface="微软雅黑" panose="020B0503020204020204" charset="-122"/>
                <a:ea typeface="微软雅黑" panose="020B0503020204020204" charset="-122"/>
              </a:rPr>
              <a:t>数据标签名称</a:t>
            </a:r>
            <a:endParaRPr lang="en-US" altLang="zh-CN" sz="1400" kern="1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lvl="1">
              <a:lnSpc>
                <a:spcPct val="120000"/>
              </a:lnSpc>
              <a:spcAft>
                <a:spcPts val="600"/>
              </a:spcAft>
            </a:pPr>
            <a:r>
              <a:rPr lang="en-US" altLang="zh-CN" sz="4000" dirty="0">
                <a:solidFill>
                  <a:srgbClr val="0070C0"/>
                </a:solidFill>
                <a:latin typeface="Bahnschrift SemiBold" panose="020B0502040204020203" pitchFamily="34" charset="0"/>
                <a:ea typeface="微软雅黑" panose="020B0503020204020204" charset="-122"/>
              </a:rPr>
              <a:t>1,760</a:t>
            </a:r>
            <a:r>
              <a:rPr lang="zh-CN" altLang="zh-CN" sz="1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亿元</a:t>
            </a:r>
            <a:endParaRPr lang="zh-CN" altLang="zh-CN" sz="1200" kern="100" spc="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7" name="直接连接符 36"/>
          <p:cNvCxnSpPr>
            <a:cxnSpLocks/>
          </p:cNvCxnSpPr>
          <p:nvPr/>
        </p:nvCxnSpPr>
        <p:spPr>
          <a:xfrm>
            <a:off x="6922830" y="4372449"/>
            <a:ext cx="403908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表格 3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351501572"/>
              </p:ext>
            </p:extLst>
          </p:nvPr>
        </p:nvGraphicFramePr>
        <p:xfrm>
          <a:off x="530485" y="2660383"/>
          <a:ext cx="5698800" cy="35348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481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506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706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200" b="1" dirty="0">
                          <a:solidFill>
                            <a:schemeClr val="bg1"/>
                          </a:solidFill>
                        </a:rPr>
                        <a:t>类别名称</a:t>
                      </a:r>
                      <a:endParaRPr lang="en-US" altLang="en-US" sz="1200" b="1" dirty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288000" marR="68580" marT="0" marB="0" anchor="ctr">
                    <a:solidFill>
                      <a:srgbClr val="42A2EA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1" dirty="0" err="1">
                          <a:solidFill>
                            <a:schemeClr val="bg1"/>
                          </a:solidFill>
                        </a:rPr>
                        <a:t>企业名称</a:t>
                      </a:r>
                      <a:endParaRPr lang="en-US" altLang="en-US" sz="1200" b="1" dirty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288000" marR="68580" marT="0" marB="0" anchor="ctr">
                    <a:solidFill>
                      <a:srgbClr val="42A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2778">
                <a:tc rowSpan="3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200" b="0" dirty="0"/>
                        <a:t>Text Content Section</a:t>
                      </a:r>
                      <a:endParaRPr lang="en-US" altLang="en-US" sz="1200" b="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288000" marR="68580" marT="0" marB="0" anchor="ctr">
                    <a:solidFill>
                      <a:srgbClr val="42A2EA">
                        <a:alpha val="6470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Enterprise Name</a:t>
                      </a:r>
                      <a:endParaRPr lang="en-US" alt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8000" marR="68580" marT="0" marB="0" anchor="ctr">
                    <a:solidFill>
                      <a:srgbClr val="42A2EA">
                        <a:alpha val="6470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277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Enterprise Name</a:t>
                      </a:r>
                      <a:endParaRPr lang="en-US" alt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8000" marR="68580" marT="0" marB="0" anchor="ctr">
                    <a:solidFill>
                      <a:srgbClr val="42A2EA">
                        <a:alpha val="6470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277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Enterprise Name</a:t>
                      </a:r>
                      <a:endParaRPr lang="en-US" alt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8000" marR="68580" marT="0" marB="0" anchor="ctr">
                    <a:solidFill>
                      <a:srgbClr val="42A2EA">
                        <a:alpha val="6470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2778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200" b="0" dirty="0"/>
                        <a:t>Text Content Section</a:t>
                      </a:r>
                      <a:endParaRPr lang="en-US" altLang="en-US" sz="1200" b="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288000" marR="68580" marT="0" marB="0" anchor="ctr">
                    <a:solidFill>
                      <a:srgbClr val="42A2EA">
                        <a:alpha val="5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Enterprise Name</a:t>
                      </a:r>
                      <a:endParaRPr lang="en-US" alt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8000" marR="68580" marT="0" marB="0" anchor="ctr">
                    <a:solidFill>
                      <a:srgbClr val="42A2EA">
                        <a:alpha val="5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2778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200" b="0" dirty="0"/>
                        <a:t>Text Content Section</a:t>
                      </a:r>
                      <a:endParaRPr lang="en-US" altLang="en-US" sz="1200" b="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288000" marR="68580" marT="0" marB="0" anchor="ctr">
                    <a:solidFill>
                      <a:srgbClr val="42A2EA">
                        <a:alpha val="4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Enterprise Name</a:t>
                      </a:r>
                      <a:endParaRPr lang="en-US" alt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8000" marR="68580" marT="0" marB="0" anchor="ctr">
                    <a:solidFill>
                      <a:srgbClr val="42A2EA">
                        <a:alpha val="4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2778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200" b="0" dirty="0"/>
                        <a:t>Text Content Section</a:t>
                      </a:r>
                      <a:endParaRPr lang="en-US" altLang="en-US" sz="1200" b="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288000" marR="68580" marT="0" marB="0" anchor="ctr">
                    <a:solidFill>
                      <a:srgbClr val="42A2EA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Enterprise Name</a:t>
                      </a:r>
                      <a:endParaRPr lang="en-US" alt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8000" marR="68580" marT="0" marB="0" anchor="ctr">
                    <a:solidFill>
                      <a:srgbClr val="42A2EA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2778">
                <a:tc row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200" b="0" dirty="0"/>
                        <a:t>Text Content Section</a:t>
                      </a:r>
                      <a:endParaRPr lang="en-US" altLang="en-US" sz="1200" b="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288000" marR="68580" marT="0" marB="0" anchor="ctr">
                    <a:solidFill>
                      <a:srgbClr val="42A2EA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Enterprise Name</a:t>
                      </a:r>
                      <a:endParaRPr lang="en-US" alt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8000" marR="68580" marT="0" marB="0" anchor="ctr">
                    <a:solidFill>
                      <a:srgbClr val="42A2EA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277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Enterprise Name</a:t>
                      </a:r>
                      <a:endParaRPr lang="en-US" alt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8000" marR="68580" marT="0" marB="0" anchor="ctr">
                    <a:solidFill>
                      <a:srgbClr val="42A2EA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2778">
                <a:tc row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200" b="0" dirty="0"/>
                        <a:t>Text Content Section</a:t>
                      </a:r>
                      <a:endParaRPr lang="en-US" altLang="en-US" sz="1200" b="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288000" marR="68580" marT="0" marB="0" anchor="ctr">
                    <a:solidFill>
                      <a:srgbClr val="42A2EA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Enterprise Name</a:t>
                      </a:r>
                      <a:endParaRPr lang="en-US" alt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8000" marR="68580" marT="0" marB="0" anchor="ctr">
                    <a:solidFill>
                      <a:srgbClr val="42A2EA">
                        <a:alpha val="1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277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Enterprise Name</a:t>
                      </a:r>
                      <a:endParaRPr lang="en-US" alt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8000" marR="68580" marT="0" marB="0" anchor="ctr">
                    <a:solidFill>
                      <a:srgbClr val="42A2EA">
                        <a:alpha val="1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/>
          <p:cNvSpPr/>
          <p:nvPr/>
        </p:nvSpPr>
        <p:spPr>
          <a:xfrm>
            <a:off x="0" y="4342790"/>
            <a:ext cx="12192000" cy="251521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rgbClr val="E1EFFB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2590800" y="2507622"/>
            <a:ext cx="7010400" cy="2021545"/>
            <a:chOff x="2200729" y="2362199"/>
            <a:chExt cx="7738381" cy="2607280"/>
          </a:xfrm>
          <a:effectLst>
            <a:reflection blurRad="6350" stA="30000" endPos="20000" dist="12700" dir="5400000" sy="-100000" algn="bl" rotWithShape="0"/>
          </a:effectLst>
        </p:grpSpPr>
        <p:grpSp>
          <p:nvGrpSpPr>
            <p:cNvPr id="9" name="组合 8"/>
            <p:cNvGrpSpPr/>
            <p:nvPr/>
          </p:nvGrpSpPr>
          <p:grpSpPr>
            <a:xfrm>
              <a:off x="4172403" y="2464404"/>
              <a:ext cx="1914525" cy="2505075"/>
              <a:chOff x="3409950" y="2362200"/>
              <a:chExt cx="1914525" cy="2505075"/>
            </a:xfrm>
            <a:scene3d>
              <a:camera prst="perspectiveRight"/>
              <a:lightRig rig="threePt" dir="t"/>
            </a:scene3d>
          </p:grpSpPr>
          <p:sp>
            <p:nvSpPr>
              <p:cNvPr id="10" name="圆角矩形 9"/>
              <p:cNvSpPr/>
              <p:nvPr/>
            </p:nvSpPr>
            <p:spPr>
              <a:xfrm>
                <a:off x="3409950" y="2362200"/>
                <a:ext cx="1914525" cy="2505075"/>
              </a:xfrm>
              <a:prstGeom prst="roundRect">
                <a:avLst>
                  <a:gd name="adj" fmla="val 5722"/>
                </a:avLst>
              </a:prstGeom>
              <a:gradFill flip="none" rotWithShape="1">
                <a:gsLst>
                  <a:gs pos="0">
                    <a:srgbClr val="F8CA4A"/>
                  </a:gs>
                  <a:gs pos="100000">
                    <a:srgbClr val="FDBB00">
                      <a:alpha val="20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>
                <a:off x="3581399" y="2849883"/>
                <a:ext cx="1571626" cy="946242"/>
                <a:chOff x="3581399" y="2849883"/>
                <a:chExt cx="1571626" cy="946242"/>
              </a:xfrm>
            </p:grpSpPr>
            <p:sp>
              <p:nvSpPr>
                <p:cNvPr id="13" name="文本框 12"/>
                <p:cNvSpPr txBox="1"/>
                <p:nvPr/>
              </p:nvSpPr>
              <p:spPr>
                <a:xfrm>
                  <a:off x="3638549" y="2849883"/>
                  <a:ext cx="1457326" cy="7423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3600" b="1" dirty="0">
                      <a:gradFill>
                        <a:gsLst>
                          <a:gs pos="0">
                            <a:schemeClr val="bg1"/>
                          </a:gs>
                          <a:gs pos="100000">
                            <a:schemeClr val="bg1">
                              <a:alpha val="0"/>
                            </a:schemeClr>
                          </a:gs>
                        </a:gsLst>
                        <a:lin ang="5400000" scaled="1"/>
                      </a:gradFill>
                    </a:rPr>
                    <a:t>02</a:t>
                  </a:r>
                  <a:endParaRPr lang="zh-CN" altLang="en-US" sz="3600" b="1" dirty="0">
                    <a:gradFill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endParaRPr>
                </a:p>
              </p:txBody>
            </p:sp>
            <p:sp>
              <p:nvSpPr>
                <p:cNvPr id="12" name="文本框 11"/>
                <p:cNvSpPr txBox="1"/>
                <p:nvPr/>
              </p:nvSpPr>
              <p:spPr>
                <a:xfrm>
                  <a:off x="3581399" y="3328215"/>
                  <a:ext cx="1571626" cy="4679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600" b="1" dirty="0">
                      <a:solidFill>
                        <a:schemeClr val="tx1"/>
                      </a:solidFill>
                    </a:rPr>
                    <a:t>文本标题</a:t>
                  </a:r>
                  <a:r>
                    <a:rPr lang="en-US" altLang="zh-CN" sz="1600" b="1" dirty="0">
                      <a:solidFill>
                        <a:schemeClr val="tx1"/>
                      </a:solidFill>
                    </a:rPr>
                    <a:t>2</a:t>
                  </a:r>
                  <a:endParaRPr lang="zh-CN" altLang="en-US" sz="1600" b="1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8" name="组合 7"/>
            <p:cNvGrpSpPr/>
            <p:nvPr/>
          </p:nvGrpSpPr>
          <p:grpSpPr>
            <a:xfrm>
              <a:off x="2200729" y="2362199"/>
              <a:ext cx="1914525" cy="2505075"/>
              <a:chOff x="3409950" y="2362200"/>
              <a:chExt cx="1914525" cy="2505075"/>
            </a:xfrm>
            <a:scene3d>
              <a:camera prst="perspectiveLeft"/>
              <a:lightRig rig="threePt" dir="t"/>
            </a:scene3d>
          </p:grpSpPr>
          <p:sp>
            <p:nvSpPr>
              <p:cNvPr id="4" name="圆角矩形 3"/>
              <p:cNvSpPr/>
              <p:nvPr/>
            </p:nvSpPr>
            <p:spPr>
              <a:xfrm>
                <a:off x="3409950" y="2362200"/>
                <a:ext cx="1914525" cy="2505075"/>
              </a:xfrm>
              <a:prstGeom prst="roundRect">
                <a:avLst>
                  <a:gd name="adj" fmla="val 5722"/>
                </a:avLst>
              </a:prstGeom>
              <a:gradFill flip="none" rotWithShape="1">
                <a:gsLst>
                  <a:gs pos="0">
                    <a:srgbClr val="42A2EA"/>
                  </a:gs>
                  <a:gs pos="100000">
                    <a:srgbClr val="0070C0">
                      <a:alpha val="20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3581399" y="2937987"/>
                <a:ext cx="1571626" cy="1167685"/>
                <a:chOff x="3581399" y="2937987"/>
                <a:chExt cx="1571626" cy="1167685"/>
              </a:xfrm>
            </p:grpSpPr>
            <p:sp>
              <p:nvSpPr>
                <p:cNvPr id="5" name="文本框 4"/>
                <p:cNvSpPr txBox="1"/>
                <p:nvPr/>
              </p:nvSpPr>
              <p:spPr>
                <a:xfrm>
                  <a:off x="3581399" y="3328215"/>
                  <a:ext cx="1571626" cy="777457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algn="ctr">
                    <a:defRPr>
                      <a:solidFill>
                        <a:schemeClr val="lt1"/>
                      </a:solidFill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zh-CN" altLang="en-US" sz="1600" b="1" dirty="0">
                      <a:solidFill>
                        <a:schemeClr val="tx1"/>
                      </a:solidFill>
                    </a:rPr>
                    <a:t>文本标题</a:t>
                  </a:r>
                  <a:r>
                    <a:rPr lang="en-US" altLang="zh-CN" sz="1600" b="1" dirty="0">
                      <a:solidFill>
                        <a:schemeClr val="tx1"/>
                      </a:solidFill>
                    </a:rPr>
                    <a:t>1</a:t>
                  </a:r>
                  <a:endParaRPr lang="zh-CN" altLang="en-US" sz="16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" name="文本框 5"/>
                <p:cNvSpPr txBox="1"/>
                <p:nvPr/>
              </p:nvSpPr>
              <p:spPr>
                <a:xfrm>
                  <a:off x="3638549" y="2937987"/>
                  <a:ext cx="1457326" cy="742319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algn="ctr">
                    <a:defRPr>
                      <a:solidFill>
                        <a:schemeClr val="lt1"/>
                      </a:solidFill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r>
                    <a:rPr lang="en-US" altLang="zh-CN" sz="3600" b="1" dirty="0">
                      <a:gradFill>
                        <a:gsLst>
                          <a:gs pos="0">
                            <a:schemeClr val="bg1"/>
                          </a:gs>
                          <a:gs pos="100000">
                            <a:schemeClr val="bg1">
                              <a:alpha val="0"/>
                            </a:schemeClr>
                          </a:gs>
                        </a:gsLst>
                        <a:lin ang="5400000" scaled="1"/>
                      </a:gradFill>
                    </a:rPr>
                    <a:t>01</a:t>
                  </a:r>
                  <a:endParaRPr lang="zh-CN" altLang="en-US" sz="3600" b="1" dirty="0">
                    <a:gradFill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endParaRPr>
                </a:p>
              </p:txBody>
            </p:sp>
          </p:grpSp>
        </p:grpSp>
        <p:grpSp>
          <p:nvGrpSpPr>
            <p:cNvPr id="34" name="组合 33"/>
            <p:cNvGrpSpPr/>
            <p:nvPr/>
          </p:nvGrpSpPr>
          <p:grpSpPr>
            <a:xfrm>
              <a:off x="8024585" y="2464404"/>
              <a:ext cx="1914525" cy="2505075"/>
              <a:chOff x="3409950" y="2362200"/>
              <a:chExt cx="1914525" cy="2505075"/>
            </a:xfrm>
            <a:scene3d>
              <a:camera prst="perspectiveRight"/>
              <a:lightRig rig="threePt" dir="t"/>
            </a:scene3d>
          </p:grpSpPr>
          <p:sp>
            <p:nvSpPr>
              <p:cNvPr id="35" name="圆角矩形 34"/>
              <p:cNvSpPr/>
              <p:nvPr/>
            </p:nvSpPr>
            <p:spPr>
              <a:xfrm>
                <a:off x="3409950" y="2362200"/>
                <a:ext cx="1914525" cy="2505075"/>
              </a:xfrm>
              <a:prstGeom prst="roundRect">
                <a:avLst>
                  <a:gd name="adj" fmla="val 5722"/>
                </a:avLst>
              </a:prstGeom>
              <a:gradFill flip="none" rotWithShape="1">
                <a:gsLst>
                  <a:gs pos="0">
                    <a:srgbClr val="F8CA4A"/>
                  </a:gs>
                  <a:gs pos="100000">
                    <a:srgbClr val="FDBB00">
                      <a:alpha val="20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3581399" y="2849883"/>
                <a:ext cx="1571626" cy="946242"/>
                <a:chOff x="3581399" y="2849883"/>
                <a:chExt cx="1571626" cy="946242"/>
              </a:xfrm>
            </p:grpSpPr>
            <p:sp>
              <p:nvSpPr>
                <p:cNvPr id="38" name="文本框 37"/>
                <p:cNvSpPr txBox="1"/>
                <p:nvPr/>
              </p:nvSpPr>
              <p:spPr>
                <a:xfrm>
                  <a:off x="3638549" y="2849883"/>
                  <a:ext cx="1457326" cy="8125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3600" b="1" dirty="0">
                      <a:gradFill>
                        <a:gsLst>
                          <a:gs pos="0">
                            <a:schemeClr val="bg1"/>
                          </a:gs>
                          <a:gs pos="100000">
                            <a:schemeClr val="bg1">
                              <a:alpha val="0"/>
                            </a:schemeClr>
                          </a:gs>
                        </a:gsLst>
                        <a:lin ang="5400000" scaled="1"/>
                      </a:gradFill>
                    </a:rPr>
                    <a:t>04</a:t>
                  </a:r>
                  <a:endParaRPr lang="zh-CN" altLang="en-US" sz="3600" b="1" dirty="0">
                    <a:gradFill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endParaRPr>
                </a:p>
              </p:txBody>
            </p:sp>
            <p:sp>
              <p:nvSpPr>
                <p:cNvPr id="37" name="文本框 36"/>
                <p:cNvSpPr txBox="1"/>
                <p:nvPr/>
              </p:nvSpPr>
              <p:spPr>
                <a:xfrm>
                  <a:off x="3581399" y="3328215"/>
                  <a:ext cx="1571626" cy="4679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600" b="1" dirty="0">
                      <a:solidFill>
                        <a:schemeClr val="tx1"/>
                      </a:solidFill>
                    </a:rPr>
                    <a:t>文本标题</a:t>
                  </a:r>
                  <a:r>
                    <a:rPr lang="en-US" altLang="zh-CN" sz="1600" b="1" dirty="0">
                      <a:solidFill>
                        <a:schemeClr val="tx1"/>
                      </a:solidFill>
                    </a:rPr>
                    <a:t>4</a:t>
                  </a:r>
                  <a:endParaRPr lang="zh-CN" altLang="en-US" sz="1600" b="1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39" name="组合 38"/>
            <p:cNvGrpSpPr/>
            <p:nvPr/>
          </p:nvGrpSpPr>
          <p:grpSpPr>
            <a:xfrm>
              <a:off x="6052911" y="2362199"/>
              <a:ext cx="1914525" cy="2505075"/>
              <a:chOff x="3409950" y="2362200"/>
              <a:chExt cx="1914525" cy="2505075"/>
            </a:xfrm>
            <a:scene3d>
              <a:camera prst="perspectiveLeft"/>
              <a:lightRig rig="threePt" dir="t"/>
            </a:scene3d>
          </p:grpSpPr>
          <p:sp>
            <p:nvSpPr>
              <p:cNvPr id="40" name="圆角矩形 39"/>
              <p:cNvSpPr/>
              <p:nvPr/>
            </p:nvSpPr>
            <p:spPr>
              <a:xfrm>
                <a:off x="3409950" y="2362200"/>
                <a:ext cx="1914525" cy="2505075"/>
              </a:xfrm>
              <a:prstGeom prst="roundRect">
                <a:avLst>
                  <a:gd name="adj" fmla="val 5722"/>
                </a:avLst>
              </a:prstGeom>
              <a:gradFill flip="none" rotWithShape="1">
                <a:gsLst>
                  <a:gs pos="0">
                    <a:srgbClr val="42A2EA"/>
                  </a:gs>
                  <a:gs pos="100000">
                    <a:srgbClr val="0070C0">
                      <a:alpha val="20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1" name="组合 40"/>
              <p:cNvGrpSpPr/>
              <p:nvPr/>
            </p:nvGrpSpPr>
            <p:grpSpPr>
              <a:xfrm>
                <a:off x="3581399" y="2937987"/>
                <a:ext cx="1571626" cy="1167685"/>
                <a:chOff x="3581399" y="2937987"/>
                <a:chExt cx="1571626" cy="1167685"/>
              </a:xfrm>
            </p:grpSpPr>
            <p:sp>
              <p:nvSpPr>
                <p:cNvPr id="43" name="文本框 42"/>
                <p:cNvSpPr txBox="1"/>
                <p:nvPr/>
              </p:nvSpPr>
              <p:spPr>
                <a:xfrm>
                  <a:off x="3638549" y="2937987"/>
                  <a:ext cx="1457326" cy="742319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algn="ctr">
                    <a:defRPr>
                      <a:solidFill>
                        <a:schemeClr val="lt1"/>
                      </a:solidFill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r>
                    <a:rPr lang="en-US" altLang="zh-CN" sz="3600" b="1" dirty="0">
                      <a:gradFill>
                        <a:gsLst>
                          <a:gs pos="0">
                            <a:schemeClr val="bg1"/>
                          </a:gs>
                          <a:gs pos="100000">
                            <a:schemeClr val="bg1">
                              <a:alpha val="0"/>
                            </a:schemeClr>
                          </a:gs>
                        </a:gsLst>
                        <a:lin ang="5400000" scaled="1"/>
                      </a:gradFill>
                    </a:rPr>
                    <a:t>03</a:t>
                  </a:r>
                  <a:endParaRPr lang="zh-CN" altLang="en-US" sz="3600" b="1" dirty="0">
                    <a:gradFill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endParaRPr>
                </a:p>
              </p:txBody>
            </p:sp>
            <p:sp>
              <p:nvSpPr>
                <p:cNvPr id="42" name="文本框 41"/>
                <p:cNvSpPr txBox="1"/>
                <p:nvPr/>
              </p:nvSpPr>
              <p:spPr>
                <a:xfrm>
                  <a:off x="3581399" y="3328215"/>
                  <a:ext cx="1571626" cy="777457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algn="ctr">
                    <a:defRPr>
                      <a:solidFill>
                        <a:schemeClr val="lt1"/>
                      </a:solidFill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zh-CN" altLang="en-US" sz="1600" b="1" dirty="0">
                      <a:solidFill>
                        <a:schemeClr val="tx1"/>
                      </a:solidFill>
                    </a:rPr>
                    <a:t>文本标题</a:t>
                  </a:r>
                  <a:r>
                    <a:rPr lang="en-US" altLang="zh-CN" sz="1600" b="1" dirty="0">
                      <a:solidFill>
                        <a:schemeClr val="tx1"/>
                      </a:solidFill>
                    </a:rPr>
                    <a:t>3</a:t>
                  </a:r>
                  <a:endParaRPr lang="zh-CN" altLang="en-US" sz="1600" b="1" dirty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sp>
        <p:nvSpPr>
          <p:cNvPr id="46" name="矩形 45"/>
          <p:cNvSpPr/>
          <p:nvPr/>
        </p:nvSpPr>
        <p:spPr>
          <a:xfrm>
            <a:off x="2472704" y="1190491"/>
            <a:ext cx="2342019" cy="959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i="0" u="none" strike="noStrike" kern="100" spc="100" dirty="0">
                <a:latin typeface="微软雅黑" panose="020B0503020204020204" charset="-122"/>
                <a:ea typeface="微软雅黑" panose="020B0503020204020204" charset="-122"/>
              </a:rPr>
              <a:t>A company profile refers to a copy that introduces the basic situation and business strategy</a:t>
            </a:r>
            <a:endParaRPr lang="zh-CN" alt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弧形 51"/>
          <p:cNvSpPr/>
          <p:nvPr/>
        </p:nvSpPr>
        <p:spPr>
          <a:xfrm flipH="1" flipV="1">
            <a:off x="2090844" y="1718782"/>
            <a:ext cx="1544549" cy="1544549"/>
          </a:xfrm>
          <a:prstGeom prst="arc">
            <a:avLst>
              <a:gd name="adj1" fmla="val 17620320"/>
              <a:gd name="adj2" fmla="val 2844308"/>
            </a:avLst>
          </a:prstGeom>
          <a:ln w="19050">
            <a:solidFill>
              <a:srgbClr val="C8E2F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弧形 52"/>
          <p:cNvSpPr/>
          <p:nvPr/>
        </p:nvSpPr>
        <p:spPr>
          <a:xfrm>
            <a:off x="4238550" y="4271753"/>
            <a:ext cx="1229588" cy="1229588"/>
          </a:xfrm>
          <a:prstGeom prst="arc">
            <a:avLst>
              <a:gd name="adj1" fmla="val 19763138"/>
              <a:gd name="adj2" fmla="val 3992906"/>
            </a:avLst>
          </a:prstGeom>
          <a:ln w="19050">
            <a:solidFill>
              <a:srgbClr val="FBE09B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弧形 53"/>
          <p:cNvSpPr/>
          <p:nvPr/>
        </p:nvSpPr>
        <p:spPr>
          <a:xfrm flipH="1" flipV="1">
            <a:off x="6686717" y="1307939"/>
            <a:ext cx="1544549" cy="1544549"/>
          </a:xfrm>
          <a:prstGeom prst="arc">
            <a:avLst>
              <a:gd name="adj1" fmla="val 19847253"/>
              <a:gd name="adj2" fmla="val 2250013"/>
            </a:avLst>
          </a:prstGeom>
          <a:ln w="19050">
            <a:solidFill>
              <a:srgbClr val="C8E2F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弧形 54"/>
          <p:cNvSpPr/>
          <p:nvPr/>
        </p:nvSpPr>
        <p:spPr>
          <a:xfrm>
            <a:off x="7710569" y="4158602"/>
            <a:ext cx="1229588" cy="1229588"/>
          </a:xfrm>
          <a:prstGeom prst="arc">
            <a:avLst>
              <a:gd name="adj1" fmla="val 20309048"/>
              <a:gd name="adj2" fmla="val 3992906"/>
            </a:avLst>
          </a:prstGeom>
          <a:ln w="19050">
            <a:solidFill>
              <a:srgbClr val="FBE09B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5C9EF8A-E9B6-CFA3-FC53-A1B79FD49D16}"/>
              </a:ext>
            </a:extLst>
          </p:cNvPr>
          <p:cNvSpPr/>
          <p:nvPr/>
        </p:nvSpPr>
        <p:spPr>
          <a:xfrm>
            <a:off x="7114287" y="1190491"/>
            <a:ext cx="2342019" cy="959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i="0" u="none" strike="noStrike" kern="100" spc="100" dirty="0">
                <a:latin typeface="微软雅黑" panose="020B0503020204020204" charset="-122"/>
                <a:ea typeface="微软雅黑" panose="020B0503020204020204" charset="-122"/>
              </a:rPr>
              <a:t>A company profile refers to a copy that introduces the basic situation and business strategy</a:t>
            </a:r>
            <a:endParaRPr lang="zh-CN" alt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FD91C3C-89C1-28D6-B825-F68406523F31}"/>
              </a:ext>
            </a:extLst>
          </p:cNvPr>
          <p:cNvSpPr/>
          <p:nvPr/>
        </p:nvSpPr>
        <p:spPr>
          <a:xfrm>
            <a:off x="6037486" y="4792787"/>
            <a:ext cx="2342019" cy="959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200" i="0" u="none" strike="noStrike" kern="100" spc="100" dirty="0">
                <a:latin typeface="微软雅黑" panose="020B0503020204020204" charset="-122"/>
                <a:ea typeface="微软雅黑" panose="020B0503020204020204" charset="-122"/>
              </a:rPr>
              <a:t>A company profile refers to a copy that introduces the basic situation and business strategy</a:t>
            </a:r>
            <a:endParaRPr lang="zh-CN" alt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2D876CF-D9D7-00D8-0743-ED59D030E128}"/>
              </a:ext>
            </a:extLst>
          </p:cNvPr>
          <p:cNvSpPr/>
          <p:nvPr/>
        </p:nvSpPr>
        <p:spPr>
          <a:xfrm>
            <a:off x="2511325" y="4792787"/>
            <a:ext cx="2342019" cy="959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200" i="0" u="none" strike="noStrike" kern="100" spc="100" dirty="0">
                <a:latin typeface="微软雅黑" panose="020B0503020204020204" charset="-122"/>
                <a:ea typeface="微软雅黑" panose="020B0503020204020204" charset="-122"/>
              </a:rPr>
              <a:t>A company profile refers to a copy that introduces the basic situation and business strategy</a:t>
            </a:r>
            <a:endParaRPr lang="zh-CN" alt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标题 18">
            <a:extLst>
              <a:ext uri="{FF2B5EF4-FFF2-40B4-BE49-F238E27FC236}">
                <a16:creationId xmlns:a16="http://schemas.microsoft.com/office/drawing/2014/main" id="{77B06739-78C4-175F-EB62-164DE598D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b="1" i="0" u="none" strike="noStrike" kern="2200" baseline="0" dirty="0">
                <a:latin typeface="微软雅黑" panose="020B0503020204020204" charset="-122"/>
                <a:ea typeface="微软雅黑" panose="020B0503020204020204" charset="-122"/>
              </a:rPr>
              <a:t>01 </a:t>
            </a:r>
            <a:r>
              <a:rPr lang="zh-CN" altLang="en-US" sz="2800" kern="2200" dirty="0"/>
              <a:t>在这里输入标题 </a:t>
            </a:r>
            <a:r>
              <a:rPr lang="en-US" altLang="zh-CN" sz="2000" b="0" i="0" u="none" strike="noStrike" kern="2200" baseline="0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en-US" altLang="zh-CN" sz="2000" b="0" i="0" u="none" strike="noStrike" kern="22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0" i="0" u="none" strike="noStrike" kern="2200" dirty="0">
                <a:latin typeface="微软雅黑" panose="020B0503020204020204" charset="-122"/>
                <a:ea typeface="微软雅黑" panose="020B0503020204020204" charset="-122"/>
              </a:rPr>
              <a:t>二级标题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/>
        </p:nvSpPr>
        <p:spPr>
          <a:xfrm>
            <a:off x="-28134" y="1734113"/>
            <a:ext cx="12220134" cy="3805614"/>
          </a:xfrm>
          <a:custGeom>
            <a:avLst/>
            <a:gdLst>
              <a:gd name="connsiteX0" fmla="*/ 6057385 w 12220134"/>
              <a:gd name="connsiteY0" fmla="*/ 230 h 3805614"/>
              <a:gd name="connsiteX1" fmla="*/ 11947947 w 12220134"/>
              <a:gd name="connsiteY1" fmla="*/ 2463761 h 3805614"/>
              <a:gd name="connsiteX2" fmla="*/ 12220134 w 12220134"/>
              <a:gd name="connsiteY2" fmla="*/ 2763474 h 3805614"/>
              <a:gd name="connsiteX3" fmla="*/ 12220134 w 12220134"/>
              <a:gd name="connsiteY3" fmla="*/ 3785315 h 3805614"/>
              <a:gd name="connsiteX4" fmla="*/ 12146793 w 12220134"/>
              <a:gd name="connsiteY4" fmla="*/ 3678457 h 3805614"/>
              <a:gd name="connsiteX5" fmla="*/ 6062158 w 12220134"/>
              <a:gd name="connsiteY5" fmla="*/ 635634 h 3805614"/>
              <a:gd name="connsiteX6" fmla="*/ 23948 w 12220134"/>
              <a:gd name="connsiteY6" fmla="*/ 3769572 h 3805614"/>
              <a:gd name="connsiteX7" fmla="*/ 0 w 12220134"/>
              <a:gd name="connsiteY7" fmla="*/ 3805614 h 3805614"/>
              <a:gd name="connsiteX8" fmla="*/ 0 w 12220134"/>
              <a:gd name="connsiteY8" fmla="*/ 2784140 h 3805614"/>
              <a:gd name="connsiteX9" fmla="*/ 204517 w 12220134"/>
              <a:gd name="connsiteY9" fmla="*/ 2552023 h 3805614"/>
              <a:gd name="connsiteX10" fmla="*/ 6057385 w 12220134"/>
              <a:gd name="connsiteY10" fmla="*/ 230 h 3805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20134" h="3805614">
                <a:moveTo>
                  <a:pt x="6057385" y="230"/>
                </a:moveTo>
                <a:cubicBezTo>
                  <a:pt x="8305809" y="-16669"/>
                  <a:pt x="10424282" y="895772"/>
                  <a:pt x="11947947" y="2463761"/>
                </a:cubicBezTo>
                <a:lnTo>
                  <a:pt x="12220134" y="2763474"/>
                </a:lnTo>
                <a:lnTo>
                  <a:pt x="12220134" y="3785315"/>
                </a:lnTo>
                <a:lnTo>
                  <a:pt x="12146793" y="3678457"/>
                </a:lnTo>
                <a:cubicBezTo>
                  <a:pt x="10735274" y="1765326"/>
                  <a:pt x="8480242" y="617460"/>
                  <a:pt x="6062158" y="635634"/>
                </a:cubicBezTo>
                <a:cubicBezTo>
                  <a:pt x="3644074" y="653808"/>
                  <a:pt x="1406551" y="1835441"/>
                  <a:pt x="23948" y="3769572"/>
                </a:cubicBezTo>
                <a:lnTo>
                  <a:pt x="0" y="3805614"/>
                </a:lnTo>
                <a:lnTo>
                  <a:pt x="0" y="2784140"/>
                </a:lnTo>
                <a:lnTo>
                  <a:pt x="204517" y="2552023"/>
                </a:lnTo>
                <a:cubicBezTo>
                  <a:pt x="1704442" y="961309"/>
                  <a:pt x="3808960" y="17129"/>
                  <a:pt x="6057385" y="230"/>
                </a:cubicBezTo>
                <a:close/>
              </a:path>
            </a:pathLst>
          </a:custGeom>
          <a:gradFill>
            <a:gsLst>
              <a:gs pos="0">
                <a:srgbClr val="B3DAF7">
                  <a:alpha val="5000"/>
                </a:srgbClr>
              </a:gs>
              <a:gs pos="100000">
                <a:srgbClr val="B3DAF7">
                  <a:alpha val="4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149522" y="2880395"/>
            <a:ext cx="11881627" cy="3977605"/>
          </a:xfrm>
          <a:custGeom>
            <a:avLst/>
            <a:gdLst>
              <a:gd name="connsiteX0" fmla="*/ 5858705 w 11881627"/>
              <a:gd name="connsiteY0" fmla="*/ 500 h 3977605"/>
              <a:gd name="connsiteX1" fmla="*/ 6120568 w 11881627"/>
              <a:gd name="connsiteY1" fmla="*/ 2543 h 3977605"/>
              <a:gd name="connsiteX2" fmla="*/ 11861218 w 11881627"/>
              <a:gd name="connsiteY2" fmla="*/ 3926368 h 3977605"/>
              <a:gd name="connsiteX3" fmla="*/ 11881627 w 11881627"/>
              <a:gd name="connsiteY3" fmla="*/ 3977605 h 3977605"/>
              <a:gd name="connsiteX4" fmla="*/ 11806233 w 11881627"/>
              <a:gd name="connsiteY4" fmla="*/ 3977605 h 3977605"/>
              <a:gd name="connsiteX5" fmla="*/ 11796681 w 11881627"/>
              <a:gd name="connsiteY5" fmla="*/ 3953624 h 3977605"/>
              <a:gd name="connsiteX6" fmla="*/ 6118605 w 11881627"/>
              <a:gd name="connsiteY6" fmla="*/ 72568 h 3977605"/>
              <a:gd name="connsiteX7" fmla="*/ 124256 w 11881627"/>
              <a:gd name="connsiteY7" fmla="*/ 3861493 h 3977605"/>
              <a:gd name="connsiteX8" fmla="*/ 75876 w 11881627"/>
              <a:gd name="connsiteY8" fmla="*/ 3977605 h 3977605"/>
              <a:gd name="connsiteX9" fmla="*/ 0 w 11881627"/>
              <a:gd name="connsiteY9" fmla="*/ 3977605 h 3977605"/>
              <a:gd name="connsiteX10" fmla="*/ 60160 w 11881627"/>
              <a:gd name="connsiteY10" fmla="*/ 3833222 h 3977605"/>
              <a:gd name="connsiteX11" fmla="*/ 5858705 w 11881627"/>
              <a:gd name="connsiteY11" fmla="*/ 500 h 3977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881627" h="3977605">
                <a:moveTo>
                  <a:pt x="5858705" y="500"/>
                </a:moveTo>
                <a:cubicBezTo>
                  <a:pt x="5945700" y="-583"/>
                  <a:pt x="6033001" y="89"/>
                  <a:pt x="6120568" y="2543"/>
                </a:cubicBezTo>
                <a:cubicBezTo>
                  <a:pt x="8660018" y="73712"/>
                  <a:pt x="10892168" y="1629097"/>
                  <a:pt x="11861218" y="3926368"/>
                </a:cubicBezTo>
                <a:lnTo>
                  <a:pt x="11881627" y="3977605"/>
                </a:lnTo>
                <a:lnTo>
                  <a:pt x="11806233" y="3977605"/>
                </a:lnTo>
                <a:lnTo>
                  <a:pt x="11796681" y="3953624"/>
                </a:lnTo>
                <a:cubicBezTo>
                  <a:pt x="10838194" y="1681392"/>
                  <a:pt x="8630375" y="142962"/>
                  <a:pt x="6118605" y="72568"/>
                </a:cubicBezTo>
                <a:cubicBezTo>
                  <a:pt x="3520223" y="-252"/>
                  <a:pt x="1158615" y="1513705"/>
                  <a:pt x="124256" y="3861493"/>
                </a:cubicBezTo>
                <a:lnTo>
                  <a:pt x="75876" y="3977605"/>
                </a:lnTo>
                <a:lnTo>
                  <a:pt x="0" y="3977605"/>
                </a:lnTo>
                <a:lnTo>
                  <a:pt x="60160" y="3833222"/>
                </a:lnTo>
                <a:cubicBezTo>
                  <a:pt x="1071060" y="1538684"/>
                  <a:pt x="3335866" y="31900"/>
                  <a:pt x="5858705" y="500"/>
                </a:cubicBezTo>
                <a:close/>
              </a:path>
            </a:pathLst>
          </a:custGeom>
          <a:gradFill>
            <a:gsLst>
              <a:gs pos="0">
                <a:srgbClr val="CFE7F9">
                  <a:alpha val="0"/>
                </a:srgbClr>
              </a:gs>
              <a:gs pos="100000">
                <a:srgbClr val="7ABEF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8861" y="146795"/>
            <a:ext cx="5491840" cy="441964"/>
          </a:xfrm>
        </p:spPr>
        <p:txBody>
          <a:bodyPr>
            <a:noAutofit/>
          </a:bodyPr>
          <a:lstStyle/>
          <a:p>
            <a:pPr lvl="0"/>
            <a:r>
              <a:rPr lang="en-US" altLang="zh-CN" sz="2800" b="1" i="0" u="none" strike="noStrike" kern="2200" baseline="0" dirty="0">
                <a:latin typeface="微软雅黑" panose="020B0503020204020204" charset="-122"/>
                <a:ea typeface="微软雅黑" panose="020B0503020204020204" charset="-122"/>
              </a:rPr>
              <a:t>01 </a:t>
            </a:r>
            <a:r>
              <a:rPr lang="zh-CN" altLang="en-US" sz="2800" kern="2200" dirty="0"/>
              <a:t>在这里输入标题 </a:t>
            </a:r>
            <a:r>
              <a:rPr lang="en-US" altLang="zh-CN" sz="2000" b="0" i="0" u="none" strike="noStrike" kern="2200" baseline="0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en-US" altLang="zh-CN" sz="2000" b="0" i="0" u="none" strike="noStrike" kern="22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0" i="0" u="none" strike="noStrike" kern="2200" dirty="0">
                <a:latin typeface="微软雅黑" panose="020B0503020204020204" charset="-122"/>
                <a:ea typeface="微软雅黑" panose="020B0503020204020204" charset="-122"/>
              </a:rPr>
              <a:t>二级标题</a:t>
            </a:r>
            <a:endParaRPr lang="zh-CN" altLang="en-US" sz="2000" b="0" kern="100" dirty="0">
              <a:latin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26274" y="1383120"/>
            <a:ext cx="2695636" cy="1104533"/>
          </a:xfrm>
          <a:prstGeom prst="rect">
            <a:avLst/>
          </a:prstGeom>
        </p:spPr>
        <p:txBody>
          <a:bodyPr wrap="square" lIns="46800" rIns="4680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i="0" u="none" strike="noStrike" kern="100" spc="100" dirty="0">
                <a:latin typeface="微软雅黑" panose="020B0503020204020204" charset="-122"/>
                <a:ea typeface="微软雅黑" panose="020B0503020204020204" charset="-122"/>
              </a:rPr>
              <a:t>A company profile refers to a copy that introduces the basic situation and business strategy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51397" y="2308386"/>
            <a:ext cx="2551145" cy="1104533"/>
          </a:xfrm>
          <a:prstGeom prst="rect">
            <a:avLst/>
          </a:prstGeom>
        </p:spPr>
        <p:txBody>
          <a:bodyPr wrap="square" lIns="46800" rIns="4680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i="0" u="none" strike="noStrike" kern="100" spc="100" dirty="0">
                <a:latin typeface="微软雅黑" panose="020B0503020204020204" charset="-122"/>
                <a:ea typeface="微软雅黑" panose="020B0503020204020204" charset="-122"/>
              </a:rPr>
              <a:t>A company profile refers to a copy that introduces the basic situation and business strategy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445642" y="2310563"/>
            <a:ext cx="2667000" cy="1104533"/>
          </a:xfrm>
          <a:prstGeom prst="rect">
            <a:avLst/>
          </a:prstGeom>
        </p:spPr>
        <p:txBody>
          <a:bodyPr wrap="square" lIns="46800" rIns="4680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i="0" u="none" strike="noStrike" kern="100" spc="100" dirty="0">
                <a:latin typeface="微软雅黑" panose="020B0503020204020204" charset="-122"/>
                <a:ea typeface="微软雅黑" panose="020B0503020204020204" charset="-122"/>
              </a:rPr>
              <a:t>A company profile refers to a copy that introduces the basic situation and business strategy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: 形状 16"/>
          <p:cNvSpPr/>
          <p:nvPr/>
        </p:nvSpPr>
        <p:spPr>
          <a:xfrm>
            <a:off x="501183" y="3186000"/>
            <a:ext cx="11185188" cy="3672001"/>
          </a:xfrm>
          <a:custGeom>
            <a:avLst/>
            <a:gdLst>
              <a:gd name="connsiteX0" fmla="*/ 5592594 w 11185188"/>
              <a:gd name="connsiteY0" fmla="*/ 0 h 3672001"/>
              <a:gd name="connsiteX1" fmla="*/ 11085458 w 11185188"/>
              <a:gd name="connsiteY1" fmla="*/ 3451433 h 3672001"/>
              <a:gd name="connsiteX2" fmla="*/ 11185188 w 11185188"/>
              <a:gd name="connsiteY2" fmla="*/ 3672001 h 3672001"/>
              <a:gd name="connsiteX3" fmla="*/ 0 w 11185188"/>
              <a:gd name="connsiteY3" fmla="*/ 3672001 h 3672001"/>
              <a:gd name="connsiteX4" fmla="*/ 99730 w 11185188"/>
              <a:gd name="connsiteY4" fmla="*/ 3451433 h 3672001"/>
              <a:gd name="connsiteX5" fmla="*/ 5592594 w 11185188"/>
              <a:gd name="connsiteY5" fmla="*/ 0 h 3672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85188" h="3672001">
                <a:moveTo>
                  <a:pt x="5592594" y="0"/>
                </a:moveTo>
                <a:cubicBezTo>
                  <a:pt x="8011547" y="0"/>
                  <a:pt x="10101310" y="1409253"/>
                  <a:pt x="11085458" y="3451433"/>
                </a:cubicBezTo>
                <a:lnTo>
                  <a:pt x="11185188" y="3672001"/>
                </a:lnTo>
                <a:lnTo>
                  <a:pt x="0" y="3672001"/>
                </a:lnTo>
                <a:lnTo>
                  <a:pt x="99730" y="3451433"/>
                </a:lnTo>
                <a:cubicBezTo>
                  <a:pt x="1083878" y="1409253"/>
                  <a:pt x="3173641" y="0"/>
                  <a:pt x="5592594" y="0"/>
                </a:cubicBezTo>
                <a:close/>
              </a:path>
            </a:pathLst>
          </a:custGeom>
          <a:blipFill>
            <a:blip r:embed="rId3"/>
            <a:srcRect/>
            <a:stretch>
              <a:fillRect t="-41382" b="-4138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/>
          <p:cNvSpPr/>
          <p:nvPr/>
        </p:nvSpPr>
        <p:spPr>
          <a:xfrm>
            <a:off x="505629" y="3186000"/>
            <a:ext cx="11185188" cy="3672001"/>
          </a:xfrm>
          <a:custGeom>
            <a:avLst/>
            <a:gdLst>
              <a:gd name="connsiteX0" fmla="*/ 5592594 w 11185188"/>
              <a:gd name="connsiteY0" fmla="*/ 0 h 3672001"/>
              <a:gd name="connsiteX1" fmla="*/ 11085458 w 11185188"/>
              <a:gd name="connsiteY1" fmla="*/ 3451433 h 3672001"/>
              <a:gd name="connsiteX2" fmla="*/ 11185188 w 11185188"/>
              <a:gd name="connsiteY2" fmla="*/ 3672001 h 3672001"/>
              <a:gd name="connsiteX3" fmla="*/ 0 w 11185188"/>
              <a:gd name="connsiteY3" fmla="*/ 3672001 h 3672001"/>
              <a:gd name="connsiteX4" fmla="*/ 99730 w 11185188"/>
              <a:gd name="connsiteY4" fmla="*/ 3451433 h 3672001"/>
              <a:gd name="connsiteX5" fmla="*/ 5592594 w 11185188"/>
              <a:gd name="connsiteY5" fmla="*/ 0 h 3672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85188" h="3672001">
                <a:moveTo>
                  <a:pt x="5592594" y="0"/>
                </a:moveTo>
                <a:cubicBezTo>
                  <a:pt x="8011547" y="0"/>
                  <a:pt x="10101310" y="1409252"/>
                  <a:pt x="11085458" y="3451433"/>
                </a:cubicBezTo>
                <a:lnTo>
                  <a:pt x="11185188" y="3672001"/>
                </a:lnTo>
                <a:lnTo>
                  <a:pt x="0" y="3672001"/>
                </a:lnTo>
                <a:lnTo>
                  <a:pt x="99730" y="3451433"/>
                </a:lnTo>
                <a:cubicBezTo>
                  <a:pt x="1083878" y="1409252"/>
                  <a:pt x="3173641" y="0"/>
                  <a:pt x="5592594" y="0"/>
                </a:cubicBezTo>
                <a:close/>
              </a:path>
            </a:pathLst>
          </a:custGeom>
          <a:gradFill>
            <a:gsLst>
              <a:gs pos="0">
                <a:srgbClr val="0070C0">
                  <a:alpha val="59000"/>
                </a:srgbClr>
              </a:gs>
              <a:gs pos="100000">
                <a:srgbClr val="42A2EA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5400275" y="2650250"/>
            <a:ext cx="1360714" cy="1360714"/>
          </a:xfrm>
          <a:prstGeom prst="ellipse">
            <a:avLst/>
          </a:prstGeom>
          <a:solidFill>
            <a:schemeClr val="bg1"/>
          </a:solidFill>
          <a:ln w="57150">
            <a:gradFill>
              <a:gsLst>
                <a:gs pos="50700">
                  <a:srgbClr val="2189D5"/>
                </a:gs>
                <a:gs pos="0">
                  <a:srgbClr val="42A2EA"/>
                </a:gs>
                <a:gs pos="100000">
                  <a:srgbClr val="0070C0"/>
                </a:gs>
              </a:gsLst>
              <a:lin ang="5400000" scaled="1"/>
            </a:gradFill>
          </a:ln>
          <a:effectLst>
            <a:outerShdw blurRad="254000" dist="203200" dir="540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1746634" y="3596766"/>
            <a:ext cx="1360714" cy="1360714"/>
          </a:xfrm>
          <a:prstGeom prst="ellipse">
            <a:avLst/>
          </a:prstGeom>
          <a:solidFill>
            <a:schemeClr val="bg1"/>
          </a:solidFill>
          <a:ln w="57150">
            <a:gradFill>
              <a:gsLst>
                <a:gs pos="50700">
                  <a:srgbClr val="2189D5"/>
                </a:gs>
                <a:gs pos="0">
                  <a:srgbClr val="42A2EA"/>
                </a:gs>
                <a:gs pos="100000">
                  <a:srgbClr val="0070C0"/>
                </a:gs>
              </a:gsLst>
              <a:lin ang="5400000" scaled="1"/>
            </a:gradFill>
          </a:ln>
          <a:effectLst>
            <a:outerShdw blurRad="254000" dist="203200" dir="540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9061078" y="3596766"/>
            <a:ext cx="1360714" cy="1360714"/>
          </a:xfrm>
          <a:prstGeom prst="ellipse">
            <a:avLst/>
          </a:prstGeom>
          <a:solidFill>
            <a:schemeClr val="bg1"/>
          </a:solidFill>
          <a:ln w="57150">
            <a:gradFill>
              <a:gsLst>
                <a:gs pos="50700">
                  <a:srgbClr val="2189D5"/>
                </a:gs>
                <a:gs pos="0">
                  <a:srgbClr val="42A2EA"/>
                </a:gs>
                <a:gs pos="100000">
                  <a:srgbClr val="0070C0"/>
                </a:gs>
              </a:gsLst>
              <a:lin ang="5400000" scaled="1"/>
            </a:gradFill>
          </a:ln>
          <a:effectLst>
            <a:outerShdw blurRad="254000" dist="203200" dir="540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/>
          <p:cNvSpPr/>
          <p:nvPr/>
        </p:nvSpPr>
        <p:spPr>
          <a:xfrm>
            <a:off x="-28134" y="1353324"/>
            <a:ext cx="12217533" cy="2667692"/>
          </a:xfrm>
          <a:custGeom>
            <a:avLst/>
            <a:gdLst>
              <a:gd name="connsiteX0" fmla="*/ 6007869 w 12217533"/>
              <a:gd name="connsiteY0" fmla="*/ 675 h 2667692"/>
              <a:gd name="connsiteX1" fmla="*/ 6360602 w 12217533"/>
              <a:gd name="connsiteY1" fmla="*/ 3427 h 2667692"/>
              <a:gd name="connsiteX2" fmla="*/ 12196372 w 12217533"/>
              <a:gd name="connsiteY2" fmla="*/ 2492582 h 2667692"/>
              <a:gd name="connsiteX3" fmla="*/ 12217533 w 12217533"/>
              <a:gd name="connsiteY3" fmla="*/ 2514186 h 2667692"/>
              <a:gd name="connsiteX4" fmla="*/ 12217533 w 12217533"/>
              <a:gd name="connsiteY4" fmla="*/ 2649020 h 2667692"/>
              <a:gd name="connsiteX5" fmla="*/ 12130117 w 12217533"/>
              <a:gd name="connsiteY5" fmla="*/ 2559776 h 2667692"/>
              <a:gd name="connsiteX6" fmla="*/ 6357958 w 12217533"/>
              <a:gd name="connsiteY6" fmla="*/ 97751 h 2667692"/>
              <a:gd name="connsiteX7" fmla="*/ 68659 w 12217533"/>
              <a:gd name="connsiteY7" fmla="*/ 2596644 h 2667692"/>
              <a:gd name="connsiteX8" fmla="*/ 0 w 12217533"/>
              <a:gd name="connsiteY8" fmla="*/ 2667692 h 2667692"/>
              <a:gd name="connsiteX9" fmla="*/ 0 w 12217533"/>
              <a:gd name="connsiteY9" fmla="*/ 2533545 h 2667692"/>
              <a:gd name="connsiteX10" fmla="*/ 145665 w 12217533"/>
              <a:gd name="connsiteY10" fmla="*/ 2389819 h 2667692"/>
              <a:gd name="connsiteX11" fmla="*/ 6007869 w 12217533"/>
              <a:gd name="connsiteY11" fmla="*/ 675 h 2667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217533" h="2667692">
                <a:moveTo>
                  <a:pt x="6007869" y="675"/>
                </a:moveTo>
                <a:cubicBezTo>
                  <a:pt x="6125052" y="-784"/>
                  <a:pt x="6242648" y="121"/>
                  <a:pt x="6360602" y="3427"/>
                </a:cubicBezTo>
                <a:cubicBezTo>
                  <a:pt x="8605416" y="66338"/>
                  <a:pt x="10671963" y="990258"/>
                  <a:pt x="12196372" y="2492582"/>
                </a:cubicBezTo>
                <a:lnTo>
                  <a:pt x="12217533" y="2514186"/>
                </a:lnTo>
                <a:lnTo>
                  <a:pt x="12217533" y="2649020"/>
                </a:lnTo>
                <a:lnTo>
                  <a:pt x="12130117" y="2559776"/>
                </a:lnTo>
                <a:cubicBezTo>
                  <a:pt x="10622324" y="1073826"/>
                  <a:pt x="8578304" y="159978"/>
                  <a:pt x="6357958" y="97751"/>
                </a:cubicBezTo>
                <a:cubicBezTo>
                  <a:pt x="3951672" y="30315"/>
                  <a:pt x="1696134" y="973137"/>
                  <a:pt x="68659" y="2596644"/>
                </a:cubicBezTo>
                <a:lnTo>
                  <a:pt x="0" y="2667692"/>
                </a:lnTo>
                <a:lnTo>
                  <a:pt x="0" y="2533545"/>
                </a:lnTo>
                <a:lnTo>
                  <a:pt x="145665" y="2389819"/>
                </a:lnTo>
                <a:cubicBezTo>
                  <a:pt x="1697295" y="912073"/>
                  <a:pt x="3777739" y="28432"/>
                  <a:pt x="6007869" y="675"/>
                </a:cubicBezTo>
                <a:close/>
              </a:path>
            </a:pathLst>
          </a:custGeom>
          <a:gradFill>
            <a:gsLst>
              <a:gs pos="0">
                <a:srgbClr val="CFE7F9">
                  <a:alpha val="50000"/>
                </a:srgbClr>
              </a:gs>
              <a:gs pos="100000">
                <a:srgbClr val="7ABEF0">
                  <a:alpha val="50000"/>
                </a:srgbClr>
              </a:gs>
            </a:gsLst>
            <a:lin ang="5400000" scaled="1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929130" y="3862510"/>
            <a:ext cx="995680" cy="729615"/>
            <a:chOff x="3038" y="6083"/>
            <a:chExt cx="1568" cy="1149"/>
          </a:xfrm>
        </p:grpSpPr>
        <p:sp>
          <p:nvSpPr>
            <p:cNvPr id="71" name="矩形 70"/>
            <p:cNvSpPr/>
            <p:nvPr/>
          </p:nvSpPr>
          <p:spPr>
            <a:xfrm>
              <a:off x="3038" y="6702"/>
              <a:ext cx="1568" cy="5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lvl="1" algn="ctr"/>
              <a:r>
                <a:rPr lang="zh-CN" altLang="en-US" sz="1600" b="1" kern="100" dirty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公司定位</a:t>
              </a:r>
              <a:endParaRPr lang="en-US" altLang="zh-CN" sz="1600" b="1" kern="1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20" name="图形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491" y="6083"/>
              <a:ext cx="624" cy="624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9243595" y="3872670"/>
            <a:ext cx="995680" cy="686435"/>
            <a:chOff x="8783" y="4582"/>
            <a:chExt cx="1568" cy="1081"/>
          </a:xfrm>
        </p:grpSpPr>
        <p:sp>
          <p:nvSpPr>
            <p:cNvPr id="8" name="矩形 7"/>
            <p:cNvSpPr/>
            <p:nvPr/>
          </p:nvSpPr>
          <p:spPr>
            <a:xfrm>
              <a:off x="8783" y="5133"/>
              <a:ext cx="1568" cy="5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lvl="1" algn="ctr"/>
              <a:r>
                <a:rPr lang="zh-CN" altLang="en-US" sz="1600" b="1" kern="100" dirty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主要业务</a:t>
              </a:r>
              <a:endParaRPr lang="en-US" altLang="zh-CN" sz="1600" b="1" kern="1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7" name="图形 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312" y="4582"/>
              <a:ext cx="510" cy="510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5571490" y="2901315"/>
            <a:ext cx="1004570" cy="730250"/>
            <a:chOff x="14557" y="6081"/>
            <a:chExt cx="1582" cy="1150"/>
          </a:xfrm>
        </p:grpSpPr>
        <p:sp>
          <p:nvSpPr>
            <p:cNvPr id="73" name="矩形 72"/>
            <p:cNvSpPr/>
            <p:nvPr/>
          </p:nvSpPr>
          <p:spPr>
            <a:xfrm>
              <a:off x="14557" y="6699"/>
              <a:ext cx="1583" cy="5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lvl="1" algn="ctr"/>
              <a:r>
                <a:rPr lang="zh-CN" altLang="en-US" sz="1600" b="1" kern="100" dirty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公司目标</a:t>
              </a:r>
              <a:endParaRPr lang="en-US" altLang="zh-CN" sz="1600" b="1" kern="1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10" name="图形 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5058" y="6081"/>
              <a:ext cx="582" cy="582"/>
            </a:xfrm>
            <a:prstGeom prst="rect">
              <a:avLst/>
            </a:prstGeom>
          </p:spPr>
        </p:pic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D2F9142-AC7B-45AE-0201-057B330F61A2}"/>
              </a:ext>
            </a:extLst>
          </p:cNvPr>
          <p:cNvGrpSpPr/>
          <p:nvPr/>
        </p:nvGrpSpPr>
        <p:grpSpPr>
          <a:xfrm>
            <a:off x="5262183" y="4955126"/>
            <a:ext cx="1644060" cy="878056"/>
            <a:chOff x="5262183" y="4867257"/>
            <a:chExt cx="1644060" cy="878056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97344ECA-4C1F-6DD4-8120-A0DB93AD9ED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82398" y="4867257"/>
              <a:ext cx="403630" cy="389980"/>
            </a:xfrm>
            <a:prstGeom prst="rect">
              <a:avLst/>
            </a:prstGeom>
          </p:spPr>
        </p:pic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52A82A8-C574-4A41-F165-392D1502D72E}"/>
                </a:ext>
              </a:extLst>
            </p:cNvPr>
            <p:cNvSpPr txBox="1"/>
            <p:nvPr/>
          </p:nvSpPr>
          <p:spPr>
            <a:xfrm>
              <a:off x="5262183" y="5375981"/>
              <a:ext cx="16440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YOUR</a:t>
              </a: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LOGO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8861" y="146795"/>
            <a:ext cx="5015590" cy="441964"/>
          </a:xfrm>
        </p:spPr>
        <p:txBody>
          <a:bodyPr>
            <a:noAutofit/>
          </a:bodyPr>
          <a:lstStyle/>
          <a:p>
            <a:r>
              <a:rPr lang="en-US" altLang="zh-CN" sz="2800" b="1" i="0" u="none" strike="noStrike" kern="2200" baseline="0" dirty="0">
                <a:latin typeface="微软雅黑" panose="020B0503020204020204" charset="-122"/>
                <a:ea typeface="微软雅黑" panose="020B0503020204020204" charset="-122"/>
              </a:rPr>
              <a:t>01 </a:t>
            </a:r>
            <a:r>
              <a:rPr lang="zh-CN" altLang="en-US" sz="2800" kern="2200" dirty="0"/>
              <a:t>在这里输入标题 </a:t>
            </a:r>
            <a:r>
              <a:rPr lang="en-US" altLang="zh-CN" sz="2000" b="0" i="0" u="none" strike="noStrike" kern="2200" baseline="0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en-US" altLang="zh-CN" sz="2000" b="0" i="0" u="none" strike="noStrike" kern="22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0" i="0" u="none" strike="noStrike" kern="2200" dirty="0">
                <a:latin typeface="微软雅黑" panose="020B0503020204020204" charset="-122"/>
                <a:ea typeface="微软雅黑" panose="020B0503020204020204" charset="-122"/>
              </a:rPr>
              <a:t>二级标题</a:t>
            </a:r>
            <a:endParaRPr lang="zh-CN" altLang="en-US" b="1" i="0" u="none" strike="noStrike" kern="2200" baseline="0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grpSp>
        <p:nvGrpSpPr>
          <p:cNvPr id="15" name="组合 14"/>
          <p:cNvGrpSpPr>
            <a:grpSpLocks noChangeAspect="1"/>
          </p:cNvGrpSpPr>
          <p:nvPr/>
        </p:nvGrpSpPr>
        <p:grpSpPr>
          <a:xfrm>
            <a:off x="3792000" y="2789156"/>
            <a:ext cx="4608000" cy="2536448"/>
            <a:chOff x="3648867" y="2382172"/>
            <a:chExt cx="4887833" cy="2690481"/>
          </a:xfrm>
          <a:effectLst>
            <a:reflection blurRad="6350" stA="20000" endPos="30000" dir="5400000" sy="-100000" algn="bl" rotWithShape="0"/>
          </a:effectLst>
        </p:grpSpPr>
        <p:sp>
          <p:nvSpPr>
            <p:cNvPr id="6" name="任意多边形 5"/>
            <p:cNvSpPr/>
            <p:nvPr/>
          </p:nvSpPr>
          <p:spPr>
            <a:xfrm rot="1800000">
              <a:off x="6086478" y="2382174"/>
              <a:ext cx="1247775" cy="2474650"/>
            </a:xfrm>
            <a:custGeom>
              <a:avLst/>
              <a:gdLst>
                <a:gd name="connsiteX0" fmla="*/ 623888 w 1247775"/>
                <a:gd name="connsiteY0" fmla="*/ 0 h 2474650"/>
                <a:gd name="connsiteX1" fmla="*/ 686248 w 1247775"/>
                <a:gd name="connsiteY1" fmla="*/ 46633 h 2474650"/>
                <a:gd name="connsiteX2" fmla="*/ 1247775 w 1247775"/>
                <a:gd name="connsiteY2" fmla="*/ 1237325 h 2474650"/>
                <a:gd name="connsiteX3" fmla="*/ 686248 w 1247775"/>
                <a:gd name="connsiteY3" fmla="*/ 2428018 h 2474650"/>
                <a:gd name="connsiteX4" fmla="*/ 623888 w 1247775"/>
                <a:gd name="connsiteY4" fmla="*/ 2474650 h 2474650"/>
                <a:gd name="connsiteX5" fmla="*/ 561527 w 1247775"/>
                <a:gd name="connsiteY5" fmla="*/ 2428018 h 2474650"/>
                <a:gd name="connsiteX6" fmla="*/ 0 w 1247775"/>
                <a:gd name="connsiteY6" fmla="*/ 1237325 h 2474650"/>
                <a:gd name="connsiteX7" fmla="*/ 561527 w 1247775"/>
                <a:gd name="connsiteY7" fmla="*/ 46633 h 24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7775" h="2474650">
                  <a:moveTo>
                    <a:pt x="623888" y="0"/>
                  </a:moveTo>
                  <a:lnTo>
                    <a:pt x="686248" y="46633"/>
                  </a:lnTo>
                  <a:cubicBezTo>
                    <a:pt x="1029187" y="329651"/>
                    <a:pt x="1247775" y="757961"/>
                    <a:pt x="1247775" y="1237325"/>
                  </a:cubicBezTo>
                  <a:cubicBezTo>
                    <a:pt x="1247775" y="1716689"/>
                    <a:pt x="1029187" y="2145000"/>
                    <a:pt x="686248" y="2428018"/>
                  </a:cubicBezTo>
                  <a:lnTo>
                    <a:pt x="623888" y="2474650"/>
                  </a:lnTo>
                  <a:lnTo>
                    <a:pt x="561527" y="2428018"/>
                  </a:lnTo>
                  <a:cubicBezTo>
                    <a:pt x="218589" y="2145000"/>
                    <a:pt x="0" y="1716689"/>
                    <a:pt x="0" y="1237325"/>
                  </a:cubicBezTo>
                  <a:cubicBezTo>
                    <a:pt x="0" y="757961"/>
                    <a:pt x="218589" y="329651"/>
                    <a:pt x="561527" y="4663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2A2EA"/>
                </a:gs>
                <a:gs pos="100000">
                  <a:srgbClr val="0070C0">
                    <a:alpha val="2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 rot="19800000" flipH="1">
              <a:off x="4851313" y="2382172"/>
              <a:ext cx="1247775" cy="2474650"/>
            </a:xfrm>
            <a:custGeom>
              <a:avLst/>
              <a:gdLst>
                <a:gd name="connsiteX0" fmla="*/ 623888 w 1247775"/>
                <a:gd name="connsiteY0" fmla="*/ 0 h 2474650"/>
                <a:gd name="connsiteX1" fmla="*/ 686248 w 1247775"/>
                <a:gd name="connsiteY1" fmla="*/ 46633 h 2474650"/>
                <a:gd name="connsiteX2" fmla="*/ 1247775 w 1247775"/>
                <a:gd name="connsiteY2" fmla="*/ 1237325 h 2474650"/>
                <a:gd name="connsiteX3" fmla="*/ 686248 w 1247775"/>
                <a:gd name="connsiteY3" fmla="*/ 2428018 h 2474650"/>
                <a:gd name="connsiteX4" fmla="*/ 623888 w 1247775"/>
                <a:gd name="connsiteY4" fmla="*/ 2474650 h 2474650"/>
                <a:gd name="connsiteX5" fmla="*/ 561527 w 1247775"/>
                <a:gd name="connsiteY5" fmla="*/ 2428018 h 2474650"/>
                <a:gd name="connsiteX6" fmla="*/ 0 w 1247775"/>
                <a:gd name="connsiteY6" fmla="*/ 1237325 h 2474650"/>
                <a:gd name="connsiteX7" fmla="*/ 561527 w 1247775"/>
                <a:gd name="connsiteY7" fmla="*/ 46633 h 24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7775" h="2474650">
                  <a:moveTo>
                    <a:pt x="623888" y="0"/>
                  </a:moveTo>
                  <a:lnTo>
                    <a:pt x="686248" y="46633"/>
                  </a:lnTo>
                  <a:cubicBezTo>
                    <a:pt x="1029187" y="329651"/>
                    <a:pt x="1247775" y="757961"/>
                    <a:pt x="1247775" y="1237325"/>
                  </a:cubicBezTo>
                  <a:cubicBezTo>
                    <a:pt x="1247775" y="1716689"/>
                    <a:pt x="1029187" y="2145000"/>
                    <a:pt x="686248" y="2428018"/>
                  </a:cubicBezTo>
                  <a:lnTo>
                    <a:pt x="623888" y="2474650"/>
                  </a:lnTo>
                  <a:lnTo>
                    <a:pt x="561527" y="2428018"/>
                  </a:lnTo>
                  <a:cubicBezTo>
                    <a:pt x="218589" y="2145000"/>
                    <a:pt x="0" y="1716689"/>
                    <a:pt x="0" y="1237325"/>
                  </a:cubicBezTo>
                  <a:cubicBezTo>
                    <a:pt x="0" y="757961"/>
                    <a:pt x="218589" y="329651"/>
                    <a:pt x="561527" y="4663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2A2EA"/>
                </a:gs>
                <a:gs pos="100000">
                  <a:srgbClr val="0070C0">
                    <a:alpha val="2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 rot="4800000">
              <a:off x="6675487" y="3211441"/>
              <a:ext cx="1247775" cy="2474650"/>
            </a:xfrm>
            <a:custGeom>
              <a:avLst/>
              <a:gdLst>
                <a:gd name="connsiteX0" fmla="*/ 623888 w 1247775"/>
                <a:gd name="connsiteY0" fmla="*/ 0 h 2474650"/>
                <a:gd name="connsiteX1" fmla="*/ 686248 w 1247775"/>
                <a:gd name="connsiteY1" fmla="*/ 46633 h 2474650"/>
                <a:gd name="connsiteX2" fmla="*/ 1247775 w 1247775"/>
                <a:gd name="connsiteY2" fmla="*/ 1237325 h 2474650"/>
                <a:gd name="connsiteX3" fmla="*/ 686248 w 1247775"/>
                <a:gd name="connsiteY3" fmla="*/ 2428018 h 2474650"/>
                <a:gd name="connsiteX4" fmla="*/ 623888 w 1247775"/>
                <a:gd name="connsiteY4" fmla="*/ 2474650 h 2474650"/>
                <a:gd name="connsiteX5" fmla="*/ 561527 w 1247775"/>
                <a:gd name="connsiteY5" fmla="*/ 2428018 h 2474650"/>
                <a:gd name="connsiteX6" fmla="*/ 0 w 1247775"/>
                <a:gd name="connsiteY6" fmla="*/ 1237325 h 2474650"/>
                <a:gd name="connsiteX7" fmla="*/ 561527 w 1247775"/>
                <a:gd name="connsiteY7" fmla="*/ 46633 h 24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7775" h="2474650">
                  <a:moveTo>
                    <a:pt x="623888" y="0"/>
                  </a:moveTo>
                  <a:lnTo>
                    <a:pt x="686248" y="46633"/>
                  </a:lnTo>
                  <a:cubicBezTo>
                    <a:pt x="1029187" y="329651"/>
                    <a:pt x="1247775" y="757961"/>
                    <a:pt x="1247775" y="1237325"/>
                  </a:cubicBezTo>
                  <a:cubicBezTo>
                    <a:pt x="1247775" y="1716689"/>
                    <a:pt x="1029187" y="2145000"/>
                    <a:pt x="686248" y="2428018"/>
                  </a:cubicBezTo>
                  <a:lnTo>
                    <a:pt x="623888" y="2474650"/>
                  </a:lnTo>
                  <a:lnTo>
                    <a:pt x="561527" y="2428018"/>
                  </a:lnTo>
                  <a:cubicBezTo>
                    <a:pt x="218589" y="2145000"/>
                    <a:pt x="0" y="1716689"/>
                    <a:pt x="0" y="1237325"/>
                  </a:cubicBezTo>
                  <a:cubicBezTo>
                    <a:pt x="0" y="757961"/>
                    <a:pt x="218589" y="329651"/>
                    <a:pt x="561527" y="4663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2A2EA"/>
                </a:gs>
                <a:gs pos="100000">
                  <a:srgbClr val="0070C0">
                    <a:alpha val="2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 rot="16800000" flipH="1">
              <a:off x="4262304" y="3211441"/>
              <a:ext cx="1247775" cy="2474650"/>
            </a:xfrm>
            <a:custGeom>
              <a:avLst/>
              <a:gdLst>
                <a:gd name="connsiteX0" fmla="*/ 623888 w 1247775"/>
                <a:gd name="connsiteY0" fmla="*/ 0 h 2474650"/>
                <a:gd name="connsiteX1" fmla="*/ 686248 w 1247775"/>
                <a:gd name="connsiteY1" fmla="*/ 46633 h 2474650"/>
                <a:gd name="connsiteX2" fmla="*/ 1247775 w 1247775"/>
                <a:gd name="connsiteY2" fmla="*/ 1237325 h 2474650"/>
                <a:gd name="connsiteX3" fmla="*/ 686248 w 1247775"/>
                <a:gd name="connsiteY3" fmla="*/ 2428018 h 2474650"/>
                <a:gd name="connsiteX4" fmla="*/ 623888 w 1247775"/>
                <a:gd name="connsiteY4" fmla="*/ 2474650 h 2474650"/>
                <a:gd name="connsiteX5" fmla="*/ 561527 w 1247775"/>
                <a:gd name="connsiteY5" fmla="*/ 2428018 h 2474650"/>
                <a:gd name="connsiteX6" fmla="*/ 0 w 1247775"/>
                <a:gd name="connsiteY6" fmla="*/ 1237325 h 2474650"/>
                <a:gd name="connsiteX7" fmla="*/ 561527 w 1247775"/>
                <a:gd name="connsiteY7" fmla="*/ 46633 h 24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7775" h="2474650">
                  <a:moveTo>
                    <a:pt x="623888" y="0"/>
                  </a:moveTo>
                  <a:lnTo>
                    <a:pt x="686248" y="46633"/>
                  </a:lnTo>
                  <a:cubicBezTo>
                    <a:pt x="1029187" y="329651"/>
                    <a:pt x="1247775" y="757961"/>
                    <a:pt x="1247775" y="1237325"/>
                  </a:cubicBezTo>
                  <a:cubicBezTo>
                    <a:pt x="1247775" y="1716689"/>
                    <a:pt x="1029187" y="2145000"/>
                    <a:pt x="686248" y="2428018"/>
                  </a:cubicBezTo>
                  <a:lnTo>
                    <a:pt x="623888" y="2474650"/>
                  </a:lnTo>
                  <a:lnTo>
                    <a:pt x="561527" y="2428018"/>
                  </a:lnTo>
                  <a:cubicBezTo>
                    <a:pt x="218589" y="2145000"/>
                    <a:pt x="0" y="1716689"/>
                    <a:pt x="0" y="1237325"/>
                  </a:cubicBezTo>
                  <a:cubicBezTo>
                    <a:pt x="0" y="757961"/>
                    <a:pt x="218589" y="329651"/>
                    <a:pt x="561527" y="4663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2A2EA"/>
                </a:gs>
                <a:gs pos="100000">
                  <a:srgbClr val="0070C0">
                    <a:alpha val="2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775622" y="4053514"/>
              <a:ext cx="1081225" cy="575554"/>
            </a:xfrm>
            <a:prstGeom prst="rect">
              <a:avLst/>
            </a:prstGeom>
            <a:noFill/>
            <a:ln>
              <a:noFill/>
            </a:ln>
            <a:scene3d>
              <a:camera prst="perspective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2800" b="1" dirty="0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rPr>
                <a:t>03</a:t>
              </a:r>
              <a:endParaRPr lang="zh-CN" altLang="en-US" sz="2800" b="1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663511" y="2942118"/>
              <a:ext cx="1081225" cy="575554"/>
            </a:xfrm>
            <a:prstGeom prst="rect">
              <a:avLst/>
            </a:prstGeom>
            <a:noFill/>
            <a:ln>
              <a:noFill/>
            </a:ln>
            <a:scene3d>
              <a:camera prst="perspective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2800" b="1" dirty="0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rPr>
                <a:t>01</a:t>
              </a:r>
              <a:endParaRPr lang="zh-CN" altLang="en-US" sz="2800" b="1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320420" y="2942118"/>
              <a:ext cx="1081225" cy="575554"/>
            </a:xfrm>
            <a:prstGeom prst="rect">
              <a:avLst/>
            </a:prstGeom>
            <a:noFill/>
            <a:ln>
              <a:noFill/>
            </a:ln>
            <a:scene3d>
              <a:camera prst="perspective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2800" b="1" dirty="0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rPr>
                <a:t>02</a:t>
              </a:r>
              <a:endParaRPr lang="zh-CN" altLang="en-US" sz="2800" b="1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202638" y="4053514"/>
              <a:ext cx="1081225" cy="575554"/>
            </a:xfrm>
            <a:prstGeom prst="rect">
              <a:avLst/>
            </a:prstGeom>
            <a:noFill/>
            <a:ln>
              <a:noFill/>
            </a:ln>
            <a:scene3d>
              <a:camera prst="perspective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2800" b="1" dirty="0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rPr>
                <a:t>04</a:t>
              </a:r>
              <a:endParaRPr lang="zh-CN" altLang="en-US" sz="2800" b="1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8224688" y="1316841"/>
            <a:ext cx="2499686" cy="14621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lnSpc>
                <a:spcPct val="135000"/>
              </a:lnSpc>
              <a:spcAft>
                <a:spcPts val="1000"/>
              </a:spcAft>
            </a:pPr>
            <a:r>
              <a:rPr lang="zh-CN" altLang="en-US" b="1" kern="1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段落标题</a:t>
            </a:r>
            <a:endParaRPr lang="en-US" altLang="zh-CN" b="1" kern="1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200" i="0" u="none" strike="noStrike" kern="100" spc="100" dirty="0">
                <a:latin typeface="微软雅黑" panose="020B0503020204020204" charset="-122"/>
                <a:ea typeface="微软雅黑" panose="020B0503020204020204" charset="-122"/>
              </a:rPr>
              <a:t>A company profile refers to a copy that introduces the basic situation and business strategy</a:t>
            </a:r>
            <a:endParaRPr lang="zh-CN" alt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47395" y="1316841"/>
            <a:ext cx="2499686" cy="14621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r">
              <a:lnSpc>
                <a:spcPct val="135000"/>
              </a:lnSpc>
              <a:spcAft>
                <a:spcPts val="1000"/>
              </a:spcAft>
            </a:pPr>
            <a:r>
              <a:rPr lang="zh-CN" altLang="en-US" b="1" kern="1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段落标题</a:t>
            </a:r>
            <a:endParaRPr lang="en-US" altLang="zh-CN" b="1" kern="1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r">
              <a:lnSpc>
                <a:spcPct val="120000"/>
              </a:lnSpc>
            </a:pPr>
            <a:r>
              <a:rPr lang="en-US" altLang="zh-CN" sz="1200" i="0" u="none" strike="noStrike" kern="100" spc="100" dirty="0">
                <a:latin typeface="微软雅黑" panose="020B0503020204020204" charset="-122"/>
                <a:ea typeface="微软雅黑" panose="020B0503020204020204" charset="-122"/>
              </a:rPr>
              <a:t>A company profile refers to a copy that introduces the basic situation and business strategy</a:t>
            </a:r>
            <a:endParaRPr lang="zh-CN" alt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97909" y="3578802"/>
            <a:ext cx="2489647" cy="14621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r">
              <a:lnSpc>
                <a:spcPct val="135000"/>
              </a:lnSpc>
              <a:spcAft>
                <a:spcPts val="1000"/>
              </a:spcAft>
            </a:pPr>
            <a:r>
              <a:rPr lang="zh-CN" altLang="en-US" b="1" kern="1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段落标题</a:t>
            </a:r>
            <a:endParaRPr lang="en-US" altLang="zh-CN" b="1" kern="1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r">
              <a:lnSpc>
                <a:spcPct val="120000"/>
              </a:lnSpc>
            </a:pPr>
            <a:r>
              <a:rPr lang="en-US" altLang="zh-CN" sz="1200" i="0" u="none" strike="noStrike" kern="100" spc="100" dirty="0">
                <a:latin typeface="微软雅黑" panose="020B0503020204020204" charset="-122"/>
                <a:ea typeface="微软雅黑" panose="020B0503020204020204" charset="-122"/>
              </a:rPr>
              <a:t>A company profile refers to a copy that introduces the basic situation and business strategy</a:t>
            </a:r>
            <a:endParaRPr lang="zh-CN" alt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149883" y="3578802"/>
            <a:ext cx="2383725" cy="14621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35000"/>
              </a:lnSpc>
              <a:spcAft>
                <a:spcPts val="1000"/>
              </a:spcAft>
            </a:pPr>
            <a:r>
              <a:rPr lang="zh-CN" altLang="en-US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段落标题</a:t>
            </a:r>
            <a:endParaRPr lang="en-US" altLang="zh-CN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200" i="0" u="none" strike="noStrike" kern="100" spc="100" dirty="0">
                <a:latin typeface="微软雅黑" panose="020B0503020204020204" charset="-122"/>
                <a:ea typeface="微软雅黑" panose="020B0503020204020204" charset="-122"/>
              </a:rPr>
              <a:t>A company profile refers to a copy that introduces the basic situation and business strategy</a:t>
            </a:r>
            <a:endParaRPr lang="zh-CN" alt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弧形 19"/>
          <p:cNvSpPr/>
          <p:nvPr/>
        </p:nvSpPr>
        <p:spPr>
          <a:xfrm flipH="1">
            <a:off x="4256581" y="2130860"/>
            <a:ext cx="1278565" cy="1278565"/>
          </a:xfrm>
          <a:prstGeom prst="arc">
            <a:avLst>
              <a:gd name="adj1" fmla="val 21218287"/>
              <a:gd name="adj2" fmla="val 4654036"/>
            </a:avLst>
          </a:prstGeom>
          <a:ln w="12700">
            <a:solidFill>
              <a:srgbClr val="C8E2F8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弧形 22"/>
          <p:cNvSpPr/>
          <p:nvPr/>
        </p:nvSpPr>
        <p:spPr>
          <a:xfrm rot="18900000" flipH="1">
            <a:off x="3588396" y="4124446"/>
            <a:ext cx="1278565" cy="1278565"/>
          </a:xfrm>
          <a:prstGeom prst="arc">
            <a:avLst>
              <a:gd name="adj1" fmla="val 21218287"/>
              <a:gd name="adj2" fmla="val 4654036"/>
            </a:avLst>
          </a:prstGeom>
          <a:ln w="12700">
            <a:solidFill>
              <a:srgbClr val="C8E2F8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弧形 23"/>
          <p:cNvSpPr/>
          <p:nvPr/>
        </p:nvSpPr>
        <p:spPr>
          <a:xfrm rot="2700000">
            <a:off x="7320830" y="4124447"/>
            <a:ext cx="1278565" cy="1278565"/>
          </a:xfrm>
          <a:prstGeom prst="arc">
            <a:avLst>
              <a:gd name="adj1" fmla="val 21218287"/>
              <a:gd name="adj2" fmla="val 4654036"/>
            </a:avLst>
          </a:prstGeom>
          <a:ln w="12700">
            <a:solidFill>
              <a:srgbClr val="C8E2F8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弧形 24"/>
          <p:cNvSpPr/>
          <p:nvPr/>
        </p:nvSpPr>
        <p:spPr>
          <a:xfrm>
            <a:off x="6699646" y="2130860"/>
            <a:ext cx="1278565" cy="1278565"/>
          </a:xfrm>
          <a:prstGeom prst="arc">
            <a:avLst>
              <a:gd name="adj1" fmla="val 338991"/>
              <a:gd name="adj2" fmla="val 4654036"/>
            </a:avLst>
          </a:prstGeom>
          <a:ln w="12700">
            <a:solidFill>
              <a:srgbClr val="C8E2F8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>
            <a:grpSpLocks noChangeAspect="1"/>
          </p:cNvGrpSpPr>
          <p:nvPr/>
        </p:nvGrpSpPr>
        <p:grpSpPr>
          <a:xfrm>
            <a:off x="4076784" y="1448050"/>
            <a:ext cx="540000" cy="540000"/>
            <a:chOff x="1647838" y="1482860"/>
            <a:chExt cx="648000" cy="648000"/>
          </a:xfrm>
        </p:grpSpPr>
        <p:pic>
          <p:nvPicPr>
            <p:cNvPr id="4" name="图形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782165" y="1617187"/>
              <a:ext cx="379347" cy="379347"/>
            </a:xfrm>
            <a:prstGeom prst="rect">
              <a:avLst/>
            </a:prstGeom>
          </p:spPr>
        </p:pic>
        <p:sp>
          <p:nvSpPr>
            <p:cNvPr id="5" name="椭圆 4"/>
            <p:cNvSpPr>
              <a:spLocks noChangeAspect="1"/>
            </p:cNvSpPr>
            <p:nvPr/>
          </p:nvSpPr>
          <p:spPr>
            <a:xfrm>
              <a:off x="1647838" y="1482860"/>
              <a:ext cx="648000" cy="648000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614759" y="1448050"/>
            <a:ext cx="540000" cy="540000"/>
            <a:chOff x="6872314" y="1448050"/>
            <a:chExt cx="540000" cy="540000"/>
          </a:xfrm>
        </p:grpSpPr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6872314" y="1448050"/>
              <a:ext cx="540000" cy="540000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形 2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980314" y="1573455"/>
              <a:ext cx="324000" cy="324000"/>
            </a:xfrm>
            <a:prstGeom prst="rect">
              <a:avLst/>
            </a:prstGeom>
          </p:spPr>
        </p:pic>
      </p:grpSp>
      <p:grpSp>
        <p:nvGrpSpPr>
          <p:cNvPr id="35" name="组合 34"/>
          <p:cNvGrpSpPr/>
          <p:nvPr/>
        </p:nvGrpSpPr>
        <p:grpSpPr>
          <a:xfrm>
            <a:off x="3122021" y="3709830"/>
            <a:ext cx="540000" cy="540000"/>
            <a:chOff x="3292409" y="3300595"/>
            <a:chExt cx="540000" cy="540000"/>
          </a:xfrm>
        </p:grpSpPr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3292409" y="3300595"/>
              <a:ext cx="540000" cy="540000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4" name="图形 3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398967" y="3407153"/>
              <a:ext cx="326884" cy="326884"/>
            </a:xfrm>
            <a:prstGeom prst="rect">
              <a:avLst/>
            </a:prstGeom>
          </p:spPr>
        </p:pic>
      </p:grpSp>
      <p:grpSp>
        <p:nvGrpSpPr>
          <p:cNvPr id="41" name="组合 40"/>
          <p:cNvGrpSpPr/>
          <p:nvPr/>
        </p:nvGrpSpPr>
        <p:grpSpPr>
          <a:xfrm>
            <a:off x="8538324" y="3709830"/>
            <a:ext cx="540000" cy="540000"/>
            <a:chOff x="8232697" y="3300595"/>
            <a:chExt cx="540000" cy="540000"/>
          </a:xfrm>
        </p:grpSpPr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8232697" y="3300595"/>
              <a:ext cx="540000" cy="540000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0" name="图形 3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8358697" y="3415398"/>
              <a:ext cx="288000" cy="2880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08860" y="146795"/>
            <a:ext cx="4887001" cy="441964"/>
          </a:xfrm>
        </p:spPr>
        <p:txBody>
          <a:bodyPr>
            <a:noAutofit/>
          </a:bodyPr>
          <a:lstStyle/>
          <a:p>
            <a:r>
              <a:rPr lang="en-US" altLang="zh-CN" sz="2800" b="1" i="0" u="none" strike="noStrike" kern="2200" baseline="0" dirty="0">
                <a:latin typeface="微软雅黑" panose="020B0503020204020204" charset="-122"/>
                <a:ea typeface="微软雅黑" panose="020B0503020204020204" charset="-122"/>
              </a:rPr>
              <a:t>01 </a:t>
            </a:r>
            <a:r>
              <a:rPr lang="zh-CN" altLang="en-US" sz="2800" kern="2200" dirty="0"/>
              <a:t>在这里输入标题 </a:t>
            </a:r>
            <a:r>
              <a:rPr lang="en-US" altLang="zh-CN" sz="2000" b="0" i="0" u="none" strike="noStrike" kern="2200" baseline="0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en-US" altLang="zh-CN" sz="2000" b="0" i="0" u="none" strike="noStrike" kern="22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0" i="0" u="none" strike="noStrike" kern="2200" dirty="0">
                <a:latin typeface="微软雅黑" panose="020B0503020204020204" charset="-122"/>
                <a:ea typeface="微软雅黑" panose="020B0503020204020204" charset="-122"/>
              </a:rPr>
              <a:t>二级标题</a:t>
            </a:r>
            <a:endParaRPr lang="zh-CN" altLang="en-US" b="1" i="0" u="none" strike="noStrike" kern="2200" baseline="0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89A9499-F696-3AB6-C2A3-0A8B0126C100}"/>
              </a:ext>
            </a:extLst>
          </p:cNvPr>
          <p:cNvGrpSpPr/>
          <p:nvPr/>
        </p:nvGrpSpPr>
        <p:grpSpPr>
          <a:xfrm>
            <a:off x="554487" y="1044719"/>
            <a:ext cx="2605775" cy="3373520"/>
            <a:chOff x="554487" y="1044719"/>
            <a:chExt cx="2605775" cy="3373520"/>
          </a:xfrm>
        </p:grpSpPr>
        <p:sp>
          <p:nvSpPr>
            <p:cNvPr id="10" name="圆角矩形 9"/>
            <p:cNvSpPr/>
            <p:nvPr/>
          </p:nvSpPr>
          <p:spPr>
            <a:xfrm>
              <a:off x="554487" y="1044719"/>
              <a:ext cx="2605775" cy="2800177"/>
            </a:xfrm>
            <a:prstGeom prst="roundRect">
              <a:avLst>
                <a:gd name="adj" fmla="val 36841"/>
              </a:avLst>
            </a:prstGeom>
            <a:gradFill flip="none" rotWithShape="1">
              <a:gsLst>
                <a:gs pos="16000">
                  <a:srgbClr val="42A2EA">
                    <a:alpha val="0"/>
                  </a:srgbClr>
                </a:gs>
                <a:gs pos="100000">
                  <a:srgbClr val="0070C0">
                    <a:alpha val="1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133475" y="2970439"/>
              <a:ext cx="1447800" cy="1447800"/>
            </a:xfrm>
            <a:prstGeom prst="ellipse">
              <a:avLst/>
            </a:prstGeom>
            <a:gradFill flip="none" rotWithShape="1">
              <a:gsLst>
                <a:gs pos="0">
                  <a:srgbClr val="42A2EA"/>
                </a:gs>
                <a:gs pos="100000">
                  <a:srgbClr val="0070C0"/>
                </a:gs>
              </a:gsLst>
              <a:lin ang="54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01600" dir="16200000" rotWithShape="0">
                <a:srgbClr val="0070C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334378" y="3573335"/>
              <a:ext cx="104599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kern="1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文本标题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E9D57D4D-4C87-682F-EFEF-39F05C4D5F42}"/>
                </a:ext>
              </a:extLst>
            </p:cNvPr>
            <p:cNvSpPr/>
            <p:nvPr/>
          </p:nvSpPr>
          <p:spPr>
            <a:xfrm>
              <a:off x="607531" y="1420927"/>
              <a:ext cx="2499686" cy="14621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1" algn="ctr">
                <a:lnSpc>
                  <a:spcPct val="135000"/>
                </a:lnSpc>
                <a:spcAft>
                  <a:spcPts val="1000"/>
                </a:spcAft>
              </a:pPr>
              <a:r>
                <a:rPr lang="zh-CN" altLang="en-US" sz="1600" b="1" kern="100" dirty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段落标题</a:t>
              </a:r>
              <a:endParaRPr lang="en-US" altLang="zh-CN" sz="1600" b="1" kern="1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1200" i="0" u="none" strike="noStrike" kern="100" spc="100" dirty="0">
                  <a:latin typeface="微软雅黑" panose="020B0503020204020204" charset="-122"/>
                  <a:ea typeface="微软雅黑" panose="020B0503020204020204" charset="-122"/>
                </a:rPr>
                <a:t>A company profile refers to a copy that introduces the basic situation and business strategy</a:t>
              </a:r>
              <a:endParaRPr lang="zh-CN" altLang="en-US" sz="1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F10AD4C-B3A2-12D2-7CB6-271DAF28813B}"/>
              </a:ext>
            </a:extLst>
          </p:cNvPr>
          <p:cNvGrpSpPr/>
          <p:nvPr/>
        </p:nvGrpSpPr>
        <p:grpSpPr>
          <a:xfrm>
            <a:off x="4745488" y="1044719"/>
            <a:ext cx="2605775" cy="3373520"/>
            <a:chOff x="4745488" y="1044719"/>
            <a:chExt cx="2605775" cy="3373520"/>
          </a:xfrm>
        </p:grpSpPr>
        <p:sp>
          <p:nvSpPr>
            <p:cNvPr id="15" name="圆角矩形 14"/>
            <p:cNvSpPr/>
            <p:nvPr/>
          </p:nvSpPr>
          <p:spPr>
            <a:xfrm>
              <a:off x="4745488" y="1044719"/>
              <a:ext cx="2605775" cy="2800177"/>
            </a:xfrm>
            <a:prstGeom prst="roundRect">
              <a:avLst>
                <a:gd name="adj" fmla="val 36841"/>
              </a:avLst>
            </a:prstGeom>
            <a:gradFill flip="none" rotWithShape="1">
              <a:gsLst>
                <a:gs pos="16000">
                  <a:srgbClr val="42A2EA">
                    <a:alpha val="0"/>
                  </a:srgbClr>
                </a:gs>
                <a:gs pos="100000">
                  <a:srgbClr val="0070C0">
                    <a:alpha val="1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5324476" y="2970439"/>
              <a:ext cx="1447800" cy="1447800"/>
            </a:xfrm>
            <a:prstGeom prst="ellipse">
              <a:avLst/>
            </a:prstGeom>
            <a:gradFill flip="none" rotWithShape="1">
              <a:gsLst>
                <a:gs pos="0">
                  <a:srgbClr val="42A2EA"/>
                </a:gs>
                <a:gs pos="100000">
                  <a:srgbClr val="0070C0"/>
                </a:gs>
              </a:gsLst>
              <a:lin ang="54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01600" dir="16200000" rotWithShape="0">
                <a:srgbClr val="0070C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5387955" y="3573335"/>
              <a:ext cx="132084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kern="1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文本标题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13762D14-6832-C570-70C7-FDEB4E7A8E7A}"/>
                </a:ext>
              </a:extLst>
            </p:cNvPr>
            <p:cNvSpPr/>
            <p:nvPr/>
          </p:nvSpPr>
          <p:spPr>
            <a:xfrm>
              <a:off x="4798532" y="1420927"/>
              <a:ext cx="2499686" cy="14621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1" algn="ctr">
                <a:lnSpc>
                  <a:spcPct val="135000"/>
                </a:lnSpc>
                <a:spcAft>
                  <a:spcPts val="1000"/>
                </a:spcAft>
              </a:pPr>
              <a:r>
                <a:rPr lang="zh-CN" altLang="en-US" sz="1600" b="1" kern="100" dirty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段落标题</a:t>
              </a:r>
              <a:endParaRPr lang="en-US" altLang="zh-CN" sz="1600" b="1" kern="1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1200" i="0" u="none" strike="noStrike" kern="100" spc="100" dirty="0">
                  <a:latin typeface="微软雅黑" panose="020B0503020204020204" charset="-122"/>
                  <a:ea typeface="微软雅黑" panose="020B0503020204020204" charset="-122"/>
                </a:rPr>
                <a:t>A company profile refers to a copy that introduces the basic situation and business strategy</a:t>
              </a:r>
              <a:endParaRPr lang="zh-CN" altLang="en-US" sz="1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06414F7-0F76-8441-FC11-17BC92321E70}"/>
              </a:ext>
            </a:extLst>
          </p:cNvPr>
          <p:cNvGrpSpPr/>
          <p:nvPr/>
        </p:nvGrpSpPr>
        <p:grpSpPr>
          <a:xfrm>
            <a:off x="8936489" y="1044719"/>
            <a:ext cx="2605775" cy="3373520"/>
            <a:chOff x="8936489" y="1044719"/>
            <a:chExt cx="2605775" cy="3373520"/>
          </a:xfrm>
        </p:grpSpPr>
        <p:sp>
          <p:nvSpPr>
            <p:cNvPr id="23" name="圆角矩形 22"/>
            <p:cNvSpPr/>
            <p:nvPr/>
          </p:nvSpPr>
          <p:spPr>
            <a:xfrm>
              <a:off x="8936489" y="1044719"/>
              <a:ext cx="2605775" cy="2800177"/>
            </a:xfrm>
            <a:prstGeom prst="roundRect">
              <a:avLst>
                <a:gd name="adj" fmla="val 36841"/>
              </a:avLst>
            </a:prstGeom>
            <a:gradFill flip="none" rotWithShape="1">
              <a:gsLst>
                <a:gs pos="16000">
                  <a:srgbClr val="42A2EA">
                    <a:alpha val="0"/>
                  </a:srgbClr>
                </a:gs>
                <a:gs pos="100000">
                  <a:srgbClr val="0070C0">
                    <a:alpha val="1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9515477" y="2970439"/>
              <a:ext cx="1447800" cy="1447800"/>
            </a:xfrm>
            <a:prstGeom prst="ellipse">
              <a:avLst/>
            </a:prstGeom>
            <a:gradFill flip="none" rotWithShape="1">
              <a:gsLst>
                <a:gs pos="0">
                  <a:srgbClr val="42A2EA"/>
                </a:gs>
                <a:gs pos="100000">
                  <a:srgbClr val="0070C0"/>
                </a:gs>
              </a:gsLst>
              <a:lin ang="54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01600" dir="16200000" rotWithShape="0">
                <a:srgbClr val="0070C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9578956" y="3573335"/>
              <a:ext cx="132084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kern="1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文本标题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8C7256B-6FFD-5DE7-3BE0-DF7C3925D3C1}"/>
                </a:ext>
              </a:extLst>
            </p:cNvPr>
            <p:cNvSpPr/>
            <p:nvPr/>
          </p:nvSpPr>
          <p:spPr>
            <a:xfrm>
              <a:off x="8989533" y="1420927"/>
              <a:ext cx="2499686" cy="14621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1" algn="ctr">
                <a:lnSpc>
                  <a:spcPct val="135000"/>
                </a:lnSpc>
                <a:spcAft>
                  <a:spcPts val="1000"/>
                </a:spcAft>
              </a:pPr>
              <a:r>
                <a:rPr lang="zh-CN" altLang="en-US" sz="1600" b="1" kern="100" dirty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段落标题</a:t>
              </a:r>
              <a:endParaRPr lang="en-US" altLang="zh-CN" sz="1600" b="1" kern="1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1200" i="0" u="none" strike="noStrike" kern="100" spc="100" dirty="0">
                  <a:latin typeface="微软雅黑" panose="020B0503020204020204" charset="-122"/>
                  <a:ea typeface="微软雅黑" panose="020B0503020204020204" charset="-122"/>
                </a:rPr>
                <a:t>A company profile refers to a copy that introduces the basic situation and business strategy</a:t>
              </a:r>
              <a:endParaRPr lang="zh-CN" altLang="en-US" sz="1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A31CFF2-66AA-8F3F-7F1A-89A19FAB01AA}"/>
              </a:ext>
            </a:extLst>
          </p:cNvPr>
          <p:cNvGrpSpPr/>
          <p:nvPr/>
        </p:nvGrpSpPr>
        <p:grpSpPr>
          <a:xfrm>
            <a:off x="2649987" y="2970439"/>
            <a:ext cx="2605775" cy="3524076"/>
            <a:chOff x="2649987" y="2970439"/>
            <a:chExt cx="2605775" cy="3524076"/>
          </a:xfrm>
        </p:grpSpPr>
        <p:sp>
          <p:nvSpPr>
            <p:cNvPr id="11" name="圆角矩形 10"/>
            <p:cNvSpPr/>
            <p:nvPr/>
          </p:nvSpPr>
          <p:spPr>
            <a:xfrm flipV="1">
              <a:off x="2649987" y="3694338"/>
              <a:ext cx="2605775" cy="2800177"/>
            </a:xfrm>
            <a:prstGeom prst="roundRect">
              <a:avLst>
                <a:gd name="adj" fmla="val 36841"/>
              </a:avLst>
            </a:prstGeom>
            <a:gradFill flip="none" rotWithShape="1">
              <a:gsLst>
                <a:gs pos="16000">
                  <a:srgbClr val="FBE09B">
                    <a:alpha val="0"/>
                  </a:srgbClr>
                </a:gs>
                <a:gs pos="100000">
                  <a:srgbClr val="F8CA4A">
                    <a:alpha val="2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228975" y="2970439"/>
              <a:ext cx="1447800" cy="1447800"/>
            </a:xfrm>
            <a:prstGeom prst="ellipse">
              <a:avLst/>
            </a:prstGeom>
            <a:gradFill flip="none" rotWithShape="1">
              <a:gsLst>
                <a:gs pos="0">
                  <a:srgbClr val="FBE09B"/>
                </a:gs>
                <a:gs pos="100000">
                  <a:srgbClr val="F8CA4A"/>
                </a:gs>
              </a:gsLst>
              <a:lin ang="54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01600" dir="5400000" algn="t" rotWithShape="0">
                <a:srgbClr val="FDBB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429878" y="3573335"/>
              <a:ext cx="104599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kern="100" dirty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文本标题</a:t>
              </a:r>
              <a:endParaRPr lang="zh-CN" altLang="en-US" sz="14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EF04E246-7214-CE6D-7890-E68D6E1F352B}"/>
                </a:ext>
              </a:extLst>
            </p:cNvPr>
            <p:cNvSpPr/>
            <p:nvPr/>
          </p:nvSpPr>
          <p:spPr>
            <a:xfrm>
              <a:off x="2708980" y="4540843"/>
              <a:ext cx="2499686" cy="14621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1" algn="ctr">
                <a:lnSpc>
                  <a:spcPct val="135000"/>
                </a:lnSpc>
                <a:spcAft>
                  <a:spcPts val="1000"/>
                </a:spcAft>
              </a:pPr>
              <a:r>
                <a:rPr lang="zh-CN" altLang="en-US" sz="1600" b="1" kern="100" dirty="0">
                  <a:solidFill>
                    <a:srgbClr val="D2A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段落标题</a:t>
              </a:r>
              <a:endParaRPr lang="en-US" altLang="zh-CN" sz="1600" b="1" kern="100" dirty="0">
                <a:solidFill>
                  <a:srgbClr val="D2A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1200" i="0" u="none" strike="noStrike" kern="100" spc="100" dirty="0">
                  <a:latin typeface="微软雅黑" panose="020B0503020204020204" charset="-122"/>
                  <a:ea typeface="微软雅黑" panose="020B0503020204020204" charset="-122"/>
                </a:rPr>
                <a:t>A company profile refers to a copy that introduces the basic situation and business strategy</a:t>
              </a:r>
              <a:endParaRPr lang="zh-CN" altLang="en-US" sz="1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E403075-A1A3-FDB5-7CA5-0DD7D416CB12}"/>
              </a:ext>
            </a:extLst>
          </p:cNvPr>
          <p:cNvGrpSpPr/>
          <p:nvPr/>
        </p:nvGrpSpPr>
        <p:grpSpPr>
          <a:xfrm>
            <a:off x="6840988" y="2970439"/>
            <a:ext cx="2605775" cy="3524076"/>
            <a:chOff x="6840988" y="2970439"/>
            <a:chExt cx="2605775" cy="3524076"/>
          </a:xfrm>
        </p:grpSpPr>
        <p:sp>
          <p:nvSpPr>
            <p:cNvPr id="19" name="圆角矩形 18"/>
            <p:cNvSpPr/>
            <p:nvPr/>
          </p:nvSpPr>
          <p:spPr>
            <a:xfrm flipV="1">
              <a:off x="6840988" y="3694338"/>
              <a:ext cx="2605775" cy="2800177"/>
            </a:xfrm>
            <a:prstGeom prst="roundRect">
              <a:avLst>
                <a:gd name="adj" fmla="val 36841"/>
              </a:avLst>
            </a:prstGeom>
            <a:gradFill flip="none" rotWithShape="1">
              <a:gsLst>
                <a:gs pos="16000">
                  <a:srgbClr val="FBE09B">
                    <a:alpha val="0"/>
                  </a:srgbClr>
                </a:gs>
                <a:gs pos="100000">
                  <a:srgbClr val="F8CA4A">
                    <a:alpha val="2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7419976" y="2970439"/>
              <a:ext cx="1447800" cy="1447800"/>
            </a:xfrm>
            <a:prstGeom prst="ellipse">
              <a:avLst/>
            </a:prstGeom>
            <a:gradFill flip="none" rotWithShape="1">
              <a:gsLst>
                <a:gs pos="0">
                  <a:srgbClr val="FBE09B"/>
                </a:gs>
                <a:gs pos="100000">
                  <a:srgbClr val="F8CA4A"/>
                </a:gs>
              </a:gsLst>
              <a:lin ang="54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01600" dir="5400000" algn="t" rotWithShape="0">
                <a:srgbClr val="FDBB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7543802" y="3573335"/>
              <a:ext cx="120014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kern="100" dirty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文本标题</a:t>
              </a:r>
              <a:endParaRPr lang="zh-CN" altLang="en-US" sz="14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8C7D7FAA-D0FD-05AE-74CD-FD6E9EACCFD4}"/>
                </a:ext>
              </a:extLst>
            </p:cNvPr>
            <p:cNvSpPr/>
            <p:nvPr/>
          </p:nvSpPr>
          <p:spPr>
            <a:xfrm>
              <a:off x="6919863" y="4540843"/>
              <a:ext cx="2499686" cy="14621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1" algn="ctr">
                <a:lnSpc>
                  <a:spcPct val="135000"/>
                </a:lnSpc>
                <a:spcAft>
                  <a:spcPts val="1000"/>
                </a:spcAft>
              </a:pPr>
              <a:r>
                <a:rPr lang="zh-CN" altLang="en-US" sz="1600" b="1" kern="100" dirty="0">
                  <a:solidFill>
                    <a:srgbClr val="D2A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段落标题</a:t>
              </a:r>
              <a:endParaRPr lang="en-US" altLang="zh-CN" sz="1600" b="1" kern="100" dirty="0">
                <a:solidFill>
                  <a:srgbClr val="D2A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1200" i="0" u="none" strike="noStrike" kern="100" spc="100" dirty="0">
                  <a:latin typeface="微软雅黑" panose="020B0503020204020204" charset="-122"/>
                  <a:ea typeface="微软雅黑" panose="020B0503020204020204" charset="-122"/>
                </a:rPr>
                <a:t>A company profile refers to a copy that introduces the basic situation and business strategy</a:t>
              </a:r>
              <a:endParaRPr lang="zh-CN" altLang="en-US" sz="1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86805" y="2851785"/>
            <a:ext cx="4666615" cy="628015"/>
          </a:xfrm>
        </p:spPr>
        <p:txBody>
          <a:bodyPr/>
          <a:lstStyle/>
          <a:p>
            <a:r>
              <a:rPr lang="zh-CN" altLang="en-US" kern="100" dirty="0">
                <a:latin typeface="微软雅黑" panose="020B0503020204020204" pitchFamily="34" charset="-122"/>
              </a:rPr>
              <a:t>在这里</a:t>
            </a:r>
            <a:r>
              <a:rPr lang="zh-CN" altLang="en-US" i="0" u="none" strike="noStrike" kern="100" baseline="0" dirty="0">
                <a:latin typeface="微软雅黑" panose="020B0503020204020204" pitchFamily="34" charset="-122"/>
              </a:rPr>
              <a:t>输入标题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33"/>
          </p:nvPr>
        </p:nvSpPr>
        <p:spPr>
          <a:xfrm>
            <a:off x="6186623" y="3514897"/>
            <a:ext cx="2641692" cy="400791"/>
          </a:xfrm>
        </p:spPr>
        <p:txBody>
          <a:bodyPr/>
          <a:lstStyle/>
          <a:p>
            <a:r>
              <a:rPr lang="en-US" altLang="zh-CN" dirty="0"/>
              <a:t>ENTER A TITLE HERE</a:t>
            </a:r>
            <a:endParaRPr lang="zh-CN" altLang="en-US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636766ed-5ba8-4fce-a4ca-0d13a6990591"/>
  <p:tag name="COMMONDATA" val="eyJoZGlkIjoiMGQwNzNhYTczNzA2MmRmODFjMzMxNWIyMjgyMjg0Zm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" val="13"/>
  <p:tag name="KSO_WM_UNIT_LINE_FILL_TYPE" val="2"/>
  <p:tag name="KSO_WM_UNIT_USESOURCEFORMAT_APPLY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LAYERLEVEL" val="1_1_1"/>
  <p:tag name="KSO_WM_TAG_VERSION" val="1.0"/>
  <p:tag name="KSO_WM_BEAUTIFY_FLAG" val="#wm#"/>
  <p:tag name="KSO_WM_TEMPLATE_CATEGORY" val="custom"/>
  <p:tag name="KSO_WM_TEMPLATE_INDEX" val="20205405"/>
  <p:tag name="KSO_WM_UNIT_ID" val="custom20205405_4*l_h_i*1_1_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" val="13"/>
  <p:tag name="KSO_WM_UNIT_LINE_FILL_TYPE" val="2"/>
  <p:tag name="KSO_WM_UNIT_USESOURCEFORMAT_APPLY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5405"/>
  <p:tag name="KSO_WM_UNIT_ID" val="custom20205405_4*l_h_i*1_4_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" val="13"/>
  <p:tag name="KSO_WM_UNIT_FILL_TYPE" val="1"/>
  <p:tag name="KSO_WM_UNIT_TEXT_FILL_FORE_SCHEMECOLOR_INDEX" val="14"/>
  <p:tag name="KSO_WM_UNIT_TEXT_FILL_TYPE" val="1"/>
  <p:tag name="KSO_WM_UNIT_USESOURCEFORMAT_APPLY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2"/>
  <p:tag name="KSO_WM_UNIT_LAYERLEVEL" val="1_1_1"/>
  <p:tag name="KSO_WM_TAG_VERSION" val="1.0"/>
  <p:tag name="KSO_WM_BEAUTIFY_FLAG" val="#wm#"/>
  <p:tag name="KSO_WM_TEMPLATE_CATEGORY" val="custom"/>
  <p:tag name="KSO_WM_TEMPLATE_INDEX" val="20205405"/>
  <p:tag name="KSO_WM_UNIT_ID" val="custom20205405_4*l_h_i*1_4_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" val="13"/>
  <p:tag name="KSO_WM_UNIT_LINE_FILL_TYPE" val="2"/>
  <p:tag name="KSO_WM_UNIT_USESOURCEFORMAT_APPLY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LAYERLEVEL" val="1_1_1"/>
  <p:tag name="KSO_WM_TAG_VERSION" val="1.0"/>
  <p:tag name="KSO_WM_BEAUTIFY_FLAG" val="#wm#"/>
  <p:tag name="KSO_WM_TEMPLATE_CATEGORY" val="custom"/>
  <p:tag name="KSO_WM_TEMPLATE_INDEX" val="20205405"/>
  <p:tag name="KSO_WM_UNIT_ID" val="custom20205405_4*l_h_i*1_2_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" val="13"/>
  <p:tag name="KSO_WM_UNIT_FILL_TYPE" val="1"/>
  <p:tag name="KSO_WM_UNIT_TEXT_FILL_FORE_SCHEMECOLOR_INDEX" val="14"/>
  <p:tag name="KSO_WM_UNIT_TEXT_FILL_TYPE" val="1"/>
  <p:tag name="KSO_WM_UNIT_USESOURCEFORMAT_APPLY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LAYERLEVEL" val="1_1_1"/>
  <p:tag name="KSO_WM_TAG_VERSION" val="1.0"/>
  <p:tag name="KSO_WM_BEAUTIFY_FLAG" val="#wm#"/>
  <p:tag name="KSO_WM_TEMPLATE_CATEGORY" val="custom"/>
  <p:tag name="KSO_WM_TEMPLATE_INDEX" val="20205405"/>
  <p:tag name="KSO_WM_UNIT_ID" val="custom20205405_4*l_h_i*1_1_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" val="13"/>
  <p:tag name="KSO_WM_UNIT_FILL_TYPE" val="1"/>
  <p:tag name="KSO_WM_UNIT_TEXT_FILL_FORE_SCHEMECOLOR_INDEX" val="14"/>
  <p:tag name="KSO_WM_UNIT_TEXT_FILL_TYPE" val="1"/>
  <p:tag name="KSO_WM_UNIT_USESOURCEFORMAT_APPLY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LAYERLEVEL" val="1_1_1"/>
  <p:tag name="KSO_WM_TAG_VERSION" val="1.0"/>
  <p:tag name="KSO_WM_BEAUTIFY_FLAG" val="#wm#"/>
  <p:tag name="KSO_WM_TEMPLATE_CATEGORY" val="custom"/>
  <p:tag name="KSO_WM_TEMPLATE_INDEX" val="20205405"/>
  <p:tag name="KSO_WM_UNIT_ID" val="custom20205405_4*l_h_i*1_2_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7d52fd2-9e63-4007-95bc-d04b9155ff2e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40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40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205405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9、12、13、14、15、16、18、21、23、2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" val="13"/>
  <p:tag name="KSO_WM_UNIT_LINE_FILL_TYPE" val="2"/>
  <p:tag name="KSO_WM_UNIT_USESOURCEFORMAT_APPLY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5405"/>
  <p:tag name="KSO_WM_UNIT_ID" val="custom20205405_4*l_h_i*1_3_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" val="13"/>
  <p:tag name="KSO_WM_UNIT_FILL_TYPE" val="1"/>
  <p:tag name="KSO_WM_UNIT_TEXT_FILL_FORE_SCHEMECOLOR_INDEX" val="14"/>
  <p:tag name="KSO_WM_UNIT_TEXT_FILL_TYPE" val="1"/>
  <p:tag name="KSO_WM_UNIT_USESOURCEFORMAT_APPLY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2"/>
  <p:tag name="KSO_WM_UNIT_LAYERLEVEL" val="1_1_1"/>
  <p:tag name="KSO_WM_TAG_VERSION" val="1.0"/>
  <p:tag name="KSO_WM_BEAUTIFY_FLAG" val="#wm#"/>
  <p:tag name="KSO_WM_TEMPLATE_CATEGORY" val="custom"/>
  <p:tag name="KSO_WM_TEMPLATE_INDEX" val="20205405"/>
  <p:tag name="KSO_WM_UNIT_ID" val="custom20205405_4*l_h_i*1_3_2"/>
</p:tagLst>
</file>

<file path=ppt/theme/theme1.xml><?xml version="1.0" encoding="utf-8"?>
<a:theme xmlns:a="http://schemas.openxmlformats.org/drawingml/2006/main" name="51PPT模板网，www.51pptmoban.com">
  <a:themeElements>
    <a:clrScheme name="">
      <a:dk1>
        <a:sysClr val="windowText" lastClr="000000"/>
      </a:dk1>
      <a:lt1>
        <a:sysClr val="window" lastClr="FFFFFF"/>
      </a:lt1>
      <a:dk2>
        <a:srgbClr val="ECF3F9"/>
      </a:dk2>
      <a:lt2>
        <a:srgbClr val="FFFFFF"/>
      </a:lt2>
      <a:accent1>
        <a:srgbClr val="3894B9"/>
      </a:accent1>
      <a:accent2>
        <a:srgbClr val="4A9B9F"/>
      </a:accent2>
      <a:accent3>
        <a:srgbClr val="5DA385"/>
      </a:accent3>
      <a:accent4>
        <a:srgbClr val="6FAA6C"/>
      </a:accent4>
      <a:accent5>
        <a:srgbClr val="82B252"/>
      </a:accent5>
      <a:accent6>
        <a:srgbClr val="94B938"/>
      </a:accent6>
      <a:hlink>
        <a:srgbClr val="658BD5"/>
      </a:hlink>
      <a:folHlink>
        <a:srgbClr val="A16AA5"/>
      </a:folHlink>
    </a:clrScheme>
    <a:fontScheme name="自定义 4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河南金融风险预警监测系统 -模板</Template>
  <TotalTime>281</TotalTime>
  <Words>1652</Words>
  <Application>Microsoft Office PowerPoint</Application>
  <PresentationFormat>宽屏</PresentationFormat>
  <Paragraphs>227</Paragraphs>
  <Slides>19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微软雅黑</vt:lpstr>
      <vt:lpstr>阿里巴巴普惠体 2.0 55 Regular</vt:lpstr>
      <vt:lpstr>Arial Black</vt:lpstr>
      <vt:lpstr>Times New Roman</vt:lpstr>
      <vt:lpstr>宋体</vt:lpstr>
      <vt:lpstr>阿里巴巴普惠体 2.0 65 Medium</vt:lpstr>
      <vt:lpstr>Calibri</vt:lpstr>
      <vt:lpstr>HarmonyOS Sans SC Light</vt:lpstr>
      <vt:lpstr>Bahnschrift SemiBold</vt:lpstr>
      <vt:lpstr>Arial</vt:lpstr>
      <vt:lpstr>51PPT模板网，www.51pptmoban.com</vt:lpstr>
      <vt:lpstr>2023工作总结汇报 未来发展规划</vt:lpstr>
      <vt:lpstr>内容总览</vt:lpstr>
      <vt:lpstr>在这里输入标题</vt:lpstr>
      <vt:lpstr>01 在这里输入标题 / 二级标题</vt:lpstr>
      <vt:lpstr>01 在这里输入标题 / 二级标题</vt:lpstr>
      <vt:lpstr>01 在这里输入标题 / 二级标题</vt:lpstr>
      <vt:lpstr>01 在这里输入标题 / 二级标题</vt:lpstr>
      <vt:lpstr>01 在这里输入标题 / 二级标题</vt:lpstr>
      <vt:lpstr>在这里输入标题</vt:lpstr>
      <vt:lpstr>02 在这里输入标题 / 二级标题</vt:lpstr>
      <vt:lpstr>02 在这里输入标题 / 二级标题</vt:lpstr>
      <vt:lpstr>02 在这里输入标题 / 二级标题</vt:lpstr>
      <vt:lpstr>在这里输入标题</vt:lpstr>
      <vt:lpstr>03 在这里输入标题 / 二级标题</vt:lpstr>
      <vt:lpstr>03 在这里输入标题 / 二级标题</vt:lpstr>
      <vt:lpstr>03 在这里输入标题 / 二级标题</vt:lpstr>
      <vt:lpstr>03 在这里输入标题 / 二级标题</vt:lpstr>
      <vt:lpstr>THANKS FOR WATCHING!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蓝黄浅色商务风工作总结汇报ppt模板</dc:title>
  <dc:creator>曼珠沙华</dc:creator>
  <cp:keywords>51PPT模板网;www.51pptmoban.com</cp:keywords>
  <dc:description>51PPT模板网，幻灯片演示模板及素材免费下载！_x000d_
51PPT模板网 唯一访问网址：www.51pptmoban.com</dc:description>
  <cp:lastModifiedBy>Power user</cp:lastModifiedBy>
  <cp:revision>2079</cp:revision>
  <dcterms:created xsi:type="dcterms:W3CDTF">2023-02-13T03:24:00Z</dcterms:created>
  <dcterms:modified xsi:type="dcterms:W3CDTF">2023-04-18T13:41:40Z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63302E3BBA0741A4A7055A21B5DF9F5E</vt:lpwstr>
  </property>
  <property fmtid="{D5CDD505-2E9C-101B-9397-08002B2CF9AE}" pid="3" name="KSOProductBuildVer">
    <vt:lpwstr>2052-11.1.0.13703</vt:lpwstr>
  </property>
</Properties>
</file>