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352" r:id="rId2"/>
    <p:sldId id="353" r:id="rId3"/>
    <p:sldId id="354" r:id="rId4"/>
    <p:sldId id="356" r:id="rId5"/>
    <p:sldId id="357" r:id="rId6"/>
    <p:sldId id="358" r:id="rId7"/>
    <p:sldId id="359" r:id="rId8"/>
    <p:sldId id="366" r:id="rId9"/>
    <p:sldId id="360" r:id="rId10"/>
    <p:sldId id="362" r:id="rId11"/>
    <p:sldId id="363" r:id="rId12"/>
    <p:sldId id="364" r:id="rId13"/>
    <p:sldId id="367" r:id="rId14"/>
    <p:sldId id="368" r:id="rId15"/>
    <p:sldId id="369" r:id="rId16"/>
    <p:sldId id="370" r:id="rId17"/>
    <p:sldId id="373" r:id="rId18"/>
    <p:sldId id="374" r:id="rId19"/>
    <p:sldId id="371" r:id="rId20"/>
    <p:sldId id="375" r:id="rId21"/>
    <p:sldId id="372" r:id="rId22"/>
    <p:sldId id="376" r:id="rId23"/>
    <p:sldId id="327" r:id="rId24"/>
    <p:sldId id="377" r:id="rId2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  <p15:guide id="3" pos="385" userDrawn="1">
          <p15:clr>
            <a:srgbClr val="A4A3A4"/>
          </p15:clr>
        </p15:guide>
        <p15:guide id="4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EEF3FB"/>
    <a:srgbClr val="EBF0F7"/>
    <a:srgbClr val="E5E9EF"/>
    <a:srgbClr val="F8FBFF"/>
    <a:srgbClr val="F3F6FA"/>
    <a:srgbClr val="F5F5F5"/>
    <a:srgbClr val="77448C"/>
    <a:srgbClr val="595959"/>
    <a:srgbClr val="FFB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76" autoAdjust="0"/>
    <p:restoredTop sz="95513" autoAdjust="0"/>
  </p:normalViewPr>
  <p:slideViewPr>
    <p:cSldViewPr snapToGrid="0" showGuides="1">
      <p:cViewPr>
        <p:scale>
          <a:sx n="75" d="100"/>
          <a:sy n="75" d="100"/>
        </p:scale>
        <p:origin x="1440" y="1128"/>
      </p:cViewPr>
      <p:guideLst>
        <p:guide pos="2880"/>
        <p:guide orient="horz" pos="1620"/>
        <p:guide pos="385"/>
        <p:guide pos="5375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 custT="1"/>
      <dgm:spPr/>
      <dgm:t>
        <a:bodyPr/>
        <a:lstStyle/>
        <a:p>
          <a:r>
            <a: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rPr>
            <a:t>添加标题</a:t>
          </a:r>
        </a:p>
      </dgm:t>
    </dgm:pt>
    <dgm:pt modelId="{BB54C2C4-60D6-4532-A584-F73038A57F52}" type="parTrans" cxnId="{B49528AD-0389-405D-9847-B14D16465F31}">
      <dgm:prSet/>
      <dgm:spPr/>
      <dgm:t>
        <a:bodyPr/>
        <a:lstStyle/>
        <a:p>
          <a:endParaRPr lang="zh-CN" altLang="en-US" sz="140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A5727343-79DD-4F1E-9474-3F8A92A820C1}" type="sibTrans" cxnId="{B49528AD-0389-405D-9847-B14D16465F31}">
      <dgm:prSet/>
      <dgm:spPr/>
      <dgm:t>
        <a:bodyPr/>
        <a:lstStyle/>
        <a:p>
          <a:endParaRPr lang="zh-CN" altLang="en-US" sz="140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FBF3E8B-FE55-4872-8E55-D1A022369590}">
      <dgm:prSet phldrT="[文本]" custT="1"/>
      <dgm:spPr/>
      <dgm:t>
        <a:bodyPr/>
        <a:lstStyle/>
        <a:p>
          <a:r>
            <a: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rPr>
            <a:t>添加标题</a:t>
          </a:r>
          <a:endParaRPr lang="zh-CN" altLang="en-US" sz="140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BB86645-ACDC-4933-A483-795CB8BBB108}" type="parTrans" cxnId="{271F27AF-4BE2-4B1A-AC45-DFCAEE8474D1}">
      <dgm:prSet/>
      <dgm:spPr/>
      <dgm:t>
        <a:bodyPr/>
        <a:lstStyle/>
        <a:p>
          <a:endParaRPr lang="zh-CN" altLang="en-US" sz="140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6046399-3482-4F8D-A1D9-F474E847A2FB}" type="sibTrans" cxnId="{271F27AF-4BE2-4B1A-AC45-DFCAEE8474D1}">
      <dgm:prSet/>
      <dgm:spPr/>
      <dgm:t>
        <a:bodyPr/>
        <a:lstStyle/>
        <a:p>
          <a:endParaRPr lang="zh-CN" altLang="en-US" sz="140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8070460F-CD86-4A47-9664-D5543F11B491}">
      <dgm:prSet phldrT="[文本]" custT="1"/>
      <dgm:spPr/>
      <dgm:t>
        <a:bodyPr/>
        <a:lstStyle/>
        <a:p>
          <a:r>
            <a: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rPr>
            <a:t>添加标题</a:t>
          </a:r>
          <a:endParaRPr lang="zh-CN" altLang="en-US" sz="140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32221BC-97B9-4A50-A4DC-7180158C3005}" type="parTrans" cxnId="{652C1E3B-7DF1-40B0-B912-35053ECBA991}">
      <dgm:prSet/>
      <dgm:spPr/>
      <dgm:t>
        <a:bodyPr/>
        <a:lstStyle/>
        <a:p>
          <a:endParaRPr lang="zh-CN" altLang="en-US" sz="140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E9EB2BCB-F47D-432C-A5E3-60A62174D047}" type="sibTrans" cxnId="{652C1E3B-7DF1-40B0-B912-35053ECBA991}">
      <dgm:prSet/>
      <dgm:spPr/>
      <dgm:t>
        <a:bodyPr/>
        <a:lstStyle/>
        <a:p>
          <a:endParaRPr lang="zh-CN" altLang="en-US" sz="140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A0D93BF1-3B71-6946-9666-6D6DDA221ED0}">
      <dgm:prSet phldrT="[文本]" custT="1"/>
      <dgm:spPr/>
      <dgm:t>
        <a:bodyPr/>
        <a:lstStyle/>
        <a:p>
          <a:r>
            <a: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rPr>
            <a:t>添加标题</a:t>
          </a:r>
          <a:endParaRPr lang="zh-CN" altLang="en-US" sz="140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4EE2FC3A-739E-BF4B-9D90-CCA56C571474}" type="parTrans" cxnId="{CA70BD33-5F16-6F44-857E-D7E4B901BC7A}">
      <dgm:prSet/>
      <dgm:spPr/>
      <dgm:t>
        <a:bodyPr/>
        <a:lstStyle/>
        <a:p>
          <a:endParaRPr lang="zh-CN" altLang="en-US" sz="140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20DB4835-68DD-0346-AD56-13064383FA0F}" type="sibTrans" cxnId="{CA70BD33-5F16-6F44-857E-D7E4B901BC7A}">
      <dgm:prSet/>
      <dgm:spPr/>
      <dgm:t>
        <a:bodyPr/>
        <a:lstStyle/>
        <a:p>
          <a:endParaRPr lang="zh-CN" altLang="en-US" sz="140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4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xfrm>
          <a:off x="881219" y="0"/>
          <a:ext cx="1405767" cy="140591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0070C0"/>
        </a:solidFill>
        <a:ln w="31750">
          <a:noFill/>
        </a:ln>
        <a:effectLst/>
      </dgm:spPr>
    </dgm:pt>
    <dgm:pt modelId="{C9789C5E-E474-45BD-A638-F8E3329BC87E}" type="pres">
      <dgm:prSet presAssocID="{6023D91B-3405-4F87-A1BA-4C7BC9F92001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4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xfrm>
          <a:off x="490684" y="807904"/>
          <a:ext cx="1405767" cy="140591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tx1">
            <a:lumMod val="65000"/>
            <a:lumOff val="35000"/>
          </a:schemeClr>
        </a:solidFill>
        <a:ln w="31750">
          <a:noFill/>
        </a:ln>
        <a:effectLst/>
      </dgm:spPr>
    </dgm:pt>
    <dgm:pt modelId="{B5558B2F-3323-4D3B-88E6-849B9009CDDB}" type="pres">
      <dgm:prSet presAssocID="{DFBF3E8B-FE55-4872-8E55-D1A022369590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</dgm:pt>
    <dgm:pt modelId="{1F9AE03C-D9F2-3E4C-AE11-CE81AD100508}" type="pres">
      <dgm:prSet presAssocID="{A0D93BF1-3B71-6946-9666-6D6DDA221ED0}" presName="Accent3" presStyleCnt="0"/>
      <dgm:spPr/>
    </dgm:pt>
    <dgm:pt modelId="{3963749D-38EF-0E43-B434-F17EF89FED37}" type="pres">
      <dgm:prSet presAssocID="{A0D93BF1-3B71-6946-9666-6D6DDA221ED0}" presName="Accent" presStyleLbl="node1" presStyleIdx="2" presStyleCnt="4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xfrm>
          <a:off x="881219" y="1618791"/>
          <a:ext cx="1405767" cy="1405910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0070C0"/>
        </a:solidFill>
        <a:ln w="31750">
          <a:noFill/>
        </a:ln>
        <a:effectLst/>
      </dgm:spPr>
    </dgm:pt>
    <dgm:pt modelId="{AAF1B8A6-F1D3-D149-8F11-60DEDF6629CE}" type="pres">
      <dgm:prSet presAssocID="{A0D93BF1-3B71-6946-9666-6D6DDA221ED0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</dgm:pt>
    <dgm:pt modelId="{2DE1790C-E4DB-2647-A007-ADF8CFA66AF2}" type="pres">
      <dgm:prSet presAssocID="{8070460F-CD86-4A47-9664-D5543F11B491}" presName="Accent4" presStyleCnt="0"/>
      <dgm:spPr/>
    </dgm:pt>
    <dgm:pt modelId="{26B2FC09-E8FE-4F60-A886-8159F9EDF77E}" type="pres">
      <dgm:prSet presAssocID="{8070460F-CD86-4A47-9664-D5543F11B491}" presName="Accent" presStyleLbl="node1" presStyleIdx="3" presStyleCnt="4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xfrm>
          <a:off x="590889" y="2519901"/>
          <a:ext cx="1207730" cy="1208314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tx1">
            <a:lumMod val="65000"/>
            <a:lumOff val="35000"/>
          </a:schemeClr>
        </a:solidFill>
        <a:ln w="31750">
          <a:noFill/>
        </a:ln>
        <a:effectLst/>
      </dgm:spPr>
    </dgm:pt>
    <dgm:pt modelId="{B888E7F5-53C3-2D4C-973D-6B2284A9A0E1}" type="pres">
      <dgm:prSet presAssocID="{8070460F-CD86-4A47-9664-D5543F11B491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4725EA1D-BF4C-1743-87B7-4D79C42D8E3D}" type="presOf" srcId="{470E94F7-8F76-45AD-BADF-8168E6E45DA4}" destId="{89609AB6-0A51-4918-983D-5B8999D24664}" srcOrd="0" destOrd="0" presId="urn:microsoft.com/office/officeart/2009/layout/CircleArrowProcess"/>
    <dgm:cxn modelId="{CA70BD33-5F16-6F44-857E-D7E4B901BC7A}" srcId="{470E94F7-8F76-45AD-BADF-8168E6E45DA4}" destId="{A0D93BF1-3B71-6946-9666-6D6DDA221ED0}" srcOrd="2" destOrd="0" parTransId="{4EE2FC3A-739E-BF4B-9D90-CCA56C571474}" sibTransId="{20DB4835-68DD-0346-AD56-13064383FA0F}"/>
    <dgm:cxn modelId="{652C1E3B-7DF1-40B0-B912-35053ECBA991}" srcId="{470E94F7-8F76-45AD-BADF-8168E6E45DA4}" destId="{8070460F-CD86-4A47-9664-D5543F11B491}" srcOrd="3" destOrd="0" parTransId="{732221BC-97B9-4A50-A4DC-7180158C3005}" sibTransId="{E9EB2BCB-F47D-432C-A5E3-60A62174D047}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8F9E71CA-0084-A340-96FC-D3A4FD1F4447}" type="presOf" srcId="{DFBF3E8B-FE55-4872-8E55-D1A022369590}" destId="{B5558B2F-3323-4D3B-88E6-849B9009CDDB}" srcOrd="0" destOrd="0" presId="urn:microsoft.com/office/officeart/2009/layout/CircleArrowProcess"/>
    <dgm:cxn modelId="{EA5370DD-18CA-464E-874B-F72F0D7FE094}" type="presOf" srcId="{8070460F-CD86-4A47-9664-D5543F11B491}" destId="{B888E7F5-53C3-2D4C-973D-6B2284A9A0E1}" srcOrd="0" destOrd="0" presId="urn:microsoft.com/office/officeart/2009/layout/CircleArrowProcess"/>
    <dgm:cxn modelId="{A3475CE5-49F7-3842-BA6C-2B08ED513FD4}" type="presOf" srcId="{A0D93BF1-3B71-6946-9666-6D6DDA221ED0}" destId="{AAF1B8A6-F1D3-D149-8F11-60DEDF6629CE}" srcOrd="0" destOrd="0" presId="urn:microsoft.com/office/officeart/2009/layout/CircleArrowProcess"/>
    <dgm:cxn modelId="{7CA796FB-5978-2043-B606-832474B0CB02}" type="presOf" srcId="{6023D91B-3405-4F87-A1BA-4C7BC9F92001}" destId="{C9789C5E-E474-45BD-A638-F8E3329BC87E}" srcOrd="0" destOrd="0" presId="urn:microsoft.com/office/officeart/2009/layout/CircleArrowProcess"/>
    <dgm:cxn modelId="{B4EA9628-FB51-EC42-B9C0-91F9781B0375}" type="presParOf" srcId="{89609AB6-0A51-4918-983D-5B8999D24664}" destId="{21E1DC4A-E902-401F-8ED2-4D57A8C538B9}" srcOrd="0" destOrd="0" presId="urn:microsoft.com/office/officeart/2009/layout/CircleArrowProcess"/>
    <dgm:cxn modelId="{5207E9AE-9E3E-B844-95DA-E0BDCB9E88BE}" type="presParOf" srcId="{21E1DC4A-E902-401F-8ED2-4D57A8C538B9}" destId="{B211517F-F7F0-4A7A-B6CF-5ABCA59AC9F8}" srcOrd="0" destOrd="0" presId="urn:microsoft.com/office/officeart/2009/layout/CircleArrowProcess"/>
    <dgm:cxn modelId="{B4DB23AB-A62D-9E4C-852C-2DC04AD1CA0F}" type="presParOf" srcId="{89609AB6-0A51-4918-983D-5B8999D24664}" destId="{C9789C5E-E474-45BD-A638-F8E3329BC87E}" srcOrd="1" destOrd="0" presId="urn:microsoft.com/office/officeart/2009/layout/CircleArrowProcess"/>
    <dgm:cxn modelId="{019523D5-743B-3844-8B10-A72777A8EB74}" type="presParOf" srcId="{89609AB6-0A51-4918-983D-5B8999D24664}" destId="{CE5AF907-7E30-45ED-AC60-B4F5B2C745F4}" srcOrd="2" destOrd="0" presId="urn:microsoft.com/office/officeart/2009/layout/CircleArrowProcess"/>
    <dgm:cxn modelId="{4F64D401-E6E8-4E4D-9D20-4BEE11FD5170}" type="presParOf" srcId="{CE5AF907-7E30-45ED-AC60-B4F5B2C745F4}" destId="{81CC1E92-A646-4FD3-9EA3-BD22D130182F}" srcOrd="0" destOrd="0" presId="urn:microsoft.com/office/officeart/2009/layout/CircleArrowProcess"/>
    <dgm:cxn modelId="{AE0E1851-9742-B947-8BDA-D3DF03F3F6F5}" type="presParOf" srcId="{89609AB6-0A51-4918-983D-5B8999D24664}" destId="{B5558B2F-3323-4D3B-88E6-849B9009CDDB}" srcOrd="3" destOrd="0" presId="urn:microsoft.com/office/officeart/2009/layout/CircleArrowProcess"/>
    <dgm:cxn modelId="{FE35881F-ED14-354A-8AC9-E9E366FAF965}" type="presParOf" srcId="{89609AB6-0A51-4918-983D-5B8999D24664}" destId="{1F9AE03C-D9F2-3E4C-AE11-CE81AD100508}" srcOrd="4" destOrd="0" presId="urn:microsoft.com/office/officeart/2009/layout/CircleArrowProcess"/>
    <dgm:cxn modelId="{6AE5DA81-35E5-794C-BBEC-3A9FF1348EED}" type="presParOf" srcId="{1F9AE03C-D9F2-3E4C-AE11-CE81AD100508}" destId="{3963749D-38EF-0E43-B434-F17EF89FED37}" srcOrd="0" destOrd="0" presId="urn:microsoft.com/office/officeart/2009/layout/CircleArrowProcess"/>
    <dgm:cxn modelId="{8AFEBC18-7B82-FD4C-A395-6BD7334737CF}" type="presParOf" srcId="{89609AB6-0A51-4918-983D-5B8999D24664}" destId="{AAF1B8A6-F1D3-D149-8F11-60DEDF6629CE}" srcOrd="5" destOrd="0" presId="urn:microsoft.com/office/officeart/2009/layout/CircleArrowProcess"/>
    <dgm:cxn modelId="{7B0204D7-36FB-1B46-8A6A-467813FFF034}" type="presParOf" srcId="{89609AB6-0A51-4918-983D-5B8999D24664}" destId="{2DE1790C-E4DB-2647-A007-ADF8CFA66AF2}" srcOrd="6" destOrd="0" presId="urn:microsoft.com/office/officeart/2009/layout/CircleArrowProcess"/>
    <dgm:cxn modelId="{4A9C973A-E4C7-BC43-AD62-B62776CDFF2E}" type="presParOf" srcId="{2DE1790C-E4DB-2647-A007-ADF8CFA66AF2}" destId="{26B2FC09-E8FE-4F60-A886-8159F9EDF77E}" srcOrd="0" destOrd="0" presId="urn:microsoft.com/office/officeart/2009/layout/CircleArrowProcess"/>
    <dgm:cxn modelId="{C5F3324D-07A0-1D44-AEEE-998024FD97ED}" type="presParOf" srcId="{89609AB6-0A51-4918-983D-5B8999D24664}" destId="{B888E7F5-53C3-2D4C-973D-6B2284A9A0E1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1517F-F7F0-4A7A-B6CF-5ABCA59AC9F8}">
      <dsp:nvSpPr>
        <dsp:cNvPr id="0" name=""/>
        <dsp:cNvSpPr/>
      </dsp:nvSpPr>
      <dsp:spPr>
        <a:xfrm>
          <a:off x="881219" y="0"/>
          <a:ext cx="1405767" cy="140591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0070C0"/>
        </a:solidFill>
        <a:ln w="31750" cap="flat" cmpd="sng" algn="ctr">
          <a:noFill/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</dsp:sp>
    <dsp:sp modelId="{C9789C5E-E474-45BD-A638-F8E3329BC87E}">
      <dsp:nvSpPr>
        <dsp:cNvPr id="0" name=""/>
        <dsp:cNvSpPr/>
      </dsp:nvSpPr>
      <dsp:spPr>
        <a:xfrm>
          <a:off x="1191590" y="508901"/>
          <a:ext cx="784497" cy="392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>
              <a:solidFill>
                <a:schemeClr val="tx1">
                  <a:lumMod val="65000"/>
                  <a:lumOff val="35000"/>
                </a:schemeClr>
              </a:solidFill>
            </a:rPr>
            <a:t>添加标题</a:t>
          </a:r>
        </a:p>
      </dsp:txBody>
      <dsp:txXfrm>
        <a:off x="1191590" y="508901"/>
        <a:ext cx="784497" cy="392208"/>
      </dsp:txXfrm>
    </dsp:sp>
    <dsp:sp modelId="{81CC1E92-A646-4FD3-9EA3-BD22D130182F}">
      <dsp:nvSpPr>
        <dsp:cNvPr id="0" name=""/>
        <dsp:cNvSpPr/>
      </dsp:nvSpPr>
      <dsp:spPr>
        <a:xfrm>
          <a:off x="490684" y="807904"/>
          <a:ext cx="1405767" cy="140591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tx1">
            <a:lumMod val="65000"/>
            <a:lumOff val="35000"/>
          </a:schemeClr>
        </a:solidFill>
        <a:ln w="31750" cap="flat" cmpd="sng" algn="ctr">
          <a:noFill/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</dsp:sp>
    <dsp:sp modelId="{B5558B2F-3323-4D3B-88E6-849B9009CDDB}">
      <dsp:nvSpPr>
        <dsp:cNvPr id="0" name=""/>
        <dsp:cNvSpPr/>
      </dsp:nvSpPr>
      <dsp:spPr>
        <a:xfrm>
          <a:off x="799473" y="1318297"/>
          <a:ext cx="784497" cy="392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>
              <a:solidFill>
                <a:schemeClr val="tx1">
                  <a:lumMod val="65000"/>
                  <a:lumOff val="35000"/>
                </a:schemeClr>
              </a:solidFill>
            </a:rPr>
            <a:t>添加标题</a:t>
          </a:r>
          <a:endParaRPr lang="zh-CN" altLang="en-US" sz="14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799473" y="1318297"/>
        <a:ext cx="784497" cy="392208"/>
      </dsp:txXfrm>
    </dsp:sp>
    <dsp:sp modelId="{3963749D-38EF-0E43-B434-F17EF89FED37}">
      <dsp:nvSpPr>
        <dsp:cNvPr id="0" name=""/>
        <dsp:cNvSpPr/>
      </dsp:nvSpPr>
      <dsp:spPr>
        <a:xfrm>
          <a:off x="881219" y="1618791"/>
          <a:ext cx="1405767" cy="1405910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0070C0"/>
        </a:solidFill>
        <a:ln w="31750" cap="flat" cmpd="sng" algn="ctr">
          <a:noFill/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</dsp:sp>
    <dsp:sp modelId="{AAF1B8A6-F1D3-D149-8F11-60DEDF6629CE}">
      <dsp:nvSpPr>
        <dsp:cNvPr id="0" name=""/>
        <dsp:cNvSpPr/>
      </dsp:nvSpPr>
      <dsp:spPr>
        <a:xfrm>
          <a:off x="1191590" y="2127692"/>
          <a:ext cx="784497" cy="392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>
              <a:solidFill>
                <a:schemeClr val="tx1">
                  <a:lumMod val="65000"/>
                  <a:lumOff val="35000"/>
                </a:schemeClr>
              </a:solidFill>
            </a:rPr>
            <a:t>添加标题</a:t>
          </a:r>
          <a:endParaRPr lang="zh-CN" altLang="en-US" sz="14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1191590" y="2127692"/>
        <a:ext cx="784497" cy="392208"/>
      </dsp:txXfrm>
    </dsp:sp>
    <dsp:sp modelId="{26B2FC09-E8FE-4F60-A886-8159F9EDF77E}">
      <dsp:nvSpPr>
        <dsp:cNvPr id="0" name=""/>
        <dsp:cNvSpPr/>
      </dsp:nvSpPr>
      <dsp:spPr>
        <a:xfrm>
          <a:off x="590889" y="2519901"/>
          <a:ext cx="1207730" cy="1208314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tx1">
            <a:lumMod val="65000"/>
            <a:lumOff val="35000"/>
          </a:schemeClr>
        </a:solidFill>
        <a:ln w="31750" cap="flat" cmpd="sng" algn="ctr">
          <a:noFill/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</dsp:sp>
    <dsp:sp modelId="{B888E7F5-53C3-2D4C-973D-6B2284A9A0E1}">
      <dsp:nvSpPr>
        <dsp:cNvPr id="0" name=""/>
        <dsp:cNvSpPr/>
      </dsp:nvSpPr>
      <dsp:spPr>
        <a:xfrm>
          <a:off x="799473" y="2937088"/>
          <a:ext cx="784497" cy="392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>
              <a:solidFill>
                <a:schemeClr val="tx1">
                  <a:lumMod val="65000"/>
                  <a:lumOff val="35000"/>
                </a:schemeClr>
              </a:solidFill>
            </a:rPr>
            <a:t>添加标题</a:t>
          </a:r>
          <a:endParaRPr lang="zh-CN" altLang="en-US" sz="14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799473" y="2937088"/>
        <a:ext cx="784497" cy="3922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F28D13-26FC-4530-9D3A-9D0CA85A8CBA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9B631-81E8-4019-838E-748D95B68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793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622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58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198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8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071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3517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板网，幻灯片演示模板及 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066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807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式0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 userDrawn="1"/>
        </p:nvSpPr>
        <p:spPr>
          <a:xfrm>
            <a:off x="4425042" y="4838923"/>
            <a:ext cx="293917" cy="1650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505200" y="4797170"/>
            <a:ext cx="2133600" cy="273844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1539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版式002">
    <p:bg>
      <p:bgPr>
        <a:solidFill>
          <a:srgbClr val="EEF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6">
            <a:extLst>
              <a:ext uri="{FF2B5EF4-FFF2-40B4-BE49-F238E27FC236}">
                <a16:creationId xmlns:a16="http://schemas.microsoft.com/office/drawing/2014/main" id="{9791B828-BC82-6B74-7916-C625BE50A3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5000"/>
          </a:blip>
          <a:srcRect l="5077"/>
          <a:stretch/>
        </p:blipFill>
        <p:spPr>
          <a:xfrm>
            <a:off x="0" y="4538"/>
            <a:ext cx="9130321" cy="5138962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21FBC3E-35DE-AD32-A475-AFC9E4177532}"/>
              </a:ext>
            </a:extLst>
          </p:cNvPr>
          <p:cNvSpPr/>
          <p:nvPr userDrawn="1"/>
        </p:nvSpPr>
        <p:spPr>
          <a:xfrm>
            <a:off x="0" y="4428000"/>
            <a:ext cx="9144000" cy="715500"/>
          </a:xfrm>
          <a:custGeom>
            <a:avLst/>
            <a:gdLst>
              <a:gd name="connsiteX0" fmla="*/ 0 w 9144000"/>
              <a:gd name="connsiteY0" fmla="*/ 0 h 715500"/>
              <a:gd name="connsiteX1" fmla="*/ 28065 w 9144000"/>
              <a:gd name="connsiteY1" fmla="*/ 7285 h 715500"/>
              <a:gd name="connsiteX2" fmla="*/ 4572000 w 9144000"/>
              <a:gd name="connsiteY2" fmla="*/ 520950 h 715500"/>
              <a:gd name="connsiteX3" fmla="*/ 9115935 w 9144000"/>
              <a:gd name="connsiteY3" fmla="*/ 7285 h 715500"/>
              <a:gd name="connsiteX4" fmla="*/ 9144000 w 9144000"/>
              <a:gd name="connsiteY4" fmla="*/ 0 h 715500"/>
              <a:gd name="connsiteX5" fmla="*/ 9144000 w 9144000"/>
              <a:gd name="connsiteY5" fmla="*/ 715500 h 715500"/>
              <a:gd name="connsiteX6" fmla="*/ 0 w 9144000"/>
              <a:gd name="connsiteY6" fmla="*/ 715500 h 71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715500">
                <a:moveTo>
                  <a:pt x="0" y="0"/>
                </a:moveTo>
                <a:lnTo>
                  <a:pt x="28065" y="7285"/>
                </a:lnTo>
                <a:cubicBezTo>
                  <a:pt x="1353004" y="333244"/>
                  <a:pt x="2908363" y="520950"/>
                  <a:pt x="4572000" y="520950"/>
                </a:cubicBezTo>
                <a:cubicBezTo>
                  <a:pt x="6235637" y="520950"/>
                  <a:pt x="7790996" y="333244"/>
                  <a:pt x="9115935" y="7285"/>
                </a:cubicBezTo>
                <a:lnTo>
                  <a:pt x="9144000" y="0"/>
                </a:lnTo>
                <a:lnTo>
                  <a:pt x="9144000" y="715500"/>
                </a:lnTo>
                <a:lnTo>
                  <a:pt x="0" y="71550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B9973A2-1931-B42C-A4EB-2CC2A0096201}"/>
              </a:ext>
            </a:extLst>
          </p:cNvPr>
          <p:cNvSpPr/>
          <p:nvPr userDrawn="1"/>
        </p:nvSpPr>
        <p:spPr>
          <a:xfrm>
            <a:off x="0" y="4067175"/>
            <a:ext cx="9144000" cy="889676"/>
          </a:xfrm>
          <a:custGeom>
            <a:avLst/>
            <a:gdLst>
              <a:gd name="connsiteX0" fmla="*/ 9144000 w 9144000"/>
              <a:gd name="connsiteY0" fmla="*/ 0 h 1219299"/>
              <a:gd name="connsiteX1" fmla="*/ 9144000 w 9144000"/>
              <a:gd name="connsiteY1" fmla="*/ 257992 h 1219299"/>
              <a:gd name="connsiteX2" fmla="*/ 8828235 w 9144000"/>
              <a:gd name="connsiteY2" fmla="*/ 409003 h 1219299"/>
              <a:gd name="connsiteX3" fmla="*/ 4538663 w 9144000"/>
              <a:gd name="connsiteY3" fmla="*/ 1219299 h 1219299"/>
              <a:gd name="connsiteX4" fmla="*/ 249092 w 9144000"/>
              <a:gd name="connsiteY4" fmla="*/ 409003 h 1219299"/>
              <a:gd name="connsiteX5" fmla="*/ 0 w 9144000"/>
              <a:gd name="connsiteY5" fmla="*/ 289878 h 1219299"/>
              <a:gd name="connsiteX6" fmla="*/ 0 w 9144000"/>
              <a:gd name="connsiteY6" fmla="*/ 41949 h 1219299"/>
              <a:gd name="connsiteX7" fmla="*/ 150686 w 9144000"/>
              <a:gd name="connsiteY7" fmla="*/ 136755 h 1219299"/>
              <a:gd name="connsiteX8" fmla="*/ 4538663 w 9144000"/>
              <a:gd name="connsiteY8" fmla="*/ 1176075 h 1219299"/>
              <a:gd name="connsiteX9" fmla="*/ 8926640 w 9144000"/>
              <a:gd name="connsiteY9" fmla="*/ 136755 h 121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1219299">
                <a:moveTo>
                  <a:pt x="9144000" y="0"/>
                </a:moveTo>
                <a:lnTo>
                  <a:pt x="9144000" y="257992"/>
                </a:lnTo>
                <a:lnTo>
                  <a:pt x="8828235" y="409003"/>
                </a:lnTo>
                <a:cubicBezTo>
                  <a:pt x="7662539" y="915212"/>
                  <a:pt x="6168089" y="1219299"/>
                  <a:pt x="4538663" y="1219299"/>
                </a:cubicBezTo>
                <a:cubicBezTo>
                  <a:pt x="2909238" y="1219299"/>
                  <a:pt x="1414788" y="915212"/>
                  <a:pt x="249092" y="409003"/>
                </a:cubicBezTo>
                <a:lnTo>
                  <a:pt x="0" y="289878"/>
                </a:lnTo>
                <a:lnTo>
                  <a:pt x="0" y="41949"/>
                </a:lnTo>
                <a:lnTo>
                  <a:pt x="150686" y="136755"/>
                </a:lnTo>
                <a:cubicBezTo>
                  <a:pt x="1273667" y="778900"/>
                  <a:pt x="2825052" y="1176075"/>
                  <a:pt x="4538663" y="1176075"/>
                </a:cubicBezTo>
                <a:cubicBezTo>
                  <a:pt x="6252275" y="1176075"/>
                  <a:pt x="7803659" y="778900"/>
                  <a:pt x="8926640" y="136755"/>
                </a:cubicBezTo>
                <a:close/>
              </a:path>
            </a:pathLst>
          </a:custGeom>
          <a:solidFill>
            <a:srgbClr val="0070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101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2520937"/>
            <a:ext cx="9144000" cy="2622564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8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46255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3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2" r:id="rId2"/>
    <p:sldLayoutId id="2147483673" r:id="rId3"/>
  </p:sldLayoutIdLst>
  <p:hf hdr="0" ftr="0" dt="0"/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EF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>
            <a:extLst>
              <a:ext uri="{FF2B5EF4-FFF2-40B4-BE49-F238E27FC236}">
                <a16:creationId xmlns:a16="http://schemas.microsoft.com/office/drawing/2014/main" id="{2DC5D189-B8C8-8421-2C41-8DE35E287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3975" y="4538"/>
            <a:ext cx="7806346" cy="417068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2E6AF25-1C69-4734-0A30-EEE9B9298348}"/>
              </a:ext>
            </a:extLst>
          </p:cNvPr>
          <p:cNvSpPr/>
          <p:nvPr/>
        </p:nvSpPr>
        <p:spPr>
          <a:xfrm>
            <a:off x="0" y="3027114"/>
            <a:ext cx="9144000" cy="2116387"/>
          </a:xfrm>
          <a:custGeom>
            <a:avLst/>
            <a:gdLst>
              <a:gd name="connsiteX0" fmla="*/ 0 w 9144000"/>
              <a:gd name="connsiteY0" fmla="*/ 0 h 2116387"/>
              <a:gd name="connsiteX1" fmla="*/ 28065 w 9144000"/>
              <a:gd name="connsiteY1" fmla="*/ 7285 h 2116387"/>
              <a:gd name="connsiteX2" fmla="*/ 4572000 w 9144000"/>
              <a:gd name="connsiteY2" fmla="*/ 520950 h 2116387"/>
              <a:gd name="connsiteX3" fmla="*/ 9115935 w 9144000"/>
              <a:gd name="connsiteY3" fmla="*/ 7285 h 2116387"/>
              <a:gd name="connsiteX4" fmla="*/ 9144000 w 9144000"/>
              <a:gd name="connsiteY4" fmla="*/ 0 h 2116387"/>
              <a:gd name="connsiteX5" fmla="*/ 9144000 w 9144000"/>
              <a:gd name="connsiteY5" fmla="*/ 2116387 h 2116387"/>
              <a:gd name="connsiteX6" fmla="*/ 0 w 9144000"/>
              <a:gd name="connsiteY6" fmla="*/ 2116387 h 2116387"/>
              <a:gd name="connsiteX7" fmla="*/ 0 w 9144000"/>
              <a:gd name="connsiteY7" fmla="*/ 0 h 2116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116387">
                <a:moveTo>
                  <a:pt x="0" y="0"/>
                </a:moveTo>
                <a:lnTo>
                  <a:pt x="28065" y="7285"/>
                </a:lnTo>
                <a:cubicBezTo>
                  <a:pt x="1353004" y="333244"/>
                  <a:pt x="2908363" y="520950"/>
                  <a:pt x="4572000" y="520950"/>
                </a:cubicBezTo>
                <a:cubicBezTo>
                  <a:pt x="6235637" y="520950"/>
                  <a:pt x="7790996" y="333244"/>
                  <a:pt x="9115935" y="7285"/>
                </a:cubicBezTo>
                <a:lnTo>
                  <a:pt x="9144000" y="0"/>
                </a:lnTo>
                <a:lnTo>
                  <a:pt x="9144000" y="2116387"/>
                </a:lnTo>
                <a:lnTo>
                  <a:pt x="0" y="2116387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043C295-1E33-801D-C057-488DADF0B489}"/>
              </a:ext>
            </a:extLst>
          </p:cNvPr>
          <p:cNvGrpSpPr/>
          <p:nvPr/>
        </p:nvGrpSpPr>
        <p:grpSpPr>
          <a:xfrm>
            <a:off x="2397719" y="751930"/>
            <a:ext cx="4365031" cy="930898"/>
            <a:chOff x="2388194" y="824582"/>
            <a:chExt cx="4365031" cy="93089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A1D67A8-8EFC-9805-7436-CFA6688945FB}"/>
                </a:ext>
              </a:extLst>
            </p:cNvPr>
            <p:cNvGrpSpPr/>
            <p:nvPr/>
          </p:nvGrpSpPr>
          <p:grpSpPr>
            <a:xfrm>
              <a:off x="2388194" y="824582"/>
              <a:ext cx="1050331" cy="930898"/>
              <a:chOff x="2683469" y="1053182"/>
              <a:chExt cx="1050331" cy="930898"/>
            </a:xfrm>
          </p:grpSpPr>
          <p:sp>
            <p:nvSpPr>
              <p:cNvPr id="2" name="Freeform 5">
                <a:extLst>
                  <a:ext uri="{FF2B5EF4-FFF2-40B4-BE49-F238E27FC236}">
                    <a16:creationId xmlns:a16="http://schemas.microsoft.com/office/drawing/2014/main" id="{888EC633-79F3-226A-B103-EBB34A1E3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469" y="1053182"/>
                <a:ext cx="1050331" cy="93089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E500F59-89FA-79D1-FA74-970F89296011}"/>
                  </a:ext>
                </a:extLst>
              </p:cNvPr>
              <p:cNvSpPr txBox="1"/>
              <p:nvPr/>
            </p:nvSpPr>
            <p:spPr>
              <a:xfrm>
                <a:off x="2951993" y="1159615"/>
                <a:ext cx="51328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14CCAC4-B91D-4BBE-0144-9BD1D16B1B8A}"/>
                </a:ext>
              </a:extLst>
            </p:cNvPr>
            <p:cNvGrpSpPr/>
            <p:nvPr/>
          </p:nvGrpSpPr>
          <p:grpSpPr>
            <a:xfrm>
              <a:off x="3493094" y="824582"/>
              <a:ext cx="1050331" cy="930898"/>
              <a:chOff x="2683469" y="1053182"/>
              <a:chExt cx="1050331" cy="930898"/>
            </a:xfrm>
          </p:grpSpPr>
          <p:sp>
            <p:nvSpPr>
              <p:cNvPr id="12" name="Freeform 5">
                <a:extLst>
                  <a:ext uri="{FF2B5EF4-FFF2-40B4-BE49-F238E27FC236}">
                    <a16:creationId xmlns:a16="http://schemas.microsoft.com/office/drawing/2014/main" id="{4159E378-9568-758F-9BEA-816E4296D5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469" y="1053182"/>
                <a:ext cx="1050331" cy="93089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740DBB6-CADD-C9A0-F9CF-CDA91CAD1FD7}"/>
                  </a:ext>
                </a:extLst>
              </p:cNvPr>
              <p:cNvSpPr txBox="1"/>
              <p:nvPr/>
            </p:nvSpPr>
            <p:spPr>
              <a:xfrm>
                <a:off x="2951993" y="1159615"/>
                <a:ext cx="5373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96E59B7-A783-F9AA-40B8-FB75C51885FA}"/>
                </a:ext>
              </a:extLst>
            </p:cNvPr>
            <p:cNvGrpSpPr/>
            <p:nvPr/>
          </p:nvGrpSpPr>
          <p:grpSpPr>
            <a:xfrm>
              <a:off x="4597994" y="824582"/>
              <a:ext cx="1050331" cy="930898"/>
              <a:chOff x="2683469" y="1053182"/>
              <a:chExt cx="1050331" cy="930898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05F0F7C4-3D80-31C1-167E-97D1F54B4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469" y="1053182"/>
                <a:ext cx="1050331" cy="93089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DFB0FD9-7AA3-D384-0B4B-049D55F4013B}"/>
                  </a:ext>
                </a:extLst>
              </p:cNvPr>
              <p:cNvSpPr txBox="1"/>
              <p:nvPr/>
            </p:nvSpPr>
            <p:spPr>
              <a:xfrm>
                <a:off x="2951993" y="1159615"/>
                <a:ext cx="51328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F561AF4-3EA7-4AA6-48DF-1F162B6E90A7}"/>
                </a:ext>
              </a:extLst>
            </p:cNvPr>
            <p:cNvGrpSpPr/>
            <p:nvPr/>
          </p:nvGrpSpPr>
          <p:grpSpPr>
            <a:xfrm>
              <a:off x="5702894" y="824582"/>
              <a:ext cx="1050331" cy="930898"/>
              <a:chOff x="2683469" y="1053182"/>
              <a:chExt cx="1050331" cy="930898"/>
            </a:xfrm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BAC7E143-4E23-3BFB-E8FA-029355543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469" y="1053182"/>
                <a:ext cx="1050331" cy="93089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B845872-AD39-DD6F-6CF1-F49C25F140D3}"/>
                  </a:ext>
                </a:extLst>
              </p:cNvPr>
              <p:cNvSpPr txBox="1"/>
              <p:nvPr/>
            </p:nvSpPr>
            <p:spPr>
              <a:xfrm>
                <a:off x="2951993" y="1159615"/>
                <a:ext cx="51488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36178F6C-AA07-F127-1902-A3C16F042DEE}"/>
              </a:ext>
            </a:extLst>
          </p:cNvPr>
          <p:cNvSpPr txBox="1"/>
          <p:nvPr/>
        </p:nvSpPr>
        <p:spPr>
          <a:xfrm>
            <a:off x="1887613" y="1937629"/>
            <a:ext cx="53687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81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经典蓝商务总结汇报模板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90DC1C4-94B1-A0BE-4060-74064683841D}"/>
              </a:ext>
            </a:extLst>
          </p:cNvPr>
          <p:cNvSpPr txBox="1"/>
          <p:nvPr/>
        </p:nvSpPr>
        <p:spPr>
          <a:xfrm>
            <a:off x="2286000" y="264551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BD665DF-0483-A17C-FE12-B067BC66A74A}"/>
              </a:ext>
            </a:extLst>
          </p:cNvPr>
          <p:cNvGrpSpPr/>
          <p:nvPr/>
        </p:nvGrpSpPr>
        <p:grpSpPr>
          <a:xfrm>
            <a:off x="2808385" y="4085307"/>
            <a:ext cx="3527229" cy="295926"/>
            <a:chOff x="2461334" y="4044413"/>
            <a:chExt cx="3527229" cy="29592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25776BF-C9B3-3D69-530B-47C923B436D5}"/>
                </a:ext>
              </a:extLst>
            </p:cNvPr>
            <p:cNvSpPr txBox="1"/>
            <p:nvPr/>
          </p:nvSpPr>
          <p:spPr>
            <a:xfrm>
              <a:off x="2740020" y="4078729"/>
              <a:ext cx="152188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EEF3F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50" b="1" dirty="0">
                  <a:solidFill>
                    <a:srgbClr val="EEF3F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b="1" dirty="0">
                  <a:solidFill>
                    <a:srgbClr val="EEF3F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279A29D-F890-8968-EB58-84CD8544C21F}"/>
                </a:ext>
              </a:extLst>
            </p:cNvPr>
            <p:cNvGrpSpPr/>
            <p:nvPr/>
          </p:nvGrpSpPr>
          <p:grpSpPr>
            <a:xfrm>
              <a:off x="4348360" y="4044413"/>
              <a:ext cx="281062" cy="281062"/>
              <a:chOff x="6302832" y="5189791"/>
              <a:chExt cx="723900" cy="723900"/>
            </a:xfrm>
            <a:solidFill>
              <a:srgbClr val="3F3D56"/>
            </a:solidFill>
            <a:effectLst/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9A15A9C-03C4-D894-1F09-9265BCBB9383}"/>
                  </a:ext>
                </a:extLst>
              </p:cNvPr>
              <p:cNvSpPr/>
              <p:nvPr/>
            </p:nvSpPr>
            <p:spPr>
              <a:xfrm>
                <a:off x="6302832" y="5189791"/>
                <a:ext cx="723900" cy="723900"/>
              </a:xfrm>
              <a:custGeom>
                <a:avLst/>
                <a:gdLst>
                  <a:gd name="connsiteX0" fmla="*/ 361950 w 723900"/>
                  <a:gd name="connsiteY0" fmla="*/ 666750 h 723900"/>
                  <a:gd name="connsiteX1" fmla="*/ 57150 w 723900"/>
                  <a:gd name="connsiteY1" fmla="*/ 361950 h 723900"/>
                  <a:gd name="connsiteX2" fmla="*/ 361950 w 723900"/>
                  <a:gd name="connsiteY2" fmla="*/ 57150 h 723900"/>
                  <a:gd name="connsiteX3" fmla="*/ 666750 w 723900"/>
                  <a:gd name="connsiteY3" fmla="*/ 361950 h 723900"/>
                  <a:gd name="connsiteX4" fmla="*/ 361950 w 723900"/>
                  <a:gd name="connsiteY4" fmla="*/ 666750 h 723900"/>
                  <a:gd name="connsiteX5" fmla="*/ 361950 w 723900"/>
                  <a:gd name="connsiteY5" fmla="*/ 0 h 723900"/>
                  <a:gd name="connsiteX6" fmla="*/ 0 w 723900"/>
                  <a:gd name="connsiteY6" fmla="*/ 361950 h 723900"/>
                  <a:gd name="connsiteX7" fmla="*/ 361950 w 723900"/>
                  <a:gd name="connsiteY7" fmla="*/ 723900 h 723900"/>
                  <a:gd name="connsiteX8" fmla="*/ 723900 w 723900"/>
                  <a:gd name="connsiteY8" fmla="*/ 361950 h 723900"/>
                  <a:gd name="connsiteX9" fmla="*/ 361950 w 723900"/>
                  <a:gd name="connsiteY9" fmla="*/ 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723900">
                    <a:moveTo>
                      <a:pt x="361950" y="666750"/>
                    </a:moveTo>
                    <a:cubicBezTo>
                      <a:pt x="194310" y="666750"/>
                      <a:pt x="57150" y="529590"/>
                      <a:pt x="57150" y="361950"/>
                    </a:cubicBezTo>
                    <a:cubicBezTo>
                      <a:pt x="57150" y="194310"/>
                      <a:pt x="194310" y="57150"/>
                      <a:pt x="361950" y="57150"/>
                    </a:cubicBezTo>
                    <a:cubicBezTo>
                      <a:pt x="529590" y="57150"/>
                      <a:pt x="666750" y="194310"/>
                      <a:pt x="666750" y="361950"/>
                    </a:cubicBezTo>
                    <a:cubicBezTo>
                      <a:pt x="666750" y="529590"/>
                      <a:pt x="529590" y="666750"/>
                      <a:pt x="361950" y="666750"/>
                    </a:cubicBezTo>
                    <a:close/>
                    <a:moveTo>
                      <a:pt x="361950" y="0"/>
                    </a:moveTo>
                    <a:cubicBezTo>
                      <a:pt x="161925" y="0"/>
                      <a:pt x="0" y="161925"/>
                      <a:pt x="0" y="361950"/>
                    </a:cubicBezTo>
                    <a:cubicBezTo>
                      <a:pt x="0" y="561975"/>
                      <a:pt x="161925" y="723900"/>
                      <a:pt x="361950" y="723900"/>
                    </a:cubicBezTo>
                    <a:cubicBezTo>
                      <a:pt x="561975" y="723900"/>
                      <a:pt x="723900" y="561975"/>
                      <a:pt x="723900" y="361950"/>
                    </a:cubicBezTo>
                    <a:cubicBezTo>
                      <a:pt x="723900" y="161925"/>
                      <a:pt x="561975" y="0"/>
                      <a:pt x="361950" y="0"/>
                    </a:cubicBez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C88C6DB-E8A7-3686-5FFA-3A07FB8D4733}"/>
                  </a:ext>
                </a:extLst>
              </p:cNvPr>
              <p:cNvSpPr/>
              <p:nvPr/>
            </p:nvSpPr>
            <p:spPr>
              <a:xfrm>
                <a:off x="6645732" y="5361241"/>
                <a:ext cx="166687" cy="338137"/>
              </a:xfrm>
              <a:custGeom>
                <a:avLst/>
                <a:gdLst>
                  <a:gd name="connsiteX0" fmla="*/ 38100 w 166687"/>
                  <a:gd name="connsiteY0" fmla="*/ 0 h 338137"/>
                  <a:gd name="connsiteX1" fmla="*/ 0 w 166687"/>
                  <a:gd name="connsiteY1" fmla="*/ 0 h 338137"/>
                  <a:gd name="connsiteX2" fmla="*/ 0 w 166687"/>
                  <a:gd name="connsiteY2" fmla="*/ 190500 h 338137"/>
                  <a:gd name="connsiteX3" fmla="*/ 5715 w 166687"/>
                  <a:gd name="connsiteY3" fmla="*/ 203835 h 338137"/>
                  <a:gd name="connsiteX4" fmla="*/ 140018 w 166687"/>
                  <a:gd name="connsiteY4" fmla="*/ 338138 h 338137"/>
                  <a:gd name="connsiteX5" fmla="*/ 166688 w 166687"/>
                  <a:gd name="connsiteY5" fmla="*/ 311468 h 338137"/>
                  <a:gd name="connsiteX6" fmla="*/ 38100 w 166687"/>
                  <a:gd name="connsiteY6" fmla="*/ 182880 h 338137"/>
                  <a:gd name="connsiteX7" fmla="*/ 38100 w 166687"/>
                  <a:gd name="connsiteY7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7" h="338137">
                    <a:moveTo>
                      <a:pt x="38100" y="0"/>
                    </a:moveTo>
                    <a:lnTo>
                      <a:pt x="0" y="0"/>
                    </a:lnTo>
                    <a:lnTo>
                      <a:pt x="0" y="190500"/>
                    </a:lnTo>
                    <a:cubicBezTo>
                      <a:pt x="0" y="196215"/>
                      <a:pt x="1905" y="200977"/>
                      <a:pt x="5715" y="203835"/>
                    </a:cubicBezTo>
                    <a:lnTo>
                      <a:pt x="140018" y="338138"/>
                    </a:lnTo>
                    <a:lnTo>
                      <a:pt x="166688" y="311468"/>
                    </a:lnTo>
                    <a:lnTo>
                      <a:pt x="38100" y="182880"/>
                    </a:lnTo>
                    <a:lnTo>
                      <a:pt x="38100" y="0"/>
                    </a:ln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223A381-6C94-CE00-060C-3F92642DF7C3}"/>
                  </a:ext>
                </a:extLst>
              </p:cNvPr>
              <p:cNvSpPr/>
              <p:nvPr/>
            </p:nvSpPr>
            <p:spPr>
              <a:xfrm>
                <a:off x="6645732" y="52850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2B7A627-E956-9A3C-FCBF-FCA57FFAAD8A}"/>
                  </a:ext>
                </a:extLst>
              </p:cNvPr>
              <p:cNvSpPr/>
              <p:nvPr/>
            </p:nvSpPr>
            <p:spPr>
              <a:xfrm>
                <a:off x="6645732" y="57803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78C2502-FA5F-F887-DD93-D1D93150912E}"/>
                  </a:ext>
                </a:extLst>
              </p:cNvPr>
              <p:cNvSpPr/>
              <p:nvPr/>
            </p:nvSpPr>
            <p:spPr>
              <a:xfrm>
                <a:off x="63980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5CC6ED9A-4C3B-177E-419D-8D27DE88D424}"/>
                  </a:ext>
                </a:extLst>
              </p:cNvPr>
              <p:cNvSpPr/>
              <p:nvPr/>
            </p:nvSpPr>
            <p:spPr>
              <a:xfrm>
                <a:off x="68933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718DE87-B875-8018-40C9-D6BAA3D2A9AD}"/>
                </a:ext>
              </a:extLst>
            </p:cNvPr>
            <p:cNvSpPr txBox="1"/>
            <p:nvPr/>
          </p:nvSpPr>
          <p:spPr>
            <a:xfrm>
              <a:off x="4621802" y="4071162"/>
              <a:ext cx="136676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EEF3F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050" b="1" dirty="0">
                  <a:solidFill>
                    <a:srgbClr val="EEF3F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2023.04.19</a:t>
              </a:r>
              <a:endParaRPr lang="zh-CN" altLang="en-US" sz="1050" b="1" dirty="0">
                <a:solidFill>
                  <a:srgbClr val="EEF3F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7" name="iconfont-10019-4889788">
              <a:extLst>
                <a:ext uri="{FF2B5EF4-FFF2-40B4-BE49-F238E27FC236}">
                  <a16:creationId xmlns:a16="http://schemas.microsoft.com/office/drawing/2014/main" id="{5E70AB6D-ED13-06B0-0A4B-29850186E622}"/>
                </a:ext>
              </a:extLst>
            </p:cNvPr>
            <p:cNvSpPr/>
            <p:nvPr/>
          </p:nvSpPr>
          <p:spPr>
            <a:xfrm>
              <a:off x="2461334" y="4044413"/>
              <a:ext cx="291164" cy="291164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EEF3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20E7D6B0-140C-4632-09D6-EBC837B17E29}"/>
              </a:ext>
            </a:extLst>
          </p:cNvPr>
          <p:cNvSpPr/>
          <p:nvPr/>
        </p:nvSpPr>
        <p:spPr>
          <a:xfrm>
            <a:off x="0" y="2346168"/>
            <a:ext cx="9144000" cy="1219299"/>
          </a:xfrm>
          <a:custGeom>
            <a:avLst/>
            <a:gdLst>
              <a:gd name="connsiteX0" fmla="*/ 9144000 w 9144000"/>
              <a:gd name="connsiteY0" fmla="*/ 0 h 1219299"/>
              <a:gd name="connsiteX1" fmla="*/ 9144000 w 9144000"/>
              <a:gd name="connsiteY1" fmla="*/ 257992 h 1219299"/>
              <a:gd name="connsiteX2" fmla="*/ 8828235 w 9144000"/>
              <a:gd name="connsiteY2" fmla="*/ 409003 h 1219299"/>
              <a:gd name="connsiteX3" fmla="*/ 4538663 w 9144000"/>
              <a:gd name="connsiteY3" fmla="*/ 1219299 h 1219299"/>
              <a:gd name="connsiteX4" fmla="*/ 249092 w 9144000"/>
              <a:gd name="connsiteY4" fmla="*/ 409003 h 1219299"/>
              <a:gd name="connsiteX5" fmla="*/ 0 w 9144000"/>
              <a:gd name="connsiteY5" fmla="*/ 289878 h 1219299"/>
              <a:gd name="connsiteX6" fmla="*/ 0 w 9144000"/>
              <a:gd name="connsiteY6" fmla="*/ 41949 h 1219299"/>
              <a:gd name="connsiteX7" fmla="*/ 150686 w 9144000"/>
              <a:gd name="connsiteY7" fmla="*/ 136755 h 1219299"/>
              <a:gd name="connsiteX8" fmla="*/ 4538663 w 9144000"/>
              <a:gd name="connsiteY8" fmla="*/ 1176075 h 1219299"/>
              <a:gd name="connsiteX9" fmla="*/ 8926640 w 9144000"/>
              <a:gd name="connsiteY9" fmla="*/ 136755 h 121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1219299">
                <a:moveTo>
                  <a:pt x="9144000" y="0"/>
                </a:moveTo>
                <a:lnTo>
                  <a:pt x="9144000" y="257992"/>
                </a:lnTo>
                <a:lnTo>
                  <a:pt x="8828235" y="409003"/>
                </a:lnTo>
                <a:cubicBezTo>
                  <a:pt x="7662539" y="915212"/>
                  <a:pt x="6168089" y="1219299"/>
                  <a:pt x="4538663" y="1219299"/>
                </a:cubicBezTo>
                <a:cubicBezTo>
                  <a:pt x="2909238" y="1219299"/>
                  <a:pt x="1414788" y="915212"/>
                  <a:pt x="249092" y="409003"/>
                </a:cubicBezTo>
                <a:lnTo>
                  <a:pt x="0" y="289878"/>
                </a:lnTo>
                <a:lnTo>
                  <a:pt x="0" y="41949"/>
                </a:lnTo>
                <a:lnTo>
                  <a:pt x="150686" y="136755"/>
                </a:lnTo>
                <a:cubicBezTo>
                  <a:pt x="1273667" y="778900"/>
                  <a:pt x="2825052" y="1176075"/>
                  <a:pt x="4538663" y="1176075"/>
                </a:cubicBezTo>
                <a:cubicBezTo>
                  <a:pt x="6252275" y="1176075"/>
                  <a:pt x="7803659" y="778900"/>
                  <a:pt x="8926640" y="136755"/>
                </a:cubicBezTo>
                <a:close/>
              </a:path>
            </a:pathLst>
          </a:custGeom>
          <a:solidFill>
            <a:srgbClr val="0070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business-presentation_66134">
            <a:extLst>
              <a:ext uri="{FF2B5EF4-FFF2-40B4-BE49-F238E27FC236}">
                <a16:creationId xmlns:a16="http://schemas.microsoft.com/office/drawing/2014/main" id="{2921CAF8-2B99-C060-D992-5B3AAE318A15}"/>
              </a:ext>
            </a:extLst>
          </p:cNvPr>
          <p:cNvSpPr/>
          <p:nvPr/>
        </p:nvSpPr>
        <p:spPr>
          <a:xfrm>
            <a:off x="3904927" y="3240615"/>
            <a:ext cx="158632" cy="158475"/>
          </a:xfrm>
          <a:custGeom>
            <a:avLst/>
            <a:gdLst>
              <a:gd name="connsiteX0" fmla="*/ 71957 w 578004"/>
              <a:gd name="connsiteY0" fmla="*/ 173984 h 577432"/>
              <a:gd name="connsiteX1" fmla="*/ 85808 w 578004"/>
              <a:gd name="connsiteY1" fmla="*/ 186884 h 577432"/>
              <a:gd name="connsiteX2" fmla="*/ 85808 w 578004"/>
              <a:gd name="connsiteY2" fmla="*/ 298378 h 577432"/>
              <a:gd name="connsiteX3" fmla="*/ 71957 w 578004"/>
              <a:gd name="connsiteY3" fmla="*/ 311278 h 577432"/>
              <a:gd name="connsiteX4" fmla="*/ 59030 w 578004"/>
              <a:gd name="connsiteY4" fmla="*/ 298378 h 577432"/>
              <a:gd name="connsiteX5" fmla="*/ 59030 w 578004"/>
              <a:gd name="connsiteY5" fmla="*/ 186884 h 577432"/>
              <a:gd name="connsiteX6" fmla="*/ 71957 w 578004"/>
              <a:gd name="connsiteY6" fmla="*/ 173984 h 577432"/>
              <a:gd name="connsiteX7" fmla="*/ 254571 w 578004"/>
              <a:gd name="connsiteY7" fmla="*/ 171273 h 577432"/>
              <a:gd name="connsiteX8" fmla="*/ 405859 w 578004"/>
              <a:gd name="connsiteY8" fmla="*/ 203508 h 577432"/>
              <a:gd name="connsiteX9" fmla="*/ 427999 w 578004"/>
              <a:gd name="connsiteY9" fmla="*/ 203508 h 577432"/>
              <a:gd name="connsiteX10" fmla="*/ 446448 w 578004"/>
              <a:gd name="connsiteY10" fmla="*/ 210876 h 577432"/>
              <a:gd name="connsiteX11" fmla="*/ 434456 w 578004"/>
              <a:gd name="connsiteY11" fmla="*/ 301133 h 577432"/>
              <a:gd name="connsiteX12" fmla="*/ 452906 w 578004"/>
              <a:gd name="connsiteY12" fmla="*/ 316790 h 577432"/>
              <a:gd name="connsiteX13" fmla="*/ 472278 w 578004"/>
              <a:gd name="connsiteY13" fmla="*/ 301133 h 577432"/>
              <a:gd name="connsiteX14" fmla="*/ 459363 w 578004"/>
              <a:gd name="connsiteY14" fmla="*/ 210876 h 577432"/>
              <a:gd name="connsiteX15" fmla="*/ 477813 w 578004"/>
              <a:gd name="connsiteY15" fmla="*/ 203508 h 577432"/>
              <a:gd name="connsiteX16" fmla="*/ 503642 w 578004"/>
              <a:gd name="connsiteY16" fmla="*/ 203508 h 577432"/>
              <a:gd name="connsiteX17" fmla="*/ 527627 w 578004"/>
              <a:gd name="connsiteY17" fmla="*/ 220086 h 577432"/>
              <a:gd name="connsiteX18" fmla="*/ 576519 w 578004"/>
              <a:gd name="connsiteY18" fmla="*/ 344420 h 577432"/>
              <a:gd name="connsiteX19" fmla="*/ 561759 w 578004"/>
              <a:gd name="connsiteY19" fmla="*/ 378497 h 577432"/>
              <a:gd name="connsiteX20" fmla="*/ 527627 w 578004"/>
              <a:gd name="connsiteY20" fmla="*/ 363761 h 577432"/>
              <a:gd name="connsiteX21" fmla="*/ 504565 w 578004"/>
              <a:gd name="connsiteY21" fmla="*/ 303896 h 577432"/>
              <a:gd name="connsiteX22" fmla="*/ 504565 w 578004"/>
              <a:gd name="connsiteY22" fmla="*/ 376655 h 577432"/>
              <a:gd name="connsiteX23" fmla="*/ 514712 w 578004"/>
              <a:gd name="connsiteY23" fmla="*/ 548881 h 577432"/>
              <a:gd name="connsiteX24" fmla="*/ 489805 w 578004"/>
              <a:gd name="connsiteY24" fmla="*/ 576511 h 577432"/>
              <a:gd name="connsiteX25" fmla="*/ 487960 w 578004"/>
              <a:gd name="connsiteY25" fmla="*/ 577432 h 577432"/>
              <a:gd name="connsiteX26" fmla="*/ 462131 w 578004"/>
              <a:gd name="connsiteY26" fmla="*/ 552565 h 577432"/>
              <a:gd name="connsiteX27" fmla="*/ 452906 w 578004"/>
              <a:gd name="connsiteY27" fmla="*/ 404285 h 577432"/>
              <a:gd name="connsiteX28" fmla="*/ 444603 w 578004"/>
              <a:gd name="connsiteY28" fmla="*/ 552565 h 577432"/>
              <a:gd name="connsiteX29" fmla="*/ 418774 w 578004"/>
              <a:gd name="connsiteY29" fmla="*/ 577432 h 577432"/>
              <a:gd name="connsiteX30" fmla="*/ 416929 w 578004"/>
              <a:gd name="connsiteY30" fmla="*/ 576511 h 577432"/>
              <a:gd name="connsiteX31" fmla="*/ 392022 w 578004"/>
              <a:gd name="connsiteY31" fmla="*/ 548881 h 577432"/>
              <a:gd name="connsiteX32" fmla="*/ 402169 w 578004"/>
              <a:gd name="connsiteY32" fmla="*/ 376655 h 577432"/>
              <a:gd name="connsiteX33" fmla="*/ 402169 w 578004"/>
              <a:gd name="connsiteY33" fmla="*/ 256005 h 577432"/>
              <a:gd name="connsiteX34" fmla="*/ 397557 w 578004"/>
              <a:gd name="connsiteY34" fmla="*/ 255084 h 577432"/>
              <a:gd name="connsiteX35" fmla="*/ 244424 w 578004"/>
              <a:gd name="connsiteY35" fmla="*/ 222849 h 577432"/>
              <a:gd name="connsiteX36" fmla="*/ 224129 w 578004"/>
              <a:gd name="connsiteY36" fmla="*/ 191535 h 577432"/>
              <a:gd name="connsiteX37" fmla="*/ 254571 w 578004"/>
              <a:gd name="connsiteY37" fmla="*/ 171273 h 577432"/>
              <a:gd name="connsiteX38" fmla="*/ 190019 w 578004"/>
              <a:gd name="connsiteY38" fmla="*/ 134483 h 577432"/>
              <a:gd name="connsiteX39" fmla="*/ 203869 w 578004"/>
              <a:gd name="connsiteY39" fmla="*/ 147374 h 577432"/>
              <a:gd name="connsiteX40" fmla="*/ 203869 w 578004"/>
              <a:gd name="connsiteY40" fmla="*/ 298387 h 577432"/>
              <a:gd name="connsiteX41" fmla="*/ 190019 w 578004"/>
              <a:gd name="connsiteY41" fmla="*/ 311278 h 577432"/>
              <a:gd name="connsiteX42" fmla="*/ 177091 w 578004"/>
              <a:gd name="connsiteY42" fmla="*/ 298387 h 577432"/>
              <a:gd name="connsiteX43" fmla="*/ 177091 w 578004"/>
              <a:gd name="connsiteY43" fmla="*/ 147374 h 577432"/>
              <a:gd name="connsiteX44" fmla="*/ 190019 w 578004"/>
              <a:gd name="connsiteY44" fmla="*/ 134483 h 577432"/>
              <a:gd name="connsiteX45" fmla="*/ 453380 w 578004"/>
              <a:gd name="connsiteY45" fmla="*/ 97644 h 577432"/>
              <a:gd name="connsiteX46" fmla="*/ 499909 w 578004"/>
              <a:gd name="connsiteY46" fmla="*/ 144099 h 577432"/>
              <a:gd name="connsiteX47" fmla="*/ 453380 w 578004"/>
              <a:gd name="connsiteY47" fmla="*/ 190554 h 577432"/>
              <a:gd name="connsiteX48" fmla="*/ 406851 w 578004"/>
              <a:gd name="connsiteY48" fmla="*/ 144099 h 577432"/>
              <a:gd name="connsiteX49" fmla="*/ 453380 w 578004"/>
              <a:gd name="connsiteY49" fmla="*/ 97644 h 577432"/>
              <a:gd name="connsiteX50" fmla="*/ 130988 w 578004"/>
              <a:gd name="connsiteY50" fmla="*/ 81962 h 577432"/>
              <a:gd name="connsiteX51" fmla="*/ 144839 w 578004"/>
              <a:gd name="connsiteY51" fmla="*/ 94855 h 577432"/>
              <a:gd name="connsiteX52" fmla="*/ 144839 w 578004"/>
              <a:gd name="connsiteY52" fmla="*/ 298385 h 577432"/>
              <a:gd name="connsiteX53" fmla="*/ 130988 w 578004"/>
              <a:gd name="connsiteY53" fmla="*/ 311278 h 577432"/>
              <a:gd name="connsiteX54" fmla="*/ 118061 w 578004"/>
              <a:gd name="connsiteY54" fmla="*/ 298385 h 577432"/>
              <a:gd name="connsiteX55" fmla="*/ 118061 w 578004"/>
              <a:gd name="connsiteY55" fmla="*/ 94855 h 577432"/>
              <a:gd name="connsiteX56" fmla="*/ 130988 w 578004"/>
              <a:gd name="connsiteY56" fmla="*/ 81962 h 577432"/>
              <a:gd name="connsiteX57" fmla="*/ 25828 w 578004"/>
              <a:gd name="connsiteY57" fmla="*/ 0 h 577432"/>
              <a:gd name="connsiteX58" fmla="*/ 354210 w 578004"/>
              <a:gd name="connsiteY58" fmla="*/ 0 h 577432"/>
              <a:gd name="connsiteX59" fmla="*/ 380960 w 578004"/>
              <a:gd name="connsiteY59" fmla="*/ 26707 h 577432"/>
              <a:gd name="connsiteX60" fmla="*/ 368046 w 578004"/>
              <a:gd name="connsiteY60" fmla="*/ 48810 h 577432"/>
              <a:gd name="connsiteX61" fmla="*/ 368046 w 578004"/>
              <a:gd name="connsiteY61" fmla="*/ 168533 h 577432"/>
              <a:gd name="connsiteX62" fmla="*/ 341296 w 578004"/>
              <a:gd name="connsiteY62" fmla="*/ 163007 h 577432"/>
              <a:gd name="connsiteX63" fmla="*/ 341296 w 578004"/>
              <a:gd name="connsiteY63" fmla="*/ 52494 h 577432"/>
              <a:gd name="connsiteX64" fmla="*/ 39664 w 578004"/>
              <a:gd name="connsiteY64" fmla="*/ 52494 h 577432"/>
              <a:gd name="connsiteX65" fmla="*/ 39664 w 578004"/>
              <a:gd name="connsiteY65" fmla="*/ 340749 h 577432"/>
              <a:gd name="connsiteX66" fmla="*/ 341296 w 578004"/>
              <a:gd name="connsiteY66" fmla="*/ 340749 h 577432"/>
              <a:gd name="connsiteX67" fmla="*/ 341296 w 578004"/>
              <a:gd name="connsiteY67" fmla="*/ 269837 h 577432"/>
              <a:gd name="connsiteX68" fmla="*/ 368046 w 578004"/>
              <a:gd name="connsiteY68" fmla="*/ 275362 h 577432"/>
              <a:gd name="connsiteX69" fmla="*/ 368046 w 578004"/>
              <a:gd name="connsiteY69" fmla="*/ 354563 h 577432"/>
              <a:gd name="connsiteX70" fmla="*/ 354210 w 578004"/>
              <a:gd name="connsiteY70" fmla="*/ 367457 h 577432"/>
              <a:gd name="connsiteX71" fmla="*/ 273959 w 578004"/>
              <a:gd name="connsiteY71" fmla="*/ 367457 h 577432"/>
              <a:gd name="connsiteX72" fmla="*/ 321003 w 578004"/>
              <a:gd name="connsiteY72" fmla="*/ 544278 h 577432"/>
              <a:gd name="connsiteX73" fmla="*/ 302554 w 578004"/>
              <a:gd name="connsiteY73" fmla="*/ 576511 h 577432"/>
              <a:gd name="connsiteX74" fmla="*/ 295175 w 578004"/>
              <a:gd name="connsiteY74" fmla="*/ 577432 h 577432"/>
              <a:gd name="connsiteX75" fmla="*/ 270270 w 578004"/>
              <a:gd name="connsiteY75" fmla="*/ 557171 h 577432"/>
              <a:gd name="connsiteX76" fmla="*/ 219537 w 578004"/>
              <a:gd name="connsiteY76" fmla="*/ 367457 h 577432"/>
              <a:gd name="connsiteX77" fmla="*/ 161423 w 578004"/>
              <a:gd name="connsiteY77" fmla="*/ 367457 h 577432"/>
              <a:gd name="connsiteX78" fmla="*/ 110690 w 578004"/>
              <a:gd name="connsiteY78" fmla="*/ 557171 h 577432"/>
              <a:gd name="connsiteX79" fmla="*/ 85785 w 578004"/>
              <a:gd name="connsiteY79" fmla="*/ 577432 h 577432"/>
              <a:gd name="connsiteX80" fmla="*/ 78406 w 578004"/>
              <a:gd name="connsiteY80" fmla="*/ 576511 h 577432"/>
              <a:gd name="connsiteX81" fmla="*/ 59957 w 578004"/>
              <a:gd name="connsiteY81" fmla="*/ 544278 h 577432"/>
              <a:gd name="connsiteX82" fmla="*/ 107001 w 578004"/>
              <a:gd name="connsiteY82" fmla="*/ 367457 h 577432"/>
              <a:gd name="connsiteX83" fmla="*/ 25828 w 578004"/>
              <a:gd name="connsiteY83" fmla="*/ 367457 h 577432"/>
              <a:gd name="connsiteX84" fmla="*/ 12914 w 578004"/>
              <a:gd name="connsiteY84" fmla="*/ 354563 h 577432"/>
              <a:gd name="connsiteX85" fmla="*/ 12914 w 578004"/>
              <a:gd name="connsiteY85" fmla="*/ 48810 h 577432"/>
              <a:gd name="connsiteX86" fmla="*/ 0 w 578004"/>
              <a:gd name="connsiteY86" fmla="*/ 26707 h 577432"/>
              <a:gd name="connsiteX87" fmla="*/ 25828 w 578004"/>
              <a:gd name="connsiteY87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78004" h="577432">
                <a:moveTo>
                  <a:pt x="71957" y="173984"/>
                </a:moveTo>
                <a:cubicBezTo>
                  <a:pt x="79344" y="173984"/>
                  <a:pt x="85808" y="179513"/>
                  <a:pt x="85808" y="186884"/>
                </a:cubicBezTo>
                <a:lnTo>
                  <a:pt x="85808" y="298378"/>
                </a:lnTo>
                <a:cubicBezTo>
                  <a:pt x="85808" y="305749"/>
                  <a:pt x="79344" y="311278"/>
                  <a:pt x="71957" y="311278"/>
                </a:cubicBezTo>
                <a:cubicBezTo>
                  <a:pt x="64570" y="311278"/>
                  <a:pt x="59030" y="305749"/>
                  <a:pt x="59030" y="298378"/>
                </a:cubicBezTo>
                <a:lnTo>
                  <a:pt x="59030" y="186884"/>
                </a:lnTo>
                <a:cubicBezTo>
                  <a:pt x="59030" y="179513"/>
                  <a:pt x="64570" y="173984"/>
                  <a:pt x="71957" y="173984"/>
                </a:cubicBezTo>
                <a:close/>
                <a:moveTo>
                  <a:pt x="254571" y="171273"/>
                </a:moveTo>
                <a:lnTo>
                  <a:pt x="405859" y="203508"/>
                </a:lnTo>
                <a:lnTo>
                  <a:pt x="427999" y="203508"/>
                </a:lnTo>
                <a:cubicBezTo>
                  <a:pt x="435378" y="203508"/>
                  <a:pt x="441836" y="206271"/>
                  <a:pt x="446448" y="210876"/>
                </a:cubicBezTo>
                <a:lnTo>
                  <a:pt x="434456" y="301133"/>
                </a:lnTo>
                <a:lnTo>
                  <a:pt x="452906" y="316790"/>
                </a:lnTo>
                <a:lnTo>
                  <a:pt x="472278" y="301133"/>
                </a:lnTo>
                <a:lnTo>
                  <a:pt x="459363" y="210876"/>
                </a:lnTo>
                <a:cubicBezTo>
                  <a:pt x="463976" y="206271"/>
                  <a:pt x="470433" y="203508"/>
                  <a:pt x="477813" y="203508"/>
                </a:cubicBezTo>
                <a:lnTo>
                  <a:pt x="503642" y="203508"/>
                </a:lnTo>
                <a:cubicBezTo>
                  <a:pt x="514712" y="203508"/>
                  <a:pt x="523937" y="209955"/>
                  <a:pt x="527627" y="220086"/>
                </a:cubicBezTo>
                <a:lnTo>
                  <a:pt x="576519" y="344420"/>
                </a:lnTo>
                <a:cubicBezTo>
                  <a:pt x="581131" y="358235"/>
                  <a:pt x="574674" y="372971"/>
                  <a:pt x="561759" y="378497"/>
                </a:cubicBezTo>
                <a:cubicBezTo>
                  <a:pt x="547922" y="384023"/>
                  <a:pt x="532239" y="377576"/>
                  <a:pt x="527627" y="363761"/>
                </a:cubicBezTo>
                <a:lnTo>
                  <a:pt x="504565" y="303896"/>
                </a:lnTo>
                <a:lnTo>
                  <a:pt x="504565" y="376655"/>
                </a:lnTo>
                <a:lnTo>
                  <a:pt x="514712" y="548881"/>
                </a:lnTo>
                <a:cubicBezTo>
                  <a:pt x="514712" y="563617"/>
                  <a:pt x="503642" y="576511"/>
                  <a:pt x="489805" y="576511"/>
                </a:cubicBezTo>
                <a:cubicBezTo>
                  <a:pt x="488883" y="577432"/>
                  <a:pt x="488883" y="577432"/>
                  <a:pt x="487960" y="577432"/>
                </a:cubicBezTo>
                <a:cubicBezTo>
                  <a:pt x="474123" y="577432"/>
                  <a:pt x="463053" y="566380"/>
                  <a:pt x="462131" y="552565"/>
                </a:cubicBezTo>
                <a:lnTo>
                  <a:pt x="452906" y="404285"/>
                </a:lnTo>
                <a:lnTo>
                  <a:pt x="444603" y="552565"/>
                </a:lnTo>
                <a:cubicBezTo>
                  <a:pt x="443681" y="566380"/>
                  <a:pt x="432611" y="577432"/>
                  <a:pt x="418774" y="577432"/>
                </a:cubicBezTo>
                <a:cubicBezTo>
                  <a:pt x="417851" y="577432"/>
                  <a:pt x="416929" y="577432"/>
                  <a:pt x="416929" y="576511"/>
                </a:cubicBezTo>
                <a:cubicBezTo>
                  <a:pt x="402169" y="576511"/>
                  <a:pt x="391099" y="563617"/>
                  <a:pt x="392022" y="548881"/>
                </a:cubicBezTo>
                <a:lnTo>
                  <a:pt x="402169" y="376655"/>
                </a:lnTo>
                <a:lnTo>
                  <a:pt x="402169" y="256005"/>
                </a:lnTo>
                <a:cubicBezTo>
                  <a:pt x="400324" y="256005"/>
                  <a:pt x="398479" y="255084"/>
                  <a:pt x="397557" y="255084"/>
                </a:cubicBezTo>
                <a:lnTo>
                  <a:pt x="244424" y="222849"/>
                </a:lnTo>
                <a:cubicBezTo>
                  <a:pt x="229664" y="219165"/>
                  <a:pt x="220439" y="205350"/>
                  <a:pt x="224129" y="191535"/>
                </a:cubicBezTo>
                <a:cubicBezTo>
                  <a:pt x="226897" y="176799"/>
                  <a:pt x="240734" y="168510"/>
                  <a:pt x="254571" y="171273"/>
                </a:cubicBezTo>
                <a:close/>
                <a:moveTo>
                  <a:pt x="190019" y="134483"/>
                </a:moveTo>
                <a:cubicBezTo>
                  <a:pt x="197406" y="134483"/>
                  <a:pt x="203869" y="140008"/>
                  <a:pt x="203869" y="147374"/>
                </a:cubicBezTo>
                <a:lnTo>
                  <a:pt x="203869" y="298387"/>
                </a:lnTo>
                <a:cubicBezTo>
                  <a:pt x="203869" y="305753"/>
                  <a:pt x="197406" y="311278"/>
                  <a:pt x="190019" y="311278"/>
                </a:cubicBezTo>
                <a:cubicBezTo>
                  <a:pt x="183555" y="311278"/>
                  <a:pt x="177091" y="305753"/>
                  <a:pt x="177091" y="298387"/>
                </a:cubicBezTo>
                <a:lnTo>
                  <a:pt x="177091" y="147374"/>
                </a:lnTo>
                <a:cubicBezTo>
                  <a:pt x="177091" y="140008"/>
                  <a:pt x="183555" y="134483"/>
                  <a:pt x="190019" y="134483"/>
                </a:cubicBezTo>
                <a:close/>
                <a:moveTo>
                  <a:pt x="453380" y="97644"/>
                </a:moveTo>
                <a:cubicBezTo>
                  <a:pt x="479077" y="97644"/>
                  <a:pt x="499909" y="118443"/>
                  <a:pt x="499909" y="144099"/>
                </a:cubicBezTo>
                <a:cubicBezTo>
                  <a:pt x="499909" y="169755"/>
                  <a:pt x="479077" y="190554"/>
                  <a:pt x="453380" y="190554"/>
                </a:cubicBezTo>
                <a:cubicBezTo>
                  <a:pt x="427683" y="190554"/>
                  <a:pt x="406851" y="169755"/>
                  <a:pt x="406851" y="144099"/>
                </a:cubicBezTo>
                <a:cubicBezTo>
                  <a:pt x="406851" y="118443"/>
                  <a:pt x="427683" y="97644"/>
                  <a:pt x="453380" y="97644"/>
                </a:cubicBezTo>
                <a:close/>
                <a:moveTo>
                  <a:pt x="130988" y="81962"/>
                </a:moveTo>
                <a:cubicBezTo>
                  <a:pt x="138375" y="81962"/>
                  <a:pt x="144839" y="87488"/>
                  <a:pt x="144839" y="94855"/>
                </a:cubicBezTo>
                <a:lnTo>
                  <a:pt x="144839" y="298385"/>
                </a:lnTo>
                <a:cubicBezTo>
                  <a:pt x="144839" y="305752"/>
                  <a:pt x="138375" y="311278"/>
                  <a:pt x="130988" y="311278"/>
                </a:cubicBezTo>
                <a:cubicBezTo>
                  <a:pt x="124524" y="311278"/>
                  <a:pt x="118061" y="305752"/>
                  <a:pt x="118061" y="298385"/>
                </a:cubicBezTo>
                <a:lnTo>
                  <a:pt x="118061" y="94855"/>
                </a:lnTo>
                <a:cubicBezTo>
                  <a:pt x="118061" y="87488"/>
                  <a:pt x="124524" y="81962"/>
                  <a:pt x="130988" y="81962"/>
                </a:cubicBezTo>
                <a:close/>
                <a:moveTo>
                  <a:pt x="25828" y="0"/>
                </a:moveTo>
                <a:lnTo>
                  <a:pt x="354210" y="0"/>
                </a:lnTo>
                <a:cubicBezTo>
                  <a:pt x="368969" y="0"/>
                  <a:pt x="380960" y="11972"/>
                  <a:pt x="380960" y="26707"/>
                </a:cubicBezTo>
                <a:cubicBezTo>
                  <a:pt x="380960" y="35917"/>
                  <a:pt x="375426" y="44205"/>
                  <a:pt x="368046" y="48810"/>
                </a:cubicBezTo>
                <a:lnTo>
                  <a:pt x="368046" y="168533"/>
                </a:lnTo>
                <a:lnTo>
                  <a:pt x="341296" y="163007"/>
                </a:lnTo>
                <a:lnTo>
                  <a:pt x="341296" y="52494"/>
                </a:lnTo>
                <a:lnTo>
                  <a:pt x="39664" y="52494"/>
                </a:lnTo>
                <a:lnTo>
                  <a:pt x="39664" y="340749"/>
                </a:lnTo>
                <a:lnTo>
                  <a:pt x="341296" y="340749"/>
                </a:lnTo>
                <a:lnTo>
                  <a:pt x="341296" y="269837"/>
                </a:lnTo>
                <a:lnTo>
                  <a:pt x="368046" y="275362"/>
                </a:lnTo>
                <a:lnTo>
                  <a:pt x="368046" y="354563"/>
                </a:lnTo>
                <a:cubicBezTo>
                  <a:pt x="368046" y="361010"/>
                  <a:pt x="361589" y="367457"/>
                  <a:pt x="354210" y="367457"/>
                </a:cubicBezTo>
                <a:lnTo>
                  <a:pt x="273959" y="367457"/>
                </a:lnTo>
                <a:lnTo>
                  <a:pt x="321003" y="544278"/>
                </a:lnTo>
                <a:cubicBezTo>
                  <a:pt x="324693" y="558092"/>
                  <a:pt x="316391" y="572827"/>
                  <a:pt x="302554" y="576511"/>
                </a:cubicBezTo>
                <a:cubicBezTo>
                  <a:pt x="299787" y="576511"/>
                  <a:pt x="297942" y="577432"/>
                  <a:pt x="295175" y="577432"/>
                </a:cubicBezTo>
                <a:cubicBezTo>
                  <a:pt x="284106" y="577432"/>
                  <a:pt x="273037" y="569143"/>
                  <a:pt x="270270" y="557171"/>
                </a:cubicBezTo>
                <a:lnTo>
                  <a:pt x="219537" y="367457"/>
                </a:lnTo>
                <a:lnTo>
                  <a:pt x="161423" y="367457"/>
                </a:lnTo>
                <a:lnTo>
                  <a:pt x="110690" y="557171"/>
                </a:lnTo>
                <a:cubicBezTo>
                  <a:pt x="107923" y="569143"/>
                  <a:pt x="96854" y="577432"/>
                  <a:pt x="85785" y="577432"/>
                </a:cubicBezTo>
                <a:cubicBezTo>
                  <a:pt x="83018" y="577432"/>
                  <a:pt x="81173" y="576511"/>
                  <a:pt x="78406" y="576511"/>
                </a:cubicBezTo>
                <a:cubicBezTo>
                  <a:pt x="64569" y="572827"/>
                  <a:pt x="56267" y="558092"/>
                  <a:pt x="59957" y="544278"/>
                </a:cubicBezTo>
                <a:lnTo>
                  <a:pt x="107001" y="367457"/>
                </a:lnTo>
                <a:lnTo>
                  <a:pt x="25828" y="367457"/>
                </a:lnTo>
                <a:cubicBezTo>
                  <a:pt x="19371" y="367457"/>
                  <a:pt x="12914" y="361010"/>
                  <a:pt x="12914" y="354563"/>
                </a:cubicBezTo>
                <a:lnTo>
                  <a:pt x="12914" y="48810"/>
                </a:lnTo>
                <a:cubicBezTo>
                  <a:pt x="5534" y="44205"/>
                  <a:pt x="0" y="35917"/>
                  <a:pt x="0" y="26707"/>
                </a:cubicBezTo>
                <a:cubicBezTo>
                  <a:pt x="0" y="11972"/>
                  <a:pt x="11991" y="0"/>
                  <a:pt x="258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hree-books_62451">
            <a:extLst>
              <a:ext uri="{FF2B5EF4-FFF2-40B4-BE49-F238E27FC236}">
                <a16:creationId xmlns:a16="http://schemas.microsoft.com/office/drawing/2014/main" id="{48EBD119-5E8B-7144-FD1B-5B180D931EFC}"/>
              </a:ext>
            </a:extLst>
          </p:cNvPr>
          <p:cNvSpPr/>
          <p:nvPr/>
        </p:nvSpPr>
        <p:spPr>
          <a:xfrm>
            <a:off x="5080441" y="3240615"/>
            <a:ext cx="170527" cy="153567"/>
          </a:xfrm>
          <a:custGeom>
            <a:avLst/>
            <a:gdLst>
              <a:gd name="connsiteX0" fmla="*/ 585451 w 609473"/>
              <a:gd name="connsiteY0" fmla="*/ 40071 h 548858"/>
              <a:gd name="connsiteX1" fmla="*/ 435759 w 609473"/>
              <a:gd name="connsiteY1" fmla="*/ 152383 h 548858"/>
              <a:gd name="connsiteX2" fmla="*/ 435759 w 609473"/>
              <a:gd name="connsiteY2" fmla="*/ 515560 h 548858"/>
              <a:gd name="connsiteX3" fmla="*/ 585451 w 609473"/>
              <a:gd name="connsiteY3" fmla="*/ 400144 h 548858"/>
              <a:gd name="connsiteX4" fmla="*/ 488514 w 609473"/>
              <a:gd name="connsiteY4" fmla="*/ 565 h 548858"/>
              <a:gd name="connsiteX5" fmla="*/ 493130 w 609473"/>
              <a:gd name="connsiteY5" fmla="*/ 1412 h 548858"/>
              <a:gd name="connsiteX6" fmla="*/ 507543 w 609473"/>
              <a:gd name="connsiteY6" fmla="*/ 23046 h 548858"/>
              <a:gd name="connsiteX7" fmla="*/ 605516 w 609473"/>
              <a:gd name="connsiteY7" fmla="*/ 1129 h 548858"/>
              <a:gd name="connsiteX8" fmla="*/ 609473 w 609473"/>
              <a:gd name="connsiteY8" fmla="*/ 4233 h 548858"/>
              <a:gd name="connsiteX9" fmla="*/ 609002 w 609473"/>
              <a:gd name="connsiteY9" fmla="*/ 413313 h 548858"/>
              <a:gd name="connsiteX10" fmla="*/ 607777 w 609473"/>
              <a:gd name="connsiteY10" fmla="*/ 415853 h 548858"/>
              <a:gd name="connsiteX11" fmla="*/ 434534 w 609473"/>
              <a:gd name="connsiteY11" fmla="*/ 547823 h 548858"/>
              <a:gd name="connsiteX12" fmla="*/ 434158 w 609473"/>
              <a:gd name="connsiteY12" fmla="*/ 547353 h 548858"/>
              <a:gd name="connsiteX13" fmla="*/ 432556 w 609473"/>
              <a:gd name="connsiteY13" fmla="*/ 548858 h 548858"/>
              <a:gd name="connsiteX14" fmla="*/ 312068 w 609473"/>
              <a:gd name="connsiteY14" fmla="*/ 548858 h 548858"/>
              <a:gd name="connsiteX15" fmla="*/ 308865 w 609473"/>
              <a:gd name="connsiteY15" fmla="*/ 545660 h 548858"/>
              <a:gd name="connsiteX16" fmla="*/ 308865 w 609473"/>
              <a:gd name="connsiteY16" fmla="*/ 145234 h 548858"/>
              <a:gd name="connsiteX17" fmla="*/ 310184 w 609473"/>
              <a:gd name="connsiteY17" fmla="*/ 142600 h 548858"/>
              <a:gd name="connsiteX18" fmla="*/ 443009 w 609473"/>
              <a:gd name="connsiteY18" fmla="*/ 0 h 548858"/>
              <a:gd name="connsiteX19" fmla="*/ 445690 w 609473"/>
              <a:gd name="connsiteY19" fmla="*/ 5786 h 548858"/>
              <a:gd name="connsiteX20" fmla="*/ 281202 w 609473"/>
              <a:gd name="connsiteY20" fmla="*/ 134286 h 548858"/>
              <a:gd name="connsiteX21" fmla="*/ 281202 w 609473"/>
              <a:gd name="connsiteY21" fmla="*/ 545612 h 548858"/>
              <a:gd name="connsiteX22" fmla="*/ 277886 w 609473"/>
              <a:gd name="connsiteY22" fmla="*/ 548858 h 548858"/>
              <a:gd name="connsiteX23" fmla="*/ 157431 w 609473"/>
              <a:gd name="connsiteY23" fmla="*/ 548858 h 548858"/>
              <a:gd name="connsiteX24" fmla="*/ 154185 w 609473"/>
              <a:gd name="connsiteY24" fmla="*/ 545612 h 548858"/>
              <a:gd name="connsiteX25" fmla="*/ 154185 w 609473"/>
              <a:gd name="connsiteY25" fmla="*/ 145224 h 548858"/>
              <a:gd name="connsiteX26" fmla="*/ 155526 w 609473"/>
              <a:gd name="connsiteY26" fmla="*/ 142542 h 548858"/>
              <a:gd name="connsiteX27" fmla="*/ 333915 w 609473"/>
              <a:gd name="connsiteY27" fmla="*/ 565 h 548858"/>
              <a:gd name="connsiteX28" fmla="*/ 338431 w 609473"/>
              <a:gd name="connsiteY28" fmla="*/ 1411 h 548858"/>
              <a:gd name="connsiteX29" fmla="*/ 352967 w 609473"/>
              <a:gd name="connsiteY29" fmla="*/ 23004 h 548858"/>
              <a:gd name="connsiteX30" fmla="*/ 288824 w 609473"/>
              <a:gd name="connsiteY30" fmla="*/ 0 h 548858"/>
              <a:gd name="connsiteX31" fmla="*/ 291435 w 609473"/>
              <a:gd name="connsiteY31" fmla="*/ 5786 h 548858"/>
              <a:gd name="connsiteX32" fmla="*/ 127018 w 609473"/>
              <a:gd name="connsiteY32" fmla="*/ 134286 h 548858"/>
              <a:gd name="connsiteX33" fmla="*/ 127018 w 609473"/>
              <a:gd name="connsiteY33" fmla="*/ 545612 h 548858"/>
              <a:gd name="connsiteX34" fmla="*/ 123701 w 609473"/>
              <a:gd name="connsiteY34" fmla="*/ 548858 h 548858"/>
              <a:gd name="connsiteX35" fmla="*/ 3175 w 609473"/>
              <a:gd name="connsiteY35" fmla="*/ 548858 h 548858"/>
              <a:gd name="connsiteX36" fmla="*/ 0 w 609473"/>
              <a:gd name="connsiteY36" fmla="*/ 545612 h 548858"/>
              <a:gd name="connsiteX37" fmla="*/ 0 w 609473"/>
              <a:gd name="connsiteY37" fmla="*/ 132663 h 548858"/>
              <a:gd name="connsiteX38" fmla="*/ 1341 w 609473"/>
              <a:gd name="connsiteY38" fmla="*/ 130052 h 548858"/>
              <a:gd name="connsiteX39" fmla="*/ 179730 w 609473"/>
              <a:gd name="connsiteY39" fmla="*/ 565 h 548858"/>
              <a:gd name="connsiteX40" fmla="*/ 184246 w 609473"/>
              <a:gd name="connsiteY40" fmla="*/ 1411 h 548858"/>
              <a:gd name="connsiteX41" fmla="*/ 198783 w 609473"/>
              <a:gd name="connsiteY41" fmla="*/ 23004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9473" h="548858">
                <a:moveTo>
                  <a:pt x="585451" y="40071"/>
                </a:moveTo>
                <a:lnTo>
                  <a:pt x="435759" y="152383"/>
                </a:lnTo>
                <a:lnTo>
                  <a:pt x="435759" y="515560"/>
                </a:lnTo>
                <a:lnTo>
                  <a:pt x="585451" y="400144"/>
                </a:lnTo>
                <a:close/>
                <a:moveTo>
                  <a:pt x="488514" y="565"/>
                </a:moveTo>
                <a:lnTo>
                  <a:pt x="493130" y="1412"/>
                </a:lnTo>
                <a:lnTo>
                  <a:pt x="507543" y="23046"/>
                </a:lnTo>
                <a:lnTo>
                  <a:pt x="605516" y="1129"/>
                </a:lnTo>
                <a:lnTo>
                  <a:pt x="609473" y="4233"/>
                </a:lnTo>
                <a:lnTo>
                  <a:pt x="609002" y="413313"/>
                </a:lnTo>
                <a:lnTo>
                  <a:pt x="607777" y="415853"/>
                </a:lnTo>
                <a:lnTo>
                  <a:pt x="434534" y="547823"/>
                </a:lnTo>
                <a:lnTo>
                  <a:pt x="434158" y="547353"/>
                </a:lnTo>
                <a:lnTo>
                  <a:pt x="432556" y="548858"/>
                </a:lnTo>
                <a:lnTo>
                  <a:pt x="312068" y="548858"/>
                </a:lnTo>
                <a:lnTo>
                  <a:pt x="308865" y="545660"/>
                </a:lnTo>
                <a:lnTo>
                  <a:pt x="308865" y="145234"/>
                </a:lnTo>
                <a:lnTo>
                  <a:pt x="310184" y="142600"/>
                </a:lnTo>
                <a:close/>
                <a:moveTo>
                  <a:pt x="443009" y="0"/>
                </a:moveTo>
                <a:lnTo>
                  <a:pt x="445690" y="5786"/>
                </a:lnTo>
                <a:lnTo>
                  <a:pt x="281202" y="134286"/>
                </a:lnTo>
                <a:lnTo>
                  <a:pt x="281202" y="545612"/>
                </a:lnTo>
                <a:lnTo>
                  <a:pt x="277886" y="548858"/>
                </a:lnTo>
                <a:lnTo>
                  <a:pt x="157431" y="548858"/>
                </a:lnTo>
                <a:lnTo>
                  <a:pt x="154185" y="545612"/>
                </a:lnTo>
                <a:lnTo>
                  <a:pt x="154185" y="145224"/>
                </a:lnTo>
                <a:lnTo>
                  <a:pt x="155526" y="142542"/>
                </a:lnTo>
                <a:lnTo>
                  <a:pt x="333915" y="565"/>
                </a:lnTo>
                <a:lnTo>
                  <a:pt x="338431" y="1411"/>
                </a:lnTo>
                <a:lnTo>
                  <a:pt x="352967" y="23004"/>
                </a:lnTo>
                <a:close/>
                <a:moveTo>
                  <a:pt x="288824" y="0"/>
                </a:moveTo>
                <a:lnTo>
                  <a:pt x="291435" y="5786"/>
                </a:lnTo>
                <a:lnTo>
                  <a:pt x="127018" y="134286"/>
                </a:lnTo>
                <a:lnTo>
                  <a:pt x="127018" y="545612"/>
                </a:lnTo>
                <a:lnTo>
                  <a:pt x="123701" y="548858"/>
                </a:lnTo>
                <a:lnTo>
                  <a:pt x="3175" y="548858"/>
                </a:lnTo>
                <a:lnTo>
                  <a:pt x="0" y="545612"/>
                </a:lnTo>
                <a:lnTo>
                  <a:pt x="0" y="132663"/>
                </a:lnTo>
                <a:lnTo>
                  <a:pt x="1341" y="130052"/>
                </a:lnTo>
                <a:lnTo>
                  <a:pt x="179730" y="565"/>
                </a:lnTo>
                <a:lnTo>
                  <a:pt x="184246" y="1411"/>
                </a:lnTo>
                <a:lnTo>
                  <a:pt x="198783" y="230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center-object_73887">
            <a:extLst>
              <a:ext uri="{FF2B5EF4-FFF2-40B4-BE49-F238E27FC236}">
                <a16:creationId xmlns:a16="http://schemas.microsoft.com/office/drawing/2014/main" id="{AF15A386-48E4-81BA-961E-DD69143CD18E}"/>
              </a:ext>
            </a:extLst>
          </p:cNvPr>
          <p:cNvSpPr/>
          <p:nvPr/>
        </p:nvSpPr>
        <p:spPr>
          <a:xfrm>
            <a:off x="4411607" y="3158769"/>
            <a:ext cx="320786" cy="320300"/>
          </a:xfrm>
          <a:custGeom>
            <a:avLst/>
            <a:gdLst>
              <a:gd name="connsiteX0" fmla="*/ 302691 w 605451"/>
              <a:gd name="connsiteY0" fmla="*/ 217130 h 604534"/>
              <a:gd name="connsiteX1" fmla="*/ 384230 w 605451"/>
              <a:gd name="connsiteY1" fmla="*/ 298563 h 604534"/>
              <a:gd name="connsiteX2" fmla="*/ 302691 w 605451"/>
              <a:gd name="connsiteY2" fmla="*/ 379996 h 604534"/>
              <a:gd name="connsiteX3" fmla="*/ 221152 w 605451"/>
              <a:gd name="connsiteY3" fmla="*/ 298563 h 604534"/>
              <a:gd name="connsiteX4" fmla="*/ 302691 w 605451"/>
              <a:gd name="connsiteY4" fmla="*/ 217130 h 604534"/>
              <a:gd name="connsiteX5" fmla="*/ 302725 w 605451"/>
              <a:gd name="connsiteY5" fmla="*/ 108610 h 604534"/>
              <a:gd name="connsiteX6" fmla="*/ 112462 w 605451"/>
              <a:gd name="connsiteY6" fmla="*/ 298585 h 604534"/>
              <a:gd name="connsiteX7" fmla="*/ 302725 w 605451"/>
              <a:gd name="connsiteY7" fmla="*/ 488561 h 604534"/>
              <a:gd name="connsiteX8" fmla="*/ 492989 w 605451"/>
              <a:gd name="connsiteY8" fmla="*/ 298585 h 604534"/>
              <a:gd name="connsiteX9" fmla="*/ 302725 w 605451"/>
              <a:gd name="connsiteY9" fmla="*/ 108610 h 604534"/>
              <a:gd name="connsiteX10" fmla="*/ 302725 w 605451"/>
              <a:gd name="connsiteY10" fmla="*/ 0 h 604534"/>
              <a:gd name="connsiteX11" fmla="*/ 332408 w 605451"/>
              <a:gd name="connsiteY11" fmla="*/ 29638 h 604534"/>
              <a:gd name="connsiteX12" fmla="*/ 332408 w 605451"/>
              <a:gd name="connsiteY12" fmla="*/ 61208 h 604534"/>
              <a:gd name="connsiteX13" fmla="*/ 541016 w 605451"/>
              <a:gd name="connsiteY13" fmla="*/ 272629 h 604534"/>
              <a:gd name="connsiteX14" fmla="*/ 575768 w 605451"/>
              <a:gd name="connsiteY14" fmla="*/ 272629 h 604534"/>
              <a:gd name="connsiteX15" fmla="*/ 605451 w 605451"/>
              <a:gd name="connsiteY15" fmla="*/ 302267 h 604534"/>
              <a:gd name="connsiteX16" fmla="*/ 575768 w 605451"/>
              <a:gd name="connsiteY16" fmla="*/ 331905 h 604534"/>
              <a:gd name="connsiteX17" fmla="*/ 539817 w 605451"/>
              <a:gd name="connsiteY17" fmla="*/ 331905 h 604534"/>
              <a:gd name="connsiteX18" fmla="*/ 332408 w 605451"/>
              <a:gd name="connsiteY18" fmla="*/ 535870 h 604534"/>
              <a:gd name="connsiteX19" fmla="*/ 332408 w 605451"/>
              <a:gd name="connsiteY19" fmla="*/ 574896 h 604534"/>
              <a:gd name="connsiteX20" fmla="*/ 302725 w 605451"/>
              <a:gd name="connsiteY20" fmla="*/ 604534 h 604534"/>
              <a:gd name="connsiteX21" fmla="*/ 273043 w 605451"/>
              <a:gd name="connsiteY21" fmla="*/ 574896 h 604534"/>
              <a:gd name="connsiteX22" fmla="*/ 273043 w 605451"/>
              <a:gd name="connsiteY22" fmla="*/ 535870 h 604534"/>
              <a:gd name="connsiteX23" fmla="*/ 65634 w 605451"/>
              <a:gd name="connsiteY23" fmla="*/ 331905 h 604534"/>
              <a:gd name="connsiteX24" fmla="*/ 29683 w 605451"/>
              <a:gd name="connsiteY24" fmla="*/ 331905 h 604534"/>
              <a:gd name="connsiteX25" fmla="*/ 0 w 605451"/>
              <a:gd name="connsiteY25" fmla="*/ 302267 h 604534"/>
              <a:gd name="connsiteX26" fmla="*/ 29683 w 605451"/>
              <a:gd name="connsiteY26" fmla="*/ 272629 h 604534"/>
              <a:gd name="connsiteX27" fmla="*/ 64527 w 605451"/>
              <a:gd name="connsiteY27" fmla="*/ 272629 h 604534"/>
              <a:gd name="connsiteX28" fmla="*/ 273043 w 605451"/>
              <a:gd name="connsiteY28" fmla="*/ 61208 h 604534"/>
              <a:gd name="connsiteX29" fmla="*/ 273043 w 605451"/>
              <a:gd name="connsiteY29" fmla="*/ 29638 h 604534"/>
              <a:gd name="connsiteX30" fmla="*/ 302725 w 605451"/>
              <a:gd name="connsiteY30" fmla="*/ 0 h 60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5451" h="604534">
                <a:moveTo>
                  <a:pt x="302691" y="217130"/>
                </a:moveTo>
                <a:cubicBezTo>
                  <a:pt x="347724" y="217130"/>
                  <a:pt x="384230" y="253589"/>
                  <a:pt x="384230" y="298563"/>
                </a:cubicBezTo>
                <a:cubicBezTo>
                  <a:pt x="384230" y="343537"/>
                  <a:pt x="347724" y="379996"/>
                  <a:pt x="302691" y="379996"/>
                </a:cubicBezTo>
                <a:cubicBezTo>
                  <a:pt x="257658" y="379996"/>
                  <a:pt x="221152" y="343537"/>
                  <a:pt x="221152" y="298563"/>
                </a:cubicBezTo>
                <a:cubicBezTo>
                  <a:pt x="221152" y="253589"/>
                  <a:pt x="257658" y="217130"/>
                  <a:pt x="302691" y="217130"/>
                </a:cubicBezTo>
                <a:close/>
                <a:moveTo>
                  <a:pt x="302725" y="108610"/>
                </a:moveTo>
                <a:cubicBezTo>
                  <a:pt x="197822" y="108610"/>
                  <a:pt x="112462" y="193841"/>
                  <a:pt x="112462" y="298585"/>
                </a:cubicBezTo>
                <a:cubicBezTo>
                  <a:pt x="112462" y="403329"/>
                  <a:pt x="197822" y="488561"/>
                  <a:pt x="302725" y="488561"/>
                </a:cubicBezTo>
                <a:cubicBezTo>
                  <a:pt x="407629" y="488561"/>
                  <a:pt x="492989" y="403329"/>
                  <a:pt x="492989" y="298585"/>
                </a:cubicBezTo>
                <a:cubicBezTo>
                  <a:pt x="492989" y="193841"/>
                  <a:pt x="407629" y="108610"/>
                  <a:pt x="302725" y="108610"/>
                </a:cubicBezTo>
                <a:close/>
                <a:moveTo>
                  <a:pt x="302725" y="0"/>
                </a:moveTo>
                <a:cubicBezTo>
                  <a:pt x="319134" y="0"/>
                  <a:pt x="332408" y="13254"/>
                  <a:pt x="332408" y="29638"/>
                </a:cubicBezTo>
                <a:lnTo>
                  <a:pt x="332408" y="61208"/>
                </a:lnTo>
                <a:cubicBezTo>
                  <a:pt x="442105" y="74830"/>
                  <a:pt x="529032" y="162639"/>
                  <a:pt x="541016" y="272629"/>
                </a:cubicBezTo>
                <a:lnTo>
                  <a:pt x="575768" y="272629"/>
                </a:lnTo>
                <a:cubicBezTo>
                  <a:pt x="592177" y="272629"/>
                  <a:pt x="605451" y="285883"/>
                  <a:pt x="605451" y="302267"/>
                </a:cubicBezTo>
                <a:cubicBezTo>
                  <a:pt x="605451" y="318651"/>
                  <a:pt x="592177" y="331905"/>
                  <a:pt x="575768" y="331905"/>
                </a:cubicBezTo>
                <a:lnTo>
                  <a:pt x="539817" y="331905"/>
                </a:lnTo>
                <a:cubicBezTo>
                  <a:pt x="524884" y="438398"/>
                  <a:pt x="439616" y="522616"/>
                  <a:pt x="332408" y="535870"/>
                </a:cubicBezTo>
                <a:lnTo>
                  <a:pt x="332408" y="574896"/>
                </a:lnTo>
                <a:cubicBezTo>
                  <a:pt x="332408" y="591280"/>
                  <a:pt x="319134" y="604534"/>
                  <a:pt x="302725" y="604534"/>
                </a:cubicBezTo>
                <a:cubicBezTo>
                  <a:pt x="286317" y="604534"/>
                  <a:pt x="273043" y="591280"/>
                  <a:pt x="273043" y="574896"/>
                </a:cubicBezTo>
                <a:lnTo>
                  <a:pt x="273043" y="535870"/>
                </a:lnTo>
                <a:cubicBezTo>
                  <a:pt x="165835" y="522616"/>
                  <a:pt x="80567" y="438398"/>
                  <a:pt x="65634" y="331905"/>
                </a:cubicBezTo>
                <a:lnTo>
                  <a:pt x="29683" y="331905"/>
                </a:lnTo>
                <a:cubicBezTo>
                  <a:pt x="13274" y="331905"/>
                  <a:pt x="0" y="318651"/>
                  <a:pt x="0" y="302267"/>
                </a:cubicBezTo>
                <a:cubicBezTo>
                  <a:pt x="0" y="285883"/>
                  <a:pt x="13274" y="272629"/>
                  <a:pt x="29683" y="272629"/>
                </a:cubicBezTo>
                <a:lnTo>
                  <a:pt x="64527" y="272629"/>
                </a:lnTo>
                <a:cubicBezTo>
                  <a:pt x="76419" y="162639"/>
                  <a:pt x="163346" y="74830"/>
                  <a:pt x="273043" y="61208"/>
                </a:cubicBezTo>
                <a:lnTo>
                  <a:pt x="273043" y="29638"/>
                </a:lnTo>
                <a:cubicBezTo>
                  <a:pt x="273043" y="13254"/>
                  <a:pt x="286317" y="0"/>
                  <a:pt x="3027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62599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" name="箭头3">
            <a:extLst>
              <a:ext uri="{FF2B5EF4-FFF2-40B4-BE49-F238E27FC236}">
                <a16:creationId xmlns:a16="http://schemas.microsoft.com/office/drawing/2014/main" id="{8E578141-E85B-98F9-FDE1-7B15E4C49EB3}"/>
              </a:ext>
            </a:extLst>
          </p:cNvPr>
          <p:cNvSpPr>
            <a:spLocks/>
          </p:cNvSpPr>
          <p:nvPr/>
        </p:nvSpPr>
        <p:spPr bwMode="gray">
          <a:xfrm flipV="1">
            <a:off x="1684250" y="2669390"/>
            <a:ext cx="819764" cy="114053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" name="箭头2">
            <a:extLst>
              <a:ext uri="{FF2B5EF4-FFF2-40B4-BE49-F238E27FC236}">
                <a16:creationId xmlns:a16="http://schemas.microsoft.com/office/drawing/2014/main" id="{A8AF2D0C-93C2-7017-1748-17A91EF4FE7A}"/>
              </a:ext>
            </a:extLst>
          </p:cNvPr>
          <p:cNvSpPr>
            <a:spLocks/>
          </p:cNvSpPr>
          <p:nvPr/>
        </p:nvSpPr>
        <p:spPr bwMode="gray">
          <a:xfrm rot="16200000">
            <a:off x="1900261" y="2194735"/>
            <a:ext cx="243647" cy="97440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箭头1">
            <a:extLst>
              <a:ext uri="{FF2B5EF4-FFF2-40B4-BE49-F238E27FC236}">
                <a16:creationId xmlns:a16="http://schemas.microsoft.com/office/drawing/2014/main" id="{C157C528-1DA5-809D-21CA-BF19524FEAD7}"/>
              </a:ext>
            </a:extLst>
          </p:cNvPr>
          <p:cNvSpPr>
            <a:spLocks/>
          </p:cNvSpPr>
          <p:nvPr/>
        </p:nvSpPr>
        <p:spPr bwMode="gray">
          <a:xfrm>
            <a:off x="1678979" y="1423482"/>
            <a:ext cx="819764" cy="13211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9" name="文本1">
            <a:extLst>
              <a:ext uri="{FF2B5EF4-FFF2-40B4-BE49-F238E27FC236}">
                <a16:creationId xmlns:a16="http://schemas.microsoft.com/office/drawing/2014/main" id="{DCDD4BBD-B499-3218-4C4D-B1EC2FD437EA}"/>
              </a:ext>
            </a:extLst>
          </p:cNvPr>
          <p:cNvSpPr>
            <a:spLocks noChangeArrowheads="1"/>
          </p:cNvSpPr>
          <p:nvPr/>
        </p:nvSpPr>
        <p:spPr bwMode="gray">
          <a:xfrm>
            <a:off x="3530667" y="1131928"/>
            <a:ext cx="4434093" cy="896993"/>
          </a:xfrm>
          <a:prstGeom prst="roundRect">
            <a:avLst>
              <a:gd name="adj" fmla="val 11505"/>
            </a:avLst>
          </a:prstGeom>
          <a:solidFill>
            <a:srgbClr val="EEF3FB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文本2">
            <a:extLst>
              <a:ext uri="{FF2B5EF4-FFF2-40B4-BE49-F238E27FC236}">
                <a16:creationId xmlns:a16="http://schemas.microsoft.com/office/drawing/2014/main" id="{51FAAAF6-127B-F501-F99D-4D8772FF3789}"/>
              </a:ext>
            </a:extLst>
          </p:cNvPr>
          <p:cNvSpPr>
            <a:spLocks noChangeArrowheads="1"/>
          </p:cNvSpPr>
          <p:nvPr/>
        </p:nvSpPr>
        <p:spPr bwMode="gray">
          <a:xfrm>
            <a:off x="3530667" y="2221961"/>
            <a:ext cx="4434093" cy="894027"/>
          </a:xfrm>
          <a:prstGeom prst="roundRect">
            <a:avLst>
              <a:gd name="adj" fmla="val 11505"/>
            </a:avLst>
          </a:prstGeom>
          <a:solidFill>
            <a:srgbClr val="EEF3FB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文本3">
            <a:extLst>
              <a:ext uri="{FF2B5EF4-FFF2-40B4-BE49-F238E27FC236}">
                <a16:creationId xmlns:a16="http://schemas.microsoft.com/office/drawing/2014/main" id="{660E062E-38D0-582B-F6A6-D38906592A39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530667" y="3302765"/>
            <a:ext cx="4434093" cy="886051"/>
          </a:xfrm>
          <a:prstGeom prst="roundRect">
            <a:avLst>
              <a:gd name="adj" fmla="val 11505"/>
            </a:avLst>
          </a:prstGeom>
          <a:solidFill>
            <a:srgbClr val="EEF3FB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93349FD-0CD5-64F5-D228-4EE47BFFC95A}"/>
              </a:ext>
            </a:extLst>
          </p:cNvPr>
          <p:cNvSpPr/>
          <p:nvPr/>
        </p:nvSpPr>
        <p:spPr>
          <a:xfrm>
            <a:off x="1032773" y="2106375"/>
            <a:ext cx="1153123" cy="1153124"/>
          </a:xfrm>
          <a:prstGeom prst="ellipse">
            <a:avLst/>
          </a:pr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98FD8A0-0FAA-1C62-C5E8-0FADDEF52996}"/>
              </a:ext>
            </a:extLst>
          </p:cNvPr>
          <p:cNvGrpSpPr/>
          <p:nvPr/>
        </p:nvGrpSpPr>
        <p:grpSpPr>
          <a:xfrm>
            <a:off x="1119814" y="2324217"/>
            <a:ext cx="954526" cy="619331"/>
            <a:chOff x="8931338" y="2437732"/>
            <a:chExt cx="1018509" cy="825776"/>
          </a:xfrm>
        </p:grpSpPr>
        <p:sp>
          <p:nvSpPr>
            <p:cNvPr id="18" name="文本框 37">
              <a:extLst>
                <a:ext uri="{FF2B5EF4-FFF2-40B4-BE49-F238E27FC236}">
                  <a16:creationId xmlns:a16="http://schemas.microsoft.com/office/drawing/2014/main" id="{F7124190-7605-A85E-2951-030A572C30AD}"/>
                </a:ext>
              </a:extLst>
            </p:cNvPr>
            <p:cNvSpPr txBox="1"/>
            <p:nvPr/>
          </p:nvSpPr>
          <p:spPr>
            <a:xfrm>
              <a:off x="8931338" y="2437732"/>
              <a:ext cx="1010653" cy="697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38">
              <a:extLst>
                <a:ext uri="{FF2B5EF4-FFF2-40B4-BE49-F238E27FC236}">
                  <a16:creationId xmlns:a16="http://schemas.microsoft.com/office/drawing/2014/main" id="{F7B8A67B-FDC2-ADF4-13E9-1ED5216C0BCB}"/>
                </a:ext>
              </a:extLst>
            </p:cNvPr>
            <p:cNvSpPr txBox="1"/>
            <p:nvPr/>
          </p:nvSpPr>
          <p:spPr>
            <a:xfrm>
              <a:off x="8939193" y="2565878"/>
              <a:ext cx="1010654" cy="697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</a:p>
          </p:txBody>
        </p:sp>
      </p:grpSp>
      <p:sp>
        <p:nvSpPr>
          <p:cNvPr id="21" name="圆角矩形 42">
            <a:extLst>
              <a:ext uri="{FF2B5EF4-FFF2-40B4-BE49-F238E27FC236}">
                <a16:creationId xmlns:a16="http://schemas.microsoft.com/office/drawing/2014/main" id="{AA97DE5B-E1A7-4EA7-705D-914BF654C4F4}"/>
              </a:ext>
            </a:extLst>
          </p:cNvPr>
          <p:cNvSpPr/>
          <p:nvPr/>
        </p:nvSpPr>
        <p:spPr>
          <a:xfrm>
            <a:off x="2549630" y="1100711"/>
            <a:ext cx="950749" cy="939547"/>
          </a:xfrm>
          <a:prstGeom prst="roundRect">
            <a:avLst>
              <a:gd name="adj" fmla="val 9039"/>
            </a:avLst>
          </a:pr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A7CB7BFE-B75D-B254-908E-75373F4CB678}"/>
              </a:ext>
            </a:extLst>
          </p:cNvPr>
          <p:cNvSpPr txBox="1">
            <a:spLocks/>
          </p:cNvSpPr>
          <p:nvPr/>
        </p:nvSpPr>
        <p:spPr>
          <a:xfrm>
            <a:off x="2652084" y="1324780"/>
            <a:ext cx="768478" cy="47885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900" b="1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GB" altLang="zh-CN" sz="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圆角矩形 46">
            <a:extLst>
              <a:ext uri="{FF2B5EF4-FFF2-40B4-BE49-F238E27FC236}">
                <a16:creationId xmlns:a16="http://schemas.microsoft.com/office/drawing/2014/main" id="{DC223CCF-82AE-B159-42D1-3D58F65B3455}"/>
              </a:ext>
            </a:extLst>
          </p:cNvPr>
          <p:cNvSpPr/>
          <p:nvPr/>
        </p:nvSpPr>
        <p:spPr>
          <a:xfrm>
            <a:off x="2550156" y="2197358"/>
            <a:ext cx="950749" cy="939547"/>
          </a:xfrm>
          <a:prstGeom prst="roundRect">
            <a:avLst>
              <a:gd name="adj" fmla="val 9039"/>
            </a:avLst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A5A8115B-D1F4-BBFF-4D20-AAA9F25318F2}"/>
              </a:ext>
            </a:extLst>
          </p:cNvPr>
          <p:cNvSpPr txBox="1">
            <a:spLocks/>
          </p:cNvSpPr>
          <p:nvPr/>
        </p:nvSpPr>
        <p:spPr>
          <a:xfrm>
            <a:off x="2652610" y="2575880"/>
            <a:ext cx="768478" cy="169945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indent="0" algn="ctr" defTabSz="914400">
              <a:spcBef>
                <a:spcPct val="20000"/>
              </a:spcBef>
              <a:buFont typeface="Arial" pitchFamily="34" charset="0"/>
              <a:buNone/>
              <a:defRPr sz="900" b="1">
                <a:solidFill>
                  <a:schemeClr val="bg1"/>
                </a:solidFill>
                <a:cs typeface="+mn-ea"/>
              </a:defRPr>
            </a:lvl1pPr>
            <a:lvl2pPr marL="742950" indent="-285750" defTabSz="91440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dirty="0">
                <a:sym typeface="+mn-lt"/>
              </a:rPr>
              <a:t>单击此处添加</a:t>
            </a:r>
            <a:r>
              <a:rPr lang="zh-CN" altLang="en-US">
                <a:sym typeface="+mn-lt"/>
              </a:rPr>
              <a:t>描述文本</a:t>
            </a:r>
            <a:endParaRPr lang="en-GB" altLang="zh-CN" dirty="0">
              <a:sym typeface="+mn-lt"/>
            </a:endParaRPr>
          </a:p>
        </p:txBody>
      </p:sp>
      <p:sp>
        <p:nvSpPr>
          <p:cNvPr id="29" name="圆角矩形 50">
            <a:extLst>
              <a:ext uri="{FF2B5EF4-FFF2-40B4-BE49-F238E27FC236}">
                <a16:creationId xmlns:a16="http://schemas.microsoft.com/office/drawing/2014/main" id="{2C519D8C-D73B-3E16-BDF2-B1EABDBFEE1D}"/>
              </a:ext>
            </a:extLst>
          </p:cNvPr>
          <p:cNvSpPr/>
          <p:nvPr/>
        </p:nvSpPr>
        <p:spPr>
          <a:xfrm>
            <a:off x="2552687" y="3273010"/>
            <a:ext cx="950749" cy="939547"/>
          </a:xfrm>
          <a:prstGeom prst="roundRect">
            <a:avLst>
              <a:gd name="adj" fmla="val 9039"/>
            </a:avLst>
          </a:pr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8F5BCC53-C639-3B1B-42D2-938A4D84C51E}"/>
              </a:ext>
            </a:extLst>
          </p:cNvPr>
          <p:cNvSpPr txBox="1">
            <a:spLocks/>
          </p:cNvSpPr>
          <p:nvPr/>
        </p:nvSpPr>
        <p:spPr>
          <a:xfrm>
            <a:off x="2655141" y="3651532"/>
            <a:ext cx="768478" cy="169945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indent="0" algn="ctr" defTabSz="914400">
              <a:spcBef>
                <a:spcPct val="20000"/>
              </a:spcBef>
              <a:buFont typeface="Arial" pitchFamily="34" charset="0"/>
              <a:buNone/>
              <a:defRPr sz="900" b="1">
                <a:solidFill>
                  <a:schemeClr val="bg1"/>
                </a:solidFill>
                <a:cs typeface="+mn-ea"/>
              </a:defRPr>
            </a:lvl1pPr>
            <a:lvl2pPr marL="742950" indent="-285750" defTabSz="91440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 defTabSz="9144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 defTabSz="9144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 defTabSz="9144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 defTabSz="9144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 defTabSz="9144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 defTabSz="9144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 defTabSz="9144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dirty="0">
                <a:sym typeface="+mn-lt"/>
              </a:rPr>
              <a:t>单击此处添加</a:t>
            </a:r>
            <a:r>
              <a:rPr lang="zh-CN" altLang="en-US">
                <a:sym typeface="+mn-lt"/>
              </a:rPr>
              <a:t>描述文本</a:t>
            </a:r>
            <a:endParaRPr lang="en-GB" altLang="zh-CN" dirty="0"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37AD346-F1DA-71BF-121C-33909AF0BFCF}"/>
              </a:ext>
            </a:extLst>
          </p:cNvPr>
          <p:cNvSpPr txBox="1"/>
          <p:nvPr/>
        </p:nvSpPr>
        <p:spPr>
          <a:xfrm>
            <a:off x="3727987" y="1312975"/>
            <a:ext cx="3561381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A12545C-FF6F-9FBF-D2DB-736BA8A3ABFD}"/>
              </a:ext>
            </a:extLst>
          </p:cNvPr>
          <p:cNvSpPr txBox="1"/>
          <p:nvPr/>
        </p:nvSpPr>
        <p:spPr>
          <a:xfrm>
            <a:off x="3727987" y="2416650"/>
            <a:ext cx="3561381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 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6057B39-3778-1FF7-32DE-E4BB082AAE5D}"/>
              </a:ext>
            </a:extLst>
          </p:cNvPr>
          <p:cNvSpPr txBox="1"/>
          <p:nvPr/>
        </p:nvSpPr>
        <p:spPr>
          <a:xfrm>
            <a:off x="3727987" y="3492302"/>
            <a:ext cx="3561381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708581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" name="圆角矩形 34">
            <a:extLst>
              <a:ext uri="{FF2B5EF4-FFF2-40B4-BE49-F238E27FC236}">
                <a16:creationId xmlns:a16="http://schemas.microsoft.com/office/drawing/2014/main" id="{2D0DF77C-70BB-B85B-2A4B-B72B31E90C5B}"/>
              </a:ext>
            </a:extLst>
          </p:cNvPr>
          <p:cNvSpPr/>
          <p:nvPr/>
        </p:nvSpPr>
        <p:spPr>
          <a:xfrm>
            <a:off x="940254" y="1109505"/>
            <a:ext cx="1533624" cy="29244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0EA94AE-7425-422A-D343-973D258853B8}"/>
              </a:ext>
            </a:extLst>
          </p:cNvPr>
          <p:cNvGrpSpPr/>
          <p:nvPr/>
        </p:nvGrpSpPr>
        <p:grpSpPr>
          <a:xfrm>
            <a:off x="1331524" y="1351114"/>
            <a:ext cx="751082" cy="736734"/>
            <a:chOff x="1252978" y="1272496"/>
            <a:chExt cx="751082" cy="73673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EC20736-CA04-D617-EC85-22FB45AB159B}"/>
                </a:ext>
              </a:extLst>
            </p:cNvPr>
            <p:cNvSpPr/>
            <p:nvPr/>
          </p:nvSpPr>
          <p:spPr>
            <a:xfrm>
              <a:off x="1267328" y="1272496"/>
              <a:ext cx="736732" cy="736734"/>
            </a:xfrm>
            <a:prstGeom prst="ellipse">
              <a:avLst/>
            </a:pr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41">
              <a:extLst>
                <a:ext uri="{FF2B5EF4-FFF2-40B4-BE49-F238E27FC236}">
                  <a16:creationId xmlns:a16="http://schemas.microsoft.com/office/drawing/2014/main" id="{C92E7F19-D78C-2DD3-B225-0A686E9CC7A2}"/>
                </a:ext>
              </a:extLst>
            </p:cNvPr>
            <p:cNvSpPr txBox="1"/>
            <p:nvPr/>
          </p:nvSpPr>
          <p:spPr>
            <a:xfrm>
              <a:off x="1252978" y="1386948"/>
              <a:ext cx="751082" cy="50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0C76E4D-5BA2-FACF-099D-53F86F8DDFFB}"/>
              </a:ext>
            </a:extLst>
          </p:cNvPr>
          <p:cNvGrpSpPr/>
          <p:nvPr/>
        </p:nvGrpSpPr>
        <p:grpSpPr>
          <a:xfrm>
            <a:off x="723900" y="2275355"/>
            <a:ext cx="2019301" cy="1198476"/>
            <a:chOff x="444500" y="1763432"/>
            <a:chExt cx="2019301" cy="119847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B495481-377C-848B-00D9-1450C94D3039}"/>
                </a:ext>
              </a:extLst>
            </p:cNvPr>
            <p:cNvSpPr txBox="1"/>
            <p:nvPr/>
          </p:nvSpPr>
          <p:spPr>
            <a:xfrm>
              <a:off x="777580" y="2058006"/>
              <a:ext cx="1338792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AD1E569-E580-FAD0-F40C-9E0CA83C9F81}"/>
                </a:ext>
              </a:extLst>
            </p:cNvPr>
            <p:cNvSpPr txBox="1"/>
            <p:nvPr/>
          </p:nvSpPr>
          <p:spPr>
            <a:xfrm>
              <a:off x="444500" y="1763432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53EFFB9A-0E8C-28C7-DEB1-6BACF15D1841}"/>
              </a:ext>
            </a:extLst>
          </p:cNvPr>
          <p:cNvCxnSpPr/>
          <p:nvPr/>
        </p:nvCxnSpPr>
        <p:spPr>
          <a:xfrm>
            <a:off x="1226749" y="2552354"/>
            <a:ext cx="96137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34">
            <a:extLst>
              <a:ext uri="{FF2B5EF4-FFF2-40B4-BE49-F238E27FC236}">
                <a16:creationId xmlns:a16="http://schemas.microsoft.com/office/drawing/2014/main" id="{830B6C17-BA76-7667-E39C-7688D1C20F21}"/>
              </a:ext>
            </a:extLst>
          </p:cNvPr>
          <p:cNvSpPr/>
          <p:nvPr/>
        </p:nvSpPr>
        <p:spPr>
          <a:xfrm>
            <a:off x="2845254" y="1109505"/>
            <a:ext cx="1533624" cy="292449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30C4028-70D8-6763-E074-F379780F6B65}"/>
              </a:ext>
            </a:extLst>
          </p:cNvPr>
          <p:cNvGrpSpPr/>
          <p:nvPr/>
        </p:nvGrpSpPr>
        <p:grpSpPr>
          <a:xfrm>
            <a:off x="3236524" y="1351114"/>
            <a:ext cx="751082" cy="736734"/>
            <a:chOff x="1252978" y="1272496"/>
            <a:chExt cx="751082" cy="73673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28C1E5C-B1B3-C1CC-6D41-619C19E9E76D}"/>
                </a:ext>
              </a:extLst>
            </p:cNvPr>
            <p:cNvSpPr/>
            <p:nvPr/>
          </p:nvSpPr>
          <p:spPr>
            <a:xfrm>
              <a:off x="1267328" y="1272496"/>
              <a:ext cx="736732" cy="736734"/>
            </a:xfrm>
            <a:prstGeom prst="ellipse">
              <a:avLst/>
            </a:pr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41">
              <a:extLst>
                <a:ext uri="{FF2B5EF4-FFF2-40B4-BE49-F238E27FC236}">
                  <a16:creationId xmlns:a16="http://schemas.microsoft.com/office/drawing/2014/main" id="{ACE527B2-D7BF-018D-A3BD-CE7A9434F21A}"/>
                </a:ext>
              </a:extLst>
            </p:cNvPr>
            <p:cNvSpPr txBox="1"/>
            <p:nvPr/>
          </p:nvSpPr>
          <p:spPr>
            <a:xfrm>
              <a:off x="1252978" y="1386948"/>
              <a:ext cx="751082" cy="50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EE562F4-2F60-E8F1-CEC4-884A7EBA258E}"/>
              </a:ext>
            </a:extLst>
          </p:cNvPr>
          <p:cNvGrpSpPr/>
          <p:nvPr/>
        </p:nvGrpSpPr>
        <p:grpSpPr>
          <a:xfrm>
            <a:off x="2628900" y="2275355"/>
            <a:ext cx="2019301" cy="1198476"/>
            <a:chOff x="444500" y="1763432"/>
            <a:chExt cx="2019301" cy="119847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1566030-E13B-0641-D0FB-51B29F6EDECC}"/>
                </a:ext>
              </a:extLst>
            </p:cNvPr>
            <p:cNvSpPr txBox="1"/>
            <p:nvPr/>
          </p:nvSpPr>
          <p:spPr>
            <a:xfrm>
              <a:off x="777580" y="2058006"/>
              <a:ext cx="1338792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3C9EA5A-EDBC-AD59-9BBD-6AB13A63B69E}"/>
                </a:ext>
              </a:extLst>
            </p:cNvPr>
            <p:cNvSpPr txBox="1"/>
            <p:nvPr/>
          </p:nvSpPr>
          <p:spPr>
            <a:xfrm>
              <a:off x="444500" y="1763432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B0BDF5B-488E-6979-DAED-0F07ACF19EE5}"/>
              </a:ext>
            </a:extLst>
          </p:cNvPr>
          <p:cNvCxnSpPr/>
          <p:nvPr/>
        </p:nvCxnSpPr>
        <p:spPr>
          <a:xfrm>
            <a:off x="3131749" y="2552354"/>
            <a:ext cx="96137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 34">
            <a:extLst>
              <a:ext uri="{FF2B5EF4-FFF2-40B4-BE49-F238E27FC236}">
                <a16:creationId xmlns:a16="http://schemas.microsoft.com/office/drawing/2014/main" id="{D36D3A51-8BDC-C0B3-9E35-C51AD29A1566}"/>
              </a:ext>
            </a:extLst>
          </p:cNvPr>
          <p:cNvSpPr/>
          <p:nvPr/>
        </p:nvSpPr>
        <p:spPr>
          <a:xfrm>
            <a:off x="4750254" y="1109505"/>
            <a:ext cx="1533624" cy="29244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E9496F3-BCFB-747B-8F30-B2643483419A}"/>
              </a:ext>
            </a:extLst>
          </p:cNvPr>
          <p:cNvGrpSpPr/>
          <p:nvPr/>
        </p:nvGrpSpPr>
        <p:grpSpPr>
          <a:xfrm>
            <a:off x="5141524" y="1351114"/>
            <a:ext cx="751082" cy="736734"/>
            <a:chOff x="1252978" y="1272496"/>
            <a:chExt cx="751082" cy="736734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9CF975A-E34C-DCF8-114E-F4B726E3E89C}"/>
                </a:ext>
              </a:extLst>
            </p:cNvPr>
            <p:cNvSpPr/>
            <p:nvPr/>
          </p:nvSpPr>
          <p:spPr>
            <a:xfrm>
              <a:off x="1267328" y="1272496"/>
              <a:ext cx="736732" cy="736734"/>
            </a:xfrm>
            <a:prstGeom prst="ellipse">
              <a:avLst/>
            </a:pr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41">
              <a:extLst>
                <a:ext uri="{FF2B5EF4-FFF2-40B4-BE49-F238E27FC236}">
                  <a16:creationId xmlns:a16="http://schemas.microsoft.com/office/drawing/2014/main" id="{A7C479F8-B619-A993-F692-8F39C2AD158D}"/>
                </a:ext>
              </a:extLst>
            </p:cNvPr>
            <p:cNvSpPr txBox="1"/>
            <p:nvPr/>
          </p:nvSpPr>
          <p:spPr>
            <a:xfrm>
              <a:off x="1252978" y="1386948"/>
              <a:ext cx="751082" cy="50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8C099F1-9FBC-BB86-07A1-CC93981480E9}"/>
              </a:ext>
            </a:extLst>
          </p:cNvPr>
          <p:cNvGrpSpPr/>
          <p:nvPr/>
        </p:nvGrpSpPr>
        <p:grpSpPr>
          <a:xfrm>
            <a:off x="4533900" y="2275355"/>
            <a:ext cx="2019301" cy="1198476"/>
            <a:chOff x="444500" y="1763432"/>
            <a:chExt cx="2019301" cy="119847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3349F19-1E56-32EB-E441-1A8B301B926F}"/>
                </a:ext>
              </a:extLst>
            </p:cNvPr>
            <p:cNvSpPr txBox="1"/>
            <p:nvPr/>
          </p:nvSpPr>
          <p:spPr>
            <a:xfrm>
              <a:off x="777580" y="2058006"/>
              <a:ext cx="1338792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6ED2662-2614-BA1B-FFE5-FC5E705B82C1}"/>
                </a:ext>
              </a:extLst>
            </p:cNvPr>
            <p:cNvSpPr txBox="1"/>
            <p:nvPr/>
          </p:nvSpPr>
          <p:spPr>
            <a:xfrm>
              <a:off x="444500" y="1763432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657A702-81E2-94F5-B830-4913D61BA3A1}"/>
              </a:ext>
            </a:extLst>
          </p:cNvPr>
          <p:cNvCxnSpPr/>
          <p:nvPr/>
        </p:nvCxnSpPr>
        <p:spPr>
          <a:xfrm>
            <a:off x="5036749" y="2552354"/>
            <a:ext cx="96137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角矩形 34">
            <a:extLst>
              <a:ext uri="{FF2B5EF4-FFF2-40B4-BE49-F238E27FC236}">
                <a16:creationId xmlns:a16="http://schemas.microsoft.com/office/drawing/2014/main" id="{CEB068B3-18F8-F37A-282E-45058EC5EE34}"/>
              </a:ext>
            </a:extLst>
          </p:cNvPr>
          <p:cNvSpPr/>
          <p:nvPr/>
        </p:nvSpPr>
        <p:spPr>
          <a:xfrm>
            <a:off x="6655254" y="1109505"/>
            <a:ext cx="1533624" cy="292449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2725EA5-90DD-92FF-3541-5BED2ADB0604}"/>
              </a:ext>
            </a:extLst>
          </p:cNvPr>
          <p:cNvGrpSpPr/>
          <p:nvPr/>
        </p:nvGrpSpPr>
        <p:grpSpPr>
          <a:xfrm>
            <a:off x="7046524" y="1351114"/>
            <a:ext cx="751082" cy="736734"/>
            <a:chOff x="1252978" y="1272496"/>
            <a:chExt cx="751082" cy="736734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E5A8229F-A502-707B-19A5-4FAD1575CCF2}"/>
                </a:ext>
              </a:extLst>
            </p:cNvPr>
            <p:cNvSpPr/>
            <p:nvPr/>
          </p:nvSpPr>
          <p:spPr>
            <a:xfrm>
              <a:off x="1267328" y="1272496"/>
              <a:ext cx="736732" cy="736734"/>
            </a:xfrm>
            <a:prstGeom prst="ellipse">
              <a:avLst/>
            </a:pr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1">
              <a:extLst>
                <a:ext uri="{FF2B5EF4-FFF2-40B4-BE49-F238E27FC236}">
                  <a16:creationId xmlns:a16="http://schemas.microsoft.com/office/drawing/2014/main" id="{B48F5A89-14D0-30CA-5831-FB0F8C37341E}"/>
                </a:ext>
              </a:extLst>
            </p:cNvPr>
            <p:cNvSpPr txBox="1"/>
            <p:nvPr/>
          </p:nvSpPr>
          <p:spPr>
            <a:xfrm>
              <a:off x="1252978" y="1386948"/>
              <a:ext cx="751082" cy="50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03D1744-F493-1D4C-3C00-6126459A953C}"/>
              </a:ext>
            </a:extLst>
          </p:cNvPr>
          <p:cNvGrpSpPr/>
          <p:nvPr/>
        </p:nvGrpSpPr>
        <p:grpSpPr>
          <a:xfrm>
            <a:off x="6438900" y="2275355"/>
            <a:ext cx="2019301" cy="1198476"/>
            <a:chOff x="444500" y="1763432"/>
            <a:chExt cx="2019301" cy="119847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2360C57-C8E6-CE29-57A6-335AC89E28BE}"/>
                </a:ext>
              </a:extLst>
            </p:cNvPr>
            <p:cNvSpPr txBox="1"/>
            <p:nvPr/>
          </p:nvSpPr>
          <p:spPr>
            <a:xfrm>
              <a:off x="777580" y="2058006"/>
              <a:ext cx="1338792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4238F62-55D8-DEDA-4CAA-F438576BE9EA}"/>
                </a:ext>
              </a:extLst>
            </p:cNvPr>
            <p:cNvSpPr txBox="1"/>
            <p:nvPr/>
          </p:nvSpPr>
          <p:spPr>
            <a:xfrm>
              <a:off x="444500" y="1763432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FFB545C3-5119-F3F6-EFEE-DE083F431E61}"/>
              </a:ext>
            </a:extLst>
          </p:cNvPr>
          <p:cNvCxnSpPr/>
          <p:nvPr/>
        </p:nvCxnSpPr>
        <p:spPr>
          <a:xfrm>
            <a:off x="6941749" y="2552354"/>
            <a:ext cx="96137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2260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AED0F099-8803-2F8A-0D8D-F9625DCA32E1}"/>
              </a:ext>
            </a:extLst>
          </p:cNvPr>
          <p:cNvSpPr>
            <a:spLocks/>
          </p:cNvSpPr>
          <p:nvPr/>
        </p:nvSpPr>
        <p:spPr bwMode="auto">
          <a:xfrm>
            <a:off x="1266871" y="1166812"/>
            <a:ext cx="2095672" cy="185737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11" name="圆角矩形 34">
            <a:extLst>
              <a:ext uri="{FF2B5EF4-FFF2-40B4-BE49-F238E27FC236}">
                <a16:creationId xmlns:a16="http://schemas.microsoft.com/office/drawing/2014/main" id="{FB77D0AD-FB47-8653-DCBC-26DBEA982D73}"/>
              </a:ext>
            </a:extLst>
          </p:cNvPr>
          <p:cNvSpPr/>
          <p:nvPr/>
        </p:nvSpPr>
        <p:spPr>
          <a:xfrm>
            <a:off x="1216392" y="1309992"/>
            <a:ext cx="1098315" cy="3283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3DD756-4E25-44AE-27E4-EC469FA6E480}"/>
              </a:ext>
            </a:extLst>
          </p:cNvPr>
          <p:cNvSpPr txBox="1"/>
          <p:nvPr/>
        </p:nvSpPr>
        <p:spPr>
          <a:xfrm>
            <a:off x="1360335" y="1326444"/>
            <a:ext cx="9543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09A79B1-588B-4AE9-8E02-132A46462C7C}"/>
              </a:ext>
            </a:extLst>
          </p:cNvPr>
          <p:cNvSpPr txBox="1"/>
          <p:nvPr/>
        </p:nvSpPr>
        <p:spPr>
          <a:xfrm>
            <a:off x="1459649" y="3207055"/>
            <a:ext cx="1710116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 免费下载！</a:t>
            </a:r>
          </a:p>
          <a:p>
            <a:pPr algn="ctr"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0660FE7D-CCEE-0DEF-C314-61FA202CA815}"/>
              </a:ext>
            </a:extLst>
          </p:cNvPr>
          <p:cNvSpPr>
            <a:spLocks/>
          </p:cNvSpPr>
          <p:nvPr/>
        </p:nvSpPr>
        <p:spPr bwMode="auto">
          <a:xfrm>
            <a:off x="3524164" y="1166812"/>
            <a:ext cx="2095672" cy="185737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34">
            <a:extLst>
              <a:ext uri="{FF2B5EF4-FFF2-40B4-BE49-F238E27FC236}">
                <a16:creationId xmlns:a16="http://schemas.microsoft.com/office/drawing/2014/main" id="{71058F36-4371-048A-ACD9-063E52514040}"/>
              </a:ext>
            </a:extLst>
          </p:cNvPr>
          <p:cNvSpPr/>
          <p:nvPr/>
        </p:nvSpPr>
        <p:spPr>
          <a:xfrm>
            <a:off x="3473685" y="1309992"/>
            <a:ext cx="1098315" cy="328307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3E4829A-0B38-C143-9FBA-F743656C61D7}"/>
              </a:ext>
            </a:extLst>
          </p:cNvPr>
          <p:cNvSpPr txBox="1"/>
          <p:nvPr/>
        </p:nvSpPr>
        <p:spPr>
          <a:xfrm>
            <a:off x="3617628" y="1326444"/>
            <a:ext cx="9543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DB8F87E-E840-CE11-8AD2-00879BC20E38}"/>
              </a:ext>
            </a:extLst>
          </p:cNvPr>
          <p:cNvSpPr txBox="1"/>
          <p:nvPr/>
        </p:nvSpPr>
        <p:spPr>
          <a:xfrm>
            <a:off x="3716942" y="3207055"/>
            <a:ext cx="1710116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F303BE07-26FA-A44C-07FA-5DF4CCA53BF6}"/>
              </a:ext>
            </a:extLst>
          </p:cNvPr>
          <p:cNvSpPr>
            <a:spLocks/>
          </p:cNvSpPr>
          <p:nvPr/>
        </p:nvSpPr>
        <p:spPr bwMode="auto">
          <a:xfrm>
            <a:off x="5781457" y="1166812"/>
            <a:ext cx="2095672" cy="185737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34">
            <a:extLst>
              <a:ext uri="{FF2B5EF4-FFF2-40B4-BE49-F238E27FC236}">
                <a16:creationId xmlns:a16="http://schemas.microsoft.com/office/drawing/2014/main" id="{EDCE8DFB-2D29-4637-1854-D09C1F92B672}"/>
              </a:ext>
            </a:extLst>
          </p:cNvPr>
          <p:cNvSpPr/>
          <p:nvPr/>
        </p:nvSpPr>
        <p:spPr>
          <a:xfrm>
            <a:off x="5730978" y="1309992"/>
            <a:ext cx="1098315" cy="3283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E77B000-68DA-02CF-8D14-1A55855E5B47}"/>
              </a:ext>
            </a:extLst>
          </p:cNvPr>
          <p:cNvSpPr txBox="1"/>
          <p:nvPr/>
        </p:nvSpPr>
        <p:spPr>
          <a:xfrm>
            <a:off x="5874921" y="1326444"/>
            <a:ext cx="9543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D977CF6-8EC3-F126-463A-4A4371DD8982}"/>
              </a:ext>
            </a:extLst>
          </p:cNvPr>
          <p:cNvSpPr txBox="1"/>
          <p:nvPr/>
        </p:nvSpPr>
        <p:spPr>
          <a:xfrm>
            <a:off x="5974235" y="3207055"/>
            <a:ext cx="1710116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5812136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>
            <a:extLst>
              <a:ext uri="{FF2B5EF4-FFF2-40B4-BE49-F238E27FC236}">
                <a16:creationId xmlns:a16="http://schemas.microsoft.com/office/drawing/2014/main" id="{2DC5D189-B8C8-8421-2C41-8DE35E287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3975" y="4538"/>
            <a:ext cx="7806346" cy="4170680"/>
          </a:xfrm>
          <a:prstGeom prst="rect">
            <a:avLst/>
          </a:prstGeom>
        </p:spPr>
      </p:pic>
      <p:sp>
        <p:nvSpPr>
          <p:cNvPr id="3" name="Freeform 5">
            <a:extLst>
              <a:ext uri="{FF2B5EF4-FFF2-40B4-BE49-F238E27FC236}">
                <a16:creationId xmlns:a16="http://schemas.microsoft.com/office/drawing/2014/main" id="{C054F7C5-B8E1-8D8E-86B3-2AA05B7F254C}"/>
              </a:ext>
            </a:extLst>
          </p:cNvPr>
          <p:cNvSpPr>
            <a:spLocks/>
          </p:cNvSpPr>
          <p:nvPr/>
        </p:nvSpPr>
        <p:spPr bwMode="auto">
          <a:xfrm>
            <a:off x="3482083" y="2887806"/>
            <a:ext cx="299800" cy="26571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CD7CBD6-159E-CDD0-7D14-D76B23E4E632}"/>
              </a:ext>
            </a:extLst>
          </p:cNvPr>
          <p:cNvSpPr/>
          <p:nvPr/>
        </p:nvSpPr>
        <p:spPr>
          <a:xfrm>
            <a:off x="0" y="3786774"/>
            <a:ext cx="9144000" cy="1356726"/>
          </a:xfrm>
          <a:custGeom>
            <a:avLst/>
            <a:gdLst>
              <a:gd name="connsiteX0" fmla="*/ 0 w 9144000"/>
              <a:gd name="connsiteY0" fmla="*/ 0 h 1356726"/>
              <a:gd name="connsiteX1" fmla="*/ 28065 w 9144000"/>
              <a:gd name="connsiteY1" fmla="*/ 7285 h 1356726"/>
              <a:gd name="connsiteX2" fmla="*/ 4572000 w 9144000"/>
              <a:gd name="connsiteY2" fmla="*/ 520950 h 1356726"/>
              <a:gd name="connsiteX3" fmla="*/ 9115935 w 9144000"/>
              <a:gd name="connsiteY3" fmla="*/ 7285 h 1356726"/>
              <a:gd name="connsiteX4" fmla="*/ 9144000 w 9144000"/>
              <a:gd name="connsiteY4" fmla="*/ 0 h 1356726"/>
              <a:gd name="connsiteX5" fmla="*/ 9144000 w 9144000"/>
              <a:gd name="connsiteY5" fmla="*/ 1356726 h 1356726"/>
              <a:gd name="connsiteX6" fmla="*/ 0 w 9144000"/>
              <a:gd name="connsiteY6" fmla="*/ 1356726 h 1356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1356726">
                <a:moveTo>
                  <a:pt x="0" y="0"/>
                </a:moveTo>
                <a:lnTo>
                  <a:pt x="28065" y="7285"/>
                </a:lnTo>
                <a:cubicBezTo>
                  <a:pt x="1353004" y="333244"/>
                  <a:pt x="2908363" y="520950"/>
                  <a:pt x="4572000" y="520950"/>
                </a:cubicBezTo>
                <a:cubicBezTo>
                  <a:pt x="6235637" y="520950"/>
                  <a:pt x="7790996" y="333244"/>
                  <a:pt x="9115935" y="7285"/>
                </a:cubicBezTo>
                <a:lnTo>
                  <a:pt x="9144000" y="0"/>
                </a:lnTo>
                <a:lnTo>
                  <a:pt x="9144000" y="1356726"/>
                </a:lnTo>
                <a:lnTo>
                  <a:pt x="0" y="1356726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20E7D6B0-140C-4632-09D6-EBC837B17E29}"/>
              </a:ext>
            </a:extLst>
          </p:cNvPr>
          <p:cNvSpPr/>
          <p:nvPr/>
        </p:nvSpPr>
        <p:spPr>
          <a:xfrm>
            <a:off x="0" y="3105828"/>
            <a:ext cx="9144000" cy="1219299"/>
          </a:xfrm>
          <a:custGeom>
            <a:avLst/>
            <a:gdLst>
              <a:gd name="connsiteX0" fmla="*/ 9144000 w 9144000"/>
              <a:gd name="connsiteY0" fmla="*/ 0 h 1219299"/>
              <a:gd name="connsiteX1" fmla="*/ 9144000 w 9144000"/>
              <a:gd name="connsiteY1" fmla="*/ 257992 h 1219299"/>
              <a:gd name="connsiteX2" fmla="*/ 8828235 w 9144000"/>
              <a:gd name="connsiteY2" fmla="*/ 409003 h 1219299"/>
              <a:gd name="connsiteX3" fmla="*/ 4538663 w 9144000"/>
              <a:gd name="connsiteY3" fmla="*/ 1219299 h 1219299"/>
              <a:gd name="connsiteX4" fmla="*/ 249092 w 9144000"/>
              <a:gd name="connsiteY4" fmla="*/ 409003 h 1219299"/>
              <a:gd name="connsiteX5" fmla="*/ 0 w 9144000"/>
              <a:gd name="connsiteY5" fmla="*/ 289878 h 1219299"/>
              <a:gd name="connsiteX6" fmla="*/ 0 w 9144000"/>
              <a:gd name="connsiteY6" fmla="*/ 41949 h 1219299"/>
              <a:gd name="connsiteX7" fmla="*/ 150686 w 9144000"/>
              <a:gd name="connsiteY7" fmla="*/ 136755 h 1219299"/>
              <a:gd name="connsiteX8" fmla="*/ 4538663 w 9144000"/>
              <a:gd name="connsiteY8" fmla="*/ 1176075 h 1219299"/>
              <a:gd name="connsiteX9" fmla="*/ 8926640 w 9144000"/>
              <a:gd name="connsiteY9" fmla="*/ 136755 h 121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1219299">
                <a:moveTo>
                  <a:pt x="9144000" y="0"/>
                </a:moveTo>
                <a:lnTo>
                  <a:pt x="9144000" y="257992"/>
                </a:lnTo>
                <a:lnTo>
                  <a:pt x="8828235" y="409003"/>
                </a:lnTo>
                <a:cubicBezTo>
                  <a:pt x="7662539" y="915212"/>
                  <a:pt x="6168089" y="1219299"/>
                  <a:pt x="4538663" y="1219299"/>
                </a:cubicBezTo>
                <a:cubicBezTo>
                  <a:pt x="2909238" y="1219299"/>
                  <a:pt x="1414788" y="915212"/>
                  <a:pt x="249092" y="409003"/>
                </a:cubicBezTo>
                <a:lnTo>
                  <a:pt x="0" y="289878"/>
                </a:lnTo>
                <a:lnTo>
                  <a:pt x="0" y="41949"/>
                </a:lnTo>
                <a:lnTo>
                  <a:pt x="150686" y="136755"/>
                </a:lnTo>
                <a:cubicBezTo>
                  <a:pt x="1273667" y="778900"/>
                  <a:pt x="2825052" y="1176075"/>
                  <a:pt x="4538663" y="1176075"/>
                </a:cubicBezTo>
                <a:cubicBezTo>
                  <a:pt x="6252275" y="1176075"/>
                  <a:pt x="7803659" y="778900"/>
                  <a:pt x="8926640" y="136755"/>
                </a:cubicBezTo>
                <a:close/>
              </a:path>
            </a:pathLst>
          </a:custGeom>
          <a:solidFill>
            <a:srgbClr val="0070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B79E47-6393-731F-D348-68E616887555}"/>
              </a:ext>
            </a:extLst>
          </p:cNvPr>
          <p:cNvGrpSpPr/>
          <p:nvPr/>
        </p:nvGrpSpPr>
        <p:grpSpPr>
          <a:xfrm>
            <a:off x="1619250" y="1113068"/>
            <a:ext cx="2313760" cy="2050660"/>
            <a:chOff x="3959907" y="1326982"/>
            <a:chExt cx="495183" cy="438876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0DC8712A-2415-92A8-011C-EEBB44A86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907" y="1326982"/>
              <a:ext cx="495183" cy="4388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EF3FB"/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AB9F061-AE89-9591-CAC2-617CEEFADEDA}"/>
                </a:ext>
              </a:extLst>
            </p:cNvPr>
            <p:cNvSpPr txBox="1"/>
            <p:nvPr/>
          </p:nvSpPr>
          <p:spPr>
            <a:xfrm>
              <a:off x="3998199" y="1362344"/>
              <a:ext cx="435423" cy="398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1500" dirty="0">
                  <a:solidFill>
                    <a:srgbClr val="0070C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11500" dirty="0">
                <a:solidFill>
                  <a:srgbClr val="0070C0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20" name="Freeform 5">
            <a:extLst>
              <a:ext uri="{FF2B5EF4-FFF2-40B4-BE49-F238E27FC236}">
                <a16:creationId xmlns:a16="http://schemas.microsoft.com/office/drawing/2014/main" id="{E6610274-C49C-045F-69F8-84F58AB9E931}"/>
              </a:ext>
            </a:extLst>
          </p:cNvPr>
          <p:cNvSpPr>
            <a:spLocks/>
          </p:cNvSpPr>
          <p:nvPr/>
        </p:nvSpPr>
        <p:spPr bwMode="auto">
          <a:xfrm>
            <a:off x="1632731" y="1128389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47AE38-1D3F-FD66-BBCF-F31F1220E5B3}"/>
              </a:ext>
            </a:extLst>
          </p:cNvPr>
          <p:cNvSpPr txBox="1"/>
          <p:nvPr/>
        </p:nvSpPr>
        <p:spPr>
          <a:xfrm>
            <a:off x="4143448" y="1730146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C1DB5C-7533-156E-7AB0-FD94E7367FB9}"/>
              </a:ext>
            </a:extLst>
          </p:cNvPr>
          <p:cNvSpPr txBox="1"/>
          <p:nvPr/>
        </p:nvSpPr>
        <p:spPr>
          <a:xfrm>
            <a:off x="4143448" y="2212518"/>
            <a:ext cx="3986801" cy="1025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模板网，幻灯片演示模板及素材 免费下载！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唯一访问网址：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4916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6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" name="Shape 2012">
            <a:extLst>
              <a:ext uri="{FF2B5EF4-FFF2-40B4-BE49-F238E27FC236}">
                <a16:creationId xmlns:a16="http://schemas.microsoft.com/office/drawing/2014/main" id="{07B77683-A85E-418B-D5FC-BD58677BAEB5}"/>
              </a:ext>
            </a:extLst>
          </p:cNvPr>
          <p:cNvSpPr/>
          <p:nvPr/>
        </p:nvSpPr>
        <p:spPr>
          <a:xfrm>
            <a:off x="5291568" y="1212540"/>
            <a:ext cx="2671029" cy="1264960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cs typeface="+mn-ea"/>
              <a:sym typeface="+mn-lt"/>
            </a:endParaRPr>
          </a:p>
        </p:txBody>
      </p:sp>
      <p:sp>
        <p:nvSpPr>
          <p:cNvPr id="7" name="Shape 2013">
            <a:extLst>
              <a:ext uri="{FF2B5EF4-FFF2-40B4-BE49-F238E27FC236}">
                <a16:creationId xmlns:a16="http://schemas.microsoft.com/office/drawing/2014/main" id="{B4010B9E-A6CF-F530-502F-586B4A379233}"/>
              </a:ext>
            </a:extLst>
          </p:cNvPr>
          <p:cNvSpPr/>
          <p:nvPr/>
        </p:nvSpPr>
        <p:spPr>
          <a:xfrm>
            <a:off x="5291568" y="2660397"/>
            <a:ext cx="2671029" cy="1263620"/>
          </a:xfrm>
          <a:prstGeom prst="roundRect">
            <a:avLst>
              <a:gd name="adj" fmla="val 6925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cs typeface="+mn-ea"/>
              <a:sym typeface="+mn-lt"/>
            </a:endParaRPr>
          </a:p>
        </p:txBody>
      </p:sp>
      <p:sp>
        <p:nvSpPr>
          <p:cNvPr id="8" name="Shape 2014">
            <a:extLst>
              <a:ext uri="{FF2B5EF4-FFF2-40B4-BE49-F238E27FC236}">
                <a16:creationId xmlns:a16="http://schemas.microsoft.com/office/drawing/2014/main" id="{E848C7E6-06A4-052C-3D7E-0E20BB540FA2}"/>
              </a:ext>
            </a:extLst>
          </p:cNvPr>
          <p:cNvSpPr/>
          <p:nvPr/>
        </p:nvSpPr>
        <p:spPr>
          <a:xfrm>
            <a:off x="1186463" y="2659727"/>
            <a:ext cx="2671029" cy="1264959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cs typeface="+mn-ea"/>
              <a:sym typeface="+mn-lt"/>
            </a:endParaRPr>
          </a:p>
        </p:txBody>
      </p:sp>
      <p:sp>
        <p:nvSpPr>
          <p:cNvPr id="9" name="Shape 2015">
            <a:extLst>
              <a:ext uri="{FF2B5EF4-FFF2-40B4-BE49-F238E27FC236}">
                <a16:creationId xmlns:a16="http://schemas.microsoft.com/office/drawing/2014/main" id="{B2A989F2-A0A1-2902-3F8B-9C0AA5060C6F}"/>
              </a:ext>
            </a:extLst>
          </p:cNvPr>
          <p:cNvSpPr/>
          <p:nvPr/>
        </p:nvSpPr>
        <p:spPr>
          <a:xfrm>
            <a:off x="1186463" y="1212540"/>
            <a:ext cx="2671029" cy="1264960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46C5129-67F3-91FD-5CF7-065671750BE9}"/>
              </a:ext>
            </a:extLst>
          </p:cNvPr>
          <p:cNvSpPr/>
          <p:nvPr/>
        </p:nvSpPr>
        <p:spPr>
          <a:xfrm>
            <a:off x="3488945" y="1483574"/>
            <a:ext cx="2176351" cy="2176351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BE7FB11-20ED-FD35-AFB6-BD991198F3BB}"/>
              </a:ext>
            </a:extLst>
          </p:cNvPr>
          <p:cNvSpPr/>
          <p:nvPr/>
        </p:nvSpPr>
        <p:spPr>
          <a:xfrm>
            <a:off x="3784064" y="2045513"/>
            <a:ext cx="16308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56989B4-5479-F105-4B9B-FB1DC40F97A4}"/>
              </a:ext>
            </a:extLst>
          </p:cNvPr>
          <p:cNvGrpSpPr/>
          <p:nvPr/>
        </p:nvGrpSpPr>
        <p:grpSpPr>
          <a:xfrm>
            <a:off x="618867" y="1308509"/>
            <a:ext cx="1139838" cy="1139838"/>
            <a:chOff x="4184106" y="2952206"/>
            <a:chExt cx="3823790" cy="382379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C445E0C-504A-5EBC-0835-4AC626E125A8}"/>
                </a:ext>
              </a:extLst>
            </p:cNvPr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E15AA10-CCC4-7E11-5D7F-32BC884EE2AE}"/>
                </a:ext>
              </a:extLst>
            </p:cNvPr>
            <p:cNvSpPr/>
            <p:nvPr/>
          </p:nvSpPr>
          <p:spPr>
            <a:xfrm>
              <a:off x="4710170" y="3478270"/>
              <a:ext cx="2771662" cy="2771662"/>
            </a:xfrm>
            <a:prstGeom prst="ellipse">
              <a:avLst/>
            </a:prstGeom>
            <a:solidFill>
              <a:schemeClr val="accent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98034A9-2E6C-6454-DEC8-C3EB1F939720}"/>
              </a:ext>
            </a:extLst>
          </p:cNvPr>
          <p:cNvGrpSpPr/>
          <p:nvPr/>
        </p:nvGrpSpPr>
        <p:grpSpPr>
          <a:xfrm>
            <a:off x="612144" y="2708082"/>
            <a:ext cx="1139838" cy="1139838"/>
            <a:chOff x="4184106" y="2952206"/>
            <a:chExt cx="3823790" cy="382379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BF41A7C-6BD6-15DF-C83E-1F6160B4A898}"/>
                </a:ext>
              </a:extLst>
            </p:cNvPr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3496987-A889-7F8A-B67E-142B9EA03AB5}"/>
                </a:ext>
              </a:extLst>
            </p:cNvPr>
            <p:cNvSpPr/>
            <p:nvPr/>
          </p:nvSpPr>
          <p:spPr>
            <a:xfrm>
              <a:off x="4710170" y="3478270"/>
              <a:ext cx="2771662" cy="277166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07B285C-C483-573B-A539-3B43FBD0E2B3}"/>
              </a:ext>
            </a:extLst>
          </p:cNvPr>
          <p:cNvGrpSpPr/>
          <p:nvPr/>
        </p:nvGrpSpPr>
        <p:grpSpPr>
          <a:xfrm>
            <a:off x="7387113" y="1295061"/>
            <a:ext cx="1139838" cy="1139838"/>
            <a:chOff x="4184106" y="2952206"/>
            <a:chExt cx="3823790" cy="3823790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339E329F-F796-24B7-25C7-EB304A4B6035}"/>
                </a:ext>
              </a:extLst>
            </p:cNvPr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462A904-080E-D443-B956-923D5B0935AC}"/>
                </a:ext>
              </a:extLst>
            </p:cNvPr>
            <p:cNvSpPr/>
            <p:nvPr/>
          </p:nvSpPr>
          <p:spPr>
            <a:xfrm>
              <a:off x="4710170" y="3478270"/>
              <a:ext cx="2771662" cy="277166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9118B6B-4DA5-D4AD-D054-FD89A59BC5FF}"/>
              </a:ext>
            </a:extLst>
          </p:cNvPr>
          <p:cNvGrpSpPr/>
          <p:nvPr/>
        </p:nvGrpSpPr>
        <p:grpSpPr>
          <a:xfrm>
            <a:off x="7385954" y="2729013"/>
            <a:ext cx="1139838" cy="1139838"/>
            <a:chOff x="4184106" y="2952206"/>
            <a:chExt cx="3823790" cy="382379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787B3FFB-B253-7348-4D8B-D3711A3C063D}"/>
                </a:ext>
              </a:extLst>
            </p:cNvPr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D244AD62-3806-749A-4B1A-DA3F0FACD0F9}"/>
                </a:ext>
              </a:extLst>
            </p:cNvPr>
            <p:cNvSpPr/>
            <p:nvPr/>
          </p:nvSpPr>
          <p:spPr>
            <a:xfrm>
              <a:off x="4710167" y="3478267"/>
              <a:ext cx="2771662" cy="2771662"/>
            </a:xfrm>
            <a:prstGeom prst="ellipse">
              <a:avLst/>
            </a:prstGeom>
            <a:solidFill>
              <a:schemeClr val="accent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TextBox 80">
            <a:extLst>
              <a:ext uri="{FF2B5EF4-FFF2-40B4-BE49-F238E27FC236}">
                <a16:creationId xmlns:a16="http://schemas.microsoft.com/office/drawing/2014/main" id="{017FB702-219F-4BA2-B0C0-960E2B3884F2}"/>
              </a:ext>
            </a:extLst>
          </p:cNvPr>
          <p:cNvSpPr txBox="1"/>
          <p:nvPr/>
        </p:nvSpPr>
        <p:spPr>
          <a:xfrm>
            <a:off x="840749" y="1637078"/>
            <a:ext cx="69607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43" name="TextBox 81">
            <a:extLst>
              <a:ext uri="{FF2B5EF4-FFF2-40B4-BE49-F238E27FC236}">
                <a16:creationId xmlns:a16="http://schemas.microsoft.com/office/drawing/2014/main" id="{5F7E04D8-4F5C-6A8F-3BE7-F966AC2472A5}"/>
              </a:ext>
            </a:extLst>
          </p:cNvPr>
          <p:cNvSpPr txBox="1"/>
          <p:nvPr/>
        </p:nvSpPr>
        <p:spPr>
          <a:xfrm>
            <a:off x="834026" y="3036651"/>
            <a:ext cx="69607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44" name="TextBox 82">
            <a:extLst>
              <a:ext uri="{FF2B5EF4-FFF2-40B4-BE49-F238E27FC236}">
                <a16:creationId xmlns:a16="http://schemas.microsoft.com/office/drawing/2014/main" id="{46B436DC-68C6-F3F8-7017-B8583573DFE6}"/>
              </a:ext>
            </a:extLst>
          </p:cNvPr>
          <p:cNvSpPr txBox="1"/>
          <p:nvPr/>
        </p:nvSpPr>
        <p:spPr>
          <a:xfrm>
            <a:off x="7608995" y="1623630"/>
            <a:ext cx="69607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45" name="TextBox 83">
            <a:extLst>
              <a:ext uri="{FF2B5EF4-FFF2-40B4-BE49-F238E27FC236}">
                <a16:creationId xmlns:a16="http://schemas.microsoft.com/office/drawing/2014/main" id="{9FEDB886-6218-2E70-EC3A-70941ADF6ED7}"/>
              </a:ext>
            </a:extLst>
          </p:cNvPr>
          <p:cNvSpPr txBox="1"/>
          <p:nvPr/>
        </p:nvSpPr>
        <p:spPr>
          <a:xfrm>
            <a:off x="7607836" y="3057582"/>
            <a:ext cx="696074" cy="48270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C9973B5-D168-1C03-BD6D-5F83FB0E5964}"/>
              </a:ext>
            </a:extLst>
          </p:cNvPr>
          <p:cNvGrpSpPr/>
          <p:nvPr/>
        </p:nvGrpSpPr>
        <p:grpSpPr>
          <a:xfrm>
            <a:off x="5486505" y="1384749"/>
            <a:ext cx="2019301" cy="920541"/>
            <a:chOff x="1092200" y="1963834"/>
            <a:chExt cx="2019301" cy="92054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429638B-E8B9-5BD6-DACE-D865D60FD5AF}"/>
                </a:ext>
              </a:extLst>
            </p:cNvPr>
            <p:cNvSpPr txBox="1"/>
            <p:nvPr/>
          </p:nvSpPr>
          <p:spPr>
            <a:xfrm>
              <a:off x="1194659" y="2188222"/>
              <a:ext cx="19168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5ACB2A9-B8DA-CE77-5183-3A8CC1B50A7A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519E593-A632-CF8A-8D66-ACDBA4B2A8A2}"/>
              </a:ext>
            </a:extLst>
          </p:cNvPr>
          <p:cNvGrpSpPr/>
          <p:nvPr/>
        </p:nvGrpSpPr>
        <p:grpSpPr>
          <a:xfrm>
            <a:off x="1618386" y="1396769"/>
            <a:ext cx="2019301" cy="920541"/>
            <a:chOff x="444500" y="1963834"/>
            <a:chExt cx="2019301" cy="92054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BC149E7-6E30-04BC-3A37-F6E250FF18EB}"/>
                </a:ext>
              </a:extLst>
            </p:cNvPr>
            <p:cNvSpPr txBox="1"/>
            <p:nvPr/>
          </p:nvSpPr>
          <p:spPr>
            <a:xfrm>
              <a:off x="444500" y="2188222"/>
              <a:ext cx="196541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7C6A841-58A3-3B5E-79D1-15365A9CD096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83C0D61-CB3F-6468-3A0E-60A04A6CAA5D}"/>
              </a:ext>
            </a:extLst>
          </p:cNvPr>
          <p:cNvGrpSpPr/>
          <p:nvPr/>
        </p:nvGrpSpPr>
        <p:grpSpPr>
          <a:xfrm>
            <a:off x="1618386" y="2817730"/>
            <a:ext cx="2019301" cy="920541"/>
            <a:chOff x="444500" y="1963834"/>
            <a:chExt cx="2019301" cy="92054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F35537C-1DE6-6685-706F-78DF27BD0033}"/>
                </a:ext>
              </a:extLst>
            </p:cNvPr>
            <p:cNvSpPr txBox="1"/>
            <p:nvPr/>
          </p:nvSpPr>
          <p:spPr>
            <a:xfrm>
              <a:off x="444500" y="2188222"/>
              <a:ext cx="196541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8FC7246-D456-7D9B-CFA6-9EE5E7FA25E3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1814D3C-C4EA-7285-4310-43C1C01BFEC0}"/>
              </a:ext>
            </a:extLst>
          </p:cNvPr>
          <p:cNvGrpSpPr/>
          <p:nvPr/>
        </p:nvGrpSpPr>
        <p:grpSpPr>
          <a:xfrm>
            <a:off x="5486505" y="2838660"/>
            <a:ext cx="2019301" cy="920541"/>
            <a:chOff x="1092200" y="1963834"/>
            <a:chExt cx="2019301" cy="920541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612997C-E841-0248-DEDE-5FB8E868D5D4}"/>
                </a:ext>
              </a:extLst>
            </p:cNvPr>
            <p:cNvSpPr txBox="1"/>
            <p:nvPr/>
          </p:nvSpPr>
          <p:spPr>
            <a:xfrm>
              <a:off x="1194659" y="2188222"/>
              <a:ext cx="19168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7D53C3B-F6DA-888D-32AD-F9FD28CD5F0D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6340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6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EE85003-AC58-A52D-BAA4-836242344001}"/>
              </a:ext>
            </a:extLst>
          </p:cNvPr>
          <p:cNvSpPr>
            <a:spLocks/>
          </p:cNvSpPr>
          <p:nvPr/>
        </p:nvSpPr>
        <p:spPr bwMode="auto">
          <a:xfrm>
            <a:off x="1760501" y="1254463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158B8CEB-0D9B-BB8C-EA45-733EF3CEE7B0}"/>
              </a:ext>
            </a:extLst>
          </p:cNvPr>
          <p:cNvSpPr>
            <a:spLocks/>
          </p:cNvSpPr>
          <p:nvPr/>
        </p:nvSpPr>
        <p:spPr bwMode="auto">
          <a:xfrm>
            <a:off x="3828855" y="1254463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FB19F20F-F889-DAD4-5F5B-594026A6A6F1}"/>
              </a:ext>
            </a:extLst>
          </p:cNvPr>
          <p:cNvSpPr>
            <a:spLocks/>
          </p:cNvSpPr>
          <p:nvPr/>
        </p:nvSpPr>
        <p:spPr bwMode="auto">
          <a:xfrm>
            <a:off x="5897209" y="1254463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255CF7B-FE03-2152-702A-78B893A82704}"/>
              </a:ext>
            </a:extLst>
          </p:cNvPr>
          <p:cNvSpPr/>
          <p:nvPr/>
        </p:nvSpPr>
        <p:spPr>
          <a:xfrm>
            <a:off x="1969881" y="1863270"/>
            <a:ext cx="1061829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FC31D00-1244-B079-5C0E-6E7267DD6F54}"/>
              </a:ext>
            </a:extLst>
          </p:cNvPr>
          <p:cNvSpPr/>
          <p:nvPr/>
        </p:nvSpPr>
        <p:spPr>
          <a:xfrm>
            <a:off x="6106589" y="1863270"/>
            <a:ext cx="1061829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0AC2C55-3E4B-29C9-3CB0-44A4FA260399}"/>
              </a:ext>
            </a:extLst>
          </p:cNvPr>
          <p:cNvSpPr/>
          <p:nvPr/>
        </p:nvSpPr>
        <p:spPr>
          <a:xfrm>
            <a:off x="4038236" y="1863270"/>
            <a:ext cx="1061829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2E6D59-8864-7691-B9C1-89BC9217243D}"/>
              </a:ext>
            </a:extLst>
          </p:cNvPr>
          <p:cNvGrpSpPr/>
          <p:nvPr/>
        </p:nvGrpSpPr>
        <p:grpSpPr>
          <a:xfrm>
            <a:off x="6524878" y="1489853"/>
            <a:ext cx="230951" cy="229729"/>
            <a:chOff x="3856417" y="4248125"/>
            <a:chExt cx="409860" cy="407692"/>
          </a:xfrm>
          <a:solidFill>
            <a:schemeClr val="bg1"/>
          </a:solidFill>
        </p:grpSpPr>
        <p:sp>
          <p:nvSpPr>
            <p:cNvPr id="16" name="Freeform 187">
              <a:extLst>
                <a:ext uri="{FF2B5EF4-FFF2-40B4-BE49-F238E27FC236}">
                  <a16:creationId xmlns:a16="http://schemas.microsoft.com/office/drawing/2014/main" id="{6B352D53-D371-7B75-5738-BD0A2F358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88">
              <a:extLst>
                <a:ext uri="{FF2B5EF4-FFF2-40B4-BE49-F238E27FC236}">
                  <a16:creationId xmlns:a16="http://schemas.microsoft.com/office/drawing/2014/main" id="{24936FAD-4E20-5196-398D-A30C21645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89">
              <a:extLst>
                <a:ext uri="{FF2B5EF4-FFF2-40B4-BE49-F238E27FC236}">
                  <a16:creationId xmlns:a16="http://schemas.microsoft.com/office/drawing/2014/main" id="{FCFAC7B8-79AD-9164-2953-66AD911F6F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90">
              <a:extLst>
                <a:ext uri="{FF2B5EF4-FFF2-40B4-BE49-F238E27FC236}">
                  <a16:creationId xmlns:a16="http://schemas.microsoft.com/office/drawing/2014/main" id="{88F0FF02-B02E-8F23-596F-F15DDF92FB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91">
              <a:extLst>
                <a:ext uri="{FF2B5EF4-FFF2-40B4-BE49-F238E27FC236}">
                  <a16:creationId xmlns:a16="http://schemas.microsoft.com/office/drawing/2014/main" id="{0D24DD43-9496-FCDD-8058-37057D30E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192">
              <a:extLst>
                <a:ext uri="{FF2B5EF4-FFF2-40B4-BE49-F238E27FC236}">
                  <a16:creationId xmlns:a16="http://schemas.microsoft.com/office/drawing/2014/main" id="{3625645E-B35F-9380-95A7-F226BCE4F3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193">
              <a:extLst>
                <a:ext uri="{FF2B5EF4-FFF2-40B4-BE49-F238E27FC236}">
                  <a16:creationId xmlns:a16="http://schemas.microsoft.com/office/drawing/2014/main" id="{78807354-4FCA-25FF-832F-0F80F4B78F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C0BD3C1-40D8-1799-0848-0461D30F4997}"/>
              </a:ext>
            </a:extLst>
          </p:cNvPr>
          <p:cNvGrpSpPr/>
          <p:nvPr/>
        </p:nvGrpSpPr>
        <p:grpSpPr>
          <a:xfrm>
            <a:off x="2366317" y="1448000"/>
            <a:ext cx="273108" cy="313433"/>
            <a:chOff x="2733098" y="4187405"/>
            <a:chExt cx="484675" cy="556238"/>
          </a:xfrm>
          <a:solidFill>
            <a:schemeClr val="bg1"/>
          </a:solidFill>
        </p:grpSpPr>
        <p:sp>
          <p:nvSpPr>
            <p:cNvPr id="24" name="Oval 302">
              <a:extLst>
                <a:ext uri="{FF2B5EF4-FFF2-40B4-BE49-F238E27FC236}">
                  <a16:creationId xmlns:a16="http://schemas.microsoft.com/office/drawing/2014/main" id="{B7471ADA-5E76-83F0-A892-65E43AFBD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303">
              <a:extLst>
                <a:ext uri="{FF2B5EF4-FFF2-40B4-BE49-F238E27FC236}">
                  <a16:creationId xmlns:a16="http://schemas.microsoft.com/office/drawing/2014/main" id="{BD45C1CE-00F4-3178-7EA7-8AA34A2BA6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04">
              <a:extLst>
                <a:ext uri="{FF2B5EF4-FFF2-40B4-BE49-F238E27FC236}">
                  <a16:creationId xmlns:a16="http://schemas.microsoft.com/office/drawing/2014/main" id="{E5F96521-B1E2-E897-DB9F-40719F662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305">
              <a:extLst>
                <a:ext uri="{FF2B5EF4-FFF2-40B4-BE49-F238E27FC236}">
                  <a16:creationId xmlns:a16="http://schemas.microsoft.com/office/drawing/2014/main" id="{C3E6CCF7-9C3B-CFD1-D40C-C5A8B61B4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306">
              <a:extLst>
                <a:ext uri="{FF2B5EF4-FFF2-40B4-BE49-F238E27FC236}">
                  <a16:creationId xmlns:a16="http://schemas.microsoft.com/office/drawing/2014/main" id="{542C3D05-E626-895A-4F47-883BC9D05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07">
              <a:extLst>
                <a:ext uri="{FF2B5EF4-FFF2-40B4-BE49-F238E27FC236}">
                  <a16:creationId xmlns:a16="http://schemas.microsoft.com/office/drawing/2014/main" id="{64EB061B-6030-5D1B-C6FD-146958F70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08">
              <a:extLst>
                <a:ext uri="{FF2B5EF4-FFF2-40B4-BE49-F238E27FC236}">
                  <a16:creationId xmlns:a16="http://schemas.microsoft.com/office/drawing/2014/main" id="{D20DE2F5-AF13-6926-0532-397BDAF90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09">
              <a:extLst>
                <a:ext uri="{FF2B5EF4-FFF2-40B4-BE49-F238E27FC236}">
                  <a16:creationId xmlns:a16="http://schemas.microsoft.com/office/drawing/2014/main" id="{02B9BE0F-E191-598A-9067-A1AFAF94B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10">
              <a:extLst>
                <a:ext uri="{FF2B5EF4-FFF2-40B4-BE49-F238E27FC236}">
                  <a16:creationId xmlns:a16="http://schemas.microsoft.com/office/drawing/2014/main" id="{8CE41F34-12CE-F50D-9F5B-078B40A6F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11">
              <a:extLst>
                <a:ext uri="{FF2B5EF4-FFF2-40B4-BE49-F238E27FC236}">
                  <a16:creationId xmlns:a16="http://schemas.microsoft.com/office/drawing/2014/main" id="{F1C18FD6-0914-CD2E-2E24-1DE833488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12">
              <a:extLst>
                <a:ext uri="{FF2B5EF4-FFF2-40B4-BE49-F238E27FC236}">
                  <a16:creationId xmlns:a16="http://schemas.microsoft.com/office/drawing/2014/main" id="{3B72EBB4-4F5B-75EB-3AEE-D9A7A9D58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13">
              <a:extLst>
                <a:ext uri="{FF2B5EF4-FFF2-40B4-BE49-F238E27FC236}">
                  <a16:creationId xmlns:a16="http://schemas.microsoft.com/office/drawing/2014/main" id="{B3A5C4DF-4C6D-0C41-65F5-AB0BFA79B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14">
              <a:extLst>
                <a:ext uri="{FF2B5EF4-FFF2-40B4-BE49-F238E27FC236}">
                  <a16:creationId xmlns:a16="http://schemas.microsoft.com/office/drawing/2014/main" id="{C80E1165-991E-5FBF-CA7F-9DD628AEF7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15">
              <a:extLst>
                <a:ext uri="{FF2B5EF4-FFF2-40B4-BE49-F238E27FC236}">
                  <a16:creationId xmlns:a16="http://schemas.microsoft.com/office/drawing/2014/main" id="{4D8ADDF6-A880-7CA7-DBB6-AF0C7AC5F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316">
              <a:extLst>
                <a:ext uri="{FF2B5EF4-FFF2-40B4-BE49-F238E27FC236}">
                  <a16:creationId xmlns:a16="http://schemas.microsoft.com/office/drawing/2014/main" id="{F04215E6-AB62-BE9F-DA5C-DCF93B23D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317">
              <a:extLst>
                <a:ext uri="{FF2B5EF4-FFF2-40B4-BE49-F238E27FC236}">
                  <a16:creationId xmlns:a16="http://schemas.microsoft.com/office/drawing/2014/main" id="{C85120AF-22F6-D819-8A74-CBC2F7CF4C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318">
              <a:extLst>
                <a:ext uri="{FF2B5EF4-FFF2-40B4-BE49-F238E27FC236}">
                  <a16:creationId xmlns:a16="http://schemas.microsoft.com/office/drawing/2014/main" id="{C9F73E52-37E3-7D7C-C306-754DCCC48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53EBE4B-F107-2724-5E0B-ECF677375CCF}"/>
              </a:ext>
            </a:extLst>
          </p:cNvPr>
          <p:cNvGrpSpPr/>
          <p:nvPr/>
        </p:nvGrpSpPr>
        <p:grpSpPr>
          <a:xfrm>
            <a:off x="4428868" y="1495047"/>
            <a:ext cx="321986" cy="219341"/>
            <a:chOff x="4895160" y="4287159"/>
            <a:chExt cx="571418" cy="389258"/>
          </a:xfrm>
          <a:solidFill>
            <a:schemeClr val="bg1"/>
          </a:solidFill>
        </p:grpSpPr>
        <p:sp>
          <p:nvSpPr>
            <p:cNvPr id="42" name="Freeform 327">
              <a:extLst>
                <a:ext uri="{FF2B5EF4-FFF2-40B4-BE49-F238E27FC236}">
                  <a16:creationId xmlns:a16="http://schemas.microsoft.com/office/drawing/2014/main" id="{6E04C50B-9190-1B04-B0A7-452F6F2418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328">
              <a:extLst>
                <a:ext uri="{FF2B5EF4-FFF2-40B4-BE49-F238E27FC236}">
                  <a16:creationId xmlns:a16="http://schemas.microsoft.com/office/drawing/2014/main" id="{0D784DD0-1AFC-16E8-36C3-191400442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329">
              <a:extLst>
                <a:ext uri="{FF2B5EF4-FFF2-40B4-BE49-F238E27FC236}">
                  <a16:creationId xmlns:a16="http://schemas.microsoft.com/office/drawing/2014/main" id="{2B96A155-4140-A74D-E1F8-57356812A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330">
              <a:extLst>
                <a:ext uri="{FF2B5EF4-FFF2-40B4-BE49-F238E27FC236}">
                  <a16:creationId xmlns:a16="http://schemas.microsoft.com/office/drawing/2014/main" id="{60CFAEC4-7080-9E08-015B-CCFC79319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331">
              <a:extLst>
                <a:ext uri="{FF2B5EF4-FFF2-40B4-BE49-F238E27FC236}">
                  <a16:creationId xmlns:a16="http://schemas.microsoft.com/office/drawing/2014/main" id="{57331EB0-FB05-F4F2-4F9A-8537B83E8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332">
              <a:extLst>
                <a:ext uri="{FF2B5EF4-FFF2-40B4-BE49-F238E27FC236}">
                  <a16:creationId xmlns:a16="http://schemas.microsoft.com/office/drawing/2014/main" id="{9E3FD097-7296-A42A-CAD6-B176D60653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33">
              <a:extLst>
                <a:ext uri="{FF2B5EF4-FFF2-40B4-BE49-F238E27FC236}">
                  <a16:creationId xmlns:a16="http://schemas.microsoft.com/office/drawing/2014/main" id="{02C7D8F7-1487-12A8-A0AE-06C0A46C6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34">
              <a:extLst>
                <a:ext uri="{FF2B5EF4-FFF2-40B4-BE49-F238E27FC236}">
                  <a16:creationId xmlns:a16="http://schemas.microsoft.com/office/drawing/2014/main" id="{04E4F0A6-5BC5-2CD8-8997-762F348D9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35">
              <a:extLst>
                <a:ext uri="{FF2B5EF4-FFF2-40B4-BE49-F238E27FC236}">
                  <a16:creationId xmlns:a16="http://schemas.microsoft.com/office/drawing/2014/main" id="{1F5002FF-62E0-E097-3F89-04CA6622D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E2F9CBC-002C-8DDF-8E03-1FEBE1F064DF}"/>
              </a:ext>
            </a:extLst>
          </p:cNvPr>
          <p:cNvGrpSpPr/>
          <p:nvPr/>
        </p:nvGrpSpPr>
        <p:grpSpPr>
          <a:xfrm>
            <a:off x="1786443" y="2831273"/>
            <a:ext cx="1460350" cy="1128290"/>
            <a:chOff x="1422905" y="1963834"/>
            <a:chExt cx="1460350" cy="112829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FA7F749-7A3A-5678-F620-3E643F09CB82}"/>
                </a:ext>
              </a:extLst>
            </p:cNvPr>
            <p:cNvSpPr txBox="1"/>
            <p:nvPr/>
          </p:nvSpPr>
          <p:spPr>
            <a:xfrm>
              <a:off x="1422905" y="2188222"/>
              <a:ext cx="146035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138D5EA-324A-35AB-2519-827334594920}"/>
                </a:ext>
              </a:extLst>
            </p:cNvPr>
            <p:cNvSpPr txBox="1"/>
            <p:nvPr/>
          </p:nvSpPr>
          <p:spPr>
            <a:xfrm>
              <a:off x="1545497" y="1963834"/>
              <a:ext cx="12151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EF0AEAA-4476-6E1C-BE72-E51F42BCD131}"/>
              </a:ext>
            </a:extLst>
          </p:cNvPr>
          <p:cNvGrpSpPr/>
          <p:nvPr/>
        </p:nvGrpSpPr>
        <p:grpSpPr>
          <a:xfrm>
            <a:off x="3747150" y="2831273"/>
            <a:ext cx="1644000" cy="1124634"/>
            <a:chOff x="1331080" y="1963834"/>
            <a:chExt cx="1644000" cy="112463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98CA639-7B18-02EB-17FE-C7E172DBDBE7}"/>
                </a:ext>
              </a:extLst>
            </p:cNvPr>
            <p:cNvSpPr txBox="1"/>
            <p:nvPr/>
          </p:nvSpPr>
          <p:spPr>
            <a:xfrm>
              <a:off x="1331080" y="2188222"/>
              <a:ext cx="1644000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5D0B070-60D2-82A8-EAE2-C330E71BEB64}"/>
                </a:ext>
              </a:extLst>
            </p:cNvPr>
            <p:cNvSpPr txBox="1"/>
            <p:nvPr/>
          </p:nvSpPr>
          <p:spPr>
            <a:xfrm>
              <a:off x="1545497" y="1963834"/>
              <a:ext cx="12151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5454567-EECB-429B-D1BD-7158CC022FE2}"/>
              </a:ext>
            </a:extLst>
          </p:cNvPr>
          <p:cNvGrpSpPr/>
          <p:nvPr/>
        </p:nvGrpSpPr>
        <p:grpSpPr>
          <a:xfrm>
            <a:off x="5891507" y="2831273"/>
            <a:ext cx="1460350" cy="1128290"/>
            <a:chOff x="1422905" y="1963834"/>
            <a:chExt cx="1460350" cy="1128290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3B4F45D-DCE7-174E-9DE8-52C6A807646B}"/>
                </a:ext>
              </a:extLst>
            </p:cNvPr>
            <p:cNvSpPr txBox="1"/>
            <p:nvPr/>
          </p:nvSpPr>
          <p:spPr>
            <a:xfrm>
              <a:off x="1422905" y="2188222"/>
              <a:ext cx="146035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A854E4D-5339-F906-4D1D-0C02E6D449BE}"/>
                </a:ext>
              </a:extLst>
            </p:cNvPr>
            <p:cNvSpPr txBox="1"/>
            <p:nvPr/>
          </p:nvSpPr>
          <p:spPr>
            <a:xfrm>
              <a:off x="1545497" y="1963834"/>
              <a:ext cx="12151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4639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6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EEFD0B0-9F7B-026E-A111-A46E303E6060}"/>
              </a:ext>
            </a:extLst>
          </p:cNvPr>
          <p:cNvSpPr>
            <a:spLocks/>
          </p:cNvSpPr>
          <p:nvPr/>
        </p:nvSpPr>
        <p:spPr bwMode="auto">
          <a:xfrm>
            <a:off x="0" y="1072008"/>
            <a:ext cx="4290914" cy="2986999"/>
          </a:xfrm>
          <a:custGeom>
            <a:avLst/>
            <a:gdLst>
              <a:gd name="connsiteX0" fmla="*/ 0 w 4290914"/>
              <a:gd name="connsiteY0" fmla="*/ 0 h 2986999"/>
              <a:gd name="connsiteX1" fmla="*/ 19150 w 4290914"/>
              <a:gd name="connsiteY1" fmla="*/ 0 h 2986999"/>
              <a:gd name="connsiteX2" fmla="*/ 872526 w 4290914"/>
              <a:gd name="connsiteY2" fmla="*/ 0 h 2986999"/>
              <a:gd name="connsiteX3" fmla="*/ 882784 w 4290914"/>
              <a:gd name="connsiteY3" fmla="*/ 0 h 2986999"/>
              <a:gd name="connsiteX4" fmla="*/ 963340 w 4290914"/>
              <a:gd name="connsiteY4" fmla="*/ 0 h 2986999"/>
              <a:gd name="connsiteX5" fmla="*/ 1036058 w 4290914"/>
              <a:gd name="connsiteY5" fmla="*/ 0 h 2986999"/>
              <a:gd name="connsiteX6" fmla="*/ 1066899 w 4290914"/>
              <a:gd name="connsiteY6" fmla="*/ 0 h 2986999"/>
              <a:gd name="connsiteX7" fmla="*/ 1092692 w 4290914"/>
              <a:gd name="connsiteY7" fmla="*/ 0 h 2986999"/>
              <a:gd name="connsiteX8" fmla="*/ 1135250 w 4290914"/>
              <a:gd name="connsiteY8" fmla="*/ 0 h 2986999"/>
              <a:gd name="connsiteX9" fmla="*/ 1186187 w 4290914"/>
              <a:gd name="connsiteY9" fmla="*/ 0 h 2986999"/>
              <a:gd name="connsiteX10" fmla="*/ 1204953 w 4290914"/>
              <a:gd name="connsiteY10" fmla="*/ 0 h 2986999"/>
              <a:gd name="connsiteX11" fmla="*/ 1207633 w 4290914"/>
              <a:gd name="connsiteY11" fmla="*/ 0 h 2986999"/>
              <a:gd name="connsiteX12" fmla="*/ 1233767 w 4290914"/>
              <a:gd name="connsiteY12" fmla="*/ 0 h 2986999"/>
              <a:gd name="connsiteX13" fmla="*/ 1920276 w 4290914"/>
              <a:gd name="connsiteY13" fmla="*/ 0 h 2986999"/>
              <a:gd name="connsiteX14" fmla="*/ 1930534 w 4290914"/>
              <a:gd name="connsiteY14" fmla="*/ 0 h 2986999"/>
              <a:gd name="connsiteX15" fmla="*/ 2011090 w 4290914"/>
              <a:gd name="connsiteY15" fmla="*/ 0 h 2986999"/>
              <a:gd name="connsiteX16" fmla="*/ 2083808 w 4290914"/>
              <a:gd name="connsiteY16" fmla="*/ 0 h 2986999"/>
              <a:gd name="connsiteX17" fmla="*/ 2140442 w 4290914"/>
              <a:gd name="connsiteY17" fmla="*/ 0 h 2986999"/>
              <a:gd name="connsiteX18" fmla="*/ 2172146 w 4290914"/>
              <a:gd name="connsiteY18" fmla="*/ 0 h 2986999"/>
              <a:gd name="connsiteX19" fmla="*/ 2183000 w 4290914"/>
              <a:gd name="connsiteY19" fmla="*/ 0 h 2986999"/>
              <a:gd name="connsiteX20" fmla="*/ 2213495 w 4290914"/>
              <a:gd name="connsiteY20" fmla="*/ 0 h 2986999"/>
              <a:gd name="connsiteX21" fmla="*/ 2233937 w 4290914"/>
              <a:gd name="connsiteY21" fmla="*/ 0 h 2986999"/>
              <a:gd name="connsiteX22" fmla="*/ 2252703 w 4290914"/>
              <a:gd name="connsiteY22" fmla="*/ 0 h 2986999"/>
              <a:gd name="connsiteX23" fmla="*/ 2255383 w 4290914"/>
              <a:gd name="connsiteY23" fmla="*/ 0 h 2986999"/>
              <a:gd name="connsiteX24" fmla="*/ 2383599 w 4290914"/>
              <a:gd name="connsiteY24" fmla="*/ 0 h 2986999"/>
              <a:gd name="connsiteX25" fmla="*/ 3303133 w 4290914"/>
              <a:gd name="connsiteY25" fmla="*/ 0 h 2986999"/>
              <a:gd name="connsiteX26" fmla="*/ 3567849 w 4290914"/>
              <a:gd name="connsiteY26" fmla="*/ 152048 h 2986999"/>
              <a:gd name="connsiteX27" fmla="*/ 4254149 w 4290914"/>
              <a:gd name="connsiteY27" fmla="*/ 1341452 h 2986999"/>
              <a:gd name="connsiteX28" fmla="*/ 4254149 w 4290914"/>
              <a:gd name="connsiteY28" fmla="*/ 1645547 h 2986999"/>
              <a:gd name="connsiteX29" fmla="*/ 3567849 w 4290914"/>
              <a:gd name="connsiteY29" fmla="*/ 2834952 h 2986999"/>
              <a:gd name="connsiteX30" fmla="*/ 3303133 w 4290914"/>
              <a:gd name="connsiteY30" fmla="*/ 2986999 h 2986999"/>
              <a:gd name="connsiteX31" fmla="*/ 2255383 w 4290914"/>
              <a:gd name="connsiteY31" fmla="*/ 2986999 h 2986999"/>
              <a:gd name="connsiteX32" fmla="*/ 1930534 w 4290914"/>
              <a:gd name="connsiteY32" fmla="*/ 2986999 h 2986999"/>
              <a:gd name="connsiteX33" fmla="*/ 1207633 w 4290914"/>
              <a:gd name="connsiteY33" fmla="*/ 2986999 h 2986999"/>
              <a:gd name="connsiteX34" fmla="*/ 882784 w 4290914"/>
              <a:gd name="connsiteY34" fmla="*/ 2986999 h 2986999"/>
              <a:gd name="connsiteX35" fmla="*/ 0 w 4290914"/>
              <a:gd name="connsiteY35" fmla="*/ 2986999 h 298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290914" h="2986999">
                <a:moveTo>
                  <a:pt x="0" y="0"/>
                </a:moveTo>
                <a:lnTo>
                  <a:pt x="19150" y="0"/>
                </a:lnTo>
                <a:cubicBezTo>
                  <a:pt x="428300" y="0"/>
                  <a:pt x="696595" y="0"/>
                  <a:pt x="872526" y="0"/>
                </a:cubicBezTo>
                <a:lnTo>
                  <a:pt x="882784" y="0"/>
                </a:lnTo>
                <a:lnTo>
                  <a:pt x="963340" y="0"/>
                </a:lnTo>
                <a:lnTo>
                  <a:pt x="1036058" y="0"/>
                </a:lnTo>
                <a:lnTo>
                  <a:pt x="1066899" y="0"/>
                </a:lnTo>
                <a:lnTo>
                  <a:pt x="1092692" y="0"/>
                </a:lnTo>
                <a:lnTo>
                  <a:pt x="1135250" y="0"/>
                </a:lnTo>
                <a:lnTo>
                  <a:pt x="1186187" y="0"/>
                </a:lnTo>
                <a:lnTo>
                  <a:pt x="1204953" y="0"/>
                </a:lnTo>
                <a:lnTo>
                  <a:pt x="1207633" y="0"/>
                </a:lnTo>
                <a:lnTo>
                  <a:pt x="1233767" y="0"/>
                </a:lnTo>
                <a:cubicBezTo>
                  <a:pt x="1550820" y="0"/>
                  <a:pt x="1769478" y="0"/>
                  <a:pt x="1920276" y="0"/>
                </a:cubicBezTo>
                <a:lnTo>
                  <a:pt x="1930534" y="0"/>
                </a:lnTo>
                <a:lnTo>
                  <a:pt x="2011090" y="0"/>
                </a:lnTo>
                <a:lnTo>
                  <a:pt x="2083808" y="0"/>
                </a:lnTo>
                <a:lnTo>
                  <a:pt x="2140442" y="0"/>
                </a:lnTo>
                <a:lnTo>
                  <a:pt x="2172146" y="0"/>
                </a:lnTo>
                <a:lnTo>
                  <a:pt x="2183000" y="0"/>
                </a:lnTo>
                <a:lnTo>
                  <a:pt x="2213495" y="0"/>
                </a:lnTo>
                <a:lnTo>
                  <a:pt x="2233937" y="0"/>
                </a:lnTo>
                <a:lnTo>
                  <a:pt x="2252703" y="0"/>
                </a:lnTo>
                <a:lnTo>
                  <a:pt x="2255383" y="0"/>
                </a:lnTo>
                <a:lnTo>
                  <a:pt x="2383599" y="0"/>
                </a:lnTo>
                <a:cubicBezTo>
                  <a:pt x="3303133" y="0"/>
                  <a:pt x="3303133" y="0"/>
                  <a:pt x="3303133" y="0"/>
                </a:cubicBezTo>
                <a:cubicBezTo>
                  <a:pt x="3401176" y="0"/>
                  <a:pt x="3518828" y="68667"/>
                  <a:pt x="3567849" y="152048"/>
                </a:cubicBezTo>
                <a:cubicBezTo>
                  <a:pt x="4254149" y="1341452"/>
                  <a:pt x="4254149" y="1341452"/>
                  <a:pt x="4254149" y="1341452"/>
                </a:cubicBezTo>
                <a:cubicBezTo>
                  <a:pt x="4303170" y="1424833"/>
                  <a:pt x="4303170" y="1562166"/>
                  <a:pt x="4254149" y="1645547"/>
                </a:cubicBezTo>
                <a:cubicBezTo>
                  <a:pt x="3567849" y="2834952"/>
                  <a:pt x="3567849" y="2834952"/>
                  <a:pt x="3567849" y="2834952"/>
                </a:cubicBezTo>
                <a:cubicBezTo>
                  <a:pt x="3518828" y="2918332"/>
                  <a:pt x="3401176" y="2986999"/>
                  <a:pt x="3303133" y="2986999"/>
                </a:cubicBezTo>
                <a:lnTo>
                  <a:pt x="2255383" y="2986999"/>
                </a:lnTo>
                <a:lnTo>
                  <a:pt x="1930534" y="2986999"/>
                </a:lnTo>
                <a:lnTo>
                  <a:pt x="1207633" y="2986999"/>
                </a:lnTo>
                <a:lnTo>
                  <a:pt x="882784" y="2986999"/>
                </a:lnTo>
                <a:lnTo>
                  <a:pt x="0" y="2986999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圆角矩形 69">
            <a:extLst>
              <a:ext uri="{FF2B5EF4-FFF2-40B4-BE49-F238E27FC236}">
                <a16:creationId xmlns:a16="http://schemas.microsoft.com/office/drawing/2014/main" id="{E911D563-C474-41A1-AA24-5B2567969E3B}"/>
              </a:ext>
            </a:extLst>
          </p:cNvPr>
          <p:cNvSpPr/>
          <p:nvPr/>
        </p:nvSpPr>
        <p:spPr>
          <a:xfrm>
            <a:off x="3970756" y="1084493"/>
            <a:ext cx="593418" cy="593418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圆角矩形 72">
            <a:extLst>
              <a:ext uri="{FF2B5EF4-FFF2-40B4-BE49-F238E27FC236}">
                <a16:creationId xmlns:a16="http://schemas.microsoft.com/office/drawing/2014/main" id="{B3545344-1C30-6A9A-D45C-13C546CA3055}"/>
              </a:ext>
            </a:extLst>
          </p:cNvPr>
          <p:cNvSpPr/>
          <p:nvPr/>
        </p:nvSpPr>
        <p:spPr>
          <a:xfrm>
            <a:off x="4380848" y="1884665"/>
            <a:ext cx="593418" cy="593418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圆角矩形 75">
            <a:extLst>
              <a:ext uri="{FF2B5EF4-FFF2-40B4-BE49-F238E27FC236}">
                <a16:creationId xmlns:a16="http://schemas.microsoft.com/office/drawing/2014/main" id="{F796F54A-F4E0-E5B5-BE2E-B7C724F20BE8}"/>
              </a:ext>
            </a:extLst>
          </p:cNvPr>
          <p:cNvSpPr/>
          <p:nvPr/>
        </p:nvSpPr>
        <p:spPr>
          <a:xfrm>
            <a:off x="3965468" y="3690274"/>
            <a:ext cx="593418" cy="593418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圆角矩形 78">
            <a:extLst>
              <a:ext uri="{FF2B5EF4-FFF2-40B4-BE49-F238E27FC236}">
                <a16:creationId xmlns:a16="http://schemas.microsoft.com/office/drawing/2014/main" id="{F0E17C38-BFFD-BDC9-7DCC-7894241E26EC}"/>
              </a:ext>
            </a:extLst>
          </p:cNvPr>
          <p:cNvSpPr/>
          <p:nvPr/>
        </p:nvSpPr>
        <p:spPr>
          <a:xfrm>
            <a:off x="4380848" y="2821719"/>
            <a:ext cx="593418" cy="593418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82A66FE-516B-F654-80E4-04F4169E14DD}"/>
              </a:ext>
            </a:extLst>
          </p:cNvPr>
          <p:cNvGrpSpPr/>
          <p:nvPr/>
        </p:nvGrpSpPr>
        <p:grpSpPr>
          <a:xfrm>
            <a:off x="4154083" y="1291247"/>
            <a:ext cx="226765" cy="182696"/>
            <a:chOff x="2702739" y="3017462"/>
            <a:chExt cx="535636" cy="431545"/>
          </a:xfrm>
          <a:solidFill>
            <a:schemeClr val="bg1"/>
          </a:solidFill>
        </p:grpSpPr>
        <p:sp>
          <p:nvSpPr>
            <p:cNvPr id="25" name="Freeform 45">
              <a:extLst>
                <a:ext uri="{FF2B5EF4-FFF2-40B4-BE49-F238E27FC236}">
                  <a16:creationId xmlns:a16="http://schemas.microsoft.com/office/drawing/2014/main" id="{25165D41-589B-84F9-0A94-14BB08505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2133" y="3189864"/>
              <a:ext cx="176739" cy="35782"/>
            </a:xfrm>
            <a:custGeom>
              <a:avLst/>
              <a:gdLst>
                <a:gd name="T0" fmla="*/ 63 w 69"/>
                <a:gd name="T1" fmla="*/ 14 h 14"/>
                <a:gd name="T2" fmla="*/ 7 w 69"/>
                <a:gd name="T3" fmla="*/ 14 h 14"/>
                <a:gd name="T4" fmla="*/ 0 w 69"/>
                <a:gd name="T5" fmla="*/ 7 h 14"/>
                <a:gd name="T6" fmla="*/ 7 w 69"/>
                <a:gd name="T7" fmla="*/ 0 h 14"/>
                <a:gd name="T8" fmla="*/ 63 w 69"/>
                <a:gd name="T9" fmla="*/ 0 h 14"/>
                <a:gd name="T10" fmla="*/ 69 w 69"/>
                <a:gd name="T11" fmla="*/ 7 h 14"/>
                <a:gd name="T12" fmla="*/ 63 w 6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">
                  <a:moveTo>
                    <a:pt x="6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7"/>
                  </a:cubicBezTo>
                  <a:cubicBezTo>
                    <a:pt x="69" y="11"/>
                    <a:pt x="66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46">
              <a:extLst>
                <a:ext uri="{FF2B5EF4-FFF2-40B4-BE49-F238E27FC236}">
                  <a16:creationId xmlns:a16="http://schemas.microsoft.com/office/drawing/2014/main" id="{BF9504F0-3B4D-8CF9-95D6-38F1631C5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734" y="3194201"/>
              <a:ext cx="35782" cy="72647"/>
            </a:xfrm>
            <a:custGeom>
              <a:avLst/>
              <a:gdLst>
                <a:gd name="T0" fmla="*/ 7 w 14"/>
                <a:gd name="T1" fmla="*/ 28 h 28"/>
                <a:gd name="T2" fmla="*/ 0 w 14"/>
                <a:gd name="T3" fmla="*/ 21 h 28"/>
                <a:gd name="T4" fmla="*/ 0 w 14"/>
                <a:gd name="T5" fmla="*/ 7 h 28"/>
                <a:gd name="T6" fmla="*/ 7 w 14"/>
                <a:gd name="T7" fmla="*/ 0 h 28"/>
                <a:gd name="T8" fmla="*/ 14 w 14"/>
                <a:gd name="T9" fmla="*/ 7 h 28"/>
                <a:gd name="T10" fmla="*/ 14 w 14"/>
                <a:gd name="T11" fmla="*/ 21 h 28"/>
                <a:gd name="T12" fmla="*/ 7 w 1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5"/>
                    <a:pt x="11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47">
              <a:extLst>
                <a:ext uri="{FF2B5EF4-FFF2-40B4-BE49-F238E27FC236}">
                  <a16:creationId xmlns:a16="http://schemas.microsoft.com/office/drawing/2014/main" id="{BC040093-2F31-772E-3C2B-F7047B4F2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106" y="3194201"/>
              <a:ext cx="33613" cy="72647"/>
            </a:xfrm>
            <a:custGeom>
              <a:avLst/>
              <a:gdLst>
                <a:gd name="T0" fmla="*/ 7 w 13"/>
                <a:gd name="T1" fmla="*/ 28 h 28"/>
                <a:gd name="T2" fmla="*/ 0 w 13"/>
                <a:gd name="T3" fmla="*/ 21 h 28"/>
                <a:gd name="T4" fmla="*/ 0 w 13"/>
                <a:gd name="T5" fmla="*/ 7 h 28"/>
                <a:gd name="T6" fmla="*/ 7 w 13"/>
                <a:gd name="T7" fmla="*/ 0 h 28"/>
                <a:gd name="T8" fmla="*/ 13 w 13"/>
                <a:gd name="T9" fmla="*/ 7 h 28"/>
                <a:gd name="T10" fmla="*/ 13 w 13"/>
                <a:gd name="T11" fmla="*/ 21 h 28"/>
                <a:gd name="T12" fmla="*/ 7 w 1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5"/>
                    <a:pt x="10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48">
              <a:extLst>
                <a:ext uri="{FF2B5EF4-FFF2-40B4-BE49-F238E27FC236}">
                  <a16:creationId xmlns:a16="http://schemas.microsoft.com/office/drawing/2014/main" id="{53B6A8BF-9C30-035F-625A-E02C04AF45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0680" y="3133481"/>
              <a:ext cx="101923" cy="148547"/>
            </a:xfrm>
            <a:custGeom>
              <a:avLst/>
              <a:gdLst>
                <a:gd name="T0" fmla="*/ 20 w 40"/>
                <a:gd name="T1" fmla="*/ 58 h 58"/>
                <a:gd name="T2" fmla="*/ 0 w 40"/>
                <a:gd name="T3" fmla="*/ 38 h 58"/>
                <a:gd name="T4" fmla="*/ 0 w 40"/>
                <a:gd name="T5" fmla="*/ 20 h 58"/>
                <a:gd name="T6" fmla="*/ 20 w 40"/>
                <a:gd name="T7" fmla="*/ 0 h 58"/>
                <a:gd name="T8" fmla="*/ 40 w 40"/>
                <a:gd name="T9" fmla="*/ 20 h 58"/>
                <a:gd name="T10" fmla="*/ 40 w 40"/>
                <a:gd name="T11" fmla="*/ 38 h 58"/>
                <a:gd name="T12" fmla="*/ 20 w 40"/>
                <a:gd name="T13" fmla="*/ 58 h 58"/>
                <a:gd name="T14" fmla="*/ 20 w 40"/>
                <a:gd name="T15" fmla="*/ 13 h 58"/>
                <a:gd name="T16" fmla="*/ 14 w 40"/>
                <a:gd name="T17" fmla="*/ 20 h 58"/>
                <a:gd name="T18" fmla="*/ 14 w 40"/>
                <a:gd name="T19" fmla="*/ 38 h 58"/>
                <a:gd name="T20" fmla="*/ 20 w 40"/>
                <a:gd name="T21" fmla="*/ 45 h 58"/>
                <a:gd name="T22" fmla="*/ 27 w 40"/>
                <a:gd name="T23" fmla="*/ 38 h 58"/>
                <a:gd name="T24" fmla="*/ 27 w 40"/>
                <a:gd name="T25" fmla="*/ 20 h 58"/>
                <a:gd name="T26" fmla="*/ 20 w 40"/>
                <a:gd name="T2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8">
                  <a:moveTo>
                    <a:pt x="20" y="58"/>
                  </a:moveTo>
                  <a:cubicBezTo>
                    <a:pt x="9" y="58"/>
                    <a:pt x="0" y="49"/>
                    <a:pt x="0" y="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49"/>
                    <a:pt x="31" y="58"/>
                    <a:pt x="20" y="58"/>
                  </a:cubicBezTo>
                  <a:close/>
                  <a:moveTo>
                    <a:pt x="20" y="13"/>
                  </a:moveTo>
                  <a:cubicBezTo>
                    <a:pt x="17" y="13"/>
                    <a:pt x="14" y="16"/>
                    <a:pt x="14" y="2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2"/>
                    <a:pt x="17" y="45"/>
                    <a:pt x="20" y="45"/>
                  </a:cubicBezTo>
                  <a:cubicBezTo>
                    <a:pt x="24" y="45"/>
                    <a:pt x="27" y="42"/>
                    <a:pt x="27" y="3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4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49">
              <a:extLst>
                <a:ext uri="{FF2B5EF4-FFF2-40B4-BE49-F238E27FC236}">
                  <a16:creationId xmlns:a16="http://schemas.microsoft.com/office/drawing/2014/main" id="{934B918F-829E-89C8-B229-511C8402D1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739" y="3017462"/>
              <a:ext cx="535636" cy="431545"/>
            </a:xfrm>
            <a:custGeom>
              <a:avLst/>
              <a:gdLst>
                <a:gd name="T0" fmla="*/ 200 w 209"/>
                <a:gd name="T1" fmla="*/ 140 h 168"/>
                <a:gd name="T2" fmla="*/ 159 w 209"/>
                <a:gd name="T3" fmla="*/ 114 h 168"/>
                <a:gd name="T4" fmla="*/ 148 w 209"/>
                <a:gd name="T5" fmla="*/ 112 h 168"/>
                <a:gd name="T6" fmla="*/ 144 w 209"/>
                <a:gd name="T7" fmla="*/ 113 h 168"/>
                <a:gd name="T8" fmla="*/ 137 w 209"/>
                <a:gd name="T9" fmla="*/ 109 h 168"/>
                <a:gd name="T10" fmla="*/ 144 w 209"/>
                <a:gd name="T11" fmla="*/ 60 h 168"/>
                <a:gd name="T12" fmla="*/ 60 w 209"/>
                <a:gd name="T13" fmla="*/ 9 h 168"/>
                <a:gd name="T14" fmla="*/ 9 w 209"/>
                <a:gd name="T15" fmla="*/ 92 h 168"/>
                <a:gd name="T16" fmla="*/ 93 w 209"/>
                <a:gd name="T17" fmla="*/ 143 h 168"/>
                <a:gd name="T18" fmla="*/ 129 w 209"/>
                <a:gd name="T19" fmla="*/ 121 h 168"/>
                <a:gd name="T20" fmla="*/ 136 w 209"/>
                <a:gd name="T21" fmla="*/ 125 h 168"/>
                <a:gd name="T22" fmla="*/ 143 w 209"/>
                <a:gd name="T23" fmla="*/ 139 h 168"/>
                <a:gd name="T24" fmla="*/ 183 w 209"/>
                <a:gd name="T25" fmla="*/ 165 h 168"/>
                <a:gd name="T26" fmla="*/ 195 w 209"/>
                <a:gd name="T27" fmla="*/ 167 h 168"/>
                <a:gd name="T28" fmla="*/ 204 w 209"/>
                <a:gd name="T29" fmla="*/ 161 h 168"/>
                <a:gd name="T30" fmla="*/ 200 w 209"/>
                <a:gd name="T31" fmla="*/ 140 h 168"/>
                <a:gd name="T32" fmla="*/ 90 w 209"/>
                <a:gd name="T33" fmla="*/ 131 h 168"/>
                <a:gd name="T34" fmla="*/ 22 w 209"/>
                <a:gd name="T35" fmla="*/ 89 h 168"/>
                <a:gd name="T36" fmla="*/ 63 w 209"/>
                <a:gd name="T37" fmla="*/ 21 h 168"/>
                <a:gd name="T38" fmla="*/ 131 w 209"/>
                <a:gd name="T39" fmla="*/ 63 h 168"/>
                <a:gd name="T40" fmla="*/ 90 w 209"/>
                <a:gd name="T41" fmla="*/ 13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8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1"/>
                    <a:pt x="152" y="111"/>
                    <a:pt x="148" y="112"/>
                  </a:cubicBezTo>
                  <a:cubicBezTo>
                    <a:pt x="146" y="112"/>
                    <a:pt x="145" y="113"/>
                    <a:pt x="144" y="113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4"/>
                    <a:pt x="148" y="77"/>
                    <a:pt x="144" y="60"/>
                  </a:cubicBezTo>
                  <a:cubicBezTo>
                    <a:pt x="135" y="22"/>
                    <a:pt x="97" y="0"/>
                    <a:pt x="60" y="9"/>
                  </a:cubicBezTo>
                  <a:cubicBezTo>
                    <a:pt x="23" y="18"/>
                    <a:pt x="0" y="55"/>
                    <a:pt x="9" y="92"/>
                  </a:cubicBezTo>
                  <a:cubicBezTo>
                    <a:pt x="18" y="129"/>
                    <a:pt x="56" y="152"/>
                    <a:pt x="93" y="143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7" y="168"/>
                    <a:pt x="191" y="168"/>
                    <a:pt x="195" y="167"/>
                  </a:cubicBezTo>
                  <a:cubicBezTo>
                    <a:pt x="199" y="166"/>
                    <a:pt x="202" y="164"/>
                    <a:pt x="204" y="161"/>
                  </a:cubicBezTo>
                  <a:cubicBezTo>
                    <a:pt x="209" y="154"/>
                    <a:pt x="207" y="144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8"/>
                    <a:pt x="29" y="120"/>
                    <a:pt x="22" y="89"/>
                  </a:cubicBezTo>
                  <a:cubicBezTo>
                    <a:pt x="14" y="59"/>
                    <a:pt x="33" y="28"/>
                    <a:pt x="63" y="21"/>
                  </a:cubicBezTo>
                  <a:cubicBezTo>
                    <a:pt x="94" y="14"/>
                    <a:pt x="124" y="32"/>
                    <a:pt x="131" y="63"/>
                  </a:cubicBezTo>
                  <a:cubicBezTo>
                    <a:pt x="139" y="93"/>
                    <a:pt x="120" y="123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3D6FACA-84C1-D784-CC6F-224F9B489FCE}"/>
              </a:ext>
            </a:extLst>
          </p:cNvPr>
          <p:cNvGrpSpPr/>
          <p:nvPr/>
        </p:nvGrpSpPr>
        <p:grpSpPr>
          <a:xfrm>
            <a:off x="4579543" y="2105523"/>
            <a:ext cx="229061" cy="164794"/>
            <a:chOff x="3820635" y="3071676"/>
            <a:chExt cx="541058" cy="389258"/>
          </a:xfrm>
          <a:solidFill>
            <a:schemeClr val="bg1"/>
          </a:solidFill>
        </p:grpSpPr>
        <p:sp>
          <p:nvSpPr>
            <p:cNvPr id="31" name="Freeform 226">
              <a:extLst>
                <a:ext uri="{FF2B5EF4-FFF2-40B4-BE49-F238E27FC236}">
                  <a16:creationId xmlns:a16="http://schemas.microsoft.com/office/drawing/2014/main" id="{74F11D90-C4D9-A0A2-F1FD-1E67236EAD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0635" y="3071676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227">
              <a:extLst>
                <a:ext uri="{FF2B5EF4-FFF2-40B4-BE49-F238E27FC236}">
                  <a16:creationId xmlns:a16="http://schemas.microsoft.com/office/drawing/2014/main" id="{B8428D14-1DFA-0A44-522C-C95344688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7729" y="3336242"/>
              <a:ext cx="41203" cy="40119"/>
            </a:xfrm>
            <a:custGeom>
              <a:avLst/>
              <a:gdLst>
                <a:gd name="T0" fmla="*/ 12 w 38"/>
                <a:gd name="T1" fmla="*/ 0 h 37"/>
                <a:gd name="T2" fmla="*/ 12 w 38"/>
                <a:gd name="T3" fmla="*/ 2 h 37"/>
                <a:gd name="T4" fmla="*/ 0 w 38"/>
                <a:gd name="T5" fmla="*/ 37 h 37"/>
                <a:gd name="T6" fmla="*/ 36 w 38"/>
                <a:gd name="T7" fmla="*/ 28 h 37"/>
                <a:gd name="T8" fmla="*/ 38 w 38"/>
                <a:gd name="T9" fmla="*/ 26 h 37"/>
                <a:gd name="T10" fmla="*/ 12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12" y="0"/>
                  </a:moveTo>
                  <a:lnTo>
                    <a:pt x="12" y="2"/>
                  </a:lnTo>
                  <a:lnTo>
                    <a:pt x="0" y="37"/>
                  </a:lnTo>
                  <a:lnTo>
                    <a:pt x="36" y="28"/>
                  </a:lnTo>
                  <a:lnTo>
                    <a:pt x="38" y="26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28">
              <a:extLst>
                <a:ext uri="{FF2B5EF4-FFF2-40B4-BE49-F238E27FC236}">
                  <a16:creationId xmlns:a16="http://schemas.microsoft.com/office/drawing/2014/main" id="{071F7A80-8908-01B6-93C4-5A1B8ABA7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56" y="3135649"/>
              <a:ext cx="80237" cy="76984"/>
            </a:xfrm>
            <a:custGeom>
              <a:avLst/>
              <a:gdLst>
                <a:gd name="T0" fmla="*/ 23 w 31"/>
                <a:gd name="T1" fmla="*/ 30 h 30"/>
                <a:gd name="T2" fmla="*/ 29 w 31"/>
                <a:gd name="T3" fmla="*/ 24 h 30"/>
                <a:gd name="T4" fmla="*/ 29 w 31"/>
                <a:gd name="T5" fmla="*/ 17 h 30"/>
                <a:gd name="T6" fmla="*/ 13 w 31"/>
                <a:gd name="T7" fmla="*/ 2 h 30"/>
                <a:gd name="T8" fmla="*/ 6 w 31"/>
                <a:gd name="T9" fmla="*/ 2 h 30"/>
                <a:gd name="T10" fmla="*/ 0 w 31"/>
                <a:gd name="T11" fmla="*/ 8 h 30"/>
                <a:gd name="T12" fmla="*/ 23 w 31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3" y="30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2"/>
                    <a:pt x="31" y="19"/>
                    <a:pt x="29" y="1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29">
              <a:extLst>
                <a:ext uri="{FF2B5EF4-FFF2-40B4-BE49-F238E27FC236}">
                  <a16:creationId xmlns:a16="http://schemas.microsoft.com/office/drawing/2014/main" id="{6CB0A9EA-03C9-3797-9467-1E6814B6D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42" y="3161672"/>
              <a:ext cx="182160" cy="184328"/>
            </a:xfrm>
            <a:custGeom>
              <a:avLst/>
              <a:gdLst>
                <a:gd name="T0" fmla="*/ 49 w 71"/>
                <a:gd name="T1" fmla="*/ 0 h 72"/>
                <a:gd name="T2" fmla="*/ 48 w 71"/>
                <a:gd name="T3" fmla="*/ 1 h 72"/>
                <a:gd name="T4" fmla="*/ 2 w 71"/>
                <a:gd name="T5" fmla="*/ 47 h 72"/>
                <a:gd name="T6" fmla="*/ 2 w 71"/>
                <a:gd name="T7" fmla="*/ 55 h 72"/>
                <a:gd name="T8" fmla="*/ 2 w 71"/>
                <a:gd name="T9" fmla="*/ 55 h 72"/>
                <a:gd name="T10" fmla="*/ 8 w 71"/>
                <a:gd name="T11" fmla="*/ 57 h 72"/>
                <a:gd name="T12" fmla="*/ 9 w 71"/>
                <a:gd name="T13" fmla="*/ 62 h 72"/>
                <a:gd name="T14" fmla="*/ 9 w 71"/>
                <a:gd name="T15" fmla="*/ 62 h 72"/>
                <a:gd name="T16" fmla="*/ 15 w 71"/>
                <a:gd name="T17" fmla="*/ 64 h 72"/>
                <a:gd name="T18" fmla="*/ 16 w 71"/>
                <a:gd name="T19" fmla="*/ 69 h 72"/>
                <a:gd name="T20" fmla="*/ 17 w 71"/>
                <a:gd name="T21" fmla="*/ 70 h 72"/>
                <a:gd name="T22" fmla="*/ 24 w 71"/>
                <a:gd name="T23" fmla="*/ 70 h 72"/>
                <a:gd name="T24" fmla="*/ 71 w 71"/>
                <a:gd name="T25" fmla="*/ 23 h 72"/>
                <a:gd name="T26" fmla="*/ 71 w 71"/>
                <a:gd name="T27" fmla="*/ 23 h 72"/>
                <a:gd name="T28" fmla="*/ 49 w 71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49" y="0"/>
                  </a:moveTo>
                  <a:cubicBezTo>
                    <a:pt x="49" y="0"/>
                    <a:pt x="48" y="0"/>
                    <a:pt x="48" y="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3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7"/>
                    <a:pt x="6" y="57"/>
                    <a:pt x="8" y="57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4"/>
                  </a:cubicBezTo>
                  <a:cubicBezTo>
                    <a:pt x="14" y="66"/>
                    <a:pt x="15" y="68"/>
                    <a:pt x="16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2"/>
                    <a:pt x="22" y="72"/>
                    <a:pt x="24" y="7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230">
              <a:extLst>
                <a:ext uri="{FF2B5EF4-FFF2-40B4-BE49-F238E27FC236}">
                  <a16:creationId xmlns:a16="http://schemas.microsoft.com/office/drawing/2014/main" id="{F2F8313F-6F02-9171-E789-F625692B4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3222392"/>
              <a:ext cx="140957" cy="16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231">
              <a:extLst>
                <a:ext uri="{FF2B5EF4-FFF2-40B4-BE49-F238E27FC236}">
                  <a16:creationId xmlns:a16="http://schemas.microsoft.com/office/drawing/2014/main" id="{480C610E-0A10-AE6F-9CB5-A86E70DA3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3269016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232">
              <a:extLst>
                <a:ext uri="{FF2B5EF4-FFF2-40B4-BE49-F238E27FC236}">
                  <a16:creationId xmlns:a16="http://schemas.microsoft.com/office/drawing/2014/main" id="{60DC87FE-D925-1598-99A8-E6FEB330AA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331564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233">
              <a:extLst>
                <a:ext uri="{FF2B5EF4-FFF2-40B4-BE49-F238E27FC236}">
                  <a16:creationId xmlns:a16="http://schemas.microsoft.com/office/drawing/2014/main" id="{C1F107E6-5E36-C4F0-E2C9-2B5B1D0F2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336118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675EB49-07DB-7746-6BCF-F02C031322DA}"/>
              </a:ext>
            </a:extLst>
          </p:cNvPr>
          <p:cNvGrpSpPr/>
          <p:nvPr/>
        </p:nvGrpSpPr>
        <p:grpSpPr>
          <a:xfrm>
            <a:off x="4150165" y="3891009"/>
            <a:ext cx="207026" cy="195550"/>
            <a:chOff x="4882149" y="3025052"/>
            <a:chExt cx="489013" cy="461905"/>
          </a:xfrm>
          <a:solidFill>
            <a:schemeClr val="bg1"/>
          </a:solidFill>
        </p:grpSpPr>
        <p:sp>
          <p:nvSpPr>
            <p:cNvPr id="40" name="Freeform 250">
              <a:extLst>
                <a:ext uri="{FF2B5EF4-FFF2-40B4-BE49-F238E27FC236}">
                  <a16:creationId xmlns:a16="http://schemas.microsoft.com/office/drawing/2014/main" id="{9C028E24-C663-3029-DB6C-6EE3A7B5F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51">
              <a:extLst>
                <a:ext uri="{FF2B5EF4-FFF2-40B4-BE49-F238E27FC236}">
                  <a16:creationId xmlns:a16="http://schemas.microsoft.com/office/drawing/2014/main" id="{B94FA529-B0F0-6BA6-7518-F8A653D0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52">
              <a:extLst>
                <a:ext uri="{FF2B5EF4-FFF2-40B4-BE49-F238E27FC236}">
                  <a16:creationId xmlns:a16="http://schemas.microsoft.com/office/drawing/2014/main" id="{BB901A32-43A2-6625-CA03-DF807EDEC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53">
              <a:extLst>
                <a:ext uri="{FF2B5EF4-FFF2-40B4-BE49-F238E27FC236}">
                  <a16:creationId xmlns:a16="http://schemas.microsoft.com/office/drawing/2014/main" id="{8A8748BB-D861-6EAF-1A30-469C4780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254">
              <a:extLst>
                <a:ext uri="{FF2B5EF4-FFF2-40B4-BE49-F238E27FC236}">
                  <a16:creationId xmlns:a16="http://schemas.microsoft.com/office/drawing/2014/main" id="{104066D2-F622-AC61-1D1E-E8964A5CA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255">
              <a:extLst>
                <a:ext uri="{FF2B5EF4-FFF2-40B4-BE49-F238E27FC236}">
                  <a16:creationId xmlns:a16="http://schemas.microsoft.com/office/drawing/2014/main" id="{2AF6E40D-C763-559B-1BA3-EF88D6B02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256">
              <a:extLst>
                <a:ext uri="{FF2B5EF4-FFF2-40B4-BE49-F238E27FC236}">
                  <a16:creationId xmlns:a16="http://schemas.microsoft.com/office/drawing/2014/main" id="{32A7428B-C961-099D-121D-C883AF3B2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68CF41B-F45B-CB17-84EB-7822BF40F3C2}"/>
              </a:ext>
            </a:extLst>
          </p:cNvPr>
          <p:cNvGrpSpPr/>
          <p:nvPr/>
        </p:nvGrpSpPr>
        <p:grpSpPr>
          <a:xfrm>
            <a:off x="4558886" y="3005507"/>
            <a:ext cx="226765" cy="226765"/>
            <a:chOff x="5958843" y="2994692"/>
            <a:chExt cx="535637" cy="535637"/>
          </a:xfrm>
          <a:solidFill>
            <a:schemeClr val="bg1"/>
          </a:solidFill>
        </p:grpSpPr>
        <p:sp>
          <p:nvSpPr>
            <p:cNvPr id="48" name="Freeform 257">
              <a:extLst>
                <a:ext uri="{FF2B5EF4-FFF2-40B4-BE49-F238E27FC236}">
                  <a16:creationId xmlns:a16="http://schemas.microsoft.com/office/drawing/2014/main" id="{60FDF82F-E354-3F4D-0510-82F67E85A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7030" y="3109626"/>
              <a:ext cx="302516" cy="305768"/>
            </a:xfrm>
            <a:custGeom>
              <a:avLst/>
              <a:gdLst>
                <a:gd name="T0" fmla="*/ 101 w 118"/>
                <a:gd name="T1" fmla="*/ 91 h 119"/>
                <a:gd name="T2" fmla="*/ 107 w 118"/>
                <a:gd name="T3" fmla="*/ 77 h 119"/>
                <a:gd name="T4" fmla="*/ 23 w 118"/>
                <a:gd name="T5" fmla="*/ 25 h 119"/>
                <a:gd name="T6" fmla="*/ 30 w 118"/>
                <a:gd name="T7" fmla="*/ 25 h 119"/>
                <a:gd name="T8" fmla="*/ 27 w 118"/>
                <a:gd name="T9" fmla="*/ 24 h 119"/>
                <a:gd name="T10" fmla="*/ 21 w 118"/>
                <a:gd name="T11" fmla="*/ 35 h 119"/>
                <a:gd name="T12" fmla="*/ 28 w 118"/>
                <a:gd name="T13" fmla="*/ 33 h 119"/>
                <a:gd name="T14" fmla="*/ 33 w 118"/>
                <a:gd name="T15" fmla="*/ 41 h 119"/>
                <a:gd name="T16" fmla="*/ 25 w 118"/>
                <a:gd name="T17" fmla="*/ 46 h 119"/>
                <a:gd name="T18" fmla="*/ 15 w 118"/>
                <a:gd name="T19" fmla="*/ 54 h 119"/>
                <a:gd name="T20" fmla="*/ 25 w 118"/>
                <a:gd name="T21" fmla="*/ 63 h 119"/>
                <a:gd name="T22" fmla="*/ 40 w 118"/>
                <a:gd name="T23" fmla="*/ 72 h 119"/>
                <a:gd name="T24" fmla="*/ 34 w 118"/>
                <a:gd name="T25" fmla="*/ 89 h 119"/>
                <a:gd name="T26" fmla="*/ 28 w 118"/>
                <a:gd name="T27" fmla="*/ 102 h 119"/>
                <a:gd name="T28" fmla="*/ 25 w 118"/>
                <a:gd name="T29" fmla="*/ 92 h 119"/>
                <a:gd name="T30" fmla="*/ 21 w 118"/>
                <a:gd name="T31" fmla="*/ 70 h 119"/>
                <a:gd name="T32" fmla="*/ 11 w 118"/>
                <a:gd name="T33" fmla="*/ 57 h 119"/>
                <a:gd name="T34" fmla="*/ 34 w 118"/>
                <a:gd name="T35" fmla="*/ 12 h 119"/>
                <a:gd name="T36" fmla="*/ 23 w 118"/>
                <a:gd name="T37" fmla="*/ 20 h 119"/>
                <a:gd name="T38" fmla="*/ 105 w 118"/>
                <a:gd name="T39" fmla="*/ 50 h 119"/>
                <a:gd name="T40" fmla="*/ 98 w 118"/>
                <a:gd name="T41" fmla="*/ 59 h 119"/>
                <a:gd name="T42" fmla="*/ 94 w 118"/>
                <a:gd name="T43" fmla="*/ 64 h 119"/>
                <a:gd name="T44" fmla="*/ 86 w 118"/>
                <a:gd name="T45" fmla="*/ 65 h 119"/>
                <a:gd name="T46" fmla="*/ 76 w 118"/>
                <a:gd name="T47" fmla="*/ 55 h 119"/>
                <a:gd name="T48" fmla="*/ 70 w 118"/>
                <a:gd name="T49" fmla="*/ 60 h 119"/>
                <a:gd name="T50" fmla="*/ 70 w 118"/>
                <a:gd name="T51" fmla="*/ 70 h 119"/>
                <a:gd name="T52" fmla="*/ 57 w 118"/>
                <a:gd name="T53" fmla="*/ 77 h 119"/>
                <a:gd name="T54" fmla="*/ 45 w 118"/>
                <a:gd name="T55" fmla="*/ 58 h 119"/>
                <a:gd name="T56" fmla="*/ 61 w 118"/>
                <a:gd name="T57" fmla="*/ 51 h 119"/>
                <a:gd name="T58" fmla="*/ 63 w 118"/>
                <a:gd name="T59" fmla="*/ 49 h 119"/>
                <a:gd name="T60" fmla="*/ 59 w 118"/>
                <a:gd name="T61" fmla="*/ 48 h 119"/>
                <a:gd name="T62" fmla="*/ 48 w 118"/>
                <a:gd name="T63" fmla="*/ 48 h 119"/>
                <a:gd name="T64" fmla="*/ 50 w 118"/>
                <a:gd name="T65" fmla="*/ 39 h 119"/>
                <a:gd name="T66" fmla="*/ 54 w 118"/>
                <a:gd name="T67" fmla="*/ 38 h 119"/>
                <a:gd name="T68" fmla="*/ 59 w 118"/>
                <a:gd name="T69" fmla="*/ 24 h 119"/>
                <a:gd name="T70" fmla="*/ 75 w 118"/>
                <a:gd name="T71" fmla="*/ 25 h 119"/>
                <a:gd name="T72" fmla="*/ 83 w 118"/>
                <a:gd name="T73" fmla="*/ 20 h 119"/>
                <a:gd name="T74" fmla="*/ 95 w 118"/>
                <a:gd name="T75" fmla="*/ 21 h 119"/>
                <a:gd name="T76" fmla="*/ 105 w 118"/>
                <a:gd name="T77" fmla="*/ 63 h 119"/>
                <a:gd name="T78" fmla="*/ 105 w 118"/>
                <a:gd name="T79" fmla="*/ 70 h 119"/>
                <a:gd name="T80" fmla="*/ 102 w 118"/>
                <a:gd name="T81" fmla="*/ 68 h 119"/>
                <a:gd name="T82" fmla="*/ 105 w 118"/>
                <a:gd name="T83" fmla="*/ 59 h 119"/>
                <a:gd name="T84" fmla="*/ 107 w 118"/>
                <a:gd name="T85" fmla="*/ 50 h 119"/>
                <a:gd name="T86" fmla="*/ 109 w 118"/>
                <a:gd name="T87" fmla="*/ 39 h 119"/>
                <a:gd name="T88" fmla="*/ 86 w 118"/>
                <a:gd name="T89" fmla="*/ 66 h 119"/>
                <a:gd name="T90" fmla="*/ 73 w 118"/>
                <a:gd name="T91" fmla="*/ 76 h 119"/>
                <a:gd name="T92" fmla="*/ 35 w 118"/>
                <a:gd name="T93" fmla="*/ 26 h 119"/>
                <a:gd name="T94" fmla="*/ 31 w 118"/>
                <a:gd name="T95" fmla="*/ 17 h 119"/>
                <a:gd name="T96" fmla="*/ 46 w 118"/>
                <a:gd name="T97" fmla="*/ 11 h 119"/>
                <a:gd name="T98" fmla="*/ 50 w 118"/>
                <a:gd name="T99" fmla="*/ 18 h 119"/>
                <a:gd name="T100" fmla="*/ 42 w 118"/>
                <a:gd name="T101" fmla="*/ 27 h 119"/>
                <a:gd name="T102" fmla="*/ 57 w 118"/>
                <a:gd name="T103" fmla="*/ 16 h 119"/>
                <a:gd name="T104" fmla="*/ 59 w 118"/>
                <a:gd name="T105" fmla="*/ 14 h 119"/>
                <a:gd name="T106" fmla="*/ 47 w 118"/>
                <a:gd name="T107" fmla="*/ 27 h 119"/>
                <a:gd name="T108" fmla="*/ 75 w 118"/>
                <a:gd name="T109" fmla="*/ 19 h 119"/>
                <a:gd name="T110" fmla="*/ 87 w 118"/>
                <a:gd name="T111" fmla="*/ 15 h 119"/>
                <a:gd name="T112" fmla="*/ 27 w 118"/>
                <a:gd name="T113" fmla="*/ 59 h 119"/>
                <a:gd name="T114" fmla="*/ 24 w 118"/>
                <a:gd name="T115" fmla="*/ 59 h 119"/>
                <a:gd name="T116" fmla="*/ 23 w 118"/>
                <a:gd name="T117" fmla="*/ 55 h 119"/>
                <a:gd name="T118" fmla="*/ 111 w 118"/>
                <a:gd name="T119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1" y="119"/>
                    <a:pt x="118" y="92"/>
                    <a:pt x="118" y="60"/>
                  </a:cubicBezTo>
                  <a:cubicBezTo>
                    <a:pt x="118" y="27"/>
                    <a:pt x="91" y="0"/>
                    <a:pt x="59" y="0"/>
                  </a:cubicBezTo>
                  <a:close/>
                  <a:moveTo>
                    <a:pt x="110" y="77"/>
                  </a:moveTo>
                  <a:cubicBezTo>
                    <a:pt x="110" y="77"/>
                    <a:pt x="110" y="77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8" y="82"/>
                    <a:pt x="107" y="86"/>
                    <a:pt x="104" y="89"/>
                  </a:cubicBezTo>
                  <a:cubicBezTo>
                    <a:pt x="104" y="89"/>
                    <a:pt x="104" y="89"/>
                    <a:pt x="103" y="90"/>
                  </a:cubicBezTo>
                  <a:cubicBezTo>
                    <a:pt x="102" y="89"/>
                    <a:pt x="102" y="90"/>
                    <a:pt x="101" y="91"/>
                  </a:cubicBezTo>
                  <a:cubicBezTo>
                    <a:pt x="100" y="91"/>
                    <a:pt x="100" y="90"/>
                    <a:pt x="100" y="90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0" y="87"/>
                    <a:pt x="100" y="87"/>
                    <a:pt x="99" y="87"/>
                  </a:cubicBezTo>
                  <a:cubicBezTo>
                    <a:pt x="100" y="86"/>
                    <a:pt x="99" y="85"/>
                    <a:pt x="99" y="84"/>
                  </a:cubicBezTo>
                  <a:cubicBezTo>
                    <a:pt x="99" y="83"/>
                    <a:pt x="100" y="83"/>
                    <a:pt x="101" y="83"/>
                  </a:cubicBezTo>
                  <a:cubicBezTo>
                    <a:pt x="101" y="83"/>
                    <a:pt x="101" y="81"/>
                    <a:pt x="102" y="81"/>
                  </a:cubicBezTo>
                  <a:cubicBezTo>
                    <a:pt x="102" y="80"/>
                    <a:pt x="102" y="81"/>
                    <a:pt x="102" y="81"/>
                  </a:cubicBezTo>
                  <a:cubicBezTo>
                    <a:pt x="103" y="81"/>
                    <a:pt x="102" y="80"/>
                    <a:pt x="103" y="80"/>
                  </a:cubicBezTo>
                  <a:cubicBezTo>
                    <a:pt x="103" y="80"/>
                    <a:pt x="104" y="79"/>
                    <a:pt x="104" y="80"/>
                  </a:cubicBezTo>
                  <a:cubicBezTo>
                    <a:pt x="105" y="80"/>
                    <a:pt x="105" y="79"/>
                    <a:pt x="105" y="78"/>
                  </a:cubicBezTo>
                  <a:cubicBezTo>
                    <a:pt x="105" y="78"/>
                    <a:pt x="106" y="77"/>
                    <a:pt x="107" y="77"/>
                  </a:cubicBezTo>
                  <a:cubicBezTo>
                    <a:pt x="107" y="77"/>
                    <a:pt x="107" y="76"/>
                    <a:pt x="107" y="76"/>
                  </a:cubicBezTo>
                  <a:cubicBezTo>
                    <a:pt x="108" y="77"/>
                    <a:pt x="109" y="76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lose/>
                  <a:moveTo>
                    <a:pt x="17" y="25"/>
                  </a:moveTo>
                  <a:cubicBezTo>
                    <a:pt x="17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5"/>
                  </a:cubicBezTo>
                  <a:cubicBezTo>
                    <a:pt x="19" y="25"/>
                    <a:pt x="20" y="26"/>
                    <a:pt x="20" y="26"/>
                  </a:cubicBezTo>
                  <a:cubicBezTo>
                    <a:pt x="20" y="25"/>
                    <a:pt x="20" y="24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1" y="22"/>
                    <a:pt x="21" y="23"/>
                    <a:pt x="21" y="23"/>
                  </a:cubicBezTo>
                  <a:cubicBezTo>
                    <a:pt x="22" y="24"/>
                    <a:pt x="22" y="24"/>
                    <a:pt x="23" y="25"/>
                  </a:cubicBezTo>
                  <a:cubicBezTo>
                    <a:pt x="23" y="25"/>
                    <a:pt x="22" y="25"/>
                    <a:pt x="23" y="26"/>
                  </a:cubicBezTo>
                  <a:cubicBezTo>
                    <a:pt x="23" y="25"/>
                    <a:pt x="23" y="25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3"/>
                    <a:pt x="23" y="21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5" y="21"/>
                    <a:pt x="26" y="20"/>
                    <a:pt x="26" y="22"/>
                  </a:cubicBezTo>
                  <a:cubicBezTo>
                    <a:pt x="27" y="22"/>
                    <a:pt x="27" y="21"/>
                    <a:pt x="28" y="21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0" y="23"/>
                    <a:pt x="30" y="24"/>
                    <a:pt x="31" y="24"/>
                  </a:cubicBezTo>
                  <a:cubicBezTo>
                    <a:pt x="31" y="24"/>
                    <a:pt x="30" y="24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1" y="30"/>
                    <a:pt x="30" y="30"/>
                    <a:pt x="30" y="31"/>
                  </a:cubicBezTo>
                  <a:cubicBezTo>
                    <a:pt x="29" y="31"/>
                    <a:pt x="29" y="29"/>
                    <a:pt x="27" y="29"/>
                  </a:cubicBezTo>
                  <a:cubicBezTo>
                    <a:pt x="27" y="29"/>
                    <a:pt x="26" y="29"/>
                    <a:pt x="26" y="28"/>
                  </a:cubicBezTo>
                  <a:cubicBezTo>
                    <a:pt x="26" y="27"/>
                    <a:pt x="28" y="27"/>
                    <a:pt x="28" y="26"/>
                  </a:cubicBezTo>
                  <a:cubicBezTo>
                    <a:pt x="28" y="25"/>
                    <a:pt x="27" y="26"/>
                    <a:pt x="27" y="24"/>
                  </a:cubicBezTo>
                  <a:cubicBezTo>
                    <a:pt x="27" y="25"/>
                    <a:pt x="26" y="24"/>
                    <a:pt x="26" y="24"/>
                  </a:cubicBezTo>
                  <a:cubicBezTo>
                    <a:pt x="25" y="24"/>
                    <a:pt x="25" y="24"/>
                    <a:pt x="24" y="24"/>
                  </a:cubicBezTo>
                  <a:cubicBezTo>
                    <a:pt x="24" y="24"/>
                    <a:pt x="25" y="24"/>
                    <a:pt x="25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7"/>
                    <a:pt x="23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29"/>
                    <a:pt x="21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20" y="33"/>
                    <a:pt x="19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7"/>
                    <a:pt x="24" y="38"/>
                  </a:cubicBezTo>
                  <a:cubicBezTo>
                    <a:pt x="24" y="37"/>
                    <a:pt x="24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5" y="35"/>
                    <a:pt x="25" y="35"/>
                  </a:cubicBezTo>
                  <a:cubicBezTo>
                    <a:pt x="25" y="33"/>
                    <a:pt x="25" y="32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1"/>
                    <a:pt x="28" y="32"/>
                    <a:pt x="28" y="33"/>
                  </a:cubicBezTo>
                  <a:cubicBezTo>
                    <a:pt x="29" y="33"/>
                    <a:pt x="29" y="33"/>
                    <a:pt x="30" y="33"/>
                  </a:cubicBezTo>
                  <a:cubicBezTo>
                    <a:pt x="30" y="33"/>
                    <a:pt x="30" y="32"/>
                    <a:pt x="30" y="32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6"/>
                    <a:pt x="32" y="36"/>
                    <a:pt x="32" y="37"/>
                  </a:cubicBezTo>
                  <a:cubicBezTo>
                    <a:pt x="33" y="37"/>
                    <a:pt x="33" y="36"/>
                    <a:pt x="33" y="37"/>
                  </a:cubicBezTo>
                  <a:cubicBezTo>
                    <a:pt x="33" y="38"/>
                    <a:pt x="33" y="38"/>
                    <a:pt x="33" y="39"/>
                  </a:cubicBezTo>
                  <a:cubicBezTo>
                    <a:pt x="33" y="40"/>
                    <a:pt x="33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2" y="40"/>
                    <a:pt x="32" y="40"/>
                    <a:pt x="33" y="39"/>
                  </a:cubicBezTo>
                  <a:cubicBezTo>
                    <a:pt x="32" y="38"/>
                    <a:pt x="31" y="40"/>
                    <a:pt x="30" y="39"/>
                  </a:cubicBezTo>
                  <a:cubicBezTo>
                    <a:pt x="30" y="40"/>
                    <a:pt x="31" y="40"/>
                    <a:pt x="30" y="40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2"/>
                    <a:pt x="30" y="42"/>
                    <a:pt x="31" y="42"/>
                  </a:cubicBezTo>
                  <a:cubicBezTo>
                    <a:pt x="30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7" y="43"/>
                    <a:pt x="26" y="44"/>
                  </a:cubicBezTo>
                  <a:cubicBezTo>
                    <a:pt x="26" y="45"/>
                    <a:pt x="27" y="44"/>
                    <a:pt x="27" y="45"/>
                  </a:cubicBezTo>
                  <a:cubicBezTo>
                    <a:pt x="26" y="45"/>
                    <a:pt x="26" y="46"/>
                    <a:pt x="25" y="46"/>
                  </a:cubicBezTo>
                  <a:cubicBezTo>
                    <a:pt x="25" y="47"/>
                    <a:pt x="24" y="47"/>
                    <a:pt x="25" y="48"/>
                  </a:cubicBezTo>
                  <a:cubicBezTo>
                    <a:pt x="24" y="48"/>
                    <a:pt x="24" y="49"/>
                    <a:pt x="24" y="49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3" y="50"/>
                    <a:pt x="22" y="51"/>
                    <a:pt x="21" y="52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1" y="55"/>
                    <a:pt x="21" y="55"/>
                    <a:pt x="21" y="54"/>
                  </a:cubicBezTo>
                  <a:cubicBezTo>
                    <a:pt x="21" y="53"/>
                    <a:pt x="19" y="53"/>
                    <a:pt x="19" y="53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7" y="54"/>
                    <a:pt x="17" y="53"/>
                    <a:pt x="16" y="53"/>
                  </a:cubicBezTo>
                  <a:cubicBezTo>
                    <a:pt x="16" y="53"/>
                    <a:pt x="15" y="54"/>
                    <a:pt x="15" y="54"/>
                  </a:cubicBezTo>
                  <a:cubicBezTo>
                    <a:pt x="15" y="55"/>
                    <a:pt x="14" y="59"/>
                    <a:pt x="16" y="59"/>
                  </a:cubicBezTo>
                  <a:cubicBezTo>
                    <a:pt x="17" y="59"/>
                    <a:pt x="16" y="58"/>
                    <a:pt x="17" y="57"/>
                  </a:cubicBezTo>
                  <a:cubicBezTo>
                    <a:pt x="18" y="58"/>
                    <a:pt x="18" y="58"/>
                    <a:pt x="19" y="57"/>
                  </a:cubicBezTo>
                  <a:cubicBezTo>
                    <a:pt x="19" y="59"/>
                    <a:pt x="18" y="59"/>
                    <a:pt x="18" y="60"/>
                  </a:cubicBezTo>
                  <a:cubicBezTo>
                    <a:pt x="19" y="61"/>
                    <a:pt x="20" y="60"/>
                    <a:pt x="20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2" y="64"/>
                    <a:pt x="22" y="65"/>
                  </a:cubicBezTo>
                  <a:cubicBezTo>
                    <a:pt x="23" y="64"/>
                    <a:pt x="23" y="64"/>
                    <a:pt x="24" y="63"/>
                  </a:cubicBezTo>
                  <a:cubicBezTo>
                    <a:pt x="24" y="63"/>
                    <a:pt x="24" y="62"/>
                    <a:pt x="24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6" y="62"/>
                    <a:pt x="26" y="62"/>
                  </a:cubicBezTo>
                  <a:cubicBezTo>
                    <a:pt x="26" y="63"/>
                    <a:pt x="27" y="63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0" y="64"/>
                    <a:pt x="30" y="65"/>
                  </a:cubicBezTo>
                  <a:cubicBezTo>
                    <a:pt x="31" y="66"/>
                    <a:pt x="31" y="66"/>
                    <a:pt x="32" y="67"/>
                  </a:cubicBezTo>
                  <a:cubicBezTo>
                    <a:pt x="33" y="66"/>
                    <a:pt x="34" y="68"/>
                    <a:pt x="34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1"/>
                    <a:pt x="36" y="70"/>
                    <a:pt x="36" y="71"/>
                  </a:cubicBezTo>
                  <a:cubicBezTo>
                    <a:pt x="37" y="71"/>
                    <a:pt x="37" y="71"/>
                    <a:pt x="38" y="71"/>
                  </a:cubicBezTo>
                  <a:cubicBezTo>
                    <a:pt x="38" y="71"/>
                    <a:pt x="39" y="71"/>
                    <a:pt x="39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3"/>
                    <a:pt x="41" y="73"/>
                    <a:pt x="41" y="74"/>
                  </a:cubicBezTo>
                  <a:cubicBezTo>
                    <a:pt x="41" y="74"/>
                    <a:pt x="40" y="74"/>
                    <a:pt x="40" y="75"/>
                  </a:cubicBezTo>
                  <a:cubicBezTo>
                    <a:pt x="40" y="75"/>
                    <a:pt x="40" y="76"/>
                    <a:pt x="40" y="76"/>
                  </a:cubicBezTo>
                  <a:cubicBezTo>
                    <a:pt x="40" y="77"/>
                    <a:pt x="39" y="77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9"/>
                    <a:pt x="38" y="79"/>
                    <a:pt x="38" y="79"/>
                  </a:cubicBezTo>
                  <a:cubicBezTo>
                    <a:pt x="39" y="81"/>
                    <a:pt x="38" y="82"/>
                    <a:pt x="38" y="83"/>
                  </a:cubicBezTo>
                  <a:cubicBezTo>
                    <a:pt x="37" y="83"/>
                    <a:pt x="37" y="83"/>
                    <a:pt x="36" y="84"/>
                  </a:cubicBezTo>
                  <a:cubicBezTo>
                    <a:pt x="36" y="84"/>
                    <a:pt x="36" y="85"/>
                    <a:pt x="35" y="85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7"/>
                    <a:pt x="34" y="87"/>
                    <a:pt x="34" y="89"/>
                  </a:cubicBezTo>
                  <a:cubicBezTo>
                    <a:pt x="34" y="89"/>
                    <a:pt x="34" y="89"/>
                    <a:pt x="3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1" y="92"/>
                    <a:pt x="31" y="93"/>
                    <a:pt x="30" y="93"/>
                  </a:cubicBezTo>
                  <a:cubicBezTo>
                    <a:pt x="30" y="94"/>
                    <a:pt x="30" y="95"/>
                    <a:pt x="29" y="94"/>
                  </a:cubicBezTo>
                  <a:cubicBezTo>
                    <a:pt x="30" y="95"/>
                    <a:pt x="29" y="97"/>
                    <a:pt x="29" y="97"/>
                  </a:cubicBezTo>
                  <a:cubicBezTo>
                    <a:pt x="29" y="98"/>
                    <a:pt x="29" y="98"/>
                    <a:pt x="29" y="99"/>
                  </a:cubicBezTo>
                  <a:cubicBezTo>
                    <a:pt x="29" y="99"/>
                    <a:pt x="29" y="99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2"/>
                    <a:pt x="29" y="102"/>
                    <a:pt x="28" y="102"/>
                  </a:cubicBezTo>
                  <a:cubicBezTo>
                    <a:pt x="29" y="103"/>
                    <a:pt x="29" y="103"/>
                    <a:pt x="30" y="103"/>
                  </a:cubicBezTo>
                  <a:cubicBezTo>
                    <a:pt x="29" y="104"/>
                    <a:pt x="28" y="104"/>
                    <a:pt x="28" y="104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27" y="103"/>
                    <a:pt x="26" y="103"/>
                  </a:cubicBezTo>
                  <a:cubicBezTo>
                    <a:pt x="27" y="103"/>
                    <a:pt x="26" y="103"/>
                    <a:pt x="26" y="102"/>
                  </a:cubicBezTo>
                  <a:cubicBezTo>
                    <a:pt x="26" y="102"/>
                    <a:pt x="26" y="101"/>
                    <a:pt x="25" y="100"/>
                  </a:cubicBezTo>
                  <a:cubicBezTo>
                    <a:pt x="26" y="99"/>
                    <a:pt x="25" y="98"/>
                    <a:pt x="25" y="97"/>
                  </a:cubicBezTo>
                  <a:cubicBezTo>
                    <a:pt x="25" y="96"/>
                    <a:pt x="25" y="96"/>
                    <a:pt x="25" y="95"/>
                  </a:cubicBezTo>
                  <a:cubicBezTo>
                    <a:pt x="25" y="94"/>
                    <a:pt x="24" y="95"/>
                    <a:pt x="25" y="94"/>
                  </a:cubicBezTo>
                  <a:cubicBezTo>
                    <a:pt x="25" y="94"/>
                    <a:pt x="26" y="94"/>
                    <a:pt x="26" y="93"/>
                  </a:cubicBezTo>
                  <a:cubicBezTo>
                    <a:pt x="25" y="92"/>
                    <a:pt x="25" y="93"/>
                    <a:pt x="25" y="92"/>
                  </a:cubicBezTo>
                  <a:cubicBezTo>
                    <a:pt x="25" y="91"/>
                    <a:pt x="25" y="89"/>
                    <a:pt x="26" y="88"/>
                  </a:cubicBezTo>
                  <a:cubicBezTo>
                    <a:pt x="26" y="87"/>
                    <a:pt x="25" y="86"/>
                    <a:pt x="26" y="85"/>
                  </a:cubicBezTo>
                  <a:cubicBezTo>
                    <a:pt x="26" y="84"/>
                    <a:pt x="25" y="84"/>
                    <a:pt x="25" y="84"/>
                  </a:cubicBezTo>
                  <a:cubicBezTo>
                    <a:pt x="25" y="84"/>
                    <a:pt x="25" y="83"/>
                    <a:pt x="26" y="83"/>
                  </a:cubicBezTo>
                  <a:cubicBezTo>
                    <a:pt x="26" y="81"/>
                    <a:pt x="25" y="81"/>
                    <a:pt x="25" y="80"/>
                  </a:cubicBezTo>
                  <a:cubicBezTo>
                    <a:pt x="24" y="80"/>
                    <a:pt x="23" y="78"/>
                    <a:pt x="23" y="78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76"/>
                    <a:pt x="21" y="76"/>
                    <a:pt x="21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2" y="72"/>
                    <a:pt x="21" y="71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5"/>
                    <a:pt x="21" y="66"/>
                    <a:pt x="21" y="66"/>
                  </a:cubicBezTo>
                  <a:cubicBezTo>
                    <a:pt x="20" y="66"/>
                    <a:pt x="20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4" y="61"/>
                    <a:pt x="13" y="60"/>
                    <a:pt x="11" y="60"/>
                  </a:cubicBezTo>
                  <a:cubicBezTo>
                    <a:pt x="11" y="59"/>
                    <a:pt x="11" y="58"/>
                    <a:pt x="11" y="57"/>
                  </a:cubicBezTo>
                  <a:cubicBezTo>
                    <a:pt x="10" y="56"/>
                    <a:pt x="10" y="56"/>
                    <a:pt x="9" y="55"/>
                  </a:cubicBezTo>
                  <a:cubicBezTo>
                    <a:pt x="9" y="55"/>
                    <a:pt x="9" y="54"/>
                    <a:pt x="9" y="54"/>
                  </a:cubicBezTo>
                  <a:cubicBezTo>
                    <a:pt x="9" y="56"/>
                    <a:pt x="9" y="55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1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1"/>
                    <a:pt x="11" y="32"/>
                    <a:pt x="17" y="25"/>
                  </a:cubicBezTo>
                  <a:close/>
                  <a:moveTo>
                    <a:pt x="24" y="18"/>
                  </a:moveTo>
                  <a:cubicBezTo>
                    <a:pt x="27" y="16"/>
                    <a:pt x="30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0" y="15"/>
                    <a:pt x="30" y="16"/>
                    <a:pt x="29" y="16"/>
                  </a:cubicBezTo>
                  <a:cubicBezTo>
                    <a:pt x="29" y="17"/>
                    <a:pt x="28" y="17"/>
                    <a:pt x="28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9"/>
                    <a:pt x="27" y="18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21"/>
                    <a:pt x="24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9"/>
                    <a:pt x="24" y="18"/>
                    <a:pt x="24" y="18"/>
                  </a:cubicBezTo>
                  <a:close/>
                  <a:moveTo>
                    <a:pt x="107" y="35"/>
                  </a:moveTo>
                  <a:cubicBezTo>
                    <a:pt x="107" y="35"/>
                    <a:pt x="106" y="35"/>
                    <a:pt x="106" y="36"/>
                  </a:cubicBezTo>
                  <a:cubicBezTo>
                    <a:pt x="106" y="37"/>
                    <a:pt x="107" y="36"/>
                    <a:pt x="107" y="36"/>
                  </a:cubicBezTo>
                  <a:cubicBezTo>
                    <a:pt x="108" y="36"/>
                    <a:pt x="108" y="37"/>
                    <a:pt x="108" y="38"/>
                  </a:cubicBezTo>
                  <a:cubicBezTo>
                    <a:pt x="108" y="39"/>
                    <a:pt x="109" y="40"/>
                    <a:pt x="108" y="41"/>
                  </a:cubicBezTo>
                  <a:cubicBezTo>
                    <a:pt x="108" y="42"/>
                    <a:pt x="107" y="43"/>
                    <a:pt x="107" y="44"/>
                  </a:cubicBezTo>
                  <a:cubicBezTo>
                    <a:pt x="106" y="44"/>
                    <a:pt x="106" y="44"/>
                    <a:pt x="106" y="45"/>
                  </a:cubicBezTo>
                  <a:cubicBezTo>
                    <a:pt x="105" y="46"/>
                    <a:pt x="106" y="49"/>
                    <a:pt x="105" y="50"/>
                  </a:cubicBezTo>
                  <a:cubicBezTo>
                    <a:pt x="104" y="49"/>
                    <a:pt x="104" y="49"/>
                    <a:pt x="104" y="48"/>
                  </a:cubicBezTo>
                  <a:cubicBezTo>
                    <a:pt x="104" y="47"/>
                    <a:pt x="103" y="47"/>
                    <a:pt x="103" y="46"/>
                  </a:cubicBezTo>
                  <a:cubicBezTo>
                    <a:pt x="102" y="46"/>
                    <a:pt x="103" y="47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50"/>
                    <a:pt x="102" y="50"/>
                    <a:pt x="103" y="50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2"/>
                    <a:pt x="103" y="54"/>
                    <a:pt x="103" y="54"/>
                  </a:cubicBezTo>
                  <a:cubicBezTo>
                    <a:pt x="102" y="54"/>
                    <a:pt x="102" y="55"/>
                    <a:pt x="102" y="55"/>
                  </a:cubicBezTo>
                  <a:cubicBezTo>
                    <a:pt x="102" y="56"/>
                    <a:pt x="101" y="57"/>
                    <a:pt x="100" y="58"/>
                  </a:cubicBezTo>
                  <a:cubicBezTo>
                    <a:pt x="100" y="58"/>
                    <a:pt x="99" y="58"/>
                    <a:pt x="98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60"/>
                    <a:pt x="98" y="60"/>
                  </a:cubicBezTo>
                  <a:cubicBezTo>
                    <a:pt x="99" y="63"/>
                    <a:pt x="98" y="65"/>
                    <a:pt x="97" y="65"/>
                  </a:cubicBezTo>
                  <a:cubicBezTo>
                    <a:pt x="97" y="64"/>
                    <a:pt x="96" y="64"/>
                    <a:pt x="96" y="64"/>
                  </a:cubicBezTo>
                  <a:cubicBezTo>
                    <a:pt x="96" y="64"/>
                    <a:pt x="95" y="63"/>
                    <a:pt x="95" y="62"/>
                  </a:cubicBezTo>
                  <a:cubicBezTo>
                    <a:pt x="94" y="63"/>
                    <a:pt x="95" y="64"/>
                    <a:pt x="95" y="64"/>
                  </a:cubicBezTo>
                  <a:cubicBezTo>
                    <a:pt x="95" y="65"/>
                    <a:pt x="95" y="65"/>
                    <a:pt x="96" y="66"/>
                  </a:cubicBezTo>
                  <a:cubicBezTo>
                    <a:pt x="96" y="67"/>
                    <a:pt x="97" y="67"/>
                    <a:pt x="97" y="69"/>
                  </a:cubicBezTo>
                  <a:cubicBezTo>
                    <a:pt x="96" y="68"/>
                    <a:pt x="95" y="67"/>
                    <a:pt x="94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94" y="63"/>
                    <a:pt x="94" y="62"/>
                    <a:pt x="93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0"/>
                    <a:pt x="92" y="61"/>
                    <a:pt x="91" y="60"/>
                  </a:cubicBezTo>
                  <a:cubicBezTo>
                    <a:pt x="91" y="60"/>
                    <a:pt x="92" y="60"/>
                    <a:pt x="92" y="59"/>
                  </a:cubicBezTo>
                  <a:cubicBezTo>
                    <a:pt x="91" y="59"/>
                    <a:pt x="91" y="58"/>
                    <a:pt x="91" y="57"/>
                  </a:cubicBezTo>
                  <a:cubicBezTo>
                    <a:pt x="90" y="58"/>
                    <a:pt x="89" y="58"/>
                    <a:pt x="89" y="58"/>
                  </a:cubicBezTo>
                  <a:cubicBezTo>
                    <a:pt x="89" y="59"/>
                    <a:pt x="88" y="59"/>
                    <a:pt x="88" y="60"/>
                  </a:cubicBezTo>
                  <a:cubicBezTo>
                    <a:pt x="87" y="60"/>
                    <a:pt x="88" y="61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6" y="61"/>
                  </a:cubicBezTo>
                  <a:cubicBezTo>
                    <a:pt x="87" y="63"/>
                    <a:pt x="86" y="64"/>
                    <a:pt x="86" y="65"/>
                  </a:cubicBezTo>
                  <a:cubicBezTo>
                    <a:pt x="85" y="65"/>
                    <a:pt x="85" y="65"/>
                    <a:pt x="84" y="65"/>
                  </a:cubicBezTo>
                  <a:cubicBezTo>
                    <a:pt x="84" y="65"/>
                    <a:pt x="84" y="64"/>
                    <a:pt x="84" y="64"/>
                  </a:cubicBezTo>
                  <a:cubicBezTo>
                    <a:pt x="84" y="63"/>
                    <a:pt x="84" y="63"/>
                    <a:pt x="84" y="62"/>
                  </a:cubicBezTo>
                  <a:cubicBezTo>
                    <a:pt x="83" y="61"/>
                    <a:pt x="83" y="60"/>
                    <a:pt x="82" y="59"/>
                  </a:cubicBezTo>
                  <a:cubicBezTo>
                    <a:pt x="83" y="59"/>
                    <a:pt x="82" y="59"/>
                    <a:pt x="82" y="58"/>
                  </a:cubicBezTo>
                  <a:cubicBezTo>
                    <a:pt x="82" y="58"/>
                    <a:pt x="81" y="58"/>
                    <a:pt x="81" y="57"/>
                  </a:cubicBezTo>
                  <a:cubicBezTo>
                    <a:pt x="81" y="57"/>
                    <a:pt x="81" y="57"/>
                    <a:pt x="82" y="57"/>
                  </a:cubicBezTo>
                  <a:cubicBezTo>
                    <a:pt x="81" y="57"/>
                    <a:pt x="80" y="56"/>
                    <a:pt x="79" y="56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8" y="55"/>
                    <a:pt x="78" y="56"/>
                    <a:pt x="77" y="56"/>
                  </a:cubicBezTo>
                  <a:cubicBezTo>
                    <a:pt x="77" y="55"/>
                    <a:pt x="77" y="55"/>
                    <a:pt x="76" y="55"/>
                  </a:cubicBezTo>
                  <a:cubicBezTo>
                    <a:pt x="75" y="55"/>
                    <a:pt x="75" y="53"/>
                    <a:pt x="74" y="52"/>
                  </a:cubicBezTo>
                  <a:cubicBezTo>
                    <a:pt x="74" y="52"/>
                    <a:pt x="73" y="53"/>
                    <a:pt x="73" y="53"/>
                  </a:cubicBezTo>
                  <a:cubicBezTo>
                    <a:pt x="74" y="53"/>
                    <a:pt x="74" y="54"/>
                    <a:pt x="74" y="54"/>
                  </a:cubicBezTo>
                  <a:cubicBezTo>
                    <a:pt x="74" y="55"/>
                    <a:pt x="75" y="55"/>
                    <a:pt x="75" y="56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6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9"/>
                  </a:cubicBezTo>
                  <a:cubicBezTo>
                    <a:pt x="76" y="59"/>
                    <a:pt x="76" y="60"/>
                    <a:pt x="75" y="60"/>
                  </a:cubicBezTo>
                  <a:cubicBezTo>
                    <a:pt x="75" y="60"/>
                    <a:pt x="75" y="61"/>
                    <a:pt x="75" y="61"/>
                  </a:cubicBezTo>
                  <a:cubicBezTo>
                    <a:pt x="73" y="61"/>
                    <a:pt x="72" y="62"/>
                    <a:pt x="71" y="63"/>
                  </a:cubicBezTo>
                  <a:cubicBezTo>
                    <a:pt x="70" y="62"/>
                    <a:pt x="70" y="61"/>
                    <a:pt x="70" y="60"/>
                  </a:cubicBezTo>
                  <a:cubicBezTo>
                    <a:pt x="69" y="59"/>
                    <a:pt x="69" y="58"/>
                    <a:pt x="68" y="57"/>
                  </a:cubicBezTo>
                  <a:cubicBezTo>
                    <a:pt x="68" y="56"/>
                    <a:pt x="67" y="55"/>
                    <a:pt x="67" y="55"/>
                  </a:cubicBezTo>
                  <a:cubicBezTo>
                    <a:pt x="67" y="55"/>
                    <a:pt x="67" y="56"/>
                    <a:pt x="67" y="57"/>
                  </a:cubicBezTo>
                  <a:cubicBezTo>
                    <a:pt x="67" y="57"/>
                    <a:pt x="68" y="57"/>
                    <a:pt x="68" y="58"/>
                  </a:cubicBezTo>
                  <a:cubicBezTo>
                    <a:pt x="68" y="59"/>
                    <a:pt x="69" y="59"/>
                    <a:pt x="69" y="61"/>
                  </a:cubicBezTo>
                  <a:cubicBezTo>
                    <a:pt x="70" y="61"/>
                    <a:pt x="70" y="62"/>
                    <a:pt x="71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3" y="66"/>
                    <a:pt x="72" y="68"/>
                    <a:pt x="71" y="69"/>
                  </a:cubicBezTo>
                  <a:cubicBezTo>
                    <a:pt x="71" y="70"/>
                    <a:pt x="70" y="70"/>
                    <a:pt x="70" y="70"/>
                  </a:cubicBezTo>
                  <a:cubicBezTo>
                    <a:pt x="70" y="72"/>
                    <a:pt x="69" y="72"/>
                    <a:pt x="69" y="73"/>
                  </a:cubicBezTo>
                  <a:cubicBezTo>
                    <a:pt x="69" y="75"/>
                    <a:pt x="69" y="77"/>
                    <a:pt x="69" y="79"/>
                  </a:cubicBezTo>
                  <a:cubicBezTo>
                    <a:pt x="68" y="80"/>
                    <a:pt x="67" y="82"/>
                    <a:pt x="67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6" y="86"/>
                    <a:pt x="66" y="86"/>
                  </a:cubicBezTo>
                  <a:cubicBezTo>
                    <a:pt x="65" y="87"/>
                    <a:pt x="64" y="88"/>
                    <a:pt x="64" y="89"/>
                  </a:cubicBezTo>
                  <a:cubicBezTo>
                    <a:pt x="62" y="89"/>
                    <a:pt x="62" y="90"/>
                    <a:pt x="60" y="91"/>
                  </a:cubicBezTo>
                  <a:cubicBezTo>
                    <a:pt x="59" y="89"/>
                    <a:pt x="59" y="87"/>
                    <a:pt x="58" y="86"/>
                  </a:cubicBezTo>
                  <a:cubicBezTo>
                    <a:pt x="58" y="86"/>
                    <a:pt x="58" y="85"/>
                    <a:pt x="58" y="84"/>
                  </a:cubicBezTo>
                  <a:cubicBezTo>
                    <a:pt x="58" y="83"/>
                    <a:pt x="57" y="82"/>
                    <a:pt x="57" y="81"/>
                  </a:cubicBezTo>
                  <a:cubicBezTo>
                    <a:pt x="57" y="80"/>
                    <a:pt x="57" y="78"/>
                    <a:pt x="57" y="77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6" y="72"/>
                    <a:pt x="55" y="71"/>
                  </a:cubicBezTo>
                  <a:cubicBezTo>
                    <a:pt x="55" y="70"/>
                    <a:pt x="56" y="69"/>
                    <a:pt x="56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4" y="68"/>
                    <a:pt x="54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2" y="66"/>
                    <a:pt x="52" y="67"/>
                    <a:pt x="52" y="68"/>
                  </a:cubicBezTo>
                  <a:cubicBezTo>
                    <a:pt x="51" y="67"/>
                    <a:pt x="50" y="68"/>
                    <a:pt x="49" y="68"/>
                  </a:cubicBezTo>
                  <a:cubicBezTo>
                    <a:pt x="48" y="68"/>
                    <a:pt x="47" y="67"/>
                    <a:pt x="46" y="66"/>
                  </a:cubicBezTo>
                  <a:cubicBezTo>
                    <a:pt x="46" y="65"/>
                    <a:pt x="46" y="64"/>
                    <a:pt x="45" y="63"/>
                  </a:cubicBezTo>
                  <a:cubicBezTo>
                    <a:pt x="45" y="61"/>
                    <a:pt x="45" y="59"/>
                    <a:pt x="45" y="58"/>
                  </a:cubicBezTo>
                  <a:cubicBezTo>
                    <a:pt x="45" y="57"/>
                    <a:pt x="46" y="56"/>
                    <a:pt x="46" y="55"/>
                  </a:cubicBezTo>
                  <a:cubicBezTo>
                    <a:pt x="46" y="54"/>
                    <a:pt x="47" y="54"/>
                    <a:pt x="48" y="53"/>
                  </a:cubicBezTo>
                  <a:cubicBezTo>
                    <a:pt x="48" y="52"/>
                    <a:pt x="48" y="51"/>
                    <a:pt x="48" y="50"/>
                  </a:cubicBezTo>
                  <a:cubicBezTo>
                    <a:pt x="49" y="50"/>
                    <a:pt x="49" y="49"/>
                    <a:pt x="50" y="49"/>
                  </a:cubicBez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3" y="48"/>
                    <a:pt x="54" y="49"/>
                  </a:cubicBezTo>
                  <a:cubicBezTo>
                    <a:pt x="55" y="48"/>
                    <a:pt x="56" y="48"/>
                    <a:pt x="57" y="48"/>
                  </a:cubicBezTo>
                  <a:cubicBezTo>
                    <a:pt x="57" y="48"/>
                    <a:pt x="57" y="49"/>
                    <a:pt x="57" y="49"/>
                  </a:cubicBezTo>
                  <a:cubicBezTo>
                    <a:pt x="57" y="49"/>
                    <a:pt x="57" y="49"/>
                    <a:pt x="57" y="50"/>
                  </a:cubicBezTo>
                  <a:cubicBezTo>
                    <a:pt x="58" y="51"/>
                    <a:pt x="59" y="51"/>
                    <a:pt x="60" y="52"/>
                  </a:cubicBezTo>
                  <a:cubicBezTo>
                    <a:pt x="61" y="52"/>
                    <a:pt x="61" y="51"/>
                    <a:pt x="61" y="51"/>
                  </a:cubicBezTo>
                  <a:cubicBezTo>
                    <a:pt x="63" y="51"/>
                    <a:pt x="64" y="51"/>
                    <a:pt x="66" y="52"/>
                  </a:cubicBezTo>
                  <a:cubicBezTo>
                    <a:pt x="67" y="52"/>
                    <a:pt x="66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6" y="48"/>
                    <a:pt x="67" y="50"/>
                    <a:pt x="66" y="50"/>
                  </a:cubicBezTo>
                  <a:cubicBezTo>
                    <a:pt x="65" y="50"/>
                    <a:pt x="66" y="49"/>
                    <a:pt x="65" y="49"/>
                  </a:cubicBezTo>
                  <a:cubicBezTo>
                    <a:pt x="65" y="49"/>
                    <a:pt x="64" y="49"/>
                    <a:pt x="63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2" y="46"/>
                    <a:pt x="62" y="46"/>
                  </a:cubicBezTo>
                  <a:cubicBezTo>
                    <a:pt x="62" y="47"/>
                    <a:pt x="62" y="48"/>
                    <a:pt x="62" y="49"/>
                  </a:cubicBezTo>
                  <a:cubicBezTo>
                    <a:pt x="63" y="48"/>
                    <a:pt x="63" y="49"/>
                    <a:pt x="63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1" y="49"/>
                    <a:pt x="61" y="48"/>
                  </a:cubicBezTo>
                  <a:cubicBezTo>
                    <a:pt x="61" y="48"/>
                    <a:pt x="61" y="47"/>
                    <a:pt x="61" y="47"/>
                  </a:cubicBezTo>
                  <a:cubicBezTo>
                    <a:pt x="61" y="47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9" y="44"/>
                    <a:pt x="58" y="44"/>
                    <a:pt x="58" y="43"/>
                  </a:cubicBezTo>
                  <a:cubicBezTo>
                    <a:pt x="57" y="45"/>
                    <a:pt x="60" y="45"/>
                    <a:pt x="60" y="46"/>
                  </a:cubicBezTo>
                  <a:cubicBezTo>
                    <a:pt x="60" y="47"/>
                    <a:pt x="59" y="45"/>
                    <a:pt x="59" y="46"/>
                  </a:cubicBezTo>
                  <a:cubicBezTo>
                    <a:pt x="59" y="46"/>
                    <a:pt x="60" y="46"/>
                    <a:pt x="59" y="47"/>
                  </a:cubicBezTo>
                  <a:cubicBezTo>
                    <a:pt x="59" y="47"/>
                    <a:pt x="58" y="47"/>
                    <a:pt x="59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9" y="47"/>
                    <a:pt x="59" y="47"/>
                  </a:cubicBezTo>
                  <a:cubicBezTo>
                    <a:pt x="58" y="46"/>
                    <a:pt x="58" y="45"/>
                    <a:pt x="57" y="45"/>
                  </a:cubicBezTo>
                  <a:cubicBezTo>
                    <a:pt x="57" y="45"/>
                    <a:pt x="57" y="45"/>
                    <a:pt x="56" y="44"/>
                  </a:cubicBezTo>
                  <a:cubicBezTo>
                    <a:pt x="56" y="46"/>
                    <a:pt x="57" y="47"/>
                    <a:pt x="56" y="47"/>
                  </a:cubicBezTo>
                  <a:cubicBezTo>
                    <a:pt x="56" y="46"/>
                    <a:pt x="55" y="44"/>
                    <a:pt x="56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3" y="44"/>
                    <a:pt x="53" y="45"/>
                    <a:pt x="52" y="46"/>
                  </a:cubicBezTo>
                  <a:cubicBezTo>
                    <a:pt x="53" y="47"/>
                    <a:pt x="52" y="48"/>
                    <a:pt x="52" y="49"/>
                  </a:cubicBezTo>
                  <a:cubicBezTo>
                    <a:pt x="51" y="48"/>
                    <a:pt x="51" y="48"/>
                    <a:pt x="50" y="49"/>
                  </a:cubicBezTo>
                  <a:cubicBezTo>
                    <a:pt x="50" y="48"/>
                    <a:pt x="49" y="48"/>
                    <a:pt x="48" y="48"/>
                  </a:cubicBezTo>
                  <a:cubicBezTo>
                    <a:pt x="49" y="47"/>
                    <a:pt x="48" y="47"/>
                    <a:pt x="48" y="46"/>
                  </a:cubicBezTo>
                  <a:cubicBezTo>
                    <a:pt x="49" y="46"/>
                    <a:pt x="48" y="45"/>
                    <a:pt x="48" y="44"/>
                  </a:cubicBezTo>
                  <a:cubicBezTo>
                    <a:pt x="50" y="44"/>
                    <a:pt x="50" y="43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2"/>
                    <a:pt x="51" y="42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8"/>
                    <a:pt x="50" y="38"/>
                    <a:pt x="50" y="37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1" y="36"/>
                    <a:pt x="50" y="36"/>
                    <a:pt x="50" y="35"/>
                  </a:cubicBezTo>
                  <a:cubicBezTo>
                    <a:pt x="50" y="34"/>
                    <a:pt x="50" y="34"/>
                    <a:pt x="50" y="33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1" y="33"/>
                    <a:pt x="51" y="33"/>
                    <a:pt x="52" y="34"/>
                  </a:cubicBezTo>
                  <a:cubicBezTo>
                    <a:pt x="51" y="35"/>
                    <a:pt x="52" y="35"/>
                    <a:pt x="52" y="36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3" y="39"/>
                    <a:pt x="52" y="38"/>
                    <a:pt x="54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5" y="36"/>
                    <a:pt x="55" y="36"/>
                  </a:cubicBezTo>
                  <a:cubicBezTo>
                    <a:pt x="55" y="36"/>
                    <a:pt x="56" y="36"/>
                    <a:pt x="55" y="36"/>
                  </a:cubicBezTo>
                  <a:cubicBezTo>
                    <a:pt x="55" y="35"/>
                    <a:pt x="55" y="35"/>
                    <a:pt x="56" y="34"/>
                  </a:cubicBezTo>
                  <a:cubicBezTo>
                    <a:pt x="56" y="34"/>
                    <a:pt x="55" y="34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30"/>
                    <a:pt x="55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7"/>
                    <a:pt x="57" y="26"/>
                  </a:cubicBezTo>
                  <a:cubicBezTo>
                    <a:pt x="58" y="25"/>
                    <a:pt x="59" y="25"/>
                    <a:pt x="59" y="24"/>
                  </a:cubicBezTo>
                  <a:cubicBezTo>
                    <a:pt x="60" y="24"/>
                    <a:pt x="60" y="23"/>
                    <a:pt x="60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4"/>
                  </a:cubicBezTo>
                  <a:cubicBezTo>
                    <a:pt x="65" y="24"/>
                    <a:pt x="65" y="24"/>
                    <a:pt x="65" y="25"/>
                  </a:cubicBezTo>
                  <a:cubicBezTo>
                    <a:pt x="67" y="25"/>
                    <a:pt x="68" y="25"/>
                    <a:pt x="68" y="27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0" y="26"/>
                    <a:pt x="70" y="26"/>
                  </a:cubicBezTo>
                  <a:cubicBezTo>
                    <a:pt x="71" y="26"/>
                    <a:pt x="71" y="25"/>
                    <a:pt x="72" y="25"/>
                  </a:cubicBezTo>
                  <a:cubicBezTo>
                    <a:pt x="73" y="25"/>
                    <a:pt x="74" y="24"/>
                    <a:pt x="75" y="25"/>
                  </a:cubicBezTo>
                  <a:cubicBezTo>
                    <a:pt x="75" y="24"/>
                    <a:pt x="74" y="24"/>
                    <a:pt x="74" y="23"/>
                  </a:cubicBezTo>
                  <a:cubicBezTo>
                    <a:pt x="75" y="23"/>
                    <a:pt x="75" y="24"/>
                    <a:pt x="76" y="24"/>
                  </a:cubicBezTo>
                  <a:cubicBezTo>
                    <a:pt x="77" y="23"/>
                    <a:pt x="78" y="22"/>
                    <a:pt x="78" y="21"/>
                  </a:cubicBezTo>
                  <a:cubicBezTo>
                    <a:pt x="79" y="21"/>
                    <a:pt x="79" y="22"/>
                    <a:pt x="79" y="22"/>
                  </a:cubicBezTo>
                  <a:cubicBezTo>
                    <a:pt x="80" y="23"/>
                    <a:pt x="80" y="21"/>
                    <a:pt x="80" y="22"/>
                  </a:cubicBezTo>
                  <a:cubicBezTo>
                    <a:pt x="80" y="22"/>
                    <a:pt x="80" y="23"/>
                    <a:pt x="80" y="23"/>
                  </a:cubicBezTo>
                  <a:cubicBezTo>
                    <a:pt x="81" y="23"/>
                    <a:pt x="81" y="22"/>
                    <a:pt x="81" y="22"/>
                  </a:cubicBezTo>
                  <a:cubicBezTo>
                    <a:pt x="82" y="22"/>
                    <a:pt x="82" y="22"/>
                    <a:pt x="83" y="23"/>
                  </a:cubicBezTo>
                  <a:cubicBezTo>
                    <a:pt x="83" y="22"/>
                    <a:pt x="82" y="22"/>
                    <a:pt x="82" y="21"/>
                  </a:cubicBezTo>
                  <a:cubicBezTo>
                    <a:pt x="82" y="20"/>
                    <a:pt x="82" y="21"/>
                    <a:pt x="83" y="21"/>
                  </a:cubicBezTo>
                  <a:cubicBezTo>
                    <a:pt x="83" y="21"/>
                    <a:pt x="83" y="20"/>
                    <a:pt x="83" y="20"/>
                  </a:cubicBezTo>
                  <a:cubicBezTo>
                    <a:pt x="84" y="20"/>
                    <a:pt x="84" y="19"/>
                    <a:pt x="84" y="19"/>
                  </a:cubicBezTo>
                  <a:cubicBezTo>
                    <a:pt x="85" y="19"/>
                    <a:pt x="86" y="19"/>
                    <a:pt x="87" y="18"/>
                  </a:cubicBezTo>
                  <a:cubicBezTo>
                    <a:pt x="87" y="18"/>
                    <a:pt x="87" y="19"/>
                    <a:pt x="87" y="19"/>
                  </a:cubicBezTo>
                  <a:cubicBezTo>
                    <a:pt x="88" y="19"/>
                    <a:pt x="88" y="18"/>
                    <a:pt x="89" y="18"/>
                  </a:cubicBezTo>
                  <a:cubicBezTo>
                    <a:pt x="89" y="18"/>
                    <a:pt x="89" y="17"/>
                    <a:pt x="89" y="17"/>
                  </a:cubicBezTo>
                  <a:cubicBezTo>
                    <a:pt x="90" y="17"/>
                    <a:pt x="90" y="17"/>
                    <a:pt x="90" y="18"/>
                  </a:cubicBezTo>
                  <a:cubicBezTo>
                    <a:pt x="91" y="18"/>
                    <a:pt x="92" y="18"/>
                    <a:pt x="92" y="17"/>
                  </a:cubicBezTo>
                  <a:cubicBezTo>
                    <a:pt x="93" y="18"/>
                    <a:pt x="93" y="18"/>
                    <a:pt x="93" y="19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1"/>
                    <a:pt x="96" y="21"/>
                    <a:pt x="97" y="21"/>
                  </a:cubicBezTo>
                  <a:cubicBezTo>
                    <a:pt x="101" y="25"/>
                    <a:pt x="104" y="30"/>
                    <a:pt x="107" y="35"/>
                  </a:cubicBezTo>
                  <a:close/>
                  <a:moveTo>
                    <a:pt x="111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10" y="45"/>
                    <a:pt x="110" y="44"/>
                    <a:pt x="110" y="44"/>
                  </a:cubicBezTo>
                  <a:cubicBezTo>
                    <a:pt x="109" y="44"/>
                    <a:pt x="109" y="45"/>
                    <a:pt x="109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10" y="42"/>
                    <a:pt x="110" y="42"/>
                  </a:cubicBezTo>
                  <a:cubicBezTo>
                    <a:pt x="110" y="43"/>
                    <a:pt x="111" y="44"/>
                    <a:pt x="111" y="44"/>
                  </a:cubicBezTo>
                  <a:close/>
                  <a:moveTo>
                    <a:pt x="104" y="63"/>
                  </a:moveTo>
                  <a:cubicBezTo>
                    <a:pt x="105" y="63"/>
                    <a:pt x="105" y="62"/>
                    <a:pt x="105" y="63"/>
                  </a:cubicBezTo>
                  <a:cubicBezTo>
                    <a:pt x="105" y="62"/>
                    <a:pt x="105" y="61"/>
                    <a:pt x="106" y="61"/>
                  </a:cubicBezTo>
                  <a:cubicBezTo>
                    <a:pt x="106" y="61"/>
                    <a:pt x="106" y="62"/>
                    <a:pt x="106" y="62"/>
                  </a:cubicBezTo>
                  <a:cubicBezTo>
                    <a:pt x="107" y="63"/>
                    <a:pt x="107" y="63"/>
                    <a:pt x="107" y="64"/>
                  </a:cubicBezTo>
                  <a:cubicBezTo>
                    <a:pt x="106" y="63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3"/>
                  </a:cubicBezTo>
                  <a:cubicBezTo>
                    <a:pt x="105" y="63"/>
                    <a:pt x="105" y="64"/>
                    <a:pt x="104" y="63"/>
                  </a:cubicBezTo>
                  <a:close/>
                  <a:moveTo>
                    <a:pt x="105" y="72"/>
                  </a:moveTo>
                  <a:cubicBezTo>
                    <a:pt x="104" y="72"/>
                    <a:pt x="104" y="72"/>
                    <a:pt x="104" y="71"/>
                  </a:cubicBezTo>
                  <a:cubicBezTo>
                    <a:pt x="103" y="72"/>
                    <a:pt x="103" y="72"/>
                    <a:pt x="103" y="73"/>
                  </a:cubicBezTo>
                  <a:cubicBezTo>
                    <a:pt x="102" y="72"/>
                    <a:pt x="103" y="69"/>
                    <a:pt x="104" y="69"/>
                  </a:cubicBezTo>
                  <a:cubicBezTo>
                    <a:pt x="104" y="69"/>
                    <a:pt x="105" y="69"/>
                    <a:pt x="105" y="70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1"/>
                    <a:pt x="105" y="71"/>
                    <a:pt x="105" y="72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1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1" y="72"/>
                    <a:pt x="101" y="72"/>
                  </a:cubicBezTo>
                  <a:cubicBezTo>
                    <a:pt x="100" y="73"/>
                    <a:pt x="100" y="71"/>
                    <a:pt x="99" y="72"/>
                  </a:cubicBezTo>
                  <a:cubicBezTo>
                    <a:pt x="99" y="71"/>
                    <a:pt x="98" y="70"/>
                    <a:pt x="98" y="70"/>
                  </a:cubicBezTo>
                  <a:cubicBezTo>
                    <a:pt x="99" y="68"/>
                    <a:pt x="101" y="68"/>
                    <a:pt x="101" y="66"/>
                  </a:cubicBezTo>
                  <a:cubicBezTo>
                    <a:pt x="102" y="66"/>
                    <a:pt x="102" y="66"/>
                    <a:pt x="103" y="67"/>
                  </a:cubicBezTo>
                  <a:cubicBezTo>
                    <a:pt x="103" y="67"/>
                    <a:pt x="103" y="68"/>
                    <a:pt x="102" y="68"/>
                  </a:cubicBezTo>
                  <a:cubicBezTo>
                    <a:pt x="103" y="68"/>
                    <a:pt x="102" y="69"/>
                    <a:pt x="102" y="70"/>
                  </a:cubicBezTo>
                  <a:close/>
                  <a:moveTo>
                    <a:pt x="101" y="75"/>
                  </a:moveTo>
                  <a:cubicBezTo>
                    <a:pt x="99" y="75"/>
                    <a:pt x="99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8" y="73"/>
                    <a:pt x="99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lose/>
                  <a:moveTo>
                    <a:pt x="103" y="57"/>
                  </a:moveTo>
                  <a:cubicBezTo>
                    <a:pt x="103" y="57"/>
                    <a:pt x="102" y="56"/>
                    <a:pt x="102" y="56"/>
                  </a:cubicBezTo>
                  <a:cubicBezTo>
                    <a:pt x="102" y="55"/>
                    <a:pt x="103" y="55"/>
                    <a:pt x="103" y="55"/>
                  </a:cubicBezTo>
                  <a:cubicBezTo>
                    <a:pt x="103" y="56"/>
                    <a:pt x="103" y="57"/>
                    <a:pt x="103" y="57"/>
                  </a:cubicBezTo>
                  <a:close/>
                  <a:moveTo>
                    <a:pt x="105" y="59"/>
                  </a:move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103" y="60"/>
                    <a:pt x="103" y="59"/>
                  </a:cubicBezTo>
                  <a:cubicBezTo>
                    <a:pt x="103" y="58"/>
                    <a:pt x="104" y="58"/>
                    <a:pt x="105" y="59"/>
                  </a:cubicBezTo>
                  <a:close/>
                  <a:moveTo>
                    <a:pt x="109" y="69"/>
                  </a:moveTo>
                  <a:cubicBezTo>
                    <a:pt x="109" y="70"/>
                    <a:pt x="108" y="70"/>
                    <a:pt x="107" y="70"/>
                  </a:cubicBezTo>
                  <a:cubicBezTo>
                    <a:pt x="107" y="69"/>
                    <a:pt x="108" y="69"/>
                    <a:pt x="109" y="69"/>
                  </a:cubicBezTo>
                  <a:close/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1"/>
                    <a:pt x="106" y="51"/>
                    <a:pt x="106" y="50"/>
                  </a:cubicBezTo>
                  <a:cubicBezTo>
                    <a:pt x="106" y="50"/>
                    <a:pt x="107" y="50"/>
                    <a:pt x="107" y="50"/>
                  </a:cubicBezTo>
                  <a:cubicBezTo>
                    <a:pt x="107" y="50"/>
                    <a:pt x="106" y="51"/>
                    <a:pt x="106" y="50"/>
                  </a:cubicBezTo>
                  <a:cubicBezTo>
                    <a:pt x="106" y="49"/>
                    <a:pt x="107" y="49"/>
                    <a:pt x="108" y="49"/>
                  </a:cubicBezTo>
                  <a:cubicBezTo>
                    <a:pt x="109" y="48"/>
                    <a:pt x="109" y="48"/>
                    <a:pt x="110" y="47"/>
                  </a:cubicBezTo>
                  <a:cubicBezTo>
                    <a:pt x="109" y="47"/>
                    <a:pt x="110" y="47"/>
                    <a:pt x="110" y="47"/>
                  </a:cubicBezTo>
                  <a:cubicBezTo>
                    <a:pt x="109" y="46"/>
                    <a:pt x="110" y="45"/>
                    <a:pt x="11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6"/>
                    <a:pt x="111" y="47"/>
                    <a:pt x="111" y="49"/>
                  </a:cubicBezTo>
                  <a:cubicBezTo>
                    <a:pt x="110" y="50"/>
                    <a:pt x="109" y="50"/>
                    <a:pt x="108" y="50"/>
                  </a:cubicBezTo>
                  <a:close/>
                  <a:moveTo>
                    <a:pt x="109" y="39"/>
                  </a:moveTo>
                  <a:cubicBezTo>
                    <a:pt x="109" y="40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lose/>
                  <a:moveTo>
                    <a:pt x="93" y="66"/>
                  </a:moveTo>
                  <a:cubicBezTo>
                    <a:pt x="93" y="66"/>
                    <a:pt x="93" y="67"/>
                    <a:pt x="93" y="66"/>
                  </a:cubicBezTo>
                  <a:cubicBezTo>
                    <a:pt x="94" y="66"/>
                    <a:pt x="94" y="67"/>
                    <a:pt x="94" y="67"/>
                  </a:cubicBezTo>
                  <a:cubicBezTo>
                    <a:pt x="94" y="67"/>
                    <a:pt x="95" y="68"/>
                    <a:pt x="95" y="68"/>
                  </a:cubicBezTo>
                  <a:cubicBezTo>
                    <a:pt x="95" y="69"/>
                    <a:pt x="96" y="69"/>
                    <a:pt x="96" y="70"/>
                  </a:cubicBezTo>
                  <a:cubicBezTo>
                    <a:pt x="96" y="71"/>
                    <a:pt x="97" y="72"/>
                    <a:pt x="97" y="72"/>
                  </a:cubicBezTo>
                  <a:cubicBezTo>
                    <a:pt x="96" y="73"/>
                    <a:pt x="96" y="71"/>
                    <a:pt x="95" y="71"/>
                  </a:cubicBezTo>
                  <a:cubicBezTo>
                    <a:pt x="95" y="68"/>
                    <a:pt x="93" y="69"/>
                    <a:pt x="93" y="66"/>
                  </a:cubicBezTo>
                  <a:close/>
                  <a:moveTo>
                    <a:pt x="86" y="64"/>
                  </a:moveTo>
                  <a:cubicBezTo>
                    <a:pt x="87" y="64"/>
                    <a:pt x="87" y="65"/>
                    <a:pt x="87" y="65"/>
                  </a:cubicBezTo>
                  <a:cubicBezTo>
                    <a:pt x="87" y="65"/>
                    <a:pt x="87" y="66"/>
                    <a:pt x="86" y="66"/>
                  </a:cubicBezTo>
                  <a:cubicBezTo>
                    <a:pt x="86" y="65"/>
                    <a:pt x="87" y="65"/>
                    <a:pt x="86" y="64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73" y="82"/>
                    <a:pt x="73" y="82"/>
                    <a:pt x="73" y="83"/>
                  </a:cubicBezTo>
                  <a:cubicBezTo>
                    <a:pt x="72" y="83"/>
                    <a:pt x="72" y="84"/>
                    <a:pt x="72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0" y="82"/>
                    <a:pt x="71" y="81"/>
                  </a:cubicBezTo>
                  <a:cubicBezTo>
                    <a:pt x="71" y="81"/>
                    <a:pt x="70" y="81"/>
                    <a:pt x="70" y="80"/>
                  </a:cubicBezTo>
                  <a:cubicBezTo>
                    <a:pt x="71" y="79"/>
                    <a:pt x="71" y="79"/>
                    <a:pt x="72" y="78"/>
                  </a:cubicBezTo>
                  <a:cubicBezTo>
                    <a:pt x="72" y="77"/>
                    <a:pt x="72" y="77"/>
                    <a:pt x="73" y="76"/>
                  </a:cubicBezTo>
                  <a:cubicBezTo>
                    <a:pt x="73" y="76"/>
                    <a:pt x="73" y="78"/>
                    <a:pt x="73" y="78"/>
                  </a:cubicBezTo>
                  <a:cubicBezTo>
                    <a:pt x="73" y="79"/>
                    <a:pt x="73" y="80"/>
                    <a:pt x="73" y="81"/>
                  </a:cubicBezTo>
                  <a:close/>
                  <a:moveTo>
                    <a:pt x="32" y="100"/>
                  </a:moveTo>
                  <a:cubicBezTo>
                    <a:pt x="32" y="100"/>
                    <a:pt x="33" y="99"/>
                    <a:pt x="33" y="100"/>
                  </a:cubicBezTo>
                  <a:cubicBezTo>
                    <a:pt x="33" y="100"/>
                    <a:pt x="33" y="100"/>
                    <a:pt x="32" y="100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2"/>
                    <a:pt x="38" y="32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5" y="30"/>
                    <a:pt x="36" y="28"/>
                    <a:pt x="35" y="27"/>
                  </a:cubicBezTo>
                  <a:cubicBezTo>
                    <a:pt x="35" y="26"/>
                    <a:pt x="36" y="26"/>
                    <a:pt x="35" y="26"/>
                  </a:cubicBezTo>
                  <a:cubicBezTo>
                    <a:pt x="36" y="25"/>
                    <a:pt x="36" y="25"/>
                    <a:pt x="37" y="25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3"/>
                    <a:pt x="35" y="23"/>
                  </a:cubicBezTo>
                  <a:cubicBezTo>
                    <a:pt x="35" y="22"/>
                    <a:pt x="35" y="22"/>
                    <a:pt x="35" y="21"/>
                  </a:cubicBezTo>
                  <a:cubicBezTo>
                    <a:pt x="35" y="21"/>
                    <a:pt x="34" y="20"/>
                    <a:pt x="35" y="19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31" y="17"/>
                    <a:pt x="32" y="18"/>
                    <a:pt x="32" y="18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30" y="16"/>
                    <a:pt x="30" y="16"/>
                    <a:pt x="31" y="16"/>
                  </a:cubicBezTo>
                  <a:cubicBezTo>
                    <a:pt x="31" y="16"/>
                    <a:pt x="32" y="16"/>
                    <a:pt x="33" y="15"/>
                  </a:cubicBezTo>
                  <a:cubicBezTo>
                    <a:pt x="33" y="15"/>
                    <a:pt x="32" y="15"/>
                    <a:pt x="32" y="14"/>
                  </a:cubicBezTo>
                  <a:cubicBezTo>
                    <a:pt x="34" y="14"/>
                    <a:pt x="35" y="13"/>
                    <a:pt x="36" y="13"/>
                  </a:cubicBezTo>
                  <a:cubicBezTo>
                    <a:pt x="38" y="13"/>
                    <a:pt x="38" y="13"/>
                    <a:pt x="40" y="13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0"/>
                    <a:pt x="44" y="11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0"/>
                    <a:pt x="47" y="11"/>
                    <a:pt x="47" y="11"/>
                  </a:cubicBezTo>
                  <a:cubicBezTo>
                    <a:pt x="48" y="11"/>
                    <a:pt x="49" y="11"/>
                    <a:pt x="50" y="12"/>
                  </a:cubicBezTo>
                  <a:cubicBezTo>
                    <a:pt x="49" y="12"/>
                    <a:pt x="48" y="12"/>
                    <a:pt x="48" y="13"/>
                  </a:cubicBezTo>
                  <a:cubicBezTo>
                    <a:pt x="48" y="13"/>
                    <a:pt x="49" y="12"/>
                    <a:pt x="50" y="13"/>
                  </a:cubicBezTo>
                  <a:cubicBezTo>
                    <a:pt x="50" y="12"/>
                    <a:pt x="50" y="13"/>
                    <a:pt x="51" y="13"/>
                  </a:cubicBezTo>
                  <a:cubicBezTo>
                    <a:pt x="51" y="14"/>
                    <a:pt x="52" y="13"/>
                    <a:pt x="52" y="14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50" y="14"/>
                    <a:pt x="50" y="15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8" y="17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9" y="21"/>
                    <a:pt x="47" y="21"/>
                  </a:cubicBezTo>
                  <a:cubicBezTo>
                    <a:pt x="47" y="22"/>
                    <a:pt x="48" y="22"/>
                    <a:pt x="48" y="23"/>
                  </a:cubicBezTo>
                  <a:cubicBezTo>
                    <a:pt x="47" y="23"/>
                    <a:pt x="47" y="22"/>
                    <a:pt x="47" y="22"/>
                  </a:cubicBezTo>
                  <a:cubicBezTo>
                    <a:pt x="46" y="23"/>
                    <a:pt x="48" y="23"/>
                    <a:pt x="47" y="24"/>
                  </a:cubicBezTo>
                  <a:cubicBezTo>
                    <a:pt x="46" y="24"/>
                    <a:pt x="46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7" y="24"/>
                    <a:pt x="45" y="25"/>
                    <a:pt x="45" y="25"/>
                  </a:cubicBezTo>
                  <a:cubicBezTo>
                    <a:pt x="44" y="25"/>
                    <a:pt x="44" y="26"/>
                    <a:pt x="43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1" y="27"/>
                    <a:pt x="41" y="28"/>
                    <a:pt x="41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30"/>
                    <a:pt x="39" y="30"/>
                    <a:pt x="39" y="3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6"/>
                    <a:pt x="60" y="15"/>
                  </a:cubicBezTo>
                  <a:cubicBezTo>
                    <a:pt x="60" y="16"/>
                    <a:pt x="61" y="16"/>
                    <a:pt x="61" y="18"/>
                  </a:cubicBezTo>
                  <a:cubicBezTo>
                    <a:pt x="60" y="18"/>
                    <a:pt x="60" y="17"/>
                    <a:pt x="59" y="17"/>
                  </a:cubicBezTo>
                  <a:cubicBezTo>
                    <a:pt x="59" y="18"/>
                    <a:pt x="59" y="18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19"/>
                    <a:pt x="57" y="18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ubicBezTo>
                    <a:pt x="57" y="16"/>
                    <a:pt x="57" y="17"/>
                    <a:pt x="56" y="17"/>
                  </a:cubicBezTo>
                  <a:cubicBezTo>
                    <a:pt x="56" y="17"/>
                    <a:pt x="56" y="16"/>
                    <a:pt x="56" y="16"/>
                  </a:cubicBezTo>
                  <a:cubicBezTo>
                    <a:pt x="56" y="15"/>
                    <a:pt x="55" y="16"/>
                    <a:pt x="55" y="15"/>
                  </a:cubicBezTo>
                  <a:cubicBezTo>
                    <a:pt x="55" y="13"/>
                    <a:pt x="57" y="14"/>
                    <a:pt x="57" y="15"/>
                  </a:cubicBezTo>
                  <a:cubicBezTo>
                    <a:pt x="58" y="15"/>
                    <a:pt x="57" y="14"/>
                    <a:pt x="57" y="14"/>
                  </a:cubicBezTo>
                  <a:cubicBezTo>
                    <a:pt x="58" y="13"/>
                    <a:pt x="59" y="14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lose/>
                  <a:moveTo>
                    <a:pt x="59" y="13"/>
                  </a:moveTo>
                  <a:cubicBezTo>
                    <a:pt x="60" y="13"/>
                    <a:pt x="62" y="13"/>
                    <a:pt x="64" y="14"/>
                  </a:cubicBezTo>
                  <a:cubicBezTo>
                    <a:pt x="64" y="15"/>
                    <a:pt x="63" y="14"/>
                    <a:pt x="63" y="15"/>
                  </a:cubicBezTo>
                  <a:cubicBezTo>
                    <a:pt x="61" y="15"/>
                    <a:pt x="60" y="15"/>
                    <a:pt x="59" y="14"/>
                  </a:cubicBezTo>
                  <a:cubicBezTo>
                    <a:pt x="59" y="14"/>
                    <a:pt x="59" y="14"/>
                    <a:pt x="59" y="13"/>
                  </a:cubicBezTo>
                  <a:close/>
                  <a:moveTo>
                    <a:pt x="50" y="37"/>
                  </a:moveTo>
                  <a:cubicBezTo>
                    <a:pt x="49" y="38"/>
                    <a:pt x="48" y="38"/>
                    <a:pt x="48" y="38"/>
                  </a:cubicBezTo>
                  <a:cubicBezTo>
                    <a:pt x="48" y="37"/>
                    <a:pt x="48" y="37"/>
                    <a:pt x="48" y="36"/>
                  </a:cubicBezTo>
                  <a:cubicBezTo>
                    <a:pt x="48" y="36"/>
                    <a:pt x="49" y="36"/>
                    <a:pt x="49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49" y="36"/>
                    <a:pt x="49" y="36"/>
                    <a:pt x="50" y="37"/>
                  </a:cubicBezTo>
                  <a:close/>
                  <a:moveTo>
                    <a:pt x="48" y="29"/>
                  </a:moveTo>
                  <a:cubicBezTo>
                    <a:pt x="48" y="29"/>
                    <a:pt x="48" y="28"/>
                    <a:pt x="47" y="28"/>
                  </a:cubicBezTo>
                  <a:cubicBezTo>
                    <a:pt x="47" y="28"/>
                    <a:pt x="47" y="28"/>
                    <a:pt x="47" y="27"/>
                  </a:cubicBezTo>
                  <a:cubicBezTo>
                    <a:pt x="47" y="27"/>
                    <a:pt x="47" y="28"/>
                    <a:pt x="47" y="27"/>
                  </a:cubicBezTo>
                  <a:cubicBezTo>
                    <a:pt x="47" y="27"/>
                    <a:pt x="47" y="27"/>
                    <a:pt x="47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50" y="27"/>
                    <a:pt x="51" y="28"/>
                    <a:pt x="5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8" y="29"/>
                    <a:pt x="48" y="29"/>
                  </a:cubicBezTo>
                  <a:close/>
                  <a:moveTo>
                    <a:pt x="72" y="19"/>
                  </a:moveTo>
                  <a:cubicBezTo>
                    <a:pt x="74" y="19"/>
                    <a:pt x="75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7" y="18"/>
                    <a:pt x="77" y="18"/>
                  </a:cubicBezTo>
                  <a:cubicBezTo>
                    <a:pt x="77" y="19"/>
                    <a:pt x="76" y="19"/>
                    <a:pt x="75" y="19"/>
                  </a:cubicBezTo>
                  <a:cubicBezTo>
                    <a:pt x="74" y="20"/>
                    <a:pt x="74" y="21"/>
                    <a:pt x="72" y="21"/>
                  </a:cubicBezTo>
                  <a:cubicBezTo>
                    <a:pt x="72" y="22"/>
                    <a:pt x="73" y="23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4"/>
                    <a:pt x="72" y="23"/>
                    <a:pt x="71" y="23"/>
                  </a:cubicBezTo>
                  <a:cubicBezTo>
                    <a:pt x="71" y="22"/>
                    <a:pt x="72" y="22"/>
                    <a:pt x="72" y="21"/>
                  </a:cubicBezTo>
                  <a:cubicBezTo>
                    <a:pt x="72" y="20"/>
                    <a:pt x="73" y="20"/>
                    <a:pt x="72" y="19"/>
                  </a:cubicBezTo>
                  <a:close/>
                  <a:moveTo>
                    <a:pt x="72" y="15"/>
                  </a:moveTo>
                  <a:cubicBezTo>
                    <a:pt x="72" y="14"/>
                    <a:pt x="74" y="13"/>
                    <a:pt x="74" y="14"/>
                  </a:cubicBezTo>
                  <a:cubicBezTo>
                    <a:pt x="73" y="14"/>
                    <a:pt x="73" y="15"/>
                    <a:pt x="72" y="15"/>
                  </a:cubicBezTo>
                  <a:close/>
                  <a:moveTo>
                    <a:pt x="84" y="14"/>
                  </a:moveTo>
                  <a:cubicBezTo>
                    <a:pt x="85" y="14"/>
                    <a:pt x="87" y="14"/>
                    <a:pt x="87" y="15"/>
                  </a:cubicBezTo>
                  <a:cubicBezTo>
                    <a:pt x="87" y="16"/>
                    <a:pt x="86" y="15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lose/>
                  <a:moveTo>
                    <a:pt x="25" y="29"/>
                  </a:moveTo>
                  <a:cubicBezTo>
                    <a:pt x="25" y="31"/>
                    <a:pt x="23" y="28"/>
                    <a:pt x="23" y="30"/>
                  </a:cubicBezTo>
                  <a:cubicBezTo>
                    <a:pt x="23" y="30"/>
                    <a:pt x="22" y="30"/>
                    <a:pt x="22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4" y="29"/>
                    <a:pt x="25" y="29"/>
                  </a:cubicBezTo>
                  <a:close/>
                  <a:moveTo>
                    <a:pt x="28" y="59"/>
                  </a:moveTo>
                  <a:cubicBezTo>
                    <a:pt x="28" y="60"/>
                    <a:pt x="27" y="60"/>
                    <a:pt x="27" y="60"/>
                  </a:cubicBezTo>
                  <a:cubicBezTo>
                    <a:pt x="27" y="60"/>
                    <a:pt x="27" y="59"/>
                    <a:pt x="27" y="59"/>
                  </a:cubicBezTo>
                  <a:cubicBezTo>
                    <a:pt x="27" y="59"/>
                    <a:pt x="28" y="59"/>
                    <a:pt x="28" y="59"/>
                  </a:cubicBezTo>
                  <a:close/>
                  <a:moveTo>
                    <a:pt x="23" y="58"/>
                  </a:move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3" y="57"/>
                    <a:pt x="23" y="57"/>
                    <a:pt x="24" y="57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8"/>
                    <a:pt x="26" y="58"/>
                    <a:pt x="26" y="59"/>
                  </a:cubicBezTo>
                  <a:cubicBezTo>
                    <a:pt x="26" y="60"/>
                    <a:pt x="25" y="59"/>
                    <a:pt x="25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3" y="59"/>
                    <a:pt x="23" y="58"/>
                  </a:cubicBezTo>
                  <a:close/>
                  <a:moveTo>
                    <a:pt x="23" y="60"/>
                  </a:moveTo>
                  <a:cubicBezTo>
                    <a:pt x="23" y="60"/>
                    <a:pt x="23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3" y="59"/>
                    <a:pt x="23" y="59"/>
                    <a:pt x="23" y="60"/>
                  </a:cubicBezTo>
                  <a:close/>
                  <a:moveTo>
                    <a:pt x="22" y="56"/>
                  </a:moveTo>
                  <a:cubicBezTo>
                    <a:pt x="22" y="56"/>
                    <a:pt x="22" y="56"/>
                    <a:pt x="22" y="55"/>
                  </a:cubicBezTo>
                  <a:cubicBezTo>
                    <a:pt x="23" y="55"/>
                    <a:pt x="23" y="56"/>
                    <a:pt x="23" y="56"/>
                  </a:cubicBezTo>
                  <a:cubicBezTo>
                    <a:pt x="23" y="56"/>
                    <a:pt x="22" y="56"/>
                    <a:pt x="22" y="56"/>
                  </a:cubicBezTo>
                  <a:close/>
                  <a:moveTo>
                    <a:pt x="23" y="55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6"/>
                    <a:pt x="23" y="56"/>
                    <a:pt x="23" y="5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6"/>
                    <a:pt x="24" y="56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5" y="57"/>
                    <a:pt x="26" y="57"/>
                    <a:pt x="26" y="57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5" y="57"/>
                    <a:pt x="25" y="57"/>
                    <a:pt x="24" y="57"/>
                  </a:cubicBezTo>
                  <a:close/>
                  <a:moveTo>
                    <a:pt x="111" y="74"/>
                  </a:moveTo>
                  <a:cubicBezTo>
                    <a:pt x="111" y="74"/>
                    <a:pt x="111" y="73"/>
                    <a:pt x="111" y="73"/>
                  </a:cubicBezTo>
                  <a:cubicBezTo>
                    <a:pt x="110" y="72"/>
                    <a:pt x="109" y="72"/>
                    <a:pt x="108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7" y="70"/>
                    <a:pt x="108" y="71"/>
                    <a:pt x="108" y="70"/>
                  </a:cubicBezTo>
                  <a:cubicBezTo>
                    <a:pt x="109" y="70"/>
                    <a:pt x="108" y="71"/>
                    <a:pt x="109" y="70"/>
                  </a:cubicBezTo>
                  <a:cubicBezTo>
                    <a:pt x="109" y="71"/>
                    <a:pt x="110" y="70"/>
                    <a:pt x="110" y="70"/>
                  </a:cubicBezTo>
                  <a:cubicBezTo>
                    <a:pt x="110" y="70"/>
                    <a:pt x="111" y="70"/>
                    <a:pt x="111" y="70"/>
                  </a:cubicBezTo>
                  <a:cubicBezTo>
                    <a:pt x="111" y="70"/>
                    <a:pt x="112" y="70"/>
                    <a:pt x="112" y="70"/>
                  </a:cubicBezTo>
                  <a:cubicBezTo>
                    <a:pt x="112" y="72"/>
                    <a:pt x="111" y="73"/>
                    <a:pt x="1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258">
              <a:extLst>
                <a:ext uri="{FF2B5EF4-FFF2-40B4-BE49-F238E27FC236}">
                  <a16:creationId xmlns:a16="http://schemas.microsoft.com/office/drawing/2014/main" id="{89CA2F16-5DED-7A21-66E0-1EE0C6A24F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171" y="31584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259">
              <a:extLst>
                <a:ext uri="{FF2B5EF4-FFF2-40B4-BE49-F238E27FC236}">
                  <a16:creationId xmlns:a16="http://schemas.microsoft.com/office/drawing/2014/main" id="{B703C1F2-3616-4232-6C13-B9015C7E7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089" y="3227813"/>
              <a:ext cx="3253" cy="542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260">
              <a:extLst>
                <a:ext uri="{FF2B5EF4-FFF2-40B4-BE49-F238E27FC236}">
                  <a16:creationId xmlns:a16="http://schemas.microsoft.com/office/drawing/2014/main" id="{5E59E34D-F16D-DBDE-49C6-DFB80158D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151" y="3163840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261">
              <a:extLst>
                <a:ext uri="{FF2B5EF4-FFF2-40B4-BE49-F238E27FC236}">
                  <a16:creationId xmlns:a16="http://schemas.microsoft.com/office/drawing/2014/main" id="{A7A5756F-38E8-B923-5E50-922346261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2320" y="3163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262">
              <a:extLst>
                <a:ext uri="{FF2B5EF4-FFF2-40B4-BE49-F238E27FC236}">
                  <a16:creationId xmlns:a16="http://schemas.microsoft.com/office/drawing/2014/main" id="{9AB0B17B-5ABC-E33B-2013-2C3A355BF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707" y="3171431"/>
              <a:ext cx="3253" cy="325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63">
              <a:extLst>
                <a:ext uri="{FF2B5EF4-FFF2-40B4-BE49-F238E27FC236}">
                  <a16:creationId xmlns:a16="http://schemas.microsoft.com/office/drawing/2014/main" id="{D9B7AF72-5849-F5A4-4A49-3459EA305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9800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264">
              <a:extLst>
                <a:ext uri="{FF2B5EF4-FFF2-40B4-BE49-F238E27FC236}">
                  <a16:creationId xmlns:a16="http://schemas.microsoft.com/office/drawing/2014/main" id="{7BCA0F46-ADB6-71D8-AFB0-541105096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155" y="32223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265">
              <a:extLst>
                <a:ext uri="{FF2B5EF4-FFF2-40B4-BE49-F238E27FC236}">
                  <a16:creationId xmlns:a16="http://schemas.microsoft.com/office/drawing/2014/main" id="{CA09EFF6-2C19-56D3-7D88-7434A1396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155" y="3179020"/>
              <a:ext cx="15180" cy="23854"/>
            </a:xfrm>
            <a:custGeom>
              <a:avLst/>
              <a:gdLst>
                <a:gd name="T0" fmla="*/ 5 w 6"/>
                <a:gd name="T1" fmla="*/ 0 h 9"/>
                <a:gd name="T2" fmla="*/ 3 w 6"/>
                <a:gd name="T3" fmla="*/ 4 h 9"/>
                <a:gd name="T4" fmla="*/ 3 w 6"/>
                <a:gd name="T5" fmla="*/ 6 h 9"/>
                <a:gd name="T6" fmla="*/ 2 w 6"/>
                <a:gd name="T7" fmla="*/ 8 h 9"/>
                <a:gd name="T8" fmla="*/ 0 w 6"/>
                <a:gd name="T9" fmla="*/ 6 h 9"/>
                <a:gd name="T10" fmla="*/ 1 w 6"/>
                <a:gd name="T11" fmla="*/ 8 h 9"/>
                <a:gd name="T12" fmla="*/ 1 w 6"/>
                <a:gd name="T13" fmla="*/ 9 h 9"/>
                <a:gd name="T14" fmla="*/ 1 w 6"/>
                <a:gd name="T15" fmla="*/ 9 h 9"/>
                <a:gd name="T16" fmla="*/ 3 w 6"/>
                <a:gd name="T17" fmla="*/ 9 h 9"/>
                <a:gd name="T18" fmla="*/ 4 w 6"/>
                <a:gd name="T19" fmla="*/ 9 h 9"/>
                <a:gd name="T20" fmla="*/ 5 w 6"/>
                <a:gd name="T21" fmla="*/ 6 h 9"/>
                <a:gd name="T22" fmla="*/ 5 w 6"/>
                <a:gd name="T23" fmla="*/ 7 h 9"/>
                <a:gd name="T24" fmla="*/ 5 w 6"/>
                <a:gd name="T25" fmla="*/ 5 h 9"/>
                <a:gd name="T26" fmla="*/ 4 w 6"/>
                <a:gd name="T27" fmla="*/ 4 h 9"/>
                <a:gd name="T28" fmla="*/ 5 w 6"/>
                <a:gd name="T29" fmla="*/ 1 h 9"/>
                <a:gd name="T30" fmla="*/ 5 w 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2"/>
                    <a:pt x="3" y="2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1" y="9"/>
                    <a:pt x="1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5" y="8"/>
                    <a:pt x="4" y="7"/>
                    <a:pt x="5" y="6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266">
              <a:extLst>
                <a:ext uri="{FF2B5EF4-FFF2-40B4-BE49-F238E27FC236}">
                  <a16:creationId xmlns:a16="http://schemas.microsoft.com/office/drawing/2014/main" id="{F3050F8A-ECCB-9C55-51C4-BCE53BF7D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8351" y="3205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267">
              <a:extLst>
                <a:ext uri="{FF2B5EF4-FFF2-40B4-BE49-F238E27FC236}">
                  <a16:creationId xmlns:a16="http://schemas.microsoft.com/office/drawing/2014/main" id="{CC5628D6-FD87-2EA6-EEC7-7FFC29FE5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331" y="3259257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268">
              <a:extLst>
                <a:ext uri="{FF2B5EF4-FFF2-40B4-BE49-F238E27FC236}">
                  <a16:creationId xmlns:a16="http://schemas.microsoft.com/office/drawing/2014/main" id="{A2E15F27-0A16-E596-1589-E88EAF95D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2926" y="3176852"/>
              <a:ext cx="7590" cy="759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2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3"/>
                    <a:pt x="1" y="2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69">
              <a:extLst>
                <a:ext uri="{FF2B5EF4-FFF2-40B4-BE49-F238E27FC236}">
                  <a16:creationId xmlns:a16="http://schemas.microsoft.com/office/drawing/2014/main" id="{5FEE6860-904E-D820-49C8-BA0E431B7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588" y="3171431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70">
              <a:extLst>
                <a:ext uri="{FF2B5EF4-FFF2-40B4-BE49-F238E27FC236}">
                  <a16:creationId xmlns:a16="http://schemas.microsoft.com/office/drawing/2014/main" id="{1B296C27-04EF-C230-4642-71FDC9541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347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271">
              <a:extLst>
                <a:ext uri="{FF2B5EF4-FFF2-40B4-BE49-F238E27FC236}">
                  <a16:creationId xmlns:a16="http://schemas.microsoft.com/office/drawing/2014/main" id="{9FB095B5-0279-EF6A-D5ED-58ADDC435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347" y="31822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72">
              <a:extLst>
                <a:ext uri="{FF2B5EF4-FFF2-40B4-BE49-F238E27FC236}">
                  <a16:creationId xmlns:a16="http://schemas.microsoft.com/office/drawing/2014/main" id="{5D3E9AE4-1B27-FC62-03FD-BD22D638A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707" y="3169262"/>
              <a:ext cx="3253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273">
              <a:extLst>
                <a:ext uri="{FF2B5EF4-FFF2-40B4-BE49-F238E27FC236}">
                  <a16:creationId xmlns:a16="http://schemas.microsoft.com/office/drawing/2014/main" id="{115360FB-4EC0-2163-B0D5-306046B3D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335" y="3192032"/>
              <a:ext cx="325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274">
              <a:extLst>
                <a:ext uri="{FF2B5EF4-FFF2-40B4-BE49-F238E27FC236}">
                  <a16:creationId xmlns:a16="http://schemas.microsoft.com/office/drawing/2014/main" id="{AD8F1773-1CA0-ADA6-8A1A-9F9BE11CA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2320" y="3161672"/>
              <a:ext cx="325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75">
              <a:extLst>
                <a:ext uri="{FF2B5EF4-FFF2-40B4-BE49-F238E27FC236}">
                  <a16:creationId xmlns:a16="http://schemas.microsoft.com/office/drawing/2014/main" id="{25FBBC96-11A5-3F3F-7B89-35DEA8A3D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1964" y="3141071"/>
              <a:ext cx="7590" cy="2169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276">
              <a:extLst>
                <a:ext uri="{FF2B5EF4-FFF2-40B4-BE49-F238E27FC236}">
                  <a16:creationId xmlns:a16="http://schemas.microsoft.com/office/drawing/2014/main" id="{EB75BF8B-E450-D2F0-0E2B-CAACFE42F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132" y="3163840"/>
              <a:ext cx="3253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277">
              <a:extLst>
                <a:ext uri="{FF2B5EF4-FFF2-40B4-BE49-F238E27FC236}">
                  <a16:creationId xmlns:a16="http://schemas.microsoft.com/office/drawing/2014/main" id="{D50A6BF8-CFD3-47AF-85DD-DE90BBB2C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631" y="3246246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278">
              <a:extLst>
                <a:ext uri="{FF2B5EF4-FFF2-40B4-BE49-F238E27FC236}">
                  <a16:creationId xmlns:a16="http://schemas.microsoft.com/office/drawing/2014/main" id="{3E82929F-4AC2-F0CF-1000-927535BE3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631" y="3242993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279">
              <a:extLst>
                <a:ext uri="{FF2B5EF4-FFF2-40B4-BE49-F238E27FC236}">
                  <a16:creationId xmlns:a16="http://schemas.microsoft.com/office/drawing/2014/main" id="{3A97CAE1-4AF4-6E8B-7973-F9F0B3B37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8843" y="3210465"/>
              <a:ext cx="66142" cy="107344"/>
            </a:xfrm>
            <a:custGeom>
              <a:avLst/>
              <a:gdLst>
                <a:gd name="T0" fmla="*/ 0 w 61"/>
                <a:gd name="T1" fmla="*/ 49 h 99"/>
                <a:gd name="T2" fmla="*/ 61 w 61"/>
                <a:gd name="T3" fmla="*/ 99 h 99"/>
                <a:gd name="T4" fmla="*/ 61 w 61"/>
                <a:gd name="T5" fmla="*/ 0 h 99"/>
                <a:gd name="T6" fmla="*/ 0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0" y="49"/>
                  </a:moveTo>
                  <a:lnTo>
                    <a:pt x="61" y="99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280">
              <a:extLst>
                <a:ext uri="{FF2B5EF4-FFF2-40B4-BE49-F238E27FC236}">
                  <a16:creationId xmlns:a16="http://schemas.microsoft.com/office/drawing/2014/main" id="{7846C775-6A6C-D494-39A8-54998A6E1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647" y="3240825"/>
              <a:ext cx="40119" cy="43371"/>
            </a:xfrm>
            <a:custGeom>
              <a:avLst/>
              <a:gdLst>
                <a:gd name="T0" fmla="*/ 37 w 37"/>
                <a:gd name="T1" fmla="*/ 40 h 40"/>
                <a:gd name="T2" fmla="*/ 0 w 37"/>
                <a:gd name="T3" fmla="*/ 40 h 40"/>
                <a:gd name="T4" fmla="*/ 0 w 37"/>
                <a:gd name="T5" fmla="*/ 0 h 40"/>
                <a:gd name="T6" fmla="*/ 37 w 37"/>
                <a:gd name="T7" fmla="*/ 0 h 40"/>
                <a:gd name="T8" fmla="*/ 37 w 37"/>
                <a:gd name="T9" fmla="*/ 40 h 40"/>
                <a:gd name="T10" fmla="*/ 37 w 37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40"/>
                  </a:lnTo>
                  <a:lnTo>
                    <a:pt x="3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281">
              <a:extLst>
                <a:ext uri="{FF2B5EF4-FFF2-40B4-BE49-F238E27FC236}">
                  <a16:creationId xmlns:a16="http://schemas.microsoft.com/office/drawing/2014/main" id="{5F14BCD5-F9AF-2F5F-1F74-AC729C0CC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8338" y="3210465"/>
              <a:ext cx="66142" cy="107344"/>
            </a:xfrm>
            <a:custGeom>
              <a:avLst/>
              <a:gdLst>
                <a:gd name="T0" fmla="*/ 61 w 61"/>
                <a:gd name="T1" fmla="*/ 49 h 99"/>
                <a:gd name="T2" fmla="*/ 0 w 61"/>
                <a:gd name="T3" fmla="*/ 99 h 99"/>
                <a:gd name="T4" fmla="*/ 0 w 61"/>
                <a:gd name="T5" fmla="*/ 0 h 99"/>
                <a:gd name="T6" fmla="*/ 61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61" y="4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6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282">
              <a:extLst>
                <a:ext uri="{FF2B5EF4-FFF2-40B4-BE49-F238E27FC236}">
                  <a16:creationId xmlns:a16="http://schemas.microsoft.com/office/drawing/2014/main" id="{CB7CAF38-4F1C-2B29-746F-BF40B0852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725" y="3240825"/>
              <a:ext cx="41203" cy="43371"/>
            </a:xfrm>
            <a:custGeom>
              <a:avLst/>
              <a:gdLst>
                <a:gd name="T0" fmla="*/ 38 w 38"/>
                <a:gd name="T1" fmla="*/ 40 h 40"/>
                <a:gd name="T2" fmla="*/ 0 w 38"/>
                <a:gd name="T3" fmla="*/ 40 h 40"/>
                <a:gd name="T4" fmla="*/ 0 w 38"/>
                <a:gd name="T5" fmla="*/ 0 h 40"/>
                <a:gd name="T6" fmla="*/ 38 w 38"/>
                <a:gd name="T7" fmla="*/ 0 h 40"/>
                <a:gd name="T8" fmla="*/ 38 w 38"/>
                <a:gd name="T9" fmla="*/ 40 h 40"/>
                <a:gd name="T10" fmla="*/ 38 w 3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283">
              <a:extLst>
                <a:ext uri="{FF2B5EF4-FFF2-40B4-BE49-F238E27FC236}">
                  <a16:creationId xmlns:a16="http://schemas.microsoft.com/office/drawing/2014/main" id="{5BBF870F-F0F5-40DE-32AA-B88742DE4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531" y="2994692"/>
              <a:ext cx="108428" cy="67226"/>
            </a:xfrm>
            <a:custGeom>
              <a:avLst/>
              <a:gdLst>
                <a:gd name="T0" fmla="*/ 50 w 100"/>
                <a:gd name="T1" fmla="*/ 0 h 62"/>
                <a:gd name="T2" fmla="*/ 0 w 100"/>
                <a:gd name="T3" fmla="*/ 62 h 62"/>
                <a:gd name="T4" fmla="*/ 100 w 100"/>
                <a:gd name="T5" fmla="*/ 62 h 62"/>
                <a:gd name="T6" fmla="*/ 50 w 100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2">
                  <a:moveTo>
                    <a:pt x="50" y="0"/>
                  </a:moveTo>
                  <a:lnTo>
                    <a:pt x="0" y="62"/>
                  </a:lnTo>
                  <a:lnTo>
                    <a:pt x="100" y="6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284">
              <a:extLst>
                <a:ext uri="{FF2B5EF4-FFF2-40B4-BE49-F238E27FC236}">
                  <a16:creationId xmlns:a16="http://schemas.microsoft.com/office/drawing/2014/main" id="{81E21F86-F757-DAFD-FB2D-95E9CD013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4975" y="3056497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285">
              <a:extLst>
                <a:ext uri="{FF2B5EF4-FFF2-40B4-BE49-F238E27FC236}">
                  <a16:creationId xmlns:a16="http://schemas.microsoft.com/office/drawing/2014/main" id="{05109C2D-5C90-F172-E20C-574333D46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531" y="3464187"/>
              <a:ext cx="108428" cy="66142"/>
            </a:xfrm>
            <a:custGeom>
              <a:avLst/>
              <a:gdLst>
                <a:gd name="T0" fmla="*/ 50 w 100"/>
                <a:gd name="T1" fmla="*/ 61 h 61"/>
                <a:gd name="T2" fmla="*/ 0 w 100"/>
                <a:gd name="T3" fmla="*/ 0 h 61"/>
                <a:gd name="T4" fmla="*/ 100 w 100"/>
                <a:gd name="T5" fmla="*/ 0 h 61"/>
                <a:gd name="T6" fmla="*/ 50 w 100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1">
                  <a:moveTo>
                    <a:pt x="50" y="6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5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286">
              <a:extLst>
                <a:ext uri="{FF2B5EF4-FFF2-40B4-BE49-F238E27FC236}">
                  <a16:creationId xmlns:a16="http://schemas.microsoft.com/office/drawing/2014/main" id="{C8677933-6DDF-0B67-8064-84BBE4614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4975" y="3430575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287">
              <a:extLst>
                <a:ext uri="{FF2B5EF4-FFF2-40B4-BE49-F238E27FC236}">
                  <a16:creationId xmlns:a16="http://schemas.microsoft.com/office/drawing/2014/main" id="{3F9CA0DC-0CD2-6222-3241-0E2E6B716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7996" y="3073845"/>
              <a:ext cx="84574" cy="84574"/>
            </a:xfrm>
            <a:custGeom>
              <a:avLst/>
              <a:gdLst>
                <a:gd name="T0" fmla="*/ 0 w 78"/>
                <a:gd name="T1" fmla="*/ 0 h 78"/>
                <a:gd name="T2" fmla="*/ 7 w 78"/>
                <a:gd name="T3" fmla="*/ 78 h 78"/>
                <a:gd name="T4" fmla="*/ 78 w 78"/>
                <a:gd name="T5" fmla="*/ 7 h 78"/>
                <a:gd name="T6" fmla="*/ 0 w 78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7" y="78"/>
                  </a:lnTo>
                  <a:lnTo>
                    <a:pt x="7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288">
              <a:extLst>
                <a:ext uri="{FF2B5EF4-FFF2-40B4-BE49-F238E27FC236}">
                  <a16:creationId xmlns:a16="http://schemas.microsoft.com/office/drawing/2014/main" id="{0D3CA187-87AA-FDA5-62AF-0C424233F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018" y="3099868"/>
              <a:ext cx="61805" cy="61805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31 h 57"/>
                <a:gd name="T4" fmla="*/ 31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8" y="57"/>
                  </a:lnTo>
                  <a:lnTo>
                    <a:pt x="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289">
              <a:extLst>
                <a:ext uri="{FF2B5EF4-FFF2-40B4-BE49-F238E27FC236}">
                  <a16:creationId xmlns:a16="http://schemas.microsoft.com/office/drawing/2014/main" id="{A342E67D-37E5-75FA-D6AA-8669406D5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752" y="3366602"/>
              <a:ext cx="86743" cy="86743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71 h 80"/>
                <a:gd name="T4" fmla="*/ 71 w 80"/>
                <a:gd name="T5" fmla="*/ 0 h 80"/>
                <a:gd name="T6" fmla="*/ 80 w 8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290">
              <a:extLst>
                <a:ext uri="{FF2B5EF4-FFF2-40B4-BE49-F238E27FC236}">
                  <a16:creationId xmlns:a16="http://schemas.microsoft.com/office/drawing/2014/main" id="{A8AB7531-2F71-994C-FBFA-EB80B32E5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00" y="3364433"/>
              <a:ext cx="61805" cy="60720"/>
            </a:xfrm>
            <a:custGeom>
              <a:avLst/>
              <a:gdLst>
                <a:gd name="T0" fmla="*/ 29 w 57"/>
                <a:gd name="T1" fmla="*/ 56 h 56"/>
                <a:gd name="T2" fmla="*/ 0 w 57"/>
                <a:gd name="T3" fmla="*/ 30 h 56"/>
                <a:gd name="T4" fmla="*/ 31 w 57"/>
                <a:gd name="T5" fmla="*/ 0 h 56"/>
                <a:gd name="T6" fmla="*/ 57 w 57"/>
                <a:gd name="T7" fmla="*/ 28 h 56"/>
                <a:gd name="T8" fmla="*/ 29 w 57"/>
                <a:gd name="T9" fmla="*/ 56 h 56"/>
                <a:gd name="T10" fmla="*/ 29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0" y="30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9" y="56"/>
                  </a:lnTo>
                  <a:lnTo>
                    <a:pt x="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291">
              <a:extLst>
                <a:ext uri="{FF2B5EF4-FFF2-40B4-BE49-F238E27FC236}">
                  <a16:creationId xmlns:a16="http://schemas.microsoft.com/office/drawing/2014/main" id="{CCE5D3BF-138A-8795-4431-66307C001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752" y="3073845"/>
              <a:ext cx="86743" cy="84574"/>
            </a:xfrm>
            <a:custGeom>
              <a:avLst/>
              <a:gdLst>
                <a:gd name="T0" fmla="*/ 80 w 80"/>
                <a:gd name="T1" fmla="*/ 0 h 78"/>
                <a:gd name="T2" fmla="*/ 0 w 80"/>
                <a:gd name="T3" fmla="*/ 7 h 78"/>
                <a:gd name="T4" fmla="*/ 71 w 80"/>
                <a:gd name="T5" fmla="*/ 78 h 78"/>
                <a:gd name="T6" fmla="*/ 80 w 80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0" y="7"/>
                  </a:lnTo>
                  <a:lnTo>
                    <a:pt x="71" y="78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292">
              <a:extLst>
                <a:ext uri="{FF2B5EF4-FFF2-40B4-BE49-F238E27FC236}">
                  <a16:creationId xmlns:a16="http://schemas.microsoft.com/office/drawing/2014/main" id="{ED94A8FD-2861-47CF-AEC8-5993CA113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00" y="3099868"/>
              <a:ext cx="61805" cy="61805"/>
            </a:xfrm>
            <a:custGeom>
              <a:avLst/>
              <a:gdLst>
                <a:gd name="T0" fmla="*/ 31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31 h 57"/>
                <a:gd name="T8" fmla="*/ 31 w 57"/>
                <a:gd name="T9" fmla="*/ 57 h 57"/>
                <a:gd name="T10" fmla="*/ 3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31" y="57"/>
                  </a:moveTo>
                  <a:lnTo>
                    <a:pt x="0" y="28"/>
                  </a:lnTo>
                  <a:lnTo>
                    <a:pt x="29" y="0"/>
                  </a:lnTo>
                  <a:lnTo>
                    <a:pt x="57" y="31"/>
                  </a:lnTo>
                  <a:lnTo>
                    <a:pt x="31" y="57"/>
                  </a:lnTo>
                  <a:lnTo>
                    <a:pt x="3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293">
              <a:extLst>
                <a:ext uri="{FF2B5EF4-FFF2-40B4-BE49-F238E27FC236}">
                  <a16:creationId xmlns:a16="http://schemas.microsoft.com/office/drawing/2014/main" id="{6B886524-3B59-9CD5-04A2-1AA23504F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7996" y="3366602"/>
              <a:ext cx="84574" cy="86743"/>
            </a:xfrm>
            <a:custGeom>
              <a:avLst/>
              <a:gdLst>
                <a:gd name="T0" fmla="*/ 0 w 78"/>
                <a:gd name="T1" fmla="*/ 80 h 80"/>
                <a:gd name="T2" fmla="*/ 7 w 78"/>
                <a:gd name="T3" fmla="*/ 0 h 80"/>
                <a:gd name="T4" fmla="*/ 78 w 78"/>
                <a:gd name="T5" fmla="*/ 71 h 80"/>
                <a:gd name="T6" fmla="*/ 0 w 78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0">
                  <a:moveTo>
                    <a:pt x="0" y="80"/>
                  </a:moveTo>
                  <a:lnTo>
                    <a:pt x="7" y="0"/>
                  </a:lnTo>
                  <a:lnTo>
                    <a:pt x="78" y="71"/>
                  </a:lnTo>
                  <a:lnTo>
                    <a:pt x="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294">
              <a:extLst>
                <a:ext uri="{FF2B5EF4-FFF2-40B4-BE49-F238E27FC236}">
                  <a16:creationId xmlns:a16="http://schemas.microsoft.com/office/drawing/2014/main" id="{E595D4B5-924A-E67A-6405-632EC8B03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018" y="3364433"/>
              <a:ext cx="61805" cy="60720"/>
            </a:xfrm>
            <a:custGeom>
              <a:avLst/>
              <a:gdLst>
                <a:gd name="T0" fmla="*/ 31 w 57"/>
                <a:gd name="T1" fmla="*/ 56 h 56"/>
                <a:gd name="T2" fmla="*/ 0 w 57"/>
                <a:gd name="T3" fmla="*/ 28 h 56"/>
                <a:gd name="T4" fmla="*/ 28 w 57"/>
                <a:gd name="T5" fmla="*/ 0 h 56"/>
                <a:gd name="T6" fmla="*/ 57 w 57"/>
                <a:gd name="T7" fmla="*/ 30 h 56"/>
                <a:gd name="T8" fmla="*/ 31 w 57"/>
                <a:gd name="T9" fmla="*/ 56 h 56"/>
                <a:gd name="T10" fmla="*/ 31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31" y="56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57" y="30"/>
                  </a:lnTo>
                  <a:lnTo>
                    <a:pt x="31" y="56"/>
                  </a:lnTo>
                  <a:lnTo>
                    <a:pt x="3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25A1E1F-4CB8-C5ED-F2FE-97D64C28EB6B}"/>
              </a:ext>
            </a:extLst>
          </p:cNvPr>
          <p:cNvGrpSpPr/>
          <p:nvPr/>
        </p:nvGrpSpPr>
        <p:grpSpPr>
          <a:xfrm>
            <a:off x="4656441" y="858988"/>
            <a:ext cx="3195379" cy="712791"/>
            <a:chOff x="444500" y="1963834"/>
            <a:chExt cx="3195379" cy="712791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4FBD3899-1C8F-3D3D-65AB-4F16ECD2F376}"/>
                </a:ext>
              </a:extLst>
            </p:cNvPr>
            <p:cNvSpPr txBox="1"/>
            <p:nvPr/>
          </p:nvSpPr>
          <p:spPr>
            <a:xfrm>
              <a:off x="444500" y="2188222"/>
              <a:ext cx="319537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663899E6-F8FD-27B4-9F05-D93CF74039D0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42CB25A3-2483-ECED-39DD-2C73C7746DE3}"/>
              </a:ext>
            </a:extLst>
          </p:cNvPr>
          <p:cNvGrpSpPr/>
          <p:nvPr/>
        </p:nvGrpSpPr>
        <p:grpSpPr>
          <a:xfrm>
            <a:off x="5064200" y="1792326"/>
            <a:ext cx="3195379" cy="712791"/>
            <a:chOff x="444500" y="1963834"/>
            <a:chExt cx="3195379" cy="712791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5129DDEE-AC9F-22FF-11FF-B0ADA5742779}"/>
                </a:ext>
              </a:extLst>
            </p:cNvPr>
            <p:cNvSpPr txBox="1"/>
            <p:nvPr/>
          </p:nvSpPr>
          <p:spPr>
            <a:xfrm>
              <a:off x="444500" y="2188222"/>
              <a:ext cx="319537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545E26F4-0C1F-8EFE-EB66-705800BA312D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714E2777-EDD1-B89D-9C46-6BC8C326DC10}"/>
              </a:ext>
            </a:extLst>
          </p:cNvPr>
          <p:cNvGrpSpPr/>
          <p:nvPr/>
        </p:nvGrpSpPr>
        <p:grpSpPr>
          <a:xfrm>
            <a:off x="5064200" y="2785905"/>
            <a:ext cx="3195379" cy="712791"/>
            <a:chOff x="444500" y="1963834"/>
            <a:chExt cx="3195379" cy="712791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6D8371A1-6B9D-A08A-878E-BA0F76C33760}"/>
                </a:ext>
              </a:extLst>
            </p:cNvPr>
            <p:cNvSpPr txBox="1"/>
            <p:nvPr/>
          </p:nvSpPr>
          <p:spPr>
            <a:xfrm>
              <a:off x="444500" y="2188222"/>
              <a:ext cx="319537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4424CC85-BF92-6AA1-7FAF-773676EA1ED3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3C0D79C2-0660-F364-7D67-A353D8C509AB}"/>
              </a:ext>
            </a:extLst>
          </p:cNvPr>
          <p:cNvGrpSpPr/>
          <p:nvPr/>
        </p:nvGrpSpPr>
        <p:grpSpPr>
          <a:xfrm>
            <a:off x="4656441" y="3758773"/>
            <a:ext cx="3195379" cy="712791"/>
            <a:chOff x="444500" y="1963834"/>
            <a:chExt cx="3195379" cy="712791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DE2FF3E7-0A42-FDC9-4DD9-B959D39E75F6}"/>
                </a:ext>
              </a:extLst>
            </p:cNvPr>
            <p:cNvSpPr txBox="1"/>
            <p:nvPr/>
          </p:nvSpPr>
          <p:spPr>
            <a:xfrm>
              <a:off x="444500" y="2188222"/>
              <a:ext cx="319537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85E842EB-CEF5-7E0A-1548-11585C6FD4F1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49565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6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B70A79D-4B38-F9D8-26EE-B738644D7651}"/>
              </a:ext>
            </a:extLst>
          </p:cNvPr>
          <p:cNvGrpSpPr/>
          <p:nvPr/>
        </p:nvGrpSpPr>
        <p:grpSpPr>
          <a:xfrm flipH="1">
            <a:off x="4175371" y="2191556"/>
            <a:ext cx="812329" cy="760387"/>
            <a:chOff x="3127992" y="3312226"/>
            <a:chExt cx="1082679" cy="101345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DE7850F-AD25-2597-2114-88861A472535}"/>
                </a:ext>
              </a:extLst>
            </p:cNvPr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E6D1212F-54D3-F846-7877-945B667616B5}"/>
                </a:ext>
              </a:extLst>
            </p:cNvPr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5E16A66-2368-991B-2E3C-D1612487C978}"/>
                </a:ext>
              </a:extLst>
            </p:cNvPr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3409FF0-E2AA-70E4-7B72-370FC96D3097}"/>
              </a:ext>
            </a:extLst>
          </p:cNvPr>
          <p:cNvGrpSpPr/>
          <p:nvPr/>
        </p:nvGrpSpPr>
        <p:grpSpPr>
          <a:xfrm>
            <a:off x="6111197" y="2189510"/>
            <a:ext cx="812329" cy="760387"/>
            <a:chOff x="3127992" y="3312226"/>
            <a:chExt cx="1082679" cy="101345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CD044725-9C66-FE68-64F2-34AC5CA71E94}"/>
                </a:ext>
              </a:extLst>
            </p:cNvPr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A9A0038-96ED-BD20-5E90-D746FC79EC0C}"/>
                </a:ext>
              </a:extLst>
            </p:cNvPr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5DCBD04-BCF1-E287-3CDF-891009568821}"/>
                </a:ext>
              </a:extLst>
            </p:cNvPr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8E58CE8-F55A-9873-6C0B-F2FDF0F9E228}"/>
              </a:ext>
            </a:extLst>
          </p:cNvPr>
          <p:cNvGrpSpPr/>
          <p:nvPr/>
        </p:nvGrpSpPr>
        <p:grpSpPr>
          <a:xfrm>
            <a:off x="2248350" y="2193600"/>
            <a:ext cx="812329" cy="760388"/>
            <a:chOff x="2977108" y="3321894"/>
            <a:chExt cx="1082428" cy="1013216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BEB310B-B4D5-60E9-E17E-9583002FCDD5}"/>
                </a:ext>
              </a:extLst>
            </p:cNvPr>
            <p:cNvCxnSpPr/>
            <p:nvPr/>
          </p:nvCxnSpPr>
          <p:spPr>
            <a:xfrm>
              <a:off x="3519661" y="4335110"/>
              <a:ext cx="539875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000F85A-BDEA-6706-760D-62E746F6B75C}"/>
                </a:ext>
              </a:extLst>
            </p:cNvPr>
            <p:cNvGrpSpPr/>
            <p:nvPr/>
          </p:nvGrpSpPr>
          <p:grpSpPr>
            <a:xfrm>
              <a:off x="2977108" y="3321894"/>
              <a:ext cx="539875" cy="1007767"/>
              <a:chOff x="2977108" y="3321894"/>
              <a:chExt cx="539875" cy="1007767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A12AB543-166B-D8F3-1964-B3B238BEE997}"/>
                  </a:ext>
                </a:extLst>
              </p:cNvPr>
              <p:cNvCxnSpPr/>
              <p:nvPr/>
            </p:nvCxnSpPr>
            <p:spPr>
              <a:xfrm>
                <a:off x="2977108" y="3321895"/>
                <a:ext cx="539875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0A599BD8-AA18-C494-C5C7-D64D3737FACA}"/>
                  </a:ext>
                </a:extLst>
              </p:cNvPr>
              <p:cNvCxnSpPr/>
              <p:nvPr/>
            </p:nvCxnSpPr>
            <p:spPr>
              <a:xfrm rot="5400000">
                <a:off x="3013099" y="3825778"/>
                <a:ext cx="1007767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FBF74A6-9560-2106-DD7F-D25D0FE4A334}"/>
              </a:ext>
            </a:extLst>
          </p:cNvPr>
          <p:cNvGrpSpPr/>
          <p:nvPr/>
        </p:nvGrpSpPr>
        <p:grpSpPr>
          <a:xfrm>
            <a:off x="887445" y="1958660"/>
            <a:ext cx="1532977" cy="465721"/>
            <a:chOff x="1163703" y="3008837"/>
            <a:chExt cx="2042691" cy="620572"/>
          </a:xfrm>
        </p:grpSpPr>
        <p:sp>
          <p:nvSpPr>
            <p:cNvPr id="20" name="圆角矩形 17">
              <a:extLst>
                <a:ext uri="{FF2B5EF4-FFF2-40B4-BE49-F238E27FC236}">
                  <a16:creationId xmlns:a16="http://schemas.microsoft.com/office/drawing/2014/main" id="{4A0CE0BA-DB90-F9EF-FEFC-06AC39542D94}"/>
                </a:ext>
              </a:extLst>
            </p:cNvPr>
            <p:cNvSpPr/>
            <p:nvPr/>
          </p:nvSpPr>
          <p:spPr>
            <a:xfrm>
              <a:off x="1163703" y="3008837"/>
              <a:ext cx="2042691" cy="620572"/>
            </a:xfrm>
            <a:prstGeom prst="roundRect">
              <a:avLst>
                <a:gd name="adj" fmla="val 9533"/>
              </a:avLst>
            </a:prstGeom>
            <a:solidFill>
              <a:srgbClr val="0070C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21" name="文本框 39">
              <a:extLst>
                <a:ext uri="{FF2B5EF4-FFF2-40B4-BE49-F238E27FC236}">
                  <a16:creationId xmlns:a16="http://schemas.microsoft.com/office/drawing/2014/main" id="{D3934017-6DD8-754F-83D8-F80AC739238D}"/>
                </a:ext>
              </a:extLst>
            </p:cNvPr>
            <p:cNvSpPr txBox="1"/>
            <p:nvPr/>
          </p:nvSpPr>
          <p:spPr>
            <a:xfrm>
              <a:off x="1904427" y="3024125"/>
              <a:ext cx="622003" cy="53314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rgbClr val="FFFFFF"/>
                  </a:solidFill>
                  <a:ea typeface="方正姚体" panose="02010601030101010101" pitchFamily="2" charset="-122"/>
                  <a:cs typeface="Kartika" panose="02020503030404060203" pitchFamily="18" charset="0"/>
                </a:rPr>
                <a:t>01</a:t>
              </a:r>
              <a:endParaRPr lang="zh-CN" altLang="en-US" sz="2000" dirty="0">
                <a:solidFill>
                  <a:srgbClr val="FFFFFF"/>
                </a:solidFill>
                <a:ea typeface="方正姚体" panose="02010601030101010101" pitchFamily="2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8D3D508-5962-9A77-5014-B8D6B30895F0}"/>
              </a:ext>
            </a:extLst>
          </p:cNvPr>
          <p:cNvGrpSpPr/>
          <p:nvPr/>
        </p:nvGrpSpPr>
        <p:grpSpPr>
          <a:xfrm>
            <a:off x="2832822" y="2719915"/>
            <a:ext cx="1532977" cy="465721"/>
            <a:chOff x="3755916" y="4023209"/>
            <a:chExt cx="2042691" cy="620572"/>
          </a:xfrm>
        </p:grpSpPr>
        <p:sp>
          <p:nvSpPr>
            <p:cNvPr id="23" name="圆角矩形 20">
              <a:extLst>
                <a:ext uri="{FF2B5EF4-FFF2-40B4-BE49-F238E27FC236}">
                  <a16:creationId xmlns:a16="http://schemas.microsoft.com/office/drawing/2014/main" id="{DF78AA00-18D6-5319-92BC-DB84A6D8CF61}"/>
                </a:ext>
              </a:extLst>
            </p:cNvPr>
            <p:cNvSpPr/>
            <p:nvPr/>
          </p:nvSpPr>
          <p:spPr>
            <a:xfrm>
              <a:off x="3755916" y="4023209"/>
              <a:ext cx="2042691" cy="620572"/>
            </a:xfrm>
            <a:prstGeom prst="roundRect">
              <a:avLst>
                <a:gd name="adj" fmla="val 9533"/>
              </a:avLst>
            </a:prstGeom>
            <a:solidFill>
              <a:schemeClr val="tx1">
                <a:lumMod val="65000"/>
                <a:lumOff val="3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24" name="文本框 40">
              <a:extLst>
                <a:ext uri="{FF2B5EF4-FFF2-40B4-BE49-F238E27FC236}">
                  <a16:creationId xmlns:a16="http://schemas.microsoft.com/office/drawing/2014/main" id="{18048CE2-204F-0452-72FD-A933B37B6DC8}"/>
                </a:ext>
              </a:extLst>
            </p:cNvPr>
            <p:cNvSpPr txBox="1"/>
            <p:nvPr/>
          </p:nvSpPr>
          <p:spPr>
            <a:xfrm>
              <a:off x="4496640" y="4040066"/>
              <a:ext cx="622003" cy="53314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rgbClr val="FFFFFF"/>
                  </a:solidFill>
                  <a:ea typeface="方正姚体" panose="02010601030101010101" pitchFamily="2" charset="-122"/>
                  <a:cs typeface="Kartika" panose="02020503030404060203" pitchFamily="18" charset="0"/>
                </a:rPr>
                <a:t>02</a:t>
              </a:r>
              <a:endParaRPr lang="zh-CN" altLang="en-US" sz="2000" dirty="0">
                <a:solidFill>
                  <a:srgbClr val="FFFFFF"/>
                </a:solidFill>
                <a:ea typeface="方正姚体" panose="02010601030101010101" pitchFamily="2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BBBBF9B-F2CE-36CD-33A3-D397C4F06985}"/>
              </a:ext>
            </a:extLst>
          </p:cNvPr>
          <p:cNvGrpSpPr/>
          <p:nvPr/>
        </p:nvGrpSpPr>
        <p:grpSpPr>
          <a:xfrm>
            <a:off x="4778200" y="1958660"/>
            <a:ext cx="1532977" cy="465721"/>
            <a:chOff x="6348130" y="3008837"/>
            <a:chExt cx="2042691" cy="620572"/>
          </a:xfrm>
        </p:grpSpPr>
        <p:sp>
          <p:nvSpPr>
            <p:cNvPr id="26" name="圆角矩形 23">
              <a:extLst>
                <a:ext uri="{FF2B5EF4-FFF2-40B4-BE49-F238E27FC236}">
                  <a16:creationId xmlns:a16="http://schemas.microsoft.com/office/drawing/2014/main" id="{3E0C8ABE-A24A-D246-A0E8-2B614B66DF39}"/>
                </a:ext>
              </a:extLst>
            </p:cNvPr>
            <p:cNvSpPr/>
            <p:nvPr/>
          </p:nvSpPr>
          <p:spPr>
            <a:xfrm>
              <a:off x="6348130" y="3008837"/>
              <a:ext cx="2042691" cy="620572"/>
            </a:xfrm>
            <a:prstGeom prst="roundRect">
              <a:avLst>
                <a:gd name="adj" fmla="val 9533"/>
              </a:avLst>
            </a:prstGeom>
            <a:solidFill>
              <a:srgbClr val="0070C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27" name="文本框 41">
              <a:extLst>
                <a:ext uri="{FF2B5EF4-FFF2-40B4-BE49-F238E27FC236}">
                  <a16:creationId xmlns:a16="http://schemas.microsoft.com/office/drawing/2014/main" id="{A4688EB2-A5AD-71B6-92BE-09BE2DCF3B82}"/>
                </a:ext>
              </a:extLst>
            </p:cNvPr>
            <p:cNvSpPr txBox="1"/>
            <p:nvPr/>
          </p:nvSpPr>
          <p:spPr>
            <a:xfrm>
              <a:off x="7088854" y="3024125"/>
              <a:ext cx="622003" cy="53314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rgbClr val="FFFFFF"/>
                  </a:solidFill>
                  <a:ea typeface="方正姚体" panose="02010601030101010101" pitchFamily="2" charset="-122"/>
                  <a:cs typeface="Kartika" panose="02020503030404060203" pitchFamily="18" charset="0"/>
                </a:rPr>
                <a:t>03</a:t>
              </a:r>
              <a:endParaRPr lang="zh-CN" altLang="en-US" sz="2000" dirty="0">
                <a:solidFill>
                  <a:srgbClr val="FFFFFF"/>
                </a:solidFill>
                <a:ea typeface="方正姚体" panose="02010601030101010101" pitchFamily="2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E41C1A5-AA0A-F758-E5BC-C4A693A4AF6E}"/>
              </a:ext>
            </a:extLst>
          </p:cNvPr>
          <p:cNvGrpSpPr/>
          <p:nvPr/>
        </p:nvGrpSpPr>
        <p:grpSpPr>
          <a:xfrm>
            <a:off x="6723578" y="2719915"/>
            <a:ext cx="1532977" cy="465721"/>
            <a:chOff x="8940344" y="4023209"/>
            <a:chExt cx="2042691" cy="620572"/>
          </a:xfrm>
        </p:grpSpPr>
        <p:sp>
          <p:nvSpPr>
            <p:cNvPr id="29" name="圆角矩形 26">
              <a:extLst>
                <a:ext uri="{FF2B5EF4-FFF2-40B4-BE49-F238E27FC236}">
                  <a16:creationId xmlns:a16="http://schemas.microsoft.com/office/drawing/2014/main" id="{1C2964AA-1002-0509-C8CF-E494C91CE677}"/>
                </a:ext>
              </a:extLst>
            </p:cNvPr>
            <p:cNvSpPr/>
            <p:nvPr/>
          </p:nvSpPr>
          <p:spPr>
            <a:xfrm>
              <a:off x="8940344" y="4023209"/>
              <a:ext cx="2042691" cy="620572"/>
            </a:xfrm>
            <a:prstGeom prst="roundRect">
              <a:avLst>
                <a:gd name="adj" fmla="val 9533"/>
              </a:avLst>
            </a:prstGeom>
            <a:solidFill>
              <a:schemeClr val="tx1">
                <a:lumMod val="65000"/>
                <a:lumOff val="3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30" name="文本框 42">
              <a:extLst>
                <a:ext uri="{FF2B5EF4-FFF2-40B4-BE49-F238E27FC236}">
                  <a16:creationId xmlns:a16="http://schemas.microsoft.com/office/drawing/2014/main" id="{03A76948-D055-AD64-F334-B20B5D79D3ED}"/>
                </a:ext>
              </a:extLst>
            </p:cNvPr>
            <p:cNvSpPr txBox="1"/>
            <p:nvPr/>
          </p:nvSpPr>
          <p:spPr>
            <a:xfrm>
              <a:off x="9681068" y="4031892"/>
              <a:ext cx="622003" cy="53314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rgbClr val="FFFFFF"/>
                  </a:solidFill>
                  <a:ea typeface="方正姚体" panose="02010601030101010101" pitchFamily="2" charset="-122"/>
                  <a:cs typeface="Kartika" panose="02020503030404060203" pitchFamily="18" charset="0"/>
                </a:rPr>
                <a:t>04</a:t>
              </a:r>
              <a:endParaRPr lang="zh-CN" altLang="en-US" sz="2000" dirty="0">
                <a:solidFill>
                  <a:srgbClr val="FFFFFF"/>
                </a:solidFill>
                <a:ea typeface="方正姚体" panose="02010601030101010101" pitchFamily="2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53B44A-5C83-8E48-3415-B0E8B26D3ED5}"/>
              </a:ext>
            </a:extLst>
          </p:cNvPr>
          <p:cNvGrpSpPr/>
          <p:nvPr/>
        </p:nvGrpSpPr>
        <p:grpSpPr>
          <a:xfrm>
            <a:off x="820060" y="2570090"/>
            <a:ext cx="2019301" cy="920541"/>
            <a:chOff x="444500" y="1963834"/>
            <a:chExt cx="2019301" cy="92054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E258346-6E65-3F48-755F-2EBBA56C14C0}"/>
                </a:ext>
              </a:extLst>
            </p:cNvPr>
            <p:cNvSpPr txBox="1"/>
            <p:nvPr/>
          </p:nvSpPr>
          <p:spPr>
            <a:xfrm>
              <a:off x="444501" y="2188222"/>
              <a:ext cx="169289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872D0B7-C364-B1D0-E498-401EF5A0C869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C24B68D-858B-9DAB-D8A3-24AA9E0B5A5F}"/>
              </a:ext>
            </a:extLst>
          </p:cNvPr>
          <p:cNvGrpSpPr/>
          <p:nvPr/>
        </p:nvGrpSpPr>
        <p:grpSpPr>
          <a:xfrm>
            <a:off x="4703272" y="2570090"/>
            <a:ext cx="2019301" cy="1124634"/>
            <a:chOff x="444500" y="1963834"/>
            <a:chExt cx="2019301" cy="112463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790B911-1C04-6015-36D3-A9243B8BD551}"/>
                </a:ext>
              </a:extLst>
            </p:cNvPr>
            <p:cNvSpPr txBox="1"/>
            <p:nvPr/>
          </p:nvSpPr>
          <p:spPr>
            <a:xfrm>
              <a:off x="444501" y="2188222"/>
              <a:ext cx="1692898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56F935E-4ECE-1999-C4AC-78C47C25528D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E60766A-3798-8683-398E-281D397A404C}"/>
              </a:ext>
            </a:extLst>
          </p:cNvPr>
          <p:cNvGrpSpPr/>
          <p:nvPr/>
        </p:nvGrpSpPr>
        <p:grpSpPr>
          <a:xfrm>
            <a:off x="2776986" y="1694988"/>
            <a:ext cx="2019301" cy="920541"/>
            <a:chOff x="444500" y="1963834"/>
            <a:chExt cx="2019301" cy="92054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653CCA1-2E85-2D15-778F-B46385D1050C}"/>
                </a:ext>
              </a:extLst>
            </p:cNvPr>
            <p:cNvSpPr txBox="1"/>
            <p:nvPr/>
          </p:nvSpPr>
          <p:spPr>
            <a:xfrm>
              <a:off x="444501" y="2188222"/>
              <a:ext cx="169289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7469095-BAEF-2785-A358-C87ECE4EAAFD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E90751A-14F3-41FC-E1CA-F7C13AE93D23}"/>
              </a:ext>
            </a:extLst>
          </p:cNvPr>
          <p:cNvGrpSpPr/>
          <p:nvPr/>
        </p:nvGrpSpPr>
        <p:grpSpPr>
          <a:xfrm>
            <a:off x="6657568" y="1694988"/>
            <a:ext cx="2019301" cy="920541"/>
            <a:chOff x="444500" y="1963834"/>
            <a:chExt cx="2019301" cy="92054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73B8BDD-D64E-F026-129E-03DB18C9E877}"/>
                </a:ext>
              </a:extLst>
            </p:cNvPr>
            <p:cNvSpPr txBox="1"/>
            <p:nvPr/>
          </p:nvSpPr>
          <p:spPr>
            <a:xfrm>
              <a:off x="444501" y="2188222"/>
              <a:ext cx="169289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4E958FE-D3FF-84C4-3156-70BB2E4076EC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72187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>
            <a:extLst>
              <a:ext uri="{FF2B5EF4-FFF2-40B4-BE49-F238E27FC236}">
                <a16:creationId xmlns:a16="http://schemas.microsoft.com/office/drawing/2014/main" id="{2DC5D189-B8C8-8421-2C41-8DE35E287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3975" y="4538"/>
            <a:ext cx="7806346" cy="4170680"/>
          </a:xfrm>
          <a:prstGeom prst="rect">
            <a:avLst/>
          </a:prstGeom>
        </p:spPr>
      </p:pic>
      <p:sp>
        <p:nvSpPr>
          <p:cNvPr id="3" name="Freeform 5">
            <a:extLst>
              <a:ext uri="{FF2B5EF4-FFF2-40B4-BE49-F238E27FC236}">
                <a16:creationId xmlns:a16="http://schemas.microsoft.com/office/drawing/2014/main" id="{C054F7C5-B8E1-8D8E-86B3-2AA05B7F254C}"/>
              </a:ext>
            </a:extLst>
          </p:cNvPr>
          <p:cNvSpPr>
            <a:spLocks/>
          </p:cNvSpPr>
          <p:nvPr/>
        </p:nvSpPr>
        <p:spPr bwMode="auto">
          <a:xfrm>
            <a:off x="3482083" y="2887806"/>
            <a:ext cx="299800" cy="26571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CD7CBD6-159E-CDD0-7D14-D76B23E4E632}"/>
              </a:ext>
            </a:extLst>
          </p:cNvPr>
          <p:cNvSpPr/>
          <p:nvPr/>
        </p:nvSpPr>
        <p:spPr>
          <a:xfrm>
            <a:off x="0" y="3786774"/>
            <a:ext cx="9144000" cy="1356726"/>
          </a:xfrm>
          <a:custGeom>
            <a:avLst/>
            <a:gdLst>
              <a:gd name="connsiteX0" fmla="*/ 0 w 9144000"/>
              <a:gd name="connsiteY0" fmla="*/ 0 h 1356726"/>
              <a:gd name="connsiteX1" fmla="*/ 28065 w 9144000"/>
              <a:gd name="connsiteY1" fmla="*/ 7285 h 1356726"/>
              <a:gd name="connsiteX2" fmla="*/ 4572000 w 9144000"/>
              <a:gd name="connsiteY2" fmla="*/ 520950 h 1356726"/>
              <a:gd name="connsiteX3" fmla="*/ 9115935 w 9144000"/>
              <a:gd name="connsiteY3" fmla="*/ 7285 h 1356726"/>
              <a:gd name="connsiteX4" fmla="*/ 9144000 w 9144000"/>
              <a:gd name="connsiteY4" fmla="*/ 0 h 1356726"/>
              <a:gd name="connsiteX5" fmla="*/ 9144000 w 9144000"/>
              <a:gd name="connsiteY5" fmla="*/ 1356726 h 1356726"/>
              <a:gd name="connsiteX6" fmla="*/ 0 w 9144000"/>
              <a:gd name="connsiteY6" fmla="*/ 1356726 h 1356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1356726">
                <a:moveTo>
                  <a:pt x="0" y="0"/>
                </a:moveTo>
                <a:lnTo>
                  <a:pt x="28065" y="7285"/>
                </a:lnTo>
                <a:cubicBezTo>
                  <a:pt x="1353004" y="333244"/>
                  <a:pt x="2908363" y="520950"/>
                  <a:pt x="4572000" y="520950"/>
                </a:cubicBezTo>
                <a:cubicBezTo>
                  <a:pt x="6235637" y="520950"/>
                  <a:pt x="7790996" y="333244"/>
                  <a:pt x="9115935" y="7285"/>
                </a:cubicBezTo>
                <a:lnTo>
                  <a:pt x="9144000" y="0"/>
                </a:lnTo>
                <a:lnTo>
                  <a:pt x="9144000" y="1356726"/>
                </a:lnTo>
                <a:lnTo>
                  <a:pt x="0" y="1356726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20E7D6B0-140C-4632-09D6-EBC837B17E29}"/>
              </a:ext>
            </a:extLst>
          </p:cNvPr>
          <p:cNvSpPr/>
          <p:nvPr/>
        </p:nvSpPr>
        <p:spPr>
          <a:xfrm>
            <a:off x="0" y="3105828"/>
            <a:ext cx="9144000" cy="1219299"/>
          </a:xfrm>
          <a:custGeom>
            <a:avLst/>
            <a:gdLst>
              <a:gd name="connsiteX0" fmla="*/ 9144000 w 9144000"/>
              <a:gd name="connsiteY0" fmla="*/ 0 h 1219299"/>
              <a:gd name="connsiteX1" fmla="*/ 9144000 w 9144000"/>
              <a:gd name="connsiteY1" fmla="*/ 257992 h 1219299"/>
              <a:gd name="connsiteX2" fmla="*/ 8828235 w 9144000"/>
              <a:gd name="connsiteY2" fmla="*/ 409003 h 1219299"/>
              <a:gd name="connsiteX3" fmla="*/ 4538663 w 9144000"/>
              <a:gd name="connsiteY3" fmla="*/ 1219299 h 1219299"/>
              <a:gd name="connsiteX4" fmla="*/ 249092 w 9144000"/>
              <a:gd name="connsiteY4" fmla="*/ 409003 h 1219299"/>
              <a:gd name="connsiteX5" fmla="*/ 0 w 9144000"/>
              <a:gd name="connsiteY5" fmla="*/ 289878 h 1219299"/>
              <a:gd name="connsiteX6" fmla="*/ 0 w 9144000"/>
              <a:gd name="connsiteY6" fmla="*/ 41949 h 1219299"/>
              <a:gd name="connsiteX7" fmla="*/ 150686 w 9144000"/>
              <a:gd name="connsiteY7" fmla="*/ 136755 h 1219299"/>
              <a:gd name="connsiteX8" fmla="*/ 4538663 w 9144000"/>
              <a:gd name="connsiteY8" fmla="*/ 1176075 h 1219299"/>
              <a:gd name="connsiteX9" fmla="*/ 8926640 w 9144000"/>
              <a:gd name="connsiteY9" fmla="*/ 136755 h 121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1219299">
                <a:moveTo>
                  <a:pt x="9144000" y="0"/>
                </a:moveTo>
                <a:lnTo>
                  <a:pt x="9144000" y="257992"/>
                </a:lnTo>
                <a:lnTo>
                  <a:pt x="8828235" y="409003"/>
                </a:lnTo>
                <a:cubicBezTo>
                  <a:pt x="7662539" y="915212"/>
                  <a:pt x="6168089" y="1219299"/>
                  <a:pt x="4538663" y="1219299"/>
                </a:cubicBezTo>
                <a:cubicBezTo>
                  <a:pt x="2909238" y="1219299"/>
                  <a:pt x="1414788" y="915212"/>
                  <a:pt x="249092" y="409003"/>
                </a:cubicBezTo>
                <a:lnTo>
                  <a:pt x="0" y="289878"/>
                </a:lnTo>
                <a:lnTo>
                  <a:pt x="0" y="41949"/>
                </a:lnTo>
                <a:lnTo>
                  <a:pt x="150686" y="136755"/>
                </a:lnTo>
                <a:cubicBezTo>
                  <a:pt x="1273667" y="778900"/>
                  <a:pt x="2825052" y="1176075"/>
                  <a:pt x="4538663" y="1176075"/>
                </a:cubicBezTo>
                <a:cubicBezTo>
                  <a:pt x="6252275" y="1176075"/>
                  <a:pt x="7803659" y="778900"/>
                  <a:pt x="8926640" y="136755"/>
                </a:cubicBezTo>
                <a:close/>
              </a:path>
            </a:pathLst>
          </a:custGeom>
          <a:solidFill>
            <a:srgbClr val="0070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B79E47-6393-731F-D348-68E616887555}"/>
              </a:ext>
            </a:extLst>
          </p:cNvPr>
          <p:cNvGrpSpPr/>
          <p:nvPr/>
        </p:nvGrpSpPr>
        <p:grpSpPr>
          <a:xfrm>
            <a:off x="1619250" y="1113068"/>
            <a:ext cx="2313760" cy="2050660"/>
            <a:chOff x="3959907" y="1326982"/>
            <a:chExt cx="495183" cy="438876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0DC8712A-2415-92A8-011C-EEBB44A86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907" y="1326982"/>
              <a:ext cx="495183" cy="4388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EF3FB"/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AB9F061-AE89-9591-CAC2-617CEEFADEDA}"/>
                </a:ext>
              </a:extLst>
            </p:cNvPr>
            <p:cNvSpPr txBox="1"/>
            <p:nvPr/>
          </p:nvSpPr>
          <p:spPr>
            <a:xfrm>
              <a:off x="3994122" y="1362344"/>
              <a:ext cx="436796" cy="398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1500" dirty="0">
                  <a:solidFill>
                    <a:srgbClr val="0070C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11500" dirty="0">
                <a:solidFill>
                  <a:srgbClr val="0070C0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20" name="Freeform 5">
            <a:extLst>
              <a:ext uri="{FF2B5EF4-FFF2-40B4-BE49-F238E27FC236}">
                <a16:creationId xmlns:a16="http://schemas.microsoft.com/office/drawing/2014/main" id="{E6610274-C49C-045F-69F8-84F58AB9E931}"/>
              </a:ext>
            </a:extLst>
          </p:cNvPr>
          <p:cNvSpPr>
            <a:spLocks/>
          </p:cNvSpPr>
          <p:nvPr/>
        </p:nvSpPr>
        <p:spPr bwMode="auto">
          <a:xfrm>
            <a:off x="1632731" y="1128389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47AE38-1D3F-FD66-BBCF-F31F1220E5B3}"/>
              </a:ext>
            </a:extLst>
          </p:cNvPr>
          <p:cNvSpPr txBox="1"/>
          <p:nvPr/>
        </p:nvSpPr>
        <p:spPr>
          <a:xfrm>
            <a:off x="4143448" y="1730146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C1DB5C-7533-156E-7AB0-FD94E7367FB9}"/>
              </a:ext>
            </a:extLst>
          </p:cNvPr>
          <p:cNvSpPr txBox="1"/>
          <p:nvPr/>
        </p:nvSpPr>
        <p:spPr>
          <a:xfrm>
            <a:off x="4143448" y="2212518"/>
            <a:ext cx="3986801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36429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8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EC23ED4-2ABC-9DFE-5E4F-C3F858D4078F}"/>
              </a:ext>
            </a:extLst>
          </p:cNvPr>
          <p:cNvGrpSpPr/>
          <p:nvPr/>
        </p:nvGrpSpPr>
        <p:grpSpPr>
          <a:xfrm>
            <a:off x="2984601" y="1137731"/>
            <a:ext cx="1551883" cy="1544888"/>
            <a:chOff x="4483698" y="682586"/>
            <a:chExt cx="2170960" cy="2144018"/>
          </a:xfrm>
        </p:grpSpPr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08587D90-DB62-9E4D-C1B0-B1F0AA72E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698" y="682586"/>
              <a:ext cx="2170960" cy="2144018"/>
            </a:xfrm>
            <a:custGeom>
              <a:avLst/>
              <a:gdLst>
                <a:gd name="T0" fmla="*/ 727 w 1715"/>
                <a:gd name="T1" fmla="*/ 1715 h 1715"/>
                <a:gd name="T2" fmla="*/ 1715 w 1715"/>
                <a:gd name="T3" fmla="*/ 1715 h 1715"/>
                <a:gd name="T4" fmla="*/ 1715 w 1715"/>
                <a:gd name="T5" fmla="*/ 727 h 1715"/>
                <a:gd name="T6" fmla="*/ 988 w 1715"/>
                <a:gd name="T7" fmla="*/ 0 h 1715"/>
                <a:gd name="T8" fmla="*/ 0 w 1715"/>
                <a:gd name="T9" fmla="*/ 986 h 1715"/>
                <a:gd name="T10" fmla="*/ 727 w 1715"/>
                <a:gd name="T11" fmla="*/ 1715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5" h="1715">
                  <a:moveTo>
                    <a:pt x="727" y="1715"/>
                  </a:moveTo>
                  <a:lnTo>
                    <a:pt x="1715" y="1715"/>
                  </a:lnTo>
                  <a:lnTo>
                    <a:pt x="1715" y="727"/>
                  </a:lnTo>
                  <a:lnTo>
                    <a:pt x="988" y="0"/>
                  </a:lnTo>
                  <a:lnTo>
                    <a:pt x="0" y="986"/>
                  </a:lnTo>
                  <a:lnTo>
                    <a:pt x="727" y="1715"/>
                  </a:lnTo>
                  <a:close/>
                </a:path>
              </a:pathLst>
            </a:custGeom>
            <a:solidFill>
              <a:srgbClr val="0070C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grpSp>
          <p:nvGrpSpPr>
            <p:cNvPr id="8" name="组合 84">
              <a:extLst>
                <a:ext uri="{FF2B5EF4-FFF2-40B4-BE49-F238E27FC236}">
                  <a16:creationId xmlns:a16="http://schemas.microsoft.com/office/drawing/2014/main" id="{A32F5D35-DF22-7395-8A1E-AAF4555349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45756" y="1157645"/>
              <a:ext cx="464573" cy="416302"/>
              <a:chOff x="6942138" y="1422400"/>
              <a:chExt cx="357188" cy="323851"/>
            </a:xfrm>
          </p:grpSpPr>
          <p:sp>
            <p:nvSpPr>
              <p:cNvPr id="10" name="Freeform 31">
                <a:extLst>
                  <a:ext uri="{FF2B5EF4-FFF2-40B4-BE49-F238E27FC236}">
                    <a16:creationId xmlns:a16="http://schemas.microsoft.com/office/drawing/2014/main" id="{7D82A677-243D-EDC0-3813-81AA31B9D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2138" y="1706563"/>
                <a:ext cx="357188" cy="39688"/>
              </a:xfrm>
              <a:custGeom>
                <a:avLst/>
                <a:gdLst>
                  <a:gd name="T0" fmla="*/ 357188 w 136"/>
                  <a:gd name="T1" fmla="*/ 18521 h 15"/>
                  <a:gd name="T2" fmla="*/ 336177 w 136"/>
                  <a:gd name="T3" fmla="*/ 39688 h 15"/>
                  <a:gd name="T4" fmla="*/ 21011 w 136"/>
                  <a:gd name="T5" fmla="*/ 39688 h 15"/>
                  <a:gd name="T6" fmla="*/ 0 w 136"/>
                  <a:gd name="T7" fmla="*/ 18521 h 15"/>
                  <a:gd name="T8" fmla="*/ 21011 w 136"/>
                  <a:gd name="T9" fmla="*/ 0 h 15"/>
                  <a:gd name="T10" fmla="*/ 336177 w 136"/>
                  <a:gd name="T11" fmla="*/ 0 h 15"/>
                  <a:gd name="T12" fmla="*/ 357188 w 136"/>
                  <a:gd name="T13" fmla="*/ 18521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6" h="15">
                    <a:moveTo>
                      <a:pt x="136" y="7"/>
                    </a:moveTo>
                    <a:cubicBezTo>
                      <a:pt x="136" y="12"/>
                      <a:pt x="133" y="15"/>
                      <a:pt x="12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3" y="0"/>
                      <a:pt x="136" y="3"/>
                      <a:pt x="13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" name="Freeform 32">
                <a:extLst>
                  <a:ext uri="{FF2B5EF4-FFF2-40B4-BE49-F238E27FC236}">
                    <a16:creationId xmlns:a16="http://schemas.microsoft.com/office/drawing/2014/main" id="{20BD4999-33A1-4D21-90C8-A11F02C9B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6588" y="1562100"/>
                <a:ext cx="42863" cy="123825"/>
              </a:xfrm>
              <a:custGeom>
                <a:avLst/>
                <a:gdLst>
                  <a:gd name="T0" fmla="*/ 21432 w 16"/>
                  <a:gd name="T1" fmla="*/ 123825 h 47"/>
                  <a:gd name="T2" fmla="*/ 0 w 16"/>
                  <a:gd name="T3" fmla="*/ 102748 h 47"/>
                  <a:gd name="T4" fmla="*/ 0 w 16"/>
                  <a:gd name="T5" fmla="*/ 21077 h 47"/>
                  <a:gd name="T6" fmla="*/ 21432 w 16"/>
                  <a:gd name="T7" fmla="*/ 0 h 47"/>
                  <a:gd name="T8" fmla="*/ 42863 w 16"/>
                  <a:gd name="T9" fmla="*/ 21077 h 47"/>
                  <a:gd name="T10" fmla="*/ 42863 w 16"/>
                  <a:gd name="T11" fmla="*/ 102748 h 47"/>
                  <a:gd name="T12" fmla="*/ 21432 w 16"/>
                  <a:gd name="T13" fmla="*/ 123825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2" name="Freeform 33">
                <a:extLst>
                  <a:ext uri="{FF2B5EF4-FFF2-40B4-BE49-F238E27FC236}">
                    <a16:creationId xmlns:a16="http://schemas.microsoft.com/office/drawing/2014/main" id="{C6101296-86E1-62FD-9F8E-4A6A43DF5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2788" y="1562100"/>
                <a:ext cx="39688" cy="123825"/>
              </a:xfrm>
              <a:custGeom>
                <a:avLst/>
                <a:gdLst>
                  <a:gd name="T0" fmla="*/ 21167 w 15"/>
                  <a:gd name="T1" fmla="*/ 123825 h 47"/>
                  <a:gd name="T2" fmla="*/ 0 w 15"/>
                  <a:gd name="T3" fmla="*/ 102748 h 47"/>
                  <a:gd name="T4" fmla="*/ 0 w 15"/>
                  <a:gd name="T5" fmla="*/ 21077 h 47"/>
                  <a:gd name="T6" fmla="*/ 21167 w 15"/>
                  <a:gd name="T7" fmla="*/ 0 h 47"/>
                  <a:gd name="T8" fmla="*/ 39688 w 15"/>
                  <a:gd name="T9" fmla="*/ 21077 h 47"/>
                  <a:gd name="T10" fmla="*/ 39688 w 15"/>
                  <a:gd name="T11" fmla="*/ 102748 h 47"/>
                  <a:gd name="T12" fmla="*/ 21167 w 15"/>
                  <a:gd name="T13" fmla="*/ 123825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47">
                    <a:moveTo>
                      <a:pt x="8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3" name="Freeform 34">
                <a:extLst>
                  <a:ext uri="{FF2B5EF4-FFF2-40B4-BE49-F238E27FC236}">
                    <a16:creationId xmlns:a16="http://schemas.microsoft.com/office/drawing/2014/main" id="{1A751AF2-E1F5-7FD7-7399-F79A943C5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8988" y="1562100"/>
                <a:ext cx="39688" cy="123825"/>
              </a:xfrm>
              <a:custGeom>
                <a:avLst/>
                <a:gdLst>
                  <a:gd name="T0" fmla="*/ 18521 w 15"/>
                  <a:gd name="T1" fmla="*/ 123825 h 47"/>
                  <a:gd name="T2" fmla="*/ 0 w 15"/>
                  <a:gd name="T3" fmla="*/ 102748 h 47"/>
                  <a:gd name="T4" fmla="*/ 0 w 15"/>
                  <a:gd name="T5" fmla="*/ 21077 h 47"/>
                  <a:gd name="T6" fmla="*/ 18521 w 15"/>
                  <a:gd name="T7" fmla="*/ 0 h 47"/>
                  <a:gd name="T8" fmla="*/ 39688 w 15"/>
                  <a:gd name="T9" fmla="*/ 21077 h 47"/>
                  <a:gd name="T10" fmla="*/ 39688 w 15"/>
                  <a:gd name="T11" fmla="*/ 102748 h 47"/>
                  <a:gd name="T12" fmla="*/ 18521 w 15"/>
                  <a:gd name="T13" fmla="*/ 123825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47">
                    <a:moveTo>
                      <a:pt x="7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" name="Freeform 35">
                <a:extLst>
                  <a:ext uri="{FF2B5EF4-FFF2-40B4-BE49-F238E27FC236}">
                    <a16:creationId xmlns:a16="http://schemas.microsoft.com/office/drawing/2014/main" id="{2054FC4A-D140-A053-3E9F-711CC52DC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2013" y="1562100"/>
                <a:ext cx="42863" cy="123825"/>
              </a:xfrm>
              <a:custGeom>
                <a:avLst/>
                <a:gdLst>
                  <a:gd name="T0" fmla="*/ 21432 w 16"/>
                  <a:gd name="T1" fmla="*/ 123825 h 47"/>
                  <a:gd name="T2" fmla="*/ 0 w 16"/>
                  <a:gd name="T3" fmla="*/ 102748 h 47"/>
                  <a:gd name="T4" fmla="*/ 0 w 16"/>
                  <a:gd name="T5" fmla="*/ 21077 h 47"/>
                  <a:gd name="T6" fmla="*/ 21432 w 16"/>
                  <a:gd name="T7" fmla="*/ 0 h 47"/>
                  <a:gd name="T8" fmla="*/ 42863 w 16"/>
                  <a:gd name="T9" fmla="*/ 21077 h 47"/>
                  <a:gd name="T10" fmla="*/ 42863 w 16"/>
                  <a:gd name="T11" fmla="*/ 102748 h 47"/>
                  <a:gd name="T12" fmla="*/ 21432 w 16"/>
                  <a:gd name="T13" fmla="*/ 123825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" name="Freeform 36">
                <a:extLst>
                  <a:ext uri="{FF2B5EF4-FFF2-40B4-BE49-F238E27FC236}">
                    <a16:creationId xmlns:a16="http://schemas.microsoft.com/office/drawing/2014/main" id="{F036D64F-44CB-4FFB-21FD-562C32A05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0400" y="1422400"/>
                <a:ext cx="220663" cy="66675"/>
              </a:xfrm>
              <a:custGeom>
                <a:avLst/>
                <a:gdLst>
                  <a:gd name="T0" fmla="*/ 220663 w 84"/>
                  <a:gd name="T1" fmla="*/ 66675 h 25"/>
                  <a:gd name="T2" fmla="*/ 136601 w 84"/>
                  <a:gd name="T3" fmla="*/ 10668 h 25"/>
                  <a:gd name="T4" fmla="*/ 84062 w 84"/>
                  <a:gd name="T5" fmla="*/ 10668 h 25"/>
                  <a:gd name="T6" fmla="*/ 47285 w 84"/>
                  <a:gd name="T7" fmla="*/ 34671 h 25"/>
                  <a:gd name="T8" fmla="*/ 0 w 84"/>
                  <a:gd name="T9" fmla="*/ 66675 h 25"/>
                  <a:gd name="T10" fmla="*/ 220663 w 84"/>
                  <a:gd name="T11" fmla="*/ 66675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4" h="25">
                    <a:moveTo>
                      <a:pt x="84" y="25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46" y="0"/>
                      <a:pt x="38" y="0"/>
                      <a:pt x="32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8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" name="Freeform 37">
                <a:extLst>
                  <a:ext uri="{FF2B5EF4-FFF2-40B4-BE49-F238E27FC236}">
                    <a16:creationId xmlns:a16="http://schemas.microsoft.com/office/drawing/2014/main" id="{954DAA61-50A7-4936-82FC-A431260A1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2775" y="1509713"/>
                <a:ext cx="315913" cy="41275"/>
              </a:xfrm>
              <a:custGeom>
                <a:avLst/>
                <a:gdLst>
                  <a:gd name="T0" fmla="*/ 315913 w 120"/>
                  <a:gd name="T1" fmla="*/ 20638 h 16"/>
                  <a:gd name="T2" fmla="*/ 294852 w 120"/>
                  <a:gd name="T3" fmla="*/ 41275 h 16"/>
                  <a:gd name="T4" fmla="*/ 21061 w 120"/>
                  <a:gd name="T5" fmla="*/ 41275 h 16"/>
                  <a:gd name="T6" fmla="*/ 0 w 120"/>
                  <a:gd name="T7" fmla="*/ 20638 h 16"/>
                  <a:gd name="T8" fmla="*/ 21061 w 120"/>
                  <a:gd name="T9" fmla="*/ 0 h 16"/>
                  <a:gd name="T10" fmla="*/ 294852 w 120"/>
                  <a:gd name="T11" fmla="*/ 0 h 16"/>
                  <a:gd name="T12" fmla="*/ 315913 w 120"/>
                  <a:gd name="T13" fmla="*/ 20638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6">
                    <a:moveTo>
                      <a:pt x="120" y="8"/>
                    </a:moveTo>
                    <a:cubicBezTo>
                      <a:pt x="120" y="12"/>
                      <a:pt x="116" y="16"/>
                      <a:pt x="1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9" name="文本框 115">
              <a:extLst>
                <a:ext uri="{FF2B5EF4-FFF2-40B4-BE49-F238E27FC236}">
                  <a16:creationId xmlns:a16="http://schemas.microsoft.com/office/drawing/2014/main" id="{86B0B76F-027F-5F59-8DB1-563C4884CE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9656" y="1671459"/>
              <a:ext cx="1058139" cy="372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8316" tIns="49159" rIns="98316" bIns="49159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986CCC4-A80E-EA85-6A90-6809D8907687}"/>
              </a:ext>
            </a:extLst>
          </p:cNvPr>
          <p:cNvGrpSpPr/>
          <p:nvPr/>
        </p:nvGrpSpPr>
        <p:grpSpPr>
          <a:xfrm>
            <a:off x="4598921" y="1137731"/>
            <a:ext cx="1551883" cy="1544888"/>
            <a:chOff x="6742002" y="682586"/>
            <a:chExt cx="2170960" cy="2144018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A702009E-ED0E-5FFB-30D0-D28E1491B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2002" y="682586"/>
              <a:ext cx="2170960" cy="2144018"/>
            </a:xfrm>
            <a:custGeom>
              <a:avLst/>
              <a:gdLst>
                <a:gd name="T0" fmla="*/ 988 w 1715"/>
                <a:gd name="T1" fmla="*/ 1715 h 1715"/>
                <a:gd name="T2" fmla="*/ 0 w 1715"/>
                <a:gd name="T3" fmla="*/ 1715 h 1715"/>
                <a:gd name="T4" fmla="*/ 0 w 1715"/>
                <a:gd name="T5" fmla="*/ 727 h 1715"/>
                <a:gd name="T6" fmla="*/ 727 w 1715"/>
                <a:gd name="T7" fmla="*/ 0 h 1715"/>
                <a:gd name="T8" fmla="*/ 1715 w 1715"/>
                <a:gd name="T9" fmla="*/ 986 h 1715"/>
                <a:gd name="T10" fmla="*/ 988 w 1715"/>
                <a:gd name="T11" fmla="*/ 1715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5" h="1715">
                  <a:moveTo>
                    <a:pt x="988" y="1715"/>
                  </a:moveTo>
                  <a:lnTo>
                    <a:pt x="0" y="1715"/>
                  </a:lnTo>
                  <a:lnTo>
                    <a:pt x="0" y="727"/>
                  </a:lnTo>
                  <a:lnTo>
                    <a:pt x="727" y="0"/>
                  </a:lnTo>
                  <a:lnTo>
                    <a:pt x="1715" y="986"/>
                  </a:lnTo>
                  <a:lnTo>
                    <a:pt x="988" y="171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9" name="组合 78">
              <a:extLst>
                <a:ext uri="{FF2B5EF4-FFF2-40B4-BE49-F238E27FC236}">
                  <a16:creationId xmlns:a16="http://schemas.microsoft.com/office/drawing/2014/main" id="{B6122F51-E0C7-857B-7305-D8B98BDFA2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86331" y="1213903"/>
              <a:ext cx="431661" cy="356294"/>
              <a:chOff x="9478963" y="1489075"/>
              <a:chExt cx="307975" cy="257176"/>
            </a:xfrm>
          </p:grpSpPr>
          <p:sp>
            <p:nvSpPr>
              <p:cNvPr id="21" name="Freeform 26">
                <a:extLst>
                  <a:ext uri="{FF2B5EF4-FFF2-40B4-BE49-F238E27FC236}">
                    <a16:creationId xmlns:a16="http://schemas.microsoft.com/office/drawing/2014/main" id="{F8CE6F85-B419-D7ED-E638-AF4CE3A85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8963" y="1706563"/>
                <a:ext cx="307975" cy="39688"/>
              </a:xfrm>
              <a:custGeom>
                <a:avLst/>
                <a:gdLst>
                  <a:gd name="T0" fmla="*/ 307975 w 118"/>
                  <a:gd name="T1" fmla="*/ 18521 h 15"/>
                  <a:gd name="T2" fmla="*/ 287095 w 118"/>
                  <a:gd name="T3" fmla="*/ 39688 h 15"/>
                  <a:gd name="T4" fmla="*/ 18270 w 118"/>
                  <a:gd name="T5" fmla="*/ 39688 h 15"/>
                  <a:gd name="T6" fmla="*/ 0 w 118"/>
                  <a:gd name="T7" fmla="*/ 18521 h 15"/>
                  <a:gd name="T8" fmla="*/ 18270 w 118"/>
                  <a:gd name="T9" fmla="*/ 0 h 15"/>
                  <a:gd name="T10" fmla="*/ 287095 w 118"/>
                  <a:gd name="T11" fmla="*/ 0 h 15"/>
                  <a:gd name="T12" fmla="*/ 307975 w 118"/>
                  <a:gd name="T13" fmla="*/ 18521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8" h="15">
                    <a:moveTo>
                      <a:pt x="118" y="7"/>
                    </a:moveTo>
                    <a:cubicBezTo>
                      <a:pt x="118" y="12"/>
                      <a:pt x="115" y="15"/>
                      <a:pt x="110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18" y="3"/>
                      <a:pt x="118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2" name="Freeform 27">
                <a:extLst>
                  <a:ext uri="{FF2B5EF4-FFF2-40B4-BE49-F238E27FC236}">
                    <a16:creationId xmlns:a16="http://schemas.microsoft.com/office/drawing/2014/main" id="{7B53A91E-9749-9DDD-BB34-6A9F982A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4363" y="1562100"/>
                <a:ext cx="41275" cy="123825"/>
              </a:xfrm>
              <a:custGeom>
                <a:avLst/>
                <a:gdLst>
                  <a:gd name="T0" fmla="*/ 20638 w 16"/>
                  <a:gd name="T1" fmla="*/ 123825 h 47"/>
                  <a:gd name="T2" fmla="*/ 0 w 16"/>
                  <a:gd name="T3" fmla="*/ 102748 h 47"/>
                  <a:gd name="T4" fmla="*/ 0 w 16"/>
                  <a:gd name="T5" fmla="*/ 21077 h 47"/>
                  <a:gd name="T6" fmla="*/ 20638 w 16"/>
                  <a:gd name="T7" fmla="*/ 0 h 47"/>
                  <a:gd name="T8" fmla="*/ 41275 w 16"/>
                  <a:gd name="T9" fmla="*/ 21077 h 47"/>
                  <a:gd name="T10" fmla="*/ 41275 w 16"/>
                  <a:gd name="T11" fmla="*/ 102748 h 47"/>
                  <a:gd name="T12" fmla="*/ 20638 w 16"/>
                  <a:gd name="T13" fmla="*/ 123825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Freeform 28">
                <a:extLst>
                  <a:ext uri="{FF2B5EF4-FFF2-40B4-BE49-F238E27FC236}">
                    <a16:creationId xmlns:a16="http://schemas.microsoft.com/office/drawing/2014/main" id="{4F429ABE-EDB1-3C7A-AE44-C33572B3D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7388" y="1525588"/>
                <a:ext cx="42863" cy="160338"/>
              </a:xfrm>
              <a:custGeom>
                <a:avLst/>
                <a:gdLst>
                  <a:gd name="T0" fmla="*/ 21432 w 16"/>
                  <a:gd name="T1" fmla="*/ 160338 h 61"/>
                  <a:gd name="T2" fmla="*/ 0 w 16"/>
                  <a:gd name="T3" fmla="*/ 139310 h 61"/>
                  <a:gd name="T4" fmla="*/ 0 w 16"/>
                  <a:gd name="T5" fmla="*/ 21028 h 61"/>
                  <a:gd name="T6" fmla="*/ 21432 w 16"/>
                  <a:gd name="T7" fmla="*/ 0 h 61"/>
                  <a:gd name="T8" fmla="*/ 42863 w 16"/>
                  <a:gd name="T9" fmla="*/ 21028 h 61"/>
                  <a:gd name="T10" fmla="*/ 42863 w 16"/>
                  <a:gd name="T11" fmla="*/ 139310 h 61"/>
                  <a:gd name="T12" fmla="*/ 21432 w 16"/>
                  <a:gd name="T13" fmla="*/ 160338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61">
                    <a:moveTo>
                      <a:pt x="8" y="61"/>
                    </a:moveTo>
                    <a:cubicBezTo>
                      <a:pt x="3" y="61"/>
                      <a:pt x="0" y="58"/>
                      <a:pt x="0" y="5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8"/>
                      <a:pt x="12" y="61"/>
                      <a:pt x="8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Freeform 29">
                <a:extLst>
                  <a:ext uri="{FF2B5EF4-FFF2-40B4-BE49-F238E27FC236}">
                    <a16:creationId xmlns:a16="http://schemas.microsoft.com/office/drawing/2014/main" id="{7CC3F659-2E67-E069-ADA4-94753C6A9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52000" y="1489075"/>
                <a:ext cx="38100" cy="196850"/>
              </a:xfrm>
              <a:custGeom>
                <a:avLst/>
                <a:gdLst>
                  <a:gd name="T0" fmla="*/ 20320 w 15"/>
                  <a:gd name="T1" fmla="*/ 196850 h 75"/>
                  <a:gd name="T2" fmla="*/ 0 w 15"/>
                  <a:gd name="T3" fmla="*/ 175853 h 75"/>
                  <a:gd name="T4" fmla="*/ 0 w 15"/>
                  <a:gd name="T5" fmla="*/ 20997 h 75"/>
                  <a:gd name="T6" fmla="*/ 20320 w 15"/>
                  <a:gd name="T7" fmla="*/ 0 h 75"/>
                  <a:gd name="T8" fmla="*/ 38100 w 15"/>
                  <a:gd name="T9" fmla="*/ 20997 h 75"/>
                  <a:gd name="T10" fmla="*/ 38100 w 15"/>
                  <a:gd name="T11" fmla="*/ 175853 h 75"/>
                  <a:gd name="T12" fmla="*/ 20320 w 15"/>
                  <a:gd name="T13" fmla="*/ 196850 h 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75">
                    <a:moveTo>
                      <a:pt x="8" y="75"/>
                    </a:moveTo>
                    <a:cubicBezTo>
                      <a:pt x="3" y="75"/>
                      <a:pt x="0" y="72"/>
                      <a:pt x="0" y="6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5" y="3"/>
                      <a:pt x="15" y="8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72"/>
                      <a:pt x="12" y="75"/>
                      <a:pt x="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Freeform 30">
                <a:extLst>
                  <a:ext uri="{FF2B5EF4-FFF2-40B4-BE49-F238E27FC236}">
                    <a16:creationId xmlns:a16="http://schemas.microsoft.com/office/drawing/2014/main" id="{6A3FB115-7016-9AE2-5F54-3D5DBE086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25025" y="1498600"/>
                <a:ext cx="39688" cy="187325"/>
              </a:xfrm>
              <a:custGeom>
                <a:avLst/>
                <a:gdLst>
                  <a:gd name="T0" fmla="*/ 18521 w 15"/>
                  <a:gd name="T1" fmla="*/ 187325 h 71"/>
                  <a:gd name="T2" fmla="*/ 0 w 15"/>
                  <a:gd name="T3" fmla="*/ 166218 h 71"/>
                  <a:gd name="T4" fmla="*/ 0 w 15"/>
                  <a:gd name="T5" fmla="*/ 21107 h 71"/>
                  <a:gd name="T6" fmla="*/ 18521 w 15"/>
                  <a:gd name="T7" fmla="*/ 0 h 71"/>
                  <a:gd name="T8" fmla="*/ 39688 w 15"/>
                  <a:gd name="T9" fmla="*/ 21107 h 71"/>
                  <a:gd name="T10" fmla="*/ 39688 w 15"/>
                  <a:gd name="T11" fmla="*/ 166218 h 71"/>
                  <a:gd name="T12" fmla="*/ 18521 w 15"/>
                  <a:gd name="T13" fmla="*/ 187325 h 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71">
                    <a:moveTo>
                      <a:pt x="7" y="71"/>
                    </a:moveTo>
                    <a:cubicBezTo>
                      <a:pt x="3" y="71"/>
                      <a:pt x="0" y="68"/>
                      <a:pt x="0" y="6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2" y="0"/>
                      <a:pt x="15" y="3"/>
                      <a:pt x="15" y="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8"/>
                      <a:pt x="12" y="71"/>
                      <a:pt x="7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20" name="文本框 116">
              <a:extLst>
                <a:ext uri="{FF2B5EF4-FFF2-40B4-BE49-F238E27FC236}">
                  <a16:creationId xmlns:a16="http://schemas.microsoft.com/office/drawing/2014/main" id="{43579951-F590-A85E-D9F0-D54080AD8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1502" y="1671459"/>
              <a:ext cx="1058139" cy="372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8316" tIns="49159" rIns="98316" bIns="49159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F5C9B15-CF09-6E9A-1724-6074AA740C4C}"/>
              </a:ext>
            </a:extLst>
          </p:cNvPr>
          <p:cNvGrpSpPr/>
          <p:nvPr/>
        </p:nvGrpSpPr>
        <p:grpSpPr>
          <a:xfrm>
            <a:off x="2989125" y="2748378"/>
            <a:ext cx="1547358" cy="1539483"/>
            <a:chOff x="4490027" y="2917865"/>
            <a:chExt cx="2164631" cy="2136517"/>
          </a:xfrm>
        </p:grpSpPr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BDD52BB9-B713-3DFE-E39C-A6344583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0027" y="2917865"/>
              <a:ext cx="2164631" cy="2136517"/>
            </a:xfrm>
            <a:custGeom>
              <a:avLst/>
              <a:gdLst>
                <a:gd name="T0" fmla="*/ 1710 w 1710"/>
                <a:gd name="T1" fmla="*/ 986 h 1709"/>
                <a:gd name="T2" fmla="*/ 1710 w 1710"/>
                <a:gd name="T3" fmla="*/ 0 h 1709"/>
                <a:gd name="T4" fmla="*/ 722 w 1710"/>
                <a:gd name="T5" fmla="*/ 0 h 1709"/>
                <a:gd name="T6" fmla="*/ 0 w 1710"/>
                <a:gd name="T7" fmla="*/ 722 h 1709"/>
                <a:gd name="T8" fmla="*/ 988 w 1710"/>
                <a:gd name="T9" fmla="*/ 1709 h 1709"/>
                <a:gd name="T10" fmla="*/ 1710 w 1710"/>
                <a:gd name="T11" fmla="*/ 986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0" h="1709">
                  <a:moveTo>
                    <a:pt x="1710" y="986"/>
                  </a:moveTo>
                  <a:lnTo>
                    <a:pt x="1710" y="0"/>
                  </a:lnTo>
                  <a:lnTo>
                    <a:pt x="722" y="0"/>
                  </a:lnTo>
                  <a:lnTo>
                    <a:pt x="0" y="722"/>
                  </a:lnTo>
                  <a:lnTo>
                    <a:pt x="988" y="1709"/>
                  </a:lnTo>
                  <a:lnTo>
                    <a:pt x="1710" y="9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8" name="组合 92">
              <a:extLst>
                <a:ext uri="{FF2B5EF4-FFF2-40B4-BE49-F238E27FC236}">
                  <a16:creationId xmlns:a16="http://schemas.microsoft.com/office/drawing/2014/main" id="{28835640-BDAA-37CD-2FF6-25E32B2DF4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79931" y="3366671"/>
              <a:ext cx="596223" cy="418802"/>
              <a:chOff x="6934200" y="4259263"/>
              <a:chExt cx="373063" cy="265113"/>
            </a:xfrm>
          </p:grpSpPr>
          <p:sp>
            <p:nvSpPr>
              <p:cNvPr id="30" name="Oval 38">
                <a:extLst>
                  <a:ext uri="{FF2B5EF4-FFF2-40B4-BE49-F238E27FC236}">
                    <a16:creationId xmlns:a16="http://schemas.microsoft.com/office/drawing/2014/main" id="{5B502B76-170C-FE19-232C-E0482AAA3A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4538" y="439578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" name="Freeform 39">
                <a:extLst>
                  <a:ext uri="{FF2B5EF4-FFF2-40B4-BE49-F238E27FC236}">
                    <a16:creationId xmlns:a16="http://schemas.microsoft.com/office/drawing/2014/main" id="{6C440467-4E9E-9E22-8689-606C81FC1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3900" y="4449763"/>
                <a:ext cx="93663" cy="74613"/>
              </a:xfrm>
              <a:custGeom>
                <a:avLst/>
                <a:gdLst>
                  <a:gd name="T0" fmla="*/ 70247 w 36"/>
                  <a:gd name="T1" fmla="*/ 0 h 28"/>
                  <a:gd name="T2" fmla="*/ 46832 w 36"/>
                  <a:gd name="T3" fmla="*/ 29312 h 28"/>
                  <a:gd name="T4" fmla="*/ 23416 w 36"/>
                  <a:gd name="T5" fmla="*/ 0 h 28"/>
                  <a:gd name="T6" fmla="*/ 0 w 36"/>
                  <a:gd name="T7" fmla="*/ 47966 h 28"/>
                  <a:gd name="T8" fmla="*/ 2602 w 36"/>
                  <a:gd name="T9" fmla="*/ 69284 h 28"/>
                  <a:gd name="T10" fmla="*/ 46832 w 36"/>
                  <a:gd name="T11" fmla="*/ 74613 h 28"/>
                  <a:gd name="T12" fmla="*/ 91061 w 36"/>
                  <a:gd name="T13" fmla="*/ 69284 h 28"/>
                  <a:gd name="T14" fmla="*/ 93663 w 36"/>
                  <a:gd name="T15" fmla="*/ 47966 h 28"/>
                  <a:gd name="T16" fmla="*/ 70247 w 36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28">
                    <a:moveTo>
                      <a:pt x="27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6" y="21"/>
                      <a:pt x="36" y="18"/>
                    </a:cubicBezTo>
                    <a:cubicBezTo>
                      <a:pt x="36" y="11"/>
                      <a:pt x="33" y="4"/>
                      <a:pt x="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Oval 40">
                <a:extLst>
                  <a:ext uri="{FF2B5EF4-FFF2-40B4-BE49-F238E27FC236}">
                    <a16:creationId xmlns:a16="http://schemas.microsoft.com/office/drawing/2014/main" id="{C09D18ED-4CF4-E6FC-917A-C0C207887A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8013" y="4395788"/>
                <a:ext cx="50800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" name="Freeform 41">
                <a:extLst>
                  <a:ext uri="{FF2B5EF4-FFF2-40B4-BE49-F238E27FC236}">
                    <a16:creationId xmlns:a16="http://schemas.microsoft.com/office/drawing/2014/main" id="{D6D48988-DFB6-5892-8F88-A84635452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4200" y="4449763"/>
                <a:ext cx="96838" cy="74613"/>
              </a:xfrm>
              <a:custGeom>
                <a:avLst/>
                <a:gdLst>
                  <a:gd name="T0" fmla="*/ 73283 w 37"/>
                  <a:gd name="T1" fmla="*/ 0 h 28"/>
                  <a:gd name="T2" fmla="*/ 49728 w 37"/>
                  <a:gd name="T3" fmla="*/ 29312 h 28"/>
                  <a:gd name="T4" fmla="*/ 23555 w 37"/>
                  <a:gd name="T5" fmla="*/ 0 h 28"/>
                  <a:gd name="T6" fmla="*/ 0 w 37"/>
                  <a:gd name="T7" fmla="*/ 47966 h 28"/>
                  <a:gd name="T8" fmla="*/ 2617 w 37"/>
                  <a:gd name="T9" fmla="*/ 69284 h 28"/>
                  <a:gd name="T10" fmla="*/ 49728 w 37"/>
                  <a:gd name="T11" fmla="*/ 74613 h 28"/>
                  <a:gd name="T12" fmla="*/ 94221 w 37"/>
                  <a:gd name="T13" fmla="*/ 69284 h 28"/>
                  <a:gd name="T14" fmla="*/ 96838 w 37"/>
                  <a:gd name="T15" fmla="*/ 47966 h 28"/>
                  <a:gd name="T16" fmla="*/ 73283 w 37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1" y="26"/>
                    </a:cubicBezTo>
                    <a:cubicBezTo>
                      <a:pt x="7" y="27"/>
                      <a:pt x="12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4" name="Oval 42">
                <a:extLst>
                  <a:ext uri="{FF2B5EF4-FFF2-40B4-BE49-F238E27FC236}">
                    <a16:creationId xmlns:a16="http://schemas.microsoft.com/office/drawing/2014/main" id="{E4F20E19-2044-34F4-E150-33F2F90AEF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4238" y="4395788"/>
                <a:ext cx="49213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5" name="Freeform 43">
                <a:extLst>
                  <a:ext uri="{FF2B5EF4-FFF2-40B4-BE49-F238E27FC236}">
                    <a16:creationId xmlns:a16="http://schemas.microsoft.com/office/drawing/2014/main" id="{2ABE297E-321B-3E5A-5EA9-D783E7AAD1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0425" y="4449763"/>
                <a:ext cx="96838" cy="74613"/>
              </a:xfrm>
              <a:custGeom>
                <a:avLst/>
                <a:gdLst>
                  <a:gd name="T0" fmla="*/ 73283 w 37"/>
                  <a:gd name="T1" fmla="*/ 0 h 28"/>
                  <a:gd name="T2" fmla="*/ 47110 w 37"/>
                  <a:gd name="T3" fmla="*/ 29312 h 28"/>
                  <a:gd name="T4" fmla="*/ 23555 w 37"/>
                  <a:gd name="T5" fmla="*/ 0 h 28"/>
                  <a:gd name="T6" fmla="*/ 0 w 37"/>
                  <a:gd name="T7" fmla="*/ 47966 h 28"/>
                  <a:gd name="T8" fmla="*/ 2617 w 37"/>
                  <a:gd name="T9" fmla="*/ 69284 h 28"/>
                  <a:gd name="T10" fmla="*/ 47110 w 37"/>
                  <a:gd name="T11" fmla="*/ 74613 h 28"/>
                  <a:gd name="T12" fmla="*/ 94221 w 37"/>
                  <a:gd name="T13" fmla="*/ 69284 h 28"/>
                  <a:gd name="T14" fmla="*/ 96838 w 37"/>
                  <a:gd name="T15" fmla="*/ 47966 h 28"/>
                  <a:gd name="T16" fmla="*/ 73283 w 37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5" y="28"/>
                      <a:pt x="30" y="27"/>
                      <a:pt x="36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6" name="Oval 44">
                <a:extLst>
                  <a:ext uri="{FF2B5EF4-FFF2-40B4-BE49-F238E27FC236}">
                    <a16:creationId xmlns:a16="http://schemas.microsoft.com/office/drawing/2014/main" id="{F7BC01AF-C08F-FE56-C66F-DA017B6600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6275" y="4259263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Freeform 45">
                <a:extLst>
                  <a:ext uri="{FF2B5EF4-FFF2-40B4-BE49-F238E27FC236}">
                    <a16:creationId xmlns:a16="http://schemas.microsoft.com/office/drawing/2014/main" id="{D5B1349C-3555-5F80-580A-58743F13E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2463" y="4313238"/>
                <a:ext cx="96838" cy="74613"/>
              </a:xfrm>
              <a:custGeom>
                <a:avLst/>
                <a:gdLst>
                  <a:gd name="T0" fmla="*/ 73283 w 37"/>
                  <a:gd name="T1" fmla="*/ 0 h 28"/>
                  <a:gd name="T2" fmla="*/ 49728 w 37"/>
                  <a:gd name="T3" fmla="*/ 29312 h 28"/>
                  <a:gd name="T4" fmla="*/ 23555 w 37"/>
                  <a:gd name="T5" fmla="*/ 0 h 28"/>
                  <a:gd name="T6" fmla="*/ 0 w 37"/>
                  <a:gd name="T7" fmla="*/ 47966 h 28"/>
                  <a:gd name="T8" fmla="*/ 5234 w 37"/>
                  <a:gd name="T9" fmla="*/ 69284 h 28"/>
                  <a:gd name="T10" fmla="*/ 49728 w 37"/>
                  <a:gd name="T11" fmla="*/ 74613 h 28"/>
                  <a:gd name="T12" fmla="*/ 94221 w 37"/>
                  <a:gd name="T13" fmla="*/ 69284 h 28"/>
                  <a:gd name="T14" fmla="*/ 96838 w 37"/>
                  <a:gd name="T15" fmla="*/ 47966 h 28"/>
                  <a:gd name="T16" fmla="*/ 73283 w 37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2" y="26"/>
                    </a:cubicBezTo>
                    <a:cubicBezTo>
                      <a:pt x="7" y="27"/>
                      <a:pt x="13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4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Oval 46">
                <a:extLst>
                  <a:ext uri="{FF2B5EF4-FFF2-40B4-BE49-F238E27FC236}">
                    <a16:creationId xmlns:a16="http://schemas.microsoft.com/office/drawing/2014/main" id="{16A3EB78-D3C9-E243-636F-4195E254AA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2800" y="4259263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9" name="Freeform 47">
                <a:extLst>
                  <a:ext uri="{FF2B5EF4-FFF2-40B4-BE49-F238E27FC236}">
                    <a16:creationId xmlns:a16="http://schemas.microsoft.com/office/drawing/2014/main" id="{2FAB6EDE-F7DA-2596-214F-3AD84AED5E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2163" y="4313238"/>
                <a:ext cx="96838" cy="74613"/>
              </a:xfrm>
              <a:custGeom>
                <a:avLst/>
                <a:gdLst>
                  <a:gd name="T0" fmla="*/ 73283 w 37"/>
                  <a:gd name="T1" fmla="*/ 0 h 28"/>
                  <a:gd name="T2" fmla="*/ 47110 w 37"/>
                  <a:gd name="T3" fmla="*/ 29312 h 28"/>
                  <a:gd name="T4" fmla="*/ 23555 w 37"/>
                  <a:gd name="T5" fmla="*/ 0 h 28"/>
                  <a:gd name="T6" fmla="*/ 0 w 37"/>
                  <a:gd name="T7" fmla="*/ 47966 h 28"/>
                  <a:gd name="T8" fmla="*/ 2617 w 37"/>
                  <a:gd name="T9" fmla="*/ 69284 h 28"/>
                  <a:gd name="T10" fmla="*/ 47110 w 37"/>
                  <a:gd name="T11" fmla="*/ 74613 h 28"/>
                  <a:gd name="T12" fmla="*/ 91604 w 37"/>
                  <a:gd name="T13" fmla="*/ 69284 h 28"/>
                  <a:gd name="T14" fmla="*/ 96838 w 37"/>
                  <a:gd name="T15" fmla="*/ 47966 h 28"/>
                  <a:gd name="T16" fmla="*/ 73283 w 37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29" name="文本框 117">
              <a:extLst>
                <a:ext uri="{FF2B5EF4-FFF2-40B4-BE49-F238E27FC236}">
                  <a16:creationId xmlns:a16="http://schemas.microsoft.com/office/drawing/2014/main" id="{8AA45464-1530-F90C-A74F-CB1C978753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7911" y="3842981"/>
              <a:ext cx="1058139" cy="372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8316" tIns="49159" rIns="98316" bIns="49159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0937B34-5D1C-0840-3B70-F8AB81E7498D}"/>
              </a:ext>
            </a:extLst>
          </p:cNvPr>
          <p:cNvGrpSpPr/>
          <p:nvPr/>
        </p:nvGrpSpPr>
        <p:grpSpPr>
          <a:xfrm>
            <a:off x="4598015" y="2748378"/>
            <a:ext cx="1546453" cy="1539483"/>
            <a:chOff x="6740737" y="2917865"/>
            <a:chExt cx="2163364" cy="2136517"/>
          </a:xfrm>
        </p:grpSpPr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181E4292-C88D-EEB2-4D43-21D058C59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0737" y="2917865"/>
              <a:ext cx="2163364" cy="2136517"/>
            </a:xfrm>
            <a:custGeom>
              <a:avLst/>
              <a:gdLst>
                <a:gd name="T0" fmla="*/ 0 w 1709"/>
                <a:gd name="T1" fmla="*/ 986 h 1709"/>
                <a:gd name="T2" fmla="*/ 0 w 1709"/>
                <a:gd name="T3" fmla="*/ 0 h 1709"/>
                <a:gd name="T4" fmla="*/ 987 w 1709"/>
                <a:gd name="T5" fmla="*/ 0 h 1709"/>
                <a:gd name="T6" fmla="*/ 1709 w 1709"/>
                <a:gd name="T7" fmla="*/ 722 h 1709"/>
                <a:gd name="T8" fmla="*/ 721 w 1709"/>
                <a:gd name="T9" fmla="*/ 1709 h 1709"/>
                <a:gd name="T10" fmla="*/ 0 w 1709"/>
                <a:gd name="T11" fmla="*/ 986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9" h="1709">
                  <a:moveTo>
                    <a:pt x="0" y="986"/>
                  </a:moveTo>
                  <a:lnTo>
                    <a:pt x="0" y="0"/>
                  </a:lnTo>
                  <a:lnTo>
                    <a:pt x="987" y="0"/>
                  </a:lnTo>
                  <a:lnTo>
                    <a:pt x="1709" y="722"/>
                  </a:lnTo>
                  <a:lnTo>
                    <a:pt x="721" y="1709"/>
                  </a:lnTo>
                  <a:lnTo>
                    <a:pt x="0" y="986"/>
                  </a:lnTo>
                  <a:close/>
                </a:path>
              </a:pathLst>
            </a:custGeom>
            <a:gradFill>
              <a:gsLst>
                <a:gs pos="0">
                  <a:srgbClr val="86C1A8"/>
                </a:gs>
                <a:gs pos="74000">
                  <a:srgbClr val="0080C8"/>
                </a:gs>
              </a:gsLst>
              <a:lin ang="2700000" scaled="0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316" tIns="49159" rIns="98316" bIns="49159" anchor="ctr"/>
            <a:lstStyle/>
            <a:p>
              <a:pPr algn="ctr">
                <a:defRPr/>
              </a:pPr>
              <a:endParaRPr lang="zh-CN" altLang="en-US" sz="12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93CA627-51A7-20D3-1F53-62D512523FA4}"/>
                </a:ext>
              </a:extLst>
            </p:cNvPr>
            <p:cNvGrpSpPr/>
            <p:nvPr/>
          </p:nvGrpSpPr>
          <p:grpSpPr>
            <a:xfrm>
              <a:off x="6740737" y="2917865"/>
              <a:ext cx="2163364" cy="2136517"/>
              <a:chOff x="6740737" y="2917865"/>
              <a:chExt cx="2163364" cy="2136517"/>
            </a:xfrm>
          </p:grpSpPr>
          <p:sp>
            <p:nvSpPr>
              <p:cNvPr id="43" name="Freeform 10">
                <a:extLst>
                  <a:ext uri="{FF2B5EF4-FFF2-40B4-BE49-F238E27FC236}">
                    <a16:creationId xmlns:a16="http://schemas.microsoft.com/office/drawing/2014/main" id="{45D3192F-3C59-ED37-847F-C43C090C7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0737" y="2917865"/>
                <a:ext cx="2163364" cy="2136517"/>
              </a:xfrm>
              <a:custGeom>
                <a:avLst/>
                <a:gdLst>
                  <a:gd name="T0" fmla="*/ 0 w 1709"/>
                  <a:gd name="T1" fmla="*/ 1565275 h 1709"/>
                  <a:gd name="T2" fmla="*/ 0 w 1709"/>
                  <a:gd name="T3" fmla="*/ 0 h 1709"/>
                  <a:gd name="T4" fmla="*/ 1566863 w 1709"/>
                  <a:gd name="T5" fmla="*/ 0 h 1709"/>
                  <a:gd name="T6" fmla="*/ 2713038 w 1709"/>
                  <a:gd name="T7" fmla="*/ 1146175 h 1709"/>
                  <a:gd name="T8" fmla="*/ 1144588 w 1709"/>
                  <a:gd name="T9" fmla="*/ 2713038 h 1709"/>
                  <a:gd name="T10" fmla="*/ 0 w 1709"/>
                  <a:gd name="T11" fmla="*/ 1565275 h 17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09" h="1709">
                    <a:moveTo>
                      <a:pt x="0" y="986"/>
                    </a:moveTo>
                    <a:lnTo>
                      <a:pt x="0" y="0"/>
                    </a:lnTo>
                    <a:lnTo>
                      <a:pt x="987" y="0"/>
                    </a:lnTo>
                    <a:lnTo>
                      <a:pt x="1709" y="722"/>
                    </a:lnTo>
                    <a:lnTo>
                      <a:pt x="721" y="1709"/>
                    </a:lnTo>
                    <a:lnTo>
                      <a:pt x="0" y="986"/>
                    </a:lnTo>
                  </a:path>
                </a:pathLst>
              </a:custGeom>
              <a:solidFill>
                <a:srgbClr val="0070C0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cs typeface="+mn-ea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44" name="组合 103">
                <a:extLst>
                  <a:ext uri="{FF2B5EF4-FFF2-40B4-BE49-F238E27FC236}">
                    <a16:creationId xmlns:a16="http://schemas.microsoft.com/office/drawing/2014/main" id="{51464F29-1D9F-AD5F-861B-E081AC1C951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35696" y="3289162"/>
                <a:ext cx="532930" cy="531316"/>
                <a:chOff x="9488488" y="4192588"/>
                <a:chExt cx="341313" cy="344487"/>
              </a:xfrm>
            </p:grpSpPr>
            <p:sp>
              <p:nvSpPr>
                <p:cNvPr id="46" name="Freeform 48">
                  <a:extLst>
                    <a:ext uri="{FF2B5EF4-FFF2-40B4-BE49-F238E27FC236}">
                      <a16:creationId xmlns:a16="http://schemas.microsoft.com/office/drawing/2014/main" id="{7DEFDAA3-58F5-942F-6EE8-1A31C9BE11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567863" y="4206875"/>
                  <a:ext cx="182563" cy="330200"/>
                </a:xfrm>
                <a:custGeom>
                  <a:avLst/>
                  <a:gdLst>
                    <a:gd name="T0" fmla="*/ 91282 w 70"/>
                    <a:gd name="T1" fmla="*/ 330200 h 126"/>
                    <a:gd name="T2" fmla="*/ 0 w 70"/>
                    <a:gd name="T3" fmla="*/ 165100 h 126"/>
                    <a:gd name="T4" fmla="*/ 91282 w 70"/>
                    <a:gd name="T5" fmla="*/ 0 h 126"/>
                    <a:gd name="T6" fmla="*/ 182563 w 70"/>
                    <a:gd name="T7" fmla="*/ 165100 h 126"/>
                    <a:gd name="T8" fmla="*/ 91282 w 70"/>
                    <a:gd name="T9" fmla="*/ 330200 h 126"/>
                    <a:gd name="T10" fmla="*/ 91282 w 70"/>
                    <a:gd name="T11" fmla="*/ 15724 h 126"/>
                    <a:gd name="T12" fmla="*/ 15648 w 70"/>
                    <a:gd name="T13" fmla="*/ 165100 h 126"/>
                    <a:gd name="T14" fmla="*/ 91282 w 70"/>
                    <a:gd name="T15" fmla="*/ 314476 h 126"/>
                    <a:gd name="T16" fmla="*/ 166915 w 70"/>
                    <a:gd name="T17" fmla="*/ 165100 h 126"/>
                    <a:gd name="T18" fmla="*/ 91282 w 70"/>
                    <a:gd name="T19" fmla="*/ 15724 h 1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" h="126">
                      <a:moveTo>
                        <a:pt x="35" y="126"/>
                      </a:moveTo>
                      <a:cubicBezTo>
                        <a:pt x="15" y="126"/>
                        <a:pt x="0" y="98"/>
                        <a:pt x="0" y="63"/>
                      </a:cubicBezTo>
                      <a:cubicBezTo>
                        <a:pt x="0" y="27"/>
                        <a:pt x="15" y="0"/>
                        <a:pt x="35" y="0"/>
                      </a:cubicBezTo>
                      <a:cubicBezTo>
                        <a:pt x="55" y="0"/>
                        <a:pt x="70" y="27"/>
                        <a:pt x="70" y="63"/>
                      </a:cubicBezTo>
                      <a:cubicBezTo>
                        <a:pt x="70" y="98"/>
                        <a:pt x="55" y="126"/>
                        <a:pt x="35" y="126"/>
                      </a:cubicBezTo>
                      <a:close/>
                      <a:moveTo>
                        <a:pt x="35" y="6"/>
                      </a:moveTo>
                      <a:cubicBezTo>
                        <a:pt x="19" y="6"/>
                        <a:pt x="6" y="32"/>
                        <a:pt x="6" y="63"/>
                      </a:cubicBezTo>
                      <a:cubicBezTo>
                        <a:pt x="6" y="93"/>
                        <a:pt x="19" y="120"/>
                        <a:pt x="35" y="120"/>
                      </a:cubicBezTo>
                      <a:cubicBezTo>
                        <a:pt x="51" y="120"/>
                        <a:pt x="64" y="93"/>
                        <a:pt x="64" y="63"/>
                      </a:cubicBezTo>
                      <a:cubicBezTo>
                        <a:pt x="64" y="32"/>
                        <a:pt x="51" y="6"/>
                        <a:pt x="3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7" name="Freeform 49">
                  <a:extLst>
                    <a:ext uri="{FF2B5EF4-FFF2-40B4-BE49-F238E27FC236}">
                      <a16:creationId xmlns:a16="http://schemas.microsoft.com/office/drawing/2014/main" id="{FB409728-ABF9-482D-A0A6-5631ECED371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488488" y="4260850"/>
                  <a:ext cx="341313" cy="219075"/>
                </a:xfrm>
                <a:custGeom>
                  <a:avLst/>
                  <a:gdLst>
                    <a:gd name="T0" fmla="*/ 105019 w 130"/>
                    <a:gd name="T1" fmla="*/ 219075 h 83"/>
                    <a:gd name="T2" fmla="*/ 21004 w 130"/>
                    <a:gd name="T3" fmla="*/ 179483 h 83"/>
                    <a:gd name="T4" fmla="*/ 131274 w 130"/>
                    <a:gd name="T5" fmla="*/ 23755 h 83"/>
                    <a:gd name="T6" fmla="*/ 236294 w 130"/>
                    <a:gd name="T7" fmla="*/ 0 h 83"/>
                    <a:gd name="T8" fmla="*/ 320309 w 130"/>
                    <a:gd name="T9" fmla="*/ 39592 h 83"/>
                    <a:gd name="T10" fmla="*/ 210039 w 130"/>
                    <a:gd name="T11" fmla="*/ 195320 h 83"/>
                    <a:gd name="T12" fmla="*/ 105019 w 130"/>
                    <a:gd name="T13" fmla="*/ 219075 h 83"/>
                    <a:gd name="T14" fmla="*/ 236294 w 130"/>
                    <a:gd name="T15" fmla="*/ 15837 h 83"/>
                    <a:gd name="T16" fmla="*/ 139151 w 130"/>
                    <a:gd name="T17" fmla="*/ 39592 h 83"/>
                    <a:gd name="T18" fmla="*/ 34131 w 130"/>
                    <a:gd name="T19" fmla="*/ 174204 h 83"/>
                    <a:gd name="T20" fmla="*/ 105019 w 130"/>
                    <a:gd name="T21" fmla="*/ 203238 h 83"/>
                    <a:gd name="T22" fmla="*/ 202162 w 130"/>
                    <a:gd name="T23" fmla="*/ 179483 h 83"/>
                    <a:gd name="T24" fmla="*/ 307182 w 130"/>
                    <a:gd name="T25" fmla="*/ 44871 h 83"/>
                    <a:gd name="T26" fmla="*/ 236294 w 130"/>
                    <a:gd name="T27" fmla="*/ 15837 h 8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130" h="83">
                      <a:moveTo>
                        <a:pt x="40" y="83"/>
                      </a:moveTo>
                      <a:cubicBezTo>
                        <a:pt x="24" y="83"/>
                        <a:pt x="12" y="78"/>
                        <a:pt x="8" y="68"/>
                      </a:cubicBezTo>
                      <a:cubicBezTo>
                        <a:pt x="0" y="50"/>
                        <a:pt x="18" y="24"/>
                        <a:pt x="50" y="9"/>
                      </a:cubicBezTo>
                      <a:cubicBezTo>
                        <a:pt x="63" y="3"/>
                        <a:pt x="78" y="0"/>
                        <a:pt x="90" y="0"/>
                      </a:cubicBezTo>
                      <a:cubicBezTo>
                        <a:pt x="106" y="0"/>
                        <a:pt x="118" y="5"/>
                        <a:pt x="122" y="15"/>
                      </a:cubicBezTo>
                      <a:cubicBezTo>
                        <a:pt x="130" y="33"/>
                        <a:pt x="112" y="59"/>
                        <a:pt x="80" y="74"/>
                      </a:cubicBezTo>
                      <a:cubicBezTo>
                        <a:pt x="67" y="80"/>
                        <a:pt x="52" y="83"/>
                        <a:pt x="40" y="83"/>
                      </a:cubicBezTo>
                      <a:close/>
                      <a:moveTo>
                        <a:pt x="90" y="6"/>
                      </a:moveTo>
                      <a:cubicBezTo>
                        <a:pt x="79" y="6"/>
                        <a:pt x="65" y="9"/>
                        <a:pt x="53" y="15"/>
                      </a:cubicBezTo>
                      <a:cubicBezTo>
                        <a:pt x="25" y="28"/>
                        <a:pt x="7" y="51"/>
                        <a:pt x="13" y="66"/>
                      </a:cubicBezTo>
                      <a:cubicBezTo>
                        <a:pt x="17" y="73"/>
                        <a:pt x="26" y="77"/>
                        <a:pt x="40" y="77"/>
                      </a:cubicBezTo>
                      <a:cubicBezTo>
                        <a:pt x="51" y="77"/>
                        <a:pt x="65" y="74"/>
                        <a:pt x="77" y="68"/>
                      </a:cubicBezTo>
                      <a:cubicBezTo>
                        <a:pt x="105" y="55"/>
                        <a:pt x="123" y="32"/>
                        <a:pt x="117" y="17"/>
                      </a:cubicBezTo>
                      <a:cubicBezTo>
                        <a:pt x="113" y="10"/>
                        <a:pt x="104" y="6"/>
                        <a:pt x="90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8" name="Freeform 50">
                  <a:extLst>
                    <a:ext uri="{FF2B5EF4-FFF2-40B4-BE49-F238E27FC236}">
                      <a16:creationId xmlns:a16="http://schemas.microsoft.com/office/drawing/2014/main" id="{AB909EEB-CCD9-8988-4C74-B836EE2FEEB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493250" y="4267200"/>
                  <a:ext cx="331788" cy="206375"/>
                </a:xfrm>
                <a:custGeom>
                  <a:avLst/>
                  <a:gdLst>
                    <a:gd name="T0" fmla="*/ 223825 w 126"/>
                    <a:gd name="T1" fmla="*/ 206375 h 79"/>
                    <a:gd name="T2" fmla="*/ 134295 w 126"/>
                    <a:gd name="T3" fmla="*/ 190701 h 79"/>
                    <a:gd name="T4" fmla="*/ 34232 w 126"/>
                    <a:gd name="T5" fmla="*/ 125392 h 79"/>
                    <a:gd name="T6" fmla="*/ 10533 w 126"/>
                    <a:gd name="T7" fmla="*/ 47022 h 79"/>
                    <a:gd name="T8" fmla="*/ 107963 w 126"/>
                    <a:gd name="T9" fmla="*/ 0 h 79"/>
                    <a:gd name="T10" fmla="*/ 197493 w 126"/>
                    <a:gd name="T11" fmla="*/ 15674 h 79"/>
                    <a:gd name="T12" fmla="*/ 297556 w 126"/>
                    <a:gd name="T13" fmla="*/ 80983 h 79"/>
                    <a:gd name="T14" fmla="*/ 321255 w 126"/>
                    <a:gd name="T15" fmla="*/ 159353 h 79"/>
                    <a:gd name="T16" fmla="*/ 223825 w 126"/>
                    <a:gd name="T17" fmla="*/ 206375 h 79"/>
                    <a:gd name="T18" fmla="*/ 107963 w 126"/>
                    <a:gd name="T19" fmla="*/ 15674 h 79"/>
                    <a:gd name="T20" fmla="*/ 23699 w 126"/>
                    <a:gd name="T21" fmla="*/ 52247 h 79"/>
                    <a:gd name="T22" fmla="*/ 47398 w 126"/>
                    <a:gd name="T23" fmla="*/ 117555 h 79"/>
                    <a:gd name="T24" fmla="*/ 139562 w 126"/>
                    <a:gd name="T25" fmla="*/ 175027 h 79"/>
                    <a:gd name="T26" fmla="*/ 223825 w 126"/>
                    <a:gd name="T27" fmla="*/ 190701 h 79"/>
                    <a:gd name="T28" fmla="*/ 308089 w 126"/>
                    <a:gd name="T29" fmla="*/ 154128 h 79"/>
                    <a:gd name="T30" fmla="*/ 284390 w 126"/>
                    <a:gd name="T31" fmla="*/ 88820 h 79"/>
                    <a:gd name="T32" fmla="*/ 192226 w 126"/>
                    <a:gd name="T33" fmla="*/ 31348 h 79"/>
                    <a:gd name="T34" fmla="*/ 107963 w 126"/>
                    <a:gd name="T35" fmla="*/ 15674 h 7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26" h="79">
                      <a:moveTo>
                        <a:pt x="85" y="79"/>
                      </a:moveTo>
                      <a:cubicBezTo>
                        <a:pt x="74" y="79"/>
                        <a:pt x="63" y="77"/>
                        <a:pt x="51" y="73"/>
                      </a:cubicBezTo>
                      <a:cubicBezTo>
                        <a:pt x="35" y="67"/>
                        <a:pt x="22" y="58"/>
                        <a:pt x="13" y="48"/>
                      </a:cubicBezTo>
                      <a:cubicBezTo>
                        <a:pt x="4" y="38"/>
                        <a:pt x="0" y="27"/>
                        <a:pt x="4" y="18"/>
                      </a:cubicBezTo>
                      <a:cubicBezTo>
                        <a:pt x="8" y="7"/>
                        <a:pt x="22" y="0"/>
                        <a:pt x="41" y="0"/>
                      </a:cubicBezTo>
                      <a:cubicBezTo>
                        <a:pt x="52" y="0"/>
                        <a:pt x="63" y="2"/>
                        <a:pt x="75" y="6"/>
                      </a:cubicBezTo>
                      <a:cubicBezTo>
                        <a:pt x="91" y="12"/>
                        <a:pt x="104" y="21"/>
                        <a:pt x="113" y="31"/>
                      </a:cubicBezTo>
                      <a:cubicBezTo>
                        <a:pt x="122" y="41"/>
                        <a:pt x="126" y="52"/>
                        <a:pt x="122" y="61"/>
                      </a:cubicBezTo>
                      <a:cubicBezTo>
                        <a:pt x="118" y="72"/>
                        <a:pt x="104" y="79"/>
                        <a:pt x="85" y="79"/>
                      </a:cubicBezTo>
                      <a:close/>
                      <a:moveTo>
                        <a:pt x="41" y="6"/>
                      </a:moveTo>
                      <a:cubicBezTo>
                        <a:pt x="24" y="6"/>
                        <a:pt x="13" y="11"/>
                        <a:pt x="9" y="20"/>
                      </a:cubicBezTo>
                      <a:cubicBezTo>
                        <a:pt x="7" y="27"/>
                        <a:pt x="10" y="36"/>
                        <a:pt x="18" y="45"/>
                      </a:cubicBezTo>
                      <a:cubicBezTo>
                        <a:pt x="26" y="54"/>
                        <a:pt x="38" y="62"/>
                        <a:pt x="53" y="67"/>
                      </a:cubicBezTo>
                      <a:cubicBezTo>
                        <a:pt x="64" y="71"/>
                        <a:pt x="75" y="73"/>
                        <a:pt x="85" y="73"/>
                      </a:cubicBezTo>
                      <a:cubicBezTo>
                        <a:pt x="102" y="73"/>
                        <a:pt x="113" y="68"/>
                        <a:pt x="117" y="59"/>
                      </a:cubicBezTo>
                      <a:cubicBezTo>
                        <a:pt x="119" y="52"/>
                        <a:pt x="116" y="43"/>
                        <a:pt x="108" y="34"/>
                      </a:cubicBezTo>
                      <a:cubicBezTo>
                        <a:pt x="100" y="25"/>
                        <a:pt x="88" y="17"/>
                        <a:pt x="73" y="12"/>
                      </a:cubicBezTo>
                      <a:cubicBezTo>
                        <a:pt x="62" y="8"/>
                        <a:pt x="51" y="6"/>
                        <a:pt x="41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9" name="Oval 51">
                  <a:extLst>
                    <a:ext uri="{FF2B5EF4-FFF2-40B4-BE49-F238E27FC236}">
                      <a16:creationId xmlns:a16="http://schemas.microsoft.com/office/drawing/2014/main" id="{1E0591FA-17BA-DFF0-57AC-DB2F949CAF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17075" y="4329113"/>
                  <a:ext cx="84138" cy="8413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 sz="12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0" name="Oval 52">
                  <a:extLst>
                    <a:ext uri="{FF2B5EF4-FFF2-40B4-BE49-F238E27FC236}">
                      <a16:creationId xmlns:a16="http://schemas.microsoft.com/office/drawing/2014/main" id="{9A3631E7-DED7-E6FD-AE5D-23556501D5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85350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 sz="12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1" name="Oval 53">
                  <a:extLst>
                    <a:ext uri="{FF2B5EF4-FFF2-40B4-BE49-F238E27FC236}">
                      <a16:creationId xmlns:a16="http://schemas.microsoft.com/office/drawing/2014/main" id="{416DBDC2-0833-5629-E5E0-50723B9302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491663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 sz="12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2" name="Oval 54">
                  <a:extLst>
                    <a:ext uri="{FF2B5EF4-FFF2-40B4-BE49-F238E27FC236}">
                      <a16:creationId xmlns:a16="http://schemas.microsoft.com/office/drawing/2014/main" id="{83470503-C926-8A77-CE13-FFEB4D7930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37713" y="4192588"/>
                  <a:ext cx="42863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 sz="12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45" name="文本框 118">
                <a:extLst>
                  <a:ext uri="{FF2B5EF4-FFF2-40B4-BE49-F238E27FC236}">
                    <a16:creationId xmlns:a16="http://schemas.microsoft.com/office/drawing/2014/main" id="{EC75189F-35E4-E811-6142-418A760E1E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01502" y="3842981"/>
                <a:ext cx="1058139" cy="3727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8316" tIns="49159" rIns="98316" bIns="49159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53" name="Freeform 6">
            <a:extLst>
              <a:ext uri="{FF2B5EF4-FFF2-40B4-BE49-F238E27FC236}">
                <a16:creationId xmlns:a16="http://schemas.microsoft.com/office/drawing/2014/main" id="{6B1EA039-C023-6701-3A84-56B78D4C13B0}"/>
              </a:ext>
            </a:extLst>
          </p:cNvPr>
          <p:cNvSpPr>
            <a:spLocks/>
          </p:cNvSpPr>
          <p:nvPr/>
        </p:nvSpPr>
        <p:spPr bwMode="auto">
          <a:xfrm>
            <a:off x="4598921" y="1137731"/>
            <a:ext cx="1551883" cy="1544888"/>
          </a:xfrm>
          <a:custGeom>
            <a:avLst/>
            <a:gdLst>
              <a:gd name="T0" fmla="*/ 1568450 w 1715"/>
              <a:gd name="T1" fmla="*/ 2722563 h 1715"/>
              <a:gd name="T2" fmla="*/ 0 w 1715"/>
              <a:gd name="T3" fmla="*/ 2722563 h 1715"/>
              <a:gd name="T4" fmla="*/ 0 w 1715"/>
              <a:gd name="T5" fmla="*/ 1154113 h 1715"/>
              <a:gd name="T6" fmla="*/ 1154113 w 1715"/>
              <a:gd name="T7" fmla="*/ 0 h 1715"/>
              <a:gd name="T8" fmla="*/ 2722563 w 1715"/>
              <a:gd name="T9" fmla="*/ 1565275 h 1715"/>
              <a:gd name="T10" fmla="*/ 1568450 w 1715"/>
              <a:gd name="T11" fmla="*/ 2722563 h 17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6" tIns="45644" rIns="91286" bIns="45644"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4" name="Freeform 8">
            <a:extLst>
              <a:ext uri="{FF2B5EF4-FFF2-40B4-BE49-F238E27FC236}">
                <a16:creationId xmlns:a16="http://schemas.microsoft.com/office/drawing/2014/main" id="{EBFD4137-D63F-7F4B-C9F3-5D5373865407}"/>
              </a:ext>
            </a:extLst>
          </p:cNvPr>
          <p:cNvSpPr>
            <a:spLocks/>
          </p:cNvSpPr>
          <p:nvPr/>
        </p:nvSpPr>
        <p:spPr bwMode="auto">
          <a:xfrm>
            <a:off x="2989125" y="2748378"/>
            <a:ext cx="1547358" cy="1539483"/>
          </a:xfrm>
          <a:custGeom>
            <a:avLst/>
            <a:gdLst>
              <a:gd name="T0" fmla="*/ 2714625 w 1710"/>
              <a:gd name="T1" fmla="*/ 1565275 h 1709"/>
              <a:gd name="T2" fmla="*/ 2714625 w 1710"/>
              <a:gd name="T3" fmla="*/ 0 h 1709"/>
              <a:gd name="T4" fmla="*/ 1146175 w 1710"/>
              <a:gd name="T5" fmla="*/ 0 h 1709"/>
              <a:gd name="T6" fmla="*/ 0 w 1710"/>
              <a:gd name="T7" fmla="*/ 1146175 h 1709"/>
              <a:gd name="T8" fmla="*/ 1568450 w 1710"/>
              <a:gd name="T9" fmla="*/ 2713038 h 1709"/>
              <a:gd name="T10" fmla="*/ 2714625 w 1710"/>
              <a:gd name="T11" fmla="*/ 1565275 h 170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6" tIns="45644" rIns="91286" bIns="45644"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5" name="Freeform 12">
            <a:extLst>
              <a:ext uri="{FF2B5EF4-FFF2-40B4-BE49-F238E27FC236}">
                <a16:creationId xmlns:a16="http://schemas.microsoft.com/office/drawing/2014/main" id="{81061C6E-A8EF-31D1-89C9-0B1D8FF81FDE}"/>
              </a:ext>
            </a:extLst>
          </p:cNvPr>
          <p:cNvSpPr>
            <a:spLocks/>
          </p:cNvSpPr>
          <p:nvPr/>
        </p:nvSpPr>
        <p:spPr bwMode="auto">
          <a:xfrm>
            <a:off x="2984601" y="1137731"/>
            <a:ext cx="1551883" cy="1544888"/>
          </a:xfrm>
          <a:custGeom>
            <a:avLst/>
            <a:gdLst>
              <a:gd name="T0" fmla="*/ 1154113 w 1715"/>
              <a:gd name="T1" fmla="*/ 2722563 h 1715"/>
              <a:gd name="T2" fmla="*/ 2722563 w 1715"/>
              <a:gd name="T3" fmla="*/ 2722563 h 1715"/>
              <a:gd name="T4" fmla="*/ 2722563 w 1715"/>
              <a:gd name="T5" fmla="*/ 1154113 h 1715"/>
              <a:gd name="T6" fmla="*/ 1568450 w 1715"/>
              <a:gd name="T7" fmla="*/ 0 h 1715"/>
              <a:gd name="T8" fmla="*/ 0 w 1715"/>
              <a:gd name="T9" fmla="*/ 1565275 h 1715"/>
              <a:gd name="T10" fmla="*/ 1154113 w 1715"/>
              <a:gd name="T11" fmla="*/ 2722563 h 17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6" tIns="45644" rIns="91286" bIns="45644"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6" name="Freeform 18">
            <a:extLst>
              <a:ext uri="{FF2B5EF4-FFF2-40B4-BE49-F238E27FC236}">
                <a16:creationId xmlns:a16="http://schemas.microsoft.com/office/drawing/2014/main" id="{6715A0B0-F5BA-4F45-1BAA-86A4E3BF8202}"/>
              </a:ext>
            </a:extLst>
          </p:cNvPr>
          <p:cNvSpPr>
            <a:spLocks/>
          </p:cNvSpPr>
          <p:nvPr/>
        </p:nvSpPr>
        <p:spPr bwMode="auto">
          <a:xfrm>
            <a:off x="2660650" y="2724057"/>
            <a:ext cx="726626" cy="154939"/>
          </a:xfrm>
          <a:custGeom>
            <a:avLst/>
            <a:gdLst>
              <a:gd name="T0" fmla="*/ 1266825 w 803"/>
              <a:gd name="T1" fmla="*/ 273050 h 172"/>
              <a:gd name="T2" fmla="*/ 944563 w 803"/>
              <a:gd name="T3" fmla="*/ 11113 h 172"/>
              <a:gd name="T4" fmla="*/ 0 w 803"/>
              <a:gd name="T5" fmla="*/ 11113 h 172"/>
              <a:gd name="T6" fmla="*/ 0 w 803"/>
              <a:gd name="T7" fmla="*/ 0 h 172"/>
              <a:gd name="T8" fmla="*/ 949325 w 803"/>
              <a:gd name="T9" fmla="*/ 0 h 172"/>
              <a:gd name="T10" fmla="*/ 1274763 w 803"/>
              <a:gd name="T11" fmla="*/ 265113 h 172"/>
              <a:gd name="T12" fmla="*/ 1266825 w 803"/>
              <a:gd name="T13" fmla="*/ 273050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03" h="172">
                <a:moveTo>
                  <a:pt x="798" y="172"/>
                </a:moveTo>
                <a:lnTo>
                  <a:pt x="595" y="7"/>
                </a:lnTo>
                <a:lnTo>
                  <a:pt x="0" y="7"/>
                </a:lnTo>
                <a:lnTo>
                  <a:pt x="0" y="0"/>
                </a:lnTo>
                <a:lnTo>
                  <a:pt x="598" y="0"/>
                </a:lnTo>
                <a:lnTo>
                  <a:pt x="803" y="167"/>
                </a:lnTo>
                <a:lnTo>
                  <a:pt x="798" y="172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6" tIns="45644" rIns="91286" bIns="45644"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7" name="Freeform 19">
            <a:extLst>
              <a:ext uri="{FF2B5EF4-FFF2-40B4-BE49-F238E27FC236}">
                <a16:creationId xmlns:a16="http://schemas.microsoft.com/office/drawing/2014/main" id="{D05F47E7-87C9-2DF6-7C54-59A4B3015104}"/>
              </a:ext>
            </a:extLst>
          </p:cNvPr>
          <p:cNvSpPr>
            <a:spLocks/>
          </p:cNvSpPr>
          <p:nvPr/>
        </p:nvSpPr>
        <p:spPr bwMode="auto">
          <a:xfrm>
            <a:off x="3369178" y="2862781"/>
            <a:ext cx="28051" cy="28826"/>
          </a:xfrm>
          <a:custGeom>
            <a:avLst/>
            <a:gdLst>
              <a:gd name="T0" fmla="*/ 41443 w 19"/>
              <a:gd name="T1" fmla="*/ 8021 h 19"/>
              <a:gd name="T2" fmla="*/ 41443 w 19"/>
              <a:gd name="T3" fmla="*/ 42779 h 19"/>
              <a:gd name="T4" fmla="*/ 10361 w 19"/>
              <a:gd name="T5" fmla="*/ 42779 h 19"/>
              <a:gd name="T6" fmla="*/ 10361 w 19"/>
              <a:gd name="T7" fmla="*/ 8021 h 19"/>
              <a:gd name="T8" fmla="*/ 41443 w 19"/>
              <a:gd name="T9" fmla="*/ 8021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" h="19">
                <a:moveTo>
                  <a:pt x="16" y="3"/>
                </a:moveTo>
                <a:cubicBezTo>
                  <a:pt x="19" y="7"/>
                  <a:pt x="19" y="12"/>
                  <a:pt x="16" y="16"/>
                </a:cubicBezTo>
                <a:cubicBezTo>
                  <a:pt x="13" y="19"/>
                  <a:pt x="7" y="19"/>
                  <a:pt x="4" y="16"/>
                </a:cubicBezTo>
                <a:cubicBezTo>
                  <a:pt x="0" y="12"/>
                  <a:pt x="0" y="7"/>
                  <a:pt x="4" y="3"/>
                </a:cubicBezTo>
                <a:cubicBezTo>
                  <a:pt x="7" y="0"/>
                  <a:pt x="13" y="0"/>
                  <a:pt x="16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6" tIns="45644" rIns="91286" bIns="45644"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8" name="Freeform 20">
            <a:extLst>
              <a:ext uri="{FF2B5EF4-FFF2-40B4-BE49-F238E27FC236}">
                <a16:creationId xmlns:a16="http://schemas.microsoft.com/office/drawing/2014/main" id="{4A29FB30-3285-F386-09EB-5A4565CF7798}"/>
              </a:ext>
            </a:extLst>
          </p:cNvPr>
          <p:cNvSpPr>
            <a:spLocks/>
          </p:cNvSpPr>
          <p:nvPr/>
        </p:nvSpPr>
        <p:spPr bwMode="auto">
          <a:xfrm>
            <a:off x="4197150" y="4062659"/>
            <a:ext cx="711242" cy="156740"/>
          </a:xfrm>
          <a:custGeom>
            <a:avLst/>
            <a:gdLst>
              <a:gd name="T0" fmla="*/ 1239838 w 786"/>
              <a:gd name="T1" fmla="*/ 0 h 174"/>
              <a:gd name="T2" fmla="*/ 920750 w 786"/>
              <a:gd name="T3" fmla="*/ 261938 h 174"/>
              <a:gd name="T4" fmla="*/ 0 w 786"/>
              <a:gd name="T5" fmla="*/ 261938 h 174"/>
              <a:gd name="T6" fmla="*/ 0 w 786"/>
              <a:gd name="T7" fmla="*/ 276225 h 174"/>
              <a:gd name="T8" fmla="*/ 925513 w 786"/>
              <a:gd name="T9" fmla="*/ 276225 h 174"/>
              <a:gd name="T10" fmla="*/ 1247775 w 786"/>
              <a:gd name="T11" fmla="*/ 7938 h 174"/>
              <a:gd name="T12" fmla="*/ 1239838 w 786"/>
              <a:gd name="T13" fmla="*/ 0 h 1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6" h="174">
                <a:moveTo>
                  <a:pt x="781" y="0"/>
                </a:moveTo>
                <a:lnTo>
                  <a:pt x="580" y="165"/>
                </a:lnTo>
                <a:lnTo>
                  <a:pt x="0" y="165"/>
                </a:lnTo>
                <a:lnTo>
                  <a:pt x="0" y="174"/>
                </a:lnTo>
                <a:lnTo>
                  <a:pt x="583" y="174"/>
                </a:lnTo>
                <a:lnTo>
                  <a:pt x="786" y="5"/>
                </a:lnTo>
                <a:lnTo>
                  <a:pt x="781" y="0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6" tIns="45644" rIns="91286" bIns="45644"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9" name="Freeform 21">
            <a:extLst>
              <a:ext uri="{FF2B5EF4-FFF2-40B4-BE49-F238E27FC236}">
                <a16:creationId xmlns:a16="http://schemas.microsoft.com/office/drawing/2014/main" id="{EF981495-E7D6-E412-C084-EF6734EE6E2E}"/>
              </a:ext>
            </a:extLst>
          </p:cNvPr>
          <p:cNvSpPr>
            <a:spLocks/>
          </p:cNvSpPr>
          <p:nvPr/>
        </p:nvSpPr>
        <p:spPr bwMode="auto">
          <a:xfrm>
            <a:off x="4893914" y="4049145"/>
            <a:ext cx="28052" cy="28826"/>
          </a:xfrm>
          <a:custGeom>
            <a:avLst/>
            <a:gdLst>
              <a:gd name="T0" fmla="*/ 38852 w 19"/>
              <a:gd name="T1" fmla="*/ 40105 h 19"/>
              <a:gd name="T2" fmla="*/ 38852 w 19"/>
              <a:gd name="T3" fmla="*/ 8021 h 19"/>
              <a:gd name="T4" fmla="*/ 7770 w 19"/>
              <a:gd name="T5" fmla="*/ 8021 h 19"/>
              <a:gd name="T6" fmla="*/ 7770 w 19"/>
              <a:gd name="T7" fmla="*/ 40105 h 19"/>
              <a:gd name="T8" fmla="*/ 38852 w 19"/>
              <a:gd name="T9" fmla="*/ 40105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" h="19">
                <a:moveTo>
                  <a:pt x="15" y="15"/>
                </a:moveTo>
                <a:cubicBezTo>
                  <a:pt x="19" y="12"/>
                  <a:pt x="19" y="6"/>
                  <a:pt x="15" y="3"/>
                </a:cubicBezTo>
                <a:cubicBezTo>
                  <a:pt x="12" y="0"/>
                  <a:pt x="7" y="0"/>
                  <a:pt x="3" y="3"/>
                </a:cubicBezTo>
                <a:cubicBezTo>
                  <a:pt x="0" y="6"/>
                  <a:pt x="0" y="12"/>
                  <a:pt x="3" y="15"/>
                </a:cubicBezTo>
                <a:cubicBezTo>
                  <a:pt x="7" y="19"/>
                  <a:pt x="12" y="19"/>
                  <a:pt x="15" y="15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6" tIns="45644" rIns="91286" bIns="45644"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0" name="Freeform 22">
            <a:extLst>
              <a:ext uri="{FF2B5EF4-FFF2-40B4-BE49-F238E27FC236}">
                <a16:creationId xmlns:a16="http://schemas.microsoft.com/office/drawing/2014/main" id="{536707CF-F15B-5324-43EE-3264F1D0B479}"/>
              </a:ext>
            </a:extLst>
          </p:cNvPr>
          <p:cNvSpPr>
            <a:spLocks/>
          </p:cNvSpPr>
          <p:nvPr/>
        </p:nvSpPr>
        <p:spPr bwMode="auto">
          <a:xfrm>
            <a:off x="5738173" y="2566415"/>
            <a:ext cx="731150" cy="156740"/>
          </a:xfrm>
          <a:custGeom>
            <a:avLst/>
            <a:gdLst>
              <a:gd name="T0" fmla="*/ 7938 w 808"/>
              <a:gd name="T1" fmla="*/ 0 h 174"/>
              <a:gd name="T2" fmla="*/ 330200 w 808"/>
              <a:gd name="T3" fmla="*/ 263525 h 174"/>
              <a:gd name="T4" fmla="*/ 1282700 w 808"/>
              <a:gd name="T5" fmla="*/ 263525 h 174"/>
              <a:gd name="T6" fmla="*/ 1282700 w 808"/>
              <a:gd name="T7" fmla="*/ 276225 h 174"/>
              <a:gd name="T8" fmla="*/ 325438 w 808"/>
              <a:gd name="T9" fmla="*/ 276225 h 174"/>
              <a:gd name="T10" fmla="*/ 0 w 808"/>
              <a:gd name="T11" fmla="*/ 11113 h 174"/>
              <a:gd name="T12" fmla="*/ 7938 w 808"/>
              <a:gd name="T13" fmla="*/ 0 h 1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08" h="174">
                <a:moveTo>
                  <a:pt x="5" y="0"/>
                </a:moveTo>
                <a:lnTo>
                  <a:pt x="208" y="166"/>
                </a:lnTo>
                <a:lnTo>
                  <a:pt x="808" y="166"/>
                </a:lnTo>
                <a:lnTo>
                  <a:pt x="808" y="174"/>
                </a:lnTo>
                <a:lnTo>
                  <a:pt x="205" y="174"/>
                </a:lnTo>
                <a:lnTo>
                  <a:pt x="0" y="7"/>
                </a:lnTo>
                <a:lnTo>
                  <a:pt x="5" y="0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6" tIns="45644" rIns="91286" bIns="45644"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1" name="Freeform 23">
            <a:extLst>
              <a:ext uri="{FF2B5EF4-FFF2-40B4-BE49-F238E27FC236}">
                <a16:creationId xmlns:a16="http://schemas.microsoft.com/office/drawing/2014/main" id="{03E31F32-8202-7A41-6AFB-21C04C61F531}"/>
              </a:ext>
            </a:extLst>
          </p:cNvPr>
          <p:cNvSpPr>
            <a:spLocks/>
          </p:cNvSpPr>
          <p:nvPr/>
        </p:nvSpPr>
        <p:spPr bwMode="auto">
          <a:xfrm>
            <a:off x="5726410" y="2556505"/>
            <a:ext cx="28052" cy="27924"/>
          </a:xfrm>
          <a:custGeom>
            <a:avLst/>
            <a:gdLst>
              <a:gd name="T0" fmla="*/ 10361 w 19"/>
              <a:gd name="T1" fmla="*/ 41443 h 19"/>
              <a:gd name="T2" fmla="*/ 10361 w 19"/>
              <a:gd name="T3" fmla="*/ 7770 h 19"/>
              <a:gd name="T4" fmla="*/ 41443 w 19"/>
              <a:gd name="T5" fmla="*/ 7770 h 19"/>
              <a:gd name="T6" fmla="*/ 41443 w 19"/>
              <a:gd name="T7" fmla="*/ 41443 h 19"/>
              <a:gd name="T8" fmla="*/ 10361 w 19"/>
              <a:gd name="T9" fmla="*/ 41443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" h="19">
                <a:moveTo>
                  <a:pt x="4" y="16"/>
                </a:moveTo>
                <a:cubicBezTo>
                  <a:pt x="0" y="12"/>
                  <a:pt x="0" y="7"/>
                  <a:pt x="4" y="3"/>
                </a:cubicBezTo>
                <a:cubicBezTo>
                  <a:pt x="7" y="0"/>
                  <a:pt x="12" y="0"/>
                  <a:pt x="16" y="3"/>
                </a:cubicBezTo>
                <a:cubicBezTo>
                  <a:pt x="19" y="7"/>
                  <a:pt x="19" y="12"/>
                  <a:pt x="16" y="16"/>
                </a:cubicBezTo>
                <a:cubicBezTo>
                  <a:pt x="12" y="19"/>
                  <a:pt x="7" y="19"/>
                  <a:pt x="4" y="16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6" tIns="45644" rIns="91286" bIns="45644"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2" name="Freeform 24">
            <a:extLst>
              <a:ext uri="{FF2B5EF4-FFF2-40B4-BE49-F238E27FC236}">
                <a16:creationId xmlns:a16="http://schemas.microsoft.com/office/drawing/2014/main" id="{E66A7151-8284-37ED-6928-C941AD31F34E}"/>
              </a:ext>
            </a:extLst>
          </p:cNvPr>
          <p:cNvSpPr>
            <a:spLocks/>
          </p:cNvSpPr>
          <p:nvPr/>
        </p:nvSpPr>
        <p:spPr bwMode="auto">
          <a:xfrm>
            <a:off x="4165480" y="1221729"/>
            <a:ext cx="724815" cy="155840"/>
          </a:xfrm>
          <a:custGeom>
            <a:avLst/>
            <a:gdLst>
              <a:gd name="T0" fmla="*/ 7938 w 801"/>
              <a:gd name="T1" fmla="*/ 274638 h 173"/>
              <a:gd name="T2" fmla="*/ 330200 w 801"/>
              <a:gd name="T3" fmla="*/ 9525 h 173"/>
              <a:gd name="T4" fmla="*/ 1271588 w 801"/>
              <a:gd name="T5" fmla="*/ 9525 h 173"/>
              <a:gd name="T6" fmla="*/ 1271588 w 801"/>
              <a:gd name="T7" fmla="*/ 0 h 173"/>
              <a:gd name="T8" fmla="*/ 325438 w 801"/>
              <a:gd name="T9" fmla="*/ 0 h 173"/>
              <a:gd name="T10" fmla="*/ 0 w 801"/>
              <a:gd name="T11" fmla="*/ 265113 h 173"/>
              <a:gd name="T12" fmla="*/ 7938 w 801"/>
              <a:gd name="T13" fmla="*/ 274638 h 1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01" h="173">
                <a:moveTo>
                  <a:pt x="5" y="173"/>
                </a:moveTo>
                <a:lnTo>
                  <a:pt x="208" y="6"/>
                </a:lnTo>
                <a:lnTo>
                  <a:pt x="801" y="6"/>
                </a:lnTo>
                <a:lnTo>
                  <a:pt x="801" y="0"/>
                </a:lnTo>
                <a:lnTo>
                  <a:pt x="205" y="0"/>
                </a:lnTo>
                <a:lnTo>
                  <a:pt x="0" y="167"/>
                </a:lnTo>
                <a:lnTo>
                  <a:pt x="5" y="173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6" tIns="45644" rIns="91286" bIns="45644"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3" name="Freeform 25">
            <a:extLst>
              <a:ext uri="{FF2B5EF4-FFF2-40B4-BE49-F238E27FC236}">
                <a16:creationId xmlns:a16="http://schemas.microsoft.com/office/drawing/2014/main" id="{BBF09DB5-EA00-C433-DFE4-919589CB5F3F}"/>
              </a:ext>
            </a:extLst>
          </p:cNvPr>
          <p:cNvSpPr>
            <a:spLocks/>
          </p:cNvSpPr>
          <p:nvPr/>
        </p:nvSpPr>
        <p:spPr bwMode="auto">
          <a:xfrm>
            <a:off x="4153716" y="1359553"/>
            <a:ext cx="28052" cy="28826"/>
          </a:xfrm>
          <a:custGeom>
            <a:avLst/>
            <a:gdLst>
              <a:gd name="T0" fmla="*/ 10361 w 19"/>
              <a:gd name="T1" fmla="*/ 8021 h 19"/>
              <a:gd name="T2" fmla="*/ 10361 w 19"/>
              <a:gd name="T3" fmla="*/ 42779 h 19"/>
              <a:gd name="T4" fmla="*/ 41443 w 19"/>
              <a:gd name="T5" fmla="*/ 42779 h 19"/>
              <a:gd name="T6" fmla="*/ 41443 w 19"/>
              <a:gd name="T7" fmla="*/ 8021 h 19"/>
              <a:gd name="T8" fmla="*/ 10361 w 19"/>
              <a:gd name="T9" fmla="*/ 8021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" h="19">
                <a:moveTo>
                  <a:pt x="4" y="3"/>
                </a:moveTo>
                <a:cubicBezTo>
                  <a:pt x="0" y="7"/>
                  <a:pt x="0" y="12"/>
                  <a:pt x="4" y="16"/>
                </a:cubicBezTo>
                <a:cubicBezTo>
                  <a:pt x="7" y="19"/>
                  <a:pt x="12" y="19"/>
                  <a:pt x="16" y="16"/>
                </a:cubicBezTo>
                <a:cubicBezTo>
                  <a:pt x="19" y="12"/>
                  <a:pt x="19" y="7"/>
                  <a:pt x="16" y="3"/>
                </a:cubicBezTo>
                <a:cubicBezTo>
                  <a:pt x="12" y="0"/>
                  <a:pt x="7" y="0"/>
                  <a:pt x="4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6" tIns="45644" rIns="91286" bIns="45644"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4" name="文本框 111">
            <a:extLst>
              <a:ext uri="{FF2B5EF4-FFF2-40B4-BE49-F238E27FC236}">
                <a16:creationId xmlns:a16="http://schemas.microsoft.com/office/drawing/2014/main" id="{7A6F00C2-06BA-18CA-F449-A7946E884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0409" y="1001774"/>
            <a:ext cx="742200" cy="261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86" tIns="45644" rIns="91286" bIns="45644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65" name="文本框 112">
            <a:extLst>
              <a:ext uri="{FF2B5EF4-FFF2-40B4-BE49-F238E27FC236}">
                <a16:creationId xmlns:a16="http://schemas.microsoft.com/office/drawing/2014/main" id="{0CCAA662-695F-13F5-6958-522800FD8F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5488" y="4249125"/>
            <a:ext cx="742200" cy="261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86" tIns="45644" rIns="91286" bIns="45644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66" name="文本框 113">
            <a:extLst>
              <a:ext uri="{FF2B5EF4-FFF2-40B4-BE49-F238E27FC236}">
                <a16:creationId xmlns:a16="http://schemas.microsoft.com/office/drawing/2014/main" id="{535FEFF5-FE63-55EB-C77B-D6929F10EA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2394" y="2520473"/>
            <a:ext cx="742200" cy="261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86" tIns="45644" rIns="91286" bIns="45644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67" name="文本框 114">
            <a:extLst>
              <a:ext uri="{FF2B5EF4-FFF2-40B4-BE49-F238E27FC236}">
                <a16:creationId xmlns:a16="http://schemas.microsoft.com/office/drawing/2014/main" id="{F23167F5-BEAA-8C12-BF87-E5CF13B88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5772" y="2520474"/>
            <a:ext cx="742200" cy="261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86" tIns="45644" rIns="91286" bIns="45644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69" name="Oval 17">
            <a:extLst>
              <a:ext uri="{FF2B5EF4-FFF2-40B4-BE49-F238E27FC236}">
                <a16:creationId xmlns:a16="http://schemas.microsoft.com/office/drawing/2014/main" id="{CE3AE3CB-4C4E-D844-613E-A564F213B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967" y="2052282"/>
            <a:ext cx="1327471" cy="1321488"/>
          </a:xfrm>
          <a:prstGeom prst="ellipse">
            <a:avLst/>
          </a:prstGeom>
          <a:solidFill>
            <a:srgbClr val="EEF3FB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C38B3D4-C5E2-FED7-AEFA-95F7C4FA8D2C}"/>
              </a:ext>
            </a:extLst>
          </p:cNvPr>
          <p:cNvGrpSpPr/>
          <p:nvPr/>
        </p:nvGrpSpPr>
        <p:grpSpPr>
          <a:xfrm>
            <a:off x="2940048" y="1152488"/>
            <a:ext cx="643881" cy="640979"/>
            <a:chOff x="2940048" y="971513"/>
            <a:chExt cx="643881" cy="640979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864D0DCB-8659-70A2-3BAA-8FA1C240864C}"/>
                </a:ext>
              </a:extLst>
            </p:cNvPr>
            <p:cNvSpPr/>
            <p:nvPr/>
          </p:nvSpPr>
          <p:spPr>
            <a:xfrm>
              <a:off x="2940048" y="971513"/>
              <a:ext cx="643881" cy="640979"/>
            </a:xfrm>
            <a:prstGeom prst="ellipse">
              <a:avLst/>
            </a:pr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4CA3946E-81E0-1B8A-FAA6-82BF203C2647}"/>
                </a:ext>
              </a:extLst>
            </p:cNvPr>
            <p:cNvSpPr txBox="1"/>
            <p:nvPr/>
          </p:nvSpPr>
          <p:spPr>
            <a:xfrm>
              <a:off x="3065409" y="111867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/>
                <a:t>01</a:t>
              </a:r>
              <a:endParaRPr lang="zh-CN" altLang="en-US" sz="1800" dirty="0"/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F38BED51-008F-F9E4-1B94-A63B4CC02CBB}"/>
              </a:ext>
            </a:extLst>
          </p:cNvPr>
          <p:cNvGrpSpPr/>
          <p:nvPr/>
        </p:nvGrpSpPr>
        <p:grpSpPr>
          <a:xfrm>
            <a:off x="5551428" y="1152488"/>
            <a:ext cx="643881" cy="640979"/>
            <a:chOff x="2940048" y="971513"/>
            <a:chExt cx="643881" cy="640979"/>
          </a:xfrm>
        </p:grpSpPr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D60AC34C-0AF8-6715-8389-102A7A0D1B3C}"/>
                </a:ext>
              </a:extLst>
            </p:cNvPr>
            <p:cNvSpPr/>
            <p:nvPr/>
          </p:nvSpPr>
          <p:spPr>
            <a:xfrm>
              <a:off x="2940048" y="971513"/>
              <a:ext cx="643881" cy="640979"/>
            </a:xfrm>
            <a:prstGeom prst="ellipse">
              <a:avLst/>
            </a:pr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A34054D3-3D66-198D-CD78-457D60B8B250}"/>
                </a:ext>
              </a:extLst>
            </p:cNvPr>
            <p:cNvSpPr txBox="1"/>
            <p:nvPr/>
          </p:nvSpPr>
          <p:spPr>
            <a:xfrm>
              <a:off x="3065409" y="111867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/>
                <a:t>02</a:t>
              </a:r>
              <a:endParaRPr lang="zh-CN" altLang="en-US" sz="1800" dirty="0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2C6E4ACA-F564-97AF-FA18-C384FDEE138E}"/>
              </a:ext>
            </a:extLst>
          </p:cNvPr>
          <p:cNvGrpSpPr/>
          <p:nvPr/>
        </p:nvGrpSpPr>
        <p:grpSpPr>
          <a:xfrm>
            <a:off x="2940048" y="3562630"/>
            <a:ext cx="643881" cy="640979"/>
            <a:chOff x="2940048" y="971513"/>
            <a:chExt cx="643881" cy="640979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7CCF0F8E-CD7E-84DC-110C-816F521FAA1D}"/>
                </a:ext>
              </a:extLst>
            </p:cNvPr>
            <p:cNvSpPr/>
            <p:nvPr/>
          </p:nvSpPr>
          <p:spPr>
            <a:xfrm>
              <a:off x="2940048" y="971513"/>
              <a:ext cx="643881" cy="640979"/>
            </a:xfrm>
            <a:prstGeom prst="ellipse">
              <a:avLst/>
            </a:pr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618EB3ED-CBB5-CF40-B132-356A8A89BAB2}"/>
                </a:ext>
              </a:extLst>
            </p:cNvPr>
            <p:cNvSpPr txBox="1"/>
            <p:nvPr/>
          </p:nvSpPr>
          <p:spPr>
            <a:xfrm>
              <a:off x="3065409" y="111867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/>
                <a:t>03</a:t>
              </a:r>
              <a:endParaRPr lang="zh-CN" altLang="en-US" sz="1800" dirty="0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0E3B1B01-31DB-11DE-C164-DFAF260D4AD8}"/>
              </a:ext>
            </a:extLst>
          </p:cNvPr>
          <p:cNvGrpSpPr/>
          <p:nvPr/>
        </p:nvGrpSpPr>
        <p:grpSpPr>
          <a:xfrm>
            <a:off x="5551428" y="3562630"/>
            <a:ext cx="643881" cy="640979"/>
            <a:chOff x="2940048" y="971513"/>
            <a:chExt cx="643881" cy="640979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9828884B-79F2-D3BE-7D1B-9983ED28D3FA}"/>
                </a:ext>
              </a:extLst>
            </p:cNvPr>
            <p:cNvSpPr/>
            <p:nvPr/>
          </p:nvSpPr>
          <p:spPr>
            <a:xfrm>
              <a:off x="2940048" y="971513"/>
              <a:ext cx="643881" cy="640979"/>
            </a:xfrm>
            <a:prstGeom prst="ellipse">
              <a:avLst/>
            </a:pr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2607CB73-BA23-63F8-47D0-54464D7F375D}"/>
                </a:ext>
              </a:extLst>
            </p:cNvPr>
            <p:cNvSpPr txBox="1"/>
            <p:nvPr/>
          </p:nvSpPr>
          <p:spPr>
            <a:xfrm>
              <a:off x="3065409" y="111867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/>
                <a:t>04</a:t>
              </a:r>
              <a:endParaRPr lang="zh-CN" altLang="en-US" sz="1800" dirty="0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5456E49F-8278-28E5-0E86-219AC217D57D}"/>
              </a:ext>
            </a:extLst>
          </p:cNvPr>
          <p:cNvGrpSpPr/>
          <p:nvPr/>
        </p:nvGrpSpPr>
        <p:grpSpPr>
          <a:xfrm>
            <a:off x="390653" y="1154362"/>
            <a:ext cx="2497941" cy="712791"/>
            <a:chOff x="613560" y="1963834"/>
            <a:chExt cx="2497941" cy="712791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D3FC0D57-0DE6-31C2-D867-FE91864E75D1}"/>
                </a:ext>
              </a:extLst>
            </p:cNvPr>
            <p:cNvSpPr txBox="1"/>
            <p:nvPr/>
          </p:nvSpPr>
          <p:spPr>
            <a:xfrm>
              <a:off x="613560" y="2188222"/>
              <a:ext cx="249794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5F280164-065F-B3B0-712F-3BAA1950ACA1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FD87556A-E77B-E028-1773-1054B2B6DD45}"/>
              </a:ext>
            </a:extLst>
          </p:cNvPr>
          <p:cNvGrpSpPr/>
          <p:nvPr/>
        </p:nvGrpSpPr>
        <p:grpSpPr>
          <a:xfrm>
            <a:off x="6276165" y="1148894"/>
            <a:ext cx="2601135" cy="916885"/>
            <a:chOff x="444500" y="1963834"/>
            <a:chExt cx="2601135" cy="916885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60B81B38-F499-790E-3930-7EA43A32B6ED}"/>
                </a:ext>
              </a:extLst>
            </p:cNvPr>
            <p:cNvSpPr txBox="1"/>
            <p:nvPr/>
          </p:nvSpPr>
          <p:spPr>
            <a:xfrm>
              <a:off x="444500" y="2188222"/>
              <a:ext cx="2601135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038D6E0C-FE8D-1155-E799-A491AEBC62FC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757C636A-C29C-D166-F4DF-16C3883C3AF1}"/>
              </a:ext>
            </a:extLst>
          </p:cNvPr>
          <p:cNvGrpSpPr/>
          <p:nvPr/>
        </p:nvGrpSpPr>
        <p:grpSpPr>
          <a:xfrm>
            <a:off x="390653" y="3602474"/>
            <a:ext cx="2497941" cy="712791"/>
            <a:chOff x="613560" y="1963834"/>
            <a:chExt cx="2497941" cy="712791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F75A5D82-A314-7E34-E43D-8138B9A97581}"/>
                </a:ext>
              </a:extLst>
            </p:cNvPr>
            <p:cNvSpPr txBox="1"/>
            <p:nvPr/>
          </p:nvSpPr>
          <p:spPr>
            <a:xfrm>
              <a:off x="613560" y="2188222"/>
              <a:ext cx="249794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2791CB2C-061A-13DD-860C-D057A22496C4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5E9EFEEC-6241-F610-6523-E247B61C7F74}"/>
              </a:ext>
            </a:extLst>
          </p:cNvPr>
          <p:cNvGrpSpPr/>
          <p:nvPr/>
        </p:nvGrpSpPr>
        <p:grpSpPr>
          <a:xfrm>
            <a:off x="6276165" y="3597006"/>
            <a:ext cx="2401109" cy="712791"/>
            <a:chOff x="444500" y="1963834"/>
            <a:chExt cx="2401109" cy="712791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0AE211FD-CC07-6FF1-DE39-716556242E81}"/>
                </a:ext>
              </a:extLst>
            </p:cNvPr>
            <p:cNvSpPr txBox="1"/>
            <p:nvPr/>
          </p:nvSpPr>
          <p:spPr>
            <a:xfrm>
              <a:off x="444500" y="2188222"/>
              <a:ext cx="240110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70102DD6-5F35-06E1-65DC-666D9614629C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2145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EF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>
            <a:extLst>
              <a:ext uri="{FF2B5EF4-FFF2-40B4-BE49-F238E27FC236}">
                <a16:creationId xmlns:a16="http://schemas.microsoft.com/office/drawing/2014/main" id="{2DC5D189-B8C8-8421-2C41-8DE35E287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3975" y="4538"/>
            <a:ext cx="7806346" cy="417068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CD7CBD6-159E-CDD0-7D14-D76B23E4E632}"/>
              </a:ext>
            </a:extLst>
          </p:cNvPr>
          <p:cNvSpPr/>
          <p:nvPr/>
        </p:nvSpPr>
        <p:spPr>
          <a:xfrm>
            <a:off x="0" y="3786774"/>
            <a:ext cx="9144000" cy="1356726"/>
          </a:xfrm>
          <a:custGeom>
            <a:avLst/>
            <a:gdLst>
              <a:gd name="connsiteX0" fmla="*/ 0 w 9144000"/>
              <a:gd name="connsiteY0" fmla="*/ 0 h 1356726"/>
              <a:gd name="connsiteX1" fmla="*/ 28065 w 9144000"/>
              <a:gd name="connsiteY1" fmla="*/ 7285 h 1356726"/>
              <a:gd name="connsiteX2" fmla="*/ 4572000 w 9144000"/>
              <a:gd name="connsiteY2" fmla="*/ 520950 h 1356726"/>
              <a:gd name="connsiteX3" fmla="*/ 9115935 w 9144000"/>
              <a:gd name="connsiteY3" fmla="*/ 7285 h 1356726"/>
              <a:gd name="connsiteX4" fmla="*/ 9144000 w 9144000"/>
              <a:gd name="connsiteY4" fmla="*/ 0 h 1356726"/>
              <a:gd name="connsiteX5" fmla="*/ 9144000 w 9144000"/>
              <a:gd name="connsiteY5" fmla="*/ 1356726 h 1356726"/>
              <a:gd name="connsiteX6" fmla="*/ 0 w 9144000"/>
              <a:gd name="connsiteY6" fmla="*/ 1356726 h 1356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1356726">
                <a:moveTo>
                  <a:pt x="0" y="0"/>
                </a:moveTo>
                <a:lnTo>
                  <a:pt x="28065" y="7285"/>
                </a:lnTo>
                <a:cubicBezTo>
                  <a:pt x="1353004" y="333244"/>
                  <a:pt x="2908363" y="520950"/>
                  <a:pt x="4572000" y="520950"/>
                </a:cubicBezTo>
                <a:cubicBezTo>
                  <a:pt x="6235637" y="520950"/>
                  <a:pt x="7790996" y="333244"/>
                  <a:pt x="9115935" y="7285"/>
                </a:cubicBezTo>
                <a:lnTo>
                  <a:pt x="9144000" y="0"/>
                </a:lnTo>
                <a:lnTo>
                  <a:pt x="9144000" y="1356726"/>
                </a:lnTo>
                <a:lnTo>
                  <a:pt x="0" y="1356726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6178F6C-AA07-F127-1902-A3C16F042DEE}"/>
              </a:ext>
            </a:extLst>
          </p:cNvPr>
          <p:cNvSpPr txBox="1"/>
          <p:nvPr/>
        </p:nvSpPr>
        <p:spPr>
          <a:xfrm>
            <a:off x="3729463" y="247789"/>
            <a:ext cx="16850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81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目 录</a:t>
            </a: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20E7D6B0-140C-4632-09D6-EBC837B17E29}"/>
              </a:ext>
            </a:extLst>
          </p:cNvPr>
          <p:cNvSpPr/>
          <p:nvPr/>
        </p:nvSpPr>
        <p:spPr>
          <a:xfrm>
            <a:off x="0" y="3105828"/>
            <a:ext cx="9144000" cy="1219299"/>
          </a:xfrm>
          <a:custGeom>
            <a:avLst/>
            <a:gdLst>
              <a:gd name="connsiteX0" fmla="*/ 9144000 w 9144000"/>
              <a:gd name="connsiteY0" fmla="*/ 0 h 1219299"/>
              <a:gd name="connsiteX1" fmla="*/ 9144000 w 9144000"/>
              <a:gd name="connsiteY1" fmla="*/ 257992 h 1219299"/>
              <a:gd name="connsiteX2" fmla="*/ 8828235 w 9144000"/>
              <a:gd name="connsiteY2" fmla="*/ 409003 h 1219299"/>
              <a:gd name="connsiteX3" fmla="*/ 4538663 w 9144000"/>
              <a:gd name="connsiteY3" fmla="*/ 1219299 h 1219299"/>
              <a:gd name="connsiteX4" fmla="*/ 249092 w 9144000"/>
              <a:gd name="connsiteY4" fmla="*/ 409003 h 1219299"/>
              <a:gd name="connsiteX5" fmla="*/ 0 w 9144000"/>
              <a:gd name="connsiteY5" fmla="*/ 289878 h 1219299"/>
              <a:gd name="connsiteX6" fmla="*/ 0 w 9144000"/>
              <a:gd name="connsiteY6" fmla="*/ 41949 h 1219299"/>
              <a:gd name="connsiteX7" fmla="*/ 150686 w 9144000"/>
              <a:gd name="connsiteY7" fmla="*/ 136755 h 1219299"/>
              <a:gd name="connsiteX8" fmla="*/ 4538663 w 9144000"/>
              <a:gd name="connsiteY8" fmla="*/ 1176075 h 1219299"/>
              <a:gd name="connsiteX9" fmla="*/ 8926640 w 9144000"/>
              <a:gd name="connsiteY9" fmla="*/ 136755 h 121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1219299">
                <a:moveTo>
                  <a:pt x="9144000" y="0"/>
                </a:moveTo>
                <a:lnTo>
                  <a:pt x="9144000" y="257992"/>
                </a:lnTo>
                <a:lnTo>
                  <a:pt x="8828235" y="409003"/>
                </a:lnTo>
                <a:cubicBezTo>
                  <a:pt x="7662539" y="915212"/>
                  <a:pt x="6168089" y="1219299"/>
                  <a:pt x="4538663" y="1219299"/>
                </a:cubicBezTo>
                <a:cubicBezTo>
                  <a:pt x="2909238" y="1219299"/>
                  <a:pt x="1414788" y="915212"/>
                  <a:pt x="249092" y="409003"/>
                </a:cubicBezTo>
                <a:lnTo>
                  <a:pt x="0" y="289878"/>
                </a:lnTo>
                <a:lnTo>
                  <a:pt x="0" y="41949"/>
                </a:lnTo>
                <a:lnTo>
                  <a:pt x="150686" y="136755"/>
                </a:lnTo>
                <a:cubicBezTo>
                  <a:pt x="1273667" y="778900"/>
                  <a:pt x="2825052" y="1176075"/>
                  <a:pt x="4538663" y="1176075"/>
                </a:cubicBezTo>
                <a:cubicBezTo>
                  <a:pt x="6252275" y="1176075"/>
                  <a:pt x="7803659" y="778900"/>
                  <a:pt x="8926640" y="136755"/>
                </a:cubicBezTo>
                <a:close/>
              </a:path>
            </a:pathLst>
          </a:custGeom>
          <a:solidFill>
            <a:srgbClr val="0070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A3CF58-934F-6A23-5A55-38F1C258F72A}"/>
              </a:ext>
            </a:extLst>
          </p:cNvPr>
          <p:cNvSpPr txBox="1"/>
          <p:nvPr/>
        </p:nvSpPr>
        <p:spPr>
          <a:xfrm>
            <a:off x="3409950" y="893066"/>
            <a:ext cx="23241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a typeface="优设标题黑" panose="00000500000000000000" pitchFamily="2" charset="-122"/>
              </a:rPr>
              <a:t>CONTENTS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1B8FE2D-CD94-BC26-0C65-0969B080CB74}"/>
              </a:ext>
            </a:extLst>
          </p:cNvPr>
          <p:cNvGrpSpPr/>
          <p:nvPr/>
        </p:nvGrpSpPr>
        <p:grpSpPr>
          <a:xfrm>
            <a:off x="1287436" y="1759732"/>
            <a:ext cx="1538066" cy="1525792"/>
            <a:chOff x="795559" y="1565619"/>
            <a:chExt cx="1538066" cy="1525792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E6610274-C49C-045F-69F8-84F58AB9E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559" y="1728239"/>
              <a:ext cx="1538066" cy="136317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0DC8712A-2415-92A8-011C-EEBB44A86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499" y="1565619"/>
              <a:ext cx="495183" cy="4388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9430BDD-5995-F587-9A1A-5439DC6B70AD}"/>
                </a:ext>
              </a:extLst>
            </p:cNvPr>
            <p:cNvSpPr txBox="1"/>
            <p:nvPr/>
          </p:nvSpPr>
          <p:spPr>
            <a:xfrm>
              <a:off x="862234" y="2125530"/>
              <a:ext cx="140471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EF3FB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</a:t>
              </a:r>
              <a:endParaRPr lang="en-US" altLang="zh-CN" dirty="0">
                <a:solidFill>
                  <a:srgbClr val="EEF3F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  <a:p>
              <a:pPr algn="ctr"/>
              <a:r>
                <a:rPr lang="zh-CN" altLang="en-US" dirty="0">
                  <a:solidFill>
                    <a:srgbClr val="EEF3FB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AB9F061-AE89-9591-CAC2-617CEEFADEDA}"/>
                </a:ext>
              </a:extLst>
            </p:cNvPr>
            <p:cNvSpPr txBox="1"/>
            <p:nvPr/>
          </p:nvSpPr>
          <p:spPr>
            <a:xfrm>
              <a:off x="982723" y="1616586"/>
              <a:ext cx="434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800" dirty="0">
                  <a:solidFill>
                    <a:srgbClr val="0070C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1800" dirty="0">
                <a:solidFill>
                  <a:srgbClr val="0070C0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83B02CD-D1B9-B099-C1B1-99BAF7FAB024}"/>
              </a:ext>
            </a:extLst>
          </p:cNvPr>
          <p:cNvGrpSpPr/>
          <p:nvPr/>
        </p:nvGrpSpPr>
        <p:grpSpPr>
          <a:xfrm>
            <a:off x="2963836" y="1759732"/>
            <a:ext cx="1538066" cy="1525792"/>
            <a:chOff x="795559" y="1565619"/>
            <a:chExt cx="1538066" cy="1525792"/>
          </a:xfrm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5DD89C36-44A2-B64A-E5C4-7190455E2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559" y="1728239"/>
              <a:ext cx="1538066" cy="136317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id="{5BBDC7B9-62AF-91D3-26FD-3A3A510B8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499" y="1565619"/>
              <a:ext cx="495183" cy="4388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E873A12-4135-4236-05FF-0208CB12F7C9}"/>
                </a:ext>
              </a:extLst>
            </p:cNvPr>
            <p:cNvSpPr txBox="1"/>
            <p:nvPr/>
          </p:nvSpPr>
          <p:spPr>
            <a:xfrm>
              <a:off x="862234" y="2125530"/>
              <a:ext cx="140471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rgbClr val="EEF3FB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/>
                <a:t>单击此处</a:t>
              </a:r>
              <a:endParaRPr lang="en-US" altLang="zh-CN" dirty="0"/>
            </a:p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AEF2E59-2FA3-EF10-3241-FC3BE51929BC}"/>
                </a:ext>
              </a:extLst>
            </p:cNvPr>
            <p:cNvSpPr txBox="1"/>
            <p:nvPr/>
          </p:nvSpPr>
          <p:spPr>
            <a:xfrm>
              <a:off x="982723" y="1616586"/>
              <a:ext cx="4683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800" dirty="0">
                  <a:solidFill>
                    <a:srgbClr val="0070C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1800" dirty="0">
                <a:solidFill>
                  <a:srgbClr val="0070C0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09221EE-2E15-4439-02EA-7DAA16CB429E}"/>
              </a:ext>
            </a:extLst>
          </p:cNvPr>
          <p:cNvGrpSpPr/>
          <p:nvPr/>
        </p:nvGrpSpPr>
        <p:grpSpPr>
          <a:xfrm>
            <a:off x="4640236" y="1759732"/>
            <a:ext cx="1538066" cy="1525792"/>
            <a:chOff x="795559" y="1565619"/>
            <a:chExt cx="1538066" cy="1525792"/>
          </a:xfrm>
        </p:grpSpPr>
        <p:sp>
          <p:nvSpPr>
            <p:cNvPr id="62" name="Freeform 5">
              <a:extLst>
                <a:ext uri="{FF2B5EF4-FFF2-40B4-BE49-F238E27FC236}">
                  <a16:creationId xmlns:a16="http://schemas.microsoft.com/office/drawing/2014/main" id="{53084820-8F64-6DF3-D76E-B51C8D330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559" y="1728239"/>
              <a:ext cx="1538066" cy="136317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5">
              <a:extLst>
                <a:ext uri="{FF2B5EF4-FFF2-40B4-BE49-F238E27FC236}">
                  <a16:creationId xmlns:a16="http://schemas.microsoft.com/office/drawing/2014/main" id="{94E6CAFB-C7A3-053E-B055-C07DE429D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499" y="1565619"/>
              <a:ext cx="495183" cy="4388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D7AFA5E-6730-0C12-9C1C-C63372EC6923}"/>
                </a:ext>
              </a:extLst>
            </p:cNvPr>
            <p:cNvSpPr txBox="1"/>
            <p:nvPr/>
          </p:nvSpPr>
          <p:spPr>
            <a:xfrm>
              <a:off x="862234" y="2125530"/>
              <a:ext cx="140471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rgbClr val="EEF3FB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/>
                <a:t>单击此处</a:t>
              </a:r>
              <a:endParaRPr lang="en-US" altLang="zh-CN" dirty="0"/>
            </a:p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1FA1A76-A329-00C1-F0D0-B16E2DAD244E}"/>
                </a:ext>
              </a:extLst>
            </p:cNvPr>
            <p:cNvSpPr txBox="1"/>
            <p:nvPr/>
          </p:nvSpPr>
          <p:spPr>
            <a:xfrm>
              <a:off x="982723" y="1616586"/>
              <a:ext cx="473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800" dirty="0">
                  <a:solidFill>
                    <a:srgbClr val="0070C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1800" dirty="0">
                <a:solidFill>
                  <a:srgbClr val="0070C0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17525CC-1873-7F91-CCDD-F44B7CDA3F47}"/>
              </a:ext>
            </a:extLst>
          </p:cNvPr>
          <p:cNvGrpSpPr/>
          <p:nvPr/>
        </p:nvGrpSpPr>
        <p:grpSpPr>
          <a:xfrm>
            <a:off x="6316636" y="1759732"/>
            <a:ext cx="1538066" cy="1525792"/>
            <a:chOff x="795559" y="1565619"/>
            <a:chExt cx="1538066" cy="1525792"/>
          </a:xfrm>
        </p:grpSpPr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6466C3E2-6D95-31AB-AC82-27A54DA02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559" y="1728239"/>
              <a:ext cx="1538066" cy="136317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id="{F2D4241B-8AE8-76AA-A51C-9DAFBA319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499" y="1565619"/>
              <a:ext cx="495183" cy="4388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EF3FB"/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49F71B79-FF0E-67F6-CA6D-EF623A7F2C3D}"/>
                </a:ext>
              </a:extLst>
            </p:cNvPr>
            <p:cNvSpPr txBox="1"/>
            <p:nvPr/>
          </p:nvSpPr>
          <p:spPr>
            <a:xfrm>
              <a:off x="862234" y="2125530"/>
              <a:ext cx="140471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rgbClr val="EEF3FB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/>
                <a:t>单击此处</a:t>
              </a:r>
              <a:endParaRPr lang="en-US" altLang="zh-CN" dirty="0"/>
            </a:p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BE9C6CE-9CDE-B2ED-9C8F-4075A834D5A0}"/>
                </a:ext>
              </a:extLst>
            </p:cNvPr>
            <p:cNvSpPr txBox="1"/>
            <p:nvPr/>
          </p:nvSpPr>
          <p:spPr>
            <a:xfrm>
              <a:off x="982723" y="1616586"/>
              <a:ext cx="4748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800" dirty="0">
                  <a:solidFill>
                    <a:srgbClr val="0070C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1800" dirty="0">
                <a:solidFill>
                  <a:srgbClr val="0070C0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28319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8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aphicFrame>
        <p:nvGraphicFramePr>
          <p:cNvPr id="43" name="图示 2">
            <a:extLst>
              <a:ext uri="{FF2B5EF4-FFF2-40B4-BE49-F238E27FC236}">
                <a16:creationId xmlns:a16="http://schemas.microsoft.com/office/drawing/2014/main" id="{B51E3E2B-237A-4ACB-3E1E-CD37919D3B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4378913"/>
              </p:ext>
            </p:extLst>
          </p:nvPr>
        </p:nvGraphicFramePr>
        <p:xfrm>
          <a:off x="1042354" y="818441"/>
          <a:ext cx="2777671" cy="3728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" name="文本框 43">
            <a:extLst>
              <a:ext uri="{FF2B5EF4-FFF2-40B4-BE49-F238E27FC236}">
                <a16:creationId xmlns:a16="http://schemas.microsoft.com/office/drawing/2014/main" id="{A1C8CB14-1659-FCD4-369A-5DBFAF81236E}"/>
              </a:ext>
            </a:extLst>
          </p:cNvPr>
          <p:cNvSpPr txBox="1"/>
          <p:nvPr/>
        </p:nvSpPr>
        <p:spPr>
          <a:xfrm>
            <a:off x="3852501" y="1286411"/>
            <a:ext cx="442748" cy="584773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S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cxnSp>
        <p:nvCxnSpPr>
          <p:cNvPr id="48" name="直接连接符 84">
            <a:extLst>
              <a:ext uri="{FF2B5EF4-FFF2-40B4-BE49-F238E27FC236}">
                <a16:creationId xmlns:a16="http://schemas.microsoft.com/office/drawing/2014/main" id="{8BB72796-EB39-DE06-924F-0FE428A27762}"/>
              </a:ext>
            </a:extLst>
          </p:cNvPr>
          <p:cNvCxnSpPr>
            <a:cxnSpLocks/>
          </p:cNvCxnSpPr>
          <p:nvPr/>
        </p:nvCxnSpPr>
        <p:spPr>
          <a:xfrm flipH="1">
            <a:off x="3708517" y="1924456"/>
            <a:ext cx="4824296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0671E8B-027E-DE60-DE5A-895CD690359A}"/>
              </a:ext>
            </a:extLst>
          </p:cNvPr>
          <p:cNvGrpSpPr/>
          <p:nvPr/>
        </p:nvGrpSpPr>
        <p:grpSpPr>
          <a:xfrm>
            <a:off x="4675869" y="1158393"/>
            <a:ext cx="3425777" cy="712791"/>
            <a:chOff x="444500" y="1963834"/>
            <a:chExt cx="3425777" cy="71279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214653F-DC5B-A19F-B059-BB3374364247}"/>
                </a:ext>
              </a:extLst>
            </p:cNvPr>
            <p:cNvSpPr txBox="1"/>
            <p:nvPr/>
          </p:nvSpPr>
          <p:spPr>
            <a:xfrm>
              <a:off x="444500" y="2188222"/>
              <a:ext cx="342577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0DB25C2-376C-B3DA-172A-F82128F8544A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C9F04C57-95C6-4F2A-A4E0-792A073DE369}"/>
              </a:ext>
            </a:extLst>
          </p:cNvPr>
          <p:cNvSpPr txBox="1"/>
          <p:nvPr/>
        </p:nvSpPr>
        <p:spPr>
          <a:xfrm>
            <a:off x="3773539" y="2005952"/>
            <a:ext cx="604651" cy="584773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W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cxnSp>
        <p:nvCxnSpPr>
          <p:cNvPr id="76" name="直接连接符 84">
            <a:extLst>
              <a:ext uri="{FF2B5EF4-FFF2-40B4-BE49-F238E27FC236}">
                <a16:creationId xmlns:a16="http://schemas.microsoft.com/office/drawing/2014/main" id="{E33215E1-6900-39A2-2E37-BB5238FA9EA7}"/>
              </a:ext>
            </a:extLst>
          </p:cNvPr>
          <p:cNvCxnSpPr>
            <a:cxnSpLocks/>
          </p:cNvCxnSpPr>
          <p:nvPr/>
        </p:nvCxnSpPr>
        <p:spPr>
          <a:xfrm flipH="1">
            <a:off x="3708517" y="2690519"/>
            <a:ext cx="4824296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99E3063-07E4-4760-D093-3E88E5CE9962}"/>
              </a:ext>
            </a:extLst>
          </p:cNvPr>
          <p:cNvGrpSpPr/>
          <p:nvPr/>
        </p:nvGrpSpPr>
        <p:grpSpPr>
          <a:xfrm>
            <a:off x="4675869" y="1924456"/>
            <a:ext cx="3425777" cy="712791"/>
            <a:chOff x="444500" y="1963834"/>
            <a:chExt cx="3425777" cy="712791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BE7F0A2-65B7-1C9E-EC91-1864C64D86DD}"/>
                </a:ext>
              </a:extLst>
            </p:cNvPr>
            <p:cNvSpPr txBox="1"/>
            <p:nvPr/>
          </p:nvSpPr>
          <p:spPr>
            <a:xfrm>
              <a:off x="444500" y="2188222"/>
              <a:ext cx="342577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9CB21E2-3988-7208-E6C7-2AA4E45B2896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8C668A35-83DC-99FB-BDCB-1CFFDE318156}"/>
              </a:ext>
            </a:extLst>
          </p:cNvPr>
          <p:cNvSpPr txBox="1"/>
          <p:nvPr/>
        </p:nvSpPr>
        <p:spPr>
          <a:xfrm>
            <a:off x="3828230" y="2772015"/>
            <a:ext cx="513280" cy="584773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O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cxnSp>
        <p:nvCxnSpPr>
          <p:cNvPr id="81" name="直接连接符 84">
            <a:extLst>
              <a:ext uri="{FF2B5EF4-FFF2-40B4-BE49-F238E27FC236}">
                <a16:creationId xmlns:a16="http://schemas.microsoft.com/office/drawing/2014/main" id="{5E3FFCCB-1483-7CB1-10B9-88669DA17888}"/>
              </a:ext>
            </a:extLst>
          </p:cNvPr>
          <p:cNvCxnSpPr>
            <a:cxnSpLocks/>
          </p:cNvCxnSpPr>
          <p:nvPr/>
        </p:nvCxnSpPr>
        <p:spPr>
          <a:xfrm flipH="1">
            <a:off x="3708517" y="3456582"/>
            <a:ext cx="4824296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0F1E3D10-00B0-9722-0E78-C139969B692A}"/>
              </a:ext>
            </a:extLst>
          </p:cNvPr>
          <p:cNvGrpSpPr/>
          <p:nvPr/>
        </p:nvGrpSpPr>
        <p:grpSpPr>
          <a:xfrm>
            <a:off x="4675869" y="2690519"/>
            <a:ext cx="3425777" cy="712791"/>
            <a:chOff x="444500" y="1963834"/>
            <a:chExt cx="3425777" cy="712791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6334F13C-B1E4-C868-9A4C-D964C60E2DC8}"/>
                </a:ext>
              </a:extLst>
            </p:cNvPr>
            <p:cNvSpPr txBox="1"/>
            <p:nvPr/>
          </p:nvSpPr>
          <p:spPr>
            <a:xfrm>
              <a:off x="444500" y="2188222"/>
              <a:ext cx="342577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38285C6-28CB-FC4D-B75E-40DC49F6506D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E4D42B4B-A73D-FCED-3806-51B5D9356690}"/>
              </a:ext>
            </a:extLst>
          </p:cNvPr>
          <p:cNvSpPr txBox="1"/>
          <p:nvPr/>
        </p:nvSpPr>
        <p:spPr>
          <a:xfrm>
            <a:off x="3890559" y="3601320"/>
            <a:ext cx="441144" cy="584773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T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cxnSp>
        <p:nvCxnSpPr>
          <p:cNvPr id="86" name="直接连接符 84">
            <a:extLst>
              <a:ext uri="{FF2B5EF4-FFF2-40B4-BE49-F238E27FC236}">
                <a16:creationId xmlns:a16="http://schemas.microsoft.com/office/drawing/2014/main" id="{F5A5171D-6E06-CC68-1526-CA53C82ED53C}"/>
              </a:ext>
            </a:extLst>
          </p:cNvPr>
          <p:cNvCxnSpPr>
            <a:cxnSpLocks/>
          </p:cNvCxnSpPr>
          <p:nvPr/>
        </p:nvCxnSpPr>
        <p:spPr>
          <a:xfrm flipH="1">
            <a:off x="3708517" y="4222645"/>
            <a:ext cx="4824296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3FBCB5A-86C0-F472-4F43-5F33187753A0}"/>
              </a:ext>
            </a:extLst>
          </p:cNvPr>
          <p:cNvGrpSpPr/>
          <p:nvPr/>
        </p:nvGrpSpPr>
        <p:grpSpPr>
          <a:xfrm>
            <a:off x="4675869" y="3456582"/>
            <a:ext cx="3425777" cy="712791"/>
            <a:chOff x="444500" y="1963834"/>
            <a:chExt cx="3425777" cy="712791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8B3E4121-BA67-CB96-074C-8ED600F1DD79}"/>
                </a:ext>
              </a:extLst>
            </p:cNvPr>
            <p:cNvSpPr txBox="1"/>
            <p:nvPr/>
          </p:nvSpPr>
          <p:spPr>
            <a:xfrm>
              <a:off x="444500" y="2188222"/>
              <a:ext cx="342577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EB5FFEBA-A87E-725D-537A-440839C28312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604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8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" name="任意形状 6">
            <a:extLst>
              <a:ext uri="{FF2B5EF4-FFF2-40B4-BE49-F238E27FC236}">
                <a16:creationId xmlns:a16="http://schemas.microsoft.com/office/drawing/2014/main" id="{43A6690E-C7A8-9D3F-98DB-8B550D7BE40C}"/>
              </a:ext>
            </a:extLst>
          </p:cNvPr>
          <p:cNvSpPr/>
          <p:nvPr/>
        </p:nvSpPr>
        <p:spPr>
          <a:xfrm>
            <a:off x="994421" y="1880853"/>
            <a:ext cx="1483496" cy="1223574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solidFill>
            <a:srgbClr val="EEF3FB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zh-CN" altLang="en-US">
              <a:solidFill>
                <a:schemeClr val="lt1"/>
              </a:solidFill>
            </a:endParaRPr>
          </a:p>
          <a:p>
            <a:pPr lvl="1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形状 6">
            <a:extLst>
              <a:ext uri="{FF2B5EF4-FFF2-40B4-BE49-F238E27FC236}">
                <a16:creationId xmlns:a16="http://schemas.microsoft.com/office/drawing/2014/main" id="{5F0C0CCB-5C51-97E6-DEE1-D0BC77618B29}"/>
              </a:ext>
            </a:extLst>
          </p:cNvPr>
          <p:cNvSpPr/>
          <p:nvPr/>
        </p:nvSpPr>
        <p:spPr>
          <a:xfrm>
            <a:off x="1845790" y="2235786"/>
            <a:ext cx="1542190" cy="1542190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</p:sp>
      <p:sp>
        <p:nvSpPr>
          <p:cNvPr id="8" name="任意形状 10">
            <a:extLst>
              <a:ext uri="{FF2B5EF4-FFF2-40B4-BE49-F238E27FC236}">
                <a16:creationId xmlns:a16="http://schemas.microsoft.com/office/drawing/2014/main" id="{B4523B32-E1A7-BFED-F0CA-69F74D1FA023}"/>
              </a:ext>
            </a:extLst>
          </p:cNvPr>
          <p:cNvSpPr/>
          <p:nvPr/>
        </p:nvSpPr>
        <p:spPr>
          <a:xfrm>
            <a:off x="1324086" y="2842233"/>
            <a:ext cx="1318662" cy="524388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" name="圆角矩形 28">
            <a:extLst>
              <a:ext uri="{FF2B5EF4-FFF2-40B4-BE49-F238E27FC236}">
                <a16:creationId xmlns:a16="http://schemas.microsoft.com/office/drawing/2014/main" id="{5C954614-6FA5-9C27-96B7-39DB60F3D824}"/>
              </a:ext>
            </a:extLst>
          </p:cNvPr>
          <p:cNvSpPr/>
          <p:nvPr/>
        </p:nvSpPr>
        <p:spPr>
          <a:xfrm>
            <a:off x="2830031" y="1880853"/>
            <a:ext cx="1483496" cy="1223574"/>
          </a:xfrm>
          <a:prstGeom prst="roundRect">
            <a:avLst>
              <a:gd name="adj" fmla="val 10000"/>
            </a:avLst>
          </a:prstGeom>
          <a:solidFill>
            <a:srgbClr val="EEF3FB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环形箭头 29">
            <a:extLst>
              <a:ext uri="{FF2B5EF4-FFF2-40B4-BE49-F238E27FC236}">
                <a16:creationId xmlns:a16="http://schemas.microsoft.com/office/drawing/2014/main" id="{C68B1FCA-179A-FAE4-32E5-8F4B11824BA1}"/>
              </a:ext>
            </a:extLst>
          </p:cNvPr>
          <p:cNvSpPr/>
          <p:nvPr/>
        </p:nvSpPr>
        <p:spPr>
          <a:xfrm>
            <a:off x="3669038" y="1159329"/>
            <a:ext cx="1731748" cy="1731748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</p:sp>
      <p:sp>
        <p:nvSpPr>
          <p:cNvPr id="11" name="任意形状 16">
            <a:extLst>
              <a:ext uri="{FF2B5EF4-FFF2-40B4-BE49-F238E27FC236}">
                <a16:creationId xmlns:a16="http://schemas.microsoft.com/office/drawing/2014/main" id="{E0786690-8037-0EF8-FCDB-A73DFBFEF99B}"/>
              </a:ext>
            </a:extLst>
          </p:cNvPr>
          <p:cNvSpPr/>
          <p:nvPr/>
        </p:nvSpPr>
        <p:spPr>
          <a:xfrm>
            <a:off x="3159697" y="1618658"/>
            <a:ext cx="1318662" cy="524388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" name="任意形状 20">
            <a:extLst>
              <a:ext uri="{FF2B5EF4-FFF2-40B4-BE49-F238E27FC236}">
                <a16:creationId xmlns:a16="http://schemas.microsoft.com/office/drawing/2014/main" id="{42B65A13-C847-F8A9-E719-4DB31775BE4A}"/>
              </a:ext>
            </a:extLst>
          </p:cNvPr>
          <p:cNvSpPr/>
          <p:nvPr/>
        </p:nvSpPr>
        <p:spPr>
          <a:xfrm>
            <a:off x="4665642" y="1880853"/>
            <a:ext cx="1483496" cy="1223574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solidFill>
            <a:srgbClr val="EEF3FB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zh-CN" altLang="en-US">
              <a:solidFill>
                <a:schemeClr val="lt1"/>
              </a:solidFill>
            </a:endParaRPr>
          </a:p>
          <a:p>
            <a:pPr lvl="1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形状 12">
            <a:extLst>
              <a:ext uri="{FF2B5EF4-FFF2-40B4-BE49-F238E27FC236}">
                <a16:creationId xmlns:a16="http://schemas.microsoft.com/office/drawing/2014/main" id="{0AA035F5-C247-5CE3-92D6-56F74B54394E}"/>
              </a:ext>
            </a:extLst>
          </p:cNvPr>
          <p:cNvSpPr/>
          <p:nvPr/>
        </p:nvSpPr>
        <p:spPr>
          <a:xfrm>
            <a:off x="5517011" y="2235786"/>
            <a:ext cx="1542190" cy="1542190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</p:sp>
      <p:sp>
        <p:nvSpPr>
          <p:cNvPr id="14" name="任意形状 28">
            <a:extLst>
              <a:ext uri="{FF2B5EF4-FFF2-40B4-BE49-F238E27FC236}">
                <a16:creationId xmlns:a16="http://schemas.microsoft.com/office/drawing/2014/main" id="{E6362E12-E2B6-C10C-B0B0-9B8530252FAC}"/>
              </a:ext>
            </a:extLst>
          </p:cNvPr>
          <p:cNvSpPr/>
          <p:nvPr/>
        </p:nvSpPr>
        <p:spPr>
          <a:xfrm>
            <a:off x="4995307" y="2842233"/>
            <a:ext cx="1318662" cy="524388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任意形状 29">
            <a:extLst>
              <a:ext uri="{FF2B5EF4-FFF2-40B4-BE49-F238E27FC236}">
                <a16:creationId xmlns:a16="http://schemas.microsoft.com/office/drawing/2014/main" id="{83F9FE07-7671-242C-C08E-E30FE1B42FB9}"/>
              </a:ext>
            </a:extLst>
          </p:cNvPr>
          <p:cNvSpPr/>
          <p:nvPr/>
        </p:nvSpPr>
        <p:spPr>
          <a:xfrm>
            <a:off x="6501252" y="1880853"/>
            <a:ext cx="1483496" cy="1223574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solidFill>
            <a:srgbClr val="EEF3FB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zh-CN" altLang="en-US">
              <a:solidFill>
                <a:schemeClr val="lt1"/>
              </a:solidFill>
            </a:endParaRPr>
          </a:p>
          <a:p>
            <a:pPr lvl="1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任意形状 30">
            <a:extLst>
              <a:ext uri="{FF2B5EF4-FFF2-40B4-BE49-F238E27FC236}">
                <a16:creationId xmlns:a16="http://schemas.microsoft.com/office/drawing/2014/main" id="{B9F0B76A-4EF4-6C00-14A6-10774552E18C}"/>
              </a:ext>
            </a:extLst>
          </p:cNvPr>
          <p:cNvSpPr/>
          <p:nvPr/>
        </p:nvSpPr>
        <p:spPr>
          <a:xfrm>
            <a:off x="6830917" y="1618658"/>
            <a:ext cx="1318662" cy="524388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8C6BDF3-AA7F-8C7C-A9B7-D0739E906C98}"/>
              </a:ext>
            </a:extLst>
          </p:cNvPr>
          <p:cNvGrpSpPr/>
          <p:nvPr/>
        </p:nvGrpSpPr>
        <p:grpSpPr>
          <a:xfrm>
            <a:off x="1050647" y="1987175"/>
            <a:ext cx="2436919" cy="1248349"/>
            <a:chOff x="414501" y="2146739"/>
            <a:chExt cx="2436919" cy="124834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17447E3-548B-C5A3-F521-EE049763FD1F}"/>
                </a:ext>
              </a:extLst>
            </p:cNvPr>
            <p:cNvSpPr txBox="1"/>
            <p:nvPr/>
          </p:nvSpPr>
          <p:spPr>
            <a:xfrm>
              <a:off x="414501" y="2146739"/>
              <a:ext cx="151349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0AF465E-5060-EE26-1AEA-B111CC0309DE}"/>
                </a:ext>
              </a:extLst>
            </p:cNvPr>
            <p:cNvSpPr txBox="1"/>
            <p:nvPr/>
          </p:nvSpPr>
          <p:spPr>
            <a:xfrm>
              <a:off x="832119" y="3118089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E0B3582-24B2-DDB4-531D-EDA3FE13D9B4}"/>
              </a:ext>
            </a:extLst>
          </p:cNvPr>
          <p:cNvGrpSpPr/>
          <p:nvPr/>
        </p:nvGrpSpPr>
        <p:grpSpPr>
          <a:xfrm>
            <a:off x="4709080" y="1987175"/>
            <a:ext cx="2436919" cy="1248349"/>
            <a:chOff x="414501" y="2146739"/>
            <a:chExt cx="2436919" cy="124834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EDA5603-587B-8253-1E37-ACC2282C3664}"/>
                </a:ext>
              </a:extLst>
            </p:cNvPr>
            <p:cNvSpPr txBox="1"/>
            <p:nvPr/>
          </p:nvSpPr>
          <p:spPr>
            <a:xfrm>
              <a:off x="414501" y="2146739"/>
              <a:ext cx="151349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109C7B4-E46D-06D9-562C-9B23E7035669}"/>
                </a:ext>
              </a:extLst>
            </p:cNvPr>
            <p:cNvSpPr txBox="1"/>
            <p:nvPr/>
          </p:nvSpPr>
          <p:spPr>
            <a:xfrm>
              <a:off x="832119" y="3118089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F49C60D-6193-3FC7-627A-A770FDD9D109}"/>
              </a:ext>
            </a:extLst>
          </p:cNvPr>
          <p:cNvGrpSpPr/>
          <p:nvPr/>
        </p:nvGrpSpPr>
        <p:grpSpPr>
          <a:xfrm>
            <a:off x="2873470" y="1735912"/>
            <a:ext cx="2429859" cy="1166718"/>
            <a:chOff x="421561" y="3118089"/>
            <a:chExt cx="2429859" cy="116671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3433ACE-D1FA-4FC1-EAF0-5C162CCFB36E}"/>
                </a:ext>
              </a:extLst>
            </p:cNvPr>
            <p:cNvSpPr txBox="1"/>
            <p:nvPr/>
          </p:nvSpPr>
          <p:spPr>
            <a:xfrm>
              <a:off x="421561" y="3588654"/>
              <a:ext cx="151349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B773D65-6172-22BC-A9FE-73197BE6D76D}"/>
                </a:ext>
              </a:extLst>
            </p:cNvPr>
            <p:cNvSpPr txBox="1"/>
            <p:nvPr/>
          </p:nvSpPr>
          <p:spPr>
            <a:xfrm>
              <a:off x="832119" y="3118089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A0E5616-BB80-EF31-D2CB-4B3BA8BA1288}"/>
              </a:ext>
            </a:extLst>
          </p:cNvPr>
          <p:cNvGrpSpPr/>
          <p:nvPr/>
        </p:nvGrpSpPr>
        <p:grpSpPr>
          <a:xfrm>
            <a:off x="6549109" y="1735912"/>
            <a:ext cx="2429859" cy="1166718"/>
            <a:chOff x="421561" y="3118089"/>
            <a:chExt cx="2429859" cy="116671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83E33FB-D34A-20B9-55CD-1B7031E350CF}"/>
                </a:ext>
              </a:extLst>
            </p:cNvPr>
            <p:cNvSpPr txBox="1"/>
            <p:nvPr/>
          </p:nvSpPr>
          <p:spPr>
            <a:xfrm>
              <a:off x="421561" y="3588654"/>
              <a:ext cx="151349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DD29C27-C28C-72F5-7A85-E03F301BC83B}"/>
                </a:ext>
              </a:extLst>
            </p:cNvPr>
            <p:cNvSpPr txBox="1"/>
            <p:nvPr/>
          </p:nvSpPr>
          <p:spPr>
            <a:xfrm>
              <a:off x="832119" y="3118089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9322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箭头: 上 28">
            <a:extLst>
              <a:ext uri="{FF2B5EF4-FFF2-40B4-BE49-F238E27FC236}">
                <a16:creationId xmlns:a16="http://schemas.microsoft.com/office/drawing/2014/main" id="{C432A827-733E-2E63-C8FD-66339FEB94C7}"/>
              </a:ext>
            </a:extLst>
          </p:cNvPr>
          <p:cNvSpPr/>
          <p:nvPr/>
        </p:nvSpPr>
        <p:spPr>
          <a:xfrm rot="4349246">
            <a:off x="3031155" y="-726305"/>
            <a:ext cx="1841497" cy="7250497"/>
          </a:xfrm>
          <a:prstGeom prst="upArrow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8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A0ED810-5BE8-AB7B-B7ED-3FAC38F7D4B5}"/>
              </a:ext>
            </a:extLst>
          </p:cNvPr>
          <p:cNvCxnSpPr>
            <a:cxnSpLocks/>
          </p:cNvCxnSpPr>
          <p:nvPr/>
        </p:nvCxnSpPr>
        <p:spPr>
          <a:xfrm>
            <a:off x="7024784" y="594624"/>
            <a:ext cx="0" cy="1386849"/>
          </a:xfrm>
          <a:prstGeom prst="line">
            <a:avLst/>
          </a:prstGeom>
          <a:ln w="2540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0070C0"/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048A618-F323-84C5-3BAE-E73904DEADFA}"/>
              </a:ext>
            </a:extLst>
          </p:cNvPr>
          <p:cNvGrpSpPr/>
          <p:nvPr/>
        </p:nvGrpSpPr>
        <p:grpSpPr>
          <a:xfrm>
            <a:off x="4503506" y="494598"/>
            <a:ext cx="2410423" cy="712791"/>
            <a:chOff x="444500" y="1963834"/>
            <a:chExt cx="2410423" cy="71279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549BF46-BACD-BCDE-E3FF-C25CF1F767CC}"/>
                </a:ext>
              </a:extLst>
            </p:cNvPr>
            <p:cNvSpPr txBox="1"/>
            <p:nvPr/>
          </p:nvSpPr>
          <p:spPr>
            <a:xfrm>
              <a:off x="444500" y="2188222"/>
              <a:ext cx="241042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E644C0E-9FCA-6807-0BCF-22C85115DF51}"/>
                </a:ext>
              </a:extLst>
            </p:cNvPr>
            <p:cNvSpPr txBox="1"/>
            <p:nvPr/>
          </p:nvSpPr>
          <p:spPr>
            <a:xfrm>
              <a:off x="835622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AE631C4-2FA1-A3FD-537C-0F2E7F3B04DB}"/>
              </a:ext>
            </a:extLst>
          </p:cNvPr>
          <p:cNvCxnSpPr>
            <a:cxnSpLocks/>
          </p:cNvCxnSpPr>
          <p:nvPr/>
        </p:nvCxnSpPr>
        <p:spPr>
          <a:xfrm flipV="1">
            <a:off x="5984301" y="2268391"/>
            <a:ext cx="0" cy="1677991"/>
          </a:xfrm>
          <a:prstGeom prst="line">
            <a:avLst/>
          </a:prstGeom>
          <a:ln w="2540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0070C0"/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09B5DB8-474B-AE66-E3C2-C9FC32958BF8}"/>
              </a:ext>
            </a:extLst>
          </p:cNvPr>
          <p:cNvGrpSpPr/>
          <p:nvPr/>
        </p:nvGrpSpPr>
        <p:grpSpPr>
          <a:xfrm>
            <a:off x="6111947" y="3233591"/>
            <a:ext cx="2602299" cy="916885"/>
            <a:chOff x="444500" y="1963834"/>
            <a:chExt cx="2602299" cy="91688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C2C8A5D-457B-9AC9-3BC5-73F777A37C0C}"/>
                </a:ext>
              </a:extLst>
            </p:cNvPr>
            <p:cNvSpPr txBox="1"/>
            <p:nvPr/>
          </p:nvSpPr>
          <p:spPr>
            <a:xfrm>
              <a:off x="444501" y="2188222"/>
              <a:ext cx="2602298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B8BB249-FEA9-EA7E-AAF9-278CFE529156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A01BFA83-77CA-E5ED-521E-982EBAEA9373}"/>
              </a:ext>
            </a:extLst>
          </p:cNvPr>
          <p:cNvCxnSpPr>
            <a:cxnSpLocks/>
          </p:cNvCxnSpPr>
          <p:nvPr/>
        </p:nvCxnSpPr>
        <p:spPr>
          <a:xfrm>
            <a:off x="4375214" y="1525017"/>
            <a:ext cx="0" cy="1386849"/>
          </a:xfrm>
          <a:prstGeom prst="line">
            <a:avLst/>
          </a:prstGeom>
          <a:ln w="2540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0070C0"/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69C323F-188C-09DA-4A6E-DE6352E38FCD}"/>
              </a:ext>
            </a:extLst>
          </p:cNvPr>
          <p:cNvGrpSpPr/>
          <p:nvPr/>
        </p:nvGrpSpPr>
        <p:grpSpPr>
          <a:xfrm>
            <a:off x="1853936" y="1424991"/>
            <a:ext cx="2410423" cy="712791"/>
            <a:chOff x="444500" y="1963834"/>
            <a:chExt cx="2410423" cy="71279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D976BD7-0210-2924-6E3B-BD5ABCA85C91}"/>
                </a:ext>
              </a:extLst>
            </p:cNvPr>
            <p:cNvSpPr txBox="1"/>
            <p:nvPr/>
          </p:nvSpPr>
          <p:spPr>
            <a:xfrm>
              <a:off x="444500" y="2188222"/>
              <a:ext cx="241042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9A5089F-E7B8-CBB7-73F4-5893DE8BB7A9}"/>
                </a:ext>
              </a:extLst>
            </p:cNvPr>
            <p:cNvSpPr txBox="1"/>
            <p:nvPr/>
          </p:nvSpPr>
          <p:spPr>
            <a:xfrm>
              <a:off x="835622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93E872C-B5F3-5775-909A-4425BF466C97}"/>
              </a:ext>
            </a:extLst>
          </p:cNvPr>
          <p:cNvCxnSpPr>
            <a:cxnSpLocks/>
          </p:cNvCxnSpPr>
          <p:nvPr/>
        </p:nvCxnSpPr>
        <p:spPr>
          <a:xfrm flipV="1">
            <a:off x="2809301" y="2955333"/>
            <a:ext cx="0" cy="1677991"/>
          </a:xfrm>
          <a:prstGeom prst="line">
            <a:avLst/>
          </a:prstGeom>
          <a:ln w="2540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0070C0"/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DB2C7E4-5EFB-B029-69CE-7943D225D12B}"/>
              </a:ext>
            </a:extLst>
          </p:cNvPr>
          <p:cNvGrpSpPr/>
          <p:nvPr/>
        </p:nvGrpSpPr>
        <p:grpSpPr>
          <a:xfrm>
            <a:off x="2936947" y="3920533"/>
            <a:ext cx="2420867" cy="712791"/>
            <a:chOff x="444500" y="1963834"/>
            <a:chExt cx="2420867" cy="71279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A906206-9C2D-21CF-9E71-5E3BC2A1F865}"/>
                </a:ext>
              </a:extLst>
            </p:cNvPr>
            <p:cNvSpPr txBox="1"/>
            <p:nvPr/>
          </p:nvSpPr>
          <p:spPr>
            <a:xfrm>
              <a:off x="444501" y="2188222"/>
              <a:ext cx="242086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477C164-BBAA-386B-9E0F-D8D30ABFE8D4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Freeform 6">
            <a:extLst>
              <a:ext uri="{FF2B5EF4-FFF2-40B4-BE49-F238E27FC236}">
                <a16:creationId xmlns:a16="http://schemas.microsoft.com/office/drawing/2014/main" id="{10382A33-A256-3A93-9B1C-04FADB834C9F}"/>
              </a:ext>
            </a:extLst>
          </p:cNvPr>
          <p:cNvSpPr>
            <a:spLocks noEditPoints="1"/>
          </p:cNvSpPr>
          <p:nvPr/>
        </p:nvSpPr>
        <p:spPr bwMode="auto">
          <a:xfrm>
            <a:off x="811609" y="2330764"/>
            <a:ext cx="1828072" cy="1689038"/>
          </a:xfrm>
          <a:custGeom>
            <a:avLst/>
            <a:gdLst>
              <a:gd name="T0" fmla="*/ 3149 w 3188"/>
              <a:gd name="T1" fmla="*/ 604 h 2944"/>
              <a:gd name="T2" fmla="*/ 2624 w 3188"/>
              <a:gd name="T3" fmla="*/ 732 h 2944"/>
              <a:gd name="T4" fmla="*/ 2704 w 3188"/>
              <a:gd name="T5" fmla="*/ 705 h 2944"/>
              <a:gd name="T6" fmla="*/ 2742 w 3188"/>
              <a:gd name="T7" fmla="*/ 667 h 2944"/>
              <a:gd name="T8" fmla="*/ 2801 w 3188"/>
              <a:gd name="T9" fmla="*/ 659 h 2944"/>
              <a:gd name="T10" fmla="*/ 2853 w 3188"/>
              <a:gd name="T11" fmla="*/ 538 h 2944"/>
              <a:gd name="T12" fmla="*/ 2473 w 3188"/>
              <a:gd name="T13" fmla="*/ 368 h 2944"/>
              <a:gd name="T14" fmla="*/ 2318 w 3188"/>
              <a:gd name="T15" fmla="*/ 298 h 2944"/>
              <a:gd name="T16" fmla="*/ 1980 w 3188"/>
              <a:gd name="T17" fmla="*/ 10 h 2944"/>
              <a:gd name="T18" fmla="*/ 1425 w 3188"/>
              <a:gd name="T19" fmla="*/ 179 h 2944"/>
              <a:gd name="T20" fmla="*/ 1244 w 3188"/>
              <a:gd name="T21" fmla="*/ 154 h 2944"/>
              <a:gd name="T22" fmla="*/ 1335 w 3188"/>
              <a:gd name="T23" fmla="*/ 242 h 2944"/>
              <a:gd name="T24" fmla="*/ 1210 w 3188"/>
              <a:gd name="T25" fmla="*/ 252 h 2944"/>
              <a:gd name="T26" fmla="*/ 1238 w 3188"/>
              <a:gd name="T27" fmla="*/ 328 h 2944"/>
              <a:gd name="T28" fmla="*/ 1242 w 3188"/>
              <a:gd name="T29" fmla="*/ 362 h 2944"/>
              <a:gd name="T30" fmla="*/ 1308 w 3188"/>
              <a:gd name="T31" fmla="*/ 393 h 2944"/>
              <a:gd name="T32" fmla="*/ 1231 w 3188"/>
              <a:gd name="T33" fmla="*/ 464 h 2944"/>
              <a:gd name="T34" fmla="*/ 1391 w 3188"/>
              <a:gd name="T35" fmla="*/ 390 h 2944"/>
              <a:gd name="T36" fmla="*/ 1416 w 3188"/>
              <a:gd name="T37" fmla="*/ 454 h 2944"/>
              <a:gd name="T38" fmla="*/ 1482 w 3188"/>
              <a:gd name="T39" fmla="*/ 413 h 2944"/>
              <a:gd name="T40" fmla="*/ 1673 w 3188"/>
              <a:gd name="T41" fmla="*/ 253 h 2944"/>
              <a:gd name="T42" fmla="*/ 2065 w 3188"/>
              <a:gd name="T43" fmla="*/ 359 h 2944"/>
              <a:gd name="T44" fmla="*/ 1994 w 3188"/>
              <a:gd name="T45" fmla="*/ 560 h 2944"/>
              <a:gd name="T46" fmla="*/ 1543 w 3188"/>
              <a:gd name="T47" fmla="*/ 942 h 2944"/>
              <a:gd name="T48" fmla="*/ 1234 w 3188"/>
              <a:gd name="T49" fmla="*/ 1196 h 2944"/>
              <a:gd name="T50" fmla="*/ 1200 w 3188"/>
              <a:gd name="T51" fmla="*/ 1310 h 2944"/>
              <a:gd name="T52" fmla="*/ 955 w 3188"/>
              <a:gd name="T53" fmla="*/ 1531 h 2944"/>
              <a:gd name="T54" fmla="*/ 533 w 3188"/>
              <a:gd name="T55" fmla="*/ 1932 h 2944"/>
              <a:gd name="T56" fmla="*/ 170 w 3188"/>
              <a:gd name="T57" fmla="*/ 2350 h 2944"/>
              <a:gd name="T58" fmla="*/ 22 w 3188"/>
              <a:gd name="T59" fmla="*/ 2392 h 2944"/>
              <a:gd name="T60" fmla="*/ 14 w 3188"/>
              <a:gd name="T61" fmla="*/ 2784 h 2944"/>
              <a:gd name="T62" fmla="*/ 217 w 3188"/>
              <a:gd name="T63" fmla="*/ 2863 h 2944"/>
              <a:gd name="T64" fmla="*/ 253 w 3188"/>
              <a:gd name="T65" fmla="*/ 2600 h 2944"/>
              <a:gd name="T66" fmla="*/ 374 w 3188"/>
              <a:gd name="T67" fmla="*/ 2396 h 2944"/>
              <a:gd name="T68" fmla="*/ 944 w 3188"/>
              <a:gd name="T69" fmla="*/ 1971 h 2944"/>
              <a:gd name="T70" fmla="*/ 1209 w 3188"/>
              <a:gd name="T71" fmla="*/ 1799 h 2944"/>
              <a:gd name="T72" fmla="*/ 1496 w 3188"/>
              <a:gd name="T73" fmla="*/ 1563 h 2944"/>
              <a:gd name="T74" fmla="*/ 1815 w 3188"/>
              <a:gd name="T75" fmla="*/ 1797 h 2944"/>
              <a:gd name="T76" fmla="*/ 1719 w 3188"/>
              <a:gd name="T77" fmla="*/ 1884 h 2944"/>
              <a:gd name="T78" fmla="*/ 1306 w 3188"/>
              <a:gd name="T79" fmla="*/ 2068 h 2944"/>
              <a:gd name="T80" fmla="*/ 1161 w 3188"/>
              <a:gd name="T81" fmla="*/ 2105 h 2944"/>
              <a:gd name="T82" fmla="*/ 1301 w 3188"/>
              <a:gd name="T83" fmla="*/ 2436 h 2944"/>
              <a:gd name="T84" fmla="*/ 1485 w 3188"/>
              <a:gd name="T85" fmla="*/ 2575 h 2944"/>
              <a:gd name="T86" fmla="*/ 1444 w 3188"/>
              <a:gd name="T87" fmla="*/ 2287 h 2944"/>
              <a:gd name="T88" fmla="*/ 1469 w 3188"/>
              <a:gd name="T89" fmla="*/ 2201 h 2944"/>
              <a:gd name="T90" fmla="*/ 2126 w 3188"/>
              <a:gd name="T91" fmla="*/ 2036 h 2944"/>
              <a:gd name="T92" fmla="*/ 2139 w 3188"/>
              <a:gd name="T93" fmla="*/ 1623 h 2944"/>
              <a:gd name="T94" fmla="*/ 1944 w 3188"/>
              <a:gd name="T95" fmla="*/ 1378 h 2944"/>
              <a:gd name="T96" fmla="*/ 1957 w 3188"/>
              <a:gd name="T97" fmla="*/ 1164 h 2944"/>
              <a:gd name="T98" fmla="*/ 2404 w 3188"/>
              <a:gd name="T99" fmla="*/ 969 h 2944"/>
              <a:gd name="T100" fmla="*/ 2647 w 3188"/>
              <a:gd name="T101" fmla="*/ 1174 h 2944"/>
              <a:gd name="T102" fmla="*/ 2857 w 3188"/>
              <a:gd name="T103" fmla="*/ 1202 h 2944"/>
              <a:gd name="T104" fmla="*/ 3100 w 3188"/>
              <a:gd name="T105" fmla="*/ 736 h 2944"/>
              <a:gd name="T106" fmla="*/ 3155 w 3188"/>
              <a:gd name="T107" fmla="*/ 608 h 2944"/>
              <a:gd name="T108" fmla="*/ 3187 w 3188"/>
              <a:gd name="T109" fmla="*/ 534 h 2944"/>
              <a:gd name="T110" fmla="*/ 3154 w 3188"/>
              <a:gd name="T111" fmla="*/ 504 h 2944"/>
              <a:gd name="T112" fmla="*/ 3116 w 3188"/>
              <a:gd name="T113" fmla="*/ 515 h 2944"/>
              <a:gd name="T114" fmla="*/ 3102 w 3188"/>
              <a:gd name="T115" fmla="*/ 452 h 2944"/>
              <a:gd name="T116" fmla="*/ 3060 w 3188"/>
              <a:gd name="T117" fmla="*/ 589 h 2944"/>
              <a:gd name="T118" fmla="*/ 3049 w 3188"/>
              <a:gd name="T119" fmla="*/ 568 h 2944"/>
              <a:gd name="T120" fmla="*/ 2997 w 3188"/>
              <a:gd name="T121" fmla="*/ 589 h 2944"/>
              <a:gd name="T122" fmla="*/ 2893 w 3188"/>
              <a:gd name="T123" fmla="*/ 852 h 2944"/>
              <a:gd name="T124" fmla="*/ 2746 w 3188"/>
              <a:gd name="T125" fmla="*/ 990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8" h="2944">
                <a:moveTo>
                  <a:pt x="3149" y="604"/>
                </a:moveTo>
                <a:cubicBezTo>
                  <a:pt x="3149" y="605"/>
                  <a:pt x="3149" y="605"/>
                  <a:pt x="3149" y="605"/>
                </a:cubicBezTo>
                <a:cubicBezTo>
                  <a:pt x="3149" y="605"/>
                  <a:pt x="3149" y="605"/>
                  <a:pt x="3149" y="604"/>
                </a:cubicBezTo>
                <a:close/>
                <a:moveTo>
                  <a:pt x="2659" y="833"/>
                </a:moveTo>
                <a:cubicBezTo>
                  <a:pt x="2659" y="828"/>
                  <a:pt x="2655" y="793"/>
                  <a:pt x="2643" y="767"/>
                </a:cubicBezTo>
                <a:cubicBezTo>
                  <a:pt x="2631" y="741"/>
                  <a:pt x="2624" y="732"/>
                  <a:pt x="2624" y="732"/>
                </a:cubicBezTo>
                <a:cubicBezTo>
                  <a:pt x="2624" y="732"/>
                  <a:pt x="2645" y="743"/>
                  <a:pt x="2661" y="731"/>
                </a:cubicBezTo>
                <a:cubicBezTo>
                  <a:pt x="2677" y="720"/>
                  <a:pt x="2676" y="710"/>
                  <a:pt x="2683" y="707"/>
                </a:cubicBezTo>
                <a:cubicBezTo>
                  <a:pt x="2689" y="704"/>
                  <a:pt x="2696" y="711"/>
                  <a:pt x="2704" y="705"/>
                </a:cubicBezTo>
                <a:cubicBezTo>
                  <a:pt x="2713" y="700"/>
                  <a:pt x="2712" y="691"/>
                  <a:pt x="2714" y="689"/>
                </a:cubicBezTo>
                <a:cubicBezTo>
                  <a:pt x="2715" y="686"/>
                  <a:pt x="2731" y="690"/>
                  <a:pt x="2738" y="684"/>
                </a:cubicBezTo>
                <a:cubicBezTo>
                  <a:pt x="2745" y="679"/>
                  <a:pt x="2741" y="677"/>
                  <a:pt x="2742" y="667"/>
                </a:cubicBezTo>
                <a:cubicBezTo>
                  <a:pt x="2744" y="658"/>
                  <a:pt x="2750" y="653"/>
                  <a:pt x="2750" y="653"/>
                </a:cubicBezTo>
                <a:cubicBezTo>
                  <a:pt x="2750" y="653"/>
                  <a:pt x="2766" y="659"/>
                  <a:pt x="2778" y="664"/>
                </a:cubicBezTo>
                <a:cubicBezTo>
                  <a:pt x="2791" y="669"/>
                  <a:pt x="2796" y="671"/>
                  <a:pt x="2801" y="659"/>
                </a:cubicBezTo>
                <a:cubicBezTo>
                  <a:pt x="2806" y="647"/>
                  <a:pt x="2800" y="619"/>
                  <a:pt x="2803" y="600"/>
                </a:cubicBezTo>
                <a:cubicBezTo>
                  <a:pt x="2807" y="581"/>
                  <a:pt x="2811" y="574"/>
                  <a:pt x="2813" y="570"/>
                </a:cubicBezTo>
                <a:cubicBezTo>
                  <a:pt x="2816" y="566"/>
                  <a:pt x="2842" y="552"/>
                  <a:pt x="2853" y="538"/>
                </a:cubicBezTo>
                <a:cubicBezTo>
                  <a:pt x="2864" y="523"/>
                  <a:pt x="2878" y="464"/>
                  <a:pt x="2879" y="460"/>
                </a:cubicBezTo>
                <a:cubicBezTo>
                  <a:pt x="2967" y="252"/>
                  <a:pt x="2687" y="42"/>
                  <a:pt x="2527" y="249"/>
                </a:cubicBezTo>
                <a:cubicBezTo>
                  <a:pt x="2492" y="294"/>
                  <a:pt x="2477" y="346"/>
                  <a:pt x="2473" y="368"/>
                </a:cubicBezTo>
                <a:cubicBezTo>
                  <a:pt x="2468" y="390"/>
                  <a:pt x="2435" y="417"/>
                  <a:pt x="2435" y="417"/>
                </a:cubicBezTo>
                <a:cubicBezTo>
                  <a:pt x="2435" y="417"/>
                  <a:pt x="2426" y="378"/>
                  <a:pt x="2383" y="338"/>
                </a:cubicBezTo>
                <a:cubicBezTo>
                  <a:pt x="2339" y="298"/>
                  <a:pt x="2319" y="302"/>
                  <a:pt x="2318" y="298"/>
                </a:cubicBezTo>
                <a:cubicBezTo>
                  <a:pt x="2316" y="294"/>
                  <a:pt x="2270" y="202"/>
                  <a:pt x="2182" y="136"/>
                </a:cubicBezTo>
                <a:cubicBezTo>
                  <a:pt x="2094" y="69"/>
                  <a:pt x="2071" y="56"/>
                  <a:pt x="2045" y="28"/>
                </a:cubicBezTo>
                <a:cubicBezTo>
                  <a:pt x="2018" y="0"/>
                  <a:pt x="2004" y="2"/>
                  <a:pt x="1980" y="10"/>
                </a:cubicBezTo>
                <a:cubicBezTo>
                  <a:pt x="1957" y="18"/>
                  <a:pt x="1821" y="33"/>
                  <a:pt x="1697" y="88"/>
                </a:cubicBezTo>
                <a:cubicBezTo>
                  <a:pt x="1573" y="142"/>
                  <a:pt x="1545" y="179"/>
                  <a:pt x="1504" y="183"/>
                </a:cubicBezTo>
                <a:cubicBezTo>
                  <a:pt x="1463" y="186"/>
                  <a:pt x="1453" y="175"/>
                  <a:pt x="1425" y="179"/>
                </a:cubicBezTo>
                <a:cubicBezTo>
                  <a:pt x="1398" y="183"/>
                  <a:pt x="1380" y="193"/>
                  <a:pt x="1362" y="188"/>
                </a:cubicBezTo>
                <a:cubicBezTo>
                  <a:pt x="1345" y="184"/>
                  <a:pt x="1317" y="171"/>
                  <a:pt x="1290" y="159"/>
                </a:cubicBezTo>
                <a:cubicBezTo>
                  <a:pt x="1262" y="148"/>
                  <a:pt x="1254" y="147"/>
                  <a:pt x="1244" y="154"/>
                </a:cubicBezTo>
                <a:cubicBezTo>
                  <a:pt x="1234" y="161"/>
                  <a:pt x="1235" y="167"/>
                  <a:pt x="1247" y="175"/>
                </a:cubicBezTo>
                <a:cubicBezTo>
                  <a:pt x="1259" y="183"/>
                  <a:pt x="1329" y="210"/>
                  <a:pt x="1336" y="223"/>
                </a:cubicBezTo>
                <a:cubicBezTo>
                  <a:pt x="1344" y="236"/>
                  <a:pt x="1343" y="242"/>
                  <a:pt x="1335" y="242"/>
                </a:cubicBezTo>
                <a:cubicBezTo>
                  <a:pt x="1327" y="243"/>
                  <a:pt x="1240" y="221"/>
                  <a:pt x="1222" y="221"/>
                </a:cubicBezTo>
                <a:cubicBezTo>
                  <a:pt x="1204" y="220"/>
                  <a:pt x="1202" y="221"/>
                  <a:pt x="1197" y="232"/>
                </a:cubicBezTo>
                <a:cubicBezTo>
                  <a:pt x="1192" y="243"/>
                  <a:pt x="1201" y="248"/>
                  <a:pt x="1210" y="252"/>
                </a:cubicBezTo>
                <a:cubicBezTo>
                  <a:pt x="1219" y="256"/>
                  <a:pt x="1311" y="275"/>
                  <a:pt x="1322" y="284"/>
                </a:cubicBezTo>
                <a:cubicBezTo>
                  <a:pt x="1334" y="293"/>
                  <a:pt x="1330" y="301"/>
                  <a:pt x="1324" y="306"/>
                </a:cubicBezTo>
                <a:cubicBezTo>
                  <a:pt x="1318" y="311"/>
                  <a:pt x="1259" y="324"/>
                  <a:pt x="1238" y="328"/>
                </a:cubicBezTo>
                <a:cubicBezTo>
                  <a:pt x="1218" y="331"/>
                  <a:pt x="1199" y="332"/>
                  <a:pt x="1190" y="339"/>
                </a:cubicBezTo>
                <a:cubicBezTo>
                  <a:pt x="1182" y="345"/>
                  <a:pt x="1182" y="356"/>
                  <a:pt x="1186" y="362"/>
                </a:cubicBezTo>
                <a:cubicBezTo>
                  <a:pt x="1190" y="367"/>
                  <a:pt x="1230" y="361"/>
                  <a:pt x="1242" y="362"/>
                </a:cubicBezTo>
                <a:cubicBezTo>
                  <a:pt x="1253" y="363"/>
                  <a:pt x="1281" y="359"/>
                  <a:pt x="1300" y="356"/>
                </a:cubicBezTo>
                <a:cubicBezTo>
                  <a:pt x="1318" y="354"/>
                  <a:pt x="1339" y="346"/>
                  <a:pt x="1340" y="353"/>
                </a:cubicBezTo>
                <a:cubicBezTo>
                  <a:pt x="1342" y="360"/>
                  <a:pt x="1323" y="384"/>
                  <a:pt x="1308" y="393"/>
                </a:cubicBezTo>
                <a:cubicBezTo>
                  <a:pt x="1293" y="401"/>
                  <a:pt x="1269" y="421"/>
                  <a:pt x="1258" y="428"/>
                </a:cubicBezTo>
                <a:cubicBezTo>
                  <a:pt x="1247" y="435"/>
                  <a:pt x="1236" y="437"/>
                  <a:pt x="1231" y="445"/>
                </a:cubicBezTo>
                <a:cubicBezTo>
                  <a:pt x="1226" y="453"/>
                  <a:pt x="1223" y="460"/>
                  <a:pt x="1231" y="464"/>
                </a:cubicBezTo>
                <a:cubicBezTo>
                  <a:pt x="1239" y="468"/>
                  <a:pt x="1240" y="472"/>
                  <a:pt x="1260" y="468"/>
                </a:cubicBezTo>
                <a:cubicBezTo>
                  <a:pt x="1281" y="463"/>
                  <a:pt x="1307" y="448"/>
                  <a:pt x="1325" y="438"/>
                </a:cubicBezTo>
                <a:cubicBezTo>
                  <a:pt x="1342" y="427"/>
                  <a:pt x="1375" y="399"/>
                  <a:pt x="1391" y="390"/>
                </a:cubicBezTo>
                <a:cubicBezTo>
                  <a:pt x="1407" y="381"/>
                  <a:pt x="1421" y="380"/>
                  <a:pt x="1429" y="385"/>
                </a:cubicBezTo>
                <a:cubicBezTo>
                  <a:pt x="1436" y="389"/>
                  <a:pt x="1439" y="394"/>
                  <a:pt x="1438" y="398"/>
                </a:cubicBezTo>
                <a:cubicBezTo>
                  <a:pt x="1436" y="403"/>
                  <a:pt x="1424" y="427"/>
                  <a:pt x="1416" y="454"/>
                </a:cubicBezTo>
                <a:cubicBezTo>
                  <a:pt x="1407" y="482"/>
                  <a:pt x="1403" y="496"/>
                  <a:pt x="1408" y="509"/>
                </a:cubicBezTo>
                <a:cubicBezTo>
                  <a:pt x="1414" y="523"/>
                  <a:pt x="1433" y="521"/>
                  <a:pt x="1439" y="510"/>
                </a:cubicBezTo>
                <a:cubicBezTo>
                  <a:pt x="1444" y="500"/>
                  <a:pt x="1461" y="442"/>
                  <a:pt x="1482" y="413"/>
                </a:cubicBezTo>
                <a:cubicBezTo>
                  <a:pt x="1504" y="384"/>
                  <a:pt x="1504" y="392"/>
                  <a:pt x="1516" y="362"/>
                </a:cubicBezTo>
                <a:cubicBezTo>
                  <a:pt x="1527" y="331"/>
                  <a:pt x="1532" y="317"/>
                  <a:pt x="1535" y="314"/>
                </a:cubicBezTo>
                <a:cubicBezTo>
                  <a:pt x="1538" y="310"/>
                  <a:pt x="1599" y="272"/>
                  <a:pt x="1673" y="253"/>
                </a:cubicBezTo>
                <a:cubicBezTo>
                  <a:pt x="1746" y="234"/>
                  <a:pt x="1887" y="228"/>
                  <a:pt x="1937" y="222"/>
                </a:cubicBezTo>
                <a:cubicBezTo>
                  <a:pt x="1986" y="216"/>
                  <a:pt x="1998" y="220"/>
                  <a:pt x="1998" y="220"/>
                </a:cubicBezTo>
                <a:cubicBezTo>
                  <a:pt x="1998" y="220"/>
                  <a:pt x="2027" y="306"/>
                  <a:pt x="2065" y="359"/>
                </a:cubicBezTo>
                <a:cubicBezTo>
                  <a:pt x="2103" y="413"/>
                  <a:pt x="2135" y="426"/>
                  <a:pt x="2122" y="437"/>
                </a:cubicBezTo>
                <a:cubicBezTo>
                  <a:pt x="2108" y="448"/>
                  <a:pt x="2076" y="488"/>
                  <a:pt x="2062" y="504"/>
                </a:cubicBezTo>
                <a:cubicBezTo>
                  <a:pt x="2049" y="521"/>
                  <a:pt x="1996" y="560"/>
                  <a:pt x="1994" y="560"/>
                </a:cubicBezTo>
                <a:cubicBezTo>
                  <a:pt x="1991" y="560"/>
                  <a:pt x="1973" y="564"/>
                  <a:pt x="1964" y="569"/>
                </a:cubicBezTo>
                <a:cubicBezTo>
                  <a:pt x="1955" y="575"/>
                  <a:pt x="1754" y="776"/>
                  <a:pt x="1688" y="826"/>
                </a:cubicBezTo>
                <a:cubicBezTo>
                  <a:pt x="1623" y="875"/>
                  <a:pt x="1552" y="936"/>
                  <a:pt x="1543" y="942"/>
                </a:cubicBezTo>
                <a:cubicBezTo>
                  <a:pt x="1535" y="948"/>
                  <a:pt x="1531" y="949"/>
                  <a:pt x="1531" y="949"/>
                </a:cubicBezTo>
                <a:cubicBezTo>
                  <a:pt x="1509" y="971"/>
                  <a:pt x="1404" y="989"/>
                  <a:pt x="1358" y="1016"/>
                </a:cubicBezTo>
                <a:cubicBezTo>
                  <a:pt x="1312" y="1043"/>
                  <a:pt x="1257" y="1135"/>
                  <a:pt x="1234" y="1196"/>
                </a:cubicBezTo>
                <a:cubicBezTo>
                  <a:pt x="1212" y="1258"/>
                  <a:pt x="1220" y="1247"/>
                  <a:pt x="1216" y="1264"/>
                </a:cubicBezTo>
                <a:cubicBezTo>
                  <a:pt x="1213" y="1280"/>
                  <a:pt x="1207" y="1277"/>
                  <a:pt x="1205" y="1289"/>
                </a:cubicBezTo>
                <a:cubicBezTo>
                  <a:pt x="1202" y="1300"/>
                  <a:pt x="1202" y="1302"/>
                  <a:pt x="1200" y="1310"/>
                </a:cubicBezTo>
                <a:cubicBezTo>
                  <a:pt x="1197" y="1317"/>
                  <a:pt x="1193" y="1326"/>
                  <a:pt x="1180" y="1340"/>
                </a:cubicBezTo>
                <a:cubicBezTo>
                  <a:pt x="1167" y="1354"/>
                  <a:pt x="1032" y="1448"/>
                  <a:pt x="1002" y="1480"/>
                </a:cubicBezTo>
                <a:cubicBezTo>
                  <a:pt x="972" y="1511"/>
                  <a:pt x="957" y="1522"/>
                  <a:pt x="955" y="1531"/>
                </a:cubicBezTo>
                <a:cubicBezTo>
                  <a:pt x="953" y="1541"/>
                  <a:pt x="949" y="1547"/>
                  <a:pt x="949" y="1547"/>
                </a:cubicBezTo>
                <a:cubicBezTo>
                  <a:pt x="949" y="1547"/>
                  <a:pt x="870" y="1705"/>
                  <a:pt x="845" y="1728"/>
                </a:cubicBezTo>
                <a:cubicBezTo>
                  <a:pt x="820" y="1752"/>
                  <a:pt x="585" y="1884"/>
                  <a:pt x="533" y="1932"/>
                </a:cubicBezTo>
                <a:cubicBezTo>
                  <a:pt x="481" y="1981"/>
                  <a:pt x="471" y="2014"/>
                  <a:pt x="461" y="2030"/>
                </a:cubicBezTo>
                <a:cubicBezTo>
                  <a:pt x="451" y="2046"/>
                  <a:pt x="297" y="2255"/>
                  <a:pt x="250" y="2294"/>
                </a:cubicBezTo>
                <a:cubicBezTo>
                  <a:pt x="202" y="2332"/>
                  <a:pt x="170" y="2350"/>
                  <a:pt x="170" y="2350"/>
                </a:cubicBezTo>
                <a:cubicBezTo>
                  <a:pt x="170" y="2350"/>
                  <a:pt x="174" y="2343"/>
                  <a:pt x="157" y="2343"/>
                </a:cubicBezTo>
                <a:cubicBezTo>
                  <a:pt x="140" y="2343"/>
                  <a:pt x="130" y="2347"/>
                  <a:pt x="116" y="2354"/>
                </a:cubicBezTo>
                <a:cubicBezTo>
                  <a:pt x="103" y="2362"/>
                  <a:pt x="34" y="2382"/>
                  <a:pt x="22" y="2392"/>
                </a:cubicBezTo>
                <a:cubicBezTo>
                  <a:pt x="9" y="2402"/>
                  <a:pt x="8" y="2398"/>
                  <a:pt x="4" y="2443"/>
                </a:cubicBezTo>
                <a:cubicBezTo>
                  <a:pt x="0" y="2488"/>
                  <a:pt x="19" y="2551"/>
                  <a:pt x="11" y="2657"/>
                </a:cubicBezTo>
                <a:cubicBezTo>
                  <a:pt x="3" y="2763"/>
                  <a:pt x="1" y="2726"/>
                  <a:pt x="14" y="2784"/>
                </a:cubicBezTo>
                <a:cubicBezTo>
                  <a:pt x="26" y="2841"/>
                  <a:pt x="62" y="2895"/>
                  <a:pt x="94" y="2919"/>
                </a:cubicBezTo>
                <a:cubicBezTo>
                  <a:pt x="126" y="2943"/>
                  <a:pt x="173" y="2944"/>
                  <a:pt x="208" y="2930"/>
                </a:cubicBezTo>
                <a:cubicBezTo>
                  <a:pt x="242" y="2916"/>
                  <a:pt x="237" y="2889"/>
                  <a:pt x="217" y="2863"/>
                </a:cubicBezTo>
                <a:cubicBezTo>
                  <a:pt x="197" y="2837"/>
                  <a:pt x="167" y="2819"/>
                  <a:pt x="172" y="2782"/>
                </a:cubicBezTo>
                <a:cubicBezTo>
                  <a:pt x="176" y="2746"/>
                  <a:pt x="210" y="2688"/>
                  <a:pt x="225" y="2648"/>
                </a:cubicBezTo>
                <a:cubicBezTo>
                  <a:pt x="239" y="2608"/>
                  <a:pt x="220" y="2614"/>
                  <a:pt x="253" y="2600"/>
                </a:cubicBezTo>
                <a:cubicBezTo>
                  <a:pt x="286" y="2585"/>
                  <a:pt x="295" y="2584"/>
                  <a:pt x="292" y="2559"/>
                </a:cubicBezTo>
                <a:cubicBezTo>
                  <a:pt x="290" y="2535"/>
                  <a:pt x="263" y="2544"/>
                  <a:pt x="263" y="2544"/>
                </a:cubicBezTo>
                <a:cubicBezTo>
                  <a:pt x="263" y="2544"/>
                  <a:pt x="314" y="2457"/>
                  <a:pt x="374" y="2396"/>
                </a:cubicBezTo>
                <a:cubicBezTo>
                  <a:pt x="433" y="2334"/>
                  <a:pt x="556" y="2270"/>
                  <a:pt x="645" y="2184"/>
                </a:cubicBezTo>
                <a:cubicBezTo>
                  <a:pt x="734" y="2098"/>
                  <a:pt x="806" y="2034"/>
                  <a:pt x="835" y="2022"/>
                </a:cubicBezTo>
                <a:cubicBezTo>
                  <a:pt x="864" y="2009"/>
                  <a:pt x="903" y="1999"/>
                  <a:pt x="944" y="1971"/>
                </a:cubicBezTo>
                <a:cubicBezTo>
                  <a:pt x="985" y="1942"/>
                  <a:pt x="989" y="1928"/>
                  <a:pt x="1003" y="1919"/>
                </a:cubicBezTo>
                <a:cubicBezTo>
                  <a:pt x="1017" y="1910"/>
                  <a:pt x="1089" y="1881"/>
                  <a:pt x="1135" y="1847"/>
                </a:cubicBezTo>
                <a:cubicBezTo>
                  <a:pt x="1182" y="1812"/>
                  <a:pt x="1201" y="1799"/>
                  <a:pt x="1209" y="1799"/>
                </a:cubicBezTo>
                <a:cubicBezTo>
                  <a:pt x="1218" y="1798"/>
                  <a:pt x="1223" y="1800"/>
                  <a:pt x="1230" y="1792"/>
                </a:cubicBezTo>
                <a:cubicBezTo>
                  <a:pt x="1237" y="1784"/>
                  <a:pt x="1392" y="1672"/>
                  <a:pt x="1420" y="1634"/>
                </a:cubicBezTo>
                <a:cubicBezTo>
                  <a:pt x="1448" y="1596"/>
                  <a:pt x="1480" y="1567"/>
                  <a:pt x="1496" y="1563"/>
                </a:cubicBezTo>
                <a:cubicBezTo>
                  <a:pt x="1512" y="1560"/>
                  <a:pt x="1616" y="1675"/>
                  <a:pt x="1675" y="1712"/>
                </a:cubicBezTo>
                <a:cubicBezTo>
                  <a:pt x="1733" y="1749"/>
                  <a:pt x="1783" y="1773"/>
                  <a:pt x="1796" y="1785"/>
                </a:cubicBezTo>
                <a:cubicBezTo>
                  <a:pt x="1809" y="1797"/>
                  <a:pt x="1807" y="1801"/>
                  <a:pt x="1815" y="1797"/>
                </a:cubicBezTo>
                <a:cubicBezTo>
                  <a:pt x="1822" y="1792"/>
                  <a:pt x="1829" y="1791"/>
                  <a:pt x="1829" y="1791"/>
                </a:cubicBezTo>
                <a:cubicBezTo>
                  <a:pt x="1876" y="1821"/>
                  <a:pt x="1876" y="1821"/>
                  <a:pt x="1876" y="1821"/>
                </a:cubicBezTo>
                <a:cubicBezTo>
                  <a:pt x="1876" y="1821"/>
                  <a:pt x="1769" y="1846"/>
                  <a:pt x="1719" y="1884"/>
                </a:cubicBezTo>
                <a:cubicBezTo>
                  <a:pt x="1670" y="1922"/>
                  <a:pt x="1672" y="1932"/>
                  <a:pt x="1621" y="1954"/>
                </a:cubicBezTo>
                <a:cubicBezTo>
                  <a:pt x="1570" y="1976"/>
                  <a:pt x="1442" y="2027"/>
                  <a:pt x="1384" y="2046"/>
                </a:cubicBezTo>
                <a:cubicBezTo>
                  <a:pt x="1326" y="2065"/>
                  <a:pt x="1312" y="2071"/>
                  <a:pt x="1306" y="2068"/>
                </a:cubicBezTo>
                <a:cubicBezTo>
                  <a:pt x="1299" y="2065"/>
                  <a:pt x="1293" y="2048"/>
                  <a:pt x="1279" y="2049"/>
                </a:cubicBezTo>
                <a:cubicBezTo>
                  <a:pt x="1265" y="2050"/>
                  <a:pt x="1230" y="2058"/>
                  <a:pt x="1218" y="2073"/>
                </a:cubicBezTo>
                <a:cubicBezTo>
                  <a:pt x="1207" y="2089"/>
                  <a:pt x="1178" y="2094"/>
                  <a:pt x="1161" y="2105"/>
                </a:cubicBezTo>
                <a:cubicBezTo>
                  <a:pt x="1144" y="2115"/>
                  <a:pt x="1143" y="2157"/>
                  <a:pt x="1156" y="2196"/>
                </a:cubicBezTo>
                <a:cubicBezTo>
                  <a:pt x="1169" y="2236"/>
                  <a:pt x="1206" y="2257"/>
                  <a:pt x="1233" y="2289"/>
                </a:cubicBezTo>
                <a:cubicBezTo>
                  <a:pt x="1259" y="2321"/>
                  <a:pt x="1293" y="2390"/>
                  <a:pt x="1301" y="2436"/>
                </a:cubicBezTo>
                <a:cubicBezTo>
                  <a:pt x="1308" y="2481"/>
                  <a:pt x="1304" y="2510"/>
                  <a:pt x="1350" y="2549"/>
                </a:cubicBezTo>
                <a:cubicBezTo>
                  <a:pt x="1397" y="2588"/>
                  <a:pt x="1432" y="2623"/>
                  <a:pt x="1451" y="2616"/>
                </a:cubicBezTo>
                <a:cubicBezTo>
                  <a:pt x="1471" y="2610"/>
                  <a:pt x="1483" y="2600"/>
                  <a:pt x="1485" y="2575"/>
                </a:cubicBezTo>
                <a:cubicBezTo>
                  <a:pt x="1488" y="2549"/>
                  <a:pt x="1470" y="2524"/>
                  <a:pt x="1453" y="2484"/>
                </a:cubicBezTo>
                <a:cubicBezTo>
                  <a:pt x="1436" y="2444"/>
                  <a:pt x="1436" y="2434"/>
                  <a:pt x="1439" y="2425"/>
                </a:cubicBezTo>
                <a:cubicBezTo>
                  <a:pt x="1441" y="2416"/>
                  <a:pt x="1445" y="2309"/>
                  <a:pt x="1444" y="2287"/>
                </a:cubicBezTo>
                <a:cubicBezTo>
                  <a:pt x="1443" y="2266"/>
                  <a:pt x="1444" y="2257"/>
                  <a:pt x="1451" y="2254"/>
                </a:cubicBezTo>
                <a:cubicBezTo>
                  <a:pt x="1459" y="2250"/>
                  <a:pt x="1476" y="2251"/>
                  <a:pt x="1477" y="2237"/>
                </a:cubicBezTo>
                <a:cubicBezTo>
                  <a:pt x="1477" y="2224"/>
                  <a:pt x="1465" y="2203"/>
                  <a:pt x="1469" y="2201"/>
                </a:cubicBezTo>
                <a:cubicBezTo>
                  <a:pt x="1472" y="2198"/>
                  <a:pt x="1557" y="2158"/>
                  <a:pt x="1623" y="2150"/>
                </a:cubicBezTo>
                <a:cubicBezTo>
                  <a:pt x="1688" y="2143"/>
                  <a:pt x="1819" y="2139"/>
                  <a:pt x="1930" y="2104"/>
                </a:cubicBezTo>
                <a:cubicBezTo>
                  <a:pt x="2042" y="2069"/>
                  <a:pt x="2075" y="2048"/>
                  <a:pt x="2126" y="2036"/>
                </a:cubicBezTo>
                <a:cubicBezTo>
                  <a:pt x="2176" y="2023"/>
                  <a:pt x="2206" y="2001"/>
                  <a:pt x="2236" y="1970"/>
                </a:cubicBezTo>
                <a:cubicBezTo>
                  <a:pt x="2265" y="1939"/>
                  <a:pt x="2248" y="1868"/>
                  <a:pt x="2245" y="1837"/>
                </a:cubicBezTo>
                <a:cubicBezTo>
                  <a:pt x="2242" y="1806"/>
                  <a:pt x="2146" y="1644"/>
                  <a:pt x="2139" y="1623"/>
                </a:cubicBezTo>
                <a:cubicBezTo>
                  <a:pt x="2133" y="1602"/>
                  <a:pt x="2132" y="1601"/>
                  <a:pt x="2132" y="1601"/>
                </a:cubicBezTo>
                <a:cubicBezTo>
                  <a:pt x="2132" y="1601"/>
                  <a:pt x="2132" y="1590"/>
                  <a:pt x="2127" y="1582"/>
                </a:cubicBezTo>
                <a:cubicBezTo>
                  <a:pt x="2121" y="1573"/>
                  <a:pt x="1996" y="1428"/>
                  <a:pt x="1944" y="1378"/>
                </a:cubicBezTo>
                <a:cubicBezTo>
                  <a:pt x="1892" y="1327"/>
                  <a:pt x="1872" y="1306"/>
                  <a:pt x="1854" y="1286"/>
                </a:cubicBezTo>
                <a:cubicBezTo>
                  <a:pt x="1835" y="1265"/>
                  <a:pt x="1813" y="1242"/>
                  <a:pt x="1813" y="1242"/>
                </a:cubicBezTo>
                <a:cubicBezTo>
                  <a:pt x="1813" y="1242"/>
                  <a:pt x="1904" y="1184"/>
                  <a:pt x="1957" y="1164"/>
                </a:cubicBezTo>
                <a:cubicBezTo>
                  <a:pt x="2009" y="1143"/>
                  <a:pt x="2024" y="1154"/>
                  <a:pt x="2092" y="1122"/>
                </a:cubicBezTo>
                <a:cubicBezTo>
                  <a:pt x="2160" y="1090"/>
                  <a:pt x="2208" y="1044"/>
                  <a:pt x="2266" y="1028"/>
                </a:cubicBezTo>
                <a:cubicBezTo>
                  <a:pt x="2324" y="1013"/>
                  <a:pt x="2357" y="1000"/>
                  <a:pt x="2404" y="969"/>
                </a:cubicBezTo>
                <a:cubicBezTo>
                  <a:pt x="2451" y="938"/>
                  <a:pt x="2475" y="907"/>
                  <a:pt x="2475" y="907"/>
                </a:cubicBezTo>
                <a:cubicBezTo>
                  <a:pt x="2475" y="907"/>
                  <a:pt x="2523" y="1032"/>
                  <a:pt x="2570" y="1090"/>
                </a:cubicBezTo>
                <a:cubicBezTo>
                  <a:pt x="2617" y="1148"/>
                  <a:pt x="2627" y="1137"/>
                  <a:pt x="2647" y="1174"/>
                </a:cubicBezTo>
                <a:cubicBezTo>
                  <a:pt x="2666" y="1210"/>
                  <a:pt x="2688" y="1261"/>
                  <a:pt x="2717" y="1274"/>
                </a:cubicBezTo>
                <a:cubicBezTo>
                  <a:pt x="2746" y="1287"/>
                  <a:pt x="2765" y="1304"/>
                  <a:pt x="2780" y="1299"/>
                </a:cubicBezTo>
                <a:cubicBezTo>
                  <a:pt x="2796" y="1294"/>
                  <a:pt x="2830" y="1249"/>
                  <a:pt x="2857" y="1202"/>
                </a:cubicBezTo>
                <a:cubicBezTo>
                  <a:pt x="2884" y="1154"/>
                  <a:pt x="2955" y="1009"/>
                  <a:pt x="2975" y="930"/>
                </a:cubicBezTo>
                <a:cubicBezTo>
                  <a:pt x="2994" y="850"/>
                  <a:pt x="3007" y="825"/>
                  <a:pt x="3022" y="810"/>
                </a:cubicBezTo>
                <a:cubicBezTo>
                  <a:pt x="3037" y="794"/>
                  <a:pt x="3082" y="753"/>
                  <a:pt x="3100" y="736"/>
                </a:cubicBezTo>
                <a:cubicBezTo>
                  <a:pt x="3118" y="718"/>
                  <a:pt x="3113" y="725"/>
                  <a:pt x="3118" y="705"/>
                </a:cubicBezTo>
                <a:cubicBezTo>
                  <a:pt x="3122" y="685"/>
                  <a:pt x="3136" y="664"/>
                  <a:pt x="3148" y="642"/>
                </a:cubicBezTo>
                <a:cubicBezTo>
                  <a:pt x="3160" y="619"/>
                  <a:pt x="3161" y="612"/>
                  <a:pt x="3155" y="608"/>
                </a:cubicBezTo>
                <a:cubicBezTo>
                  <a:pt x="3150" y="604"/>
                  <a:pt x="3149" y="604"/>
                  <a:pt x="3149" y="604"/>
                </a:cubicBezTo>
                <a:cubicBezTo>
                  <a:pt x="3150" y="603"/>
                  <a:pt x="3161" y="580"/>
                  <a:pt x="3170" y="567"/>
                </a:cubicBezTo>
                <a:cubicBezTo>
                  <a:pt x="3181" y="554"/>
                  <a:pt x="3188" y="544"/>
                  <a:pt x="3187" y="534"/>
                </a:cubicBezTo>
                <a:cubicBezTo>
                  <a:pt x="3186" y="524"/>
                  <a:pt x="3174" y="524"/>
                  <a:pt x="3163" y="531"/>
                </a:cubicBezTo>
                <a:cubicBezTo>
                  <a:pt x="3152" y="538"/>
                  <a:pt x="3131" y="568"/>
                  <a:pt x="3131" y="568"/>
                </a:cubicBezTo>
                <a:cubicBezTo>
                  <a:pt x="3131" y="568"/>
                  <a:pt x="3145" y="520"/>
                  <a:pt x="3154" y="504"/>
                </a:cubicBezTo>
                <a:cubicBezTo>
                  <a:pt x="3162" y="488"/>
                  <a:pt x="3166" y="483"/>
                  <a:pt x="3162" y="474"/>
                </a:cubicBezTo>
                <a:cubicBezTo>
                  <a:pt x="3159" y="465"/>
                  <a:pt x="3158" y="465"/>
                  <a:pt x="3147" y="472"/>
                </a:cubicBezTo>
                <a:cubicBezTo>
                  <a:pt x="3135" y="478"/>
                  <a:pt x="3122" y="500"/>
                  <a:pt x="3116" y="515"/>
                </a:cubicBezTo>
                <a:cubicBezTo>
                  <a:pt x="3110" y="530"/>
                  <a:pt x="3101" y="550"/>
                  <a:pt x="3101" y="550"/>
                </a:cubicBezTo>
                <a:cubicBezTo>
                  <a:pt x="3101" y="550"/>
                  <a:pt x="3097" y="518"/>
                  <a:pt x="3098" y="500"/>
                </a:cubicBezTo>
                <a:cubicBezTo>
                  <a:pt x="3100" y="481"/>
                  <a:pt x="3106" y="462"/>
                  <a:pt x="3102" y="452"/>
                </a:cubicBezTo>
                <a:cubicBezTo>
                  <a:pt x="3098" y="441"/>
                  <a:pt x="3092" y="443"/>
                  <a:pt x="3082" y="451"/>
                </a:cubicBezTo>
                <a:cubicBezTo>
                  <a:pt x="3073" y="458"/>
                  <a:pt x="3069" y="486"/>
                  <a:pt x="3065" y="510"/>
                </a:cubicBezTo>
                <a:cubicBezTo>
                  <a:pt x="3062" y="534"/>
                  <a:pt x="3066" y="573"/>
                  <a:pt x="3060" y="589"/>
                </a:cubicBezTo>
                <a:cubicBezTo>
                  <a:pt x="3054" y="605"/>
                  <a:pt x="3048" y="622"/>
                  <a:pt x="3038" y="623"/>
                </a:cubicBezTo>
                <a:cubicBezTo>
                  <a:pt x="3029" y="623"/>
                  <a:pt x="3021" y="617"/>
                  <a:pt x="3026" y="608"/>
                </a:cubicBezTo>
                <a:cubicBezTo>
                  <a:pt x="3031" y="599"/>
                  <a:pt x="3041" y="590"/>
                  <a:pt x="3049" y="568"/>
                </a:cubicBezTo>
                <a:cubicBezTo>
                  <a:pt x="3058" y="545"/>
                  <a:pt x="3061" y="530"/>
                  <a:pt x="3054" y="520"/>
                </a:cubicBezTo>
                <a:cubicBezTo>
                  <a:pt x="3047" y="509"/>
                  <a:pt x="3044" y="510"/>
                  <a:pt x="3037" y="518"/>
                </a:cubicBezTo>
                <a:cubicBezTo>
                  <a:pt x="3029" y="527"/>
                  <a:pt x="3017" y="564"/>
                  <a:pt x="2997" y="589"/>
                </a:cubicBezTo>
                <a:cubicBezTo>
                  <a:pt x="2978" y="614"/>
                  <a:pt x="2968" y="622"/>
                  <a:pt x="2956" y="659"/>
                </a:cubicBezTo>
                <a:cubicBezTo>
                  <a:pt x="2944" y="697"/>
                  <a:pt x="2944" y="732"/>
                  <a:pt x="2943" y="740"/>
                </a:cubicBezTo>
                <a:cubicBezTo>
                  <a:pt x="2942" y="749"/>
                  <a:pt x="2922" y="802"/>
                  <a:pt x="2893" y="852"/>
                </a:cubicBezTo>
                <a:cubicBezTo>
                  <a:pt x="2864" y="902"/>
                  <a:pt x="2831" y="964"/>
                  <a:pt x="2802" y="994"/>
                </a:cubicBezTo>
                <a:cubicBezTo>
                  <a:pt x="2772" y="1023"/>
                  <a:pt x="2759" y="1041"/>
                  <a:pt x="2759" y="1038"/>
                </a:cubicBezTo>
                <a:cubicBezTo>
                  <a:pt x="2760" y="1034"/>
                  <a:pt x="2745" y="1008"/>
                  <a:pt x="2746" y="990"/>
                </a:cubicBezTo>
                <a:cubicBezTo>
                  <a:pt x="2748" y="972"/>
                  <a:pt x="2716" y="895"/>
                  <a:pt x="2687" y="867"/>
                </a:cubicBezTo>
                <a:cubicBezTo>
                  <a:pt x="2658" y="838"/>
                  <a:pt x="2660" y="837"/>
                  <a:pt x="2659" y="833"/>
                </a:cubicBezTo>
                <a:close/>
              </a:path>
            </a:pathLst>
          </a:cu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CA6EB59-2D3D-F15F-01A3-1BBE63882EE0}"/>
              </a:ext>
            </a:extLst>
          </p:cNvPr>
          <p:cNvSpPr txBox="1"/>
          <p:nvPr/>
        </p:nvSpPr>
        <p:spPr>
          <a:xfrm rot="20494511">
            <a:off x="3801120" y="2269347"/>
            <a:ext cx="32829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696866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36695" y="787014"/>
            <a:ext cx="7181161" cy="876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36694" y="3673627"/>
            <a:ext cx="7462132" cy="860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8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>
            <a:extLst>
              <a:ext uri="{FF2B5EF4-FFF2-40B4-BE49-F238E27FC236}">
                <a16:creationId xmlns:a16="http://schemas.microsoft.com/office/drawing/2014/main" id="{2DC5D189-B8C8-8421-2C41-8DE35E287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3975" y="4538"/>
            <a:ext cx="7806346" cy="417068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2E6AF25-1C69-4734-0A30-EEE9B9298348}"/>
              </a:ext>
            </a:extLst>
          </p:cNvPr>
          <p:cNvSpPr/>
          <p:nvPr/>
        </p:nvSpPr>
        <p:spPr>
          <a:xfrm>
            <a:off x="0" y="3027114"/>
            <a:ext cx="9144000" cy="2116387"/>
          </a:xfrm>
          <a:custGeom>
            <a:avLst/>
            <a:gdLst>
              <a:gd name="connsiteX0" fmla="*/ 0 w 9144000"/>
              <a:gd name="connsiteY0" fmla="*/ 0 h 2116387"/>
              <a:gd name="connsiteX1" fmla="*/ 28065 w 9144000"/>
              <a:gd name="connsiteY1" fmla="*/ 7285 h 2116387"/>
              <a:gd name="connsiteX2" fmla="*/ 4572000 w 9144000"/>
              <a:gd name="connsiteY2" fmla="*/ 520950 h 2116387"/>
              <a:gd name="connsiteX3" fmla="*/ 9115935 w 9144000"/>
              <a:gd name="connsiteY3" fmla="*/ 7285 h 2116387"/>
              <a:gd name="connsiteX4" fmla="*/ 9144000 w 9144000"/>
              <a:gd name="connsiteY4" fmla="*/ 0 h 2116387"/>
              <a:gd name="connsiteX5" fmla="*/ 9144000 w 9144000"/>
              <a:gd name="connsiteY5" fmla="*/ 2116387 h 2116387"/>
              <a:gd name="connsiteX6" fmla="*/ 0 w 9144000"/>
              <a:gd name="connsiteY6" fmla="*/ 2116387 h 2116387"/>
              <a:gd name="connsiteX7" fmla="*/ 0 w 9144000"/>
              <a:gd name="connsiteY7" fmla="*/ 0 h 2116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2116387">
                <a:moveTo>
                  <a:pt x="0" y="0"/>
                </a:moveTo>
                <a:lnTo>
                  <a:pt x="28065" y="7285"/>
                </a:lnTo>
                <a:cubicBezTo>
                  <a:pt x="1353004" y="333244"/>
                  <a:pt x="2908363" y="520950"/>
                  <a:pt x="4572000" y="520950"/>
                </a:cubicBezTo>
                <a:cubicBezTo>
                  <a:pt x="6235637" y="520950"/>
                  <a:pt x="7790996" y="333244"/>
                  <a:pt x="9115935" y="7285"/>
                </a:cubicBezTo>
                <a:lnTo>
                  <a:pt x="9144000" y="0"/>
                </a:lnTo>
                <a:lnTo>
                  <a:pt x="9144000" y="2116387"/>
                </a:lnTo>
                <a:lnTo>
                  <a:pt x="0" y="2116387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043C295-1E33-801D-C057-488DADF0B489}"/>
              </a:ext>
            </a:extLst>
          </p:cNvPr>
          <p:cNvGrpSpPr/>
          <p:nvPr/>
        </p:nvGrpSpPr>
        <p:grpSpPr>
          <a:xfrm>
            <a:off x="2397719" y="751930"/>
            <a:ext cx="4365031" cy="930898"/>
            <a:chOff x="2388194" y="824582"/>
            <a:chExt cx="4365031" cy="93089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A1D67A8-8EFC-9805-7436-CFA6688945FB}"/>
                </a:ext>
              </a:extLst>
            </p:cNvPr>
            <p:cNvGrpSpPr/>
            <p:nvPr/>
          </p:nvGrpSpPr>
          <p:grpSpPr>
            <a:xfrm>
              <a:off x="2388194" y="824582"/>
              <a:ext cx="1050331" cy="930898"/>
              <a:chOff x="2683469" y="1053182"/>
              <a:chExt cx="1050331" cy="930898"/>
            </a:xfrm>
          </p:grpSpPr>
          <p:sp>
            <p:nvSpPr>
              <p:cNvPr id="2" name="Freeform 5">
                <a:extLst>
                  <a:ext uri="{FF2B5EF4-FFF2-40B4-BE49-F238E27FC236}">
                    <a16:creationId xmlns:a16="http://schemas.microsoft.com/office/drawing/2014/main" id="{888EC633-79F3-226A-B103-EBB34A1E3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469" y="1053182"/>
                <a:ext cx="1050331" cy="93089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E500F59-89FA-79D1-FA74-970F89296011}"/>
                  </a:ext>
                </a:extLst>
              </p:cNvPr>
              <p:cNvSpPr txBox="1"/>
              <p:nvPr/>
            </p:nvSpPr>
            <p:spPr>
              <a:xfrm>
                <a:off x="2951993" y="1159615"/>
                <a:ext cx="51328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14CCAC4-B91D-4BBE-0144-9BD1D16B1B8A}"/>
                </a:ext>
              </a:extLst>
            </p:cNvPr>
            <p:cNvGrpSpPr/>
            <p:nvPr/>
          </p:nvGrpSpPr>
          <p:grpSpPr>
            <a:xfrm>
              <a:off x="3493094" y="824582"/>
              <a:ext cx="1050331" cy="930898"/>
              <a:chOff x="2683469" y="1053182"/>
              <a:chExt cx="1050331" cy="930898"/>
            </a:xfrm>
          </p:grpSpPr>
          <p:sp>
            <p:nvSpPr>
              <p:cNvPr id="12" name="Freeform 5">
                <a:extLst>
                  <a:ext uri="{FF2B5EF4-FFF2-40B4-BE49-F238E27FC236}">
                    <a16:creationId xmlns:a16="http://schemas.microsoft.com/office/drawing/2014/main" id="{4159E378-9568-758F-9BEA-816E4296D5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469" y="1053182"/>
                <a:ext cx="1050331" cy="93089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740DBB6-CADD-C9A0-F9CF-CDA91CAD1FD7}"/>
                  </a:ext>
                </a:extLst>
              </p:cNvPr>
              <p:cNvSpPr txBox="1"/>
              <p:nvPr/>
            </p:nvSpPr>
            <p:spPr>
              <a:xfrm>
                <a:off x="2951993" y="1159615"/>
                <a:ext cx="5373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96E59B7-A783-F9AA-40B8-FB75C51885FA}"/>
                </a:ext>
              </a:extLst>
            </p:cNvPr>
            <p:cNvGrpSpPr/>
            <p:nvPr/>
          </p:nvGrpSpPr>
          <p:grpSpPr>
            <a:xfrm>
              <a:off x="4597994" y="824582"/>
              <a:ext cx="1050331" cy="930898"/>
              <a:chOff x="2683469" y="1053182"/>
              <a:chExt cx="1050331" cy="930898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05F0F7C4-3D80-31C1-167E-97D1F54B4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469" y="1053182"/>
                <a:ext cx="1050331" cy="93089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DFB0FD9-7AA3-D384-0B4B-049D55F4013B}"/>
                  </a:ext>
                </a:extLst>
              </p:cNvPr>
              <p:cNvSpPr txBox="1"/>
              <p:nvPr/>
            </p:nvSpPr>
            <p:spPr>
              <a:xfrm>
                <a:off x="2951993" y="1159615"/>
                <a:ext cx="51328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F561AF4-3EA7-4AA6-48DF-1F162B6E90A7}"/>
                </a:ext>
              </a:extLst>
            </p:cNvPr>
            <p:cNvGrpSpPr/>
            <p:nvPr/>
          </p:nvGrpSpPr>
          <p:grpSpPr>
            <a:xfrm>
              <a:off x="5702894" y="824582"/>
              <a:ext cx="1050331" cy="930898"/>
              <a:chOff x="2683469" y="1053182"/>
              <a:chExt cx="1050331" cy="930898"/>
            </a:xfrm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BAC7E143-4E23-3BFB-E8FA-029355543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469" y="1053182"/>
                <a:ext cx="1050331" cy="93089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B845872-AD39-DD6F-6CF1-F49C25F140D3}"/>
                  </a:ext>
                </a:extLst>
              </p:cNvPr>
              <p:cNvSpPr txBox="1"/>
              <p:nvPr/>
            </p:nvSpPr>
            <p:spPr>
              <a:xfrm>
                <a:off x="2951993" y="1159615"/>
                <a:ext cx="51488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36178F6C-AA07-F127-1902-A3C16F042DEE}"/>
              </a:ext>
            </a:extLst>
          </p:cNvPr>
          <p:cNvSpPr txBox="1"/>
          <p:nvPr/>
        </p:nvSpPr>
        <p:spPr>
          <a:xfrm>
            <a:off x="3537101" y="1937629"/>
            <a:ext cx="20697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gradFill flip="none" rotWithShape="1">
                  <a:gsLst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81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90DC1C4-94B1-A0BE-4060-74064683841D}"/>
              </a:ext>
            </a:extLst>
          </p:cNvPr>
          <p:cNvSpPr txBox="1"/>
          <p:nvPr/>
        </p:nvSpPr>
        <p:spPr>
          <a:xfrm>
            <a:off x="2286000" y="264551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BD665DF-0483-A17C-FE12-B067BC66A74A}"/>
              </a:ext>
            </a:extLst>
          </p:cNvPr>
          <p:cNvGrpSpPr/>
          <p:nvPr/>
        </p:nvGrpSpPr>
        <p:grpSpPr>
          <a:xfrm>
            <a:off x="2808385" y="4085307"/>
            <a:ext cx="3527229" cy="295926"/>
            <a:chOff x="2461334" y="4044413"/>
            <a:chExt cx="3527229" cy="29592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25776BF-C9B3-3D69-530B-47C923B436D5}"/>
                </a:ext>
              </a:extLst>
            </p:cNvPr>
            <p:cNvSpPr txBox="1"/>
            <p:nvPr/>
          </p:nvSpPr>
          <p:spPr>
            <a:xfrm>
              <a:off x="2740020" y="4078729"/>
              <a:ext cx="152188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EEF3F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50" b="1" dirty="0">
                  <a:solidFill>
                    <a:srgbClr val="EEF3F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b="1" dirty="0">
                  <a:solidFill>
                    <a:srgbClr val="EEF3F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279A29D-F890-8968-EB58-84CD8544C21F}"/>
                </a:ext>
              </a:extLst>
            </p:cNvPr>
            <p:cNvGrpSpPr/>
            <p:nvPr/>
          </p:nvGrpSpPr>
          <p:grpSpPr>
            <a:xfrm>
              <a:off x="4348360" y="4044413"/>
              <a:ext cx="281062" cy="281062"/>
              <a:chOff x="6302832" y="5189791"/>
              <a:chExt cx="723900" cy="723900"/>
            </a:xfrm>
            <a:solidFill>
              <a:srgbClr val="3F3D56"/>
            </a:solidFill>
            <a:effectLst/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9A15A9C-03C4-D894-1F09-9265BCBB9383}"/>
                  </a:ext>
                </a:extLst>
              </p:cNvPr>
              <p:cNvSpPr/>
              <p:nvPr/>
            </p:nvSpPr>
            <p:spPr>
              <a:xfrm>
                <a:off x="6302832" y="5189791"/>
                <a:ext cx="723900" cy="723900"/>
              </a:xfrm>
              <a:custGeom>
                <a:avLst/>
                <a:gdLst>
                  <a:gd name="connsiteX0" fmla="*/ 361950 w 723900"/>
                  <a:gd name="connsiteY0" fmla="*/ 666750 h 723900"/>
                  <a:gd name="connsiteX1" fmla="*/ 57150 w 723900"/>
                  <a:gd name="connsiteY1" fmla="*/ 361950 h 723900"/>
                  <a:gd name="connsiteX2" fmla="*/ 361950 w 723900"/>
                  <a:gd name="connsiteY2" fmla="*/ 57150 h 723900"/>
                  <a:gd name="connsiteX3" fmla="*/ 666750 w 723900"/>
                  <a:gd name="connsiteY3" fmla="*/ 361950 h 723900"/>
                  <a:gd name="connsiteX4" fmla="*/ 361950 w 723900"/>
                  <a:gd name="connsiteY4" fmla="*/ 666750 h 723900"/>
                  <a:gd name="connsiteX5" fmla="*/ 361950 w 723900"/>
                  <a:gd name="connsiteY5" fmla="*/ 0 h 723900"/>
                  <a:gd name="connsiteX6" fmla="*/ 0 w 723900"/>
                  <a:gd name="connsiteY6" fmla="*/ 361950 h 723900"/>
                  <a:gd name="connsiteX7" fmla="*/ 361950 w 723900"/>
                  <a:gd name="connsiteY7" fmla="*/ 723900 h 723900"/>
                  <a:gd name="connsiteX8" fmla="*/ 723900 w 723900"/>
                  <a:gd name="connsiteY8" fmla="*/ 361950 h 723900"/>
                  <a:gd name="connsiteX9" fmla="*/ 361950 w 723900"/>
                  <a:gd name="connsiteY9" fmla="*/ 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723900">
                    <a:moveTo>
                      <a:pt x="361950" y="666750"/>
                    </a:moveTo>
                    <a:cubicBezTo>
                      <a:pt x="194310" y="666750"/>
                      <a:pt x="57150" y="529590"/>
                      <a:pt x="57150" y="361950"/>
                    </a:cubicBezTo>
                    <a:cubicBezTo>
                      <a:pt x="57150" y="194310"/>
                      <a:pt x="194310" y="57150"/>
                      <a:pt x="361950" y="57150"/>
                    </a:cubicBezTo>
                    <a:cubicBezTo>
                      <a:pt x="529590" y="57150"/>
                      <a:pt x="666750" y="194310"/>
                      <a:pt x="666750" y="361950"/>
                    </a:cubicBezTo>
                    <a:cubicBezTo>
                      <a:pt x="666750" y="529590"/>
                      <a:pt x="529590" y="666750"/>
                      <a:pt x="361950" y="666750"/>
                    </a:cubicBezTo>
                    <a:close/>
                    <a:moveTo>
                      <a:pt x="361950" y="0"/>
                    </a:moveTo>
                    <a:cubicBezTo>
                      <a:pt x="161925" y="0"/>
                      <a:pt x="0" y="161925"/>
                      <a:pt x="0" y="361950"/>
                    </a:cubicBezTo>
                    <a:cubicBezTo>
                      <a:pt x="0" y="561975"/>
                      <a:pt x="161925" y="723900"/>
                      <a:pt x="361950" y="723900"/>
                    </a:cubicBezTo>
                    <a:cubicBezTo>
                      <a:pt x="561975" y="723900"/>
                      <a:pt x="723900" y="561975"/>
                      <a:pt x="723900" y="361950"/>
                    </a:cubicBezTo>
                    <a:cubicBezTo>
                      <a:pt x="723900" y="161925"/>
                      <a:pt x="561975" y="0"/>
                      <a:pt x="361950" y="0"/>
                    </a:cubicBez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C88C6DB-E8A7-3686-5FFA-3A07FB8D4733}"/>
                  </a:ext>
                </a:extLst>
              </p:cNvPr>
              <p:cNvSpPr/>
              <p:nvPr/>
            </p:nvSpPr>
            <p:spPr>
              <a:xfrm>
                <a:off x="6645732" y="5361241"/>
                <a:ext cx="166687" cy="338137"/>
              </a:xfrm>
              <a:custGeom>
                <a:avLst/>
                <a:gdLst>
                  <a:gd name="connsiteX0" fmla="*/ 38100 w 166687"/>
                  <a:gd name="connsiteY0" fmla="*/ 0 h 338137"/>
                  <a:gd name="connsiteX1" fmla="*/ 0 w 166687"/>
                  <a:gd name="connsiteY1" fmla="*/ 0 h 338137"/>
                  <a:gd name="connsiteX2" fmla="*/ 0 w 166687"/>
                  <a:gd name="connsiteY2" fmla="*/ 190500 h 338137"/>
                  <a:gd name="connsiteX3" fmla="*/ 5715 w 166687"/>
                  <a:gd name="connsiteY3" fmla="*/ 203835 h 338137"/>
                  <a:gd name="connsiteX4" fmla="*/ 140018 w 166687"/>
                  <a:gd name="connsiteY4" fmla="*/ 338138 h 338137"/>
                  <a:gd name="connsiteX5" fmla="*/ 166688 w 166687"/>
                  <a:gd name="connsiteY5" fmla="*/ 311468 h 338137"/>
                  <a:gd name="connsiteX6" fmla="*/ 38100 w 166687"/>
                  <a:gd name="connsiteY6" fmla="*/ 182880 h 338137"/>
                  <a:gd name="connsiteX7" fmla="*/ 38100 w 166687"/>
                  <a:gd name="connsiteY7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7" h="338137">
                    <a:moveTo>
                      <a:pt x="38100" y="0"/>
                    </a:moveTo>
                    <a:lnTo>
                      <a:pt x="0" y="0"/>
                    </a:lnTo>
                    <a:lnTo>
                      <a:pt x="0" y="190500"/>
                    </a:lnTo>
                    <a:cubicBezTo>
                      <a:pt x="0" y="196215"/>
                      <a:pt x="1905" y="200977"/>
                      <a:pt x="5715" y="203835"/>
                    </a:cubicBezTo>
                    <a:lnTo>
                      <a:pt x="140018" y="338138"/>
                    </a:lnTo>
                    <a:lnTo>
                      <a:pt x="166688" y="311468"/>
                    </a:lnTo>
                    <a:lnTo>
                      <a:pt x="38100" y="182880"/>
                    </a:lnTo>
                    <a:lnTo>
                      <a:pt x="38100" y="0"/>
                    </a:ln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223A381-6C94-CE00-060C-3F92642DF7C3}"/>
                  </a:ext>
                </a:extLst>
              </p:cNvPr>
              <p:cNvSpPr/>
              <p:nvPr/>
            </p:nvSpPr>
            <p:spPr>
              <a:xfrm>
                <a:off x="6645732" y="52850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2B7A627-E956-9A3C-FCBF-FCA57FFAAD8A}"/>
                  </a:ext>
                </a:extLst>
              </p:cNvPr>
              <p:cNvSpPr/>
              <p:nvPr/>
            </p:nvSpPr>
            <p:spPr>
              <a:xfrm>
                <a:off x="6645732" y="57803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78C2502-FA5F-F887-DD93-D1D93150912E}"/>
                  </a:ext>
                </a:extLst>
              </p:cNvPr>
              <p:cNvSpPr/>
              <p:nvPr/>
            </p:nvSpPr>
            <p:spPr>
              <a:xfrm>
                <a:off x="63980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5CC6ED9A-4C3B-177E-419D-8D27DE88D424}"/>
                  </a:ext>
                </a:extLst>
              </p:cNvPr>
              <p:cNvSpPr/>
              <p:nvPr/>
            </p:nvSpPr>
            <p:spPr>
              <a:xfrm>
                <a:off x="68933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EEF3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718DE87-B875-8018-40C9-D6BAA3D2A9AD}"/>
                </a:ext>
              </a:extLst>
            </p:cNvPr>
            <p:cNvSpPr txBox="1"/>
            <p:nvPr/>
          </p:nvSpPr>
          <p:spPr>
            <a:xfrm>
              <a:off x="4621802" y="4071162"/>
              <a:ext cx="136676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EEF3F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050" b="1" dirty="0">
                  <a:solidFill>
                    <a:srgbClr val="EEF3F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2023.04.19</a:t>
              </a:r>
              <a:endParaRPr lang="zh-CN" altLang="en-US" sz="1050" b="1" dirty="0">
                <a:solidFill>
                  <a:srgbClr val="EEF3FB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7" name="iconfont-10019-4889788">
              <a:extLst>
                <a:ext uri="{FF2B5EF4-FFF2-40B4-BE49-F238E27FC236}">
                  <a16:creationId xmlns:a16="http://schemas.microsoft.com/office/drawing/2014/main" id="{5E70AB6D-ED13-06B0-0A4B-29850186E622}"/>
                </a:ext>
              </a:extLst>
            </p:cNvPr>
            <p:cNvSpPr/>
            <p:nvPr/>
          </p:nvSpPr>
          <p:spPr>
            <a:xfrm>
              <a:off x="2461334" y="4044413"/>
              <a:ext cx="291164" cy="291164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EEF3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20E7D6B0-140C-4632-09D6-EBC837B17E29}"/>
              </a:ext>
            </a:extLst>
          </p:cNvPr>
          <p:cNvSpPr/>
          <p:nvPr/>
        </p:nvSpPr>
        <p:spPr>
          <a:xfrm>
            <a:off x="0" y="2346168"/>
            <a:ext cx="9144000" cy="1219299"/>
          </a:xfrm>
          <a:custGeom>
            <a:avLst/>
            <a:gdLst>
              <a:gd name="connsiteX0" fmla="*/ 9144000 w 9144000"/>
              <a:gd name="connsiteY0" fmla="*/ 0 h 1219299"/>
              <a:gd name="connsiteX1" fmla="*/ 9144000 w 9144000"/>
              <a:gd name="connsiteY1" fmla="*/ 257992 h 1219299"/>
              <a:gd name="connsiteX2" fmla="*/ 8828235 w 9144000"/>
              <a:gd name="connsiteY2" fmla="*/ 409003 h 1219299"/>
              <a:gd name="connsiteX3" fmla="*/ 4538663 w 9144000"/>
              <a:gd name="connsiteY3" fmla="*/ 1219299 h 1219299"/>
              <a:gd name="connsiteX4" fmla="*/ 249092 w 9144000"/>
              <a:gd name="connsiteY4" fmla="*/ 409003 h 1219299"/>
              <a:gd name="connsiteX5" fmla="*/ 0 w 9144000"/>
              <a:gd name="connsiteY5" fmla="*/ 289878 h 1219299"/>
              <a:gd name="connsiteX6" fmla="*/ 0 w 9144000"/>
              <a:gd name="connsiteY6" fmla="*/ 41949 h 1219299"/>
              <a:gd name="connsiteX7" fmla="*/ 150686 w 9144000"/>
              <a:gd name="connsiteY7" fmla="*/ 136755 h 1219299"/>
              <a:gd name="connsiteX8" fmla="*/ 4538663 w 9144000"/>
              <a:gd name="connsiteY8" fmla="*/ 1176075 h 1219299"/>
              <a:gd name="connsiteX9" fmla="*/ 8926640 w 9144000"/>
              <a:gd name="connsiteY9" fmla="*/ 136755 h 121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1219299">
                <a:moveTo>
                  <a:pt x="9144000" y="0"/>
                </a:moveTo>
                <a:lnTo>
                  <a:pt x="9144000" y="257992"/>
                </a:lnTo>
                <a:lnTo>
                  <a:pt x="8828235" y="409003"/>
                </a:lnTo>
                <a:cubicBezTo>
                  <a:pt x="7662539" y="915212"/>
                  <a:pt x="6168089" y="1219299"/>
                  <a:pt x="4538663" y="1219299"/>
                </a:cubicBezTo>
                <a:cubicBezTo>
                  <a:pt x="2909238" y="1219299"/>
                  <a:pt x="1414788" y="915212"/>
                  <a:pt x="249092" y="409003"/>
                </a:cubicBezTo>
                <a:lnTo>
                  <a:pt x="0" y="289878"/>
                </a:lnTo>
                <a:lnTo>
                  <a:pt x="0" y="41949"/>
                </a:lnTo>
                <a:lnTo>
                  <a:pt x="150686" y="136755"/>
                </a:lnTo>
                <a:cubicBezTo>
                  <a:pt x="1273667" y="778900"/>
                  <a:pt x="2825052" y="1176075"/>
                  <a:pt x="4538663" y="1176075"/>
                </a:cubicBezTo>
                <a:cubicBezTo>
                  <a:pt x="6252275" y="1176075"/>
                  <a:pt x="7803659" y="778900"/>
                  <a:pt x="8926640" y="136755"/>
                </a:cubicBezTo>
                <a:close/>
              </a:path>
            </a:pathLst>
          </a:custGeom>
          <a:solidFill>
            <a:srgbClr val="0070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business-presentation_66134">
            <a:extLst>
              <a:ext uri="{FF2B5EF4-FFF2-40B4-BE49-F238E27FC236}">
                <a16:creationId xmlns:a16="http://schemas.microsoft.com/office/drawing/2014/main" id="{2921CAF8-2B99-C060-D992-5B3AAE318A15}"/>
              </a:ext>
            </a:extLst>
          </p:cNvPr>
          <p:cNvSpPr/>
          <p:nvPr/>
        </p:nvSpPr>
        <p:spPr>
          <a:xfrm>
            <a:off x="3904927" y="3240615"/>
            <a:ext cx="158632" cy="158475"/>
          </a:xfrm>
          <a:custGeom>
            <a:avLst/>
            <a:gdLst>
              <a:gd name="connsiteX0" fmla="*/ 71957 w 578004"/>
              <a:gd name="connsiteY0" fmla="*/ 173984 h 577432"/>
              <a:gd name="connsiteX1" fmla="*/ 85808 w 578004"/>
              <a:gd name="connsiteY1" fmla="*/ 186884 h 577432"/>
              <a:gd name="connsiteX2" fmla="*/ 85808 w 578004"/>
              <a:gd name="connsiteY2" fmla="*/ 298378 h 577432"/>
              <a:gd name="connsiteX3" fmla="*/ 71957 w 578004"/>
              <a:gd name="connsiteY3" fmla="*/ 311278 h 577432"/>
              <a:gd name="connsiteX4" fmla="*/ 59030 w 578004"/>
              <a:gd name="connsiteY4" fmla="*/ 298378 h 577432"/>
              <a:gd name="connsiteX5" fmla="*/ 59030 w 578004"/>
              <a:gd name="connsiteY5" fmla="*/ 186884 h 577432"/>
              <a:gd name="connsiteX6" fmla="*/ 71957 w 578004"/>
              <a:gd name="connsiteY6" fmla="*/ 173984 h 577432"/>
              <a:gd name="connsiteX7" fmla="*/ 254571 w 578004"/>
              <a:gd name="connsiteY7" fmla="*/ 171273 h 577432"/>
              <a:gd name="connsiteX8" fmla="*/ 405859 w 578004"/>
              <a:gd name="connsiteY8" fmla="*/ 203508 h 577432"/>
              <a:gd name="connsiteX9" fmla="*/ 427999 w 578004"/>
              <a:gd name="connsiteY9" fmla="*/ 203508 h 577432"/>
              <a:gd name="connsiteX10" fmla="*/ 446448 w 578004"/>
              <a:gd name="connsiteY10" fmla="*/ 210876 h 577432"/>
              <a:gd name="connsiteX11" fmla="*/ 434456 w 578004"/>
              <a:gd name="connsiteY11" fmla="*/ 301133 h 577432"/>
              <a:gd name="connsiteX12" fmla="*/ 452906 w 578004"/>
              <a:gd name="connsiteY12" fmla="*/ 316790 h 577432"/>
              <a:gd name="connsiteX13" fmla="*/ 472278 w 578004"/>
              <a:gd name="connsiteY13" fmla="*/ 301133 h 577432"/>
              <a:gd name="connsiteX14" fmla="*/ 459363 w 578004"/>
              <a:gd name="connsiteY14" fmla="*/ 210876 h 577432"/>
              <a:gd name="connsiteX15" fmla="*/ 477813 w 578004"/>
              <a:gd name="connsiteY15" fmla="*/ 203508 h 577432"/>
              <a:gd name="connsiteX16" fmla="*/ 503642 w 578004"/>
              <a:gd name="connsiteY16" fmla="*/ 203508 h 577432"/>
              <a:gd name="connsiteX17" fmla="*/ 527627 w 578004"/>
              <a:gd name="connsiteY17" fmla="*/ 220086 h 577432"/>
              <a:gd name="connsiteX18" fmla="*/ 576519 w 578004"/>
              <a:gd name="connsiteY18" fmla="*/ 344420 h 577432"/>
              <a:gd name="connsiteX19" fmla="*/ 561759 w 578004"/>
              <a:gd name="connsiteY19" fmla="*/ 378497 h 577432"/>
              <a:gd name="connsiteX20" fmla="*/ 527627 w 578004"/>
              <a:gd name="connsiteY20" fmla="*/ 363761 h 577432"/>
              <a:gd name="connsiteX21" fmla="*/ 504565 w 578004"/>
              <a:gd name="connsiteY21" fmla="*/ 303896 h 577432"/>
              <a:gd name="connsiteX22" fmla="*/ 504565 w 578004"/>
              <a:gd name="connsiteY22" fmla="*/ 376655 h 577432"/>
              <a:gd name="connsiteX23" fmla="*/ 514712 w 578004"/>
              <a:gd name="connsiteY23" fmla="*/ 548881 h 577432"/>
              <a:gd name="connsiteX24" fmla="*/ 489805 w 578004"/>
              <a:gd name="connsiteY24" fmla="*/ 576511 h 577432"/>
              <a:gd name="connsiteX25" fmla="*/ 487960 w 578004"/>
              <a:gd name="connsiteY25" fmla="*/ 577432 h 577432"/>
              <a:gd name="connsiteX26" fmla="*/ 462131 w 578004"/>
              <a:gd name="connsiteY26" fmla="*/ 552565 h 577432"/>
              <a:gd name="connsiteX27" fmla="*/ 452906 w 578004"/>
              <a:gd name="connsiteY27" fmla="*/ 404285 h 577432"/>
              <a:gd name="connsiteX28" fmla="*/ 444603 w 578004"/>
              <a:gd name="connsiteY28" fmla="*/ 552565 h 577432"/>
              <a:gd name="connsiteX29" fmla="*/ 418774 w 578004"/>
              <a:gd name="connsiteY29" fmla="*/ 577432 h 577432"/>
              <a:gd name="connsiteX30" fmla="*/ 416929 w 578004"/>
              <a:gd name="connsiteY30" fmla="*/ 576511 h 577432"/>
              <a:gd name="connsiteX31" fmla="*/ 392022 w 578004"/>
              <a:gd name="connsiteY31" fmla="*/ 548881 h 577432"/>
              <a:gd name="connsiteX32" fmla="*/ 402169 w 578004"/>
              <a:gd name="connsiteY32" fmla="*/ 376655 h 577432"/>
              <a:gd name="connsiteX33" fmla="*/ 402169 w 578004"/>
              <a:gd name="connsiteY33" fmla="*/ 256005 h 577432"/>
              <a:gd name="connsiteX34" fmla="*/ 397557 w 578004"/>
              <a:gd name="connsiteY34" fmla="*/ 255084 h 577432"/>
              <a:gd name="connsiteX35" fmla="*/ 244424 w 578004"/>
              <a:gd name="connsiteY35" fmla="*/ 222849 h 577432"/>
              <a:gd name="connsiteX36" fmla="*/ 224129 w 578004"/>
              <a:gd name="connsiteY36" fmla="*/ 191535 h 577432"/>
              <a:gd name="connsiteX37" fmla="*/ 254571 w 578004"/>
              <a:gd name="connsiteY37" fmla="*/ 171273 h 577432"/>
              <a:gd name="connsiteX38" fmla="*/ 190019 w 578004"/>
              <a:gd name="connsiteY38" fmla="*/ 134483 h 577432"/>
              <a:gd name="connsiteX39" fmla="*/ 203869 w 578004"/>
              <a:gd name="connsiteY39" fmla="*/ 147374 h 577432"/>
              <a:gd name="connsiteX40" fmla="*/ 203869 w 578004"/>
              <a:gd name="connsiteY40" fmla="*/ 298387 h 577432"/>
              <a:gd name="connsiteX41" fmla="*/ 190019 w 578004"/>
              <a:gd name="connsiteY41" fmla="*/ 311278 h 577432"/>
              <a:gd name="connsiteX42" fmla="*/ 177091 w 578004"/>
              <a:gd name="connsiteY42" fmla="*/ 298387 h 577432"/>
              <a:gd name="connsiteX43" fmla="*/ 177091 w 578004"/>
              <a:gd name="connsiteY43" fmla="*/ 147374 h 577432"/>
              <a:gd name="connsiteX44" fmla="*/ 190019 w 578004"/>
              <a:gd name="connsiteY44" fmla="*/ 134483 h 577432"/>
              <a:gd name="connsiteX45" fmla="*/ 453380 w 578004"/>
              <a:gd name="connsiteY45" fmla="*/ 97644 h 577432"/>
              <a:gd name="connsiteX46" fmla="*/ 499909 w 578004"/>
              <a:gd name="connsiteY46" fmla="*/ 144099 h 577432"/>
              <a:gd name="connsiteX47" fmla="*/ 453380 w 578004"/>
              <a:gd name="connsiteY47" fmla="*/ 190554 h 577432"/>
              <a:gd name="connsiteX48" fmla="*/ 406851 w 578004"/>
              <a:gd name="connsiteY48" fmla="*/ 144099 h 577432"/>
              <a:gd name="connsiteX49" fmla="*/ 453380 w 578004"/>
              <a:gd name="connsiteY49" fmla="*/ 97644 h 577432"/>
              <a:gd name="connsiteX50" fmla="*/ 130988 w 578004"/>
              <a:gd name="connsiteY50" fmla="*/ 81962 h 577432"/>
              <a:gd name="connsiteX51" fmla="*/ 144839 w 578004"/>
              <a:gd name="connsiteY51" fmla="*/ 94855 h 577432"/>
              <a:gd name="connsiteX52" fmla="*/ 144839 w 578004"/>
              <a:gd name="connsiteY52" fmla="*/ 298385 h 577432"/>
              <a:gd name="connsiteX53" fmla="*/ 130988 w 578004"/>
              <a:gd name="connsiteY53" fmla="*/ 311278 h 577432"/>
              <a:gd name="connsiteX54" fmla="*/ 118061 w 578004"/>
              <a:gd name="connsiteY54" fmla="*/ 298385 h 577432"/>
              <a:gd name="connsiteX55" fmla="*/ 118061 w 578004"/>
              <a:gd name="connsiteY55" fmla="*/ 94855 h 577432"/>
              <a:gd name="connsiteX56" fmla="*/ 130988 w 578004"/>
              <a:gd name="connsiteY56" fmla="*/ 81962 h 577432"/>
              <a:gd name="connsiteX57" fmla="*/ 25828 w 578004"/>
              <a:gd name="connsiteY57" fmla="*/ 0 h 577432"/>
              <a:gd name="connsiteX58" fmla="*/ 354210 w 578004"/>
              <a:gd name="connsiteY58" fmla="*/ 0 h 577432"/>
              <a:gd name="connsiteX59" fmla="*/ 380960 w 578004"/>
              <a:gd name="connsiteY59" fmla="*/ 26707 h 577432"/>
              <a:gd name="connsiteX60" fmla="*/ 368046 w 578004"/>
              <a:gd name="connsiteY60" fmla="*/ 48810 h 577432"/>
              <a:gd name="connsiteX61" fmla="*/ 368046 w 578004"/>
              <a:gd name="connsiteY61" fmla="*/ 168533 h 577432"/>
              <a:gd name="connsiteX62" fmla="*/ 341296 w 578004"/>
              <a:gd name="connsiteY62" fmla="*/ 163007 h 577432"/>
              <a:gd name="connsiteX63" fmla="*/ 341296 w 578004"/>
              <a:gd name="connsiteY63" fmla="*/ 52494 h 577432"/>
              <a:gd name="connsiteX64" fmla="*/ 39664 w 578004"/>
              <a:gd name="connsiteY64" fmla="*/ 52494 h 577432"/>
              <a:gd name="connsiteX65" fmla="*/ 39664 w 578004"/>
              <a:gd name="connsiteY65" fmla="*/ 340749 h 577432"/>
              <a:gd name="connsiteX66" fmla="*/ 341296 w 578004"/>
              <a:gd name="connsiteY66" fmla="*/ 340749 h 577432"/>
              <a:gd name="connsiteX67" fmla="*/ 341296 w 578004"/>
              <a:gd name="connsiteY67" fmla="*/ 269837 h 577432"/>
              <a:gd name="connsiteX68" fmla="*/ 368046 w 578004"/>
              <a:gd name="connsiteY68" fmla="*/ 275362 h 577432"/>
              <a:gd name="connsiteX69" fmla="*/ 368046 w 578004"/>
              <a:gd name="connsiteY69" fmla="*/ 354563 h 577432"/>
              <a:gd name="connsiteX70" fmla="*/ 354210 w 578004"/>
              <a:gd name="connsiteY70" fmla="*/ 367457 h 577432"/>
              <a:gd name="connsiteX71" fmla="*/ 273959 w 578004"/>
              <a:gd name="connsiteY71" fmla="*/ 367457 h 577432"/>
              <a:gd name="connsiteX72" fmla="*/ 321003 w 578004"/>
              <a:gd name="connsiteY72" fmla="*/ 544278 h 577432"/>
              <a:gd name="connsiteX73" fmla="*/ 302554 w 578004"/>
              <a:gd name="connsiteY73" fmla="*/ 576511 h 577432"/>
              <a:gd name="connsiteX74" fmla="*/ 295175 w 578004"/>
              <a:gd name="connsiteY74" fmla="*/ 577432 h 577432"/>
              <a:gd name="connsiteX75" fmla="*/ 270270 w 578004"/>
              <a:gd name="connsiteY75" fmla="*/ 557171 h 577432"/>
              <a:gd name="connsiteX76" fmla="*/ 219537 w 578004"/>
              <a:gd name="connsiteY76" fmla="*/ 367457 h 577432"/>
              <a:gd name="connsiteX77" fmla="*/ 161423 w 578004"/>
              <a:gd name="connsiteY77" fmla="*/ 367457 h 577432"/>
              <a:gd name="connsiteX78" fmla="*/ 110690 w 578004"/>
              <a:gd name="connsiteY78" fmla="*/ 557171 h 577432"/>
              <a:gd name="connsiteX79" fmla="*/ 85785 w 578004"/>
              <a:gd name="connsiteY79" fmla="*/ 577432 h 577432"/>
              <a:gd name="connsiteX80" fmla="*/ 78406 w 578004"/>
              <a:gd name="connsiteY80" fmla="*/ 576511 h 577432"/>
              <a:gd name="connsiteX81" fmla="*/ 59957 w 578004"/>
              <a:gd name="connsiteY81" fmla="*/ 544278 h 577432"/>
              <a:gd name="connsiteX82" fmla="*/ 107001 w 578004"/>
              <a:gd name="connsiteY82" fmla="*/ 367457 h 577432"/>
              <a:gd name="connsiteX83" fmla="*/ 25828 w 578004"/>
              <a:gd name="connsiteY83" fmla="*/ 367457 h 577432"/>
              <a:gd name="connsiteX84" fmla="*/ 12914 w 578004"/>
              <a:gd name="connsiteY84" fmla="*/ 354563 h 577432"/>
              <a:gd name="connsiteX85" fmla="*/ 12914 w 578004"/>
              <a:gd name="connsiteY85" fmla="*/ 48810 h 577432"/>
              <a:gd name="connsiteX86" fmla="*/ 0 w 578004"/>
              <a:gd name="connsiteY86" fmla="*/ 26707 h 577432"/>
              <a:gd name="connsiteX87" fmla="*/ 25828 w 578004"/>
              <a:gd name="connsiteY87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78004" h="577432">
                <a:moveTo>
                  <a:pt x="71957" y="173984"/>
                </a:moveTo>
                <a:cubicBezTo>
                  <a:pt x="79344" y="173984"/>
                  <a:pt x="85808" y="179513"/>
                  <a:pt x="85808" y="186884"/>
                </a:cubicBezTo>
                <a:lnTo>
                  <a:pt x="85808" y="298378"/>
                </a:lnTo>
                <a:cubicBezTo>
                  <a:pt x="85808" y="305749"/>
                  <a:pt x="79344" y="311278"/>
                  <a:pt x="71957" y="311278"/>
                </a:cubicBezTo>
                <a:cubicBezTo>
                  <a:pt x="64570" y="311278"/>
                  <a:pt x="59030" y="305749"/>
                  <a:pt x="59030" y="298378"/>
                </a:cubicBezTo>
                <a:lnTo>
                  <a:pt x="59030" y="186884"/>
                </a:lnTo>
                <a:cubicBezTo>
                  <a:pt x="59030" y="179513"/>
                  <a:pt x="64570" y="173984"/>
                  <a:pt x="71957" y="173984"/>
                </a:cubicBezTo>
                <a:close/>
                <a:moveTo>
                  <a:pt x="254571" y="171273"/>
                </a:moveTo>
                <a:lnTo>
                  <a:pt x="405859" y="203508"/>
                </a:lnTo>
                <a:lnTo>
                  <a:pt x="427999" y="203508"/>
                </a:lnTo>
                <a:cubicBezTo>
                  <a:pt x="435378" y="203508"/>
                  <a:pt x="441836" y="206271"/>
                  <a:pt x="446448" y="210876"/>
                </a:cubicBezTo>
                <a:lnTo>
                  <a:pt x="434456" y="301133"/>
                </a:lnTo>
                <a:lnTo>
                  <a:pt x="452906" y="316790"/>
                </a:lnTo>
                <a:lnTo>
                  <a:pt x="472278" y="301133"/>
                </a:lnTo>
                <a:lnTo>
                  <a:pt x="459363" y="210876"/>
                </a:lnTo>
                <a:cubicBezTo>
                  <a:pt x="463976" y="206271"/>
                  <a:pt x="470433" y="203508"/>
                  <a:pt x="477813" y="203508"/>
                </a:cubicBezTo>
                <a:lnTo>
                  <a:pt x="503642" y="203508"/>
                </a:lnTo>
                <a:cubicBezTo>
                  <a:pt x="514712" y="203508"/>
                  <a:pt x="523937" y="209955"/>
                  <a:pt x="527627" y="220086"/>
                </a:cubicBezTo>
                <a:lnTo>
                  <a:pt x="576519" y="344420"/>
                </a:lnTo>
                <a:cubicBezTo>
                  <a:pt x="581131" y="358235"/>
                  <a:pt x="574674" y="372971"/>
                  <a:pt x="561759" y="378497"/>
                </a:cubicBezTo>
                <a:cubicBezTo>
                  <a:pt x="547922" y="384023"/>
                  <a:pt x="532239" y="377576"/>
                  <a:pt x="527627" y="363761"/>
                </a:cubicBezTo>
                <a:lnTo>
                  <a:pt x="504565" y="303896"/>
                </a:lnTo>
                <a:lnTo>
                  <a:pt x="504565" y="376655"/>
                </a:lnTo>
                <a:lnTo>
                  <a:pt x="514712" y="548881"/>
                </a:lnTo>
                <a:cubicBezTo>
                  <a:pt x="514712" y="563617"/>
                  <a:pt x="503642" y="576511"/>
                  <a:pt x="489805" y="576511"/>
                </a:cubicBezTo>
                <a:cubicBezTo>
                  <a:pt x="488883" y="577432"/>
                  <a:pt x="488883" y="577432"/>
                  <a:pt x="487960" y="577432"/>
                </a:cubicBezTo>
                <a:cubicBezTo>
                  <a:pt x="474123" y="577432"/>
                  <a:pt x="463053" y="566380"/>
                  <a:pt x="462131" y="552565"/>
                </a:cubicBezTo>
                <a:lnTo>
                  <a:pt x="452906" y="404285"/>
                </a:lnTo>
                <a:lnTo>
                  <a:pt x="444603" y="552565"/>
                </a:lnTo>
                <a:cubicBezTo>
                  <a:pt x="443681" y="566380"/>
                  <a:pt x="432611" y="577432"/>
                  <a:pt x="418774" y="577432"/>
                </a:cubicBezTo>
                <a:cubicBezTo>
                  <a:pt x="417851" y="577432"/>
                  <a:pt x="416929" y="577432"/>
                  <a:pt x="416929" y="576511"/>
                </a:cubicBezTo>
                <a:cubicBezTo>
                  <a:pt x="402169" y="576511"/>
                  <a:pt x="391099" y="563617"/>
                  <a:pt x="392022" y="548881"/>
                </a:cubicBezTo>
                <a:lnTo>
                  <a:pt x="402169" y="376655"/>
                </a:lnTo>
                <a:lnTo>
                  <a:pt x="402169" y="256005"/>
                </a:lnTo>
                <a:cubicBezTo>
                  <a:pt x="400324" y="256005"/>
                  <a:pt x="398479" y="255084"/>
                  <a:pt x="397557" y="255084"/>
                </a:cubicBezTo>
                <a:lnTo>
                  <a:pt x="244424" y="222849"/>
                </a:lnTo>
                <a:cubicBezTo>
                  <a:pt x="229664" y="219165"/>
                  <a:pt x="220439" y="205350"/>
                  <a:pt x="224129" y="191535"/>
                </a:cubicBezTo>
                <a:cubicBezTo>
                  <a:pt x="226897" y="176799"/>
                  <a:pt x="240734" y="168510"/>
                  <a:pt x="254571" y="171273"/>
                </a:cubicBezTo>
                <a:close/>
                <a:moveTo>
                  <a:pt x="190019" y="134483"/>
                </a:moveTo>
                <a:cubicBezTo>
                  <a:pt x="197406" y="134483"/>
                  <a:pt x="203869" y="140008"/>
                  <a:pt x="203869" y="147374"/>
                </a:cubicBezTo>
                <a:lnTo>
                  <a:pt x="203869" y="298387"/>
                </a:lnTo>
                <a:cubicBezTo>
                  <a:pt x="203869" y="305753"/>
                  <a:pt x="197406" y="311278"/>
                  <a:pt x="190019" y="311278"/>
                </a:cubicBezTo>
                <a:cubicBezTo>
                  <a:pt x="183555" y="311278"/>
                  <a:pt x="177091" y="305753"/>
                  <a:pt x="177091" y="298387"/>
                </a:cubicBezTo>
                <a:lnTo>
                  <a:pt x="177091" y="147374"/>
                </a:lnTo>
                <a:cubicBezTo>
                  <a:pt x="177091" y="140008"/>
                  <a:pt x="183555" y="134483"/>
                  <a:pt x="190019" y="134483"/>
                </a:cubicBezTo>
                <a:close/>
                <a:moveTo>
                  <a:pt x="453380" y="97644"/>
                </a:moveTo>
                <a:cubicBezTo>
                  <a:pt x="479077" y="97644"/>
                  <a:pt x="499909" y="118443"/>
                  <a:pt x="499909" y="144099"/>
                </a:cubicBezTo>
                <a:cubicBezTo>
                  <a:pt x="499909" y="169755"/>
                  <a:pt x="479077" y="190554"/>
                  <a:pt x="453380" y="190554"/>
                </a:cubicBezTo>
                <a:cubicBezTo>
                  <a:pt x="427683" y="190554"/>
                  <a:pt x="406851" y="169755"/>
                  <a:pt x="406851" y="144099"/>
                </a:cubicBezTo>
                <a:cubicBezTo>
                  <a:pt x="406851" y="118443"/>
                  <a:pt x="427683" y="97644"/>
                  <a:pt x="453380" y="97644"/>
                </a:cubicBezTo>
                <a:close/>
                <a:moveTo>
                  <a:pt x="130988" y="81962"/>
                </a:moveTo>
                <a:cubicBezTo>
                  <a:pt x="138375" y="81962"/>
                  <a:pt x="144839" y="87488"/>
                  <a:pt x="144839" y="94855"/>
                </a:cubicBezTo>
                <a:lnTo>
                  <a:pt x="144839" y="298385"/>
                </a:lnTo>
                <a:cubicBezTo>
                  <a:pt x="144839" y="305752"/>
                  <a:pt x="138375" y="311278"/>
                  <a:pt x="130988" y="311278"/>
                </a:cubicBezTo>
                <a:cubicBezTo>
                  <a:pt x="124524" y="311278"/>
                  <a:pt x="118061" y="305752"/>
                  <a:pt x="118061" y="298385"/>
                </a:cubicBezTo>
                <a:lnTo>
                  <a:pt x="118061" y="94855"/>
                </a:lnTo>
                <a:cubicBezTo>
                  <a:pt x="118061" y="87488"/>
                  <a:pt x="124524" y="81962"/>
                  <a:pt x="130988" y="81962"/>
                </a:cubicBezTo>
                <a:close/>
                <a:moveTo>
                  <a:pt x="25828" y="0"/>
                </a:moveTo>
                <a:lnTo>
                  <a:pt x="354210" y="0"/>
                </a:lnTo>
                <a:cubicBezTo>
                  <a:pt x="368969" y="0"/>
                  <a:pt x="380960" y="11972"/>
                  <a:pt x="380960" y="26707"/>
                </a:cubicBezTo>
                <a:cubicBezTo>
                  <a:pt x="380960" y="35917"/>
                  <a:pt x="375426" y="44205"/>
                  <a:pt x="368046" y="48810"/>
                </a:cubicBezTo>
                <a:lnTo>
                  <a:pt x="368046" y="168533"/>
                </a:lnTo>
                <a:lnTo>
                  <a:pt x="341296" y="163007"/>
                </a:lnTo>
                <a:lnTo>
                  <a:pt x="341296" y="52494"/>
                </a:lnTo>
                <a:lnTo>
                  <a:pt x="39664" y="52494"/>
                </a:lnTo>
                <a:lnTo>
                  <a:pt x="39664" y="340749"/>
                </a:lnTo>
                <a:lnTo>
                  <a:pt x="341296" y="340749"/>
                </a:lnTo>
                <a:lnTo>
                  <a:pt x="341296" y="269837"/>
                </a:lnTo>
                <a:lnTo>
                  <a:pt x="368046" y="275362"/>
                </a:lnTo>
                <a:lnTo>
                  <a:pt x="368046" y="354563"/>
                </a:lnTo>
                <a:cubicBezTo>
                  <a:pt x="368046" y="361010"/>
                  <a:pt x="361589" y="367457"/>
                  <a:pt x="354210" y="367457"/>
                </a:cubicBezTo>
                <a:lnTo>
                  <a:pt x="273959" y="367457"/>
                </a:lnTo>
                <a:lnTo>
                  <a:pt x="321003" y="544278"/>
                </a:lnTo>
                <a:cubicBezTo>
                  <a:pt x="324693" y="558092"/>
                  <a:pt x="316391" y="572827"/>
                  <a:pt x="302554" y="576511"/>
                </a:cubicBezTo>
                <a:cubicBezTo>
                  <a:pt x="299787" y="576511"/>
                  <a:pt x="297942" y="577432"/>
                  <a:pt x="295175" y="577432"/>
                </a:cubicBezTo>
                <a:cubicBezTo>
                  <a:pt x="284106" y="577432"/>
                  <a:pt x="273037" y="569143"/>
                  <a:pt x="270270" y="557171"/>
                </a:cubicBezTo>
                <a:lnTo>
                  <a:pt x="219537" y="367457"/>
                </a:lnTo>
                <a:lnTo>
                  <a:pt x="161423" y="367457"/>
                </a:lnTo>
                <a:lnTo>
                  <a:pt x="110690" y="557171"/>
                </a:lnTo>
                <a:cubicBezTo>
                  <a:pt x="107923" y="569143"/>
                  <a:pt x="96854" y="577432"/>
                  <a:pt x="85785" y="577432"/>
                </a:cubicBezTo>
                <a:cubicBezTo>
                  <a:pt x="83018" y="577432"/>
                  <a:pt x="81173" y="576511"/>
                  <a:pt x="78406" y="576511"/>
                </a:cubicBezTo>
                <a:cubicBezTo>
                  <a:pt x="64569" y="572827"/>
                  <a:pt x="56267" y="558092"/>
                  <a:pt x="59957" y="544278"/>
                </a:cubicBezTo>
                <a:lnTo>
                  <a:pt x="107001" y="367457"/>
                </a:lnTo>
                <a:lnTo>
                  <a:pt x="25828" y="367457"/>
                </a:lnTo>
                <a:cubicBezTo>
                  <a:pt x="19371" y="367457"/>
                  <a:pt x="12914" y="361010"/>
                  <a:pt x="12914" y="354563"/>
                </a:cubicBezTo>
                <a:lnTo>
                  <a:pt x="12914" y="48810"/>
                </a:lnTo>
                <a:cubicBezTo>
                  <a:pt x="5534" y="44205"/>
                  <a:pt x="0" y="35917"/>
                  <a:pt x="0" y="26707"/>
                </a:cubicBezTo>
                <a:cubicBezTo>
                  <a:pt x="0" y="11972"/>
                  <a:pt x="11991" y="0"/>
                  <a:pt x="258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hree-books_62451">
            <a:extLst>
              <a:ext uri="{FF2B5EF4-FFF2-40B4-BE49-F238E27FC236}">
                <a16:creationId xmlns:a16="http://schemas.microsoft.com/office/drawing/2014/main" id="{48EBD119-5E8B-7144-FD1B-5B180D931EFC}"/>
              </a:ext>
            </a:extLst>
          </p:cNvPr>
          <p:cNvSpPr/>
          <p:nvPr/>
        </p:nvSpPr>
        <p:spPr>
          <a:xfrm>
            <a:off x="5080441" y="3240615"/>
            <a:ext cx="170527" cy="153567"/>
          </a:xfrm>
          <a:custGeom>
            <a:avLst/>
            <a:gdLst>
              <a:gd name="connsiteX0" fmla="*/ 585451 w 609473"/>
              <a:gd name="connsiteY0" fmla="*/ 40071 h 548858"/>
              <a:gd name="connsiteX1" fmla="*/ 435759 w 609473"/>
              <a:gd name="connsiteY1" fmla="*/ 152383 h 548858"/>
              <a:gd name="connsiteX2" fmla="*/ 435759 w 609473"/>
              <a:gd name="connsiteY2" fmla="*/ 515560 h 548858"/>
              <a:gd name="connsiteX3" fmla="*/ 585451 w 609473"/>
              <a:gd name="connsiteY3" fmla="*/ 400144 h 548858"/>
              <a:gd name="connsiteX4" fmla="*/ 488514 w 609473"/>
              <a:gd name="connsiteY4" fmla="*/ 565 h 548858"/>
              <a:gd name="connsiteX5" fmla="*/ 493130 w 609473"/>
              <a:gd name="connsiteY5" fmla="*/ 1412 h 548858"/>
              <a:gd name="connsiteX6" fmla="*/ 507543 w 609473"/>
              <a:gd name="connsiteY6" fmla="*/ 23046 h 548858"/>
              <a:gd name="connsiteX7" fmla="*/ 605516 w 609473"/>
              <a:gd name="connsiteY7" fmla="*/ 1129 h 548858"/>
              <a:gd name="connsiteX8" fmla="*/ 609473 w 609473"/>
              <a:gd name="connsiteY8" fmla="*/ 4233 h 548858"/>
              <a:gd name="connsiteX9" fmla="*/ 609002 w 609473"/>
              <a:gd name="connsiteY9" fmla="*/ 413313 h 548858"/>
              <a:gd name="connsiteX10" fmla="*/ 607777 w 609473"/>
              <a:gd name="connsiteY10" fmla="*/ 415853 h 548858"/>
              <a:gd name="connsiteX11" fmla="*/ 434534 w 609473"/>
              <a:gd name="connsiteY11" fmla="*/ 547823 h 548858"/>
              <a:gd name="connsiteX12" fmla="*/ 434158 w 609473"/>
              <a:gd name="connsiteY12" fmla="*/ 547353 h 548858"/>
              <a:gd name="connsiteX13" fmla="*/ 432556 w 609473"/>
              <a:gd name="connsiteY13" fmla="*/ 548858 h 548858"/>
              <a:gd name="connsiteX14" fmla="*/ 312068 w 609473"/>
              <a:gd name="connsiteY14" fmla="*/ 548858 h 548858"/>
              <a:gd name="connsiteX15" fmla="*/ 308865 w 609473"/>
              <a:gd name="connsiteY15" fmla="*/ 545660 h 548858"/>
              <a:gd name="connsiteX16" fmla="*/ 308865 w 609473"/>
              <a:gd name="connsiteY16" fmla="*/ 145234 h 548858"/>
              <a:gd name="connsiteX17" fmla="*/ 310184 w 609473"/>
              <a:gd name="connsiteY17" fmla="*/ 142600 h 548858"/>
              <a:gd name="connsiteX18" fmla="*/ 443009 w 609473"/>
              <a:gd name="connsiteY18" fmla="*/ 0 h 548858"/>
              <a:gd name="connsiteX19" fmla="*/ 445690 w 609473"/>
              <a:gd name="connsiteY19" fmla="*/ 5786 h 548858"/>
              <a:gd name="connsiteX20" fmla="*/ 281202 w 609473"/>
              <a:gd name="connsiteY20" fmla="*/ 134286 h 548858"/>
              <a:gd name="connsiteX21" fmla="*/ 281202 w 609473"/>
              <a:gd name="connsiteY21" fmla="*/ 545612 h 548858"/>
              <a:gd name="connsiteX22" fmla="*/ 277886 w 609473"/>
              <a:gd name="connsiteY22" fmla="*/ 548858 h 548858"/>
              <a:gd name="connsiteX23" fmla="*/ 157431 w 609473"/>
              <a:gd name="connsiteY23" fmla="*/ 548858 h 548858"/>
              <a:gd name="connsiteX24" fmla="*/ 154185 w 609473"/>
              <a:gd name="connsiteY24" fmla="*/ 545612 h 548858"/>
              <a:gd name="connsiteX25" fmla="*/ 154185 w 609473"/>
              <a:gd name="connsiteY25" fmla="*/ 145224 h 548858"/>
              <a:gd name="connsiteX26" fmla="*/ 155526 w 609473"/>
              <a:gd name="connsiteY26" fmla="*/ 142542 h 548858"/>
              <a:gd name="connsiteX27" fmla="*/ 333915 w 609473"/>
              <a:gd name="connsiteY27" fmla="*/ 565 h 548858"/>
              <a:gd name="connsiteX28" fmla="*/ 338431 w 609473"/>
              <a:gd name="connsiteY28" fmla="*/ 1411 h 548858"/>
              <a:gd name="connsiteX29" fmla="*/ 352967 w 609473"/>
              <a:gd name="connsiteY29" fmla="*/ 23004 h 548858"/>
              <a:gd name="connsiteX30" fmla="*/ 288824 w 609473"/>
              <a:gd name="connsiteY30" fmla="*/ 0 h 548858"/>
              <a:gd name="connsiteX31" fmla="*/ 291435 w 609473"/>
              <a:gd name="connsiteY31" fmla="*/ 5786 h 548858"/>
              <a:gd name="connsiteX32" fmla="*/ 127018 w 609473"/>
              <a:gd name="connsiteY32" fmla="*/ 134286 h 548858"/>
              <a:gd name="connsiteX33" fmla="*/ 127018 w 609473"/>
              <a:gd name="connsiteY33" fmla="*/ 545612 h 548858"/>
              <a:gd name="connsiteX34" fmla="*/ 123701 w 609473"/>
              <a:gd name="connsiteY34" fmla="*/ 548858 h 548858"/>
              <a:gd name="connsiteX35" fmla="*/ 3175 w 609473"/>
              <a:gd name="connsiteY35" fmla="*/ 548858 h 548858"/>
              <a:gd name="connsiteX36" fmla="*/ 0 w 609473"/>
              <a:gd name="connsiteY36" fmla="*/ 545612 h 548858"/>
              <a:gd name="connsiteX37" fmla="*/ 0 w 609473"/>
              <a:gd name="connsiteY37" fmla="*/ 132663 h 548858"/>
              <a:gd name="connsiteX38" fmla="*/ 1341 w 609473"/>
              <a:gd name="connsiteY38" fmla="*/ 130052 h 548858"/>
              <a:gd name="connsiteX39" fmla="*/ 179730 w 609473"/>
              <a:gd name="connsiteY39" fmla="*/ 565 h 548858"/>
              <a:gd name="connsiteX40" fmla="*/ 184246 w 609473"/>
              <a:gd name="connsiteY40" fmla="*/ 1411 h 548858"/>
              <a:gd name="connsiteX41" fmla="*/ 198783 w 609473"/>
              <a:gd name="connsiteY41" fmla="*/ 23004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9473" h="548858">
                <a:moveTo>
                  <a:pt x="585451" y="40071"/>
                </a:moveTo>
                <a:lnTo>
                  <a:pt x="435759" y="152383"/>
                </a:lnTo>
                <a:lnTo>
                  <a:pt x="435759" y="515560"/>
                </a:lnTo>
                <a:lnTo>
                  <a:pt x="585451" y="400144"/>
                </a:lnTo>
                <a:close/>
                <a:moveTo>
                  <a:pt x="488514" y="565"/>
                </a:moveTo>
                <a:lnTo>
                  <a:pt x="493130" y="1412"/>
                </a:lnTo>
                <a:lnTo>
                  <a:pt x="507543" y="23046"/>
                </a:lnTo>
                <a:lnTo>
                  <a:pt x="605516" y="1129"/>
                </a:lnTo>
                <a:lnTo>
                  <a:pt x="609473" y="4233"/>
                </a:lnTo>
                <a:lnTo>
                  <a:pt x="609002" y="413313"/>
                </a:lnTo>
                <a:lnTo>
                  <a:pt x="607777" y="415853"/>
                </a:lnTo>
                <a:lnTo>
                  <a:pt x="434534" y="547823"/>
                </a:lnTo>
                <a:lnTo>
                  <a:pt x="434158" y="547353"/>
                </a:lnTo>
                <a:lnTo>
                  <a:pt x="432556" y="548858"/>
                </a:lnTo>
                <a:lnTo>
                  <a:pt x="312068" y="548858"/>
                </a:lnTo>
                <a:lnTo>
                  <a:pt x="308865" y="545660"/>
                </a:lnTo>
                <a:lnTo>
                  <a:pt x="308865" y="145234"/>
                </a:lnTo>
                <a:lnTo>
                  <a:pt x="310184" y="142600"/>
                </a:lnTo>
                <a:close/>
                <a:moveTo>
                  <a:pt x="443009" y="0"/>
                </a:moveTo>
                <a:lnTo>
                  <a:pt x="445690" y="5786"/>
                </a:lnTo>
                <a:lnTo>
                  <a:pt x="281202" y="134286"/>
                </a:lnTo>
                <a:lnTo>
                  <a:pt x="281202" y="545612"/>
                </a:lnTo>
                <a:lnTo>
                  <a:pt x="277886" y="548858"/>
                </a:lnTo>
                <a:lnTo>
                  <a:pt x="157431" y="548858"/>
                </a:lnTo>
                <a:lnTo>
                  <a:pt x="154185" y="545612"/>
                </a:lnTo>
                <a:lnTo>
                  <a:pt x="154185" y="145224"/>
                </a:lnTo>
                <a:lnTo>
                  <a:pt x="155526" y="142542"/>
                </a:lnTo>
                <a:lnTo>
                  <a:pt x="333915" y="565"/>
                </a:lnTo>
                <a:lnTo>
                  <a:pt x="338431" y="1411"/>
                </a:lnTo>
                <a:lnTo>
                  <a:pt x="352967" y="23004"/>
                </a:lnTo>
                <a:close/>
                <a:moveTo>
                  <a:pt x="288824" y="0"/>
                </a:moveTo>
                <a:lnTo>
                  <a:pt x="291435" y="5786"/>
                </a:lnTo>
                <a:lnTo>
                  <a:pt x="127018" y="134286"/>
                </a:lnTo>
                <a:lnTo>
                  <a:pt x="127018" y="545612"/>
                </a:lnTo>
                <a:lnTo>
                  <a:pt x="123701" y="548858"/>
                </a:lnTo>
                <a:lnTo>
                  <a:pt x="3175" y="548858"/>
                </a:lnTo>
                <a:lnTo>
                  <a:pt x="0" y="545612"/>
                </a:lnTo>
                <a:lnTo>
                  <a:pt x="0" y="132663"/>
                </a:lnTo>
                <a:lnTo>
                  <a:pt x="1341" y="130052"/>
                </a:lnTo>
                <a:lnTo>
                  <a:pt x="179730" y="565"/>
                </a:lnTo>
                <a:lnTo>
                  <a:pt x="184246" y="1411"/>
                </a:lnTo>
                <a:lnTo>
                  <a:pt x="198783" y="230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center-object_73887">
            <a:extLst>
              <a:ext uri="{FF2B5EF4-FFF2-40B4-BE49-F238E27FC236}">
                <a16:creationId xmlns:a16="http://schemas.microsoft.com/office/drawing/2014/main" id="{AF15A386-48E4-81BA-961E-DD69143CD18E}"/>
              </a:ext>
            </a:extLst>
          </p:cNvPr>
          <p:cNvSpPr/>
          <p:nvPr/>
        </p:nvSpPr>
        <p:spPr>
          <a:xfrm>
            <a:off x="4411607" y="3158769"/>
            <a:ext cx="320786" cy="320300"/>
          </a:xfrm>
          <a:custGeom>
            <a:avLst/>
            <a:gdLst>
              <a:gd name="connsiteX0" fmla="*/ 302691 w 605451"/>
              <a:gd name="connsiteY0" fmla="*/ 217130 h 604534"/>
              <a:gd name="connsiteX1" fmla="*/ 384230 w 605451"/>
              <a:gd name="connsiteY1" fmla="*/ 298563 h 604534"/>
              <a:gd name="connsiteX2" fmla="*/ 302691 w 605451"/>
              <a:gd name="connsiteY2" fmla="*/ 379996 h 604534"/>
              <a:gd name="connsiteX3" fmla="*/ 221152 w 605451"/>
              <a:gd name="connsiteY3" fmla="*/ 298563 h 604534"/>
              <a:gd name="connsiteX4" fmla="*/ 302691 w 605451"/>
              <a:gd name="connsiteY4" fmla="*/ 217130 h 604534"/>
              <a:gd name="connsiteX5" fmla="*/ 302725 w 605451"/>
              <a:gd name="connsiteY5" fmla="*/ 108610 h 604534"/>
              <a:gd name="connsiteX6" fmla="*/ 112462 w 605451"/>
              <a:gd name="connsiteY6" fmla="*/ 298585 h 604534"/>
              <a:gd name="connsiteX7" fmla="*/ 302725 w 605451"/>
              <a:gd name="connsiteY7" fmla="*/ 488561 h 604534"/>
              <a:gd name="connsiteX8" fmla="*/ 492989 w 605451"/>
              <a:gd name="connsiteY8" fmla="*/ 298585 h 604534"/>
              <a:gd name="connsiteX9" fmla="*/ 302725 w 605451"/>
              <a:gd name="connsiteY9" fmla="*/ 108610 h 604534"/>
              <a:gd name="connsiteX10" fmla="*/ 302725 w 605451"/>
              <a:gd name="connsiteY10" fmla="*/ 0 h 604534"/>
              <a:gd name="connsiteX11" fmla="*/ 332408 w 605451"/>
              <a:gd name="connsiteY11" fmla="*/ 29638 h 604534"/>
              <a:gd name="connsiteX12" fmla="*/ 332408 w 605451"/>
              <a:gd name="connsiteY12" fmla="*/ 61208 h 604534"/>
              <a:gd name="connsiteX13" fmla="*/ 541016 w 605451"/>
              <a:gd name="connsiteY13" fmla="*/ 272629 h 604534"/>
              <a:gd name="connsiteX14" fmla="*/ 575768 w 605451"/>
              <a:gd name="connsiteY14" fmla="*/ 272629 h 604534"/>
              <a:gd name="connsiteX15" fmla="*/ 605451 w 605451"/>
              <a:gd name="connsiteY15" fmla="*/ 302267 h 604534"/>
              <a:gd name="connsiteX16" fmla="*/ 575768 w 605451"/>
              <a:gd name="connsiteY16" fmla="*/ 331905 h 604534"/>
              <a:gd name="connsiteX17" fmla="*/ 539817 w 605451"/>
              <a:gd name="connsiteY17" fmla="*/ 331905 h 604534"/>
              <a:gd name="connsiteX18" fmla="*/ 332408 w 605451"/>
              <a:gd name="connsiteY18" fmla="*/ 535870 h 604534"/>
              <a:gd name="connsiteX19" fmla="*/ 332408 w 605451"/>
              <a:gd name="connsiteY19" fmla="*/ 574896 h 604534"/>
              <a:gd name="connsiteX20" fmla="*/ 302725 w 605451"/>
              <a:gd name="connsiteY20" fmla="*/ 604534 h 604534"/>
              <a:gd name="connsiteX21" fmla="*/ 273043 w 605451"/>
              <a:gd name="connsiteY21" fmla="*/ 574896 h 604534"/>
              <a:gd name="connsiteX22" fmla="*/ 273043 w 605451"/>
              <a:gd name="connsiteY22" fmla="*/ 535870 h 604534"/>
              <a:gd name="connsiteX23" fmla="*/ 65634 w 605451"/>
              <a:gd name="connsiteY23" fmla="*/ 331905 h 604534"/>
              <a:gd name="connsiteX24" fmla="*/ 29683 w 605451"/>
              <a:gd name="connsiteY24" fmla="*/ 331905 h 604534"/>
              <a:gd name="connsiteX25" fmla="*/ 0 w 605451"/>
              <a:gd name="connsiteY25" fmla="*/ 302267 h 604534"/>
              <a:gd name="connsiteX26" fmla="*/ 29683 w 605451"/>
              <a:gd name="connsiteY26" fmla="*/ 272629 h 604534"/>
              <a:gd name="connsiteX27" fmla="*/ 64527 w 605451"/>
              <a:gd name="connsiteY27" fmla="*/ 272629 h 604534"/>
              <a:gd name="connsiteX28" fmla="*/ 273043 w 605451"/>
              <a:gd name="connsiteY28" fmla="*/ 61208 h 604534"/>
              <a:gd name="connsiteX29" fmla="*/ 273043 w 605451"/>
              <a:gd name="connsiteY29" fmla="*/ 29638 h 604534"/>
              <a:gd name="connsiteX30" fmla="*/ 302725 w 605451"/>
              <a:gd name="connsiteY30" fmla="*/ 0 h 60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5451" h="604534">
                <a:moveTo>
                  <a:pt x="302691" y="217130"/>
                </a:moveTo>
                <a:cubicBezTo>
                  <a:pt x="347724" y="217130"/>
                  <a:pt x="384230" y="253589"/>
                  <a:pt x="384230" y="298563"/>
                </a:cubicBezTo>
                <a:cubicBezTo>
                  <a:pt x="384230" y="343537"/>
                  <a:pt x="347724" y="379996"/>
                  <a:pt x="302691" y="379996"/>
                </a:cubicBezTo>
                <a:cubicBezTo>
                  <a:pt x="257658" y="379996"/>
                  <a:pt x="221152" y="343537"/>
                  <a:pt x="221152" y="298563"/>
                </a:cubicBezTo>
                <a:cubicBezTo>
                  <a:pt x="221152" y="253589"/>
                  <a:pt x="257658" y="217130"/>
                  <a:pt x="302691" y="217130"/>
                </a:cubicBezTo>
                <a:close/>
                <a:moveTo>
                  <a:pt x="302725" y="108610"/>
                </a:moveTo>
                <a:cubicBezTo>
                  <a:pt x="197822" y="108610"/>
                  <a:pt x="112462" y="193841"/>
                  <a:pt x="112462" y="298585"/>
                </a:cubicBezTo>
                <a:cubicBezTo>
                  <a:pt x="112462" y="403329"/>
                  <a:pt x="197822" y="488561"/>
                  <a:pt x="302725" y="488561"/>
                </a:cubicBezTo>
                <a:cubicBezTo>
                  <a:pt x="407629" y="488561"/>
                  <a:pt x="492989" y="403329"/>
                  <a:pt x="492989" y="298585"/>
                </a:cubicBezTo>
                <a:cubicBezTo>
                  <a:pt x="492989" y="193841"/>
                  <a:pt x="407629" y="108610"/>
                  <a:pt x="302725" y="108610"/>
                </a:cubicBezTo>
                <a:close/>
                <a:moveTo>
                  <a:pt x="302725" y="0"/>
                </a:moveTo>
                <a:cubicBezTo>
                  <a:pt x="319134" y="0"/>
                  <a:pt x="332408" y="13254"/>
                  <a:pt x="332408" y="29638"/>
                </a:cubicBezTo>
                <a:lnTo>
                  <a:pt x="332408" y="61208"/>
                </a:lnTo>
                <a:cubicBezTo>
                  <a:pt x="442105" y="74830"/>
                  <a:pt x="529032" y="162639"/>
                  <a:pt x="541016" y="272629"/>
                </a:cubicBezTo>
                <a:lnTo>
                  <a:pt x="575768" y="272629"/>
                </a:lnTo>
                <a:cubicBezTo>
                  <a:pt x="592177" y="272629"/>
                  <a:pt x="605451" y="285883"/>
                  <a:pt x="605451" y="302267"/>
                </a:cubicBezTo>
                <a:cubicBezTo>
                  <a:pt x="605451" y="318651"/>
                  <a:pt x="592177" y="331905"/>
                  <a:pt x="575768" y="331905"/>
                </a:cubicBezTo>
                <a:lnTo>
                  <a:pt x="539817" y="331905"/>
                </a:lnTo>
                <a:cubicBezTo>
                  <a:pt x="524884" y="438398"/>
                  <a:pt x="439616" y="522616"/>
                  <a:pt x="332408" y="535870"/>
                </a:cubicBezTo>
                <a:lnTo>
                  <a:pt x="332408" y="574896"/>
                </a:lnTo>
                <a:cubicBezTo>
                  <a:pt x="332408" y="591280"/>
                  <a:pt x="319134" y="604534"/>
                  <a:pt x="302725" y="604534"/>
                </a:cubicBezTo>
                <a:cubicBezTo>
                  <a:pt x="286317" y="604534"/>
                  <a:pt x="273043" y="591280"/>
                  <a:pt x="273043" y="574896"/>
                </a:cubicBezTo>
                <a:lnTo>
                  <a:pt x="273043" y="535870"/>
                </a:lnTo>
                <a:cubicBezTo>
                  <a:pt x="165835" y="522616"/>
                  <a:pt x="80567" y="438398"/>
                  <a:pt x="65634" y="331905"/>
                </a:cubicBezTo>
                <a:lnTo>
                  <a:pt x="29683" y="331905"/>
                </a:lnTo>
                <a:cubicBezTo>
                  <a:pt x="13274" y="331905"/>
                  <a:pt x="0" y="318651"/>
                  <a:pt x="0" y="302267"/>
                </a:cubicBezTo>
                <a:cubicBezTo>
                  <a:pt x="0" y="285883"/>
                  <a:pt x="13274" y="272629"/>
                  <a:pt x="29683" y="272629"/>
                </a:cubicBezTo>
                <a:lnTo>
                  <a:pt x="64527" y="272629"/>
                </a:lnTo>
                <a:cubicBezTo>
                  <a:pt x="76419" y="162639"/>
                  <a:pt x="163346" y="74830"/>
                  <a:pt x="273043" y="61208"/>
                </a:cubicBezTo>
                <a:lnTo>
                  <a:pt x="273043" y="29638"/>
                </a:lnTo>
                <a:cubicBezTo>
                  <a:pt x="273043" y="13254"/>
                  <a:pt x="286317" y="0"/>
                  <a:pt x="3027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0437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EF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>
            <a:extLst>
              <a:ext uri="{FF2B5EF4-FFF2-40B4-BE49-F238E27FC236}">
                <a16:creationId xmlns:a16="http://schemas.microsoft.com/office/drawing/2014/main" id="{2DC5D189-B8C8-8421-2C41-8DE35E287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3975" y="4538"/>
            <a:ext cx="7806346" cy="4170680"/>
          </a:xfrm>
          <a:prstGeom prst="rect">
            <a:avLst/>
          </a:prstGeom>
        </p:spPr>
      </p:pic>
      <p:sp>
        <p:nvSpPr>
          <p:cNvPr id="3" name="Freeform 5">
            <a:extLst>
              <a:ext uri="{FF2B5EF4-FFF2-40B4-BE49-F238E27FC236}">
                <a16:creationId xmlns:a16="http://schemas.microsoft.com/office/drawing/2014/main" id="{C054F7C5-B8E1-8D8E-86B3-2AA05B7F254C}"/>
              </a:ext>
            </a:extLst>
          </p:cNvPr>
          <p:cNvSpPr>
            <a:spLocks/>
          </p:cNvSpPr>
          <p:nvPr/>
        </p:nvSpPr>
        <p:spPr bwMode="auto">
          <a:xfrm>
            <a:off x="3482083" y="2887806"/>
            <a:ext cx="299800" cy="26571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CD7CBD6-159E-CDD0-7D14-D76B23E4E632}"/>
              </a:ext>
            </a:extLst>
          </p:cNvPr>
          <p:cNvSpPr/>
          <p:nvPr/>
        </p:nvSpPr>
        <p:spPr>
          <a:xfrm>
            <a:off x="0" y="3786774"/>
            <a:ext cx="9144000" cy="1356726"/>
          </a:xfrm>
          <a:custGeom>
            <a:avLst/>
            <a:gdLst>
              <a:gd name="connsiteX0" fmla="*/ 0 w 9144000"/>
              <a:gd name="connsiteY0" fmla="*/ 0 h 1356726"/>
              <a:gd name="connsiteX1" fmla="*/ 28065 w 9144000"/>
              <a:gd name="connsiteY1" fmla="*/ 7285 h 1356726"/>
              <a:gd name="connsiteX2" fmla="*/ 4572000 w 9144000"/>
              <a:gd name="connsiteY2" fmla="*/ 520950 h 1356726"/>
              <a:gd name="connsiteX3" fmla="*/ 9115935 w 9144000"/>
              <a:gd name="connsiteY3" fmla="*/ 7285 h 1356726"/>
              <a:gd name="connsiteX4" fmla="*/ 9144000 w 9144000"/>
              <a:gd name="connsiteY4" fmla="*/ 0 h 1356726"/>
              <a:gd name="connsiteX5" fmla="*/ 9144000 w 9144000"/>
              <a:gd name="connsiteY5" fmla="*/ 1356726 h 1356726"/>
              <a:gd name="connsiteX6" fmla="*/ 0 w 9144000"/>
              <a:gd name="connsiteY6" fmla="*/ 1356726 h 1356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1356726">
                <a:moveTo>
                  <a:pt x="0" y="0"/>
                </a:moveTo>
                <a:lnTo>
                  <a:pt x="28065" y="7285"/>
                </a:lnTo>
                <a:cubicBezTo>
                  <a:pt x="1353004" y="333244"/>
                  <a:pt x="2908363" y="520950"/>
                  <a:pt x="4572000" y="520950"/>
                </a:cubicBezTo>
                <a:cubicBezTo>
                  <a:pt x="6235637" y="520950"/>
                  <a:pt x="7790996" y="333244"/>
                  <a:pt x="9115935" y="7285"/>
                </a:cubicBezTo>
                <a:lnTo>
                  <a:pt x="9144000" y="0"/>
                </a:lnTo>
                <a:lnTo>
                  <a:pt x="9144000" y="1356726"/>
                </a:lnTo>
                <a:lnTo>
                  <a:pt x="0" y="1356726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20E7D6B0-140C-4632-09D6-EBC837B17E29}"/>
              </a:ext>
            </a:extLst>
          </p:cNvPr>
          <p:cNvSpPr/>
          <p:nvPr/>
        </p:nvSpPr>
        <p:spPr>
          <a:xfrm>
            <a:off x="0" y="3105828"/>
            <a:ext cx="9144000" cy="1219299"/>
          </a:xfrm>
          <a:custGeom>
            <a:avLst/>
            <a:gdLst>
              <a:gd name="connsiteX0" fmla="*/ 9144000 w 9144000"/>
              <a:gd name="connsiteY0" fmla="*/ 0 h 1219299"/>
              <a:gd name="connsiteX1" fmla="*/ 9144000 w 9144000"/>
              <a:gd name="connsiteY1" fmla="*/ 257992 h 1219299"/>
              <a:gd name="connsiteX2" fmla="*/ 8828235 w 9144000"/>
              <a:gd name="connsiteY2" fmla="*/ 409003 h 1219299"/>
              <a:gd name="connsiteX3" fmla="*/ 4538663 w 9144000"/>
              <a:gd name="connsiteY3" fmla="*/ 1219299 h 1219299"/>
              <a:gd name="connsiteX4" fmla="*/ 249092 w 9144000"/>
              <a:gd name="connsiteY4" fmla="*/ 409003 h 1219299"/>
              <a:gd name="connsiteX5" fmla="*/ 0 w 9144000"/>
              <a:gd name="connsiteY5" fmla="*/ 289878 h 1219299"/>
              <a:gd name="connsiteX6" fmla="*/ 0 w 9144000"/>
              <a:gd name="connsiteY6" fmla="*/ 41949 h 1219299"/>
              <a:gd name="connsiteX7" fmla="*/ 150686 w 9144000"/>
              <a:gd name="connsiteY7" fmla="*/ 136755 h 1219299"/>
              <a:gd name="connsiteX8" fmla="*/ 4538663 w 9144000"/>
              <a:gd name="connsiteY8" fmla="*/ 1176075 h 1219299"/>
              <a:gd name="connsiteX9" fmla="*/ 8926640 w 9144000"/>
              <a:gd name="connsiteY9" fmla="*/ 136755 h 121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1219299">
                <a:moveTo>
                  <a:pt x="9144000" y="0"/>
                </a:moveTo>
                <a:lnTo>
                  <a:pt x="9144000" y="257992"/>
                </a:lnTo>
                <a:lnTo>
                  <a:pt x="8828235" y="409003"/>
                </a:lnTo>
                <a:cubicBezTo>
                  <a:pt x="7662539" y="915212"/>
                  <a:pt x="6168089" y="1219299"/>
                  <a:pt x="4538663" y="1219299"/>
                </a:cubicBezTo>
                <a:cubicBezTo>
                  <a:pt x="2909238" y="1219299"/>
                  <a:pt x="1414788" y="915212"/>
                  <a:pt x="249092" y="409003"/>
                </a:cubicBezTo>
                <a:lnTo>
                  <a:pt x="0" y="289878"/>
                </a:lnTo>
                <a:lnTo>
                  <a:pt x="0" y="41949"/>
                </a:lnTo>
                <a:lnTo>
                  <a:pt x="150686" y="136755"/>
                </a:lnTo>
                <a:cubicBezTo>
                  <a:pt x="1273667" y="778900"/>
                  <a:pt x="2825052" y="1176075"/>
                  <a:pt x="4538663" y="1176075"/>
                </a:cubicBezTo>
                <a:cubicBezTo>
                  <a:pt x="6252275" y="1176075"/>
                  <a:pt x="7803659" y="778900"/>
                  <a:pt x="8926640" y="136755"/>
                </a:cubicBezTo>
                <a:close/>
              </a:path>
            </a:pathLst>
          </a:custGeom>
          <a:solidFill>
            <a:srgbClr val="0070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B79E47-6393-731F-D348-68E616887555}"/>
              </a:ext>
            </a:extLst>
          </p:cNvPr>
          <p:cNvGrpSpPr/>
          <p:nvPr/>
        </p:nvGrpSpPr>
        <p:grpSpPr>
          <a:xfrm>
            <a:off x="1619250" y="1113068"/>
            <a:ext cx="2313760" cy="2050660"/>
            <a:chOff x="3959907" y="1326982"/>
            <a:chExt cx="495183" cy="438876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0DC8712A-2415-92A8-011C-EEBB44A86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907" y="1326982"/>
              <a:ext cx="495183" cy="4388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EF3FB"/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AB9F061-AE89-9591-CAC2-617CEEFADEDA}"/>
                </a:ext>
              </a:extLst>
            </p:cNvPr>
            <p:cNvSpPr txBox="1"/>
            <p:nvPr/>
          </p:nvSpPr>
          <p:spPr>
            <a:xfrm>
              <a:off x="4016546" y="1362344"/>
              <a:ext cx="381905" cy="398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1500" dirty="0">
                  <a:solidFill>
                    <a:srgbClr val="0070C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11500" dirty="0">
                <a:solidFill>
                  <a:srgbClr val="0070C0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20" name="Freeform 5">
            <a:extLst>
              <a:ext uri="{FF2B5EF4-FFF2-40B4-BE49-F238E27FC236}">
                <a16:creationId xmlns:a16="http://schemas.microsoft.com/office/drawing/2014/main" id="{E6610274-C49C-045F-69F8-84F58AB9E931}"/>
              </a:ext>
            </a:extLst>
          </p:cNvPr>
          <p:cNvSpPr>
            <a:spLocks/>
          </p:cNvSpPr>
          <p:nvPr/>
        </p:nvSpPr>
        <p:spPr bwMode="auto">
          <a:xfrm>
            <a:off x="1632731" y="1128389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47AE38-1D3F-FD66-BBCF-F31F1220E5B3}"/>
              </a:ext>
            </a:extLst>
          </p:cNvPr>
          <p:cNvSpPr txBox="1"/>
          <p:nvPr/>
        </p:nvSpPr>
        <p:spPr>
          <a:xfrm>
            <a:off x="4143448" y="1730146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C1DB5C-7533-156E-7AB0-FD94E7367FB9}"/>
              </a:ext>
            </a:extLst>
          </p:cNvPr>
          <p:cNvSpPr txBox="1"/>
          <p:nvPr/>
        </p:nvSpPr>
        <p:spPr>
          <a:xfrm>
            <a:off x="4143448" y="2212518"/>
            <a:ext cx="3986801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模板网，幻灯片演示 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www.51pptmoban.com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90670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99553" y="207965"/>
            <a:ext cx="463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E6A4131-0E81-93E7-7312-5CC124288708}"/>
              </a:ext>
            </a:extLst>
          </p:cNvPr>
          <p:cNvGrpSpPr/>
          <p:nvPr/>
        </p:nvGrpSpPr>
        <p:grpSpPr>
          <a:xfrm>
            <a:off x="3476902" y="1278967"/>
            <a:ext cx="1351175" cy="1197533"/>
            <a:chOff x="1572165" y="1993205"/>
            <a:chExt cx="1962102" cy="173899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FED95A7-195E-E9DF-F346-2BAEC1EE2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AA86D360-8A6D-669F-3381-8F65B9590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903" y="2253069"/>
              <a:ext cx="1250628" cy="121926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524231F-3DD2-74F4-09D3-1ADDAA5E1DC3}"/>
              </a:ext>
            </a:extLst>
          </p:cNvPr>
          <p:cNvGrpSpPr/>
          <p:nvPr/>
        </p:nvGrpSpPr>
        <p:grpSpPr>
          <a:xfrm>
            <a:off x="3476902" y="2546831"/>
            <a:ext cx="1351175" cy="1197533"/>
            <a:chOff x="1572165" y="1993205"/>
            <a:chExt cx="1962102" cy="1738992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8F194B9F-4C40-2BB6-6681-865B889E0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2D70DEFD-BA48-F0CE-7DF5-99AC95A7E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900" y="2253066"/>
              <a:ext cx="1250634" cy="121927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D7F0F53-25B0-B4F7-63CE-E8163C36CD8F}"/>
              </a:ext>
            </a:extLst>
          </p:cNvPr>
          <p:cNvGrpSpPr/>
          <p:nvPr/>
        </p:nvGrpSpPr>
        <p:grpSpPr>
          <a:xfrm>
            <a:off x="4583104" y="1912900"/>
            <a:ext cx="1351175" cy="1197533"/>
            <a:chOff x="1572165" y="1993205"/>
            <a:chExt cx="1962102" cy="1738992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0827646-D9CE-CE8A-0B90-C2F8BE064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67491A1-DF0D-643D-1260-B43181BCE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903" y="2253069"/>
              <a:ext cx="1250628" cy="121926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EAB0FBB-2A77-A7B8-8BB8-565EDC4E5E5E}"/>
              </a:ext>
            </a:extLst>
          </p:cNvPr>
          <p:cNvGrpSpPr/>
          <p:nvPr/>
        </p:nvGrpSpPr>
        <p:grpSpPr>
          <a:xfrm>
            <a:off x="3945933" y="1700046"/>
            <a:ext cx="413113" cy="355374"/>
            <a:chOff x="3787022" y="1797643"/>
            <a:chExt cx="550817" cy="47383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" name="Oval 217">
              <a:extLst>
                <a:ext uri="{FF2B5EF4-FFF2-40B4-BE49-F238E27FC236}">
                  <a16:creationId xmlns:a16="http://schemas.microsoft.com/office/drawing/2014/main" id="{913BFC84-1497-1E99-8430-F1EDC226D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18">
              <a:extLst>
                <a:ext uri="{FF2B5EF4-FFF2-40B4-BE49-F238E27FC236}">
                  <a16:creationId xmlns:a16="http://schemas.microsoft.com/office/drawing/2014/main" id="{114DEC21-9868-4E4A-7F1F-DE32529B0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19">
              <a:extLst>
                <a:ext uri="{FF2B5EF4-FFF2-40B4-BE49-F238E27FC236}">
                  <a16:creationId xmlns:a16="http://schemas.microsoft.com/office/drawing/2014/main" id="{306F3C54-DE21-1DCD-A7B9-0D5338FA1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20">
              <a:extLst>
                <a:ext uri="{FF2B5EF4-FFF2-40B4-BE49-F238E27FC236}">
                  <a16:creationId xmlns:a16="http://schemas.microsoft.com/office/drawing/2014/main" id="{FA3D5852-3CD5-1687-FA19-D4A83B09AF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21">
              <a:extLst>
                <a:ext uri="{FF2B5EF4-FFF2-40B4-BE49-F238E27FC236}">
                  <a16:creationId xmlns:a16="http://schemas.microsoft.com/office/drawing/2014/main" id="{7551E01E-711F-4F4A-D979-FAADE7FA4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22">
              <a:extLst>
                <a:ext uri="{FF2B5EF4-FFF2-40B4-BE49-F238E27FC236}">
                  <a16:creationId xmlns:a16="http://schemas.microsoft.com/office/drawing/2014/main" id="{97C59B14-3B7F-689F-18C3-D5BC22064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23">
              <a:extLst>
                <a:ext uri="{FF2B5EF4-FFF2-40B4-BE49-F238E27FC236}">
                  <a16:creationId xmlns:a16="http://schemas.microsoft.com/office/drawing/2014/main" id="{EA98C48B-C8D0-61BB-C74A-89B403838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24">
              <a:extLst>
                <a:ext uri="{FF2B5EF4-FFF2-40B4-BE49-F238E27FC236}">
                  <a16:creationId xmlns:a16="http://schemas.microsoft.com/office/drawing/2014/main" id="{78D31AF8-D0EE-FCD7-05B5-F79DBBC78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25">
              <a:extLst>
                <a:ext uri="{FF2B5EF4-FFF2-40B4-BE49-F238E27FC236}">
                  <a16:creationId xmlns:a16="http://schemas.microsoft.com/office/drawing/2014/main" id="{B7F108CE-839E-ADE4-8F00-D8F1BF7A3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C177E77-9193-EA2C-0B29-E1F3A63FE260}"/>
              </a:ext>
            </a:extLst>
          </p:cNvPr>
          <p:cNvGrpSpPr/>
          <p:nvPr/>
        </p:nvGrpSpPr>
        <p:grpSpPr>
          <a:xfrm>
            <a:off x="5100108" y="2381145"/>
            <a:ext cx="401728" cy="261041"/>
            <a:chOff x="7058307" y="1859447"/>
            <a:chExt cx="535637" cy="348055"/>
          </a:xfrm>
          <a:solidFill>
            <a:srgbClr val="0070C0"/>
          </a:solidFill>
        </p:grpSpPr>
        <p:sp>
          <p:nvSpPr>
            <p:cNvPr id="26" name="Rectangle 240">
              <a:extLst>
                <a:ext uri="{FF2B5EF4-FFF2-40B4-BE49-F238E27FC236}">
                  <a16:creationId xmlns:a16="http://schemas.microsoft.com/office/drawing/2014/main" id="{B0792831-36BA-4BE8-BBFD-DCA8FE3108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41">
              <a:extLst>
                <a:ext uri="{FF2B5EF4-FFF2-40B4-BE49-F238E27FC236}">
                  <a16:creationId xmlns:a16="http://schemas.microsoft.com/office/drawing/2014/main" id="{B7B82834-505B-3A3A-9950-8AC6E9E5AC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42">
              <a:extLst>
                <a:ext uri="{FF2B5EF4-FFF2-40B4-BE49-F238E27FC236}">
                  <a16:creationId xmlns:a16="http://schemas.microsoft.com/office/drawing/2014/main" id="{AD3D2B0E-1114-0599-EFC2-4335F8B25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43">
              <a:extLst>
                <a:ext uri="{FF2B5EF4-FFF2-40B4-BE49-F238E27FC236}">
                  <a16:creationId xmlns:a16="http://schemas.microsoft.com/office/drawing/2014/main" id="{18FE733F-3BC4-8F5C-F983-06CAEC429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44">
              <a:extLst>
                <a:ext uri="{FF2B5EF4-FFF2-40B4-BE49-F238E27FC236}">
                  <a16:creationId xmlns:a16="http://schemas.microsoft.com/office/drawing/2014/main" id="{9956155B-EA6E-6479-9330-72AD79687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245">
              <a:extLst>
                <a:ext uri="{FF2B5EF4-FFF2-40B4-BE49-F238E27FC236}">
                  <a16:creationId xmlns:a16="http://schemas.microsoft.com/office/drawing/2014/main" id="{21E3707B-07BD-F2F1-FD7C-937DBC3129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246">
              <a:extLst>
                <a:ext uri="{FF2B5EF4-FFF2-40B4-BE49-F238E27FC236}">
                  <a16:creationId xmlns:a16="http://schemas.microsoft.com/office/drawing/2014/main" id="{A4EDD720-58DB-179B-158F-0C168D7942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BD02848-60A7-CC0A-5EE2-88CBE0132379}"/>
              </a:ext>
            </a:extLst>
          </p:cNvPr>
          <p:cNvGrpSpPr/>
          <p:nvPr/>
        </p:nvGrpSpPr>
        <p:grpSpPr>
          <a:xfrm>
            <a:off x="3975209" y="3001703"/>
            <a:ext cx="401728" cy="296010"/>
            <a:chOff x="5958843" y="1820413"/>
            <a:chExt cx="535637" cy="39468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Freeform 248">
              <a:extLst>
                <a:ext uri="{FF2B5EF4-FFF2-40B4-BE49-F238E27FC236}">
                  <a16:creationId xmlns:a16="http://schemas.microsoft.com/office/drawing/2014/main" id="{D77E9149-8FF4-CB93-4CEC-78DC2B51F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49">
              <a:extLst>
                <a:ext uri="{FF2B5EF4-FFF2-40B4-BE49-F238E27FC236}">
                  <a16:creationId xmlns:a16="http://schemas.microsoft.com/office/drawing/2014/main" id="{EDF424FA-208C-123F-163D-FC933BA29F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8A5C6E6-F2A5-D03F-C881-A524E3B7DD23}"/>
              </a:ext>
            </a:extLst>
          </p:cNvPr>
          <p:cNvGrpSpPr/>
          <p:nvPr/>
        </p:nvGrpSpPr>
        <p:grpSpPr>
          <a:xfrm>
            <a:off x="782514" y="1556504"/>
            <a:ext cx="2667001" cy="712791"/>
            <a:chOff x="444500" y="1963834"/>
            <a:chExt cx="2667001" cy="71279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94AE838-D921-53F7-EBF4-D144233BE8EE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1231E3D-F718-4AF8-74E2-EB2A132D9116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1784917-1BC4-239C-0B88-60ADD09450B4}"/>
              </a:ext>
            </a:extLst>
          </p:cNvPr>
          <p:cNvGrpSpPr/>
          <p:nvPr/>
        </p:nvGrpSpPr>
        <p:grpSpPr>
          <a:xfrm>
            <a:off x="787864" y="2903501"/>
            <a:ext cx="2667001" cy="712791"/>
            <a:chOff x="444500" y="1963834"/>
            <a:chExt cx="2667001" cy="71279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CC443FF-B799-0846-98AD-3997EFAFAF79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8984B54-8FE7-2EB5-2658-D1C09081E221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6CC8A4E-B938-4690-C90B-A0836AD5B5E1}"/>
              </a:ext>
            </a:extLst>
          </p:cNvPr>
          <p:cNvGrpSpPr/>
          <p:nvPr/>
        </p:nvGrpSpPr>
        <p:grpSpPr>
          <a:xfrm>
            <a:off x="5849814" y="2754037"/>
            <a:ext cx="2667001" cy="916885"/>
            <a:chOff x="444500" y="1963834"/>
            <a:chExt cx="2667001" cy="91688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B859151-AE33-47E1-A7B2-D7ADA776896F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 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385AA76-E748-3B30-99F0-282A60600388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4383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99553" y="207965"/>
            <a:ext cx="463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2CA9C9B-C40D-E87A-D886-4E527460ECCB}"/>
              </a:ext>
            </a:extLst>
          </p:cNvPr>
          <p:cNvGrpSpPr/>
          <p:nvPr/>
        </p:nvGrpSpPr>
        <p:grpSpPr>
          <a:xfrm flipH="1" flipV="1">
            <a:off x="1861810" y="1417339"/>
            <a:ext cx="2013686" cy="250025"/>
            <a:chOff x="5272248" y="4626108"/>
            <a:chExt cx="2684915" cy="333365"/>
          </a:xfrm>
          <a:solidFill>
            <a:srgbClr val="EEF3FB"/>
          </a:solidFill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6179060-82CC-06AE-EE23-A16F6C777DEB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任意多边形 36">
              <a:extLst>
                <a:ext uri="{FF2B5EF4-FFF2-40B4-BE49-F238E27FC236}">
                  <a16:creationId xmlns:a16="http://schemas.microsoft.com/office/drawing/2014/main" id="{9DE8508A-C7A1-A80C-20EC-BDD0132DF7CD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36">
            <a:extLst>
              <a:ext uri="{FF2B5EF4-FFF2-40B4-BE49-F238E27FC236}">
                <a16:creationId xmlns:a16="http://schemas.microsoft.com/office/drawing/2014/main" id="{B99E855E-760E-7974-1612-CDDF6503E36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07652" y="1087483"/>
            <a:ext cx="326696" cy="282176"/>
            <a:chOff x="3321" y="1710"/>
            <a:chExt cx="1042" cy="9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" name="Freeform 37">
              <a:extLst>
                <a:ext uri="{FF2B5EF4-FFF2-40B4-BE49-F238E27FC236}">
                  <a16:creationId xmlns:a16="http://schemas.microsoft.com/office/drawing/2014/main" id="{2E206345-8ED3-76A6-F58C-CDB3ACA0D0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38">
              <a:extLst>
                <a:ext uri="{FF2B5EF4-FFF2-40B4-BE49-F238E27FC236}">
                  <a16:creationId xmlns:a16="http://schemas.microsoft.com/office/drawing/2014/main" id="{A92BAC31-2E67-BF07-13FA-83E7B4474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40">
              <a:extLst>
                <a:ext uri="{FF2B5EF4-FFF2-40B4-BE49-F238E27FC236}">
                  <a16:creationId xmlns:a16="http://schemas.microsoft.com/office/drawing/2014/main" id="{4CC4546B-5F78-C59A-DD39-9811CDC384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42">
              <a:extLst>
                <a:ext uri="{FF2B5EF4-FFF2-40B4-BE49-F238E27FC236}">
                  <a16:creationId xmlns:a16="http://schemas.microsoft.com/office/drawing/2014/main" id="{2CB76850-F543-2678-488B-BC5F37779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39C3639-3EA0-FC72-39FF-01F2DA422377}"/>
              </a:ext>
            </a:extLst>
          </p:cNvPr>
          <p:cNvGrpSpPr/>
          <p:nvPr/>
        </p:nvGrpSpPr>
        <p:grpSpPr>
          <a:xfrm flipH="1">
            <a:off x="951889" y="3287083"/>
            <a:ext cx="2013686" cy="250025"/>
            <a:chOff x="5272248" y="4626108"/>
            <a:chExt cx="2684915" cy="333365"/>
          </a:xfrm>
          <a:solidFill>
            <a:srgbClr val="EEF3FB"/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B886BEE-B4D5-2E8C-4DDB-64122948EDB6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42">
              <a:extLst>
                <a:ext uri="{FF2B5EF4-FFF2-40B4-BE49-F238E27FC236}">
                  <a16:creationId xmlns:a16="http://schemas.microsoft.com/office/drawing/2014/main" id="{BB0F2393-4EC6-229F-9B40-D4C11747C7EF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Freeform 53">
            <a:extLst>
              <a:ext uri="{FF2B5EF4-FFF2-40B4-BE49-F238E27FC236}">
                <a16:creationId xmlns:a16="http://schemas.microsoft.com/office/drawing/2014/main" id="{F9DF53C2-A14B-4DC9-1FC4-BC7C2E9C130D}"/>
              </a:ext>
            </a:extLst>
          </p:cNvPr>
          <p:cNvSpPr>
            <a:spLocks noEditPoints="1"/>
          </p:cNvSpPr>
          <p:nvPr/>
        </p:nvSpPr>
        <p:spPr bwMode="auto">
          <a:xfrm>
            <a:off x="2265633" y="3116803"/>
            <a:ext cx="304408" cy="304408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5DFC635-B809-680A-0435-A5153ED59038}"/>
              </a:ext>
            </a:extLst>
          </p:cNvPr>
          <p:cNvGrpSpPr/>
          <p:nvPr/>
        </p:nvGrpSpPr>
        <p:grpSpPr>
          <a:xfrm flipV="1">
            <a:off x="6518837" y="1617706"/>
            <a:ext cx="2013690" cy="250025"/>
            <a:chOff x="5272248" y="4626108"/>
            <a:chExt cx="2684915" cy="333365"/>
          </a:xfrm>
          <a:solidFill>
            <a:srgbClr val="EEF3FB"/>
          </a:solidFill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8B99413-987D-BCEF-A384-7A2C2668EB8E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24">
              <a:extLst>
                <a:ext uri="{FF2B5EF4-FFF2-40B4-BE49-F238E27FC236}">
                  <a16:creationId xmlns:a16="http://schemas.microsoft.com/office/drawing/2014/main" id="{D48E6597-EF21-9CEC-D98B-30485A8562BE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46">
            <a:extLst>
              <a:ext uri="{FF2B5EF4-FFF2-40B4-BE49-F238E27FC236}">
                <a16:creationId xmlns:a16="http://schemas.microsoft.com/office/drawing/2014/main" id="{81B7E4EA-31F2-DBD5-E3DC-6A4B32CB220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89013" y="1320338"/>
            <a:ext cx="385045" cy="238385"/>
            <a:chOff x="3098" y="1701"/>
            <a:chExt cx="1486" cy="92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9" name="Freeform 47">
              <a:extLst>
                <a:ext uri="{FF2B5EF4-FFF2-40B4-BE49-F238E27FC236}">
                  <a16:creationId xmlns:a16="http://schemas.microsoft.com/office/drawing/2014/main" id="{7B4C98B5-BE0E-264A-33E3-8DDEB3681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48">
              <a:extLst>
                <a:ext uri="{FF2B5EF4-FFF2-40B4-BE49-F238E27FC236}">
                  <a16:creationId xmlns:a16="http://schemas.microsoft.com/office/drawing/2014/main" id="{C1BBC30C-D269-B224-B456-BA6757712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49">
              <a:extLst>
                <a:ext uri="{FF2B5EF4-FFF2-40B4-BE49-F238E27FC236}">
                  <a16:creationId xmlns:a16="http://schemas.microsoft.com/office/drawing/2014/main" id="{AF3889F0-8E81-FC5F-A363-F00C157E2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BD4416B-545A-FB0A-E3B4-CB425A5AFD6F}"/>
              </a:ext>
            </a:extLst>
          </p:cNvPr>
          <p:cNvGrpSpPr/>
          <p:nvPr/>
        </p:nvGrpSpPr>
        <p:grpSpPr>
          <a:xfrm>
            <a:off x="5371352" y="3298989"/>
            <a:ext cx="2013690" cy="250025"/>
            <a:chOff x="5272248" y="4626108"/>
            <a:chExt cx="2684915" cy="333365"/>
          </a:xfrm>
          <a:solidFill>
            <a:srgbClr val="EEF3FB"/>
          </a:solidFill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0A7D634F-1735-521A-DFFC-DBB73A06AB05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" name="任意多边形 30">
              <a:extLst>
                <a:ext uri="{FF2B5EF4-FFF2-40B4-BE49-F238E27FC236}">
                  <a16:creationId xmlns:a16="http://schemas.microsoft.com/office/drawing/2014/main" id="{616AA939-4590-B10E-C4E4-82AE828C4EF9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Freeform 57">
            <a:extLst>
              <a:ext uri="{FF2B5EF4-FFF2-40B4-BE49-F238E27FC236}">
                <a16:creationId xmlns:a16="http://schemas.microsoft.com/office/drawing/2014/main" id="{C950681C-8725-C5B6-7647-DE6B6653396B}"/>
              </a:ext>
            </a:extLst>
          </p:cNvPr>
          <p:cNvSpPr>
            <a:spLocks noEditPoints="1"/>
          </p:cNvSpPr>
          <p:nvPr/>
        </p:nvSpPr>
        <p:spPr bwMode="auto">
          <a:xfrm>
            <a:off x="5781827" y="3194632"/>
            <a:ext cx="268961" cy="269479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0" name="任意多边形 3">
            <a:extLst>
              <a:ext uri="{FF2B5EF4-FFF2-40B4-BE49-F238E27FC236}">
                <a16:creationId xmlns:a16="http://schemas.microsoft.com/office/drawing/2014/main" id="{46A83735-0145-163A-ABE1-A3BB6CE47798}"/>
              </a:ext>
            </a:extLst>
          </p:cNvPr>
          <p:cNvSpPr/>
          <p:nvPr/>
        </p:nvSpPr>
        <p:spPr>
          <a:xfrm>
            <a:off x="2580323" y="2214050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C98440E-FDB8-47E1-C29C-67EAE0C11E7D}"/>
              </a:ext>
            </a:extLst>
          </p:cNvPr>
          <p:cNvGrpSpPr/>
          <p:nvPr/>
        </p:nvGrpSpPr>
        <p:grpSpPr>
          <a:xfrm>
            <a:off x="2815298" y="2581855"/>
            <a:ext cx="750088" cy="579450"/>
            <a:chOff x="4123036" y="1223271"/>
            <a:chExt cx="1000117" cy="772600"/>
          </a:xfrm>
        </p:grpSpPr>
        <p:sp>
          <p:nvSpPr>
            <p:cNvPr id="48" name="文本框 122">
              <a:extLst>
                <a:ext uri="{FF2B5EF4-FFF2-40B4-BE49-F238E27FC236}">
                  <a16:creationId xmlns:a16="http://schemas.microsoft.com/office/drawing/2014/main" id="{43BFED51-2266-48F0-7B6A-25FB96D25BBF}"/>
                </a:ext>
              </a:extLst>
            </p:cNvPr>
            <p:cNvSpPr txBox="1"/>
            <p:nvPr/>
          </p:nvSpPr>
          <p:spPr>
            <a:xfrm>
              <a:off x="4123036" y="1223271"/>
              <a:ext cx="10001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01</a:t>
              </a:r>
              <a:endParaRPr lang="zh-CN" altLang="en-US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文本框 123">
              <a:extLst>
                <a:ext uri="{FF2B5EF4-FFF2-40B4-BE49-F238E27FC236}">
                  <a16:creationId xmlns:a16="http://schemas.microsoft.com/office/drawing/2014/main" id="{3963E1BA-C113-B22F-EB8D-E1248C3B221B}"/>
                </a:ext>
              </a:extLst>
            </p:cNvPr>
            <p:cNvSpPr txBox="1"/>
            <p:nvPr/>
          </p:nvSpPr>
          <p:spPr>
            <a:xfrm>
              <a:off x="4266701" y="1688095"/>
              <a:ext cx="74041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58" name="任意多边形 8">
            <a:extLst>
              <a:ext uri="{FF2B5EF4-FFF2-40B4-BE49-F238E27FC236}">
                <a16:creationId xmlns:a16="http://schemas.microsoft.com/office/drawing/2014/main" id="{83CC66CB-E63B-3666-3DBD-7338614753E1}"/>
              </a:ext>
            </a:extLst>
          </p:cNvPr>
          <p:cNvSpPr/>
          <p:nvPr/>
        </p:nvSpPr>
        <p:spPr>
          <a:xfrm>
            <a:off x="3511536" y="1505235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280D8DA-3DE9-D9F0-AFCA-96A1D9A6878C}"/>
              </a:ext>
            </a:extLst>
          </p:cNvPr>
          <p:cNvGrpSpPr/>
          <p:nvPr/>
        </p:nvGrpSpPr>
        <p:grpSpPr>
          <a:xfrm>
            <a:off x="3752834" y="1855914"/>
            <a:ext cx="750088" cy="608025"/>
            <a:chOff x="4123036" y="1185171"/>
            <a:chExt cx="1000117" cy="810700"/>
          </a:xfrm>
        </p:grpSpPr>
        <p:sp>
          <p:nvSpPr>
            <p:cNvPr id="56" name="文本框 125">
              <a:extLst>
                <a:ext uri="{FF2B5EF4-FFF2-40B4-BE49-F238E27FC236}">
                  <a16:creationId xmlns:a16="http://schemas.microsoft.com/office/drawing/2014/main" id="{EE4500D8-ADE8-5FDF-06AC-8D06B3B4909A}"/>
                </a:ext>
              </a:extLst>
            </p:cNvPr>
            <p:cNvSpPr txBox="1"/>
            <p:nvPr/>
          </p:nvSpPr>
          <p:spPr>
            <a:xfrm>
              <a:off x="4123036" y="1185171"/>
              <a:ext cx="10001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00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02</a:t>
              </a:r>
              <a:endParaRPr lang="zh-CN" altLang="en-US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7" name="文本框 126">
              <a:extLst>
                <a:ext uri="{FF2B5EF4-FFF2-40B4-BE49-F238E27FC236}">
                  <a16:creationId xmlns:a16="http://schemas.microsoft.com/office/drawing/2014/main" id="{41BFE8DD-F056-FCFB-3C99-DD0504487B48}"/>
                </a:ext>
              </a:extLst>
            </p:cNvPr>
            <p:cNvSpPr txBox="1"/>
            <p:nvPr/>
          </p:nvSpPr>
          <p:spPr>
            <a:xfrm>
              <a:off x="4266701" y="1688095"/>
              <a:ext cx="74041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6" name="任意多边形 16">
            <a:extLst>
              <a:ext uri="{FF2B5EF4-FFF2-40B4-BE49-F238E27FC236}">
                <a16:creationId xmlns:a16="http://schemas.microsoft.com/office/drawing/2014/main" id="{3AF8B034-43E4-1E49-E509-84B4B57704A2}"/>
              </a:ext>
            </a:extLst>
          </p:cNvPr>
          <p:cNvSpPr/>
          <p:nvPr/>
        </p:nvSpPr>
        <p:spPr>
          <a:xfrm>
            <a:off x="5435142" y="1505235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4E3BA25-56D3-5716-3F0E-B1BE13E2054D}"/>
              </a:ext>
            </a:extLst>
          </p:cNvPr>
          <p:cNvGrpSpPr/>
          <p:nvPr/>
        </p:nvGrpSpPr>
        <p:grpSpPr>
          <a:xfrm>
            <a:off x="5682241" y="1846389"/>
            <a:ext cx="750088" cy="617550"/>
            <a:chOff x="4123036" y="1172471"/>
            <a:chExt cx="1000117" cy="823400"/>
          </a:xfrm>
        </p:grpSpPr>
        <p:sp>
          <p:nvSpPr>
            <p:cNvPr id="64" name="文本框 128">
              <a:extLst>
                <a:ext uri="{FF2B5EF4-FFF2-40B4-BE49-F238E27FC236}">
                  <a16:creationId xmlns:a16="http://schemas.microsoft.com/office/drawing/2014/main" id="{2C762C4D-1465-3C86-13F2-7A8D1307CD25}"/>
                </a:ext>
              </a:extLst>
            </p:cNvPr>
            <p:cNvSpPr txBox="1"/>
            <p:nvPr/>
          </p:nvSpPr>
          <p:spPr>
            <a:xfrm>
              <a:off x="4123036" y="1172471"/>
              <a:ext cx="10001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04</a:t>
              </a:r>
              <a:endParaRPr lang="zh-CN" altLang="en-US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5" name="文本框 129">
              <a:extLst>
                <a:ext uri="{FF2B5EF4-FFF2-40B4-BE49-F238E27FC236}">
                  <a16:creationId xmlns:a16="http://schemas.microsoft.com/office/drawing/2014/main" id="{A3CDAED3-D820-7DC6-A35D-17C7230C8EB7}"/>
                </a:ext>
              </a:extLst>
            </p:cNvPr>
            <p:cNvSpPr txBox="1"/>
            <p:nvPr/>
          </p:nvSpPr>
          <p:spPr>
            <a:xfrm>
              <a:off x="4266701" y="1688095"/>
              <a:ext cx="74041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74" name="任意多边形 12">
            <a:extLst>
              <a:ext uri="{FF2B5EF4-FFF2-40B4-BE49-F238E27FC236}">
                <a16:creationId xmlns:a16="http://schemas.microsoft.com/office/drawing/2014/main" id="{2680AEF3-559E-D165-EFA1-679FFA048762}"/>
              </a:ext>
            </a:extLst>
          </p:cNvPr>
          <p:cNvSpPr/>
          <p:nvPr/>
        </p:nvSpPr>
        <p:spPr>
          <a:xfrm>
            <a:off x="4486398" y="2214050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EE794E1D-847F-3270-0352-E3F7655E4AB3}"/>
              </a:ext>
            </a:extLst>
          </p:cNvPr>
          <p:cNvGrpSpPr/>
          <p:nvPr/>
        </p:nvGrpSpPr>
        <p:grpSpPr>
          <a:xfrm>
            <a:off x="4725665" y="2562805"/>
            <a:ext cx="750088" cy="598500"/>
            <a:chOff x="4123036" y="1197871"/>
            <a:chExt cx="1000117" cy="798000"/>
          </a:xfrm>
        </p:grpSpPr>
        <p:sp>
          <p:nvSpPr>
            <p:cNvPr id="72" name="文本框 131">
              <a:extLst>
                <a:ext uri="{FF2B5EF4-FFF2-40B4-BE49-F238E27FC236}">
                  <a16:creationId xmlns:a16="http://schemas.microsoft.com/office/drawing/2014/main" id="{3CA3D296-29EA-CE55-35A3-FF67D21E1818}"/>
                </a:ext>
              </a:extLst>
            </p:cNvPr>
            <p:cNvSpPr txBox="1"/>
            <p:nvPr/>
          </p:nvSpPr>
          <p:spPr>
            <a:xfrm>
              <a:off x="4123036" y="1197871"/>
              <a:ext cx="10001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03</a:t>
              </a:r>
              <a:endParaRPr lang="zh-CN" altLang="en-US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73" name="文本框 132">
              <a:extLst>
                <a:ext uri="{FF2B5EF4-FFF2-40B4-BE49-F238E27FC236}">
                  <a16:creationId xmlns:a16="http://schemas.microsoft.com/office/drawing/2014/main" id="{92D8CAA9-C470-885A-1EB2-5BA169525FDE}"/>
                </a:ext>
              </a:extLst>
            </p:cNvPr>
            <p:cNvSpPr txBox="1"/>
            <p:nvPr/>
          </p:nvSpPr>
          <p:spPr>
            <a:xfrm>
              <a:off x="4266701" y="1688095"/>
              <a:ext cx="74041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91B0B23-3731-9365-1F9B-603E105D447C}"/>
              </a:ext>
            </a:extLst>
          </p:cNvPr>
          <p:cNvGrpSpPr/>
          <p:nvPr/>
        </p:nvGrpSpPr>
        <p:grpSpPr>
          <a:xfrm>
            <a:off x="611188" y="1154362"/>
            <a:ext cx="2572501" cy="712791"/>
            <a:chOff x="539000" y="1963834"/>
            <a:chExt cx="2572501" cy="712791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2FDFC987-562A-583F-2726-4162DDD62F04}"/>
                </a:ext>
              </a:extLst>
            </p:cNvPr>
            <p:cNvSpPr txBox="1"/>
            <p:nvPr/>
          </p:nvSpPr>
          <p:spPr>
            <a:xfrm>
              <a:off x="539000" y="2188222"/>
              <a:ext cx="25725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958C914E-20D4-9A44-0590-231BE55F340B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BFD09472-9FDC-BEAB-7DEC-FB73F9E15545}"/>
              </a:ext>
            </a:extLst>
          </p:cNvPr>
          <p:cNvGrpSpPr/>
          <p:nvPr/>
        </p:nvGrpSpPr>
        <p:grpSpPr>
          <a:xfrm>
            <a:off x="268694" y="3269007"/>
            <a:ext cx="2019302" cy="920541"/>
            <a:chOff x="1092200" y="1963834"/>
            <a:chExt cx="2019302" cy="920541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8B17ED7B-D64F-9321-B27B-7CBE899C583B}"/>
                </a:ext>
              </a:extLst>
            </p:cNvPr>
            <p:cNvSpPr txBox="1"/>
            <p:nvPr/>
          </p:nvSpPr>
          <p:spPr>
            <a:xfrm>
              <a:off x="1297698" y="2188222"/>
              <a:ext cx="181380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52D176D-8016-E3DC-019D-C2CD26E40C73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4F8C9AE-2A74-C7BE-92A0-DA29E7D587DD}"/>
              </a:ext>
            </a:extLst>
          </p:cNvPr>
          <p:cNvGrpSpPr/>
          <p:nvPr/>
        </p:nvGrpSpPr>
        <p:grpSpPr>
          <a:xfrm>
            <a:off x="7124699" y="1348928"/>
            <a:ext cx="2019301" cy="1128290"/>
            <a:chOff x="444500" y="1963834"/>
            <a:chExt cx="2019301" cy="1128290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B5F94E9E-03F6-75B2-384E-674DE5DCF4B5}"/>
                </a:ext>
              </a:extLst>
            </p:cNvPr>
            <p:cNvSpPr txBox="1"/>
            <p:nvPr/>
          </p:nvSpPr>
          <p:spPr>
            <a:xfrm>
              <a:off x="444501" y="2188222"/>
              <a:ext cx="1620434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6CA0BD70-D657-284C-D1AE-E9F31756BAA1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5B1B7BA4-8E0E-C062-E560-B7C44BD149A4}"/>
              </a:ext>
            </a:extLst>
          </p:cNvPr>
          <p:cNvGrpSpPr/>
          <p:nvPr/>
        </p:nvGrpSpPr>
        <p:grpSpPr>
          <a:xfrm>
            <a:off x="6072607" y="3280565"/>
            <a:ext cx="2496999" cy="712791"/>
            <a:chOff x="444500" y="1963834"/>
            <a:chExt cx="2496999" cy="712791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A8D53D10-6993-AE45-5100-B0149667DC85}"/>
                </a:ext>
              </a:extLst>
            </p:cNvPr>
            <p:cNvSpPr txBox="1"/>
            <p:nvPr/>
          </p:nvSpPr>
          <p:spPr>
            <a:xfrm>
              <a:off x="444500" y="2188222"/>
              <a:ext cx="249699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7C573260-595A-01D6-A6ED-5420CE8C431E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2450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99553" y="207965"/>
            <a:ext cx="463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AC04664-3387-4844-C070-C938D5B6A6BD}"/>
              </a:ext>
            </a:extLst>
          </p:cNvPr>
          <p:cNvSpPr>
            <a:spLocks/>
          </p:cNvSpPr>
          <p:nvPr/>
        </p:nvSpPr>
        <p:spPr bwMode="auto">
          <a:xfrm>
            <a:off x="2570280" y="1211853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rgbClr val="EEF3FB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1E16F23C-9635-D489-A4A9-1BDCBA74281D}"/>
              </a:ext>
            </a:extLst>
          </p:cNvPr>
          <p:cNvSpPr>
            <a:spLocks/>
          </p:cNvSpPr>
          <p:nvPr/>
        </p:nvSpPr>
        <p:spPr bwMode="auto">
          <a:xfrm>
            <a:off x="904589" y="2092708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1636A91-72BA-59D4-BF54-C9C2FD2615B3}"/>
              </a:ext>
            </a:extLst>
          </p:cNvPr>
          <p:cNvSpPr/>
          <p:nvPr/>
        </p:nvSpPr>
        <p:spPr>
          <a:xfrm>
            <a:off x="1153774" y="2671537"/>
            <a:ext cx="95923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EEF3FB"/>
                </a:solidFill>
                <a:cs typeface="+mn-ea"/>
                <a:sym typeface="+mn-lt"/>
              </a:rPr>
              <a:t>添加标题</a:t>
            </a:r>
            <a:endParaRPr lang="zh-CN" altLang="en-US" sz="300" b="1" dirty="0">
              <a:solidFill>
                <a:srgbClr val="EEF3FB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81799E9-0D47-FCE7-75EE-385FFE6AC867}"/>
              </a:ext>
            </a:extLst>
          </p:cNvPr>
          <p:cNvGrpSpPr/>
          <p:nvPr/>
        </p:nvGrpSpPr>
        <p:grpSpPr>
          <a:xfrm>
            <a:off x="1532258" y="2350830"/>
            <a:ext cx="230951" cy="229729"/>
            <a:chOff x="3856417" y="4248125"/>
            <a:chExt cx="409860" cy="407692"/>
          </a:xfrm>
          <a:solidFill>
            <a:schemeClr val="bg1"/>
          </a:solidFill>
        </p:grpSpPr>
        <p:sp>
          <p:nvSpPr>
            <p:cNvPr id="11" name="Freeform 187">
              <a:extLst>
                <a:ext uri="{FF2B5EF4-FFF2-40B4-BE49-F238E27FC236}">
                  <a16:creationId xmlns:a16="http://schemas.microsoft.com/office/drawing/2014/main" id="{BA11C81B-9D1A-17C4-C1B5-45ABDBE92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88">
              <a:extLst>
                <a:ext uri="{FF2B5EF4-FFF2-40B4-BE49-F238E27FC236}">
                  <a16:creationId xmlns:a16="http://schemas.microsoft.com/office/drawing/2014/main" id="{9707B821-B401-8DEE-3E92-A5B9724FE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89">
              <a:extLst>
                <a:ext uri="{FF2B5EF4-FFF2-40B4-BE49-F238E27FC236}">
                  <a16:creationId xmlns:a16="http://schemas.microsoft.com/office/drawing/2014/main" id="{7DD8DE06-6F0F-34AC-429B-A9D8C786EE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190">
              <a:extLst>
                <a:ext uri="{FF2B5EF4-FFF2-40B4-BE49-F238E27FC236}">
                  <a16:creationId xmlns:a16="http://schemas.microsoft.com/office/drawing/2014/main" id="{4E94D9D6-5A4A-9E7A-ADC3-FC365284B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91">
              <a:extLst>
                <a:ext uri="{FF2B5EF4-FFF2-40B4-BE49-F238E27FC236}">
                  <a16:creationId xmlns:a16="http://schemas.microsoft.com/office/drawing/2014/main" id="{68039B65-FF15-8CBF-C7AD-BAC6A962E7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92">
              <a:extLst>
                <a:ext uri="{FF2B5EF4-FFF2-40B4-BE49-F238E27FC236}">
                  <a16:creationId xmlns:a16="http://schemas.microsoft.com/office/drawing/2014/main" id="{D1DEB61E-48DC-E1BB-FC9C-783DB03EE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193">
              <a:extLst>
                <a:ext uri="{FF2B5EF4-FFF2-40B4-BE49-F238E27FC236}">
                  <a16:creationId xmlns:a16="http://schemas.microsoft.com/office/drawing/2014/main" id="{AA3A4EA2-9474-21A5-0CF9-BAF559C4B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8ECDF57D-ACFF-C525-4C5A-9A8C375C8D23}"/>
              </a:ext>
            </a:extLst>
          </p:cNvPr>
          <p:cNvSpPr/>
          <p:nvPr/>
        </p:nvSpPr>
        <p:spPr>
          <a:xfrm>
            <a:off x="3297195" y="1504817"/>
            <a:ext cx="4791075" cy="36859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AF8C4B0-C839-BC1A-99C0-C08758620FD2}"/>
              </a:ext>
            </a:extLst>
          </p:cNvPr>
          <p:cNvSpPr txBox="1"/>
          <p:nvPr/>
        </p:nvSpPr>
        <p:spPr>
          <a:xfrm>
            <a:off x="3516270" y="1531073"/>
            <a:ext cx="3875130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B5E57AA9-5610-F0B2-2C43-1438D74C6CB3}"/>
              </a:ext>
            </a:extLst>
          </p:cNvPr>
          <p:cNvSpPr/>
          <p:nvPr/>
        </p:nvSpPr>
        <p:spPr>
          <a:xfrm>
            <a:off x="3297195" y="2043335"/>
            <a:ext cx="4791075" cy="368593"/>
          </a:xfrm>
          <a:prstGeom prst="roundRect">
            <a:avLst/>
          </a:prstGeom>
          <a:solidFill>
            <a:srgbClr val="0070C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5A90DC9-F974-4297-D776-6E737FEBAE21}"/>
              </a:ext>
            </a:extLst>
          </p:cNvPr>
          <p:cNvSpPr txBox="1"/>
          <p:nvPr/>
        </p:nvSpPr>
        <p:spPr>
          <a:xfrm>
            <a:off x="3516270" y="2069591"/>
            <a:ext cx="3875130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rgbClr val="EEF3FB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395E5FA9-0EF4-03AC-1192-D50773838B91}"/>
              </a:ext>
            </a:extLst>
          </p:cNvPr>
          <p:cNvSpPr/>
          <p:nvPr/>
        </p:nvSpPr>
        <p:spPr>
          <a:xfrm>
            <a:off x="3297195" y="2581853"/>
            <a:ext cx="4791075" cy="36859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5FD2304-ADF9-2B18-B5D5-0F6D6905AE78}"/>
              </a:ext>
            </a:extLst>
          </p:cNvPr>
          <p:cNvSpPr txBox="1"/>
          <p:nvPr/>
        </p:nvSpPr>
        <p:spPr>
          <a:xfrm>
            <a:off x="3516270" y="2608109"/>
            <a:ext cx="3875130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8C5C9B0F-DB53-CE56-C8A2-3BE3EAC553FB}"/>
              </a:ext>
            </a:extLst>
          </p:cNvPr>
          <p:cNvSpPr/>
          <p:nvPr/>
        </p:nvSpPr>
        <p:spPr>
          <a:xfrm>
            <a:off x="3297195" y="3120371"/>
            <a:ext cx="4791075" cy="368593"/>
          </a:xfrm>
          <a:prstGeom prst="roundRect">
            <a:avLst/>
          </a:prstGeom>
          <a:solidFill>
            <a:srgbClr val="0070C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CD38D9E-11BB-0009-CB7E-F95385523309}"/>
              </a:ext>
            </a:extLst>
          </p:cNvPr>
          <p:cNvSpPr txBox="1"/>
          <p:nvPr/>
        </p:nvSpPr>
        <p:spPr>
          <a:xfrm>
            <a:off x="3516270" y="3146627"/>
            <a:ext cx="3875130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rgbClr val="EEF3FB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AE4857A3-29C8-3033-D747-C4EF6D1A68E9}"/>
              </a:ext>
            </a:extLst>
          </p:cNvPr>
          <p:cNvSpPr/>
          <p:nvPr/>
        </p:nvSpPr>
        <p:spPr>
          <a:xfrm>
            <a:off x="3297195" y="3658889"/>
            <a:ext cx="4791075" cy="36859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0C6EA8A-9B60-E6AC-3E7C-92D3C1700366}"/>
              </a:ext>
            </a:extLst>
          </p:cNvPr>
          <p:cNvSpPr txBox="1"/>
          <p:nvPr/>
        </p:nvSpPr>
        <p:spPr>
          <a:xfrm>
            <a:off x="3516270" y="3685145"/>
            <a:ext cx="3875130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694589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99553" y="207965"/>
            <a:ext cx="463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AE5910A-1F69-83F3-B038-6612816007A9}"/>
              </a:ext>
            </a:extLst>
          </p:cNvPr>
          <p:cNvGrpSpPr/>
          <p:nvPr/>
        </p:nvGrpSpPr>
        <p:grpSpPr>
          <a:xfrm>
            <a:off x="3654701" y="1549636"/>
            <a:ext cx="1834600" cy="2069978"/>
            <a:chOff x="3117124" y="1146053"/>
            <a:chExt cx="2909754" cy="3283073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C41221A-29D9-433A-DFB6-2BD558CFCD3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930464" y="1332713"/>
              <a:ext cx="3283073" cy="290975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247A906-CA57-9C73-0156-549009FA7F0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358122" y="1711743"/>
              <a:ext cx="2427755" cy="21516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F5F0130-32AA-6219-9E52-2D8D31BF4F14}"/>
              </a:ext>
            </a:extLst>
          </p:cNvPr>
          <p:cNvSpPr/>
          <p:nvPr/>
        </p:nvSpPr>
        <p:spPr>
          <a:xfrm>
            <a:off x="611188" y="1260306"/>
            <a:ext cx="2189162" cy="34043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4018234-42F8-B76F-1EDA-C8DA3FDF5DA8}"/>
              </a:ext>
            </a:extLst>
          </p:cNvPr>
          <p:cNvCxnSpPr>
            <a:cxnSpLocks/>
            <a:stCxn id="13" idx="3"/>
            <a:endCxn id="6" idx="1"/>
          </p:cNvCxnSpPr>
          <p:nvPr/>
        </p:nvCxnSpPr>
        <p:spPr>
          <a:xfrm>
            <a:off x="2859335" y="1437503"/>
            <a:ext cx="888753" cy="5622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BD8D018-7F77-64E1-5C2F-6499BE135A4A}"/>
              </a:ext>
            </a:extLst>
          </p:cNvPr>
          <p:cNvGrpSpPr/>
          <p:nvPr/>
        </p:nvGrpSpPr>
        <p:grpSpPr>
          <a:xfrm>
            <a:off x="546266" y="1299003"/>
            <a:ext cx="2511872" cy="797635"/>
            <a:chOff x="150732" y="1954309"/>
            <a:chExt cx="2511872" cy="79763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37D302E-9341-4BD6-74C4-DD27786E1471}"/>
                </a:ext>
              </a:extLst>
            </p:cNvPr>
            <p:cNvSpPr txBox="1"/>
            <p:nvPr/>
          </p:nvSpPr>
          <p:spPr>
            <a:xfrm>
              <a:off x="150732" y="2263541"/>
              <a:ext cx="251187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E432313-4705-2A29-9BC9-62DF663E1C35}"/>
                </a:ext>
              </a:extLst>
            </p:cNvPr>
            <p:cNvSpPr txBox="1"/>
            <p:nvPr/>
          </p:nvSpPr>
          <p:spPr>
            <a:xfrm>
              <a:off x="444500" y="1954309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ECFD0E0-9381-1DDF-F15F-675033B51548}"/>
              </a:ext>
            </a:extLst>
          </p:cNvPr>
          <p:cNvSpPr/>
          <p:nvPr/>
        </p:nvSpPr>
        <p:spPr>
          <a:xfrm>
            <a:off x="611188" y="2282112"/>
            <a:ext cx="2189162" cy="340438"/>
          </a:xfrm>
          <a:prstGeom prst="roundRect">
            <a:avLst/>
          </a:prstGeom>
          <a:solidFill>
            <a:srgbClr val="0070C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99F81CB-104E-DE27-3292-0D65A6BE3989}"/>
              </a:ext>
            </a:extLst>
          </p:cNvPr>
          <p:cNvGrpSpPr/>
          <p:nvPr/>
        </p:nvGrpSpPr>
        <p:grpSpPr>
          <a:xfrm>
            <a:off x="546266" y="2320809"/>
            <a:ext cx="2511872" cy="797635"/>
            <a:chOff x="150732" y="1954309"/>
            <a:chExt cx="2511872" cy="79763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CEDDF84-F940-DF51-4955-C5B517FB7A74}"/>
                </a:ext>
              </a:extLst>
            </p:cNvPr>
            <p:cNvSpPr txBox="1"/>
            <p:nvPr/>
          </p:nvSpPr>
          <p:spPr>
            <a:xfrm>
              <a:off x="150732" y="2263541"/>
              <a:ext cx="251187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D8AA4D2-9B52-4BA5-35C0-1F3F07B277ED}"/>
                </a:ext>
              </a:extLst>
            </p:cNvPr>
            <p:cNvSpPr txBox="1"/>
            <p:nvPr/>
          </p:nvSpPr>
          <p:spPr>
            <a:xfrm>
              <a:off x="444500" y="1954309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rgbClr val="EEF3FB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068B61F-6D88-5094-F2A9-C21AEE856954}"/>
              </a:ext>
            </a:extLst>
          </p:cNvPr>
          <p:cNvSpPr/>
          <p:nvPr/>
        </p:nvSpPr>
        <p:spPr>
          <a:xfrm>
            <a:off x="611188" y="3303918"/>
            <a:ext cx="2189162" cy="34043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892399D-1E25-2BDE-22FB-7A99A0F917A0}"/>
              </a:ext>
            </a:extLst>
          </p:cNvPr>
          <p:cNvGrpSpPr/>
          <p:nvPr/>
        </p:nvGrpSpPr>
        <p:grpSpPr>
          <a:xfrm>
            <a:off x="546266" y="3342615"/>
            <a:ext cx="2511872" cy="797635"/>
            <a:chOff x="150732" y="1954309"/>
            <a:chExt cx="2511872" cy="79763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B6222A7-B11A-9B5C-085E-AF0325EBE3B6}"/>
                </a:ext>
              </a:extLst>
            </p:cNvPr>
            <p:cNvSpPr txBox="1"/>
            <p:nvPr/>
          </p:nvSpPr>
          <p:spPr>
            <a:xfrm>
              <a:off x="150732" y="2263541"/>
              <a:ext cx="251187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BA2A632-CD8C-F223-4E4C-7EB099BD82D9}"/>
                </a:ext>
              </a:extLst>
            </p:cNvPr>
            <p:cNvSpPr txBox="1"/>
            <p:nvPr/>
          </p:nvSpPr>
          <p:spPr>
            <a:xfrm>
              <a:off x="444500" y="1954309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758E6520-0101-8332-750B-F357732B5DBC}"/>
              </a:ext>
            </a:extLst>
          </p:cNvPr>
          <p:cNvSpPr/>
          <p:nvPr/>
        </p:nvSpPr>
        <p:spPr>
          <a:xfrm>
            <a:off x="6343651" y="1260306"/>
            <a:ext cx="2189162" cy="340438"/>
          </a:xfrm>
          <a:prstGeom prst="roundRect">
            <a:avLst/>
          </a:prstGeom>
          <a:solidFill>
            <a:srgbClr val="0070C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24E427F-3030-3FF4-9C7F-68F38161E62A}"/>
              </a:ext>
            </a:extLst>
          </p:cNvPr>
          <p:cNvGrpSpPr/>
          <p:nvPr/>
        </p:nvGrpSpPr>
        <p:grpSpPr>
          <a:xfrm>
            <a:off x="6278729" y="1299003"/>
            <a:ext cx="2511872" cy="797635"/>
            <a:chOff x="150732" y="1954309"/>
            <a:chExt cx="2511872" cy="79763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4F9E12C-9AE4-6E2B-F14F-E8C740E9E8F6}"/>
                </a:ext>
              </a:extLst>
            </p:cNvPr>
            <p:cNvSpPr txBox="1"/>
            <p:nvPr/>
          </p:nvSpPr>
          <p:spPr>
            <a:xfrm>
              <a:off x="150732" y="2263541"/>
              <a:ext cx="251187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F9EEA20-13AD-40A4-488B-323644E4661E}"/>
                </a:ext>
              </a:extLst>
            </p:cNvPr>
            <p:cNvSpPr txBox="1"/>
            <p:nvPr/>
          </p:nvSpPr>
          <p:spPr>
            <a:xfrm>
              <a:off x="444500" y="1954309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rgbClr val="EEF3FB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5A20B9D-ED6D-EA39-1C01-7AC78B83F660}"/>
              </a:ext>
            </a:extLst>
          </p:cNvPr>
          <p:cNvSpPr/>
          <p:nvPr/>
        </p:nvSpPr>
        <p:spPr>
          <a:xfrm>
            <a:off x="6343651" y="2282112"/>
            <a:ext cx="2189162" cy="34043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1768636-6599-0A2A-99C1-09ADEEFF2A83}"/>
              </a:ext>
            </a:extLst>
          </p:cNvPr>
          <p:cNvGrpSpPr/>
          <p:nvPr/>
        </p:nvGrpSpPr>
        <p:grpSpPr>
          <a:xfrm>
            <a:off x="6278729" y="2320809"/>
            <a:ext cx="2511872" cy="797635"/>
            <a:chOff x="150732" y="1954309"/>
            <a:chExt cx="2511872" cy="79763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B3F161E-6DF9-EA53-7C0B-95737F5F0377}"/>
                </a:ext>
              </a:extLst>
            </p:cNvPr>
            <p:cNvSpPr txBox="1"/>
            <p:nvPr/>
          </p:nvSpPr>
          <p:spPr>
            <a:xfrm>
              <a:off x="150732" y="2263541"/>
              <a:ext cx="251187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C3FDA57-DA4D-3B57-1E93-EDE798C9D243}"/>
                </a:ext>
              </a:extLst>
            </p:cNvPr>
            <p:cNvSpPr txBox="1"/>
            <p:nvPr/>
          </p:nvSpPr>
          <p:spPr>
            <a:xfrm>
              <a:off x="444500" y="1954309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E6766F61-CDE3-6879-E011-5142B77F06C4}"/>
              </a:ext>
            </a:extLst>
          </p:cNvPr>
          <p:cNvSpPr/>
          <p:nvPr/>
        </p:nvSpPr>
        <p:spPr>
          <a:xfrm>
            <a:off x="6343651" y="3303918"/>
            <a:ext cx="2189162" cy="340438"/>
          </a:xfrm>
          <a:prstGeom prst="roundRect">
            <a:avLst/>
          </a:prstGeom>
          <a:solidFill>
            <a:srgbClr val="0070C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AD4548B-AE44-5A6C-9D99-5E9C7F42A134}"/>
              </a:ext>
            </a:extLst>
          </p:cNvPr>
          <p:cNvGrpSpPr/>
          <p:nvPr/>
        </p:nvGrpSpPr>
        <p:grpSpPr>
          <a:xfrm>
            <a:off x="6278729" y="3342615"/>
            <a:ext cx="2511872" cy="797635"/>
            <a:chOff x="150732" y="1954309"/>
            <a:chExt cx="2511872" cy="79763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6A46983-6480-066E-C04F-A79CAF3DEB8C}"/>
                </a:ext>
              </a:extLst>
            </p:cNvPr>
            <p:cNvSpPr txBox="1"/>
            <p:nvPr/>
          </p:nvSpPr>
          <p:spPr>
            <a:xfrm>
              <a:off x="150732" y="2263541"/>
              <a:ext cx="251187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1F1E313-55E2-6832-4248-4D53E53610EF}"/>
                </a:ext>
              </a:extLst>
            </p:cNvPr>
            <p:cNvSpPr txBox="1"/>
            <p:nvPr/>
          </p:nvSpPr>
          <p:spPr>
            <a:xfrm>
              <a:off x="444500" y="1954309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rgbClr val="EEF3FB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6EDEBA4A-EC8E-4CF7-2EA4-D6F9217E979A}"/>
              </a:ext>
            </a:extLst>
          </p:cNvPr>
          <p:cNvCxnSpPr>
            <a:cxnSpLocks/>
            <a:stCxn id="17" idx="3"/>
          </p:cNvCxnSpPr>
          <p:nvPr/>
        </p:nvCxnSpPr>
        <p:spPr>
          <a:xfrm>
            <a:off x="2859335" y="2459309"/>
            <a:ext cx="789428" cy="7247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F0BADBA2-C457-DAAF-B885-C8B856BED3F9}"/>
              </a:ext>
            </a:extLst>
          </p:cNvPr>
          <p:cNvCxnSpPr>
            <a:cxnSpLocks/>
            <a:stCxn id="21" idx="3"/>
            <a:endCxn id="6" idx="10"/>
          </p:cNvCxnSpPr>
          <p:nvPr/>
        </p:nvCxnSpPr>
        <p:spPr>
          <a:xfrm flipV="1">
            <a:off x="2859335" y="3167982"/>
            <a:ext cx="888753" cy="3131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24D984A0-1722-0866-660C-46E466BFA3D5}"/>
              </a:ext>
            </a:extLst>
          </p:cNvPr>
          <p:cNvCxnSpPr>
            <a:cxnSpLocks/>
            <a:stCxn id="22" idx="1"/>
            <a:endCxn id="6" idx="4"/>
          </p:cNvCxnSpPr>
          <p:nvPr/>
        </p:nvCxnSpPr>
        <p:spPr>
          <a:xfrm flipH="1">
            <a:off x="5395914" y="1430525"/>
            <a:ext cx="947737" cy="5692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7E10B909-9A0E-E7A0-31F9-91314741BAE2}"/>
              </a:ext>
            </a:extLst>
          </p:cNvPr>
          <p:cNvCxnSpPr>
            <a:cxnSpLocks/>
            <a:stCxn id="27" idx="1"/>
          </p:cNvCxnSpPr>
          <p:nvPr/>
        </p:nvCxnSpPr>
        <p:spPr>
          <a:xfrm flipH="1">
            <a:off x="5526491" y="2452331"/>
            <a:ext cx="817160" cy="794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26D4C593-6D63-61A1-7F9E-084BDC2F58D7}"/>
              </a:ext>
            </a:extLst>
          </p:cNvPr>
          <p:cNvCxnSpPr>
            <a:cxnSpLocks/>
            <a:stCxn id="31" idx="1"/>
            <a:endCxn id="6" idx="7"/>
          </p:cNvCxnSpPr>
          <p:nvPr/>
        </p:nvCxnSpPr>
        <p:spPr>
          <a:xfrm flipH="1" flipV="1">
            <a:off x="5395914" y="3167982"/>
            <a:ext cx="947737" cy="3061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203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>
            <a:extLst>
              <a:ext uri="{FF2B5EF4-FFF2-40B4-BE49-F238E27FC236}">
                <a16:creationId xmlns:a16="http://schemas.microsoft.com/office/drawing/2014/main" id="{2DC5D189-B8C8-8421-2C41-8DE35E287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3975" y="4538"/>
            <a:ext cx="7806346" cy="4170680"/>
          </a:xfrm>
          <a:prstGeom prst="rect">
            <a:avLst/>
          </a:prstGeom>
        </p:spPr>
      </p:pic>
      <p:sp>
        <p:nvSpPr>
          <p:cNvPr id="3" name="Freeform 5">
            <a:extLst>
              <a:ext uri="{FF2B5EF4-FFF2-40B4-BE49-F238E27FC236}">
                <a16:creationId xmlns:a16="http://schemas.microsoft.com/office/drawing/2014/main" id="{C054F7C5-B8E1-8D8E-86B3-2AA05B7F254C}"/>
              </a:ext>
            </a:extLst>
          </p:cNvPr>
          <p:cNvSpPr>
            <a:spLocks/>
          </p:cNvSpPr>
          <p:nvPr/>
        </p:nvSpPr>
        <p:spPr bwMode="auto">
          <a:xfrm>
            <a:off x="3482083" y="2887806"/>
            <a:ext cx="299800" cy="26571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CD7CBD6-159E-CDD0-7D14-D76B23E4E632}"/>
              </a:ext>
            </a:extLst>
          </p:cNvPr>
          <p:cNvSpPr/>
          <p:nvPr/>
        </p:nvSpPr>
        <p:spPr>
          <a:xfrm>
            <a:off x="0" y="3786774"/>
            <a:ext cx="9144000" cy="1356726"/>
          </a:xfrm>
          <a:custGeom>
            <a:avLst/>
            <a:gdLst>
              <a:gd name="connsiteX0" fmla="*/ 0 w 9144000"/>
              <a:gd name="connsiteY0" fmla="*/ 0 h 1356726"/>
              <a:gd name="connsiteX1" fmla="*/ 28065 w 9144000"/>
              <a:gd name="connsiteY1" fmla="*/ 7285 h 1356726"/>
              <a:gd name="connsiteX2" fmla="*/ 4572000 w 9144000"/>
              <a:gd name="connsiteY2" fmla="*/ 520950 h 1356726"/>
              <a:gd name="connsiteX3" fmla="*/ 9115935 w 9144000"/>
              <a:gd name="connsiteY3" fmla="*/ 7285 h 1356726"/>
              <a:gd name="connsiteX4" fmla="*/ 9144000 w 9144000"/>
              <a:gd name="connsiteY4" fmla="*/ 0 h 1356726"/>
              <a:gd name="connsiteX5" fmla="*/ 9144000 w 9144000"/>
              <a:gd name="connsiteY5" fmla="*/ 1356726 h 1356726"/>
              <a:gd name="connsiteX6" fmla="*/ 0 w 9144000"/>
              <a:gd name="connsiteY6" fmla="*/ 1356726 h 1356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1356726">
                <a:moveTo>
                  <a:pt x="0" y="0"/>
                </a:moveTo>
                <a:lnTo>
                  <a:pt x="28065" y="7285"/>
                </a:lnTo>
                <a:cubicBezTo>
                  <a:pt x="1353004" y="333244"/>
                  <a:pt x="2908363" y="520950"/>
                  <a:pt x="4572000" y="520950"/>
                </a:cubicBezTo>
                <a:cubicBezTo>
                  <a:pt x="6235637" y="520950"/>
                  <a:pt x="7790996" y="333244"/>
                  <a:pt x="9115935" y="7285"/>
                </a:cubicBezTo>
                <a:lnTo>
                  <a:pt x="9144000" y="0"/>
                </a:lnTo>
                <a:lnTo>
                  <a:pt x="9144000" y="1356726"/>
                </a:lnTo>
                <a:lnTo>
                  <a:pt x="0" y="1356726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20E7D6B0-140C-4632-09D6-EBC837B17E29}"/>
              </a:ext>
            </a:extLst>
          </p:cNvPr>
          <p:cNvSpPr/>
          <p:nvPr/>
        </p:nvSpPr>
        <p:spPr>
          <a:xfrm>
            <a:off x="0" y="3105828"/>
            <a:ext cx="9144000" cy="1219299"/>
          </a:xfrm>
          <a:custGeom>
            <a:avLst/>
            <a:gdLst>
              <a:gd name="connsiteX0" fmla="*/ 9144000 w 9144000"/>
              <a:gd name="connsiteY0" fmla="*/ 0 h 1219299"/>
              <a:gd name="connsiteX1" fmla="*/ 9144000 w 9144000"/>
              <a:gd name="connsiteY1" fmla="*/ 257992 h 1219299"/>
              <a:gd name="connsiteX2" fmla="*/ 8828235 w 9144000"/>
              <a:gd name="connsiteY2" fmla="*/ 409003 h 1219299"/>
              <a:gd name="connsiteX3" fmla="*/ 4538663 w 9144000"/>
              <a:gd name="connsiteY3" fmla="*/ 1219299 h 1219299"/>
              <a:gd name="connsiteX4" fmla="*/ 249092 w 9144000"/>
              <a:gd name="connsiteY4" fmla="*/ 409003 h 1219299"/>
              <a:gd name="connsiteX5" fmla="*/ 0 w 9144000"/>
              <a:gd name="connsiteY5" fmla="*/ 289878 h 1219299"/>
              <a:gd name="connsiteX6" fmla="*/ 0 w 9144000"/>
              <a:gd name="connsiteY6" fmla="*/ 41949 h 1219299"/>
              <a:gd name="connsiteX7" fmla="*/ 150686 w 9144000"/>
              <a:gd name="connsiteY7" fmla="*/ 136755 h 1219299"/>
              <a:gd name="connsiteX8" fmla="*/ 4538663 w 9144000"/>
              <a:gd name="connsiteY8" fmla="*/ 1176075 h 1219299"/>
              <a:gd name="connsiteX9" fmla="*/ 8926640 w 9144000"/>
              <a:gd name="connsiteY9" fmla="*/ 136755 h 121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1219299">
                <a:moveTo>
                  <a:pt x="9144000" y="0"/>
                </a:moveTo>
                <a:lnTo>
                  <a:pt x="9144000" y="257992"/>
                </a:lnTo>
                <a:lnTo>
                  <a:pt x="8828235" y="409003"/>
                </a:lnTo>
                <a:cubicBezTo>
                  <a:pt x="7662539" y="915212"/>
                  <a:pt x="6168089" y="1219299"/>
                  <a:pt x="4538663" y="1219299"/>
                </a:cubicBezTo>
                <a:cubicBezTo>
                  <a:pt x="2909238" y="1219299"/>
                  <a:pt x="1414788" y="915212"/>
                  <a:pt x="249092" y="409003"/>
                </a:cubicBezTo>
                <a:lnTo>
                  <a:pt x="0" y="289878"/>
                </a:lnTo>
                <a:lnTo>
                  <a:pt x="0" y="41949"/>
                </a:lnTo>
                <a:lnTo>
                  <a:pt x="150686" y="136755"/>
                </a:lnTo>
                <a:cubicBezTo>
                  <a:pt x="1273667" y="778900"/>
                  <a:pt x="2825052" y="1176075"/>
                  <a:pt x="4538663" y="1176075"/>
                </a:cubicBezTo>
                <a:cubicBezTo>
                  <a:pt x="6252275" y="1176075"/>
                  <a:pt x="7803659" y="778900"/>
                  <a:pt x="8926640" y="136755"/>
                </a:cubicBezTo>
                <a:close/>
              </a:path>
            </a:pathLst>
          </a:custGeom>
          <a:solidFill>
            <a:srgbClr val="0070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B79E47-6393-731F-D348-68E616887555}"/>
              </a:ext>
            </a:extLst>
          </p:cNvPr>
          <p:cNvGrpSpPr/>
          <p:nvPr/>
        </p:nvGrpSpPr>
        <p:grpSpPr>
          <a:xfrm>
            <a:off x="1619250" y="1113068"/>
            <a:ext cx="2313760" cy="2050660"/>
            <a:chOff x="3959907" y="1326982"/>
            <a:chExt cx="495183" cy="438876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0DC8712A-2415-92A8-011C-EEBB44A86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907" y="1326982"/>
              <a:ext cx="495183" cy="4388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EF3FB"/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AB9F061-AE89-9591-CAC2-617CEEFADEDA}"/>
                </a:ext>
              </a:extLst>
            </p:cNvPr>
            <p:cNvSpPr txBox="1"/>
            <p:nvPr/>
          </p:nvSpPr>
          <p:spPr>
            <a:xfrm>
              <a:off x="3998199" y="1362344"/>
              <a:ext cx="428905" cy="398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11500" dirty="0">
                  <a:solidFill>
                    <a:srgbClr val="0070C0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11500" dirty="0">
                <a:solidFill>
                  <a:srgbClr val="0070C0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20" name="Freeform 5">
            <a:extLst>
              <a:ext uri="{FF2B5EF4-FFF2-40B4-BE49-F238E27FC236}">
                <a16:creationId xmlns:a16="http://schemas.microsoft.com/office/drawing/2014/main" id="{E6610274-C49C-045F-69F8-84F58AB9E931}"/>
              </a:ext>
            </a:extLst>
          </p:cNvPr>
          <p:cNvSpPr>
            <a:spLocks/>
          </p:cNvSpPr>
          <p:nvPr/>
        </p:nvSpPr>
        <p:spPr bwMode="auto">
          <a:xfrm>
            <a:off x="1632731" y="1128389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47AE38-1D3F-FD66-BBCF-F31F1220E5B3}"/>
              </a:ext>
            </a:extLst>
          </p:cNvPr>
          <p:cNvSpPr txBox="1"/>
          <p:nvPr/>
        </p:nvSpPr>
        <p:spPr>
          <a:xfrm>
            <a:off x="4143448" y="1730146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C1DB5C-7533-156E-7AB0-FD94E7367FB9}"/>
              </a:ext>
            </a:extLst>
          </p:cNvPr>
          <p:cNvSpPr txBox="1"/>
          <p:nvPr/>
        </p:nvSpPr>
        <p:spPr>
          <a:xfrm>
            <a:off x="4143448" y="2212518"/>
            <a:ext cx="3986801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8987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D98AA14-2FF9-20BE-6AED-B818B27306D1}"/>
              </a:ext>
            </a:extLst>
          </p:cNvPr>
          <p:cNvSpPr>
            <a:spLocks/>
          </p:cNvSpPr>
          <p:nvPr/>
        </p:nvSpPr>
        <p:spPr bwMode="auto">
          <a:xfrm>
            <a:off x="88204" y="226541"/>
            <a:ext cx="302449" cy="2680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EF3FB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9720E6D-030B-F758-46AD-893FB52B2AF1}"/>
              </a:ext>
            </a:extLst>
          </p:cNvPr>
          <p:cNvSpPr>
            <a:spLocks/>
          </p:cNvSpPr>
          <p:nvPr/>
        </p:nvSpPr>
        <p:spPr bwMode="auto">
          <a:xfrm>
            <a:off x="280181" y="185414"/>
            <a:ext cx="502333" cy="4452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0A03C-8C06-D111-02A2-E0CD03A30840}"/>
              </a:ext>
            </a:extLst>
          </p:cNvPr>
          <p:cNvSpPr txBox="1"/>
          <p:nvPr/>
        </p:nvSpPr>
        <p:spPr>
          <a:xfrm>
            <a:off x="801886" y="185414"/>
            <a:ext cx="3282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3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1DAD5B-CC2F-1D4F-5E4D-744CF0A12E40}"/>
              </a:ext>
            </a:extLst>
          </p:cNvPr>
          <p:cNvSpPr txBox="1"/>
          <p:nvPr/>
        </p:nvSpPr>
        <p:spPr>
          <a:xfrm>
            <a:off x="280501" y="207965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000" dirty="0"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2000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" name="圆角矩形 41">
            <a:extLst>
              <a:ext uri="{FF2B5EF4-FFF2-40B4-BE49-F238E27FC236}">
                <a16:creationId xmlns:a16="http://schemas.microsoft.com/office/drawing/2014/main" id="{F3DC6479-77B6-0621-CEE2-B1333FD2F991}"/>
              </a:ext>
            </a:extLst>
          </p:cNvPr>
          <p:cNvSpPr/>
          <p:nvPr/>
        </p:nvSpPr>
        <p:spPr>
          <a:xfrm>
            <a:off x="899160" y="1073711"/>
            <a:ext cx="7345680" cy="1179092"/>
          </a:xfrm>
          <a:prstGeom prst="roundRect">
            <a:avLst>
              <a:gd name="adj" fmla="val 0"/>
            </a:avLst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DB6B1427-73D4-DA38-BCF6-7AFBCEE074FD}"/>
              </a:ext>
            </a:extLst>
          </p:cNvPr>
          <p:cNvSpPr txBox="1"/>
          <p:nvPr/>
        </p:nvSpPr>
        <p:spPr>
          <a:xfrm>
            <a:off x="1196625" y="1317179"/>
            <a:ext cx="6750750" cy="6527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模板网，幻灯片演示模板及素材免费下载！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模板网 唯 一访问网址：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www.51pptmoban.com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93">
            <a:extLst>
              <a:ext uri="{FF2B5EF4-FFF2-40B4-BE49-F238E27FC236}">
                <a16:creationId xmlns:a16="http://schemas.microsoft.com/office/drawing/2014/main" id="{DCC87433-5640-ECA1-9A59-4155E925DD6F}"/>
              </a:ext>
            </a:extLst>
          </p:cNvPr>
          <p:cNvSpPr/>
          <p:nvPr/>
        </p:nvSpPr>
        <p:spPr>
          <a:xfrm>
            <a:off x="861492" y="102914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93">
            <a:extLst>
              <a:ext uri="{FF2B5EF4-FFF2-40B4-BE49-F238E27FC236}">
                <a16:creationId xmlns:a16="http://schemas.microsoft.com/office/drawing/2014/main" id="{3D7C42D2-0594-B051-3738-36505FEC5C8D}"/>
              </a:ext>
            </a:extLst>
          </p:cNvPr>
          <p:cNvSpPr/>
          <p:nvPr/>
        </p:nvSpPr>
        <p:spPr>
          <a:xfrm rot="10800000">
            <a:off x="7996471" y="2009335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3C377BC9-6B17-6A2A-CEB1-3606CB3060F3}"/>
              </a:ext>
            </a:extLst>
          </p:cNvPr>
          <p:cNvSpPr>
            <a:spLocks/>
          </p:cNvSpPr>
          <p:nvPr/>
        </p:nvSpPr>
        <p:spPr bwMode="auto">
          <a:xfrm>
            <a:off x="1404977" y="2571750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74BC8EC-3FFD-53A0-6EE3-06EB4A2F12A4}"/>
              </a:ext>
            </a:extLst>
          </p:cNvPr>
          <p:cNvSpPr>
            <a:spLocks/>
          </p:cNvSpPr>
          <p:nvPr/>
        </p:nvSpPr>
        <p:spPr bwMode="auto">
          <a:xfrm>
            <a:off x="2979308" y="2571750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F32E9D74-F7E1-93F5-2E3A-2CB608A78DDF}"/>
              </a:ext>
            </a:extLst>
          </p:cNvPr>
          <p:cNvSpPr>
            <a:spLocks/>
          </p:cNvSpPr>
          <p:nvPr/>
        </p:nvSpPr>
        <p:spPr bwMode="auto">
          <a:xfrm>
            <a:off x="4578724" y="2571750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962EE6E-DC43-FCA2-F8BD-7E8643FD0564}"/>
              </a:ext>
            </a:extLst>
          </p:cNvPr>
          <p:cNvSpPr/>
          <p:nvPr/>
        </p:nvSpPr>
        <p:spPr>
          <a:xfrm>
            <a:off x="1627977" y="3143855"/>
            <a:ext cx="1042593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FEC7C7B-B8FD-DB1B-4616-F9639A28912B}"/>
              </a:ext>
            </a:extLst>
          </p:cNvPr>
          <p:cNvSpPr/>
          <p:nvPr/>
        </p:nvSpPr>
        <p:spPr>
          <a:xfrm>
            <a:off x="4801723" y="3143855"/>
            <a:ext cx="1042593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8A356E3-A73A-3A05-5031-F0FE2B773876}"/>
              </a:ext>
            </a:extLst>
          </p:cNvPr>
          <p:cNvSpPr/>
          <p:nvPr/>
        </p:nvSpPr>
        <p:spPr>
          <a:xfrm>
            <a:off x="3202308" y="3143855"/>
            <a:ext cx="1042593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BFE8D6F-0976-B71E-4467-14FCA381FF21}"/>
              </a:ext>
            </a:extLst>
          </p:cNvPr>
          <p:cNvGrpSpPr/>
          <p:nvPr/>
        </p:nvGrpSpPr>
        <p:grpSpPr>
          <a:xfrm>
            <a:off x="5192945" y="2816424"/>
            <a:ext cx="230951" cy="229729"/>
            <a:chOff x="3856417" y="4248125"/>
            <a:chExt cx="409860" cy="407692"/>
          </a:xfrm>
          <a:solidFill>
            <a:schemeClr val="bg1"/>
          </a:solidFill>
        </p:grpSpPr>
        <p:sp>
          <p:nvSpPr>
            <p:cNvPr id="20" name="Freeform 187">
              <a:extLst>
                <a:ext uri="{FF2B5EF4-FFF2-40B4-BE49-F238E27FC236}">
                  <a16:creationId xmlns:a16="http://schemas.microsoft.com/office/drawing/2014/main" id="{22575C58-F9E3-9118-5A65-72157FD22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88">
              <a:extLst>
                <a:ext uri="{FF2B5EF4-FFF2-40B4-BE49-F238E27FC236}">
                  <a16:creationId xmlns:a16="http://schemas.microsoft.com/office/drawing/2014/main" id="{927A4F8E-C7C8-422D-ABDB-77B30F819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89">
              <a:extLst>
                <a:ext uri="{FF2B5EF4-FFF2-40B4-BE49-F238E27FC236}">
                  <a16:creationId xmlns:a16="http://schemas.microsoft.com/office/drawing/2014/main" id="{322F20FA-C6BE-0C8F-2384-80FBD090E3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90">
              <a:extLst>
                <a:ext uri="{FF2B5EF4-FFF2-40B4-BE49-F238E27FC236}">
                  <a16:creationId xmlns:a16="http://schemas.microsoft.com/office/drawing/2014/main" id="{3050D80F-A58F-81C7-5D8F-A040F48FC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191">
              <a:extLst>
                <a:ext uri="{FF2B5EF4-FFF2-40B4-BE49-F238E27FC236}">
                  <a16:creationId xmlns:a16="http://schemas.microsoft.com/office/drawing/2014/main" id="{75ABEFC2-8CBF-E073-CD8D-98A8E70D3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192">
              <a:extLst>
                <a:ext uri="{FF2B5EF4-FFF2-40B4-BE49-F238E27FC236}">
                  <a16:creationId xmlns:a16="http://schemas.microsoft.com/office/drawing/2014/main" id="{540EE12A-C9B5-5643-8275-89DC052302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193">
              <a:extLst>
                <a:ext uri="{FF2B5EF4-FFF2-40B4-BE49-F238E27FC236}">
                  <a16:creationId xmlns:a16="http://schemas.microsoft.com/office/drawing/2014/main" id="{D872CA8B-7CC3-A89F-CC7A-A7412AC42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4D32A0-C640-A3F6-CA78-8BA7DBB16150}"/>
              </a:ext>
            </a:extLst>
          </p:cNvPr>
          <p:cNvGrpSpPr/>
          <p:nvPr/>
        </p:nvGrpSpPr>
        <p:grpSpPr>
          <a:xfrm>
            <a:off x="1997345" y="2774571"/>
            <a:ext cx="273108" cy="313433"/>
            <a:chOff x="2733098" y="4187405"/>
            <a:chExt cx="484675" cy="556238"/>
          </a:xfrm>
          <a:solidFill>
            <a:schemeClr val="bg1"/>
          </a:solidFill>
        </p:grpSpPr>
        <p:sp>
          <p:nvSpPr>
            <p:cNvPr id="28" name="Oval 302">
              <a:extLst>
                <a:ext uri="{FF2B5EF4-FFF2-40B4-BE49-F238E27FC236}">
                  <a16:creationId xmlns:a16="http://schemas.microsoft.com/office/drawing/2014/main" id="{A7B84695-7EC6-5909-0792-21E38E4B1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03">
              <a:extLst>
                <a:ext uri="{FF2B5EF4-FFF2-40B4-BE49-F238E27FC236}">
                  <a16:creationId xmlns:a16="http://schemas.microsoft.com/office/drawing/2014/main" id="{B42FF177-526A-6A70-453C-052354E643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04">
              <a:extLst>
                <a:ext uri="{FF2B5EF4-FFF2-40B4-BE49-F238E27FC236}">
                  <a16:creationId xmlns:a16="http://schemas.microsoft.com/office/drawing/2014/main" id="{EC13249A-B795-CB8F-CBB3-75C12E6EA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05">
              <a:extLst>
                <a:ext uri="{FF2B5EF4-FFF2-40B4-BE49-F238E27FC236}">
                  <a16:creationId xmlns:a16="http://schemas.microsoft.com/office/drawing/2014/main" id="{17F7926C-EF24-EB65-2C36-0EDCFF2C6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06">
              <a:extLst>
                <a:ext uri="{FF2B5EF4-FFF2-40B4-BE49-F238E27FC236}">
                  <a16:creationId xmlns:a16="http://schemas.microsoft.com/office/drawing/2014/main" id="{BE6D1EC3-E270-8531-BDAC-D4D107048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07">
              <a:extLst>
                <a:ext uri="{FF2B5EF4-FFF2-40B4-BE49-F238E27FC236}">
                  <a16:creationId xmlns:a16="http://schemas.microsoft.com/office/drawing/2014/main" id="{0A2C032F-47D5-E878-2C5D-80DAEA620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08">
              <a:extLst>
                <a:ext uri="{FF2B5EF4-FFF2-40B4-BE49-F238E27FC236}">
                  <a16:creationId xmlns:a16="http://schemas.microsoft.com/office/drawing/2014/main" id="{F2100616-CE0C-14B9-4329-397A3AD40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09">
              <a:extLst>
                <a:ext uri="{FF2B5EF4-FFF2-40B4-BE49-F238E27FC236}">
                  <a16:creationId xmlns:a16="http://schemas.microsoft.com/office/drawing/2014/main" id="{FA3011A4-322E-F5AC-42FD-0CA80C7AF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10">
              <a:extLst>
                <a:ext uri="{FF2B5EF4-FFF2-40B4-BE49-F238E27FC236}">
                  <a16:creationId xmlns:a16="http://schemas.microsoft.com/office/drawing/2014/main" id="{C22274DA-CA81-10EF-B177-337E7B0C8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11">
              <a:extLst>
                <a:ext uri="{FF2B5EF4-FFF2-40B4-BE49-F238E27FC236}">
                  <a16:creationId xmlns:a16="http://schemas.microsoft.com/office/drawing/2014/main" id="{06462380-30FC-5E1C-7383-FBCC7A84A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312">
              <a:extLst>
                <a:ext uri="{FF2B5EF4-FFF2-40B4-BE49-F238E27FC236}">
                  <a16:creationId xmlns:a16="http://schemas.microsoft.com/office/drawing/2014/main" id="{537B7830-9386-259A-0CA6-7701ABF4F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313">
              <a:extLst>
                <a:ext uri="{FF2B5EF4-FFF2-40B4-BE49-F238E27FC236}">
                  <a16:creationId xmlns:a16="http://schemas.microsoft.com/office/drawing/2014/main" id="{CF3261EF-F961-58A4-5E9D-DB1AC32DA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314">
              <a:extLst>
                <a:ext uri="{FF2B5EF4-FFF2-40B4-BE49-F238E27FC236}">
                  <a16:creationId xmlns:a16="http://schemas.microsoft.com/office/drawing/2014/main" id="{288F7464-969B-59EE-02FD-09ABC505E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315">
              <a:extLst>
                <a:ext uri="{FF2B5EF4-FFF2-40B4-BE49-F238E27FC236}">
                  <a16:creationId xmlns:a16="http://schemas.microsoft.com/office/drawing/2014/main" id="{447DE1A9-FBC2-A466-E3EF-C511F9D19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316">
              <a:extLst>
                <a:ext uri="{FF2B5EF4-FFF2-40B4-BE49-F238E27FC236}">
                  <a16:creationId xmlns:a16="http://schemas.microsoft.com/office/drawing/2014/main" id="{73FDDF08-9AAF-747E-8580-DF9DECD77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317">
              <a:extLst>
                <a:ext uri="{FF2B5EF4-FFF2-40B4-BE49-F238E27FC236}">
                  <a16:creationId xmlns:a16="http://schemas.microsoft.com/office/drawing/2014/main" id="{ED9D421A-2C88-2320-8E48-95015E2837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Oval 318">
              <a:extLst>
                <a:ext uri="{FF2B5EF4-FFF2-40B4-BE49-F238E27FC236}">
                  <a16:creationId xmlns:a16="http://schemas.microsoft.com/office/drawing/2014/main" id="{8629D7BF-B3E1-E018-ABF4-3F1042F00E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93DB966-4C2F-E673-5026-7650C782566E}"/>
              </a:ext>
            </a:extLst>
          </p:cNvPr>
          <p:cNvGrpSpPr/>
          <p:nvPr/>
        </p:nvGrpSpPr>
        <p:grpSpPr>
          <a:xfrm>
            <a:off x="3565873" y="2821618"/>
            <a:ext cx="321986" cy="219341"/>
            <a:chOff x="4895160" y="4287159"/>
            <a:chExt cx="571418" cy="389258"/>
          </a:xfrm>
          <a:solidFill>
            <a:schemeClr val="bg1"/>
          </a:solidFill>
        </p:grpSpPr>
        <p:sp>
          <p:nvSpPr>
            <p:cNvPr id="46" name="Freeform 327">
              <a:extLst>
                <a:ext uri="{FF2B5EF4-FFF2-40B4-BE49-F238E27FC236}">
                  <a16:creationId xmlns:a16="http://schemas.microsoft.com/office/drawing/2014/main" id="{C841C29F-2C53-E704-7BCC-29E443CEFB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328">
              <a:extLst>
                <a:ext uri="{FF2B5EF4-FFF2-40B4-BE49-F238E27FC236}">
                  <a16:creationId xmlns:a16="http://schemas.microsoft.com/office/drawing/2014/main" id="{9FE39F5A-A21D-30D1-4371-6ABBA4CE7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Rectangle 329">
              <a:extLst>
                <a:ext uri="{FF2B5EF4-FFF2-40B4-BE49-F238E27FC236}">
                  <a16:creationId xmlns:a16="http://schemas.microsoft.com/office/drawing/2014/main" id="{83A5C929-5234-1835-D86A-72680C1B3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angle 330">
              <a:extLst>
                <a:ext uri="{FF2B5EF4-FFF2-40B4-BE49-F238E27FC236}">
                  <a16:creationId xmlns:a16="http://schemas.microsoft.com/office/drawing/2014/main" id="{E73CAD56-CACA-81F0-F6A6-E8C430E785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331">
              <a:extLst>
                <a:ext uri="{FF2B5EF4-FFF2-40B4-BE49-F238E27FC236}">
                  <a16:creationId xmlns:a16="http://schemas.microsoft.com/office/drawing/2014/main" id="{72E2C54E-661D-7EA5-5D61-25F88DB22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Rectangle 332">
              <a:extLst>
                <a:ext uri="{FF2B5EF4-FFF2-40B4-BE49-F238E27FC236}">
                  <a16:creationId xmlns:a16="http://schemas.microsoft.com/office/drawing/2014/main" id="{85CCC8FD-2951-5B7D-8AE1-F36486437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33">
              <a:extLst>
                <a:ext uri="{FF2B5EF4-FFF2-40B4-BE49-F238E27FC236}">
                  <a16:creationId xmlns:a16="http://schemas.microsoft.com/office/drawing/2014/main" id="{D6CEF062-28C0-E4B7-A00E-3330A0F69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34">
              <a:extLst>
                <a:ext uri="{FF2B5EF4-FFF2-40B4-BE49-F238E27FC236}">
                  <a16:creationId xmlns:a16="http://schemas.microsoft.com/office/drawing/2014/main" id="{71A8C918-19B9-787E-3D34-FBF71408A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335">
              <a:extLst>
                <a:ext uri="{FF2B5EF4-FFF2-40B4-BE49-F238E27FC236}">
                  <a16:creationId xmlns:a16="http://schemas.microsoft.com/office/drawing/2014/main" id="{E5EA24D0-82D9-903C-8A75-13A71D170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Freeform 5">
            <a:extLst>
              <a:ext uri="{FF2B5EF4-FFF2-40B4-BE49-F238E27FC236}">
                <a16:creationId xmlns:a16="http://schemas.microsoft.com/office/drawing/2014/main" id="{E792E3E5-C9F6-CE3B-DEFF-D4CDF16CF6B3}"/>
              </a:ext>
            </a:extLst>
          </p:cNvPr>
          <p:cNvSpPr>
            <a:spLocks/>
          </p:cNvSpPr>
          <p:nvPr/>
        </p:nvSpPr>
        <p:spPr bwMode="auto">
          <a:xfrm>
            <a:off x="6168236" y="2571749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32AD2236-28C3-5F7C-2D63-6DE3EDCCF930}"/>
              </a:ext>
            </a:extLst>
          </p:cNvPr>
          <p:cNvSpPr/>
          <p:nvPr/>
        </p:nvSpPr>
        <p:spPr>
          <a:xfrm>
            <a:off x="6391235" y="3143854"/>
            <a:ext cx="1042593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D42B497-6744-50A1-D694-44D5609E5012}"/>
              </a:ext>
            </a:extLst>
          </p:cNvPr>
          <p:cNvGrpSpPr/>
          <p:nvPr/>
        </p:nvGrpSpPr>
        <p:grpSpPr>
          <a:xfrm>
            <a:off x="6807867" y="2824042"/>
            <a:ext cx="207026" cy="195550"/>
            <a:chOff x="4882149" y="3025052"/>
            <a:chExt cx="489013" cy="461905"/>
          </a:xfrm>
          <a:solidFill>
            <a:schemeClr val="bg1"/>
          </a:solidFill>
        </p:grpSpPr>
        <p:sp>
          <p:nvSpPr>
            <p:cNvPr id="59" name="Freeform 250">
              <a:extLst>
                <a:ext uri="{FF2B5EF4-FFF2-40B4-BE49-F238E27FC236}">
                  <a16:creationId xmlns:a16="http://schemas.microsoft.com/office/drawing/2014/main" id="{EEF87E0E-38FB-DD99-8937-1F3D3DBFB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51">
              <a:extLst>
                <a:ext uri="{FF2B5EF4-FFF2-40B4-BE49-F238E27FC236}">
                  <a16:creationId xmlns:a16="http://schemas.microsoft.com/office/drawing/2014/main" id="{90A97960-49FD-9F93-4346-158682202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52">
              <a:extLst>
                <a:ext uri="{FF2B5EF4-FFF2-40B4-BE49-F238E27FC236}">
                  <a16:creationId xmlns:a16="http://schemas.microsoft.com/office/drawing/2014/main" id="{25198D46-1B34-C52E-0AF2-E1690A4FF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253">
              <a:extLst>
                <a:ext uri="{FF2B5EF4-FFF2-40B4-BE49-F238E27FC236}">
                  <a16:creationId xmlns:a16="http://schemas.microsoft.com/office/drawing/2014/main" id="{5B0F997D-C465-BFF0-B1E2-D25F5DEE1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Rectangle 254">
              <a:extLst>
                <a:ext uri="{FF2B5EF4-FFF2-40B4-BE49-F238E27FC236}">
                  <a16:creationId xmlns:a16="http://schemas.microsoft.com/office/drawing/2014/main" id="{61055347-0F04-96EF-709C-F3CEBBE36E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Rectangle 255">
              <a:extLst>
                <a:ext uri="{FF2B5EF4-FFF2-40B4-BE49-F238E27FC236}">
                  <a16:creationId xmlns:a16="http://schemas.microsoft.com/office/drawing/2014/main" id="{20D750BF-6A32-045D-D2FF-C04BAA1858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256">
              <a:extLst>
                <a:ext uri="{FF2B5EF4-FFF2-40B4-BE49-F238E27FC236}">
                  <a16:creationId xmlns:a16="http://schemas.microsoft.com/office/drawing/2014/main" id="{E2FAF859-A305-3995-2A23-4E00CD31E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B7757332-1A17-E885-E338-BF5FC0244A48}"/>
              </a:ext>
            </a:extLst>
          </p:cNvPr>
          <p:cNvSpPr txBox="1"/>
          <p:nvPr/>
        </p:nvSpPr>
        <p:spPr>
          <a:xfrm>
            <a:off x="1698231" y="3430128"/>
            <a:ext cx="8988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CB03CB3-8822-3D78-4D84-D8696DFFC54C}"/>
              </a:ext>
            </a:extLst>
          </p:cNvPr>
          <p:cNvSpPr txBox="1"/>
          <p:nvPr/>
        </p:nvSpPr>
        <p:spPr>
          <a:xfrm>
            <a:off x="3277992" y="3430128"/>
            <a:ext cx="8988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5D23A05-DF08-47B3-E382-B9E8EE5165E3}"/>
              </a:ext>
            </a:extLst>
          </p:cNvPr>
          <p:cNvSpPr txBox="1"/>
          <p:nvPr/>
        </p:nvSpPr>
        <p:spPr>
          <a:xfrm>
            <a:off x="4885888" y="3430128"/>
            <a:ext cx="8988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84987F5A-DD46-5C89-D8D0-3C7B1F949FFA}"/>
              </a:ext>
            </a:extLst>
          </p:cNvPr>
          <p:cNvSpPr txBox="1"/>
          <p:nvPr/>
        </p:nvSpPr>
        <p:spPr>
          <a:xfrm>
            <a:off x="6460358" y="3430128"/>
            <a:ext cx="8988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</a:rPr>
              <a:t>单击此处添加描述文本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26288908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234;#44702;#166974;#4474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234;#44702;#166974;#4474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234;#44702;#166974;#4474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234;#44702;#166974;#4474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234;#44702;#166974;#4474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234;#44702;#166974;#4474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234;#44702;#166974;#44746;"/>
</p:tagLst>
</file>

<file path=ppt/theme/theme1.xml><?xml version="1.0" encoding="utf-8"?>
<a:theme xmlns:a="http://schemas.openxmlformats.org/drawingml/2006/main" name="51PPT模板网，www.51pptmoban.com">
  <a:themeElements>
    <a:clrScheme name="自定义 4">
      <a:dk1>
        <a:sysClr val="windowText" lastClr="000000"/>
      </a:dk1>
      <a:lt1>
        <a:sysClr val="window" lastClr="FFFFFF"/>
      </a:lt1>
      <a:dk2>
        <a:srgbClr val="373545"/>
      </a:dk2>
      <a:lt2>
        <a:srgbClr val="000000"/>
      </a:lt2>
      <a:accent1>
        <a:srgbClr val="2683C6"/>
      </a:accent1>
      <a:accent2>
        <a:srgbClr val="2683C6"/>
      </a:accent2>
      <a:accent3>
        <a:srgbClr val="2683C6"/>
      </a:accent3>
      <a:accent4>
        <a:srgbClr val="2683C6"/>
      </a:accent4>
      <a:accent5>
        <a:srgbClr val="2683C6"/>
      </a:accent5>
      <a:accent6>
        <a:srgbClr val="2683C6"/>
      </a:accent6>
      <a:hlink>
        <a:srgbClr val="2683C6"/>
      </a:hlink>
      <a:folHlink>
        <a:srgbClr val="2683C6"/>
      </a:folHlink>
    </a:clrScheme>
    <a:fontScheme name="eluz5k3i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3014</TotalTime>
  <Words>2096</Words>
  <Application>Microsoft Office PowerPoint</Application>
  <PresentationFormat>全屏显示(16:9)</PresentationFormat>
  <Paragraphs>267</Paragraphs>
  <Slides>24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HarmonyOS Sans SC Light</vt:lpstr>
      <vt:lpstr>ITC Avant Garde Std Bk</vt:lpstr>
      <vt:lpstr>MiSans Heavy</vt:lpstr>
      <vt:lpstr>MiSans Medium</vt:lpstr>
      <vt:lpstr>阿里巴巴普惠体 2.0 55 Regular</vt:lpstr>
      <vt:lpstr>阿里巴巴普惠体 2.0 65 Medium</vt:lpstr>
      <vt:lpstr>等线</vt:lpstr>
      <vt:lpstr>优设标题黑</vt:lpstr>
      <vt:lpstr>Arial</vt:lpstr>
      <vt:lpstr>Calibri</vt:lpstr>
      <vt:lpstr>Century Gothic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弧度几何风经典蓝商务总结汇报ppt模板</dc:title>
  <dc:subject>商务模板</dc:subject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347</cp:revision>
  <dcterms:created xsi:type="dcterms:W3CDTF">2015-10-30T14:26:48Z</dcterms:created>
  <dcterms:modified xsi:type="dcterms:W3CDTF">2023-04-18T13:28:56Z</dcterms:modified>
  <cp:category>office</cp:category>
</cp:coreProperties>
</file>