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6"/>
  </p:notesMasterIdLst>
  <p:handoutMasterIdLst>
    <p:handoutMasterId r:id="rId27"/>
  </p:handoutMasterIdLst>
  <p:sldIdLst>
    <p:sldId id="3381" r:id="rId2"/>
    <p:sldId id="3382" r:id="rId3"/>
    <p:sldId id="3383" r:id="rId4"/>
    <p:sldId id="3384" r:id="rId5"/>
    <p:sldId id="3385" r:id="rId6"/>
    <p:sldId id="3386" r:id="rId7"/>
    <p:sldId id="3387" r:id="rId8"/>
    <p:sldId id="3389" r:id="rId9"/>
    <p:sldId id="3388" r:id="rId10"/>
    <p:sldId id="3390" r:id="rId11"/>
    <p:sldId id="3391" r:id="rId12"/>
    <p:sldId id="3392" r:id="rId13"/>
    <p:sldId id="3394" r:id="rId14"/>
    <p:sldId id="3393" r:id="rId15"/>
    <p:sldId id="3395" r:id="rId16"/>
    <p:sldId id="3396" r:id="rId17"/>
    <p:sldId id="3397" r:id="rId18"/>
    <p:sldId id="3399" r:id="rId19"/>
    <p:sldId id="3398" r:id="rId20"/>
    <p:sldId id="3400" r:id="rId21"/>
    <p:sldId id="3401" r:id="rId22"/>
    <p:sldId id="3402" r:id="rId23"/>
    <p:sldId id="327" r:id="rId24"/>
    <p:sldId id="3403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050" userDrawn="1">
          <p15:clr>
            <a:srgbClr val="A4A3A4"/>
          </p15:clr>
        </p15:guide>
        <p15:guide id="2" orient="horz" pos="2278" userDrawn="1">
          <p15:clr>
            <a:srgbClr val="A4A3A4"/>
          </p15:clr>
        </p15:guide>
        <p15:guide id="3" pos="603" userDrawn="1">
          <p15:clr>
            <a:srgbClr val="A4A3A4"/>
          </p15:clr>
        </p15:guide>
        <p15:guide id="4" pos="74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F2FC"/>
    <a:srgbClr val="50C8F2"/>
    <a:srgbClr val="44546A"/>
    <a:srgbClr val="0FC7D3"/>
    <a:srgbClr val="FFFFFF"/>
    <a:srgbClr val="297E9B"/>
    <a:srgbClr val="900000"/>
    <a:srgbClr val="EC206C"/>
    <a:srgbClr val="BC148E"/>
    <a:srgbClr val="0A1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3" autoAdjust="0"/>
    <p:restoredTop sz="96026" autoAdjust="0"/>
  </p:normalViewPr>
  <p:slideViewPr>
    <p:cSldViewPr>
      <p:cViewPr>
        <p:scale>
          <a:sx n="66" d="100"/>
          <a:sy n="66" d="100"/>
        </p:scale>
        <p:origin x="210" y="846"/>
      </p:cViewPr>
      <p:guideLst>
        <p:guide pos="4050"/>
        <p:guide orient="horz" pos="2278"/>
        <p:guide pos="603"/>
        <p:guide pos="7497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0C8F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50C8F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208-4874-BC77-977CC2DEC54E}"/>
              </c:ext>
            </c:extLst>
          </c:dPt>
          <c:dPt>
            <c:idx val="2"/>
            <c:invertIfNegative val="0"/>
            <c:bubble3D val="0"/>
            <c:spPr>
              <a:solidFill>
                <a:srgbClr val="50C8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08-4874-BC77-977CC2DEC54E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50C8F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208-4874-BC77-977CC2DEC54E}"/>
              </c:ext>
            </c:extLst>
          </c:dPt>
          <c:dLbls>
            <c:spPr>
              <a:solidFill>
                <a:srgbClr val="D6F2FC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9208-4874-BC77-977CC2DEC5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818098720"/>
        <c:axId val="818094912"/>
      </c:barChart>
      <c:catAx>
        <c:axId val="818098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8094912"/>
        <c:crosses val="autoZero"/>
        <c:auto val="1"/>
        <c:lblAlgn val="ctr"/>
        <c:lblOffset val="100"/>
        <c:noMultiLvlLbl val="0"/>
      </c:catAx>
      <c:valAx>
        <c:axId val="81809491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818098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0C8F2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E1-429B-A328-22AF4632E143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E1-429B-A328-22AF4632E14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D4E1-429B-A328-22AF4632E143}"/>
            </c:ext>
          </c:extLst>
        </c:ser>
        <c:ser>
          <c:idx val="1"/>
          <c:order val="1"/>
          <c:spPr>
            <a:solidFill>
              <a:schemeClr val="bg1"/>
            </a:solidFill>
            <a:ln>
              <a:solidFill>
                <a:srgbClr val="50C8F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4E1-429B-A328-22AF4632E143}"/>
            </c:ext>
          </c:extLst>
        </c:ser>
        <c:ser>
          <c:idx val="2"/>
          <c:order val="2"/>
          <c:spPr>
            <a:solidFill>
              <a:srgbClr val="50C8F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D4E1-429B-A328-22AF4632E143}"/>
            </c:ext>
          </c:extLst>
        </c:ser>
        <c:ser>
          <c:idx val="3"/>
          <c:order val="3"/>
          <c:spPr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50C8F2"/>
                </a:solidFill>
              </a:ln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8-D4E1-429B-A328-22AF4632E143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D4E1-429B-A328-22AF4632E143}"/>
            </c:ext>
          </c:extLst>
        </c:ser>
        <c:ser>
          <c:idx val="4"/>
          <c:order val="4"/>
          <c:spPr>
            <a:solidFill>
              <a:srgbClr val="50C8F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7-D4E1-429B-A328-22AF4632E1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818093824"/>
        <c:axId val="818104160"/>
      </c:barChart>
      <c:dateAx>
        <c:axId val="818093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818104160"/>
        <c:crosses val="autoZero"/>
        <c:auto val="0"/>
        <c:lblOffset val="100"/>
        <c:baseTimeUnit val="days"/>
      </c:dateAx>
      <c:valAx>
        <c:axId val="818104160"/>
        <c:scaling>
          <c:orientation val="minMax"/>
        </c:scaling>
        <c:delete val="1"/>
        <c:axPos val="l"/>
        <c:majorGridlines>
          <c:spPr>
            <a:ln w="22225">
              <a:solidFill>
                <a:prstClr val="white">
                  <a:lumMod val="85000"/>
                  <a:alpha val="48000"/>
                </a:prstClr>
              </a:solidFill>
              <a:prstDash val="sysDot"/>
            </a:ln>
          </c:spPr>
        </c:majorGridlines>
        <c:numFmt formatCode="General" sourceLinked="0"/>
        <c:majorTickMark val="cross"/>
        <c:minorTickMark val="out"/>
        <c:tickLblPos val="high"/>
        <c:crossAx val="818093824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09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24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94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7978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360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7688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540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751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16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2804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32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107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4813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8615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891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85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95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 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302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075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479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58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54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80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400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53E93-5D15-47B1-891B-C0778A354FBE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8C986-C0E4-4F11-BB61-AABC45317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126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53E93-5D15-47B1-891B-C0778A354FBE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8C986-C0E4-4F11-BB61-AABC453178D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9F5A3A4-4A9D-2BC9-4830-9C1901E69601}"/>
              </a:ext>
            </a:extLst>
          </p:cNvPr>
          <p:cNvGrpSpPr/>
          <p:nvPr userDrawn="1"/>
        </p:nvGrpSpPr>
        <p:grpSpPr>
          <a:xfrm>
            <a:off x="10245799" y="5238348"/>
            <a:ext cx="2612951" cy="1994302"/>
            <a:chOff x="4700581" y="1006029"/>
            <a:chExt cx="8158170" cy="62266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8687CF3-C2C8-7973-B70A-8F15B997002B}"/>
                </a:ext>
              </a:extLst>
            </p:cNvPr>
            <p:cNvSpPr/>
            <p:nvPr/>
          </p:nvSpPr>
          <p:spPr>
            <a:xfrm>
              <a:off x="4700581" y="1006029"/>
              <a:ext cx="8158169" cy="6226621"/>
            </a:xfrm>
            <a:custGeom>
              <a:avLst/>
              <a:gdLst>
                <a:gd name="connsiteX0" fmla="*/ 8158169 w 8158169"/>
                <a:gd name="connsiteY0" fmla="*/ 0 h 6226621"/>
                <a:gd name="connsiteX1" fmla="*/ 8158169 w 8158169"/>
                <a:gd name="connsiteY1" fmla="*/ 6226621 h 6226621"/>
                <a:gd name="connsiteX2" fmla="*/ 0 w 8158169"/>
                <a:gd name="connsiteY2" fmla="*/ 6226621 h 6226621"/>
                <a:gd name="connsiteX3" fmla="*/ 85322 w 8158169"/>
                <a:gd name="connsiteY3" fmla="*/ 6087972 h 6226621"/>
                <a:gd name="connsiteX4" fmla="*/ 2005018 w 8158169"/>
                <a:gd name="connsiteY4" fmla="*/ 4150171 h 6226621"/>
                <a:gd name="connsiteX5" fmla="*/ 2068518 w 8158169"/>
                <a:gd name="connsiteY5" fmla="*/ 2257871 h 6226621"/>
                <a:gd name="connsiteX6" fmla="*/ 3770318 w 8158169"/>
                <a:gd name="connsiteY6" fmla="*/ 1406971 h 6226621"/>
                <a:gd name="connsiteX7" fmla="*/ 5167318 w 8158169"/>
                <a:gd name="connsiteY7" fmla="*/ 403671 h 6226621"/>
                <a:gd name="connsiteX8" fmla="*/ 7656518 w 8158169"/>
                <a:gd name="connsiteY8" fmla="*/ 517971 h 6226621"/>
                <a:gd name="connsiteX9" fmla="*/ 8136388 w 8158169"/>
                <a:gd name="connsiteY9" fmla="*/ 39179 h 62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58169" h="6226621">
                  <a:moveTo>
                    <a:pt x="8158169" y="0"/>
                  </a:moveTo>
                  <a:lnTo>
                    <a:pt x="8158169" y="6226621"/>
                  </a:lnTo>
                  <a:lnTo>
                    <a:pt x="0" y="6226621"/>
                  </a:lnTo>
                  <a:lnTo>
                    <a:pt x="85322" y="6087972"/>
                  </a:lnTo>
                  <a:cubicBezTo>
                    <a:pt x="1065664" y="4535698"/>
                    <a:pt x="1663706" y="4801047"/>
                    <a:pt x="2005018" y="4150171"/>
                  </a:cubicBezTo>
                  <a:cubicBezTo>
                    <a:pt x="2369085" y="3455904"/>
                    <a:pt x="1774301" y="2715071"/>
                    <a:pt x="2068518" y="2257871"/>
                  </a:cubicBezTo>
                  <a:cubicBezTo>
                    <a:pt x="2362735" y="1800671"/>
                    <a:pt x="3253851" y="1716004"/>
                    <a:pt x="3770318" y="1406971"/>
                  </a:cubicBezTo>
                  <a:cubicBezTo>
                    <a:pt x="4286785" y="1097938"/>
                    <a:pt x="4519618" y="551838"/>
                    <a:pt x="5167318" y="403671"/>
                  </a:cubicBezTo>
                  <a:cubicBezTo>
                    <a:pt x="5815018" y="255504"/>
                    <a:pt x="7059618" y="651321"/>
                    <a:pt x="7656518" y="517971"/>
                  </a:cubicBezTo>
                  <a:cubicBezTo>
                    <a:pt x="7843049" y="476299"/>
                    <a:pt x="8001262" y="270710"/>
                    <a:pt x="8136388" y="39179"/>
                  </a:cubicBezTo>
                  <a:close/>
                </a:path>
              </a:pathLst>
            </a:custGeom>
            <a:solidFill>
              <a:srgbClr val="D6F2FC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5B71A34-703F-FBCB-C2B3-DD79CE915D3E}"/>
                </a:ext>
              </a:extLst>
            </p:cNvPr>
            <p:cNvSpPr/>
            <p:nvPr/>
          </p:nvSpPr>
          <p:spPr>
            <a:xfrm>
              <a:off x="6561880" y="4031673"/>
              <a:ext cx="6296871" cy="3200977"/>
            </a:xfrm>
            <a:custGeom>
              <a:avLst/>
              <a:gdLst>
                <a:gd name="connsiteX0" fmla="*/ 6142213 w 6296871"/>
                <a:gd name="connsiteY0" fmla="*/ 0 h 3200977"/>
                <a:gd name="connsiteX1" fmla="*/ 6296871 w 6296871"/>
                <a:gd name="connsiteY1" fmla="*/ 965 h 3200977"/>
                <a:gd name="connsiteX2" fmla="*/ 6296871 w 6296871"/>
                <a:gd name="connsiteY2" fmla="*/ 3200977 h 3200977"/>
                <a:gd name="connsiteX3" fmla="*/ 0 w 6296871"/>
                <a:gd name="connsiteY3" fmla="*/ 3200977 h 3200977"/>
                <a:gd name="connsiteX4" fmla="*/ 131580 w 6296871"/>
                <a:gd name="connsiteY4" fmla="*/ 3022098 h 3200977"/>
                <a:gd name="connsiteX5" fmla="*/ 1401021 w 6296871"/>
                <a:gd name="connsiteY5" fmla="*/ 1810327 h 3200977"/>
                <a:gd name="connsiteX6" fmla="*/ 3941021 w 6296871"/>
                <a:gd name="connsiteY6" fmla="*/ 1530927 h 3200977"/>
                <a:gd name="connsiteX7" fmla="*/ 5312621 w 6296871"/>
                <a:gd name="connsiteY7" fmla="*/ 210127 h 3200977"/>
                <a:gd name="connsiteX8" fmla="*/ 6142213 w 6296871"/>
                <a:gd name="connsiteY8" fmla="*/ 0 h 3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96871" h="3200977">
                  <a:moveTo>
                    <a:pt x="6142213" y="0"/>
                  </a:moveTo>
                  <a:lnTo>
                    <a:pt x="6296871" y="965"/>
                  </a:lnTo>
                  <a:lnTo>
                    <a:pt x="6296871" y="3200977"/>
                  </a:lnTo>
                  <a:lnTo>
                    <a:pt x="0" y="3200977"/>
                  </a:lnTo>
                  <a:lnTo>
                    <a:pt x="131580" y="3022098"/>
                  </a:lnTo>
                  <a:cubicBezTo>
                    <a:pt x="521447" y="2509654"/>
                    <a:pt x="932709" y="2066973"/>
                    <a:pt x="1401021" y="1810327"/>
                  </a:cubicBezTo>
                  <a:cubicBezTo>
                    <a:pt x="2150321" y="1399694"/>
                    <a:pt x="3289088" y="1797627"/>
                    <a:pt x="3941021" y="1530927"/>
                  </a:cubicBezTo>
                  <a:cubicBezTo>
                    <a:pt x="4592954" y="1264227"/>
                    <a:pt x="4863888" y="462010"/>
                    <a:pt x="5312621" y="210127"/>
                  </a:cubicBezTo>
                  <a:cubicBezTo>
                    <a:pt x="5593079" y="52700"/>
                    <a:pt x="5868576" y="5654"/>
                    <a:pt x="6142213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ADB81D2-E866-AC26-99AC-A1978293BDDB}"/>
              </a:ext>
            </a:extLst>
          </p:cNvPr>
          <p:cNvSpPr/>
          <p:nvPr userDrawn="1"/>
        </p:nvSpPr>
        <p:spPr>
          <a:xfrm>
            <a:off x="0" y="1"/>
            <a:ext cx="2339471" cy="2048645"/>
          </a:xfrm>
          <a:custGeom>
            <a:avLst/>
            <a:gdLst>
              <a:gd name="connsiteX0" fmla="*/ 0 w 2339471"/>
              <a:gd name="connsiteY0" fmla="*/ 0 h 2048645"/>
              <a:gd name="connsiteX1" fmla="*/ 2335238 w 2339471"/>
              <a:gd name="connsiteY1" fmla="*/ 0 h 2048645"/>
              <a:gd name="connsiteX2" fmla="*/ 2339429 w 2339471"/>
              <a:gd name="connsiteY2" fmla="*/ 76336 h 2048645"/>
              <a:gd name="connsiteX3" fmla="*/ 2286000 w 2339471"/>
              <a:gd name="connsiteY3" fmla="*/ 330200 h 2048645"/>
              <a:gd name="connsiteX4" fmla="*/ 1612900 w 2339471"/>
              <a:gd name="connsiteY4" fmla="*/ 533400 h 2048645"/>
              <a:gd name="connsiteX5" fmla="*/ 1346200 w 2339471"/>
              <a:gd name="connsiteY5" fmla="*/ 1219200 h 2048645"/>
              <a:gd name="connsiteX6" fmla="*/ 317500 w 2339471"/>
              <a:gd name="connsiteY6" fmla="*/ 1638300 h 2048645"/>
              <a:gd name="connsiteX7" fmla="*/ 5073 w 2339471"/>
              <a:gd name="connsiteY7" fmla="*/ 2040025 h 2048645"/>
              <a:gd name="connsiteX8" fmla="*/ 0 w 2339471"/>
              <a:gd name="connsiteY8" fmla="*/ 2048645 h 20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471" h="2048645">
                <a:moveTo>
                  <a:pt x="0" y="0"/>
                </a:moveTo>
                <a:lnTo>
                  <a:pt x="2335238" y="0"/>
                </a:lnTo>
                <a:lnTo>
                  <a:pt x="2339429" y="76336"/>
                </a:lnTo>
                <a:cubicBezTo>
                  <a:pt x="2340372" y="177701"/>
                  <a:pt x="2325688" y="265112"/>
                  <a:pt x="2286000" y="330200"/>
                </a:cubicBezTo>
                <a:cubicBezTo>
                  <a:pt x="2180167" y="503767"/>
                  <a:pt x="1769533" y="385233"/>
                  <a:pt x="1612900" y="533400"/>
                </a:cubicBezTo>
                <a:cubicBezTo>
                  <a:pt x="1456267" y="681567"/>
                  <a:pt x="1562100" y="1035050"/>
                  <a:pt x="1346200" y="1219200"/>
                </a:cubicBezTo>
                <a:cubicBezTo>
                  <a:pt x="1130300" y="1403350"/>
                  <a:pt x="603250" y="1390650"/>
                  <a:pt x="317500" y="1638300"/>
                </a:cubicBezTo>
                <a:cubicBezTo>
                  <a:pt x="210344" y="1731169"/>
                  <a:pt x="103188" y="1880592"/>
                  <a:pt x="5073" y="2040025"/>
                </a:cubicBezTo>
                <a:lnTo>
                  <a:pt x="0" y="2048645"/>
                </a:ln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E6E2BDB-ACBF-CF9A-78C8-854C7A431A95}"/>
              </a:ext>
            </a:extLst>
          </p:cNvPr>
          <p:cNvSpPr/>
          <p:nvPr userDrawn="1"/>
        </p:nvSpPr>
        <p:spPr>
          <a:xfrm>
            <a:off x="0" y="0"/>
            <a:ext cx="752540" cy="1540578"/>
          </a:xfrm>
          <a:custGeom>
            <a:avLst/>
            <a:gdLst>
              <a:gd name="connsiteX0" fmla="*/ 0 w 752540"/>
              <a:gd name="connsiteY0" fmla="*/ 0 h 1540578"/>
              <a:gd name="connsiteX1" fmla="*/ 568255 w 752540"/>
              <a:gd name="connsiteY1" fmla="*/ 0 h 1540578"/>
              <a:gd name="connsiteX2" fmla="*/ 581025 w 752540"/>
              <a:gd name="connsiteY2" fmla="*/ 31750 h 1540578"/>
              <a:gd name="connsiteX3" fmla="*/ 749300 w 752540"/>
              <a:gd name="connsiteY3" fmla="*/ 622300 h 1540578"/>
              <a:gd name="connsiteX4" fmla="*/ 469900 w 752540"/>
              <a:gd name="connsiteY4" fmla="*/ 1231900 h 1540578"/>
              <a:gd name="connsiteX5" fmla="*/ 123502 w 752540"/>
              <a:gd name="connsiteY5" fmla="*/ 1471160 h 1540578"/>
              <a:gd name="connsiteX6" fmla="*/ 0 w 752540"/>
              <a:gd name="connsiteY6" fmla="*/ 1540578 h 154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540" h="1540578">
                <a:moveTo>
                  <a:pt x="0" y="0"/>
                </a:moveTo>
                <a:lnTo>
                  <a:pt x="568255" y="0"/>
                </a:lnTo>
                <a:lnTo>
                  <a:pt x="581025" y="31750"/>
                </a:lnTo>
                <a:cubicBezTo>
                  <a:pt x="665163" y="249238"/>
                  <a:pt x="739775" y="479425"/>
                  <a:pt x="749300" y="622300"/>
                </a:cubicBezTo>
                <a:cubicBezTo>
                  <a:pt x="768350" y="908050"/>
                  <a:pt x="706967" y="1022350"/>
                  <a:pt x="469900" y="1231900"/>
                </a:cubicBezTo>
                <a:cubicBezTo>
                  <a:pt x="381000" y="1310481"/>
                  <a:pt x="261739" y="1390402"/>
                  <a:pt x="123502" y="1471160"/>
                </a:cubicBezTo>
                <a:lnTo>
                  <a:pt x="0" y="154057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665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544873"/>
            <a:ext cx="12858750" cy="3687778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092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6" r:id="rId2"/>
    <p:sldLayoutId id="2147483987" r:id="rId3"/>
    <p:sldLayoutId id="214748398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0F3D342D-A7E1-3C9E-8BA5-5A0B83D50749}"/>
              </a:ext>
            </a:extLst>
          </p:cNvPr>
          <p:cNvSpPr/>
          <p:nvPr/>
        </p:nvSpPr>
        <p:spPr>
          <a:xfrm>
            <a:off x="1413201" y="2921878"/>
            <a:ext cx="4663077" cy="400481"/>
          </a:xfrm>
          <a:prstGeom prst="roundRect">
            <a:avLst/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F32CD627-A5BA-3506-AA5E-40EC75D4E669}"/>
              </a:ext>
            </a:extLst>
          </p:cNvPr>
          <p:cNvSpPr/>
          <p:nvPr/>
        </p:nvSpPr>
        <p:spPr>
          <a:xfrm>
            <a:off x="4700581" y="1006029"/>
            <a:ext cx="8158169" cy="6226621"/>
          </a:xfrm>
          <a:custGeom>
            <a:avLst/>
            <a:gdLst>
              <a:gd name="connsiteX0" fmla="*/ 8158169 w 8158169"/>
              <a:gd name="connsiteY0" fmla="*/ 0 h 6226621"/>
              <a:gd name="connsiteX1" fmla="*/ 8158169 w 8158169"/>
              <a:gd name="connsiteY1" fmla="*/ 6226621 h 6226621"/>
              <a:gd name="connsiteX2" fmla="*/ 0 w 8158169"/>
              <a:gd name="connsiteY2" fmla="*/ 6226621 h 6226621"/>
              <a:gd name="connsiteX3" fmla="*/ 85322 w 8158169"/>
              <a:gd name="connsiteY3" fmla="*/ 6087972 h 6226621"/>
              <a:gd name="connsiteX4" fmla="*/ 2005018 w 8158169"/>
              <a:gd name="connsiteY4" fmla="*/ 4150171 h 6226621"/>
              <a:gd name="connsiteX5" fmla="*/ 2068518 w 8158169"/>
              <a:gd name="connsiteY5" fmla="*/ 2257871 h 6226621"/>
              <a:gd name="connsiteX6" fmla="*/ 3770318 w 8158169"/>
              <a:gd name="connsiteY6" fmla="*/ 1406971 h 6226621"/>
              <a:gd name="connsiteX7" fmla="*/ 5167318 w 8158169"/>
              <a:gd name="connsiteY7" fmla="*/ 403671 h 6226621"/>
              <a:gd name="connsiteX8" fmla="*/ 7656518 w 8158169"/>
              <a:gd name="connsiteY8" fmla="*/ 517971 h 6226621"/>
              <a:gd name="connsiteX9" fmla="*/ 8136388 w 8158169"/>
              <a:gd name="connsiteY9" fmla="*/ 39179 h 622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58169" h="6226621">
                <a:moveTo>
                  <a:pt x="8158169" y="0"/>
                </a:moveTo>
                <a:lnTo>
                  <a:pt x="8158169" y="6226621"/>
                </a:lnTo>
                <a:lnTo>
                  <a:pt x="0" y="6226621"/>
                </a:lnTo>
                <a:lnTo>
                  <a:pt x="85322" y="6087972"/>
                </a:lnTo>
                <a:cubicBezTo>
                  <a:pt x="1065664" y="4535698"/>
                  <a:pt x="1663706" y="4801047"/>
                  <a:pt x="2005018" y="4150171"/>
                </a:cubicBezTo>
                <a:cubicBezTo>
                  <a:pt x="2369085" y="3455904"/>
                  <a:pt x="1774301" y="2715071"/>
                  <a:pt x="2068518" y="2257871"/>
                </a:cubicBezTo>
                <a:cubicBezTo>
                  <a:pt x="2362735" y="1800671"/>
                  <a:pt x="3253851" y="1716004"/>
                  <a:pt x="3770318" y="1406971"/>
                </a:cubicBezTo>
                <a:cubicBezTo>
                  <a:pt x="4286785" y="1097938"/>
                  <a:pt x="4519618" y="551838"/>
                  <a:pt x="5167318" y="403671"/>
                </a:cubicBezTo>
                <a:cubicBezTo>
                  <a:pt x="5815018" y="255504"/>
                  <a:pt x="7059618" y="651321"/>
                  <a:pt x="7656518" y="517971"/>
                </a:cubicBezTo>
                <a:cubicBezTo>
                  <a:pt x="7843049" y="476299"/>
                  <a:pt x="8001262" y="270710"/>
                  <a:pt x="8136388" y="39179"/>
                </a:cubicBez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2E3EE86-1F26-8745-A892-C4A6573E2981}"/>
              </a:ext>
            </a:extLst>
          </p:cNvPr>
          <p:cNvSpPr txBox="1"/>
          <p:nvPr/>
        </p:nvSpPr>
        <p:spPr>
          <a:xfrm>
            <a:off x="1324553" y="1702529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atin typeface="Aa厚底黑" panose="00020600040101010101" pitchFamily="18" charset="-122"/>
                <a:ea typeface="Aa厚底黑" panose="00020600040101010101" pitchFamily="18" charset="-122"/>
              </a:rPr>
              <a:t>插画风总结汇报</a:t>
            </a: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965541C3-4EBF-827B-BA0A-995CCD148E67}"/>
              </a:ext>
            </a:extLst>
          </p:cNvPr>
          <p:cNvSpPr/>
          <p:nvPr/>
        </p:nvSpPr>
        <p:spPr>
          <a:xfrm>
            <a:off x="6561880" y="4031673"/>
            <a:ext cx="6296871" cy="3200977"/>
          </a:xfrm>
          <a:custGeom>
            <a:avLst/>
            <a:gdLst>
              <a:gd name="connsiteX0" fmla="*/ 6142213 w 6296871"/>
              <a:gd name="connsiteY0" fmla="*/ 0 h 3200977"/>
              <a:gd name="connsiteX1" fmla="*/ 6296871 w 6296871"/>
              <a:gd name="connsiteY1" fmla="*/ 965 h 3200977"/>
              <a:gd name="connsiteX2" fmla="*/ 6296871 w 6296871"/>
              <a:gd name="connsiteY2" fmla="*/ 3200977 h 3200977"/>
              <a:gd name="connsiteX3" fmla="*/ 0 w 6296871"/>
              <a:gd name="connsiteY3" fmla="*/ 3200977 h 3200977"/>
              <a:gd name="connsiteX4" fmla="*/ 131580 w 6296871"/>
              <a:gd name="connsiteY4" fmla="*/ 3022098 h 3200977"/>
              <a:gd name="connsiteX5" fmla="*/ 1401021 w 6296871"/>
              <a:gd name="connsiteY5" fmla="*/ 1810327 h 3200977"/>
              <a:gd name="connsiteX6" fmla="*/ 3941021 w 6296871"/>
              <a:gd name="connsiteY6" fmla="*/ 1530927 h 3200977"/>
              <a:gd name="connsiteX7" fmla="*/ 5312621 w 6296871"/>
              <a:gd name="connsiteY7" fmla="*/ 210127 h 3200977"/>
              <a:gd name="connsiteX8" fmla="*/ 6142213 w 6296871"/>
              <a:gd name="connsiteY8" fmla="*/ 0 h 320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96871" h="3200977">
                <a:moveTo>
                  <a:pt x="6142213" y="0"/>
                </a:moveTo>
                <a:lnTo>
                  <a:pt x="6296871" y="965"/>
                </a:lnTo>
                <a:lnTo>
                  <a:pt x="6296871" y="3200977"/>
                </a:lnTo>
                <a:lnTo>
                  <a:pt x="0" y="3200977"/>
                </a:lnTo>
                <a:lnTo>
                  <a:pt x="131580" y="3022098"/>
                </a:lnTo>
                <a:cubicBezTo>
                  <a:pt x="521447" y="2509654"/>
                  <a:pt x="932709" y="2066973"/>
                  <a:pt x="1401021" y="1810327"/>
                </a:cubicBezTo>
                <a:cubicBezTo>
                  <a:pt x="2150321" y="1399694"/>
                  <a:pt x="3289088" y="1797627"/>
                  <a:pt x="3941021" y="1530927"/>
                </a:cubicBezTo>
                <a:cubicBezTo>
                  <a:pt x="4592954" y="1264227"/>
                  <a:pt x="4863888" y="462010"/>
                  <a:pt x="5312621" y="210127"/>
                </a:cubicBezTo>
                <a:cubicBezTo>
                  <a:pt x="5593079" y="52700"/>
                  <a:pt x="5868576" y="5654"/>
                  <a:pt x="6142213" y="0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6E96F5B-7225-E3A4-5590-ED667548B95A}"/>
              </a:ext>
            </a:extLst>
          </p:cNvPr>
          <p:cNvSpPr/>
          <p:nvPr/>
        </p:nvSpPr>
        <p:spPr>
          <a:xfrm>
            <a:off x="0" y="1"/>
            <a:ext cx="2339471" cy="2048645"/>
          </a:xfrm>
          <a:custGeom>
            <a:avLst/>
            <a:gdLst>
              <a:gd name="connsiteX0" fmla="*/ 0 w 2339471"/>
              <a:gd name="connsiteY0" fmla="*/ 0 h 2048645"/>
              <a:gd name="connsiteX1" fmla="*/ 2335238 w 2339471"/>
              <a:gd name="connsiteY1" fmla="*/ 0 h 2048645"/>
              <a:gd name="connsiteX2" fmla="*/ 2339429 w 2339471"/>
              <a:gd name="connsiteY2" fmla="*/ 76336 h 2048645"/>
              <a:gd name="connsiteX3" fmla="*/ 2286000 w 2339471"/>
              <a:gd name="connsiteY3" fmla="*/ 330200 h 2048645"/>
              <a:gd name="connsiteX4" fmla="*/ 1612900 w 2339471"/>
              <a:gd name="connsiteY4" fmla="*/ 533400 h 2048645"/>
              <a:gd name="connsiteX5" fmla="*/ 1346200 w 2339471"/>
              <a:gd name="connsiteY5" fmla="*/ 1219200 h 2048645"/>
              <a:gd name="connsiteX6" fmla="*/ 317500 w 2339471"/>
              <a:gd name="connsiteY6" fmla="*/ 1638300 h 2048645"/>
              <a:gd name="connsiteX7" fmla="*/ 5073 w 2339471"/>
              <a:gd name="connsiteY7" fmla="*/ 2040025 h 2048645"/>
              <a:gd name="connsiteX8" fmla="*/ 0 w 2339471"/>
              <a:gd name="connsiteY8" fmla="*/ 2048645 h 20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471" h="2048645">
                <a:moveTo>
                  <a:pt x="0" y="0"/>
                </a:moveTo>
                <a:lnTo>
                  <a:pt x="2335238" y="0"/>
                </a:lnTo>
                <a:lnTo>
                  <a:pt x="2339429" y="76336"/>
                </a:lnTo>
                <a:cubicBezTo>
                  <a:pt x="2340372" y="177701"/>
                  <a:pt x="2325688" y="265112"/>
                  <a:pt x="2286000" y="330200"/>
                </a:cubicBezTo>
                <a:cubicBezTo>
                  <a:pt x="2180167" y="503767"/>
                  <a:pt x="1769533" y="385233"/>
                  <a:pt x="1612900" y="533400"/>
                </a:cubicBezTo>
                <a:cubicBezTo>
                  <a:pt x="1456267" y="681567"/>
                  <a:pt x="1562100" y="1035050"/>
                  <a:pt x="1346200" y="1219200"/>
                </a:cubicBezTo>
                <a:cubicBezTo>
                  <a:pt x="1130300" y="1403350"/>
                  <a:pt x="603250" y="1390650"/>
                  <a:pt x="317500" y="1638300"/>
                </a:cubicBezTo>
                <a:cubicBezTo>
                  <a:pt x="210344" y="1731169"/>
                  <a:pt x="103188" y="1880592"/>
                  <a:pt x="5073" y="2040025"/>
                </a:cubicBezTo>
                <a:lnTo>
                  <a:pt x="0" y="2048645"/>
                </a:ln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F0242871-E1D1-2B96-5900-F8910D22DD72}"/>
              </a:ext>
            </a:extLst>
          </p:cNvPr>
          <p:cNvSpPr/>
          <p:nvPr/>
        </p:nvSpPr>
        <p:spPr>
          <a:xfrm>
            <a:off x="0" y="0"/>
            <a:ext cx="752540" cy="1540578"/>
          </a:xfrm>
          <a:custGeom>
            <a:avLst/>
            <a:gdLst>
              <a:gd name="connsiteX0" fmla="*/ 0 w 752540"/>
              <a:gd name="connsiteY0" fmla="*/ 0 h 1540578"/>
              <a:gd name="connsiteX1" fmla="*/ 568255 w 752540"/>
              <a:gd name="connsiteY1" fmla="*/ 0 h 1540578"/>
              <a:gd name="connsiteX2" fmla="*/ 581025 w 752540"/>
              <a:gd name="connsiteY2" fmla="*/ 31750 h 1540578"/>
              <a:gd name="connsiteX3" fmla="*/ 749300 w 752540"/>
              <a:gd name="connsiteY3" fmla="*/ 622300 h 1540578"/>
              <a:gd name="connsiteX4" fmla="*/ 469900 w 752540"/>
              <a:gd name="connsiteY4" fmla="*/ 1231900 h 1540578"/>
              <a:gd name="connsiteX5" fmla="*/ 123502 w 752540"/>
              <a:gd name="connsiteY5" fmla="*/ 1471160 h 1540578"/>
              <a:gd name="connsiteX6" fmla="*/ 0 w 752540"/>
              <a:gd name="connsiteY6" fmla="*/ 1540578 h 154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540" h="1540578">
                <a:moveTo>
                  <a:pt x="0" y="0"/>
                </a:moveTo>
                <a:lnTo>
                  <a:pt x="568255" y="0"/>
                </a:lnTo>
                <a:lnTo>
                  <a:pt x="581025" y="31750"/>
                </a:lnTo>
                <a:cubicBezTo>
                  <a:pt x="665163" y="249238"/>
                  <a:pt x="739775" y="479425"/>
                  <a:pt x="749300" y="622300"/>
                </a:cubicBezTo>
                <a:cubicBezTo>
                  <a:pt x="768350" y="908050"/>
                  <a:pt x="706967" y="1022350"/>
                  <a:pt x="469900" y="1231900"/>
                </a:cubicBezTo>
                <a:cubicBezTo>
                  <a:pt x="381000" y="1310481"/>
                  <a:pt x="261739" y="1390402"/>
                  <a:pt x="123502" y="1471160"/>
                </a:cubicBezTo>
                <a:lnTo>
                  <a:pt x="0" y="154057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6282C4A6-1697-0C24-C131-0ABF29DEE990}"/>
              </a:ext>
            </a:extLst>
          </p:cNvPr>
          <p:cNvSpPr txBox="1"/>
          <p:nvPr/>
        </p:nvSpPr>
        <p:spPr>
          <a:xfrm>
            <a:off x="1388814" y="2536205"/>
            <a:ext cx="48073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ILLUSTRATION STYLE SUMMARY REPORT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682149C6-0F80-4624-6D6C-7C0F3E9E5975}"/>
              </a:ext>
            </a:extLst>
          </p:cNvPr>
          <p:cNvSpPr txBox="1"/>
          <p:nvPr/>
        </p:nvSpPr>
        <p:spPr>
          <a:xfrm>
            <a:off x="1413201" y="3575325"/>
            <a:ext cx="497566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FB04B665-6CB6-2C5F-D238-EB5E9BF1AE47}"/>
              </a:ext>
            </a:extLst>
          </p:cNvPr>
          <p:cNvSpPr txBox="1"/>
          <p:nvPr/>
        </p:nvSpPr>
        <p:spPr>
          <a:xfrm>
            <a:off x="1944914" y="2968253"/>
            <a:ext cx="36102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工作汇报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插画风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商务通用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B301CD4A-9D4D-85FD-8881-012EC7BC55ED}"/>
              </a:ext>
            </a:extLst>
          </p:cNvPr>
          <p:cNvSpPr txBox="1"/>
          <p:nvPr/>
        </p:nvSpPr>
        <p:spPr>
          <a:xfrm>
            <a:off x="1728842" y="4660611"/>
            <a:ext cx="1521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B87C85ED-9336-A73A-6C64-D1519495A125}"/>
              </a:ext>
            </a:extLst>
          </p:cNvPr>
          <p:cNvGrpSpPr/>
          <p:nvPr/>
        </p:nvGrpSpPr>
        <p:grpSpPr>
          <a:xfrm>
            <a:off x="3337182" y="4626295"/>
            <a:ext cx="281062" cy="281062"/>
            <a:chOff x="6302832" y="5189791"/>
            <a:chExt cx="723900" cy="723900"/>
          </a:xfrm>
          <a:solidFill>
            <a:srgbClr val="3F3D56"/>
          </a:solidFill>
          <a:effectLst/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CB3FB3D-200B-F2E9-032E-D19F0343543D}"/>
                </a:ext>
              </a:extLst>
            </p:cNvPr>
            <p:cNvSpPr/>
            <p:nvPr/>
          </p:nvSpPr>
          <p:spPr>
            <a:xfrm>
              <a:off x="6302832" y="5189791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9DF436E-D159-9AD3-3EB0-C03C71A6BE60}"/>
                </a:ext>
              </a:extLst>
            </p:cNvPr>
            <p:cNvSpPr/>
            <p:nvPr/>
          </p:nvSpPr>
          <p:spPr>
            <a:xfrm>
              <a:off x="6645732" y="5361241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D23CF8F-954D-E1BD-61F4-D1A9A0418868}"/>
                </a:ext>
              </a:extLst>
            </p:cNvPr>
            <p:cNvSpPr/>
            <p:nvPr/>
          </p:nvSpPr>
          <p:spPr>
            <a:xfrm>
              <a:off x="6645732" y="52850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6A4D3F1-CF2C-3EA7-41B9-C423BC18BEEC}"/>
                </a:ext>
              </a:extLst>
            </p:cNvPr>
            <p:cNvSpPr/>
            <p:nvPr/>
          </p:nvSpPr>
          <p:spPr>
            <a:xfrm>
              <a:off x="6645732" y="57803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B00D389-82DC-3FE2-BFA8-629251FE20BA}"/>
                </a:ext>
              </a:extLst>
            </p:cNvPr>
            <p:cNvSpPr/>
            <p:nvPr/>
          </p:nvSpPr>
          <p:spPr>
            <a:xfrm>
              <a:off x="63980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9AEC8CC-C967-5437-2AAB-9053246986DF}"/>
                </a:ext>
              </a:extLst>
            </p:cNvPr>
            <p:cNvSpPr/>
            <p:nvPr/>
          </p:nvSpPr>
          <p:spPr>
            <a:xfrm>
              <a:off x="68933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4202B8E-D31B-AB46-C01D-683ECC800956}"/>
              </a:ext>
            </a:extLst>
          </p:cNvPr>
          <p:cNvSpPr txBox="1"/>
          <p:nvPr/>
        </p:nvSpPr>
        <p:spPr>
          <a:xfrm>
            <a:off x="3610624" y="4653044"/>
            <a:ext cx="136676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2023.04.19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52" name="iconfont-10019-4889788">
            <a:extLst>
              <a:ext uri="{FF2B5EF4-FFF2-40B4-BE49-F238E27FC236}">
                <a16:creationId xmlns:a16="http://schemas.microsoft.com/office/drawing/2014/main" id="{771D396A-436A-A3C3-B361-2EBD49F95A45}"/>
              </a:ext>
            </a:extLst>
          </p:cNvPr>
          <p:cNvSpPr/>
          <p:nvPr/>
        </p:nvSpPr>
        <p:spPr>
          <a:xfrm>
            <a:off x="1450156" y="4626295"/>
            <a:ext cx="291164" cy="291164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D517545D-75B8-D827-48E8-486384352DED}"/>
              </a:ext>
            </a:extLst>
          </p:cNvPr>
          <p:cNvSpPr/>
          <p:nvPr/>
        </p:nvSpPr>
        <p:spPr>
          <a:xfrm>
            <a:off x="988899" y="1569134"/>
            <a:ext cx="335654" cy="335654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E590AB2-2813-DF6A-2973-12CB973772F4}"/>
              </a:ext>
            </a:extLst>
          </p:cNvPr>
          <p:cNvGrpSpPr/>
          <p:nvPr/>
        </p:nvGrpSpPr>
        <p:grpSpPr>
          <a:xfrm>
            <a:off x="6285359" y="1495440"/>
            <a:ext cx="6049803" cy="3823079"/>
            <a:chOff x="6285359" y="1495440"/>
            <a:chExt cx="6049803" cy="382307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7C1068-426D-5666-5B64-23CC95BD6133}"/>
                </a:ext>
              </a:extLst>
            </p:cNvPr>
            <p:cNvSpPr/>
            <p:nvPr/>
          </p:nvSpPr>
          <p:spPr>
            <a:xfrm>
              <a:off x="6285359" y="2556616"/>
              <a:ext cx="5244867" cy="2417329"/>
            </a:xfrm>
            <a:custGeom>
              <a:avLst/>
              <a:gdLst>
                <a:gd name="connsiteX0" fmla="*/ 0 w 2801235"/>
                <a:gd name="connsiteY0" fmla="*/ 1291074 h 1291073"/>
                <a:gd name="connsiteX1" fmla="*/ 1144268 w 2801235"/>
                <a:gd name="connsiteY1" fmla="*/ 327703 h 1291073"/>
                <a:gd name="connsiteX2" fmla="*/ 1657725 w 2801235"/>
                <a:gd name="connsiteY2" fmla="*/ 739884 h 1291073"/>
                <a:gd name="connsiteX3" fmla="*/ 2669092 w 2801235"/>
                <a:gd name="connsiteY3" fmla="*/ 0 h 1291073"/>
                <a:gd name="connsiteX4" fmla="*/ 2801236 w 2801235"/>
                <a:gd name="connsiteY4" fmla="*/ 284237 h 1291073"/>
                <a:gd name="connsiteX5" fmla="*/ 1624568 w 2801235"/>
                <a:gd name="connsiteY5" fmla="*/ 1020802 h 1291073"/>
                <a:gd name="connsiteX6" fmla="*/ 1169234 w 2801235"/>
                <a:gd name="connsiteY6" fmla="*/ 613696 h 1291073"/>
                <a:gd name="connsiteX7" fmla="*/ 0 w 2801235"/>
                <a:gd name="connsiteY7" fmla="*/ 1291074 h 1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1235" h="1291073">
                  <a:moveTo>
                    <a:pt x="0" y="1291074"/>
                  </a:moveTo>
                  <a:lnTo>
                    <a:pt x="1144268" y="327703"/>
                  </a:lnTo>
                  <a:lnTo>
                    <a:pt x="1657725" y="739884"/>
                  </a:lnTo>
                  <a:lnTo>
                    <a:pt x="2669092" y="0"/>
                  </a:lnTo>
                  <a:lnTo>
                    <a:pt x="2801236" y="284237"/>
                  </a:lnTo>
                  <a:lnTo>
                    <a:pt x="1624568" y="1020802"/>
                  </a:lnTo>
                  <a:lnTo>
                    <a:pt x="1169234" y="613696"/>
                  </a:lnTo>
                  <a:lnTo>
                    <a:pt x="0" y="1291074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9DD152D-4397-264F-26C5-744C55B5D466}"/>
                </a:ext>
              </a:extLst>
            </p:cNvPr>
            <p:cNvSpPr/>
            <p:nvPr/>
          </p:nvSpPr>
          <p:spPr>
            <a:xfrm>
              <a:off x="11017291" y="2260674"/>
              <a:ext cx="1317871" cy="1133764"/>
            </a:xfrm>
            <a:custGeom>
              <a:avLst/>
              <a:gdLst>
                <a:gd name="connsiteX0" fmla="*/ 0 w 703863"/>
                <a:gd name="connsiteY0" fmla="*/ 15788 h 605533"/>
                <a:gd name="connsiteX1" fmla="*/ 0 w 703863"/>
                <a:gd name="connsiteY1" fmla="*/ 15789 h 605533"/>
                <a:gd name="connsiteX2" fmla="*/ 363816 w 703863"/>
                <a:gd name="connsiteY2" fmla="*/ 605533 h 605533"/>
                <a:gd name="connsiteX3" fmla="*/ 703864 w 703863"/>
                <a:gd name="connsiteY3" fmla="*/ 0 h 605533"/>
                <a:gd name="connsiteX4" fmla="*/ 0 w 703863"/>
                <a:gd name="connsiteY4" fmla="*/ 15788 h 60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863" h="605533">
                  <a:moveTo>
                    <a:pt x="0" y="15788"/>
                  </a:moveTo>
                  <a:lnTo>
                    <a:pt x="0" y="15789"/>
                  </a:lnTo>
                  <a:lnTo>
                    <a:pt x="363816" y="605533"/>
                  </a:lnTo>
                  <a:cubicBezTo>
                    <a:pt x="477165" y="403689"/>
                    <a:pt x="590514" y="201845"/>
                    <a:pt x="703864" y="0"/>
                  </a:cubicBezTo>
                  <a:lnTo>
                    <a:pt x="0" y="15788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0B16946-7A91-8180-0F3A-F95950F8C761}"/>
                </a:ext>
              </a:extLst>
            </p:cNvPr>
            <p:cNvSpPr/>
            <p:nvPr/>
          </p:nvSpPr>
          <p:spPr>
            <a:xfrm>
              <a:off x="8687275" y="4048417"/>
              <a:ext cx="0" cy="13"/>
            </a:xfrm>
            <a:custGeom>
              <a:avLst/>
              <a:gdLst>
                <a:gd name="connsiteX0" fmla="*/ 0 w 0"/>
                <a:gd name="connsiteY0" fmla="*/ 0 h 7"/>
                <a:gd name="connsiteX1" fmla="*/ 0 w 0"/>
                <a:gd name="connsiteY1" fmla="*/ 3 h 7"/>
                <a:gd name="connsiteX2" fmla="*/ 0 w 0"/>
                <a:gd name="connsiteY2" fmla="*/ 7 h 7"/>
                <a:gd name="connsiteX3" fmla="*/ 0 w 0"/>
                <a:gd name="connsiteY3" fmla="*/ 0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solidFill>
              <a:srgbClr val="FF51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A9570A-8F2A-40CE-9410-513D87062474}"/>
                </a:ext>
              </a:extLst>
            </p:cNvPr>
            <p:cNvSpPr/>
            <p:nvPr/>
          </p:nvSpPr>
          <p:spPr>
            <a:xfrm>
              <a:off x="8441228" y="2708873"/>
              <a:ext cx="287814" cy="213005"/>
            </a:xfrm>
            <a:custGeom>
              <a:avLst/>
              <a:gdLst>
                <a:gd name="connsiteX0" fmla="*/ 56333 w 153719"/>
                <a:gd name="connsiteY0" fmla="*/ 2 h 113764"/>
                <a:gd name="connsiteX1" fmla="*/ 50916 w 153719"/>
                <a:gd name="connsiteY1" fmla="*/ 3212 h 113764"/>
                <a:gd name="connsiteX2" fmla="*/ 38226 w 153719"/>
                <a:gd name="connsiteY2" fmla="*/ 19983 h 113764"/>
                <a:gd name="connsiteX3" fmla="*/ 32915 w 153719"/>
                <a:gd name="connsiteY3" fmla="*/ 26225 h 113764"/>
                <a:gd name="connsiteX4" fmla="*/ 27022 w 153719"/>
                <a:gd name="connsiteY4" fmla="*/ 32142 h 113764"/>
                <a:gd name="connsiteX5" fmla="*/ 9068 w 153719"/>
                <a:gd name="connsiteY5" fmla="*/ 48591 h 113764"/>
                <a:gd name="connsiteX6" fmla="*/ 1760 w 153719"/>
                <a:gd name="connsiteY6" fmla="*/ 62144 h 113764"/>
                <a:gd name="connsiteX7" fmla="*/ 129 w 153719"/>
                <a:gd name="connsiteY7" fmla="*/ 84994 h 113764"/>
                <a:gd name="connsiteX8" fmla="*/ 27004 w 153719"/>
                <a:gd name="connsiteY8" fmla="*/ 113764 h 113764"/>
                <a:gd name="connsiteX9" fmla="*/ 80089 w 153719"/>
                <a:gd name="connsiteY9" fmla="*/ 85877 h 113764"/>
                <a:gd name="connsiteX10" fmla="*/ 84843 w 153719"/>
                <a:gd name="connsiteY10" fmla="*/ 81860 h 113764"/>
                <a:gd name="connsiteX11" fmla="*/ 101713 w 153719"/>
                <a:gd name="connsiteY11" fmla="*/ 65058 h 113764"/>
                <a:gd name="connsiteX12" fmla="*/ 137531 w 153719"/>
                <a:gd name="connsiteY12" fmla="*/ 36275 h 113764"/>
                <a:gd name="connsiteX13" fmla="*/ 145415 w 153719"/>
                <a:gd name="connsiteY13" fmla="*/ 29600 h 113764"/>
                <a:gd name="connsiteX14" fmla="*/ 153568 w 153719"/>
                <a:gd name="connsiteY14" fmla="*/ 19571 h 113764"/>
                <a:gd name="connsiteX15" fmla="*/ 141873 w 153719"/>
                <a:gd name="connsiteY15" fmla="*/ 11343 h 113764"/>
                <a:gd name="connsiteX16" fmla="*/ 128313 w 153719"/>
                <a:gd name="connsiteY16" fmla="*/ 15665 h 113764"/>
                <a:gd name="connsiteX17" fmla="*/ 80162 w 153719"/>
                <a:gd name="connsiteY17" fmla="*/ 34175 h 113764"/>
                <a:gd name="connsiteX18" fmla="*/ 45756 w 153719"/>
                <a:gd name="connsiteY18" fmla="*/ 43935 h 113764"/>
                <a:gd name="connsiteX19" fmla="*/ 62013 w 153719"/>
                <a:gd name="connsiteY19" fmla="*/ 17513 h 113764"/>
                <a:gd name="connsiteX20" fmla="*/ 61887 w 153719"/>
                <a:gd name="connsiteY20" fmla="*/ 5998 h 113764"/>
                <a:gd name="connsiteX21" fmla="*/ 56559 w 153719"/>
                <a:gd name="connsiteY21" fmla="*/ 11 h 11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3719" h="113764">
                  <a:moveTo>
                    <a:pt x="56333" y="2"/>
                  </a:moveTo>
                  <a:cubicBezTo>
                    <a:pt x="54857" y="-59"/>
                    <a:pt x="53051" y="1011"/>
                    <a:pt x="50916" y="3212"/>
                  </a:cubicBezTo>
                  <a:cubicBezTo>
                    <a:pt x="50254" y="3476"/>
                    <a:pt x="46024" y="9066"/>
                    <a:pt x="38226" y="19983"/>
                  </a:cubicBezTo>
                  <a:cubicBezTo>
                    <a:pt x="36465" y="22227"/>
                    <a:pt x="34695" y="24308"/>
                    <a:pt x="32915" y="26225"/>
                  </a:cubicBezTo>
                  <a:cubicBezTo>
                    <a:pt x="31160" y="28126"/>
                    <a:pt x="29196" y="30099"/>
                    <a:pt x="27022" y="32142"/>
                  </a:cubicBezTo>
                  <a:cubicBezTo>
                    <a:pt x="15483" y="42122"/>
                    <a:pt x="9499" y="47605"/>
                    <a:pt x="9068" y="48591"/>
                  </a:cubicBezTo>
                  <a:cubicBezTo>
                    <a:pt x="5397" y="52739"/>
                    <a:pt x="2961" y="57257"/>
                    <a:pt x="1760" y="62144"/>
                  </a:cubicBezTo>
                  <a:cubicBezTo>
                    <a:pt x="269" y="67833"/>
                    <a:pt x="-275" y="75450"/>
                    <a:pt x="129" y="84994"/>
                  </a:cubicBezTo>
                  <a:lnTo>
                    <a:pt x="27004" y="113764"/>
                  </a:lnTo>
                  <a:cubicBezTo>
                    <a:pt x="56232" y="100051"/>
                    <a:pt x="73927" y="90756"/>
                    <a:pt x="80089" y="85877"/>
                  </a:cubicBezTo>
                  <a:cubicBezTo>
                    <a:pt x="81804" y="84602"/>
                    <a:pt x="83388" y="83263"/>
                    <a:pt x="84843" y="81860"/>
                  </a:cubicBezTo>
                  <a:cubicBezTo>
                    <a:pt x="92074" y="73941"/>
                    <a:pt x="97697" y="68340"/>
                    <a:pt x="101713" y="65058"/>
                  </a:cubicBezTo>
                  <a:lnTo>
                    <a:pt x="137531" y="36275"/>
                  </a:lnTo>
                  <a:lnTo>
                    <a:pt x="145415" y="29600"/>
                  </a:lnTo>
                  <a:cubicBezTo>
                    <a:pt x="150338" y="25199"/>
                    <a:pt x="153056" y="21856"/>
                    <a:pt x="153568" y="19571"/>
                  </a:cubicBezTo>
                  <a:cubicBezTo>
                    <a:pt x="154560" y="11826"/>
                    <a:pt x="150662" y="9084"/>
                    <a:pt x="141873" y="11343"/>
                  </a:cubicBezTo>
                  <a:cubicBezTo>
                    <a:pt x="138821" y="12011"/>
                    <a:pt x="134301" y="13451"/>
                    <a:pt x="128313" y="15665"/>
                  </a:cubicBezTo>
                  <a:cubicBezTo>
                    <a:pt x="98637" y="27472"/>
                    <a:pt x="82587" y="33642"/>
                    <a:pt x="80162" y="34175"/>
                  </a:cubicBezTo>
                  <a:cubicBezTo>
                    <a:pt x="70807" y="37382"/>
                    <a:pt x="59339" y="40636"/>
                    <a:pt x="45756" y="43935"/>
                  </a:cubicBezTo>
                  <a:cubicBezTo>
                    <a:pt x="55444" y="32115"/>
                    <a:pt x="60862" y="23308"/>
                    <a:pt x="62013" y="17513"/>
                  </a:cubicBezTo>
                  <a:cubicBezTo>
                    <a:pt x="62985" y="13374"/>
                    <a:pt x="62943" y="9536"/>
                    <a:pt x="61887" y="5998"/>
                  </a:cubicBezTo>
                  <a:cubicBezTo>
                    <a:pt x="60620" y="2219"/>
                    <a:pt x="58844" y="223"/>
                    <a:pt x="56559" y="11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279E07-9E12-2602-1EE3-D770731DCE95}"/>
                </a:ext>
              </a:extLst>
            </p:cNvPr>
            <p:cNvSpPr/>
            <p:nvPr/>
          </p:nvSpPr>
          <p:spPr>
            <a:xfrm>
              <a:off x="8363056" y="2851304"/>
              <a:ext cx="134891" cy="155601"/>
            </a:xfrm>
            <a:custGeom>
              <a:avLst/>
              <a:gdLst>
                <a:gd name="connsiteX0" fmla="*/ 34048 w 72044"/>
                <a:gd name="connsiteY0" fmla="*/ 0 h 83105"/>
                <a:gd name="connsiteX1" fmla="*/ 0 w 72044"/>
                <a:gd name="connsiteY1" fmla="*/ 29558 h 83105"/>
                <a:gd name="connsiteX2" fmla="*/ 41493 w 72044"/>
                <a:gd name="connsiteY2" fmla="*/ 83105 h 83105"/>
                <a:gd name="connsiteX3" fmla="*/ 65665 w 72044"/>
                <a:gd name="connsiteY3" fmla="*/ 62540 h 83105"/>
                <a:gd name="connsiteX4" fmla="*/ 71979 w 72044"/>
                <a:gd name="connsiteY4" fmla="*/ 45918 h 83105"/>
                <a:gd name="connsiteX5" fmla="*/ 62554 w 72044"/>
                <a:gd name="connsiteY5" fmla="*/ 27384 h 83105"/>
                <a:gd name="connsiteX6" fmla="*/ 34057 w 72044"/>
                <a:gd name="connsiteY6" fmla="*/ 8 h 8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44" h="83105">
                  <a:moveTo>
                    <a:pt x="34048" y="0"/>
                  </a:moveTo>
                  <a:lnTo>
                    <a:pt x="0" y="29558"/>
                  </a:lnTo>
                  <a:lnTo>
                    <a:pt x="41493" y="83105"/>
                  </a:lnTo>
                  <a:cubicBezTo>
                    <a:pt x="53455" y="74635"/>
                    <a:pt x="61512" y="67780"/>
                    <a:pt x="65665" y="62540"/>
                  </a:cubicBezTo>
                  <a:cubicBezTo>
                    <a:pt x="70350" y="56897"/>
                    <a:pt x="72454" y="51356"/>
                    <a:pt x="71979" y="45918"/>
                  </a:cubicBezTo>
                  <a:cubicBezTo>
                    <a:pt x="71506" y="40568"/>
                    <a:pt x="68365" y="34390"/>
                    <a:pt x="62554" y="27384"/>
                  </a:cubicBezTo>
                  <a:cubicBezTo>
                    <a:pt x="57685" y="21293"/>
                    <a:pt x="48186" y="12168"/>
                    <a:pt x="34057" y="8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3D3696-BFD6-39C2-37BB-C6779F5EADA7}"/>
                </a:ext>
              </a:extLst>
            </p:cNvPr>
            <p:cNvSpPr/>
            <p:nvPr/>
          </p:nvSpPr>
          <p:spPr>
            <a:xfrm>
              <a:off x="7630263" y="5081144"/>
              <a:ext cx="358791" cy="198747"/>
            </a:xfrm>
            <a:custGeom>
              <a:avLst/>
              <a:gdLst>
                <a:gd name="connsiteX0" fmla="*/ 4717 w 191627"/>
                <a:gd name="connsiteY0" fmla="*/ 0 h 106149"/>
                <a:gd name="connsiteX1" fmla="*/ 0 w 191627"/>
                <a:gd name="connsiteY1" fmla="*/ 70482 h 106149"/>
                <a:gd name="connsiteX2" fmla="*/ 35914 w 191627"/>
                <a:gd name="connsiteY2" fmla="*/ 78963 h 106149"/>
                <a:gd name="connsiteX3" fmla="*/ 64230 w 191627"/>
                <a:gd name="connsiteY3" fmla="*/ 80317 h 106149"/>
                <a:gd name="connsiteX4" fmla="*/ 71546 w 191627"/>
                <a:gd name="connsiteY4" fmla="*/ 81414 h 106149"/>
                <a:gd name="connsiteX5" fmla="*/ 78753 w 191627"/>
                <a:gd name="connsiteY5" fmla="*/ 84078 h 106149"/>
                <a:gd name="connsiteX6" fmla="*/ 98103 w 191627"/>
                <a:gd name="connsiteY6" fmla="*/ 94693 h 106149"/>
                <a:gd name="connsiteX7" fmla="*/ 109738 w 191627"/>
                <a:gd name="connsiteY7" fmla="*/ 99734 h 106149"/>
                <a:gd name="connsiteX8" fmla="*/ 139487 w 191627"/>
                <a:gd name="connsiteY8" fmla="*/ 105848 h 106149"/>
                <a:gd name="connsiteX9" fmla="*/ 183307 w 191627"/>
                <a:gd name="connsiteY9" fmla="*/ 95541 h 106149"/>
                <a:gd name="connsiteX10" fmla="*/ 184190 w 191627"/>
                <a:gd name="connsiteY10" fmla="*/ 68142 h 106149"/>
                <a:gd name="connsiteX11" fmla="*/ 172061 w 191627"/>
                <a:gd name="connsiteY11" fmla="*/ 60964 h 106149"/>
                <a:gd name="connsiteX12" fmla="*/ 143851 w 191627"/>
                <a:gd name="connsiteY12" fmla="*/ 50001 h 106149"/>
                <a:gd name="connsiteX13" fmla="*/ 135552 w 191627"/>
                <a:gd name="connsiteY13" fmla="*/ 45175 h 106149"/>
                <a:gd name="connsiteX14" fmla="*/ 105983 w 191627"/>
                <a:gd name="connsiteY14" fmla="*/ 7404 h 106149"/>
                <a:gd name="connsiteX15" fmla="*/ 4808 w 191627"/>
                <a:gd name="connsiteY15" fmla="*/ 6 h 10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27" h="106149">
                  <a:moveTo>
                    <a:pt x="4717" y="0"/>
                  </a:moveTo>
                  <a:lnTo>
                    <a:pt x="0" y="70482"/>
                  </a:lnTo>
                  <a:cubicBezTo>
                    <a:pt x="15448" y="74851"/>
                    <a:pt x="27420" y="77678"/>
                    <a:pt x="35914" y="78963"/>
                  </a:cubicBezTo>
                  <a:cubicBezTo>
                    <a:pt x="39907" y="79909"/>
                    <a:pt x="49346" y="80360"/>
                    <a:pt x="64230" y="80317"/>
                  </a:cubicBezTo>
                  <a:cubicBezTo>
                    <a:pt x="66766" y="80477"/>
                    <a:pt x="69204" y="80843"/>
                    <a:pt x="71546" y="81414"/>
                  </a:cubicBezTo>
                  <a:cubicBezTo>
                    <a:pt x="73957" y="82019"/>
                    <a:pt x="76359" y="82907"/>
                    <a:pt x="78753" y="84078"/>
                  </a:cubicBezTo>
                  <a:lnTo>
                    <a:pt x="98103" y="94693"/>
                  </a:lnTo>
                  <a:cubicBezTo>
                    <a:pt x="101928" y="96639"/>
                    <a:pt x="105806" y="98319"/>
                    <a:pt x="109738" y="99734"/>
                  </a:cubicBezTo>
                  <a:cubicBezTo>
                    <a:pt x="118833" y="102963"/>
                    <a:pt x="128750" y="105001"/>
                    <a:pt x="139487" y="105848"/>
                  </a:cubicBezTo>
                  <a:cubicBezTo>
                    <a:pt x="158816" y="107242"/>
                    <a:pt x="173423" y="103806"/>
                    <a:pt x="183307" y="95541"/>
                  </a:cubicBezTo>
                  <a:cubicBezTo>
                    <a:pt x="194099" y="85304"/>
                    <a:pt x="194393" y="76171"/>
                    <a:pt x="184190" y="68142"/>
                  </a:cubicBezTo>
                  <a:cubicBezTo>
                    <a:pt x="181218" y="65780"/>
                    <a:pt x="177175" y="63388"/>
                    <a:pt x="172061" y="60964"/>
                  </a:cubicBezTo>
                  <a:cubicBezTo>
                    <a:pt x="168994" y="59320"/>
                    <a:pt x="159590" y="55666"/>
                    <a:pt x="143851" y="50001"/>
                  </a:cubicBezTo>
                  <a:cubicBezTo>
                    <a:pt x="140662" y="48632"/>
                    <a:pt x="137896" y="47024"/>
                    <a:pt x="135552" y="45175"/>
                  </a:cubicBezTo>
                  <a:cubicBezTo>
                    <a:pt x="130165" y="41532"/>
                    <a:pt x="120308" y="28941"/>
                    <a:pt x="105983" y="7404"/>
                  </a:cubicBezTo>
                  <a:lnTo>
                    <a:pt x="4808" y="6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F270A5C-D1C6-20E8-8835-B833558472AB}"/>
                </a:ext>
              </a:extLst>
            </p:cNvPr>
            <p:cNvSpPr/>
            <p:nvPr/>
          </p:nvSpPr>
          <p:spPr>
            <a:xfrm>
              <a:off x="7153050" y="5116817"/>
              <a:ext cx="225859" cy="201702"/>
            </a:xfrm>
            <a:custGeom>
              <a:avLst/>
              <a:gdLst>
                <a:gd name="connsiteX0" fmla="*/ 34681 w 120629"/>
                <a:gd name="connsiteY0" fmla="*/ 0 h 107727"/>
                <a:gd name="connsiteX1" fmla="*/ 29793 w 120629"/>
                <a:gd name="connsiteY1" fmla="*/ 22003 h 107727"/>
                <a:gd name="connsiteX2" fmla="*/ 24768 w 120629"/>
                <a:gd name="connsiteY2" fmla="*/ 31797 h 107727"/>
                <a:gd name="connsiteX3" fmla="*/ 10477 w 120629"/>
                <a:gd name="connsiteY3" fmla="*/ 54165 h 107727"/>
                <a:gd name="connsiteX4" fmla="*/ 4805 w 120629"/>
                <a:gd name="connsiteY4" fmla="*/ 64215 h 107727"/>
                <a:gd name="connsiteX5" fmla="*/ 29 w 120629"/>
                <a:gd name="connsiteY5" fmla="*/ 81881 h 107727"/>
                <a:gd name="connsiteX6" fmla="*/ 39146 w 120629"/>
                <a:gd name="connsiteY6" fmla="*/ 107609 h 107727"/>
                <a:gd name="connsiteX7" fmla="*/ 85684 w 120629"/>
                <a:gd name="connsiteY7" fmla="*/ 99244 h 107727"/>
                <a:gd name="connsiteX8" fmla="*/ 92259 w 120629"/>
                <a:gd name="connsiteY8" fmla="*/ 90385 h 107727"/>
                <a:gd name="connsiteX9" fmla="*/ 93212 w 120629"/>
                <a:gd name="connsiteY9" fmla="*/ 85390 h 107727"/>
                <a:gd name="connsiteX10" fmla="*/ 93308 w 120629"/>
                <a:gd name="connsiteY10" fmla="*/ 74807 h 107727"/>
                <a:gd name="connsiteX11" fmla="*/ 93934 w 120629"/>
                <a:gd name="connsiteY11" fmla="*/ 72404 h 107727"/>
                <a:gd name="connsiteX12" fmla="*/ 96023 w 120629"/>
                <a:gd name="connsiteY12" fmla="*/ 71693 h 107727"/>
                <a:gd name="connsiteX13" fmla="*/ 103804 w 120629"/>
                <a:gd name="connsiteY13" fmla="*/ 73480 h 107727"/>
                <a:gd name="connsiteX14" fmla="*/ 108408 w 120629"/>
                <a:gd name="connsiteY14" fmla="*/ 73818 h 107727"/>
                <a:gd name="connsiteX15" fmla="*/ 115219 w 120629"/>
                <a:gd name="connsiteY15" fmla="*/ 71375 h 107727"/>
                <a:gd name="connsiteX16" fmla="*/ 120512 w 120629"/>
                <a:gd name="connsiteY16" fmla="*/ 50098 h 107727"/>
                <a:gd name="connsiteX17" fmla="*/ 113945 w 120629"/>
                <a:gd name="connsiteY17" fmla="*/ 5195 h 107727"/>
                <a:gd name="connsiteX18" fmla="*/ 34683 w 120629"/>
                <a:gd name="connsiteY18" fmla="*/ 0 h 10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29" h="107727">
                  <a:moveTo>
                    <a:pt x="34681" y="0"/>
                  </a:moveTo>
                  <a:cubicBezTo>
                    <a:pt x="34152" y="8519"/>
                    <a:pt x="32523" y="15854"/>
                    <a:pt x="29793" y="22003"/>
                  </a:cubicBezTo>
                  <a:cubicBezTo>
                    <a:pt x="28422" y="25216"/>
                    <a:pt x="26747" y="28481"/>
                    <a:pt x="24768" y="31797"/>
                  </a:cubicBezTo>
                  <a:lnTo>
                    <a:pt x="10477" y="54165"/>
                  </a:lnTo>
                  <a:cubicBezTo>
                    <a:pt x="8211" y="57833"/>
                    <a:pt x="6320" y="61183"/>
                    <a:pt x="4805" y="64215"/>
                  </a:cubicBezTo>
                  <a:cubicBezTo>
                    <a:pt x="1355" y="71017"/>
                    <a:pt x="-237" y="76906"/>
                    <a:pt x="29" y="81881"/>
                  </a:cubicBezTo>
                  <a:cubicBezTo>
                    <a:pt x="1374" y="97097"/>
                    <a:pt x="14413" y="105673"/>
                    <a:pt x="39146" y="107609"/>
                  </a:cubicBezTo>
                  <a:cubicBezTo>
                    <a:pt x="60432" y="108357"/>
                    <a:pt x="75945" y="105569"/>
                    <a:pt x="85684" y="99244"/>
                  </a:cubicBezTo>
                  <a:cubicBezTo>
                    <a:pt x="88926" y="97066"/>
                    <a:pt x="91118" y="94113"/>
                    <a:pt x="92259" y="90385"/>
                  </a:cubicBezTo>
                  <a:cubicBezTo>
                    <a:pt x="92696" y="89025"/>
                    <a:pt x="93013" y="87360"/>
                    <a:pt x="93212" y="85390"/>
                  </a:cubicBezTo>
                  <a:cubicBezTo>
                    <a:pt x="93401" y="84410"/>
                    <a:pt x="93433" y="80882"/>
                    <a:pt x="93308" y="74807"/>
                  </a:cubicBezTo>
                  <a:cubicBezTo>
                    <a:pt x="93358" y="73693"/>
                    <a:pt x="93566" y="72892"/>
                    <a:pt x="93934" y="72404"/>
                  </a:cubicBezTo>
                  <a:cubicBezTo>
                    <a:pt x="94465" y="71802"/>
                    <a:pt x="95161" y="71564"/>
                    <a:pt x="96023" y="71693"/>
                  </a:cubicBezTo>
                  <a:lnTo>
                    <a:pt x="103804" y="73480"/>
                  </a:lnTo>
                  <a:cubicBezTo>
                    <a:pt x="105460" y="73771"/>
                    <a:pt x="106995" y="73883"/>
                    <a:pt x="108408" y="73818"/>
                  </a:cubicBezTo>
                  <a:cubicBezTo>
                    <a:pt x="111179" y="73673"/>
                    <a:pt x="113449" y="72859"/>
                    <a:pt x="115219" y="71375"/>
                  </a:cubicBezTo>
                  <a:cubicBezTo>
                    <a:pt x="119357" y="68001"/>
                    <a:pt x="121121" y="60909"/>
                    <a:pt x="120512" y="50098"/>
                  </a:cubicBezTo>
                  <a:cubicBezTo>
                    <a:pt x="120072" y="39610"/>
                    <a:pt x="117882" y="24643"/>
                    <a:pt x="113945" y="5195"/>
                  </a:cubicBezTo>
                  <a:lnTo>
                    <a:pt x="34683" y="0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55FFE1-D55B-A7A1-379E-0CCC42839F7B}"/>
                </a:ext>
              </a:extLst>
            </p:cNvPr>
            <p:cNvSpPr/>
            <p:nvPr/>
          </p:nvSpPr>
          <p:spPr>
            <a:xfrm>
              <a:off x="7421570" y="2281831"/>
              <a:ext cx="293877" cy="247890"/>
            </a:xfrm>
            <a:custGeom>
              <a:avLst/>
              <a:gdLst>
                <a:gd name="connsiteX0" fmla="*/ 73580 w 156957"/>
                <a:gd name="connsiteY0" fmla="*/ 26 h 132396"/>
                <a:gd name="connsiteX1" fmla="*/ 13183 w 156957"/>
                <a:gd name="connsiteY1" fmla="*/ 30512 h 132396"/>
                <a:gd name="connsiteX2" fmla="*/ 1261 w 156957"/>
                <a:gd name="connsiteY2" fmla="*/ 75669 h 132396"/>
                <a:gd name="connsiteX3" fmla="*/ 3041 w 156957"/>
                <a:gd name="connsiteY3" fmla="*/ 132396 h 132396"/>
                <a:gd name="connsiteX4" fmla="*/ 141770 w 156957"/>
                <a:gd name="connsiteY4" fmla="*/ 130590 h 132396"/>
                <a:gd name="connsiteX5" fmla="*/ 149349 w 156957"/>
                <a:gd name="connsiteY5" fmla="*/ 120056 h 132396"/>
                <a:gd name="connsiteX6" fmla="*/ 156889 w 156957"/>
                <a:gd name="connsiteY6" fmla="*/ 74909 h 132396"/>
                <a:gd name="connsiteX7" fmla="*/ 145170 w 156957"/>
                <a:gd name="connsiteY7" fmla="*/ 33846 h 132396"/>
                <a:gd name="connsiteX8" fmla="*/ 73793 w 156957"/>
                <a:gd name="connsiteY8" fmla="*/ 32 h 13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957" h="132396">
                  <a:moveTo>
                    <a:pt x="73580" y="26"/>
                  </a:moveTo>
                  <a:cubicBezTo>
                    <a:pt x="43731" y="-589"/>
                    <a:pt x="23599" y="9573"/>
                    <a:pt x="13183" y="30512"/>
                  </a:cubicBezTo>
                  <a:cubicBezTo>
                    <a:pt x="7007" y="42122"/>
                    <a:pt x="3033" y="57174"/>
                    <a:pt x="1261" y="75669"/>
                  </a:cubicBezTo>
                  <a:cubicBezTo>
                    <a:pt x="-885" y="96475"/>
                    <a:pt x="-292" y="115384"/>
                    <a:pt x="3041" y="132396"/>
                  </a:cubicBezTo>
                  <a:lnTo>
                    <a:pt x="141770" y="130590"/>
                  </a:lnTo>
                  <a:cubicBezTo>
                    <a:pt x="144550" y="127666"/>
                    <a:pt x="147077" y="124154"/>
                    <a:pt x="149349" y="120056"/>
                  </a:cubicBezTo>
                  <a:cubicBezTo>
                    <a:pt x="154903" y="109756"/>
                    <a:pt x="157416" y="94707"/>
                    <a:pt x="156889" y="74909"/>
                  </a:cubicBezTo>
                  <a:cubicBezTo>
                    <a:pt x="156108" y="58796"/>
                    <a:pt x="152201" y="45109"/>
                    <a:pt x="145170" y="33846"/>
                  </a:cubicBezTo>
                  <a:cubicBezTo>
                    <a:pt x="132134" y="13584"/>
                    <a:pt x="108342" y="2313"/>
                    <a:pt x="73793" y="32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C6D97F-7BF5-5364-D809-FF72D1E17745}"/>
                </a:ext>
              </a:extLst>
            </p:cNvPr>
            <p:cNvSpPr/>
            <p:nvPr/>
          </p:nvSpPr>
          <p:spPr>
            <a:xfrm>
              <a:off x="7384361" y="2670917"/>
              <a:ext cx="493283" cy="1015988"/>
            </a:xfrm>
            <a:custGeom>
              <a:avLst/>
              <a:gdLst>
                <a:gd name="connsiteX0" fmla="*/ 22860 w 263458"/>
                <a:gd name="connsiteY0" fmla="*/ 0 h 542630"/>
                <a:gd name="connsiteX1" fmla="*/ 2287 w 263458"/>
                <a:gd name="connsiteY1" fmla="*/ 24480 h 542630"/>
                <a:gd name="connsiteX2" fmla="*/ 0 w 263458"/>
                <a:gd name="connsiteY2" fmla="*/ 517447 h 542630"/>
                <a:gd name="connsiteX3" fmla="*/ 202314 w 263458"/>
                <a:gd name="connsiteY3" fmla="*/ 537409 h 542630"/>
                <a:gd name="connsiteX4" fmla="*/ 262928 w 263458"/>
                <a:gd name="connsiteY4" fmla="*/ 445634 h 542630"/>
                <a:gd name="connsiteX5" fmla="*/ 208178 w 263458"/>
                <a:gd name="connsiteY5" fmla="*/ 145074 h 542630"/>
                <a:gd name="connsiteX6" fmla="*/ 137254 w 263458"/>
                <a:gd name="connsiteY6" fmla="*/ 16724 h 542630"/>
                <a:gd name="connsiteX7" fmla="*/ 135717 w 263458"/>
                <a:gd name="connsiteY7" fmla="*/ 12529 h 542630"/>
                <a:gd name="connsiteX8" fmla="*/ 129082 w 263458"/>
                <a:gd name="connsiteY8" fmla="*/ 11400 h 542630"/>
                <a:gd name="connsiteX9" fmla="*/ 112000 w 263458"/>
                <a:gd name="connsiteY9" fmla="*/ 67111 h 542630"/>
                <a:gd name="connsiteX10" fmla="*/ 94397 w 263458"/>
                <a:gd name="connsiteY10" fmla="*/ 71324 h 542630"/>
                <a:gd name="connsiteX11" fmla="*/ 91870 w 263458"/>
                <a:gd name="connsiteY11" fmla="*/ 88689 h 542630"/>
                <a:gd name="connsiteX12" fmla="*/ 91427 w 263458"/>
                <a:gd name="connsiteY12" fmla="*/ 88761 h 542630"/>
                <a:gd name="connsiteX13" fmla="*/ 56342 w 263458"/>
                <a:gd name="connsiteY13" fmla="*/ 72852 h 542630"/>
                <a:gd name="connsiteX14" fmla="*/ 23017 w 263458"/>
                <a:gd name="connsiteY14" fmla="*/ 341 h 54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58" h="542630">
                  <a:moveTo>
                    <a:pt x="22860" y="0"/>
                  </a:moveTo>
                  <a:lnTo>
                    <a:pt x="2287" y="24480"/>
                  </a:lnTo>
                  <a:lnTo>
                    <a:pt x="0" y="517447"/>
                  </a:lnTo>
                  <a:cubicBezTo>
                    <a:pt x="100341" y="541880"/>
                    <a:pt x="167779" y="548534"/>
                    <a:pt x="202314" y="537409"/>
                  </a:cubicBezTo>
                  <a:cubicBezTo>
                    <a:pt x="241477" y="527701"/>
                    <a:pt x="261682" y="497109"/>
                    <a:pt x="262928" y="445634"/>
                  </a:cubicBezTo>
                  <a:cubicBezTo>
                    <a:pt x="266892" y="395086"/>
                    <a:pt x="248642" y="294899"/>
                    <a:pt x="208178" y="145074"/>
                  </a:cubicBezTo>
                  <a:lnTo>
                    <a:pt x="137254" y="16724"/>
                  </a:lnTo>
                  <a:lnTo>
                    <a:pt x="135717" y="12529"/>
                  </a:lnTo>
                  <a:lnTo>
                    <a:pt x="129082" y="11400"/>
                  </a:lnTo>
                  <a:lnTo>
                    <a:pt x="112000" y="67111"/>
                  </a:lnTo>
                  <a:lnTo>
                    <a:pt x="94397" y="71324"/>
                  </a:lnTo>
                  <a:lnTo>
                    <a:pt x="91870" y="88689"/>
                  </a:lnTo>
                  <a:lnTo>
                    <a:pt x="91427" y="88761"/>
                  </a:lnTo>
                  <a:lnTo>
                    <a:pt x="56342" y="72852"/>
                  </a:lnTo>
                  <a:lnTo>
                    <a:pt x="23017" y="341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8EFA671-A09A-A04F-91BE-369B76DE60FB}"/>
                </a:ext>
              </a:extLst>
            </p:cNvPr>
            <p:cNvSpPr/>
            <p:nvPr/>
          </p:nvSpPr>
          <p:spPr>
            <a:xfrm>
              <a:off x="7193798" y="3540157"/>
              <a:ext cx="689802" cy="1591398"/>
            </a:xfrm>
            <a:custGeom>
              <a:avLst/>
              <a:gdLst>
                <a:gd name="connsiteX0" fmla="*/ 349336 w 368417"/>
                <a:gd name="connsiteY0" fmla="*/ 0 h 849951"/>
                <a:gd name="connsiteX1" fmla="*/ 226876 w 368417"/>
                <a:gd name="connsiteY1" fmla="*/ 25529 h 849951"/>
                <a:gd name="connsiteX2" fmla="*/ 46324 w 368417"/>
                <a:gd name="connsiteY2" fmla="*/ 20829 h 849951"/>
                <a:gd name="connsiteX3" fmla="*/ 44603 w 368417"/>
                <a:gd name="connsiteY3" fmla="*/ 23352 h 849951"/>
                <a:gd name="connsiteX4" fmla="*/ 30291 w 368417"/>
                <a:gd name="connsiteY4" fmla="*/ 197164 h 849951"/>
                <a:gd name="connsiteX5" fmla="*/ 0 w 368417"/>
                <a:gd name="connsiteY5" fmla="*/ 844833 h 849951"/>
                <a:gd name="connsiteX6" fmla="*/ 98189 w 368417"/>
                <a:gd name="connsiteY6" fmla="*/ 849952 h 849951"/>
                <a:gd name="connsiteX7" fmla="*/ 135187 w 368417"/>
                <a:gd name="connsiteY7" fmla="*/ 464881 h 849951"/>
                <a:gd name="connsiteX8" fmla="*/ 207406 w 368417"/>
                <a:gd name="connsiteY8" fmla="*/ 248340 h 849951"/>
                <a:gd name="connsiteX9" fmla="*/ 247088 w 368417"/>
                <a:gd name="connsiteY9" fmla="*/ 545626 h 849951"/>
                <a:gd name="connsiteX10" fmla="*/ 232321 w 368417"/>
                <a:gd name="connsiteY10" fmla="*/ 842478 h 849951"/>
                <a:gd name="connsiteX11" fmla="*/ 344527 w 368417"/>
                <a:gd name="connsiteY11" fmla="*/ 835927 h 849951"/>
                <a:gd name="connsiteX12" fmla="*/ 368418 w 368417"/>
                <a:gd name="connsiteY12" fmla="*/ 193868 h 849951"/>
                <a:gd name="connsiteX13" fmla="*/ 349447 w 368417"/>
                <a:gd name="connsiteY13" fmla="*/ 1134 h 84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8417" h="849951">
                  <a:moveTo>
                    <a:pt x="349336" y="0"/>
                  </a:moveTo>
                  <a:cubicBezTo>
                    <a:pt x="302581" y="14786"/>
                    <a:pt x="261761" y="23296"/>
                    <a:pt x="226876" y="25529"/>
                  </a:cubicBezTo>
                  <a:cubicBezTo>
                    <a:pt x="184480" y="28719"/>
                    <a:pt x="124296" y="27152"/>
                    <a:pt x="46324" y="20829"/>
                  </a:cubicBezTo>
                  <a:lnTo>
                    <a:pt x="44603" y="23352"/>
                  </a:lnTo>
                  <a:cubicBezTo>
                    <a:pt x="40858" y="30984"/>
                    <a:pt x="36087" y="88921"/>
                    <a:pt x="30291" y="197164"/>
                  </a:cubicBezTo>
                  <a:cubicBezTo>
                    <a:pt x="24809" y="296151"/>
                    <a:pt x="14712" y="512040"/>
                    <a:pt x="0" y="844833"/>
                  </a:cubicBezTo>
                  <a:lnTo>
                    <a:pt x="98189" y="849952"/>
                  </a:lnTo>
                  <a:cubicBezTo>
                    <a:pt x="109921" y="659551"/>
                    <a:pt x="122253" y="531194"/>
                    <a:pt x="135187" y="464881"/>
                  </a:cubicBezTo>
                  <a:cubicBezTo>
                    <a:pt x="147154" y="393631"/>
                    <a:pt x="171227" y="321451"/>
                    <a:pt x="207406" y="248340"/>
                  </a:cubicBezTo>
                  <a:cubicBezTo>
                    <a:pt x="231806" y="379137"/>
                    <a:pt x="245033" y="478232"/>
                    <a:pt x="247088" y="545626"/>
                  </a:cubicBezTo>
                  <a:cubicBezTo>
                    <a:pt x="250737" y="612418"/>
                    <a:pt x="245815" y="711368"/>
                    <a:pt x="232321" y="842478"/>
                  </a:cubicBezTo>
                  <a:lnTo>
                    <a:pt x="344527" y="835927"/>
                  </a:lnTo>
                  <a:lnTo>
                    <a:pt x="368418" y="193868"/>
                  </a:lnTo>
                  <a:lnTo>
                    <a:pt x="349447" y="1134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A938FA-A7C7-F9DB-93E6-FCE1FA310904}"/>
                </a:ext>
              </a:extLst>
            </p:cNvPr>
            <p:cNvSpPr/>
            <p:nvPr/>
          </p:nvSpPr>
          <p:spPr>
            <a:xfrm>
              <a:off x="6981875" y="2703087"/>
              <a:ext cx="448416" cy="1170573"/>
            </a:xfrm>
            <a:custGeom>
              <a:avLst/>
              <a:gdLst>
                <a:gd name="connsiteX0" fmla="*/ 116997 w 239495"/>
                <a:gd name="connsiteY0" fmla="*/ 285181 h 625192"/>
                <a:gd name="connsiteX1" fmla="*/ 110318 w 239495"/>
                <a:gd name="connsiteY1" fmla="*/ 374067 h 625192"/>
                <a:gd name="connsiteX2" fmla="*/ 97836 w 239495"/>
                <a:gd name="connsiteY2" fmla="*/ 353057 h 625192"/>
                <a:gd name="connsiteX3" fmla="*/ 116761 w 239495"/>
                <a:gd name="connsiteY3" fmla="*/ 286016 h 625192"/>
                <a:gd name="connsiteX4" fmla="*/ 222268 w 239495"/>
                <a:gd name="connsiteY4" fmla="*/ 0 h 625192"/>
                <a:gd name="connsiteX5" fmla="*/ 77361 w 239495"/>
                <a:gd name="connsiteY5" fmla="*/ 69271 h 625192"/>
                <a:gd name="connsiteX6" fmla="*/ 53561 w 239495"/>
                <a:gd name="connsiteY6" fmla="*/ 154438 h 625192"/>
                <a:gd name="connsiteX7" fmla="*/ 19909 w 239495"/>
                <a:gd name="connsiteY7" fmla="*/ 264762 h 625192"/>
                <a:gd name="connsiteX8" fmla="*/ 8887 w 239495"/>
                <a:gd name="connsiteY8" fmla="*/ 303664 h 625192"/>
                <a:gd name="connsiteX9" fmla="*/ 657 w 239495"/>
                <a:gd name="connsiteY9" fmla="*/ 363089 h 625192"/>
                <a:gd name="connsiteX10" fmla="*/ 8207 w 239495"/>
                <a:gd name="connsiteY10" fmla="*/ 384873 h 625192"/>
                <a:gd name="connsiteX11" fmla="*/ 88026 w 239495"/>
                <a:gd name="connsiteY11" fmla="*/ 530285 h 625192"/>
                <a:gd name="connsiteX12" fmla="*/ 98774 w 239495"/>
                <a:gd name="connsiteY12" fmla="*/ 527031 h 625192"/>
                <a:gd name="connsiteX13" fmla="*/ 93529 w 239495"/>
                <a:gd name="connsiteY13" fmla="*/ 598770 h 625192"/>
                <a:gd name="connsiteX14" fmla="*/ 151506 w 239495"/>
                <a:gd name="connsiteY14" fmla="*/ 625193 h 625192"/>
                <a:gd name="connsiteX15" fmla="*/ 234269 w 239495"/>
                <a:gd name="connsiteY15" fmla="*/ 385044 h 625192"/>
                <a:gd name="connsiteX16" fmla="*/ 222279 w 239495"/>
                <a:gd name="connsiteY16" fmla="*/ 72 h 62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495" h="625192">
                  <a:moveTo>
                    <a:pt x="116997" y="285181"/>
                  </a:moveTo>
                  <a:lnTo>
                    <a:pt x="110318" y="374067"/>
                  </a:lnTo>
                  <a:lnTo>
                    <a:pt x="97836" y="353057"/>
                  </a:lnTo>
                  <a:lnTo>
                    <a:pt x="116761" y="286016"/>
                  </a:lnTo>
                  <a:moveTo>
                    <a:pt x="222268" y="0"/>
                  </a:moveTo>
                  <a:cubicBezTo>
                    <a:pt x="185298" y="22603"/>
                    <a:pt x="136996" y="45693"/>
                    <a:pt x="77361" y="69271"/>
                  </a:cubicBezTo>
                  <a:cubicBezTo>
                    <a:pt x="67994" y="103869"/>
                    <a:pt x="60060" y="132258"/>
                    <a:pt x="53561" y="154438"/>
                  </a:cubicBezTo>
                  <a:lnTo>
                    <a:pt x="19909" y="264762"/>
                  </a:lnTo>
                  <a:lnTo>
                    <a:pt x="8887" y="303664"/>
                  </a:lnTo>
                  <a:cubicBezTo>
                    <a:pt x="1351" y="331562"/>
                    <a:pt x="-1392" y="351371"/>
                    <a:pt x="657" y="363089"/>
                  </a:cubicBezTo>
                  <a:cubicBezTo>
                    <a:pt x="1479" y="369584"/>
                    <a:pt x="3996" y="376846"/>
                    <a:pt x="8207" y="384873"/>
                  </a:cubicBezTo>
                  <a:cubicBezTo>
                    <a:pt x="23271" y="410242"/>
                    <a:pt x="49878" y="458712"/>
                    <a:pt x="88026" y="530285"/>
                  </a:cubicBezTo>
                  <a:lnTo>
                    <a:pt x="98774" y="527031"/>
                  </a:lnTo>
                  <a:lnTo>
                    <a:pt x="93529" y="598770"/>
                  </a:lnTo>
                  <a:lnTo>
                    <a:pt x="151506" y="625193"/>
                  </a:lnTo>
                  <a:cubicBezTo>
                    <a:pt x="197429" y="548892"/>
                    <a:pt x="225017" y="468842"/>
                    <a:pt x="234269" y="385044"/>
                  </a:cubicBezTo>
                  <a:cubicBezTo>
                    <a:pt x="244077" y="311299"/>
                    <a:pt x="240080" y="182976"/>
                    <a:pt x="222279" y="72"/>
                  </a:cubicBez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342648-1661-3B32-ED92-21B8F2C58CEF}"/>
                </a:ext>
              </a:extLst>
            </p:cNvPr>
            <p:cNvSpPr/>
            <p:nvPr/>
          </p:nvSpPr>
          <p:spPr>
            <a:xfrm>
              <a:off x="7639198" y="2700481"/>
              <a:ext cx="826187" cy="1120632"/>
            </a:xfrm>
            <a:custGeom>
              <a:avLst/>
              <a:gdLst>
                <a:gd name="connsiteX0" fmla="*/ 0 w 441259"/>
                <a:gd name="connsiteY0" fmla="*/ 0 h 598519"/>
                <a:gd name="connsiteX1" fmla="*/ 121075 w 441259"/>
                <a:gd name="connsiteY1" fmla="*/ 576486 h 598519"/>
                <a:gd name="connsiteX2" fmla="*/ 163792 w 441259"/>
                <a:gd name="connsiteY2" fmla="*/ 598519 h 598519"/>
                <a:gd name="connsiteX3" fmla="*/ 177031 w 441259"/>
                <a:gd name="connsiteY3" fmla="*/ 571145 h 598519"/>
                <a:gd name="connsiteX4" fmla="*/ 156664 w 441259"/>
                <a:gd name="connsiteY4" fmla="*/ 239112 h 598519"/>
                <a:gd name="connsiteX5" fmla="*/ 241314 w 441259"/>
                <a:gd name="connsiteY5" fmla="*/ 290008 h 598519"/>
                <a:gd name="connsiteX6" fmla="*/ 255811 w 441259"/>
                <a:gd name="connsiteY6" fmla="*/ 289458 h 598519"/>
                <a:gd name="connsiteX7" fmla="*/ 441260 w 441259"/>
                <a:gd name="connsiteY7" fmla="*/ 174920 h 598519"/>
                <a:gd name="connsiteX8" fmla="*/ 389649 w 441259"/>
                <a:gd name="connsiteY8" fmla="*/ 102731 h 598519"/>
                <a:gd name="connsiteX9" fmla="*/ 253881 w 441259"/>
                <a:gd name="connsiteY9" fmla="*/ 178929 h 598519"/>
                <a:gd name="connsiteX10" fmla="*/ 164020 w 441259"/>
                <a:gd name="connsiteY10" fmla="*/ 109772 h 598519"/>
                <a:gd name="connsiteX11" fmla="*/ 126973 w 441259"/>
                <a:gd name="connsiteY11" fmla="*/ 43525 h 598519"/>
                <a:gd name="connsiteX12" fmla="*/ 17464 w 441259"/>
                <a:gd name="connsiteY12" fmla="*/ 17243 h 598519"/>
                <a:gd name="connsiteX13" fmla="*/ 67 w 441259"/>
                <a:gd name="connsiteY13" fmla="*/ 66 h 59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1259" h="598519">
                  <a:moveTo>
                    <a:pt x="0" y="0"/>
                  </a:moveTo>
                  <a:lnTo>
                    <a:pt x="121075" y="576486"/>
                  </a:lnTo>
                  <a:cubicBezTo>
                    <a:pt x="137380" y="583527"/>
                    <a:pt x="151619" y="590871"/>
                    <a:pt x="163792" y="598519"/>
                  </a:cubicBezTo>
                  <a:lnTo>
                    <a:pt x="177031" y="571145"/>
                  </a:lnTo>
                  <a:lnTo>
                    <a:pt x="156664" y="239112"/>
                  </a:lnTo>
                  <a:lnTo>
                    <a:pt x="241314" y="290008"/>
                  </a:lnTo>
                  <a:cubicBezTo>
                    <a:pt x="246548" y="290729"/>
                    <a:pt x="251380" y="290545"/>
                    <a:pt x="255811" y="289458"/>
                  </a:cubicBezTo>
                  <a:cubicBezTo>
                    <a:pt x="266068" y="291920"/>
                    <a:pt x="327884" y="253741"/>
                    <a:pt x="441260" y="174920"/>
                  </a:cubicBezTo>
                  <a:lnTo>
                    <a:pt x="389649" y="102731"/>
                  </a:lnTo>
                  <a:cubicBezTo>
                    <a:pt x="348535" y="135190"/>
                    <a:pt x="303279" y="160589"/>
                    <a:pt x="253881" y="178929"/>
                  </a:cubicBezTo>
                  <a:cubicBezTo>
                    <a:pt x="208310" y="148637"/>
                    <a:pt x="178356" y="125584"/>
                    <a:pt x="164020" y="109772"/>
                  </a:cubicBezTo>
                  <a:cubicBezTo>
                    <a:pt x="148836" y="94348"/>
                    <a:pt x="136487" y="72265"/>
                    <a:pt x="126973" y="43525"/>
                  </a:cubicBezTo>
                  <a:lnTo>
                    <a:pt x="17464" y="17243"/>
                  </a:lnTo>
                  <a:lnTo>
                    <a:pt x="67" y="66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751AB3-AD04-7376-E17A-4FC0F452BC0A}"/>
                </a:ext>
              </a:extLst>
            </p:cNvPr>
            <p:cNvSpPr/>
            <p:nvPr/>
          </p:nvSpPr>
          <p:spPr>
            <a:xfrm>
              <a:off x="7400546" y="2334891"/>
              <a:ext cx="309344" cy="511514"/>
            </a:xfrm>
            <a:custGeom>
              <a:avLst/>
              <a:gdLst>
                <a:gd name="connsiteX0" fmla="*/ 77888 w 165218"/>
                <a:gd name="connsiteY0" fmla="*/ 336 h 273195"/>
                <a:gd name="connsiteX1" fmla="*/ 46028 w 165218"/>
                <a:gd name="connsiteY1" fmla="*/ 20283 h 273195"/>
                <a:gd name="connsiteX2" fmla="*/ 27996 w 165218"/>
                <a:gd name="connsiteY2" fmla="*/ 80689 h 273195"/>
                <a:gd name="connsiteX3" fmla="*/ 23275 w 165218"/>
                <a:gd name="connsiteY3" fmla="*/ 65006 h 273195"/>
                <a:gd name="connsiteX4" fmla="*/ 11310 w 165218"/>
                <a:gd name="connsiteY4" fmla="*/ 56256 h 273195"/>
                <a:gd name="connsiteX5" fmla="*/ 92 w 165218"/>
                <a:gd name="connsiteY5" fmla="*/ 84774 h 273195"/>
                <a:gd name="connsiteX6" fmla="*/ 5841 w 165218"/>
                <a:gd name="connsiteY6" fmla="*/ 108991 h 273195"/>
                <a:gd name="connsiteX7" fmla="*/ 17616 w 165218"/>
                <a:gd name="connsiteY7" fmla="*/ 114604 h 273195"/>
                <a:gd name="connsiteX8" fmla="*/ 14554 w 165218"/>
                <a:gd name="connsiteY8" fmla="*/ 186009 h 273195"/>
                <a:gd name="connsiteX9" fmla="*/ 42805 w 165218"/>
                <a:gd name="connsiteY9" fmla="*/ 255533 h 273195"/>
                <a:gd name="connsiteX10" fmla="*/ 83522 w 165218"/>
                <a:gd name="connsiteY10" fmla="*/ 273195 h 273195"/>
                <a:gd name="connsiteX11" fmla="*/ 102396 w 165218"/>
                <a:gd name="connsiteY11" fmla="*/ 247126 h 273195"/>
                <a:gd name="connsiteX12" fmla="*/ 122616 w 165218"/>
                <a:gd name="connsiteY12" fmla="*/ 204609 h 273195"/>
                <a:gd name="connsiteX13" fmla="*/ 120458 w 165218"/>
                <a:gd name="connsiteY13" fmla="*/ 186260 h 273195"/>
                <a:gd name="connsiteX14" fmla="*/ 140862 w 165218"/>
                <a:gd name="connsiteY14" fmla="*/ 150728 h 273195"/>
                <a:gd name="connsiteX15" fmla="*/ 148588 w 165218"/>
                <a:gd name="connsiteY15" fmla="*/ 119871 h 273195"/>
                <a:gd name="connsiteX16" fmla="*/ 160921 w 165218"/>
                <a:gd name="connsiteY16" fmla="*/ 86291 h 273195"/>
                <a:gd name="connsiteX17" fmla="*/ 165206 w 165218"/>
                <a:gd name="connsiteY17" fmla="*/ 53820 h 273195"/>
                <a:gd name="connsiteX18" fmla="*/ 158599 w 165218"/>
                <a:gd name="connsiteY18" fmla="*/ 35641 h 273195"/>
                <a:gd name="connsiteX19" fmla="*/ 151861 w 165218"/>
                <a:gd name="connsiteY19" fmla="*/ 33437 h 273195"/>
                <a:gd name="connsiteX20" fmla="*/ 132066 w 165218"/>
                <a:gd name="connsiteY20" fmla="*/ 31521 h 273195"/>
                <a:gd name="connsiteX21" fmla="*/ 123327 w 165218"/>
                <a:gd name="connsiteY21" fmla="*/ 28874 h 273195"/>
                <a:gd name="connsiteX22" fmla="*/ 113075 w 165218"/>
                <a:gd name="connsiteY22" fmla="*/ 22954 h 273195"/>
                <a:gd name="connsiteX23" fmla="*/ 89359 w 165218"/>
                <a:gd name="connsiteY23" fmla="*/ 5340 h 273195"/>
                <a:gd name="connsiteX24" fmla="*/ 77922 w 165218"/>
                <a:gd name="connsiteY24" fmla="*/ 343 h 27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5218" h="273195">
                  <a:moveTo>
                    <a:pt x="77888" y="336"/>
                  </a:moveTo>
                  <a:cubicBezTo>
                    <a:pt x="66472" y="-1628"/>
                    <a:pt x="55852" y="5021"/>
                    <a:pt x="46028" y="20283"/>
                  </a:cubicBezTo>
                  <a:cubicBezTo>
                    <a:pt x="38489" y="31743"/>
                    <a:pt x="32478" y="51878"/>
                    <a:pt x="27996" y="80689"/>
                  </a:cubicBezTo>
                  <a:cubicBezTo>
                    <a:pt x="26947" y="72982"/>
                    <a:pt x="25373" y="67755"/>
                    <a:pt x="23275" y="65006"/>
                  </a:cubicBezTo>
                  <a:cubicBezTo>
                    <a:pt x="21265" y="62040"/>
                    <a:pt x="17277" y="59124"/>
                    <a:pt x="11310" y="56256"/>
                  </a:cubicBezTo>
                  <a:cubicBezTo>
                    <a:pt x="3090" y="65652"/>
                    <a:pt x="-649" y="75158"/>
                    <a:pt x="92" y="84774"/>
                  </a:cubicBezTo>
                  <a:cubicBezTo>
                    <a:pt x="632" y="94978"/>
                    <a:pt x="2549" y="103051"/>
                    <a:pt x="5841" y="108991"/>
                  </a:cubicBezTo>
                  <a:cubicBezTo>
                    <a:pt x="7847" y="112979"/>
                    <a:pt x="11772" y="114850"/>
                    <a:pt x="17616" y="114604"/>
                  </a:cubicBezTo>
                  <a:lnTo>
                    <a:pt x="14554" y="186009"/>
                  </a:lnTo>
                  <a:lnTo>
                    <a:pt x="42805" y="255533"/>
                  </a:lnTo>
                  <a:lnTo>
                    <a:pt x="83522" y="273195"/>
                  </a:lnTo>
                  <a:lnTo>
                    <a:pt x="102396" y="247126"/>
                  </a:lnTo>
                  <a:lnTo>
                    <a:pt x="122616" y="204609"/>
                  </a:lnTo>
                  <a:lnTo>
                    <a:pt x="120458" y="186260"/>
                  </a:lnTo>
                  <a:cubicBezTo>
                    <a:pt x="131381" y="171234"/>
                    <a:pt x="138182" y="159390"/>
                    <a:pt x="140862" y="150728"/>
                  </a:cubicBezTo>
                  <a:cubicBezTo>
                    <a:pt x="141489" y="149961"/>
                    <a:pt x="144065" y="139676"/>
                    <a:pt x="148588" y="119871"/>
                  </a:cubicBezTo>
                  <a:cubicBezTo>
                    <a:pt x="156020" y="102301"/>
                    <a:pt x="160131" y="91107"/>
                    <a:pt x="160921" y="86291"/>
                  </a:cubicBezTo>
                  <a:cubicBezTo>
                    <a:pt x="163942" y="73778"/>
                    <a:pt x="165371" y="62954"/>
                    <a:pt x="165206" y="53820"/>
                  </a:cubicBezTo>
                  <a:cubicBezTo>
                    <a:pt x="164979" y="43979"/>
                    <a:pt x="162777" y="37919"/>
                    <a:pt x="158599" y="35641"/>
                  </a:cubicBezTo>
                  <a:cubicBezTo>
                    <a:pt x="157015" y="34622"/>
                    <a:pt x="154770" y="33887"/>
                    <a:pt x="151861" y="33437"/>
                  </a:cubicBezTo>
                  <a:cubicBezTo>
                    <a:pt x="139956" y="32613"/>
                    <a:pt x="133358" y="31975"/>
                    <a:pt x="132066" y="31521"/>
                  </a:cubicBezTo>
                  <a:cubicBezTo>
                    <a:pt x="128897" y="30916"/>
                    <a:pt x="125984" y="30033"/>
                    <a:pt x="123327" y="28874"/>
                  </a:cubicBezTo>
                  <a:cubicBezTo>
                    <a:pt x="120444" y="27651"/>
                    <a:pt x="117027" y="25678"/>
                    <a:pt x="113075" y="22954"/>
                  </a:cubicBezTo>
                  <a:lnTo>
                    <a:pt x="89359" y="5340"/>
                  </a:lnTo>
                  <a:cubicBezTo>
                    <a:pt x="85231" y="2710"/>
                    <a:pt x="81419" y="1045"/>
                    <a:pt x="77922" y="343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8CD6C0A-76C6-6C7C-74B4-E46EA776DABF}"/>
                </a:ext>
              </a:extLst>
            </p:cNvPr>
            <p:cNvSpPr/>
            <p:nvPr/>
          </p:nvSpPr>
          <p:spPr>
            <a:xfrm>
              <a:off x="7432449" y="2618643"/>
              <a:ext cx="188198" cy="222943"/>
            </a:xfrm>
            <a:custGeom>
              <a:avLst/>
              <a:gdLst>
                <a:gd name="connsiteX0" fmla="*/ 0 w 100515"/>
                <a:gd name="connsiteY0" fmla="*/ 0 h 119072"/>
                <a:gd name="connsiteX1" fmla="*/ 59523 w 100515"/>
                <a:gd name="connsiteY1" fmla="*/ 119073 h 119072"/>
                <a:gd name="connsiteX2" fmla="*/ 100516 w 100515"/>
                <a:gd name="connsiteY2" fmla="*/ 36733 h 119072"/>
                <a:gd name="connsiteX3" fmla="*/ 74964 w 100515"/>
                <a:gd name="connsiteY3" fmla="*/ 51651 h 119072"/>
                <a:gd name="connsiteX4" fmla="*/ 44297 w 100515"/>
                <a:gd name="connsiteY4" fmla="*/ 50726 h 119072"/>
                <a:gd name="connsiteX5" fmla="*/ 23555 w 100515"/>
                <a:gd name="connsiteY5" fmla="*/ 34938 h 119072"/>
                <a:gd name="connsiteX6" fmla="*/ 140 w 100515"/>
                <a:gd name="connsiteY6" fmla="*/ 233 h 11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515" h="119072">
                  <a:moveTo>
                    <a:pt x="0" y="0"/>
                  </a:moveTo>
                  <a:lnTo>
                    <a:pt x="59523" y="119073"/>
                  </a:lnTo>
                  <a:lnTo>
                    <a:pt x="100516" y="36733"/>
                  </a:lnTo>
                  <a:cubicBezTo>
                    <a:pt x="92237" y="44547"/>
                    <a:pt x="83720" y="49520"/>
                    <a:pt x="74964" y="51651"/>
                  </a:cubicBezTo>
                  <a:cubicBezTo>
                    <a:pt x="63871" y="54501"/>
                    <a:pt x="53649" y="54193"/>
                    <a:pt x="44297" y="50726"/>
                  </a:cubicBezTo>
                  <a:cubicBezTo>
                    <a:pt x="37295" y="48189"/>
                    <a:pt x="30381" y="42926"/>
                    <a:pt x="23555" y="34938"/>
                  </a:cubicBezTo>
                  <a:cubicBezTo>
                    <a:pt x="17643" y="28159"/>
                    <a:pt x="9838" y="16591"/>
                    <a:pt x="140" y="233"/>
                  </a:cubicBezTo>
                  <a:close/>
                </a:path>
              </a:pathLst>
            </a:custGeom>
            <a:solidFill>
              <a:srgbClr val="FA5422">
                <a:alpha val="2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B4D1FD7-1984-88AE-CBFE-ADE96BE15864}"/>
                </a:ext>
              </a:extLst>
            </p:cNvPr>
            <p:cNvSpPr/>
            <p:nvPr/>
          </p:nvSpPr>
          <p:spPr>
            <a:xfrm>
              <a:off x="7171639" y="3616468"/>
              <a:ext cx="129446" cy="111138"/>
            </a:xfrm>
            <a:custGeom>
              <a:avLst/>
              <a:gdLst>
                <a:gd name="connsiteX0" fmla="*/ 49880 w 69136"/>
                <a:gd name="connsiteY0" fmla="*/ 0 h 59358"/>
                <a:gd name="connsiteX1" fmla="*/ 0 w 69136"/>
                <a:gd name="connsiteY1" fmla="*/ 37607 h 59358"/>
                <a:gd name="connsiteX2" fmla="*/ 10964 w 69136"/>
                <a:gd name="connsiteY2" fmla="*/ 53886 h 59358"/>
                <a:gd name="connsiteX3" fmla="*/ 31531 w 69136"/>
                <a:gd name="connsiteY3" fmla="*/ 56267 h 59358"/>
                <a:gd name="connsiteX4" fmla="*/ 69137 w 69136"/>
                <a:gd name="connsiteY4" fmla="*/ 19893 h 59358"/>
                <a:gd name="connsiteX5" fmla="*/ 49894 w 69136"/>
                <a:gd name="connsiteY5" fmla="*/ 14 h 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36" h="59358">
                  <a:moveTo>
                    <a:pt x="49880" y="0"/>
                  </a:moveTo>
                  <a:lnTo>
                    <a:pt x="0" y="37607"/>
                  </a:lnTo>
                  <a:cubicBezTo>
                    <a:pt x="4275" y="45399"/>
                    <a:pt x="7930" y="50825"/>
                    <a:pt x="10964" y="53886"/>
                  </a:cubicBezTo>
                  <a:cubicBezTo>
                    <a:pt x="16961" y="60277"/>
                    <a:pt x="23816" y="61070"/>
                    <a:pt x="31531" y="56267"/>
                  </a:cubicBezTo>
                  <a:cubicBezTo>
                    <a:pt x="38844" y="52380"/>
                    <a:pt x="51379" y="40255"/>
                    <a:pt x="69137" y="19893"/>
                  </a:cubicBezTo>
                  <a:lnTo>
                    <a:pt x="49894" y="14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FD80229-770D-4026-953B-12A0DD2A6828}"/>
                </a:ext>
              </a:extLst>
            </p:cNvPr>
            <p:cNvSpPr/>
            <p:nvPr/>
          </p:nvSpPr>
          <p:spPr>
            <a:xfrm>
              <a:off x="7224096" y="3651394"/>
              <a:ext cx="201252" cy="181877"/>
            </a:xfrm>
            <a:custGeom>
              <a:avLst/>
              <a:gdLst>
                <a:gd name="connsiteX0" fmla="*/ 69194 w 107487"/>
                <a:gd name="connsiteY0" fmla="*/ 223 h 97139"/>
                <a:gd name="connsiteX1" fmla="*/ 39762 w 107487"/>
                <a:gd name="connsiteY1" fmla="*/ 694 h 97139"/>
                <a:gd name="connsiteX2" fmla="*/ 0 w 107487"/>
                <a:gd name="connsiteY2" fmla="*/ 40595 h 97139"/>
                <a:gd name="connsiteX3" fmla="*/ 34873 w 107487"/>
                <a:gd name="connsiteY3" fmla="*/ 97139 h 97139"/>
                <a:gd name="connsiteX4" fmla="*/ 67521 w 107487"/>
                <a:gd name="connsiteY4" fmla="*/ 30226 h 97139"/>
                <a:gd name="connsiteX5" fmla="*/ 74614 w 107487"/>
                <a:gd name="connsiteY5" fmla="*/ 20874 h 97139"/>
                <a:gd name="connsiteX6" fmla="*/ 107167 w 107487"/>
                <a:gd name="connsiteY6" fmla="*/ 11320 h 97139"/>
                <a:gd name="connsiteX7" fmla="*/ 100308 w 107487"/>
                <a:gd name="connsiteY7" fmla="*/ 3579 h 97139"/>
                <a:gd name="connsiteX8" fmla="*/ 69396 w 107487"/>
                <a:gd name="connsiteY8" fmla="*/ 227 h 9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487" h="97139">
                  <a:moveTo>
                    <a:pt x="69194" y="223"/>
                  </a:moveTo>
                  <a:cubicBezTo>
                    <a:pt x="53068" y="-188"/>
                    <a:pt x="43258" y="-31"/>
                    <a:pt x="39762" y="694"/>
                  </a:cubicBezTo>
                  <a:lnTo>
                    <a:pt x="0" y="40595"/>
                  </a:lnTo>
                  <a:lnTo>
                    <a:pt x="34873" y="97139"/>
                  </a:lnTo>
                  <a:cubicBezTo>
                    <a:pt x="46474" y="76361"/>
                    <a:pt x="57357" y="54056"/>
                    <a:pt x="67521" y="30226"/>
                  </a:cubicBezTo>
                  <a:lnTo>
                    <a:pt x="74614" y="20874"/>
                  </a:lnTo>
                  <a:cubicBezTo>
                    <a:pt x="91782" y="22874"/>
                    <a:pt x="102633" y="19690"/>
                    <a:pt x="107167" y="11320"/>
                  </a:cubicBezTo>
                  <a:cubicBezTo>
                    <a:pt x="108393" y="7901"/>
                    <a:pt x="106107" y="5320"/>
                    <a:pt x="100308" y="3579"/>
                  </a:cubicBezTo>
                  <a:cubicBezTo>
                    <a:pt x="94094" y="1792"/>
                    <a:pt x="83790" y="675"/>
                    <a:pt x="69396" y="227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DB346A-A58E-F262-241C-7FE7E5440D8E}"/>
                </a:ext>
              </a:extLst>
            </p:cNvPr>
            <p:cNvSpPr/>
            <p:nvPr/>
          </p:nvSpPr>
          <p:spPr>
            <a:xfrm>
              <a:off x="7415448" y="2770499"/>
              <a:ext cx="245632" cy="817039"/>
            </a:xfrm>
            <a:custGeom>
              <a:avLst/>
              <a:gdLst>
                <a:gd name="connsiteX0" fmla="*/ 15146 w 131190"/>
                <a:gd name="connsiteY0" fmla="*/ 9975 h 436373"/>
                <a:gd name="connsiteX1" fmla="*/ 0 w 131190"/>
                <a:gd name="connsiteY1" fmla="*/ 21224 h 436373"/>
                <a:gd name="connsiteX2" fmla="*/ 41062 w 131190"/>
                <a:gd name="connsiteY2" fmla="*/ 30412 h 436373"/>
                <a:gd name="connsiteX3" fmla="*/ 15148 w 131190"/>
                <a:gd name="connsiteY3" fmla="*/ 9976 h 436373"/>
                <a:gd name="connsiteX4" fmla="*/ 15146 w 131190"/>
                <a:gd name="connsiteY4" fmla="*/ 9975 h 436373"/>
                <a:gd name="connsiteX5" fmla="*/ 120387 w 131190"/>
                <a:gd name="connsiteY5" fmla="*/ 0 h 436373"/>
                <a:gd name="connsiteX6" fmla="*/ 89818 w 131190"/>
                <a:gd name="connsiteY6" fmla="*/ 31133 h 436373"/>
                <a:gd name="connsiteX7" fmla="*/ 131191 w 131190"/>
                <a:gd name="connsiteY7" fmla="*/ 10036 h 436373"/>
                <a:gd name="connsiteX8" fmla="*/ 120410 w 131190"/>
                <a:gd name="connsiteY8" fmla="*/ 22 h 436373"/>
                <a:gd name="connsiteX9" fmla="*/ 120387 w 131190"/>
                <a:gd name="connsiteY9" fmla="*/ 0 h 436373"/>
                <a:gd name="connsiteX10" fmla="*/ 71361 w 131190"/>
                <a:gd name="connsiteY10" fmla="*/ 43138 h 436373"/>
                <a:gd name="connsiteX11" fmla="*/ 108428 w 131190"/>
                <a:gd name="connsiteY11" fmla="*/ 436373 h 436373"/>
                <a:gd name="connsiteX12" fmla="*/ 93150 w 131190"/>
                <a:gd name="connsiteY12" fmla="*/ 240936 h 436373"/>
                <a:gd name="connsiteX13" fmla="*/ 71383 w 131190"/>
                <a:gd name="connsiteY13" fmla="*/ 43300 h 436373"/>
                <a:gd name="connsiteX14" fmla="*/ 71361 w 131190"/>
                <a:gd name="connsiteY14" fmla="*/ 43138 h 43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90" h="436373">
                  <a:moveTo>
                    <a:pt x="15146" y="9975"/>
                  </a:moveTo>
                  <a:lnTo>
                    <a:pt x="0" y="21224"/>
                  </a:lnTo>
                  <a:lnTo>
                    <a:pt x="41062" y="30412"/>
                  </a:lnTo>
                  <a:lnTo>
                    <a:pt x="15148" y="9976"/>
                  </a:lnTo>
                  <a:lnTo>
                    <a:pt x="15146" y="9975"/>
                  </a:lnTo>
                  <a:close/>
                  <a:moveTo>
                    <a:pt x="120387" y="0"/>
                  </a:moveTo>
                  <a:lnTo>
                    <a:pt x="89818" y="31133"/>
                  </a:lnTo>
                  <a:lnTo>
                    <a:pt x="131191" y="10036"/>
                  </a:lnTo>
                  <a:lnTo>
                    <a:pt x="120410" y="22"/>
                  </a:lnTo>
                  <a:lnTo>
                    <a:pt x="120387" y="0"/>
                  </a:lnTo>
                  <a:close/>
                  <a:moveTo>
                    <a:pt x="71361" y="43138"/>
                  </a:moveTo>
                  <a:lnTo>
                    <a:pt x="108428" y="436373"/>
                  </a:lnTo>
                  <a:cubicBezTo>
                    <a:pt x="106803" y="396934"/>
                    <a:pt x="101710" y="331788"/>
                    <a:pt x="93150" y="240936"/>
                  </a:cubicBezTo>
                  <a:cubicBezTo>
                    <a:pt x="86406" y="168441"/>
                    <a:pt x="79151" y="102563"/>
                    <a:pt x="71383" y="43300"/>
                  </a:cubicBezTo>
                  <a:lnTo>
                    <a:pt x="71361" y="43138"/>
                  </a:lnTo>
                  <a:close/>
                </a:path>
              </a:pathLst>
            </a:custGeom>
            <a:solidFill>
              <a:srgbClr val="000000">
                <a:alpha val="4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597BE4-3878-CE17-FFCB-73554487D117}"/>
                </a:ext>
              </a:extLst>
            </p:cNvPr>
            <p:cNvSpPr/>
            <p:nvPr/>
          </p:nvSpPr>
          <p:spPr>
            <a:xfrm>
              <a:off x="8880176" y="2488442"/>
              <a:ext cx="1443837" cy="2338763"/>
            </a:xfrm>
            <a:custGeom>
              <a:avLst/>
              <a:gdLst>
                <a:gd name="connsiteX0" fmla="*/ 770286 w 771140"/>
                <a:gd name="connsiteY0" fmla="*/ 0 h 1249112"/>
                <a:gd name="connsiteX1" fmla="*/ 771141 w 771140"/>
                <a:gd name="connsiteY1" fmla="*/ 1248582 h 1249112"/>
                <a:gd name="connsiteX2" fmla="*/ 855 w 771140"/>
                <a:gd name="connsiteY2" fmla="*/ 1249112 h 1249112"/>
                <a:gd name="connsiteX3" fmla="*/ 0 w 771140"/>
                <a:gd name="connsiteY3" fmla="*/ 526 h 12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40" h="1249112">
                  <a:moveTo>
                    <a:pt x="770286" y="0"/>
                  </a:moveTo>
                  <a:lnTo>
                    <a:pt x="771141" y="1248582"/>
                  </a:lnTo>
                  <a:lnTo>
                    <a:pt x="855" y="1249112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B4D9A7-95DF-464C-0173-4F3FE7C9B39C}"/>
                </a:ext>
              </a:extLst>
            </p:cNvPr>
            <p:cNvSpPr/>
            <p:nvPr/>
          </p:nvSpPr>
          <p:spPr>
            <a:xfrm>
              <a:off x="8783241" y="2251295"/>
              <a:ext cx="1637972" cy="3036092"/>
            </a:xfrm>
            <a:custGeom>
              <a:avLst/>
              <a:gdLst>
                <a:gd name="connsiteX0" fmla="*/ 822913 w 874826"/>
                <a:gd name="connsiteY0" fmla="*/ 1375240 h 1621549"/>
                <a:gd name="connsiteX1" fmla="*/ 52627 w 874826"/>
                <a:gd name="connsiteY1" fmla="*/ 1375770 h 1621549"/>
                <a:gd name="connsiteX2" fmla="*/ 51772 w 874826"/>
                <a:gd name="connsiteY2" fmla="*/ 127184 h 1621549"/>
                <a:gd name="connsiteX3" fmla="*/ 822059 w 874826"/>
                <a:gd name="connsiteY3" fmla="*/ 126661 h 1621549"/>
                <a:gd name="connsiteX4" fmla="*/ 822913 w 874826"/>
                <a:gd name="connsiteY4" fmla="*/ 1375240 h 1621549"/>
                <a:gd name="connsiteX5" fmla="*/ 377917 w 874826"/>
                <a:gd name="connsiteY5" fmla="*/ 1502325 h 1621549"/>
                <a:gd name="connsiteX6" fmla="*/ 439455 w 874826"/>
                <a:gd name="connsiteY6" fmla="*/ 1440110 h 1621549"/>
                <a:gd name="connsiteX7" fmla="*/ 501078 w 874826"/>
                <a:gd name="connsiteY7" fmla="*/ 1502243 h 1621549"/>
                <a:gd name="connsiteX8" fmla="*/ 439540 w 874826"/>
                <a:gd name="connsiteY8" fmla="*/ 1564496 h 1621549"/>
                <a:gd name="connsiteX9" fmla="*/ 377917 w 874826"/>
                <a:gd name="connsiteY9" fmla="*/ 1502325 h 1621549"/>
                <a:gd name="connsiteX10" fmla="*/ 874721 w 874826"/>
                <a:gd name="connsiteY10" fmla="*/ 1558416 h 1621549"/>
                <a:gd name="connsiteX11" fmla="*/ 874826 w 874826"/>
                <a:gd name="connsiteY11" fmla="*/ 1558420 h 1621549"/>
                <a:gd name="connsiteX12" fmla="*/ 873802 w 874826"/>
                <a:gd name="connsiteY12" fmla="*/ 62086 h 1621549"/>
                <a:gd name="connsiteX13" fmla="*/ 873802 w 874826"/>
                <a:gd name="connsiteY13" fmla="*/ 62075 h 1621549"/>
                <a:gd name="connsiteX14" fmla="*/ 873802 w 874826"/>
                <a:gd name="connsiteY14" fmla="*/ 61772 h 1621549"/>
                <a:gd name="connsiteX15" fmla="*/ 873778 w 874826"/>
                <a:gd name="connsiteY15" fmla="*/ 61776 h 1621549"/>
                <a:gd name="connsiteX16" fmla="*/ 811632 w 874826"/>
                <a:gd name="connsiteY16" fmla="*/ 0 h 1621549"/>
                <a:gd name="connsiteX17" fmla="*/ 810968 w 874826"/>
                <a:gd name="connsiteY17" fmla="*/ 24 h 1621549"/>
                <a:gd name="connsiteX18" fmla="*/ 810968 w 874826"/>
                <a:gd name="connsiteY18" fmla="*/ 1 h 1621549"/>
                <a:gd name="connsiteX19" fmla="*/ 671416 w 874826"/>
                <a:gd name="connsiteY19" fmla="*/ 100 h 1621549"/>
                <a:gd name="connsiteX20" fmla="*/ 264288 w 874826"/>
                <a:gd name="connsiteY20" fmla="*/ 376 h 1621549"/>
                <a:gd name="connsiteX21" fmla="*/ 62027 w 874826"/>
                <a:gd name="connsiteY21" fmla="*/ 515 h 1621549"/>
                <a:gd name="connsiteX22" fmla="*/ 11 w 874826"/>
                <a:gd name="connsiteY22" fmla="*/ 62369 h 1621549"/>
                <a:gd name="connsiteX23" fmla="*/ 0 w 874826"/>
                <a:gd name="connsiteY23" fmla="*/ 62373 h 1621549"/>
                <a:gd name="connsiteX24" fmla="*/ 1025 w 874826"/>
                <a:gd name="connsiteY24" fmla="*/ 1558999 h 1621549"/>
                <a:gd name="connsiteX25" fmla="*/ 1117 w 874826"/>
                <a:gd name="connsiteY25" fmla="*/ 1559003 h 1621549"/>
                <a:gd name="connsiteX26" fmla="*/ 1026 w 874826"/>
                <a:gd name="connsiteY26" fmla="*/ 1560967 h 1621549"/>
                <a:gd name="connsiteX27" fmla="*/ 63928 w 874826"/>
                <a:gd name="connsiteY27" fmla="*/ 1621550 h 1621549"/>
                <a:gd name="connsiteX28" fmla="*/ 65452 w 874826"/>
                <a:gd name="connsiteY28" fmla="*/ 1621467 h 1621549"/>
                <a:gd name="connsiteX29" fmla="*/ 65452 w 874826"/>
                <a:gd name="connsiteY29" fmla="*/ 1621548 h 1621549"/>
                <a:gd name="connsiteX30" fmla="*/ 813590 w 874826"/>
                <a:gd name="connsiteY30" fmla="*/ 1621043 h 1621549"/>
                <a:gd name="connsiteX31" fmla="*/ 813589 w 874826"/>
                <a:gd name="connsiteY31" fmla="*/ 1621039 h 1621549"/>
                <a:gd name="connsiteX32" fmla="*/ 874815 w 874826"/>
                <a:gd name="connsiteY32" fmla="*/ 1560370 h 1621549"/>
                <a:gd name="connsiteX33" fmla="*/ 874721 w 874826"/>
                <a:gd name="connsiteY33" fmla="*/ 1558416 h 16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4826" h="1621549">
                  <a:moveTo>
                    <a:pt x="822913" y="1375240"/>
                  </a:moveTo>
                  <a:lnTo>
                    <a:pt x="52627" y="1375770"/>
                  </a:lnTo>
                  <a:lnTo>
                    <a:pt x="51772" y="127184"/>
                  </a:lnTo>
                  <a:lnTo>
                    <a:pt x="822059" y="126661"/>
                  </a:lnTo>
                  <a:lnTo>
                    <a:pt x="822913" y="1375240"/>
                  </a:lnTo>
                  <a:close/>
                  <a:moveTo>
                    <a:pt x="377917" y="1502325"/>
                  </a:moveTo>
                  <a:cubicBezTo>
                    <a:pt x="377894" y="1467997"/>
                    <a:pt x="405443" y="1440132"/>
                    <a:pt x="439455" y="1440110"/>
                  </a:cubicBezTo>
                  <a:cubicBezTo>
                    <a:pt x="473479" y="1440087"/>
                    <a:pt x="501055" y="1467913"/>
                    <a:pt x="501078" y="1502243"/>
                  </a:cubicBezTo>
                  <a:cubicBezTo>
                    <a:pt x="501102" y="1536557"/>
                    <a:pt x="473564" y="1564470"/>
                    <a:pt x="439540" y="1564496"/>
                  </a:cubicBezTo>
                  <a:cubicBezTo>
                    <a:pt x="405529" y="1564471"/>
                    <a:pt x="377940" y="1536641"/>
                    <a:pt x="377917" y="1502325"/>
                  </a:cubicBezTo>
                  <a:moveTo>
                    <a:pt x="874721" y="1558416"/>
                  </a:moveTo>
                  <a:lnTo>
                    <a:pt x="874826" y="1558420"/>
                  </a:lnTo>
                  <a:lnTo>
                    <a:pt x="873802" y="62086"/>
                  </a:lnTo>
                  <a:lnTo>
                    <a:pt x="873802" y="62075"/>
                  </a:lnTo>
                  <a:lnTo>
                    <a:pt x="873802" y="61772"/>
                  </a:lnTo>
                  <a:lnTo>
                    <a:pt x="873778" y="61776"/>
                  </a:lnTo>
                  <a:cubicBezTo>
                    <a:pt x="873592" y="27608"/>
                    <a:pt x="845854" y="-24"/>
                    <a:pt x="811632" y="0"/>
                  </a:cubicBezTo>
                  <a:cubicBezTo>
                    <a:pt x="811387" y="0"/>
                    <a:pt x="811189" y="24"/>
                    <a:pt x="810968" y="24"/>
                  </a:cubicBezTo>
                  <a:lnTo>
                    <a:pt x="810968" y="1"/>
                  </a:lnTo>
                  <a:lnTo>
                    <a:pt x="671416" y="100"/>
                  </a:lnTo>
                  <a:lnTo>
                    <a:pt x="264288" y="376"/>
                  </a:lnTo>
                  <a:lnTo>
                    <a:pt x="62027" y="515"/>
                  </a:lnTo>
                  <a:cubicBezTo>
                    <a:pt x="27851" y="559"/>
                    <a:pt x="174" y="28228"/>
                    <a:pt x="11" y="62369"/>
                  </a:cubicBezTo>
                  <a:lnTo>
                    <a:pt x="0" y="62373"/>
                  </a:lnTo>
                  <a:lnTo>
                    <a:pt x="1025" y="1558999"/>
                  </a:lnTo>
                  <a:lnTo>
                    <a:pt x="1117" y="1559003"/>
                  </a:lnTo>
                  <a:cubicBezTo>
                    <a:pt x="1095" y="1559650"/>
                    <a:pt x="1026" y="1560291"/>
                    <a:pt x="1026" y="1560967"/>
                  </a:cubicBezTo>
                  <a:cubicBezTo>
                    <a:pt x="1049" y="1594444"/>
                    <a:pt x="29206" y="1621574"/>
                    <a:pt x="63928" y="1621550"/>
                  </a:cubicBezTo>
                  <a:cubicBezTo>
                    <a:pt x="64440" y="1621550"/>
                    <a:pt x="64941" y="1621479"/>
                    <a:pt x="65452" y="1621467"/>
                  </a:cubicBezTo>
                  <a:lnTo>
                    <a:pt x="65452" y="1621548"/>
                  </a:lnTo>
                  <a:lnTo>
                    <a:pt x="813590" y="1621043"/>
                  </a:lnTo>
                  <a:lnTo>
                    <a:pt x="813589" y="1621039"/>
                  </a:lnTo>
                  <a:cubicBezTo>
                    <a:pt x="847370" y="1621016"/>
                    <a:pt x="874838" y="1593860"/>
                    <a:pt x="874815" y="1560370"/>
                  </a:cubicBezTo>
                  <a:cubicBezTo>
                    <a:pt x="874827" y="1559707"/>
                    <a:pt x="874746" y="1559056"/>
                    <a:pt x="874721" y="1558416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BB9993-0875-D81D-B9B0-5F0B843B9D3E}"/>
                </a:ext>
              </a:extLst>
            </p:cNvPr>
            <p:cNvSpPr/>
            <p:nvPr/>
          </p:nvSpPr>
          <p:spPr>
            <a:xfrm>
              <a:off x="9490831" y="4947672"/>
              <a:ext cx="230598" cy="232891"/>
            </a:xfrm>
            <a:custGeom>
              <a:avLst/>
              <a:gdLst>
                <a:gd name="connsiteX0" fmla="*/ 61538 w 123160"/>
                <a:gd name="connsiteY0" fmla="*/ 0 h 124385"/>
                <a:gd name="connsiteX1" fmla="*/ 123161 w 123160"/>
                <a:gd name="connsiteY1" fmla="*/ 62133 h 124385"/>
                <a:gd name="connsiteX2" fmla="*/ 61623 w 123160"/>
                <a:gd name="connsiteY2" fmla="*/ 124386 h 124385"/>
                <a:gd name="connsiteX3" fmla="*/ 0 w 123160"/>
                <a:gd name="connsiteY3" fmla="*/ 62216 h 124385"/>
                <a:gd name="connsiteX4" fmla="*/ 61538 w 123160"/>
                <a:gd name="connsiteY4" fmla="*/ 0 h 12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60" h="124385">
                  <a:moveTo>
                    <a:pt x="61538" y="0"/>
                  </a:moveTo>
                  <a:cubicBezTo>
                    <a:pt x="95561" y="-23"/>
                    <a:pt x="123137" y="27804"/>
                    <a:pt x="123161" y="62133"/>
                  </a:cubicBezTo>
                  <a:cubicBezTo>
                    <a:pt x="123185" y="96447"/>
                    <a:pt x="95647" y="124360"/>
                    <a:pt x="61623" y="124386"/>
                  </a:cubicBezTo>
                  <a:cubicBezTo>
                    <a:pt x="27612" y="124361"/>
                    <a:pt x="23" y="96531"/>
                    <a:pt x="0" y="62216"/>
                  </a:cubicBezTo>
                  <a:cubicBezTo>
                    <a:pt x="-24" y="27887"/>
                    <a:pt x="27525" y="22"/>
                    <a:pt x="61538" y="0"/>
                  </a:cubicBezTo>
                  <a:close/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9561AD-4593-13F7-FB5C-543238D2BF0D}"/>
                </a:ext>
              </a:extLst>
            </p:cNvPr>
            <p:cNvSpPr/>
            <p:nvPr/>
          </p:nvSpPr>
          <p:spPr>
            <a:xfrm>
              <a:off x="10743713" y="2459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0 h 1"/>
                <a:gd name="connsiteX3" fmla="*/ 0 w 3392"/>
                <a:gd name="connsiteY3" fmla="*/ 0 h 1"/>
                <a:gd name="connsiteX4" fmla="*/ 0 w 3392"/>
                <a:gd name="connsiteY4" fmla="*/ 1 h 1"/>
                <a:gd name="connsiteX5" fmla="*/ 0 w 3392"/>
                <a:gd name="connsiteY5" fmla="*/ 0 h 1"/>
                <a:gd name="connsiteX6" fmla="*/ 0 w 3392"/>
                <a:gd name="connsiteY6" fmla="*/ 0 h 1"/>
                <a:gd name="connsiteX7" fmla="*/ 0 w 3392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EDF2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4C1140B-BB7E-FA5C-C095-6460B51A0CCB}"/>
                </a:ext>
              </a:extLst>
            </p:cNvPr>
            <p:cNvSpPr/>
            <p:nvPr/>
          </p:nvSpPr>
          <p:spPr>
            <a:xfrm>
              <a:off x="10707712" y="3792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2 h 1"/>
                <a:gd name="connsiteX3" fmla="*/ 0 w 3392"/>
                <a:gd name="connsiteY3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B0C990-D059-A844-0167-12F66B6039E9}"/>
                </a:ext>
              </a:extLst>
            </p:cNvPr>
            <p:cNvSpPr/>
            <p:nvPr/>
          </p:nvSpPr>
          <p:spPr>
            <a:xfrm>
              <a:off x="9228147" y="3789118"/>
              <a:ext cx="274573" cy="418332"/>
            </a:xfrm>
            <a:custGeom>
              <a:avLst/>
              <a:gdLst>
                <a:gd name="connsiteX0" fmla="*/ 141014 w 146647"/>
                <a:gd name="connsiteY0" fmla="*/ 94300 h 223427"/>
                <a:gd name="connsiteX1" fmla="*/ 144236 w 146647"/>
                <a:gd name="connsiteY1" fmla="*/ 109448 h 223427"/>
                <a:gd name="connsiteX2" fmla="*/ 137097 w 146647"/>
                <a:gd name="connsiteY2" fmla="*/ 188480 h 223427"/>
                <a:gd name="connsiteX3" fmla="*/ 92208 w 146647"/>
                <a:gd name="connsiteY3" fmla="*/ 223428 h 223427"/>
                <a:gd name="connsiteX4" fmla="*/ 37082 w 146647"/>
                <a:gd name="connsiteY4" fmla="*/ 192845 h 223427"/>
                <a:gd name="connsiteX5" fmla="*/ 22025 w 146647"/>
                <a:gd name="connsiteY5" fmla="*/ 170592 h 223427"/>
                <a:gd name="connsiteX6" fmla="*/ 15634 w 146647"/>
                <a:gd name="connsiteY6" fmla="*/ 157706 h 223427"/>
                <a:gd name="connsiteX7" fmla="*/ 5696 w 146647"/>
                <a:gd name="connsiteY7" fmla="*/ 128961 h 223427"/>
                <a:gd name="connsiteX8" fmla="*/ 5507 w 146647"/>
                <a:gd name="connsiteY8" fmla="*/ 45784 h 223427"/>
                <a:gd name="connsiteX9" fmla="*/ 45062 w 146647"/>
                <a:gd name="connsiteY9" fmla="*/ 1176 h 223427"/>
                <a:gd name="connsiteX10" fmla="*/ 101192 w 146647"/>
                <a:gd name="connsiteY10" fmla="*/ 21274 h 223427"/>
                <a:gd name="connsiteX11" fmla="*/ 141014 w 146647"/>
                <a:gd name="connsiteY11" fmla="*/ 94300 h 2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647" h="223427">
                  <a:moveTo>
                    <a:pt x="141014" y="94300"/>
                  </a:moveTo>
                  <a:lnTo>
                    <a:pt x="144236" y="109448"/>
                  </a:lnTo>
                  <a:cubicBezTo>
                    <a:pt x="149043" y="140393"/>
                    <a:pt x="146664" y="166737"/>
                    <a:pt x="137097" y="188480"/>
                  </a:cubicBezTo>
                  <a:cubicBezTo>
                    <a:pt x="127429" y="210233"/>
                    <a:pt x="112466" y="221882"/>
                    <a:pt x="92208" y="223428"/>
                  </a:cubicBezTo>
                  <a:cubicBezTo>
                    <a:pt x="72487" y="223386"/>
                    <a:pt x="54111" y="213191"/>
                    <a:pt x="37082" y="192845"/>
                  </a:cubicBezTo>
                  <a:cubicBezTo>
                    <a:pt x="31609" y="186260"/>
                    <a:pt x="26590" y="178843"/>
                    <a:pt x="22025" y="170592"/>
                  </a:cubicBezTo>
                  <a:lnTo>
                    <a:pt x="15634" y="157706"/>
                  </a:lnTo>
                  <a:cubicBezTo>
                    <a:pt x="11638" y="148735"/>
                    <a:pt x="8326" y="139153"/>
                    <a:pt x="5696" y="128961"/>
                  </a:cubicBezTo>
                  <a:cubicBezTo>
                    <a:pt x="-1835" y="97547"/>
                    <a:pt x="-1898" y="69821"/>
                    <a:pt x="5507" y="45784"/>
                  </a:cubicBezTo>
                  <a:cubicBezTo>
                    <a:pt x="12912" y="21746"/>
                    <a:pt x="26098" y="6876"/>
                    <a:pt x="45062" y="1176"/>
                  </a:cubicBezTo>
                  <a:cubicBezTo>
                    <a:pt x="64432" y="-2943"/>
                    <a:pt x="83143" y="3756"/>
                    <a:pt x="101192" y="21274"/>
                  </a:cubicBezTo>
                  <a:cubicBezTo>
                    <a:pt x="119242" y="38791"/>
                    <a:pt x="132515" y="63133"/>
                    <a:pt x="141014" y="94300"/>
                  </a:cubicBezTo>
                </a:path>
              </a:pathLst>
            </a:custGeom>
            <a:solidFill>
              <a:srgbClr val="FF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512031-2667-BAD1-838B-A7DE065CE992}"/>
                </a:ext>
              </a:extLst>
            </p:cNvPr>
            <p:cNvSpPr/>
            <p:nvPr/>
          </p:nvSpPr>
          <p:spPr>
            <a:xfrm>
              <a:off x="8563788" y="3402071"/>
              <a:ext cx="990137" cy="1230171"/>
            </a:xfrm>
            <a:custGeom>
              <a:avLst/>
              <a:gdLst>
                <a:gd name="connsiteX0" fmla="*/ 373360 w 528823"/>
                <a:gd name="connsiteY0" fmla="*/ 186796 h 657023"/>
                <a:gd name="connsiteX1" fmla="*/ 325512 w 528823"/>
                <a:gd name="connsiteY1" fmla="*/ 0 h 657023"/>
                <a:gd name="connsiteX2" fmla="*/ 281612 w 528823"/>
                <a:gd name="connsiteY2" fmla="*/ 11246 h 657023"/>
                <a:gd name="connsiteX3" fmla="*/ 291452 w 528823"/>
                <a:gd name="connsiteY3" fmla="*/ 49659 h 657023"/>
                <a:gd name="connsiteX4" fmla="*/ 0 w 528823"/>
                <a:gd name="connsiteY4" fmla="*/ 281578 h 657023"/>
                <a:gd name="connsiteX5" fmla="*/ 71300 w 528823"/>
                <a:gd name="connsiteY5" fmla="*/ 559936 h 657023"/>
                <a:gd name="connsiteX6" fmla="*/ 437188 w 528823"/>
                <a:gd name="connsiteY6" fmla="*/ 618612 h 657023"/>
                <a:gd name="connsiteX7" fmla="*/ 447027 w 528823"/>
                <a:gd name="connsiteY7" fmla="*/ 657023 h 657023"/>
                <a:gd name="connsiteX8" fmla="*/ 490928 w 528823"/>
                <a:gd name="connsiteY8" fmla="*/ 645781 h 657023"/>
                <a:gd name="connsiteX9" fmla="*/ 443079 w 528823"/>
                <a:gd name="connsiteY9" fmla="*/ 458980 h 657023"/>
                <a:gd name="connsiteX10" fmla="*/ 524337 w 528823"/>
                <a:gd name="connsiteY10" fmla="*/ 293146 h 657023"/>
                <a:gd name="connsiteX11" fmla="*/ 373360 w 528823"/>
                <a:gd name="connsiteY11" fmla="*/ 186796 h 657023"/>
                <a:gd name="connsiteX12" fmla="*/ 431665 w 528823"/>
                <a:gd name="connsiteY12" fmla="*/ 414419 h 657023"/>
                <a:gd name="connsiteX13" fmla="*/ 384718 w 528823"/>
                <a:gd name="connsiteY13" fmla="*/ 231140 h 657023"/>
                <a:gd name="connsiteX14" fmla="*/ 480437 w 528823"/>
                <a:gd name="connsiteY14" fmla="*/ 304393 h 657023"/>
                <a:gd name="connsiteX15" fmla="*/ 431665 w 528823"/>
                <a:gd name="connsiteY15" fmla="*/ 414419 h 6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8823" h="657023">
                  <a:moveTo>
                    <a:pt x="373360" y="186796"/>
                  </a:moveTo>
                  <a:lnTo>
                    <a:pt x="325512" y="0"/>
                  </a:lnTo>
                  <a:lnTo>
                    <a:pt x="281612" y="11246"/>
                  </a:lnTo>
                  <a:lnTo>
                    <a:pt x="291452" y="49659"/>
                  </a:lnTo>
                  <a:cubicBezTo>
                    <a:pt x="194839" y="208121"/>
                    <a:pt x="73407" y="262728"/>
                    <a:pt x="0" y="281578"/>
                  </a:cubicBezTo>
                  <a:lnTo>
                    <a:pt x="71300" y="559936"/>
                  </a:lnTo>
                  <a:cubicBezTo>
                    <a:pt x="143946" y="539319"/>
                    <a:pt x="276135" y="525875"/>
                    <a:pt x="437188" y="618612"/>
                  </a:cubicBezTo>
                  <a:lnTo>
                    <a:pt x="447027" y="657023"/>
                  </a:lnTo>
                  <a:lnTo>
                    <a:pt x="490928" y="645781"/>
                  </a:lnTo>
                  <a:lnTo>
                    <a:pt x="443079" y="458980"/>
                  </a:lnTo>
                  <a:cubicBezTo>
                    <a:pt x="506289" y="431795"/>
                    <a:pt x="541936" y="361852"/>
                    <a:pt x="524337" y="293146"/>
                  </a:cubicBezTo>
                  <a:cubicBezTo>
                    <a:pt x="506739" y="224438"/>
                    <a:pt x="441855" y="180247"/>
                    <a:pt x="373360" y="186796"/>
                  </a:cubicBezTo>
                  <a:close/>
                  <a:moveTo>
                    <a:pt x="431665" y="414419"/>
                  </a:moveTo>
                  <a:lnTo>
                    <a:pt x="384718" y="231140"/>
                  </a:lnTo>
                  <a:cubicBezTo>
                    <a:pt x="428790" y="230606"/>
                    <a:pt x="469080" y="260054"/>
                    <a:pt x="480437" y="304393"/>
                  </a:cubicBezTo>
                  <a:cubicBezTo>
                    <a:pt x="491795" y="348732"/>
                    <a:pt x="470623" y="393916"/>
                    <a:pt x="431665" y="414419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479626-42D7-B82C-1265-C4B4AD933F44}"/>
                </a:ext>
              </a:extLst>
            </p:cNvPr>
            <p:cNvSpPr/>
            <p:nvPr/>
          </p:nvSpPr>
          <p:spPr>
            <a:xfrm>
              <a:off x="8414063" y="3883102"/>
              <a:ext cx="367033" cy="620245"/>
            </a:xfrm>
            <a:custGeom>
              <a:avLst/>
              <a:gdLst>
                <a:gd name="connsiteX0" fmla="*/ 0 w 196029"/>
                <a:gd name="connsiteY0" fmla="*/ 30476 h 331267"/>
                <a:gd name="connsiteX1" fmla="*/ 59492 w 196029"/>
                <a:gd name="connsiteY1" fmla="*/ 15238 h 331267"/>
                <a:gd name="connsiteX2" fmla="*/ 118984 w 196029"/>
                <a:gd name="connsiteY2" fmla="*/ 0 h 331267"/>
                <a:gd name="connsiteX3" fmla="*/ 196030 w 196029"/>
                <a:gd name="connsiteY3" fmla="*/ 300792 h 331267"/>
                <a:gd name="connsiteX4" fmla="*/ 77047 w 196029"/>
                <a:gd name="connsiteY4" fmla="*/ 331267 h 331267"/>
                <a:gd name="connsiteX5" fmla="*/ 0 w 196029"/>
                <a:gd name="connsiteY5" fmla="*/ 30476 h 33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29" h="331267">
                  <a:moveTo>
                    <a:pt x="0" y="30476"/>
                  </a:moveTo>
                  <a:lnTo>
                    <a:pt x="59492" y="15238"/>
                  </a:lnTo>
                  <a:lnTo>
                    <a:pt x="118984" y="0"/>
                  </a:lnTo>
                  <a:cubicBezTo>
                    <a:pt x="144665" y="100263"/>
                    <a:pt x="170348" y="200527"/>
                    <a:pt x="196030" y="300792"/>
                  </a:cubicBezTo>
                  <a:cubicBezTo>
                    <a:pt x="156369" y="310951"/>
                    <a:pt x="116708" y="321109"/>
                    <a:pt x="77047" y="331267"/>
                  </a:cubicBezTo>
                  <a:cubicBezTo>
                    <a:pt x="51364" y="231004"/>
                    <a:pt x="25682" y="130740"/>
                    <a:pt x="0" y="30476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CF93C3D-1A46-1F85-5BA1-A988A5F8D664}"/>
                </a:ext>
              </a:extLst>
            </p:cNvPr>
            <p:cNvSpPr/>
            <p:nvPr/>
          </p:nvSpPr>
          <p:spPr>
            <a:xfrm>
              <a:off x="7879395" y="3915254"/>
              <a:ext cx="868356" cy="1148636"/>
            </a:xfrm>
            <a:custGeom>
              <a:avLst/>
              <a:gdLst>
                <a:gd name="connsiteX0" fmla="*/ 433337 w 463781"/>
                <a:gd name="connsiteY0" fmla="*/ 456681 h 613476"/>
                <a:gd name="connsiteX1" fmla="*/ 348789 w 463781"/>
                <a:gd name="connsiteY1" fmla="*/ 319279 h 613476"/>
                <a:gd name="connsiteX2" fmla="*/ 395543 w 463781"/>
                <a:gd name="connsiteY2" fmla="*/ 307304 h 613476"/>
                <a:gd name="connsiteX3" fmla="*/ 316829 w 463781"/>
                <a:gd name="connsiteY3" fmla="*/ 0 h 613476"/>
                <a:gd name="connsiteX4" fmla="*/ 119275 w 463781"/>
                <a:gd name="connsiteY4" fmla="*/ 50605 h 613476"/>
                <a:gd name="connsiteX5" fmla="*/ 4979 w 463781"/>
                <a:gd name="connsiteY5" fmla="*/ 243611 h 613476"/>
                <a:gd name="connsiteX6" fmla="*/ 174216 w 463781"/>
                <a:gd name="connsiteY6" fmla="*/ 361895 h 613476"/>
                <a:gd name="connsiteX7" fmla="*/ 299953 w 463781"/>
                <a:gd name="connsiteY7" fmla="*/ 570605 h 613476"/>
                <a:gd name="connsiteX8" fmla="*/ 354922 w 463781"/>
                <a:gd name="connsiteY8" fmla="*/ 610791 h 613476"/>
                <a:gd name="connsiteX9" fmla="*/ 397954 w 463781"/>
                <a:gd name="connsiteY9" fmla="*/ 610762 h 613476"/>
                <a:gd name="connsiteX10" fmla="*/ 422241 w 463781"/>
                <a:gd name="connsiteY10" fmla="*/ 600568 h 613476"/>
                <a:gd name="connsiteX11" fmla="*/ 463256 w 463781"/>
                <a:gd name="connsiteY11" fmla="*/ 536966 h 613476"/>
                <a:gd name="connsiteX12" fmla="*/ 433337 w 463781"/>
                <a:gd name="connsiteY12" fmla="*/ 456681 h 6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781" h="613476">
                  <a:moveTo>
                    <a:pt x="433337" y="456681"/>
                  </a:moveTo>
                  <a:cubicBezTo>
                    <a:pt x="373815" y="398719"/>
                    <a:pt x="355315" y="354802"/>
                    <a:pt x="348789" y="319279"/>
                  </a:cubicBezTo>
                  <a:lnTo>
                    <a:pt x="395543" y="307304"/>
                  </a:lnTo>
                  <a:lnTo>
                    <a:pt x="316829" y="0"/>
                  </a:lnTo>
                  <a:lnTo>
                    <a:pt x="119275" y="50605"/>
                  </a:lnTo>
                  <a:cubicBezTo>
                    <a:pt x="34547" y="72305"/>
                    <a:pt x="-16722" y="158886"/>
                    <a:pt x="4979" y="243611"/>
                  </a:cubicBezTo>
                  <a:cubicBezTo>
                    <a:pt x="24657" y="320438"/>
                    <a:pt x="97594" y="369588"/>
                    <a:pt x="174216" y="361895"/>
                  </a:cubicBezTo>
                  <a:lnTo>
                    <a:pt x="299953" y="570605"/>
                  </a:lnTo>
                  <a:cubicBezTo>
                    <a:pt x="312219" y="591094"/>
                    <a:pt x="331753" y="605262"/>
                    <a:pt x="354922" y="610791"/>
                  </a:cubicBezTo>
                  <a:cubicBezTo>
                    <a:pt x="369176" y="614392"/>
                    <a:pt x="383904" y="614360"/>
                    <a:pt x="397954" y="610762"/>
                  </a:cubicBezTo>
                  <a:cubicBezTo>
                    <a:pt x="406295" y="608625"/>
                    <a:pt x="414519" y="605113"/>
                    <a:pt x="422241" y="600568"/>
                  </a:cubicBezTo>
                  <a:cubicBezTo>
                    <a:pt x="445460" y="586200"/>
                    <a:pt x="460059" y="563750"/>
                    <a:pt x="463256" y="536966"/>
                  </a:cubicBezTo>
                  <a:cubicBezTo>
                    <a:pt x="466388" y="508095"/>
                    <a:pt x="455387" y="477934"/>
                    <a:pt x="433337" y="45668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EDE8A2-0EF6-47C6-7FAD-D48DF643883E}"/>
                </a:ext>
              </a:extLst>
            </p:cNvPr>
            <p:cNvSpPr/>
            <p:nvPr/>
          </p:nvSpPr>
          <p:spPr>
            <a:xfrm>
              <a:off x="8643011" y="4383096"/>
              <a:ext cx="0" cy="4"/>
            </a:xfrm>
            <a:custGeom>
              <a:avLst/>
              <a:gdLst>
                <a:gd name="connsiteX0" fmla="*/ 0 w 0"/>
                <a:gd name="connsiteY0" fmla="*/ 0 h 2"/>
                <a:gd name="connsiteX1" fmla="*/ 1 w 0"/>
                <a:gd name="connsiteY1" fmla="*/ 2 h 2"/>
                <a:gd name="connsiteX2" fmla="*/ 0 w 0"/>
                <a:gd name="connsiteY2" fmla="*/ 2 h 2"/>
                <a:gd name="connsiteX3" fmla="*/ 0 w 0"/>
                <a:gd name="connsiteY3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">
                  <a:moveTo>
                    <a:pt x="0" y="0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BE85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61AC75-C5BE-6F7A-8432-5F8747FDB109}"/>
                </a:ext>
              </a:extLst>
            </p:cNvPr>
            <p:cNvSpPr/>
            <p:nvPr/>
          </p:nvSpPr>
          <p:spPr>
            <a:xfrm>
              <a:off x="9107299" y="3407866"/>
              <a:ext cx="350298" cy="1221603"/>
            </a:xfrm>
            <a:custGeom>
              <a:avLst/>
              <a:gdLst>
                <a:gd name="connsiteX0" fmla="*/ 0 w 187091"/>
                <a:gd name="connsiteY0" fmla="*/ 5473 h 652447"/>
                <a:gd name="connsiteX1" fmla="*/ 10686 w 187091"/>
                <a:gd name="connsiteY1" fmla="*/ 2737 h 652447"/>
                <a:gd name="connsiteX2" fmla="*/ 21371 w 187091"/>
                <a:gd name="connsiteY2" fmla="*/ 0 h 652447"/>
                <a:gd name="connsiteX3" fmla="*/ 187092 w 187091"/>
                <a:gd name="connsiteY3" fmla="*/ 646973 h 652447"/>
                <a:gd name="connsiteX4" fmla="*/ 165721 w 187091"/>
                <a:gd name="connsiteY4" fmla="*/ 652447 h 652447"/>
                <a:gd name="connsiteX5" fmla="*/ 0 w 187091"/>
                <a:gd name="connsiteY5" fmla="*/ 5473 h 6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091" h="652447">
                  <a:moveTo>
                    <a:pt x="0" y="5473"/>
                  </a:moveTo>
                  <a:lnTo>
                    <a:pt x="10686" y="2737"/>
                  </a:lnTo>
                  <a:lnTo>
                    <a:pt x="21371" y="0"/>
                  </a:lnTo>
                  <a:cubicBezTo>
                    <a:pt x="76612" y="215656"/>
                    <a:pt x="131852" y="431314"/>
                    <a:pt x="187092" y="646973"/>
                  </a:cubicBezTo>
                  <a:cubicBezTo>
                    <a:pt x="179968" y="648797"/>
                    <a:pt x="172844" y="650622"/>
                    <a:pt x="165721" y="652447"/>
                  </a:cubicBezTo>
                  <a:cubicBezTo>
                    <a:pt x="110481" y="436788"/>
                    <a:pt x="55240" y="221130"/>
                    <a:pt x="0" y="5473"/>
                  </a:cubicBezTo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8D7755-D855-DA29-0601-216FF0D3BE77}"/>
                </a:ext>
              </a:extLst>
            </p:cNvPr>
            <p:cNvSpPr/>
            <p:nvPr/>
          </p:nvSpPr>
          <p:spPr>
            <a:xfrm>
              <a:off x="9254802" y="3747230"/>
              <a:ext cx="319798" cy="515047"/>
            </a:xfrm>
            <a:custGeom>
              <a:avLst/>
              <a:gdLst>
                <a:gd name="connsiteX0" fmla="*/ 0 w 170801"/>
                <a:gd name="connsiteY0" fmla="*/ 3231 h 275082"/>
                <a:gd name="connsiteX1" fmla="*/ 72171 w 170801"/>
                <a:gd name="connsiteY1" fmla="*/ 275082 h 275082"/>
                <a:gd name="connsiteX2" fmla="*/ 122185 w 170801"/>
                <a:gd name="connsiteY2" fmla="*/ 247625 h 275082"/>
                <a:gd name="connsiteX3" fmla="*/ 155027 w 170801"/>
                <a:gd name="connsiteY3" fmla="*/ 205973 h 275082"/>
                <a:gd name="connsiteX4" fmla="*/ 169454 w 170801"/>
                <a:gd name="connsiteY4" fmla="*/ 160807 h 275082"/>
                <a:gd name="connsiteX5" fmla="*/ 170742 w 170801"/>
                <a:gd name="connsiteY5" fmla="*/ 136250 h 275082"/>
                <a:gd name="connsiteX6" fmla="*/ 169905 w 170801"/>
                <a:gd name="connsiteY6" fmla="*/ 123477 h 275082"/>
                <a:gd name="connsiteX7" fmla="*/ 166241 w 170801"/>
                <a:gd name="connsiteY7" fmla="*/ 104660 h 275082"/>
                <a:gd name="connsiteX8" fmla="*/ 144995 w 170801"/>
                <a:gd name="connsiteY8" fmla="*/ 59327 h 275082"/>
                <a:gd name="connsiteX9" fmla="*/ 129659 w 170801"/>
                <a:gd name="connsiteY9" fmla="*/ 40995 h 275082"/>
                <a:gd name="connsiteX10" fmla="*/ 120812 w 170801"/>
                <a:gd name="connsiteY10" fmla="*/ 32913 h 275082"/>
                <a:gd name="connsiteX11" fmla="*/ 100761 w 170801"/>
                <a:gd name="connsiteY11" fmla="*/ 18917 h 275082"/>
                <a:gd name="connsiteX12" fmla="*/ 69097 w 170801"/>
                <a:gd name="connsiteY12" fmla="*/ 5294 h 275082"/>
                <a:gd name="connsiteX13" fmla="*/ 46920 w 170801"/>
                <a:gd name="connsiteY13" fmla="*/ 875 h 275082"/>
                <a:gd name="connsiteX14" fmla="*/ 0 w 170801"/>
                <a:gd name="connsiteY14" fmla="*/ 3231 h 27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801" h="275082">
                  <a:moveTo>
                    <a:pt x="0" y="3231"/>
                  </a:moveTo>
                  <a:lnTo>
                    <a:pt x="72171" y="275082"/>
                  </a:lnTo>
                  <a:cubicBezTo>
                    <a:pt x="91201" y="269182"/>
                    <a:pt x="107873" y="260030"/>
                    <a:pt x="122185" y="247625"/>
                  </a:cubicBezTo>
                  <a:cubicBezTo>
                    <a:pt x="137506" y="233449"/>
                    <a:pt x="148453" y="219565"/>
                    <a:pt x="155027" y="205973"/>
                  </a:cubicBezTo>
                  <a:cubicBezTo>
                    <a:pt x="162469" y="191796"/>
                    <a:pt x="167278" y="176740"/>
                    <a:pt x="169454" y="160807"/>
                  </a:cubicBezTo>
                  <a:cubicBezTo>
                    <a:pt x="170542" y="152841"/>
                    <a:pt x="170971" y="144655"/>
                    <a:pt x="170742" y="136250"/>
                  </a:cubicBezTo>
                  <a:lnTo>
                    <a:pt x="169905" y="123477"/>
                  </a:lnTo>
                  <a:lnTo>
                    <a:pt x="166241" y="104660"/>
                  </a:lnTo>
                  <a:cubicBezTo>
                    <a:pt x="161254" y="87622"/>
                    <a:pt x="154172" y="72511"/>
                    <a:pt x="144995" y="59327"/>
                  </a:cubicBezTo>
                  <a:cubicBezTo>
                    <a:pt x="140407" y="52734"/>
                    <a:pt x="135295" y="46623"/>
                    <a:pt x="129659" y="40995"/>
                  </a:cubicBezTo>
                  <a:lnTo>
                    <a:pt x="120812" y="32913"/>
                  </a:lnTo>
                  <a:cubicBezTo>
                    <a:pt x="114653" y="27767"/>
                    <a:pt x="107969" y="23101"/>
                    <a:pt x="100761" y="18917"/>
                  </a:cubicBezTo>
                  <a:cubicBezTo>
                    <a:pt x="83454" y="10104"/>
                    <a:pt x="72899" y="5563"/>
                    <a:pt x="69097" y="5294"/>
                  </a:cubicBezTo>
                  <a:cubicBezTo>
                    <a:pt x="61847" y="3199"/>
                    <a:pt x="54455" y="1726"/>
                    <a:pt x="46920" y="875"/>
                  </a:cubicBezTo>
                  <a:cubicBezTo>
                    <a:pt x="31855" y="-829"/>
                    <a:pt x="16215" y="-44"/>
                    <a:pt x="0" y="323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7194E9-B874-F285-99ED-44D6A9117BC9}"/>
                </a:ext>
              </a:extLst>
            </p:cNvPr>
            <p:cNvSpPr/>
            <p:nvPr/>
          </p:nvSpPr>
          <p:spPr>
            <a:xfrm>
              <a:off x="7869352" y="4007847"/>
              <a:ext cx="362940" cy="595032"/>
            </a:xfrm>
            <a:custGeom>
              <a:avLst/>
              <a:gdLst>
                <a:gd name="connsiteX0" fmla="*/ 116239 w 193843"/>
                <a:gd name="connsiteY0" fmla="*/ 0 h 317801"/>
                <a:gd name="connsiteX1" fmla="*/ 193844 w 193843"/>
                <a:gd name="connsiteY1" fmla="*/ 314377 h 317801"/>
                <a:gd name="connsiteX2" fmla="*/ 128157 w 193843"/>
                <a:gd name="connsiteY2" fmla="*/ 314341 h 317801"/>
                <a:gd name="connsiteX3" fmla="*/ 71950 w 193843"/>
                <a:gd name="connsiteY3" fmla="*/ 290467 h 317801"/>
                <a:gd name="connsiteX4" fmla="*/ 32387 w 193843"/>
                <a:gd name="connsiteY4" fmla="*/ 252861 h 317801"/>
                <a:gd name="connsiteX5" fmla="*/ 17495 w 193843"/>
                <a:gd name="connsiteY5" fmla="*/ 228782 h 317801"/>
                <a:gd name="connsiteX6" fmla="*/ 11271 w 193843"/>
                <a:gd name="connsiteY6" fmla="*/ 215426 h 317801"/>
                <a:gd name="connsiteX7" fmla="*/ 4556 w 193843"/>
                <a:gd name="connsiteY7" fmla="*/ 194402 h 317801"/>
                <a:gd name="connsiteX8" fmla="*/ 912 w 193843"/>
                <a:gd name="connsiteY8" fmla="*/ 136879 h 317801"/>
                <a:gd name="connsiteX9" fmla="*/ 6249 w 193843"/>
                <a:gd name="connsiteY9" fmla="*/ 109884 h 317801"/>
                <a:gd name="connsiteX10" fmla="*/ 10706 w 193843"/>
                <a:gd name="connsiteY10" fmla="*/ 96830 h 317801"/>
                <a:gd name="connsiteX11" fmla="*/ 23201 w 193843"/>
                <a:gd name="connsiteY11" fmla="*/ 71604 h 317801"/>
                <a:gd name="connsiteX12" fmla="*/ 47626 w 193843"/>
                <a:gd name="connsiteY12" fmla="*/ 40323 h 317801"/>
                <a:gd name="connsiteX13" fmla="*/ 67568 w 193843"/>
                <a:gd name="connsiteY13" fmla="*/ 23590 h 317801"/>
                <a:gd name="connsiteX14" fmla="*/ 116239 w 193843"/>
                <a:gd name="connsiteY14" fmla="*/ 0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843" h="317801">
                  <a:moveTo>
                    <a:pt x="116239" y="0"/>
                  </a:moveTo>
                  <a:lnTo>
                    <a:pt x="193844" y="314377"/>
                  </a:lnTo>
                  <a:cubicBezTo>
                    <a:pt x="171367" y="318955"/>
                    <a:pt x="149472" y="318943"/>
                    <a:pt x="128157" y="314341"/>
                  </a:cubicBezTo>
                  <a:cubicBezTo>
                    <a:pt x="104844" y="308509"/>
                    <a:pt x="86108" y="300551"/>
                    <a:pt x="71950" y="290467"/>
                  </a:cubicBezTo>
                  <a:cubicBezTo>
                    <a:pt x="56590" y="280276"/>
                    <a:pt x="43402" y="267741"/>
                    <a:pt x="32387" y="252861"/>
                  </a:cubicBezTo>
                  <a:cubicBezTo>
                    <a:pt x="26880" y="245419"/>
                    <a:pt x="21916" y="237393"/>
                    <a:pt x="17495" y="228782"/>
                  </a:cubicBezTo>
                  <a:lnTo>
                    <a:pt x="11271" y="215426"/>
                  </a:lnTo>
                  <a:lnTo>
                    <a:pt x="4556" y="194402"/>
                  </a:lnTo>
                  <a:cubicBezTo>
                    <a:pt x="160" y="174442"/>
                    <a:pt x="-1055" y="155267"/>
                    <a:pt x="912" y="136879"/>
                  </a:cubicBezTo>
                  <a:cubicBezTo>
                    <a:pt x="1895" y="127684"/>
                    <a:pt x="3674" y="118686"/>
                    <a:pt x="6249" y="109884"/>
                  </a:cubicBezTo>
                  <a:lnTo>
                    <a:pt x="10706" y="96830"/>
                  </a:lnTo>
                  <a:cubicBezTo>
                    <a:pt x="14075" y="88223"/>
                    <a:pt x="18241" y="79815"/>
                    <a:pt x="23201" y="71604"/>
                  </a:cubicBezTo>
                  <a:cubicBezTo>
                    <a:pt x="35795" y="53128"/>
                    <a:pt x="43937" y="42701"/>
                    <a:pt x="47626" y="40323"/>
                  </a:cubicBezTo>
                  <a:cubicBezTo>
                    <a:pt x="53786" y="34196"/>
                    <a:pt x="60433" y="28619"/>
                    <a:pt x="67568" y="23590"/>
                  </a:cubicBezTo>
                  <a:cubicBezTo>
                    <a:pt x="81833" y="13531"/>
                    <a:pt x="98057" y="5668"/>
                    <a:pt x="116239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A382D6-3EAA-1632-E6C7-915664C862C1}"/>
                </a:ext>
              </a:extLst>
            </p:cNvPr>
            <p:cNvSpPr/>
            <p:nvPr/>
          </p:nvSpPr>
          <p:spPr>
            <a:xfrm>
              <a:off x="8103123" y="3266070"/>
              <a:ext cx="0" cy="2"/>
            </a:xfrm>
            <a:custGeom>
              <a:avLst/>
              <a:gdLst>
                <a:gd name="connsiteX0" fmla="*/ 0 w 0"/>
                <a:gd name="connsiteY0" fmla="*/ 0 h 1"/>
                <a:gd name="connsiteX1" fmla="*/ 0 w 0"/>
                <a:gd name="connsiteY1" fmla="*/ 0 h 1"/>
                <a:gd name="connsiteX2" fmla="*/ 0 w 0"/>
                <a:gd name="connsiteY2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72E74B9-0F2A-E506-EE48-8D0E99209533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0EBA4D-A275-3D3E-A5A2-2C52BCE0812D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7AB0BDC-EF27-DB1B-D465-96EF97B4F1BF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EE283F7-B635-F48C-C9B0-95F6C47326DC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9AE5CD1-FFCA-C6EC-2FC1-D861B6513427}"/>
                </a:ext>
              </a:extLst>
            </p:cNvPr>
            <p:cNvSpPr/>
            <p:nvPr/>
          </p:nvSpPr>
          <p:spPr>
            <a:xfrm>
              <a:off x="10544139" y="4241344"/>
              <a:ext cx="512960" cy="470828"/>
            </a:xfrm>
            <a:custGeom>
              <a:avLst/>
              <a:gdLst>
                <a:gd name="connsiteX0" fmla="*/ 194191 w 273967"/>
                <a:gd name="connsiteY0" fmla="*/ 105 h 251465"/>
                <a:gd name="connsiteX1" fmla="*/ 194016 w 273967"/>
                <a:gd name="connsiteY1" fmla="*/ 112 h 251465"/>
                <a:gd name="connsiteX2" fmla="*/ 149137 w 273967"/>
                <a:gd name="connsiteY2" fmla="*/ 21299 h 251465"/>
                <a:gd name="connsiteX3" fmla="*/ 135360 w 273967"/>
                <a:gd name="connsiteY3" fmla="*/ 42235 h 251465"/>
                <a:gd name="connsiteX4" fmla="*/ 135234 w 273967"/>
                <a:gd name="connsiteY4" fmla="*/ 42326 h 251465"/>
                <a:gd name="connsiteX5" fmla="*/ 132274 w 273967"/>
                <a:gd name="connsiteY5" fmla="*/ 38719 h 251465"/>
                <a:gd name="connsiteX6" fmla="*/ 100542 w 273967"/>
                <a:gd name="connsiteY6" fmla="*/ 11705 h 251465"/>
                <a:gd name="connsiteX7" fmla="*/ 69548 w 273967"/>
                <a:gd name="connsiteY7" fmla="*/ 6637 h 251465"/>
                <a:gd name="connsiteX8" fmla="*/ 60983 w 273967"/>
                <a:gd name="connsiteY8" fmla="*/ 7502 h 251465"/>
                <a:gd name="connsiteX9" fmla="*/ 18369 w 273967"/>
                <a:gd name="connsiteY9" fmla="*/ 29442 h 251465"/>
                <a:gd name="connsiteX10" fmla="*/ 530 w 273967"/>
                <a:gd name="connsiteY10" fmla="*/ 69219 h 251465"/>
                <a:gd name="connsiteX11" fmla="*/ 1812 w 273967"/>
                <a:gd name="connsiteY11" fmla="*/ 97848 h 251465"/>
                <a:gd name="connsiteX12" fmla="*/ 49082 w 273967"/>
                <a:gd name="connsiteY12" fmla="*/ 172837 h 251465"/>
                <a:gd name="connsiteX13" fmla="*/ 102997 w 273967"/>
                <a:gd name="connsiteY13" fmla="*/ 219950 h 251465"/>
                <a:gd name="connsiteX14" fmla="*/ 145316 w 273967"/>
                <a:gd name="connsiteY14" fmla="*/ 251450 h 251465"/>
                <a:gd name="connsiteX15" fmla="*/ 145386 w 273967"/>
                <a:gd name="connsiteY15" fmla="*/ 251465 h 251465"/>
                <a:gd name="connsiteX16" fmla="*/ 169866 w 273967"/>
                <a:gd name="connsiteY16" fmla="*/ 231070 h 251465"/>
                <a:gd name="connsiteX17" fmla="*/ 260449 w 273967"/>
                <a:gd name="connsiteY17" fmla="*/ 122989 h 251465"/>
                <a:gd name="connsiteX18" fmla="*/ 271832 w 273967"/>
                <a:gd name="connsiteY18" fmla="*/ 53737 h 251465"/>
                <a:gd name="connsiteX19" fmla="*/ 258774 w 273967"/>
                <a:gd name="connsiteY19" fmla="*/ 26635 h 251465"/>
                <a:gd name="connsiteX20" fmla="*/ 240940 w 273967"/>
                <a:gd name="connsiteY20" fmla="*/ 11100 h 251465"/>
                <a:gd name="connsiteX21" fmla="*/ 194191 w 273967"/>
                <a:gd name="connsiteY21" fmla="*/ 10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967" h="251465">
                  <a:moveTo>
                    <a:pt x="194191" y="105"/>
                  </a:moveTo>
                  <a:cubicBezTo>
                    <a:pt x="194132" y="107"/>
                    <a:pt x="194074" y="109"/>
                    <a:pt x="194016" y="112"/>
                  </a:cubicBezTo>
                  <a:cubicBezTo>
                    <a:pt x="176351" y="1024"/>
                    <a:pt x="160764" y="8409"/>
                    <a:pt x="149137" y="21299"/>
                  </a:cubicBezTo>
                  <a:cubicBezTo>
                    <a:pt x="143737" y="27335"/>
                    <a:pt x="140865" y="31693"/>
                    <a:pt x="135360" y="42235"/>
                  </a:cubicBezTo>
                  <a:cubicBezTo>
                    <a:pt x="135331" y="42294"/>
                    <a:pt x="135289" y="42324"/>
                    <a:pt x="135234" y="42326"/>
                  </a:cubicBezTo>
                  <a:cubicBezTo>
                    <a:pt x="134860" y="42345"/>
                    <a:pt x="133873" y="41121"/>
                    <a:pt x="132274" y="38719"/>
                  </a:cubicBezTo>
                  <a:cubicBezTo>
                    <a:pt x="124289" y="26500"/>
                    <a:pt x="112548" y="16506"/>
                    <a:pt x="100542" y="11705"/>
                  </a:cubicBezTo>
                  <a:cubicBezTo>
                    <a:pt x="90805" y="7786"/>
                    <a:pt x="80449" y="6099"/>
                    <a:pt x="69548" y="6637"/>
                  </a:cubicBezTo>
                  <a:cubicBezTo>
                    <a:pt x="66729" y="6776"/>
                    <a:pt x="63874" y="7065"/>
                    <a:pt x="60983" y="7502"/>
                  </a:cubicBezTo>
                  <a:cubicBezTo>
                    <a:pt x="43358" y="10104"/>
                    <a:pt x="29312" y="17361"/>
                    <a:pt x="18369" y="29442"/>
                  </a:cubicBezTo>
                  <a:cubicBezTo>
                    <a:pt x="8711" y="40149"/>
                    <a:pt x="2893" y="53078"/>
                    <a:pt x="530" y="69219"/>
                  </a:cubicBezTo>
                  <a:cubicBezTo>
                    <a:pt x="-545" y="76533"/>
                    <a:pt x="80" y="90533"/>
                    <a:pt x="1812" y="97848"/>
                  </a:cubicBezTo>
                  <a:cubicBezTo>
                    <a:pt x="7500" y="121846"/>
                    <a:pt x="21993" y="144861"/>
                    <a:pt x="49082" y="172837"/>
                  </a:cubicBezTo>
                  <a:cubicBezTo>
                    <a:pt x="60635" y="184824"/>
                    <a:pt x="83130" y="204423"/>
                    <a:pt x="102997" y="219950"/>
                  </a:cubicBezTo>
                  <a:cubicBezTo>
                    <a:pt x="114140" y="228666"/>
                    <a:pt x="138596" y="246860"/>
                    <a:pt x="145316" y="251450"/>
                  </a:cubicBezTo>
                  <a:cubicBezTo>
                    <a:pt x="145333" y="251461"/>
                    <a:pt x="145356" y="251466"/>
                    <a:pt x="145386" y="251465"/>
                  </a:cubicBezTo>
                  <a:cubicBezTo>
                    <a:pt x="146447" y="251411"/>
                    <a:pt x="155913" y="243461"/>
                    <a:pt x="169866" y="231070"/>
                  </a:cubicBezTo>
                  <a:cubicBezTo>
                    <a:pt x="213632" y="192038"/>
                    <a:pt x="244770" y="154913"/>
                    <a:pt x="260449" y="122989"/>
                  </a:cubicBezTo>
                  <a:cubicBezTo>
                    <a:pt x="273020" y="97419"/>
                    <a:pt x="276847" y="74043"/>
                    <a:pt x="271832" y="53737"/>
                  </a:cubicBezTo>
                  <a:cubicBezTo>
                    <a:pt x="269390" y="43893"/>
                    <a:pt x="264568" y="33884"/>
                    <a:pt x="258774" y="26635"/>
                  </a:cubicBezTo>
                  <a:cubicBezTo>
                    <a:pt x="254688" y="21523"/>
                    <a:pt x="246482" y="14395"/>
                    <a:pt x="240940" y="11100"/>
                  </a:cubicBezTo>
                  <a:cubicBezTo>
                    <a:pt x="227807" y="3290"/>
                    <a:pt x="210737" y="-714"/>
                    <a:pt x="194191" y="105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8A86C32C-D869-58C9-DEC6-0C0B295DDED3}"/>
                </a:ext>
              </a:extLst>
            </p:cNvPr>
            <p:cNvGrpSpPr/>
            <p:nvPr/>
          </p:nvGrpSpPr>
          <p:grpSpPr>
            <a:xfrm>
              <a:off x="7690001" y="1495440"/>
              <a:ext cx="907578" cy="733240"/>
              <a:chOff x="7880271" y="1312069"/>
              <a:chExt cx="1199171" cy="96882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76222B-BE36-F8FD-EEA1-8EFB78B5246A}"/>
                  </a:ext>
                </a:extLst>
              </p:cNvPr>
              <p:cNvSpPr/>
              <p:nvPr/>
            </p:nvSpPr>
            <p:spPr>
              <a:xfrm>
                <a:off x="8135069" y="1312069"/>
                <a:ext cx="6351" cy="0"/>
              </a:xfrm>
              <a:custGeom>
                <a:avLst/>
                <a:gdLst>
                  <a:gd name="connsiteX0" fmla="*/ 0 w 3392"/>
                  <a:gd name="connsiteY0" fmla="*/ 0 h 0"/>
                  <a:gd name="connsiteX1" fmla="*/ 0 w 3392"/>
                  <a:gd name="connsiteY1" fmla="*/ 1 h 0"/>
                  <a:gd name="connsiteX2" fmla="*/ 0 w 3392"/>
                  <a:gd name="connsiteY2" fmla="*/ 0 h 0"/>
                  <a:gd name="connsiteX3" fmla="*/ 0 w 3392"/>
                  <a:gd name="connsiteY3" fmla="*/ 0 h 0"/>
                  <a:gd name="connsiteX4" fmla="*/ 0 w 3392"/>
                  <a:gd name="connsiteY4" fmla="*/ 1 h 0"/>
                  <a:gd name="connsiteX5" fmla="*/ 0 w 3392"/>
                  <a:gd name="connsiteY5" fmla="*/ 0 h 0"/>
                  <a:gd name="connsiteX6" fmla="*/ 0 w 3392"/>
                  <a:gd name="connsiteY6" fmla="*/ 0 h 0"/>
                  <a:gd name="connsiteX7" fmla="*/ 0 w 3392"/>
                  <a:gd name="connsiteY7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2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EDF2"/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FF94BB-DD07-5DB8-A495-171ED765EEEB}"/>
                  </a:ext>
                </a:extLst>
              </p:cNvPr>
              <p:cNvSpPr/>
              <p:nvPr/>
            </p:nvSpPr>
            <p:spPr>
              <a:xfrm>
                <a:off x="7880271" y="1464264"/>
                <a:ext cx="1199171" cy="700739"/>
              </a:xfrm>
              <a:custGeom>
                <a:avLst/>
                <a:gdLst>
                  <a:gd name="connsiteX0" fmla="*/ 640467 w 640466"/>
                  <a:gd name="connsiteY0" fmla="*/ 187292 h 374258"/>
                  <a:gd name="connsiteX1" fmla="*/ 637543 w 640466"/>
                  <a:gd name="connsiteY1" fmla="*/ 212705 h 374258"/>
                  <a:gd name="connsiteX2" fmla="*/ 515919 w 640466"/>
                  <a:gd name="connsiteY2" fmla="*/ 335559 h 374258"/>
                  <a:gd name="connsiteX3" fmla="*/ 276781 w 640466"/>
                  <a:gd name="connsiteY3" fmla="*/ 372877 h 374258"/>
                  <a:gd name="connsiteX4" fmla="*/ 66724 w 640466"/>
                  <a:gd name="connsiteY4" fmla="*/ 301740 h 374258"/>
                  <a:gd name="connsiteX5" fmla="*/ 25166 w 640466"/>
                  <a:gd name="connsiteY5" fmla="*/ 260194 h 374258"/>
                  <a:gd name="connsiteX6" fmla="*/ 11438 w 640466"/>
                  <a:gd name="connsiteY6" fmla="*/ 237080 h 374258"/>
                  <a:gd name="connsiteX7" fmla="*/ 0 w 640466"/>
                  <a:gd name="connsiteY7" fmla="*/ 187292 h 374258"/>
                  <a:gd name="connsiteX8" fmla="*/ 93794 w 640466"/>
                  <a:gd name="connsiteY8" fmla="*/ 54854 h 374258"/>
                  <a:gd name="connsiteX9" fmla="*/ 320233 w 640466"/>
                  <a:gd name="connsiteY9" fmla="*/ 0 h 374258"/>
                  <a:gd name="connsiteX10" fmla="*/ 546671 w 640466"/>
                  <a:gd name="connsiteY10" fmla="*/ 54856 h 374258"/>
                  <a:gd name="connsiteX11" fmla="*/ 640467 w 640466"/>
                  <a:gd name="connsiteY11" fmla="*/ 187292 h 37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0466" h="374258">
                    <a:moveTo>
                      <a:pt x="640467" y="187292"/>
                    </a:moveTo>
                    <a:lnTo>
                      <a:pt x="637543" y="212705"/>
                    </a:lnTo>
                    <a:cubicBezTo>
                      <a:pt x="623688" y="263909"/>
                      <a:pt x="583147" y="304860"/>
                      <a:pt x="515919" y="335559"/>
                    </a:cubicBezTo>
                    <a:cubicBezTo>
                      <a:pt x="448227" y="366234"/>
                      <a:pt x="368514" y="378673"/>
                      <a:pt x="276781" y="372877"/>
                    </a:cubicBezTo>
                    <a:cubicBezTo>
                      <a:pt x="189233" y="364772"/>
                      <a:pt x="119214" y="341060"/>
                      <a:pt x="66724" y="301740"/>
                    </a:cubicBezTo>
                    <a:cubicBezTo>
                      <a:pt x="49907" y="289031"/>
                      <a:pt x="36054" y="275182"/>
                      <a:pt x="25166" y="260194"/>
                    </a:cubicBezTo>
                    <a:lnTo>
                      <a:pt x="11438" y="237080"/>
                    </a:lnTo>
                    <a:cubicBezTo>
                      <a:pt x="3898" y="221177"/>
                      <a:pt x="85" y="204581"/>
                      <a:pt x="0" y="187292"/>
                    </a:cubicBezTo>
                    <a:cubicBezTo>
                      <a:pt x="2290" y="134232"/>
                      <a:pt x="33554" y="90087"/>
                      <a:pt x="93794" y="54854"/>
                    </a:cubicBezTo>
                    <a:cubicBezTo>
                      <a:pt x="154036" y="19623"/>
                      <a:pt x="229515" y="1339"/>
                      <a:pt x="320233" y="0"/>
                    </a:cubicBezTo>
                    <a:cubicBezTo>
                      <a:pt x="410952" y="1338"/>
                      <a:pt x="486431" y="19623"/>
                      <a:pt x="546671" y="54856"/>
                    </a:cubicBezTo>
                    <a:cubicBezTo>
                      <a:pt x="606910" y="90088"/>
                      <a:pt x="638176" y="134234"/>
                      <a:pt x="640467" y="187292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00E992-A4F6-D1FA-C728-E2A84AADFDB0}"/>
                  </a:ext>
                </a:extLst>
              </p:cNvPr>
              <p:cNvSpPr/>
              <p:nvPr/>
            </p:nvSpPr>
            <p:spPr>
              <a:xfrm>
                <a:off x="8287331" y="2110480"/>
                <a:ext cx="332041" cy="170409"/>
              </a:xfrm>
              <a:custGeom>
                <a:avLst/>
                <a:gdLst>
                  <a:gd name="connsiteX0" fmla="*/ 177341 w 177340"/>
                  <a:gd name="connsiteY0" fmla="*/ 0 h 91014"/>
                  <a:gd name="connsiteX1" fmla="*/ 169660 w 177340"/>
                  <a:gd name="connsiteY1" fmla="*/ 6453 h 91014"/>
                  <a:gd name="connsiteX2" fmla="*/ 86336 w 177340"/>
                  <a:gd name="connsiteY2" fmla="*/ 66848 h 91014"/>
                  <a:gd name="connsiteX3" fmla="*/ 49913 w 177340"/>
                  <a:gd name="connsiteY3" fmla="*/ 81023 h 91014"/>
                  <a:gd name="connsiteX4" fmla="*/ 0 w 177340"/>
                  <a:gd name="connsiteY4" fmla="*/ 91015 h 91014"/>
                  <a:gd name="connsiteX5" fmla="*/ 31369 w 177340"/>
                  <a:gd name="connsiteY5" fmla="*/ 65827 h 91014"/>
                  <a:gd name="connsiteX6" fmla="*/ 39384 w 177340"/>
                  <a:gd name="connsiteY6" fmla="*/ 55313 h 91014"/>
                  <a:gd name="connsiteX7" fmla="*/ 41637 w 177340"/>
                  <a:gd name="connsiteY7" fmla="*/ 48462 h 91014"/>
                  <a:gd name="connsiteX8" fmla="*/ 40995 w 177340"/>
                  <a:gd name="connsiteY8" fmla="*/ 41761 h 91014"/>
                  <a:gd name="connsiteX9" fmla="*/ 35400 w 177340"/>
                  <a:gd name="connsiteY9" fmla="*/ 31945 h 91014"/>
                  <a:gd name="connsiteX10" fmla="*/ 9675 w 177340"/>
                  <a:gd name="connsiteY10" fmla="*/ 9697 h 91014"/>
                  <a:gd name="connsiteX11" fmla="*/ 90132 w 177340"/>
                  <a:gd name="connsiteY11" fmla="*/ 8475 h 91014"/>
                  <a:gd name="connsiteX12" fmla="*/ 177341 w 177340"/>
                  <a:gd name="connsiteY12" fmla="*/ 0 h 9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340" h="91014">
                    <a:moveTo>
                      <a:pt x="177341" y="0"/>
                    </a:moveTo>
                    <a:lnTo>
                      <a:pt x="169660" y="6453"/>
                    </a:lnTo>
                    <a:cubicBezTo>
                      <a:pt x="136294" y="35184"/>
                      <a:pt x="108519" y="55316"/>
                      <a:pt x="86336" y="66848"/>
                    </a:cubicBezTo>
                    <a:cubicBezTo>
                      <a:pt x="78894" y="71116"/>
                      <a:pt x="66753" y="75841"/>
                      <a:pt x="49913" y="81023"/>
                    </a:cubicBezTo>
                    <a:cubicBezTo>
                      <a:pt x="37910" y="84489"/>
                      <a:pt x="21272" y="87820"/>
                      <a:pt x="0" y="91015"/>
                    </a:cubicBezTo>
                    <a:cubicBezTo>
                      <a:pt x="15318" y="80123"/>
                      <a:pt x="25774" y="71728"/>
                      <a:pt x="31369" y="65827"/>
                    </a:cubicBezTo>
                    <a:cubicBezTo>
                      <a:pt x="36559" y="59948"/>
                      <a:pt x="39231" y="56444"/>
                      <a:pt x="39384" y="55313"/>
                    </a:cubicBezTo>
                    <a:cubicBezTo>
                      <a:pt x="40603" y="53005"/>
                      <a:pt x="41354" y="50721"/>
                      <a:pt x="41637" y="48462"/>
                    </a:cubicBezTo>
                    <a:cubicBezTo>
                      <a:pt x="41892" y="46204"/>
                      <a:pt x="41678" y="43970"/>
                      <a:pt x="40995" y="41761"/>
                    </a:cubicBezTo>
                    <a:cubicBezTo>
                      <a:pt x="41112" y="40633"/>
                      <a:pt x="39247" y="37361"/>
                      <a:pt x="35400" y="31945"/>
                    </a:cubicBezTo>
                    <a:cubicBezTo>
                      <a:pt x="31150" y="26551"/>
                      <a:pt x="22575" y="19135"/>
                      <a:pt x="9675" y="9697"/>
                    </a:cubicBezTo>
                    <a:lnTo>
                      <a:pt x="90132" y="8475"/>
                    </a:lnTo>
                    <a:lnTo>
                      <a:pt x="177341" y="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F215AB-F0DC-15B4-1BC5-8DC8ED3A6966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812B02C-3596-EB44-AE86-93617B6B7B84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16B7BA4-EAC8-10DD-3185-CAF81BC48DBF}"/>
                </a:ext>
              </a:extLst>
            </p:cNvPr>
            <p:cNvSpPr/>
            <p:nvPr/>
          </p:nvSpPr>
          <p:spPr>
            <a:xfrm>
              <a:off x="9014195" y="2840294"/>
              <a:ext cx="334273" cy="36355"/>
            </a:xfrm>
            <a:custGeom>
              <a:avLst/>
              <a:gdLst>
                <a:gd name="connsiteX0" fmla="*/ 262 w 178532"/>
                <a:gd name="connsiteY0" fmla="*/ 33 h 19417"/>
                <a:gd name="connsiteX1" fmla="*/ 0 w 178532"/>
                <a:gd name="connsiteY1" fmla="*/ 296 h 19417"/>
                <a:gd name="connsiteX2" fmla="*/ 1 w 178532"/>
                <a:gd name="connsiteY2" fmla="*/ 9727 h 19417"/>
                <a:gd name="connsiteX3" fmla="*/ 3 w 178532"/>
                <a:gd name="connsiteY3" fmla="*/ 19154 h 19417"/>
                <a:gd name="connsiteX4" fmla="*/ 80 w 178532"/>
                <a:gd name="connsiteY4" fmla="*/ 19341 h 19417"/>
                <a:gd name="connsiteX5" fmla="*/ 267 w 178532"/>
                <a:gd name="connsiteY5" fmla="*/ 19417 h 19417"/>
                <a:gd name="connsiteX6" fmla="*/ 89268 w 178532"/>
                <a:gd name="connsiteY6" fmla="*/ 19400 h 19417"/>
                <a:gd name="connsiteX7" fmla="*/ 178270 w 178532"/>
                <a:gd name="connsiteY7" fmla="*/ 19384 h 19417"/>
                <a:gd name="connsiteX8" fmla="*/ 178456 w 178532"/>
                <a:gd name="connsiteY8" fmla="*/ 19305 h 19417"/>
                <a:gd name="connsiteX9" fmla="*/ 178532 w 178532"/>
                <a:gd name="connsiteY9" fmla="*/ 19120 h 19417"/>
                <a:gd name="connsiteX10" fmla="*/ 178531 w 178532"/>
                <a:gd name="connsiteY10" fmla="*/ 9690 h 19417"/>
                <a:gd name="connsiteX11" fmla="*/ 178529 w 178532"/>
                <a:gd name="connsiteY11" fmla="*/ 263 h 19417"/>
                <a:gd name="connsiteX12" fmla="*/ 178266 w 178532"/>
                <a:gd name="connsiteY12" fmla="*/ 0 h 1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532" h="19417">
                  <a:moveTo>
                    <a:pt x="262" y="33"/>
                  </a:moveTo>
                  <a:cubicBezTo>
                    <a:pt x="117" y="33"/>
                    <a:pt x="0" y="151"/>
                    <a:pt x="0" y="296"/>
                  </a:cubicBezTo>
                  <a:lnTo>
                    <a:pt x="1" y="9727"/>
                  </a:lnTo>
                  <a:lnTo>
                    <a:pt x="3" y="19154"/>
                  </a:lnTo>
                  <a:cubicBezTo>
                    <a:pt x="3" y="19225"/>
                    <a:pt x="31" y="19291"/>
                    <a:pt x="80" y="19341"/>
                  </a:cubicBezTo>
                  <a:cubicBezTo>
                    <a:pt x="130" y="19390"/>
                    <a:pt x="197" y="19418"/>
                    <a:pt x="267" y="19417"/>
                  </a:cubicBezTo>
                  <a:lnTo>
                    <a:pt x="89268" y="19400"/>
                  </a:lnTo>
                  <a:lnTo>
                    <a:pt x="178270" y="19384"/>
                  </a:lnTo>
                  <a:cubicBezTo>
                    <a:pt x="178340" y="19383"/>
                    <a:pt x="178406" y="19355"/>
                    <a:pt x="178456" y="19305"/>
                  </a:cubicBezTo>
                  <a:cubicBezTo>
                    <a:pt x="178505" y="19257"/>
                    <a:pt x="178533" y="19190"/>
                    <a:pt x="178532" y="19120"/>
                  </a:cubicBezTo>
                  <a:lnTo>
                    <a:pt x="178531" y="9690"/>
                  </a:lnTo>
                  <a:lnTo>
                    <a:pt x="178529" y="263"/>
                  </a:lnTo>
                  <a:cubicBezTo>
                    <a:pt x="178530" y="118"/>
                    <a:pt x="178412" y="0"/>
                    <a:pt x="178266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15AB673-95BF-8E8D-5F35-A3EF8AF84A25}"/>
                </a:ext>
              </a:extLst>
            </p:cNvPr>
            <p:cNvSpPr/>
            <p:nvPr/>
          </p:nvSpPr>
          <p:spPr>
            <a:xfrm>
              <a:off x="9014213" y="2937109"/>
              <a:ext cx="397934" cy="36372"/>
            </a:xfrm>
            <a:custGeom>
              <a:avLst/>
              <a:gdLst>
                <a:gd name="connsiteX0" fmla="*/ 263 w 212533"/>
                <a:gd name="connsiteY0" fmla="*/ 41 h 19426"/>
                <a:gd name="connsiteX1" fmla="*/ 0 w 212533"/>
                <a:gd name="connsiteY1" fmla="*/ 305 h 19426"/>
                <a:gd name="connsiteX2" fmla="*/ 2 w 212533"/>
                <a:gd name="connsiteY2" fmla="*/ 9734 h 19426"/>
                <a:gd name="connsiteX3" fmla="*/ 4 w 212533"/>
                <a:gd name="connsiteY3" fmla="*/ 19164 h 19426"/>
                <a:gd name="connsiteX4" fmla="*/ 81 w 212533"/>
                <a:gd name="connsiteY4" fmla="*/ 19351 h 19426"/>
                <a:gd name="connsiteX5" fmla="*/ 266 w 212533"/>
                <a:gd name="connsiteY5" fmla="*/ 19427 h 19426"/>
                <a:gd name="connsiteX6" fmla="*/ 212271 w 212533"/>
                <a:gd name="connsiteY6" fmla="*/ 19384 h 19426"/>
                <a:gd name="connsiteX7" fmla="*/ 212534 w 212533"/>
                <a:gd name="connsiteY7" fmla="*/ 19121 h 19426"/>
                <a:gd name="connsiteX8" fmla="*/ 212531 w 212533"/>
                <a:gd name="connsiteY8" fmla="*/ 9691 h 19426"/>
                <a:gd name="connsiteX9" fmla="*/ 212530 w 212533"/>
                <a:gd name="connsiteY9" fmla="*/ 263 h 19426"/>
                <a:gd name="connsiteX10" fmla="*/ 212268 w 212533"/>
                <a:gd name="connsiteY10" fmla="*/ 0 h 1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533" h="19426">
                  <a:moveTo>
                    <a:pt x="263" y="41"/>
                  </a:moveTo>
                  <a:cubicBezTo>
                    <a:pt x="118" y="42"/>
                    <a:pt x="0" y="160"/>
                    <a:pt x="0" y="305"/>
                  </a:cubicBezTo>
                  <a:lnTo>
                    <a:pt x="2" y="9734"/>
                  </a:lnTo>
                  <a:lnTo>
                    <a:pt x="4" y="19164"/>
                  </a:lnTo>
                  <a:cubicBezTo>
                    <a:pt x="4" y="19234"/>
                    <a:pt x="31" y="19301"/>
                    <a:pt x="81" y="19351"/>
                  </a:cubicBezTo>
                  <a:cubicBezTo>
                    <a:pt x="130" y="19399"/>
                    <a:pt x="197" y="19427"/>
                    <a:pt x="266" y="19427"/>
                  </a:cubicBezTo>
                  <a:lnTo>
                    <a:pt x="212271" y="19384"/>
                  </a:lnTo>
                  <a:cubicBezTo>
                    <a:pt x="212415" y="19384"/>
                    <a:pt x="212534" y="19266"/>
                    <a:pt x="212534" y="19121"/>
                  </a:cubicBezTo>
                  <a:lnTo>
                    <a:pt x="212531" y="9691"/>
                  </a:lnTo>
                  <a:lnTo>
                    <a:pt x="212530" y="263"/>
                  </a:lnTo>
                  <a:cubicBezTo>
                    <a:pt x="212530" y="118"/>
                    <a:pt x="212412" y="-1"/>
                    <a:pt x="212268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64A666F-647A-1F8E-3EAB-9576FA656E9B}"/>
                </a:ext>
              </a:extLst>
            </p:cNvPr>
            <p:cNvSpPr/>
            <p:nvPr/>
          </p:nvSpPr>
          <p:spPr>
            <a:xfrm>
              <a:off x="9014341" y="2696027"/>
              <a:ext cx="342483" cy="36271"/>
            </a:xfrm>
            <a:custGeom>
              <a:avLst/>
              <a:gdLst>
                <a:gd name="connsiteX0" fmla="*/ 169 w 182917"/>
                <a:gd name="connsiteY0" fmla="*/ 34 h 19372"/>
                <a:gd name="connsiteX1" fmla="*/ 0 w 182917"/>
                <a:gd name="connsiteY1" fmla="*/ 203 h 19372"/>
                <a:gd name="connsiteX2" fmla="*/ 2 w 182917"/>
                <a:gd name="connsiteY2" fmla="*/ 9689 h 19372"/>
                <a:gd name="connsiteX3" fmla="*/ 4 w 182917"/>
                <a:gd name="connsiteY3" fmla="*/ 19204 h 19372"/>
                <a:gd name="connsiteX4" fmla="*/ 53 w 182917"/>
                <a:gd name="connsiteY4" fmla="*/ 19323 h 19372"/>
                <a:gd name="connsiteX5" fmla="*/ 173 w 182917"/>
                <a:gd name="connsiteY5" fmla="*/ 19373 h 19372"/>
                <a:gd name="connsiteX6" fmla="*/ 91461 w 182917"/>
                <a:gd name="connsiteY6" fmla="*/ 19269 h 19372"/>
                <a:gd name="connsiteX7" fmla="*/ 91461 w 182917"/>
                <a:gd name="connsiteY7" fmla="*/ 19270 h 19372"/>
                <a:gd name="connsiteX8" fmla="*/ 182749 w 182917"/>
                <a:gd name="connsiteY8" fmla="*/ 19194 h 19372"/>
                <a:gd name="connsiteX9" fmla="*/ 182917 w 182917"/>
                <a:gd name="connsiteY9" fmla="*/ 19025 h 19372"/>
                <a:gd name="connsiteX10" fmla="*/ 182915 w 182917"/>
                <a:gd name="connsiteY10" fmla="*/ 9597 h 19372"/>
                <a:gd name="connsiteX11" fmla="*/ 182914 w 182917"/>
                <a:gd name="connsiteY11" fmla="*/ 168 h 19372"/>
                <a:gd name="connsiteX12" fmla="*/ 182745 w 182917"/>
                <a:gd name="connsiteY12" fmla="*/ 0 h 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917" h="19372">
                  <a:moveTo>
                    <a:pt x="169" y="34"/>
                  </a:moveTo>
                  <a:cubicBezTo>
                    <a:pt x="75" y="34"/>
                    <a:pt x="0" y="110"/>
                    <a:pt x="0" y="203"/>
                  </a:cubicBezTo>
                  <a:lnTo>
                    <a:pt x="2" y="9689"/>
                  </a:lnTo>
                  <a:lnTo>
                    <a:pt x="4" y="19204"/>
                  </a:lnTo>
                  <a:cubicBezTo>
                    <a:pt x="4" y="19249"/>
                    <a:pt x="22" y="19292"/>
                    <a:pt x="53" y="19323"/>
                  </a:cubicBezTo>
                  <a:cubicBezTo>
                    <a:pt x="85" y="19355"/>
                    <a:pt x="128" y="19372"/>
                    <a:pt x="173" y="19373"/>
                  </a:cubicBezTo>
                  <a:lnTo>
                    <a:pt x="91461" y="19269"/>
                  </a:lnTo>
                  <a:lnTo>
                    <a:pt x="91461" y="19270"/>
                  </a:lnTo>
                  <a:lnTo>
                    <a:pt x="182749" y="19194"/>
                  </a:lnTo>
                  <a:cubicBezTo>
                    <a:pt x="182843" y="19194"/>
                    <a:pt x="182918" y="19118"/>
                    <a:pt x="182917" y="19025"/>
                  </a:cubicBezTo>
                  <a:lnTo>
                    <a:pt x="182915" y="9597"/>
                  </a:lnTo>
                  <a:lnTo>
                    <a:pt x="182914" y="168"/>
                  </a:lnTo>
                  <a:cubicBezTo>
                    <a:pt x="182913" y="75"/>
                    <a:pt x="182838" y="-1"/>
                    <a:pt x="182745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6DF1129-FDFB-7F73-4A01-04471A5997C8}"/>
                </a:ext>
              </a:extLst>
            </p:cNvPr>
            <p:cNvSpPr/>
            <p:nvPr/>
          </p:nvSpPr>
          <p:spPr>
            <a:xfrm>
              <a:off x="9014352" y="2744238"/>
              <a:ext cx="366020" cy="35943"/>
            </a:xfrm>
            <a:custGeom>
              <a:avLst/>
              <a:gdLst>
                <a:gd name="connsiteX0" fmla="*/ 169 w 195488"/>
                <a:gd name="connsiteY0" fmla="*/ 0 h 19197"/>
                <a:gd name="connsiteX1" fmla="*/ 49 w 195488"/>
                <a:gd name="connsiteY1" fmla="*/ 50 h 19197"/>
                <a:gd name="connsiteX2" fmla="*/ 0 w 195488"/>
                <a:gd name="connsiteY2" fmla="*/ 169 h 19197"/>
                <a:gd name="connsiteX3" fmla="*/ 2 w 195488"/>
                <a:gd name="connsiteY3" fmla="*/ 9598 h 19197"/>
                <a:gd name="connsiteX4" fmla="*/ 4 w 195488"/>
                <a:gd name="connsiteY4" fmla="*/ 19029 h 19197"/>
                <a:gd name="connsiteX5" fmla="*/ 53 w 195488"/>
                <a:gd name="connsiteY5" fmla="*/ 19148 h 19197"/>
                <a:gd name="connsiteX6" fmla="*/ 172 w 195488"/>
                <a:gd name="connsiteY6" fmla="*/ 19197 h 19197"/>
                <a:gd name="connsiteX7" fmla="*/ 195320 w 195488"/>
                <a:gd name="connsiteY7" fmla="*/ 19158 h 19197"/>
                <a:gd name="connsiteX8" fmla="*/ 195440 w 195488"/>
                <a:gd name="connsiteY8" fmla="*/ 19109 h 19197"/>
                <a:gd name="connsiteX9" fmla="*/ 195488 w 195488"/>
                <a:gd name="connsiteY9" fmla="*/ 18989 h 19197"/>
                <a:gd name="connsiteX10" fmla="*/ 195430 w 195488"/>
                <a:gd name="connsiteY10" fmla="*/ 9616 h 19197"/>
                <a:gd name="connsiteX11" fmla="*/ 195431 w 195488"/>
                <a:gd name="connsiteY11" fmla="*/ 9616 h 19197"/>
                <a:gd name="connsiteX12" fmla="*/ 195343 w 195488"/>
                <a:gd name="connsiteY12" fmla="*/ 272 h 19197"/>
                <a:gd name="connsiteX13" fmla="*/ 195173 w 195488"/>
                <a:gd name="connsiteY13" fmla="*/ 106 h 19197"/>
                <a:gd name="connsiteX14" fmla="*/ 97685 w 195488"/>
                <a:gd name="connsiteY14" fmla="*/ 39 h 19197"/>
                <a:gd name="connsiteX15" fmla="*/ 97685 w 195488"/>
                <a:gd name="connsiteY15" fmla="*/ 40 h 19197"/>
                <a:gd name="connsiteX16" fmla="*/ 169 w 195488"/>
                <a:gd name="connsiteY16" fmla="*/ 0 h 1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88" h="19197">
                  <a:moveTo>
                    <a:pt x="169" y="0"/>
                  </a:moveTo>
                  <a:cubicBezTo>
                    <a:pt x="124" y="0"/>
                    <a:pt x="81" y="18"/>
                    <a:pt x="49" y="50"/>
                  </a:cubicBezTo>
                  <a:cubicBezTo>
                    <a:pt x="18" y="81"/>
                    <a:pt x="0" y="124"/>
                    <a:pt x="0" y="169"/>
                  </a:cubicBezTo>
                  <a:lnTo>
                    <a:pt x="2" y="9598"/>
                  </a:lnTo>
                  <a:lnTo>
                    <a:pt x="4" y="19029"/>
                  </a:lnTo>
                  <a:cubicBezTo>
                    <a:pt x="4" y="19074"/>
                    <a:pt x="22" y="19117"/>
                    <a:pt x="53" y="19148"/>
                  </a:cubicBezTo>
                  <a:cubicBezTo>
                    <a:pt x="84" y="19180"/>
                    <a:pt x="128" y="19198"/>
                    <a:pt x="172" y="19197"/>
                  </a:cubicBezTo>
                  <a:lnTo>
                    <a:pt x="195320" y="19158"/>
                  </a:lnTo>
                  <a:cubicBezTo>
                    <a:pt x="195365" y="19158"/>
                    <a:pt x="195408" y="19140"/>
                    <a:pt x="195440" y="19109"/>
                  </a:cubicBezTo>
                  <a:cubicBezTo>
                    <a:pt x="195472" y="19077"/>
                    <a:pt x="195489" y="19033"/>
                    <a:pt x="195488" y="18989"/>
                  </a:cubicBezTo>
                  <a:lnTo>
                    <a:pt x="195430" y="9616"/>
                  </a:lnTo>
                  <a:lnTo>
                    <a:pt x="195431" y="9616"/>
                  </a:lnTo>
                  <a:lnTo>
                    <a:pt x="195343" y="272"/>
                  </a:lnTo>
                  <a:cubicBezTo>
                    <a:pt x="195341" y="180"/>
                    <a:pt x="195266" y="106"/>
                    <a:pt x="195173" y="106"/>
                  </a:cubicBezTo>
                  <a:lnTo>
                    <a:pt x="97685" y="39"/>
                  </a:lnTo>
                  <a:lnTo>
                    <a:pt x="97685" y="4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B3E6052-A3E3-5F95-A75B-C40FB65204A7}"/>
                </a:ext>
              </a:extLst>
            </p:cNvPr>
            <p:cNvSpPr/>
            <p:nvPr/>
          </p:nvSpPr>
          <p:spPr>
            <a:xfrm>
              <a:off x="9014361" y="2792387"/>
              <a:ext cx="260634" cy="35940"/>
            </a:xfrm>
            <a:custGeom>
              <a:avLst/>
              <a:gdLst>
                <a:gd name="connsiteX0" fmla="*/ 169 w 139202"/>
                <a:gd name="connsiteY0" fmla="*/ 0 h 19195"/>
                <a:gd name="connsiteX1" fmla="*/ 50 w 139202"/>
                <a:gd name="connsiteY1" fmla="*/ 49 h 19195"/>
                <a:gd name="connsiteX2" fmla="*/ 0 w 139202"/>
                <a:gd name="connsiteY2" fmla="*/ 168 h 19195"/>
                <a:gd name="connsiteX3" fmla="*/ 2 w 139202"/>
                <a:gd name="connsiteY3" fmla="*/ 9597 h 19195"/>
                <a:gd name="connsiteX4" fmla="*/ 3 w 139202"/>
                <a:gd name="connsiteY4" fmla="*/ 19027 h 19195"/>
                <a:gd name="connsiteX5" fmla="*/ 53 w 139202"/>
                <a:gd name="connsiteY5" fmla="*/ 19146 h 19195"/>
                <a:gd name="connsiteX6" fmla="*/ 172 w 139202"/>
                <a:gd name="connsiteY6" fmla="*/ 19195 h 19195"/>
                <a:gd name="connsiteX7" fmla="*/ 139034 w 139202"/>
                <a:gd name="connsiteY7" fmla="*/ 19168 h 19195"/>
                <a:gd name="connsiteX8" fmla="*/ 139152 w 139202"/>
                <a:gd name="connsiteY8" fmla="*/ 19118 h 19195"/>
                <a:gd name="connsiteX9" fmla="*/ 139202 w 139202"/>
                <a:gd name="connsiteY9" fmla="*/ 18998 h 19195"/>
                <a:gd name="connsiteX10" fmla="*/ 139143 w 139202"/>
                <a:gd name="connsiteY10" fmla="*/ 9627 h 19195"/>
                <a:gd name="connsiteX11" fmla="*/ 139143 w 139202"/>
                <a:gd name="connsiteY11" fmla="*/ 9627 h 19195"/>
                <a:gd name="connsiteX12" fmla="*/ 139055 w 139202"/>
                <a:gd name="connsiteY12" fmla="*/ 283 h 19195"/>
                <a:gd name="connsiteX13" fmla="*/ 138887 w 139202"/>
                <a:gd name="connsiteY13" fmla="*/ 117 h 19195"/>
                <a:gd name="connsiteX14" fmla="*/ 69542 w 139202"/>
                <a:gd name="connsiteY14" fmla="*/ 43 h 19195"/>
                <a:gd name="connsiteX15" fmla="*/ 69542 w 139202"/>
                <a:gd name="connsiteY15" fmla="*/ 44 h 19195"/>
                <a:gd name="connsiteX16" fmla="*/ 169 w 139202"/>
                <a:gd name="connsiteY16" fmla="*/ 0 h 1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2" h="19195">
                  <a:moveTo>
                    <a:pt x="169" y="0"/>
                  </a:moveTo>
                  <a:cubicBezTo>
                    <a:pt x="124" y="0"/>
                    <a:pt x="81" y="17"/>
                    <a:pt x="50" y="49"/>
                  </a:cubicBezTo>
                  <a:cubicBezTo>
                    <a:pt x="18" y="80"/>
                    <a:pt x="0" y="123"/>
                    <a:pt x="0" y="168"/>
                  </a:cubicBezTo>
                  <a:lnTo>
                    <a:pt x="2" y="9597"/>
                  </a:lnTo>
                  <a:lnTo>
                    <a:pt x="3" y="19027"/>
                  </a:lnTo>
                  <a:cubicBezTo>
                    <a:pt x="4" y="19071"/>
                    <a:pt x="21" y="19115"/>
                    <a:pt x="53" y="19146"/>
                  </a:cubicBezTo>
                  <a:cubicBezTo>
                    <a:pt x="84" y="19178"/>
                    <a:pt x="128" y="19196"/>
                    <a:pt x="172" y="19195"/>
                  </a:cubicBezTo>
                  <a:lnTo>
                    <a:pt x="139034" y="19168"/>
                  </a:lnTo>
                  <a:cubicBezTo>
                    <a:pt x="139078" y="19168"/>
                    <a:pt x="139122" y="19150"/>
                    <a:pt x="139152" y="19118"/>
                  </a:cubicBezTo>
                  <a:cubicBezTo>
                    <a:pt x="139185" y="19087"/>
                    <a:pt x="139202" y="19043"/>
                    <a:pt x="139202" y="18998"/>
                  </a:cubicBezTo>
                  <a:lnTo>
                    <a:pt x="139143" y="9627"/>
                  </a:lnTo>
                  <a:lnTo>
                    <a:pt x="139143" y="9627"/>
                  </a:lnTo>
                  <a:lnTo>
                    <a:pt x="139055" y="283"/>
                  </a:lnTo>
                  <a:cubicBezTo>
                    <a:pt x="139055" y="191"/>
                    <a:pt x="138979" y="116"/>
                    <a:pt x="138887" y="117"/>
                  </a:cubicBezTo>
                  <a:lnTo>
                    <a:pt x="69542" y="43"/>
                  </a:lnTo>
                  <a:lnTo>
                    <a:pt x="69542" y="4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141F43-82DA-5235-3FEE-064F384037C3}"/>
                </a:ext>
              </a:extLst>
            </p:cNvPr>
            <p:cNvSpPr/>
            <p:nvPr/>
          </p:nvSpPr>
          <p:spPr>
            <a:xfrm>
              <a:off x="9014380" y="2888612"/>
              <a:ext cx="353715" cy="36544"/>
            </a:xfrm>
            <a:custGeom>
              <a:avLst/>
              <a:gdLst>
                <a:gd name="connsiteX0" fmla="*/ 169 w 188916"/>
                <a:gd name="connsiteY0" fmla="*/ 37 h 19518"/>
                <a:gd name="connsiteX1" fmla="*/ 0 w 188916"/>
                <a:gd name="connsiteY1" fmla="*/ 205 h 19518"/>
                <a:gd name="connsiteX2" fmla="*/ 2 w 188916"/>
                <a:gd name="connsiteY2" fmla="*/ 9776 h 19518"/>
                <a:gd name="connsiteX3" fmla="*/ 4 w 188916"/>
                <a:gd name="connsiteY3" fmla="*/ 19350 h 19518"/>
                <a:gd name="connsiteX4" fmla="*/ 53 w 188916"/>
                <a:gd name="connsiteY4" fmla="*/ 19468 h 19518"/>
                <a:gd name="connsiteX5" fmla="*/ 173 w 188916"/>
                <a:gd name="connsiteY5" fmla="*/ 19519 h 19518"/>
                <a:gd name="connsiteX6" fmla="*/ 188748 w 188916"/>
                <a:gd name="connsiteY6" fmla="*/ 19481 h 19518"/>
                <a:gd name="connsiteX7" fmla="*/ 188917 w 188916"/>
                <a:gd name="connsiteY7" fmla="*/ 19311 h 19518"/>
                <a:gd name="connsiteX8" fmla="*/ 188915 w 188916"/>
                <a:gd name="connsiteY8" fmla="*/ 9741 h 19518"/>
                <a:gd name="connsiteX9" fmla="*/ 188913 w 188916"/>
                <a:gd name="connsiteY9" fmla="*/ 169 h 19518"/>
                <a:gd name="connsiteX10" fmla="*/ 188744 w 188916"/>
                <a:gd name="connsiteY10" fmla="*/ 0 h 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916" h="19518">
                  <a:moveTo>
                    <a:pt x="169" y="37"/>
                  </a:moveTo>
                  <a:cubicBezTo>
                    <a:pt x="75" y="36"/>
                    <a:pt x="0" y="112"/>
                    <a:pt x="0" y="205"/>
                  </a:cubicBezTo>
                  <a:lnTo>
                    <a:pt x="2" y="9776"/>
                  </a:lnTo>
                  <a:lnTo>
                    <a:pt x="4" y="19350"/>
                  </a:lnTo>
                  <a:cubicBezTo>
                    <a:pt x="4" y="19394"/>
                    <a:pt x="22" y="19438"/>
                    <a:pt x="53" y="19468"/>
                  </a:cubicBezTo>
                  <a:cubicBezTo>
                    <a:pt x="84" y="19501"/>
                    <a:pt x="128" y="19519"/>
                    <a:pt x="173" y="19519"/>
                  </a:cubicBezTo>
                  <a:lnTo>
                    <a:pt x="188748" y="19481"/>
                  </a:lnTo>
                  <a:cubicBezTo>
                    <a:pt x="188842" y="19481"/>
                    <a:pt x="188917" y="19405"/>
                    <a:pt x="188917" y="19311"/>
                  </a:cubicBezTo>
                  <a:lnTo>
                    <a:pt x="188915" y="9741"/>
                  </a:lnTo>
                  <a:lnTo>
                    <a:pt x="188913" y="169"/>
                  </a:lnTo>
                  <a:cubicBezTo>
                    <a:pt x="188912" y="75"/>
                    <a:pt x="188838" y="1"/>
                    <a:pt x="188744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DB590D9-BA22-02D6-7D92-7B316694E3F8}"/>
                </a:ext>
              </a:extLst>
            </p:cNvPr>
            <p:cNvSpPr/>
            <p:nvPr/>
          </p:nvSpPr>
          <p:spPr>
            <a:xfrm>
              <a:off x="9014399" y="2985434"/>
              <a:ext cx="383665" cy="36013"/>
            </a:xfrm>
            <a:custGeom>
              <a:avLst/>
              <a:gdLst>
                <a:gd name="connsiteX0" fmla="*/ 102456 w 204912"/>
                <a:gd name="connsiteY0" fmla="*/ 20 h 19234"/>
                <a:gd name="connsiteX1" fmla="*/ 169 w 204912"/>
                <a:gd name="connsiteY1" fmla="*/ 41 h 19234"/>
                <a:gd name="connsiteX2" fmla="*/ 0 w 204912"/>
                <a:gd name="connsiteY2" fmla="*/ 209 h 19234"/>
                <a:gd name="connsiteX3" fmla="*/ 1 w 204912"/>
                <a:gd name="connsiteY3" fmla="*/ 9637 h 19234"/>
                <a:gd name="connsiteX4" fmla="*/ 4 w 204912"/>
                <a:gd name="connsiteY4" fmla="*/ 19067 h 19234"/>
                <a:gd name="connsiteX5" fmla="*/ 53 w 204912"/>
                <a:gd name="connsiteY5" fmla="*/ 19186 h 19234"/>
                <a:gd name="connsiteX6" fmla="*/ 172 w 204912"/>
                <a:gd name="connsiteY6" fmla="*/ 19235 h 19234"/>
                <a:gd name="connsiteX7" fmla="*/ 102403 w 204912"/>
                <a:gd name="connsiteY7" fmla="*/ 19158 h 19234"/>
                <a:gd name="connsiteX8" fmla="*/ 204604 w 204912"/>
                <a:gd name="connsiteY8" fmla="*/ 19052 h 19234"/>
                <a:gd name="connsiteX9" fmla="*/ 204774 w 204912"/>
                <a:gd name="connsiteY9" fmla="*/ 18884 h 19234"/>
                <a:gd name="connsiteX10" fmla="*/ 204857 w 204912"/>
                <a:gd name="connsiteY10" fmla="*/ 9512 h 19234"/>
                <a:gd name="connsiteX11" fmla="*/ 204857 w 204912"/>
                <a:gd name="connsiteY11" fmla="*/ 9513 h 19234"/>
                <a:gd name="connsiteX12" fmla="*/ 204912 w 204912"/>
                <a:gd name="connsiteY12" fmla="*/ 170 h 19234"/>
                <a:gd name="connsiteX13" fmla="*/ 204864 w 204912"/>
                <a:gd name="connsiteY13" fmla="*/ 50 h 19234"/>
                <a:gd name="connsiteX14" fmla="*/ 204744 w 204912"/>
                <a:gd name="connsiteY14" fmla="*/ 0 h 19234"/>
                <a:gd name="connsiteX15" fmla="*/ 102456 w 204912"/>
                <a:gd name="connsiteY15" fmla="*/ 20 h 1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912" h="19234">
                  <a:moveTo>
                    <a:pt x="102456" y="20"/>
                  </a:moveTo>
                  <a:lnTo>
                    <a:pt x="169" y="41"/>
                  </a:lnTo>
                  <a:cubicBezTo>
                    <a:pt x="75" y="41"/>
                    <a:pt x="0" y="115"/>
                    <a:pt x="0" y="209"/>
                  </a:cubicBezTo>
                  <a:lnTo>
                    <a:pt x="1" y="9637"/>
                  </a:lnTo>
                  <a:lnTo>
                    <a:pt x="4" y="19067"/>
                  </a:lnTo>
                  <a:cubicBezTo>
                    <a:pt x="4" y="19111"/>
                    <a:pt x="22" y="19154"/>
                    <a:pt x="53" y="19186"/>
                  </a:cubicBezTo>
                  <a:cubicBezTo>
                    <a:pt x="84" y="19217"/>
                    <a:pt x="128" y="19235"/>
                    <a:pt x="172" y="19235"/>
                  </a:cubicBezTo>
                  <a:lnTo>
                    <a:pt x="102403" y="19158"/>
                  </a:lnTo>
                  <a:lnTo>
                    <a:pt x="204604" y="19052"/>
                  </a:lnTo>
                  <a:cubicBezTo>
                    <a:pt x="204697" y="19052"/>
                    <a:pt x="204773" y="18977"/>
                    <a:pt x="204774" y="18884"/>
                  </a:cubicBezTo>
                  <a:lnTo>
                    <a:pt x="204857" y="9512"/>
                  </a:lnTo>
                  <a:lnTo>
                    <a:pt x="204857" y="9513"/>
                  </a:lnTo>
                  <a:lnTo>
                    <a:pt x="204912" y="170"/>
                  </a:lnTo>
                  <a:cubicBezTo>
                    <a:pt x="204912" y="124"/>
                    <a:pt x="204895" y="81"/>
                    <a:pt x="204864" y="50"/>
                  </a:cubicBezTo>
                  <a:cubicBezTo>
                    <a:pt x="204831" y="18"/>
                    <a:pt x="204788" y="1"/>
                    <a:pt x="204744" y="0"/>
                  </a:cubicBezTo>
                  <a:lnTo>
                    <a:pt x="102456" y="2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EF9D57-A836-7AA3-B181-FE85D47A8B96}"/>
                </a:ext>
              </a:extLst>
            </p:cNvPr>
            <p:cNvSpPr/>
            <p:nvPr/>
          </p:nvSpPr>
          <p:spPr>
            <a:xfrm>
              <a:off x="9695315" y="2891941"/>
              <a:ext cx="28767" cy="5220"/>
            </a:xfrm>
            <a:custGeom>
              <a:avLst/>
              <a:gdLst>
                <a:gd name="connsiteX0" fmla="*/ 15332 w 15364"/>
                <a:gd name="connsiteY0" fmla="*/ 2783 h 2788"/>
                <a:gd name="connsiteX1" fmla="*/ 0 w 15364"/>
                <a:gd name="connsiteY1" fmla="*/ 0 h 2788"/>
                <a:gd name="connsiteX2" fmla="*/ 15365 w 15364"/>
                <a:gd name="connsiteY2" fmla="*/ 2789 h 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64" h="2788">
                  <a:moveTo>
                    <a:pt x="15332" y="2783"/>
                  </a:moveTo>
                  <a:cubicBezTo>
                    <a:pt x="10221" y="1853"/>
                    <a:pt x="5111" y="926"/>
                    <a:pt x="0" y="0"/>
                  </a:cubicBezTo>
                  <a:lnTo>
                    <a:pt x="15365" y="2789"/>
                  </a:ln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0311389-0339-3DFA-7598-C185360AA9B4}"/>
                </a:ext>
              </a:extLst>
            </p:cNvPr>
            <p:cNvSpPr/>
            <p:nvPr/>
          </p:nvSpPr>
          <p:spPr>
            <a:xfrm>
              <a:off x="9724082" y="2897161"/>
              <a:ext cx="62" cy="9"/>
            </a:xfrm>
            <a:custGeom>
              <a:avLst/>
              <a:gdLst>
                <a:gd name="connsiteX0" fmla="*/ 1 w 33"/>
                <a:gd name="connsiteY0" fmla="*/ 0 h 5"/>
                <a:gd name="connsiteX1" fmla="*/ 0 w 33"/>
                <a:gd name="connsiteY1" fmla="*/ 5 h 5"/>
                <a:gd name="connsiteX2" fmla="*/ 1 w 33"/>
                <a:gd name="connsiteY2" fmla="*/ 0 h 5"/>
                <a:gd name="connsiteX3" fmla="*/ 34 w 33"/>
                <a:gd name="connsiteY3" fmla="*/ 6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" h="5">
                  <a:moveTo>
                    <a:pt x="1" y="0"/>
                  </a:moveTo>
                  <a:lnTo>
                    <a:pt x="0" y="5"/>
                  </a:lnTo>
                  <a:lnTo>
                    <a:pt x="1" y="0"/>
                  </a:lnTo>
                  <a:cubicBezTo>
                    <a:pt x="12" y="2"/>
                    <a:pt x="23" y="3"/>
                    <a:pt x="34" y="6"/>
                  </a:cubicBez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DBD9BE5-D42B-6B48-67C1-0875B58A1A1E}"/>
                </a:ext>
              </a:extLst>
            </p:cNvPr>
            <p:cNvSpPr/>
            <p:nvPr/>
          </p:nvSpPr>
          <p:spPr>
            <a:xfrm>
              <a:off x="9715414" y="2941367"/>
              <a:ext cx="383978" cy="447866"/>
            </a:xfrm>
            <a:custGeom>
              <a:avLst/>
              <a:gdLst>
                <a:gd name="connsiteX0" fmla="*/ 144200 w 205079"/>
                <a:gd name="connsiteY0" fmla="*/ 163816 h 239201"/>
                <a:gd name="connsiteX1" fmla="*/ 123101 w 205079"/>
                <a:gd name="connsiteY1" fmla="*/ 166006 h 239201"/>
                <a:gd name="connsiteX2" fmla="*/ 72057 w 205079"/>
                <a:gd name="connsiteY2" fmla="*/ 114555 h 239201"/>
                <a:gd name="connsiteX3" fmla="*/ 75384 w 205079"/>
                <a:gd name="connsiteY3" fmla="*/ 104506 h 239201"/>
                <a:gd name="connsiteX4" fmla="*/ 75806 w 205079"/>
                <a:gd name="connsiteY4" fmla="*/ 93934 h 239201"/>
                <a:gd name="connsiteX5" fmla="*/ 139917 w 205079"/>
                <a:gd name="connsiteY5" fmla="*/ 64561 h 239201"/>
                <a:gd name="connsiteX6" fmla="*/ 160280 w 205079"/>
                <a:gd name="connsiteY6" fmla="*/ 75386 h 239201"/>
                <a:gd name="connsiteX7" fmla="*/ 204459 w 205079"/>
                <a:gd name="connsiteY7" fmla="*/ 44799 h 239201"/>
                <a:gd name="connsiteX8" fmla="*/ 173875 w 205079"/>
                <a:gd name="connsiteY8" fmla="*/ 620 h 239201"/>
                <a:gd name="connsiteX9" fmla="*/ 129695 w 205079"/>
                <a:gd name="connsiteY9" fmla="*/ 31204 h 239201"/>
                <a:gd name="connsiteX10" fmla="*/ 129107 w 205079"/>
                <a:gd name="connsiteY10" fmla="*/ 39302 h 239201"/>
                <a:gd name="connsiteX11" fmla="*/ 63367 w 205079"/>
                <a:gd name="connsiteY11" fmla="*/ 69422 h 239201"/>
                <a:gd name="connsiteX12" fmla="*/ 44801 w 205079"/>
                <a:gd name="connsiteY12" fmla="*/ 60328 h 239201"/>
                <a:gd name="connsiteX13" fmla="*/ 619 w 205079"/>
                <a:gd name="connsiteY13" fmla="*/ 90912 h 239201"/>
                <a:gd name="connsiteX14" fmla="*/ 31205 w 205079"/>
                <a:gd name="connsiteY14" fmla="*/ 135095 h 239201"/>
                <a:gd name="connsiteX15" fmla="*/ 51787 w 205079"/>
                <a:gd name="connsiteY15" fmla="*/ 133118 h 239201"/>
                <a:gd name="connsiteX16" fmla="*/ 103105 w 205079"/>
                <a:gd name="connsiteY16" fmla="*/ 184846 h 239201"/>
                <a:gd name="connsiteX17" fmla="*/ 100020 w 205079"/>
                <a:gd name="connsiteY17" fmla="*/ 194402 h 239201"/>
                <a:gd name="connsiteX18" fmla="*/ 130604 w 205079"/>
                <a:gd name="connsiteY18" fmla="*/ 238582 h 239201"/>
                <a:gd name="connsiteX19" fmla="*/ 174784 w 205079"/>
                <a:gd name="connsiteY19" fmla="*/ 207997 h 239201"/>
                <a:gd name="connsiteX20" fmla="*/ 144200 w 205079"/>
                <a:gd name="connsiteY20" fmla="*/ 163816 h 23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5079" h="239201">
                  <a:moveTo>
                    <a:pt x="144200" y="163816"/>
                  </a:moveTo>
                  <a:cubicBezTo>
                    <a:pt x="136825" y="162474"/>
                    <a:pt x="129566" y="163368"/>
                    <a:pt x="123101" y="166006"/>
                  </a:cubicBezTo>
                  <a:lnTo>
                    <a:pt x="72057" y="114555"/>
                  </a:lnTo>
                  <a:cubicBezTo>
                    <a:pt x="73591" y="111448"/>
                    <a:pt x="74733" y="108087"/>
                    <a:pt x="75384" y="104506"/>
                  </a:cubicBezTo>
                  <a:cubicBezTo>
                    <a:pt x="76034" y="100929"/>
                    <a:pt x="76150" y="97381"/>
                    <a:pt x="75806" y="93934"/>
                  </a:cubicBezTo>
                  <a:lnTo>
                    <a:pt x="139917" y="64561"/>
                  </a:lnTo>
                  <a:cubicBezTo>
                    <a:pt x="145232" y="70005"/>
                    <a:pt x="152221" y="73921"/>
                    <a:pt x="160280" y="75386"/>
                  </a:cubicBezTo>
                  <a:cubicBezTo>
                    <a:pt x="180925" y="79139"/>
                    <a:pt x="200706" y="65445"/>
                    <a:pt x="204459" y="44799"/>
                  </a:cubicBezTo>
                  <a:cubicBezTo>
                    <a:pt x="208214" y="24153"/>
                    <a:pt x="194522" y="4374"/>
                    <a:pt x="173875" y="620"/>
                  </a:cubicBezTo>
                  <a:cubicBezTo>
                    <a:pt x="153230" y="-3136"/>
                    <a:pt x="133449" y="10559"/>
                    <a:pt x="129695" y="31204"/>
                  </a:cubicBezTo>
                  <a:cubicBezTo>
                    <a:pt x="129199" y="33931"/>
                    <a:pt x="129016" y="36639"/>
                    <a:pt x="129107" y="39302"/>
                  </a:cubicBezTo>
                  <a:lnTo>
                    <a:pt x="63367" y="69422"/>
                  </a:lnTo>
                  <a:cubicBezTo>
                    <a:pt x="58313" y="64881"/>
                    <a:pt x="51979" y="61632"/>
                    <a:pt x="44801" y="60328"/>
                  </a:cubicBezTo>
                  <a:cubicBezTo>
                    <a:pt x="24154" y="56573"/>
                    <a:pt x="4374" y="70268"/>
                    <a:pt x="619" y="90912"/>
                  </a:cubicBezTo>
                  <a:cubicBezTo>
                    <a:pt x="-3134" y="111557"/>
                    <a:pt x="10559" y="131340"/>
                    <a:pt x="31205" y="135095"/>
                  </a:cubicBezTo>
                  <a:cubicBezTo>
                    <a:pt x="38383" y="136399"/>
                    <a:pt x="45455" y="135592"/>
                    <a:pt x="51787" y="133118"/>
                  </a:cubicBezTo>
                  <a:lnTo>
                    <a:pt x="103105" y="184846"/>
                  </a:lnTo>
                  <a:cubicBezTo>
                    <a:pt x="101692" y="187815"/>
                    <a:pt x="100635" y="191013"/>
                    <a:pt x="100020" y="194402"/>
                  </a:cubicBezTo>
                  <a:cubicBezTo>
                    <a:pt x="96266" y="215046"/>
                    <a:pt x="109958" y="234827"/>
                    <a:pt x="130604" y="238582"/>
                  </a:cubicBezTo>
                  <a:cubicBezTo>
                    <a:pt x="151250" y="242335"/>
                    <a:pt x="171030" y="228641"/>
                    <a:pt x="174784" y="207997"/>
                  </a:cubicBezTo>
                  <a:cubicBezTo>
                    <a:pt x="178539" y="187351"/>
                    <a:pt x="164847" y="167569"/>
                    <a:pt x="144200" y="163816"/>
                  </a:cubicBezTo>
                  <a:close/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13903FB-EEBD-CB74-0C0E-CFE50FB81BC5}"/>
                </a:ext>
              </a:extLst>
            </p:cNvPr>
            <p:cNvSpPr/>
            <p:nvPr/>
          </p:nvSpPr>
          <p:spPr>
            <a:xfrm>
              <a:off x="9831340" y="3755916"/>
              <a:ext cx="403705" cy="471948"/>
            </a:xfrm>
            <a:custGeom>
              <a:avLst/>
              <a:gdLst>
                <a:gd name="connsiteX0" fmla="*/ 1 w 215615"/>
                <a:gd name="connsiteY0" fmla="*/ 0 h 252063"/>
                <a:gd name="connsiteX1" fmla="*/ 0 w 215615"/>
                <a:gd name="connsiteY1" fmla="*/ 2 h 252063"/>
                <a:gd name="connsiteX2" fmla="*/ 2375 w 215615"/>
                <a:gd name="connsiteY2" fmla="*/ 252064 h 252063"/>
                <a:gd name="connsiteX3" fmla="*/ 215616 w 215615"/>
                <a:gd name="connsiteY3" fmla="*/ 135023 h 252063"/>
                <a:gd name="connsiteX4" fmla="*/ 1 w 215615"/>
                <a:gd name="connsiteY4" fmla="*/ 0 h 25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15" h="252063">
                  <a:moveTo>
                    <a:pt x="1" y="0"/>
                  </a:moveTo>
                  <a:lnTo>
                    <a:pt x="0" y="2"/>
                  </a:lnTo>
                  <a:lnTo>
                    <a:pt x="2375" y="252064"/>
                  </a:lnTo>
                  <a:cubicBezTo>
                    <a:pt x="73455" y="213050"/>
                    <a:pt x="144535" y="174037"/>
                    <a:pt x="215616" y="135023"/>
                  </a:cubicBezTo>
                  <a:lnTo>
                    <a:pt x="1" y="0"/>
                  </a:lnTo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334371" y="2640149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1" name="椭圆 160">
            <a:extLst>
              <a:ext uri="{FF2B5EF4-FFF2-40B4-BE49-F238E27FC236}">
                <a16:creationId xmlns:a16="http://schemas.microsoft.com/office/drawing/2014/main" id="{2D9E8178-8BBF-11B5-B503-87DD32188E76}"/>
              </a:ext>
            </a:extLst>
          </p:cNvPr>
          <p:cNvSpPr/>
          <p:nvPr/>
        </p:nvSpPr>
        <p:spPr>
          <a:xfrm>
            <a:off x="5087261" y="5851774"/>
            <a:ext cx="749694" cy="749694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88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400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aphicFrame>
        <p:nvGraphicFramePr>
          <p:cNvPr id="4" name="图表 65">
            <a:extLst>
              <a:ext uri="{FF2B5EF4-FFF2-40B4-BE49-F238E27FC236}">
                <a16:creationId xmlns:a16="http://schemas.microsoft.com/office/drawing/2014/main" id="{F2B24203-832E-B86A-097F-73CDFBCE1F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7515138"/>
              </p:ext>
            </p:extLst>
          </p:nvPr>
        </p:nvGraphicFramePr>
        <p:xfrm>
          <a:off x="1244799" y="2135355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Freeform 19">
            <a:extLst>
              <a:ext uri="{FF2B5EF4-FFF2-40B4-BE49-F238E27FC236}">
                <a16:creationId xmlns:a16="http://schemas.microsoft.com/office/drawing/2014/main" id="{C98293FD-42A4-F412-47E8-9EC0941E4178}"/>
              </a:ext>
            </a:extLst>
          </p:cNvPr>
          <p:cNvSpPr>
            <a:spLocks/>
          </p:cNvSpPr>
          <p:nvPr/>
        </p:nvSpPr>
        <p:spPr bwMode="auto">
          <a:xfrm>
            <a:off x="1716848" y="4354410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9C0AB999-2DEA-A8FB-1B06-FDE508AC2B8F}"/>
              </a:ext>
            </a:extLst>
          </p:cNvPr>
          <p:cNvSpPr>
            <a:spLocks/>
          </p:cNvSpPr>
          <p:nvPr/>
        </p:nvSpPr>
        <p:spPr bwMode="auto">
          <a:xfrm>
            <a:off x="3101619" y="3508083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CC5BB858-2024-5F81-B184-0BF65AAB5F57}"/>
              </a:ext>
            </a:extLst>
          </p:cNvPr>
          <p:cNvSpPr>
            <a:spLocks/>
          </p:cNvSpPr>
          <p:nvPr/>
        </p:nvSpPr>
        <p:spPr bwMode="auto">
          <a:xfrm>
            <a:off x="4483814" y="4354410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28">
            <a:extLst>
              <a:ext uri="{FF2B5EF4-FFF2-40B4-BE49-F238E27FC236}">
                <a16:creationId xmlns:a16="http://schemas.microsoft.com/office/drawing/2014/main" id="{95FC9C28-C53B-449C-2BE6-3A7899DC0DE0}"/>
              </a:ext>
            </a:extLst>
          </p:cNvPr>
          <p:cNvSpPr>
            <a:spLocks/>
          </p:cNvSpPr>
          <p:nvPr/>
        </p:nvSpPr>
        <p:spPr bwMode="auto">
          <a:xfrm>
            <a:off x="5868585" y="3044981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55092943-D7C9-C782-952F-B3CC4066C051}"/>
              </a:ext>
            </a:extLst>
          </p:cNvPr>
          <p:cNvSpPr txBox="1"/>
          <p:nvPr/>
        </p:nvSpPr>
        <p:spPr>
          <a:xfrm>
            <a:off x="5769717" y="5871645"/>
            <a:ext cx="872920" cy="2799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2025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25">
            <a:extLst>
              <a:ext uri="{FF2B5EF4-FFF2-40B4-BE49-F238E27FC236}">
                <a16:creationId xmlns:a16="http://schemas.microsoft.com/office/drawing/2014/main" id="{6AD4EB45-DBE4-07F4-0BB9-934BBFF08035}"/>
              </a:ext>
            </a:extLst>
          </p:cNvPr>
          <p:cNvSpPr txBox="1"/>
          <p:nvPr/>
        </p:nvSpPr>
        <p:spPr>
          <a:xfrm>
            <a:off x="4383754" y="5871645"/>
            <a:ext cx="872920" cy="2799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2024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26">
            <a:extLst>
              <a:ext uri="{FF2B5EF4-FFF2-40B4-BE49-F238E27FC236}">
                <a16:creationId xmlns:a16="http://schemas.microsoft.com/office/drawing/2014/main" id="{9AE63EFD-BF05-7782-6D55-A486D4F2DBA5}"/>
              </a:ext>
            </a:extLst>
          </p:cNvPr>
          <p:cNvSpPr txBox="1"/>
          <p:nvPr/>
        </p:nvSpPr>
        <p:spPr>
          <a:xfrm>
            <a:off x="3002753" y="5871645"/>
            <a:ext cx="872920" cy="2799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27">
            <a:extLst>
              <a:ext uri="{FF2B5EF4-FFF2-40B4-BE49-F238E27FC236}">
                <a16:creationId xmlns:a16="http://schemas.microsoft.com/office/drawing/2014/main" id="{E68BD3E7-3DCC-F7AA-20A8-593979B849C7}"/>
              </a:ext>
            </a:extLst>
          </p:cNvPr>
          <p:cNvSpPr txBox="1"/>
          <p:nvPr/>
        </p:nvSpPr>
        <p:spPr>
          <a:xfrm>
            <a:off x="1617288" y="5871645"/>
            <a:ext cx="872920" cy="2799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31">
            <a:extLst>
              <a:ext uri="{FF2B5EF4-FFF2-40B4-BE49-F238E27FC236}">
                <a16:creationId xmlns:a16="http://schemas.microsoft.com/office/drawing/2014/main" id="{68D89268-0D64-AD71-B6A1-CF1F4BE8F38F}"/>
              </a:ext>
            </a:extLst>
          </p:cNvPr>
          <p:cNvSpPr/>
          <p:nvPr/>
        </p:nvSpPr>
        <p:spPr>
          <a:xfrm>
            <a:off x="7254740" y="3061920"/>
            <a:ext cx="337981" cy="307256"/>
          </a:xfrm>
          <a:prstGeom prst="rect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18" name="TextBox 35">
            <a:extLst>
              <a:ext uri="{FF2B5EF4-FFF2-40B4-BE49-F238E27FC236}">
                <a16:creationId xmlns:a16="http://schemas.microsoft.com/office/drawing/2014/main" id="{3FCF02FA-E056-B8CE-D332-DFC815254EF1}"/>
              </a:ext>
            </a:extLst>
          </p:cNvPr>
          <p:cNvSpPr txBox="1"/>
          <p:nvPr/>
        </p:nvSpPr>
        <p:spPr>
          <a:xfrm>
            <a:off x="7828547" y="3017930"/>
            <a:ext cx="3532520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2" name="Rectangle 31">
            <a:extLst>
              <a:ext uri="{FF2B5EF4-FFF2-40B4-BE49-F238E27FC236}">
                <a16:creationId xmlns:a16="http://schemas.microsoft.com/office/drawing/2014/main" id="{151809CE-33FE-CD2C-6A42-19BD965B2871}"/>
              </a:ext>
            </a:extLst>
          </p:cNvPr>
          <p:cNvSpPr/>
          <p:nvPr/>
        </p:nvSpPr>
        <p:spPr>
          <a:xfrm>
            <a:off x="7254740" y="3781855"/>
            <a:ext cx="337981" cy="307256"/>
          </a:xfrm>
          <a:prstGeom prst="rect">
            <a:avLst/>
          </a:prstGeom>
          <a:solidFill>
            <a:schemeClr val="bg1"/>
          </a:solidFill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23" name="TextBox 35">
            <a:extLst>
              <a:ext uri="{FF2B5EF4-FFF2-40B4-BE49-F238E27FC236}">
                <a16:creationId xmlns:a16="http://schemas.microsoft.com/office/drawing/2014/main" id="{96831979-8375-A457-6DEF-8704E8C9099E}"/>
              </a:ext>
            </a:extLst>
          </p:cNvPr>
          <p:cNvSpPr txBox="1"/>
          <p:nvPr/>
        </p:nvSpPr>
        <p:spPr>
          <a:xfrm>
            <a:off x="7828547" y="3737865"/>
            <a:ext cx="3532520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模板网，幻灯片 演示模板及素材免费下载！</a:t>
            </a:r>
          </a:p>
          <a:p>
            <a:pPr algn="just"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模板网 唯一访问网址：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www.51pptmoban.com</a:t>
            </a:r>
          </a:p>
        </p:txBody>
      </p:sp>
      <p:sp>
        <p:nvSpPr>
          <p:cNvPr id="24" name="Rectangle 31">
            <a:extLst>
              <a:ext uri="{FF2B5EF4-FFF2-40B4-BE49-F238E27FC236}">
                <a16:creationId xmlns:a16="http://schemas.microsoft.com/office/drawing/2014/main" id="{723AD6F1-D094-0BA2-E5DC-EA47C74DA960}"/>
              </a:ext>
            </a:extLst>
          </p:cNvPr>
          <p:cNvSpPr/>
          <p:nvPr/>
        </p:nvSpPr>
        <p:spPr>
          <a:xfrm>
            <a:off x="7254740" y="4501790"/>
            <a:ext cx="337981" cy="307256"/>
          </a:xfrm>
          <a:prstGeom prst="rect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25" name="TextBox 35">
            <a:extLst>
              <a:ext uri="{FF2B5EF4-FFF2-40B4-BE49-F238E27FC236}">
                <a16:creationId xmlns:a16="http://schemas.microsoft.com/office/drawing/2014/main" id="{2B825D20-FA5D-A8B7-786A-B257F700767F}"/>
              </a:ext>
            </a:extLst>
          </p:cNvPr>
          <p:cNvSpPr txBox="1"/>
          <p:nvPr/>
        </p:nvSpPr>
        <p:spPr>
          <a:xfrm>
            <a:off x="7828547" y="4457800"/>
            <a:ext cx="3532520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6" name="Rectangle 31">
            <a:extLst>
              <a:ext uri="{FF2B5EF4-FFF2-40B4-BE49-F238E27FC236}">
                <a16:creationId xmlns:a16="http://schemas.microsoft.com/office/drawing/2014/main" id="{DB38A889-8CD6-1286-6063-A9E89A6B7361}"/>
              </a:ext>
            </a:extLst>
          </p:cNvPr>
          <p:cNvSpPr/>
          <p:nvPr/>
        </p:nvSpPr>
        <p:spPr>
          <a:xfrm>
            <a:off x="7254740" y="5221725"/>
            <a:ext cx="337981" cy="307256"/>
          </a:xfrm>
          <a:prstGeom prst="rect">
            <a:avLst/>
          </a:prstGeom>
          <a:solidFill>
            <a:schemeClr val="bg1"/>
          </a:solidFill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27" name="TextBox 35">
            <a:extLst>
              <a:ext uri="{FF2B5EF4-FFF2-40B4-BE49-F238E27FC236}">
                <a16:creationId xmlns:a16="http://schemas.microsoft.com/office/drawing/2014/main" id="{798E8174-1FE6-8067-3095-8EA6734F10EC}"/>
              </a:ext>
            </a:extLst>
          </p:cNvPr>
          <p:cNvSpPr txBox="1"/>
          <p:nvPr/>
        </p:nvSpPr>
        <p:spPr>
          <a:xfrm>
            <a:off x="7828547" y="5177735"/>
            <a:ext cx="3532520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37122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400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4" name="AutoShape 1">
            <a:extLst>
              <a:ext uri="{FF2B5EF4-FFF2-40B4-BE49-F238E27FC236}">
                <a16:creationId xmlns:a16="http://schemas.microsoft.com/office/drawing/2014/main" id="{A87AF24A-DF7F-D4C7-61EC-5A719598FFFA}"/>
              </a:ext>
            </a:extLst>
          </p:cNvPr>
          <p:cNvSpPr>
            <a:spLocks/>
          </p:cNvSpPr>
          <p:nvPr/>
        </p:nvSpPr>
        <p:spPr bwMode="auto">
          <a:xfrm>
            <a:off x="957263" y="3834385"/>
            <a:ext cx="5158270" cy="713244"/>
          </a:xfrm>
          <a:prstGeom prst="roundRect">
            <a:avLst>
              <a:gd name="adj" fmla="val 49361"/>
            </a:avLst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sym typeface="+mn-lt"/>
            </a:endParaRP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61A66333-E650-4FBC-F569-14DDB1392C75}"/>
              </a:ext>
            </a:extLst>
          </p:cNvPr>
          <p:cNvSpPr>
            <a:spLocks/>
          </p:cNvSpPr>
          <p:nvPr/>
        </p:nvSpPr>
        <p:spPr bwMode="auto">
          <a:xfrm>
            <a:off x="6703437" y="3834385"/>
            <a:ext cx="5342513" cy="713244"/>
          </a:xfrm>
          <a:prstGeom prst="roundRect">
            <a:avLst>
              <a:gd name="adj" fmla="val 49361"/>
            </a:avLst>
          </a:prstGeom>
          <a:solidFill>
            <a:schemeClr val="bg1"/>
          </a:solidFill>
          <a:ln>
            <a:solidFill>
              <a:srgbClr val="50C8F2"/>
            </a:solidFill>
          </a:ln>
          <a:effec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85EE3DD8-E65F-40DC-CEAF-C61221CFA7B2}"/>
              </a:ext>
            </a:extLst>
          </p:cNvPr>
          <p:cNvSpPr>
            <a:spLocks/>
          </p:cNvSpPr>
          <p:nvPr/>
        </p:nvSpPr>
        <p:spPr bwMode="auto">
          <a:xfrm>
            <a:off x="2573235" y="4075678"/>
            <a:ext cx="2064006" cy="2669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s-E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2F7D5FA5-F94D-3B6A-2A7C-4E8258297C84}"/>
              </a:ext>
            </a:extLst>
          </p:cNvPr>
          <p:cNvSpPr>
            <a:spLocks/>
          </p:cNvSpPr>
          <p:nvPr/>
        </p:nvSpPr>
        <p:spPr bwMode="auto">
          <a:xfrm>
            <a:off x="8638775" y="4075678"/>
            <a:ext cx="2183088" cy="2669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s-E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AutoShape 12">
            <a:extLst>
              <a:ext uri="{FF2B5EF4-FFF2-40B4-BE49-F238E27FC236}">
                <a16:creationId xmlns:a16="http://schemas.microsoft.com/office/drawing/2014/main" id="{0EE61B95-99CE-28E3-BE2A-9C9BA04E5202}"/>
              </a:ext>
            </a:extLst>
          </p:cNvPr>
          <p:cNvSpPr>
            <a:spLocks/>
          </p:cNvSpPr>
          <p:nvPr/>
        </p:nvSpPr>
        <p:spPr bwMode="auto">
          <a:xfrm>
            <a:off x="5367970" y="3145761"/>
            <a:ext cx="1045245" cy="1048229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AutoShape 13">
            <a:extLst>
              <a:ext uri="{FF2B5EF4-FFF2-40B4-BE49-F238E27FC236}">
                <a16:creationId xmlns:a16="http://schemas.microsoft.com/office/drawing/2014/main" id="{109B8FF9-A0ED-6E0E-B00A-30E6F6E60973}"/>
              </a:ext>
            </a:extLst>
          </p:cNvPr>
          <p:cNvSpPr>
            <a:spLocks/>
          </p:cNvSpPr>
          <p:nvPr/>
        </p:nvSpPr>
        <p:spPr bwMode="auto">
          <a:xfrm>
            <a:off x="5365731" y="4193989"/>
            <a:ext cx="1045245" cy="1027340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AutoShape 14">
            <a:extLst>
              <a:ext uri="{FF2B5EF4-FFF2-40B4-BE49-F238E27FC236}">
                <a16:creationId xmlns:a16="http://schemas.microsoft.com/office/drawing/2014/main" id="{A72D09CF-7136-128E-3224-512CD10B0C68}"/>
              </a:ext>
            </a:extLst>
          </p:cNvPr>
          <p:cNvSpPr>
            <a:spLocks/>
          </p:cNvSpPr>
          <p:nvPr/>
        </p:nvSpPr>
        <p:spPr bwMode="auto">
          <a:xfrm>
            <a:off x="6413215" y="3145761"/>
            <a:ext cx="1029578" cy="1048229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AutoShape 15">
            <a:extLst>
              <a:ext uri="{FF2B5EF4-FFF2-40B4-BE49-F238E27FC236}">
                <a16:creationId xmlns:a16="http://schemas.microsoft.com/office/drawing/2014/main" id="{DB242B72-003E-6778-EAEF-22AEC458D777}"/>
              </a:ext>
            </a:extLst>
          </p:cNvPr>
          <p:cNvSpPr>
            <a:spLocks/>
          </p:cNvSpPr>
          <p:nvPr/>
        </p:nvSpPr>
        <p:spPr bwMode="auto">
          <a:xfrm>
            <a:off x="6410978" y="4193989"/>
            <a:ext cx="1030323" cy="1027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AutoShape 16">
            <a:extLst>
              <a:ext uri="{FF2B5EF4-FFF2-40B4-BE49-F238E27FC236}">
                <a16:creationId xmlns:a16="http://schemas.microsoft.com/office/drawing/2014/main" id="{79B953CE-F0C3-AC98-AC99-B9B10FD1C225}"/>
              </a:ext>
            </a:extLst>
          </p:cNvPr>
          <p:cNvSpPr>
            <a:spLocks/>
          </p:cNvSpPr>
          <p:nvPr/>
        </p:nvSpPr>
        <p:spPr bwMode="auto">
          <a:xfrm>
            <a:off x="6412471" y="2840618"/>
            <a:ext cx="1514523" cy="154660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0C8F2"/>
            </a:solidFill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17">
            <a:extLst>
              <a:ext uri="{FF2B5EF4-FFF2-40B4-BE49-F238E27FC236}">
                <a16:creationId xmlns:a16="http://schemas.microsoft.com/office/drawing/2014/main" id="{666E084B-4FE2-C67E-11DF-C7B632FBD6E5}"/>
              </a:ext>
            </a:extLst>
          </p:cNvPr>
          <p:cNvSpPr>
            <a:spLocks/>
          </p:cNvSpPr>
          <p:nvPr/>
        </p:nvSpPr>
        <p:spPr bwMode="auto">
          <a:xfrm>
            <a:off x="5056859" y="2675738"/>
            <a:ext cx="1549588" cy="152272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ym typeface="+mn-lt"/>
            </a:endParaRPr>
          </a:p>
        </p:txBody>
      </p:sp>
      <p:sp>
        <p:nvSpPr>
          <p:cNvPr id="14" name="AutoShape 18">
            <a:extLst>
              <a:ext uri="{FF2B5EF4-FFF2-40B4-BE49-F238E27FC236}">
                <a16:creationId xmlns:a16="http://schemas.microsoft.com/office/drawing/2014/main" id="{89A73604-4248-AF1D-4D91-3AD74768B242}"/>
              </a:ext>
            </a:extLst>
          </p:cNvPr>
          <p:cNvSpPr>
            <a:spLocks/>
          </p:cNvSpPr>
          <p:nvPr/>
        </p:nvSpPr>
        <p:spPr bwMode="auto">
          <a:xfrm>
            <a:off x="4895708" y="4008217"/>
            <a:ext cx="1516761" cy="1542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0C8F2"/>
            </a:solidFill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AutoShape 19">
            <a:extLst>
              <a:ext uri="{FF2B5EF4-FFF2-40B4-BE49-F238E27FC236}">
                <a16:creationId xmlns:a16="http://schemas.microsoft.com/office/drawing/2014/main" id="{086C3ED0-583C-FBD8-9321-6CC7B3ED8DBF}"/>
              </a:ext>
            </a:extLst>
          </p:cNvPr>
          <p:cNvSpPr>
            <a:spLocks/>
          </p:cNvSpPr>
          <p:nvPr/>
        </p:nvSpPr>
        <p:spPr bwMode="auto">
          <a:xfrm>
            <a:off x="6219237" y="4270090"/>
            <a:ext cx="1546605" cy="1425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 dirty="0">
              <a:sym typeface="+mn-lt"/>
            </a:endParaRPr>
          </a:p>
        </p:txBody>
      </p:sp>
      <p:sp>
        <p:nvSpPr>
          <p:cNvPr id="18" name="Rounded Rectangle 11">
            <a:extLst>
              <a:ext uri="{FF2B5EF4-FFF2-40B4-BE49-F238E27FC236}">
                <a16:creationId xmlns:a16="http://schemas.microsoft.com/office/drawing/2014/main" id="{E3C0C64F-69C6-6737-C0E3-BE26B019D2CE}"/>
              </a:ext>
            </a:extLst>
          </p:cNvPr>
          <p:cNvSpPr>
            <a:spLocks noChangeAspect="1"/>
          </p:cNvSpPr>
          <p:nvPr/>
        </p:nvSpPr>
        <p:spPr>
          <a:xfrm>
            <a:off x="4054350" y="2438100"/>
            <a:ext cx="676750" cy="677408"/>
          </a:xfrm>
          <a:prstGeom prst="roundRect">
            <a:avLst>
              <a:gd name="adj" fmla="val 0"/>
            </a:avLst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CA1CC586-E4DF-74B7-9998-1EEAF8FB3B18}"/>
              </a:ext>
            </a:extLst>
          </p:cNvPr>
          <p:cNvSpPr txBox="1">
            <a:spLocks/>
          </p:cNvSpPr>
          <p:nvPr/>
        </p:nvSpPr>
        <p:spPr>
          <a:xfrm>
            <a:off x="4108613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D2712598-7231-91FB-E97B-604AE32309E6}"/>
              </a:ext>
            </a:extLst>
          </p:cNvPr>
          <p:cNvSpPr>
            <a:spLocks noChangeAspect="1"/>
          </p:cNvSpPr>
          <p:nvPr/>
        </p:nvSpPr>
        <p:spPr>
          <a:xfrm>
            <a:off x="8310596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E2281EF5-E716-64D6-6B44-51AABE72112D}"/>
              </a:ext>
            </a:extLst>
          </p:cNvPr>
          <p:cNvSpPr txBox="1">
            <a:spLocks/>
          </p:cNvSpPr>
          <p:nvPr/>
        </p:nvSpPr>
        <p:spPr>
          <a:xfrm>
            <a:off x="8364860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26" name="Rounded Rectangle 27">
            <a:extLst>
              <a:ext uri="{FF2B5EF4-FFF2-40B4-BE49-F238E27FC236}">
                <a16:creationId xmlns:a16="http://schemas.microsoft.com/office/drawing/2014/main" id="{30A6DC27-6F7B-42D4-C25E-E426BCFF887D}"/>
              </a:ext>
            </a:extLst>
          </p:cNvPr>
          <p:cNvSpPr>
            <a:spLocks noChangeAspect="1"/>
          </p:cNvSpPr>
          <p:nvPr/>
        </p:nvSpPr>
        <p:spPr>
          <a:xfrm>
            <a:off x="4008474" y="5068920"/>
            <a:ext cx="676750" cy="677408"/>
          </a:xfrm>
          <a:prstGeom prst="roundRect">
            <a:avLst>
              <a:gd name="adj" fmla="val 0"/>
            </a:avLst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52843676-22D9-F6CC-5DCC-1ABA8D5240DF}"/>
              </a:ext>
            </a:extLst>
          </p:cNvPr>
          <p:cNvSpPr txBox="1">
            <a:spLocks/>
          </p:cNvSpPr>
          <p:nvPr/>
        </p:nvSpPr>
        <p:spPr>
          <a:xfrm>
            <a:off x="4062737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30" name="Rounded Rectangle 16">
            <a:extLst>
              <a:ext uri="{FF2B5EF4-FFF2-40B4-BE49-F238E27FC236}">
                <a16:creationId xmlns:a16="http://schemas.microsoft.com/office/drawing/2014/main" id="{7610BD05-F597-AC98-48F6-9163585563D3}"/>
              </a:ext>
            </a:extLst>
          </p:cNvPr>
          <p:cNvSpPr>
            <a:spLocks noChangeAspect="1"/>
          </p:cNvSpPr>
          <p:nvPr/>
        </p:nvSpPr>
        <p:spPr>
          <a:xfrm>
            <a:off x="8310596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F9FBE6F3-ACE9-8D5E-947F-C0F8F8709E39}"/>
              </a:ext>
            </a:extLst>
          </p:cNvPr>
          <p:cNvSpPr txBox="1">
            <a:spLocks/>
          </p:cNvSpPr>
          <p:nvPr/>
        </p:nvSpPr>
        <p:spPr>
          <a:xfrm>
            <a:off x="8364860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+mn-lt"/>
                <a:cs typeface="+mn-ea"/>
                <a:sym typeface="+mn-lt"/>
              </a:rPr>
              <a:t>03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278C3C5-B452-AA35-CC68-C70C73A68D94}"/>
              </a:ext>
            </a:extLst>
          </p:cNvPr>
          <p:cNvGrpSpPr/>
          <p:nvPr/>
        </p:nvGrpSpPr>
        <p:grpSpPr>
          <a:xfrm>
            <a:off x="9120505" y="2367322"/>
            <a:ext cx="3141518" cy="1195199"/>
            <a:chOff x="91977" y="1818010"/>
            <a:chExt cx="3141518" cy="119519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E58A266-D5D9-B548-F893-3C55F37BED96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15737EE-6337-9B6C-179B-42D3D509B0ED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B23F6CF-1BA8-33C3-8596-5ED5B35B554D}"/>
              </a:ext>
            </a:extLst>
          </p:cNvPr>
          <p:cNvGrpSpPr/>
          <p:nvPr/>
        </p:nvGrpSpPr>
        <p:grpSpPr>
          <a:xfrm>
            <a:off x="812751" y="2358036"/>
            <a:ext cx="3141518" cy="945772"/>
            <a:chOff x="91977" y="1818010"/>
            <a:chExt cx="3141518" cy="94577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CC06131-6B19-4B26-A8BC-961CD5487412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EC1407D-8D63-C8CE-53D6-D5202DCD916E}"/>
                </a:ext>
              </a:extLst>
            </p:cNvPr>
            <p:cNvSpPr txBox="1"/>
            <p:nvPr/>
          </p:nvSpPr>
          <p:spPr>
            <a:xfrm>
              <a:off x="1214194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0E56F7B-2CBC-0477-F640-07B1F27085C2}"/>
              </a:ext>
            </a:extLst>
          </p:cNvPr>
          <p:cNvGrpSpPr/>
          <p:nvPr/>
        </p:nvGrpSpPr>
        <p:grpSpPr>
          <a:xfrm>
            <a:off x="9120505" y="4981051"/>
            <a:ext cx="3141518" cy="945772"/>
            <a:chOff x="91977" y="1818010"/>
            <a:chExt cx="3141518" cy="94577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355C3BE-1E0F-0345-051D-5F4BC7B7C89E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00B4492-8732-54B9-4D4C-3D3E612A7513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5A7F89D-7E50-C26F-E801-D0B8EB058910}"/>
              </a:ext>
            </a:extLst>
          </p:cNvPr>
          <p:cNvGrpSpPr/>
          <p:nvPr/>
        </p:nvGrpSpPr>
        <p:grpSpPr>
          <a:xfrm>
            <a:off x="812751" y="4971765"/>
            <a:ext cx="3141518" cy="945772"/>
            <a:chOff x="91977" y="1818010"/>
            <a:chExt cx="3141518" cy="94577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E81DA91-39FE-78F5-9321-EABC6C109190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00E8E87-EFC5-18F7-D38B-56E81213DE3D}"/>
                </a:ext>
              </a:extLst>
            </p:cNvPr>
            <p:cNvSpPr txBox="1"/>
            <p:nvPr/>
          </p:nvSpPr>
          <p:spPr>
            <a:xfrm>
              <a:off x="1214194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7707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400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B919E4B7-15B4-EFA6-0EFF-3DF2FA94A597}"/>
              </a:ext>
            </a:extLst>
          </p:cNvPr>
          <p:cNvSpPr/>
          <p:nvPr/>
        </p:nvSpPr>
        <p:spPr>
          <a:xfrm>
            <a:off x="985140" y="3028561"/>
            <a:ext cx="1437989" cy="1438433"/>
          </a:xfrm>
          <a:prstGeom prst="rect">
            <a:avLst/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0A00B9-5527-1CC8-6063-9586FC04DF8D}"/>
              </a:ext>
            </a:extLst>
          </p:cNvPr>
          <p:cNvSpPr/>
          <p:nvPr/>
        </p:nvSpPr>
        <p:spPr>
          <a:xfrm>
            <a:off x="2448527" y="3028561"/>
            <a:ext cx="3816514" cy="14384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787A06A-2747-8FB7-A1AB-4FD107FF2EC0}"/>
              </a:ext>
            </a:extLst>
          </p:cNvPr>
          <p:cNvSpPr/>
          <p:nvPr/>
        </p:nvSpPr>
        <p:spPr>
          <a:xfrm>
            <a:off x="985140" y="4664613"/>
            <a:ext cx="1437989" cy="1438433"/>
          </a:xfrm>
          <a:prstGeom prst="rect">
            <a:avLst/>
          </a:prstGeom>
          <a:solidFill>
            <a:schemeClr val="bg1"/>
          </a:solidFill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119C439-D220-BA35-6FEE-4B97A47BDB8B}"/>
              </a:ext>
            </a:extLst>
          </p:cNvPr>
          <p:cNvSpPr/>
          <p:nvPr/>
        </p:nvSpPr>
        <p:spPr>
          <a:xfrm>
            <a:off x="2448527" y="4664613"/>
            <a:ext cx="3816514" cy="14384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1157E2-0614-F4AD-E933-90536610CF1B}"/>
              </a:ext>
            </a:extLst>
          </p:cNvPr>
          <p:cNvSpPr/>
          <p:nvPr/>
        </p:nvSpPr>
        <p:spPr>
          <a:xfrm>
            <a:off x="6802613" y="3028561"/>
            <a:ext cx="5085891" cy="307448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F36BAC55-9DB3-1182-DC80-E28ACCDCAA07}"/>
              </a:ext>
            </a:extLst>
          </p:cNvPr>
          <p:cNvSpPr>
            <a:spLocks noEditPoints="1"/>
          </p:cNvSpPr>
          <p:nvPr/>
        </p:nvSpPr>
        <p:spPr bwMode="auto">
          <a:xfrm>
            <a:off x="1556706" y="3569626"/>
            <a:ext cx="294856" cy="356304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2" name="Freeform 19">
            <a:extLst>
              <a:ext uri="{FF2B5EF4-FFF2-40B4-BE49-F238E27FC236}">
                <a16:creationId xmlns:a16="http://schemas.microsoft.com/office/drawing/2014/main" id="{73AEEC41-0113-4337-64A1-900B4565A37B}"/>
              </a:ext>
            </a:extLst>
          </p:cNvPr>
          <p:cNvSpPr>
            <a:spLocks noEditPoints="1"/>
          </p:cNvSpPr>
          <p:nvPr/>
        </p:nvSpPr>
        <p:spPr bwMode="auto">
          <a:xfrm>
            <a:off x="1526577" y="5204061"/>
            <a:ext cx="356195" cy="359535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712FB15-A284-6BAC-3B4A-EB330D857343}"/>
              </a:ext>
            </a:extLst>
          </p:cNvPr>
          <p:cNvGrpSpPr/>
          <p:nvPr/>
        </p:nvGrpSpPr>
        <p:grpSpPr>
          <a:xfrm>
            <a:off x="2786025" y="3280634"/>
            <a:ext cx="3141518" cy="945772"/>
            <a:chOff x="91977" y="1818010"/>
            <a:chExt cx="3141518" cy="94577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2EF4B6E-F973-5920-EAA4-2A41ED1B70C5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AC3795C-5995-FB3D-4F46-F96EE19FE1DE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E45E89-7061-DA21-47B9-59078A21481C}"/>
              </a:ext>
            </a:extLst>
          </p:cNvPr>
          <p:cNvGrpSpPr/>
          <p:nvPr/>
        </p:nvGrpSpPr>
        <p:grpSpPr>
          <a:xfrm>
            <a:off x="2786025" y="4910942"/>
            <a:ext cx="3141518" cy="945772"/>
            <a:chOff x="91977" y="1818010"/>
            <a:chExt cx="3141518" cy="94577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E17E148-2CC4-B5B1-DE25-335F43BF661E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3580D71-1180-8E77-7B6C-35017C57DBB1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060A85C-5A76-AB29-6F49-CDE38ED88896}"/>
              </a:ext>
            </a:extLst>
          </p:cNvPr>
          <p:cNvSpPr txBox="1"/>
          <p:nvPr/>
        </p:nvSpPr>
        <p:spPr>
          <a:xfrm>
            <a:off x="992126" y="1795093"/>
            <a:ext cx="1090936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9652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C9F9442-338C-3A72-95A3-831626B8FCA5}"/>
              </a:ext>
            </a:extLst>
          </p:cNvPr>
          <p:cNvGrpSpPr/>
          <p:nvPr/>
        </p:nvGrpSpPr>
        <p:grpSpPr>
          <a:xfrm>
            <a:off x="7251329" y="2952856"/>
            <a:ext cx="5607421" cy="4279794"/>
            <a:chOff x="4700581" y="1006029"/>
            <a:chExt cx="8158170" cy="6226621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32CD627-A5BA-3506-AA5E-40EC75D4E669}"/>
                </a:ext>
              </a:extLst>
            </p:cNvPr>
            <p:cNvSpPr/>
            <p:nvPr/>
          </p:nvSpPr>
          <p:spPr>
            <a:xfrm>
              <a:off x="4700581" y="1006029"/>
              <a:ext cx="8158169" cy="6226621"/>
            </a:xfrm>
            <a:custGeom>
              <a:avLst/>
              <a:gdLst>
                <a:gd name="connsiteX0" fmla="*/ 8158169 w 8158169"/>
                <a:gd name="connsiteY0" fmla="*/ 0 h 6226621"/>
                <a:gd name="connsiteX1" fmla="*/ 8158169 w 8158169"/>
                <a:gd name="connsiteY1" fmla="*/ 6226621 h 6226621"/>
                <a:gd name="connsiteX2" fmla="*/ 0 w 8158169"/>
                <a:gd name="connsiteY2" fmla="*/ 6226621 h 6226621"/>
                <a:gd name="connsiteX3" fmla="*/ 85322 w 8158169"/>
                <a:gd name="connsiteY3" fmla="*/ 6087972 h 6226621"/>
                <a:gd name="connsiteX4" fmla="*/ 2005018 w 8158169"/>
                <a:gd name="connsiteY4" fmla="*/ 4150171 h 6226621"/>
                <a:gd name="connsiteX5" fmla="*/ 2068518 w 8158169"/>
                <a:gd name="connsiteY5" fmla="*/ 2257871 h 6226621"/>
                <a:gd name="connsiteX6" fmla="*/ 3770318 w 8158169"/>
                <a:gd name="connsiteY6" fmla="*/ 1406971 h 6226621"/>
                <a:gd name="connsiteX7" fmla="*/ 5167318 w 8158169"/>
                <a:gd name="connsiteY7" fmla="*/ 403671 h 6226621"/>
                <a:gd name="connsiteX8" fmla="*/ 7656518 w 8158169"/>
                <a:gd name="connsiteY8" fmla="*/ 517971 h 6226621"/>
                <a:gd name="connsiteX9" fmla="*/ 8136388 w 8158169"/>
                <a:gd name="connsiteY9" fmla="*/ 39179 h 62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58169" h="6226621">
                  <a:moveTo>
                    <a:pt x="8158169" y="0"/>
                  </a:moveTo>
                  <a:lnTo>
                    <a:pt x="8158169" y="6226621"/>
                  </a:lnTo>
                  <a:lnTo>
                    <a:pt x="0" y="6226621"/>
                  </a:lnTo>
                  <a:lnTo>
                    <a:pt x="85322" y="6087972"/>
                  </a:lnTo>
                  <a:cubicBezTo>
                    <a:pt x="1065664" y="4535698"/>
                    <a:pt x="1663706" y="4801047"/>
                    <a:pt x="2005018" y="4150171"/>
                  </a:cubicBezTo>
                  <a:cubicBezTo>
                    <a:pt x="2369085" y="3455904"/>
                    <a:pt x="1774301" y="2715071"/>
                    <a:pt x="2068518" y="2257871"/>
                  </a:cubicBezTo>
                  <a:cubicBezTo>
                    <a:pt x="2362735" y="1800671"/>
                    <a:pt x="3253851" y="1716004"/>
                    <a:pt x="3770318" y="1406971"/>
                  </a:cubicBezTo>
                  <a:cubicBezTo>
                    <a:pt x="4286785" y="1097938"/>
                    <a:pt x="4519618" y="551838"/>
                    <a:pt x="5167318" y="403671"/>
                  </a:cubicBezTo>
                  <a:cubicBezTo>
                    <a:pt x="5815018" y="255504"/>
                    <a:pt x="7059618" y="651321"/>
                    <a:pt x="7656518" y="517971"/>
                  </a:cubicBezTo>
                  <a:cubicBezTo>
                    <a:pt x="7843049" y="476299"/>
                    <a:pt x="8001262" y="270710"/>
                    <a:pt x="8136388" y="39179"/>
                  </a:cubicBezTo>
                  <a:close/>
                </a:path>
              </a:pathLst>
            </a:custGeom>
            <a:solidFill>
              <a:srgbClr val="D6F2FC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65541C3-4EBF-827B-BA0A-995CCD148E67}"/>
                </a:ext>
              </a:extLst>
            </p:cNvPr>
            <p:cNvSpPr/>
            <p:nvPr/>
          </p:nvSpPr>
          <p:spPr>
            <a:xfrm>
              <a:off x="6561880" y="4031673"/>
              <a:ext cx="6296871" cy="3200977"/>
            </a:xfrm>
            <a:custGeom>
              <a:avLst/>
              <a:gdLst>
                <a:gd name="connsiteX0" fmla="*/ 6142213 w 6296871"/>
                <a:gd name="connsiteY0" fmla="*/ 0 h 3200977"/>
                <a:gd name="connsiteX1" fmla="*/ 6296871 w 6296871"/>
                <a:gd name="connsiteY1" fmla="*/ 965 h 3200977"/>
                <a:gd name="connsiteX2" fmla="*/ 6296871 w 6296871"/>
                <a:gd name="connsiteY2" fmla="*/ 3200977 h 3200977"/>
                <a:gd name="connsiteX3" fmla="*/ 0 w 6296871"/>
                <a:gd name="connsiteY3" fmla="*/ 3200977 h 3200977"/>
                <a:gd name="connsiteX4" fmla="*/ 131580 w 6296871"/>
                <a:gd name="connsiteY4" fmla="*/ 3022098 h 3200977"/>
                <a:gd name="connsiteX5" fmla="*/ 1401021 w 6296871"/>
                <a:gd name="connsiteY5" fmla="*/ 1810327 h 3200977"/>
                <a:gd name="connsiteX6" fmla="*/ 3941021 w 6296871"/>
                <a:gd name="connsiteY6" fmla="*/ 1530927 h 3200977"/>
                <a:gd name="connsiteX7" fmla="*/ 5312621 w 6296871"/>
                <a:gd name="connsiteY7" fmla="*/ 210127 h 3200977"/>
                <a:gd name="connsiteX8" fmla="*/ 6142213 w 6296871"/>
                <a:gd name="connsiteY8" fmla="*/ 0 h 3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96871" h="3200977">
                  <a:moveTo>
                    <a:pt x="6142213" y="0"/>
                  </a:moveTo>
                  <a:lnTo>
                    <a:pt x="6296871" y="965"/>
                  </a:lnTo>
                  <a:lnTo>
                    <a:pt x="6296871" y="3200977"/>
                  </a:lnTo>
                  <a:lnTo>
                    <a:pt x="0" y="3200977"/>
                  </a:lnTo>
                  <a:lnTo>
                    <a:pt x="131580" y="3022098"/>
                  </a:lnTo>
                  <a:cubicBezTo>
                    <a:pt x="521447" y="2509654"/>
                    <a:pt x="932709" y="2066973"/>
                    <a:pt x="1401021" y="1810327"/>
                  </a:cubicBezTo>
                  <a:cubicBezTo>
                    <a:pt x="2150321" y="1399694"/>
                    <a:pt x="3289088" y="1797627"/>
                    <a:pt x="3941021" y="1530927"/>
                  </a:cubicBezTo>
                  <a:cubicBezTo>
                    <a:pt x="4592954" y="1264227"/>
                    <a:pt x="4863888" y="462010"/>
                    <a:pt x="5312621" y="210127"/>
                  </a:cubicBezTo>
                  <a:cubicBezTo>
                    <a:pt x="5593079" y="52700"/>
                    <a:pt x="5868576" y="5654"/>
                    <a:pt x="6142213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79B4FC-8CF1-8B1D-2EDE-477C03F77E24}"/>
              </a:ext>
            </a:extLst>
          </p:cNvPr>
          <p:cNvGrpSpPr/>
          <p:nvPr/>
        </p:nvGrpSpPr>
        <p:grpSpPr>
          <a:xfrm>
            <a:off x="8142523" y="3137654"/>
            <a:ext cx="4609643" cy="2912992"/>
            <a:chOff x="6285359" y="1495440"/>
            <a:chExt cx="6049803" cy="382307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7C1068-426D-5666-5B64-23CC95BD6133}"/>
                </a:ext>
              </a:extLst>
            </p:cNvPr>
            <p:cNvSpPr/>
            <p:nvPr/>
          </p:nvSpPr>
          <p:spPr>
            <a:xfrm>
              <a:off x="6285359" y="2556616"/>
              <a:ext cx="5244867" cy="2417329"/>
            </a:xfrm>
            <a:custGeom>
              <a:avLst/>
              <a:gdLst>
                <a:gd name="connsiteX0" fmla="*/ 0 w 2801235"/>
                <a:gd name="connsiteY0" fmla="*/ 1291074 h 1291073"/>
                <a:gd name="connsiteX1" fmla="*/ 1144268 w 2801235"/>
                <a:gd name="connsiteY1" fmla="*/ 327703 h 1291073"/>
                <a:gd name="connsiteX2" fmla="*/ 1657725 w 2801235"/>
                <a:gd name="connsiteY2" fmla="*/ 739884 h 1291073"/>
                <a:gd name="connsiteX3" fmla="*/ 2669092 w 2801235"/>
                <a:gd name="connsiteY3" fmla="*/ 0 h 1291073"/>
                <a:gd name="connsiteX4" fmla="*/ 2801236 w 2801235"/>
                <a:gd name="connsiteY4" fmla="*/ 284237 h 1291073"/>
                <a:gd name="connsiteX5" fmla="*/ 1624568 w 2801235"/>
                <a:gd name="connsiteY5" fmla="*/ 1020802 h 1291073"/>
                <a:gd name="connsiteX6" fmla="*/ 1169234 w 2801235"/>
                <a:gd name="connsiteY6" fmla="*/ 613696 h 1291073"/>
                <a:gd name="connsiteX7" fmla="*/ 0 w 2801235"/>
                <a:gd name="connsiteY7" fmla="*/ 1291074 h 1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1235" h="1291073">
                  <a:moveTo>
                    <a:pt x="0" y="1291074"/>
                  </a:moveTo>
                  <a:lnTo>
                    <a:pt x="1144268" y="327703"/>
                  </a:lnTo>
                  <a:lnTo>
                    <a:pt x="1657725" y="739884"/>
                  </a:lnTo>
                  <a:lnTo>
                    <a:pt x="2669092" y="0"/>
                  </a:lnTo>
                  <a:lnTo>
                    <a:pt x="2801236" y="284237"/>
                  </a:lnTo>
                  <a:lnTo>
                    <a:pt x="1624568" y="1020802"/>
                  </a:lnTo>
                  <a:lnTo>
                    <a:pt x="1169234" y="613696"/>
                  </a:lnTo>
                  <a:lnTo>
                    <a:pt x="0" y="1291074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9DD152D-4397-264F-26C5-744C55B5D466}"/>
                </a:ext>
              </a:extLst>
            </p:cNvPr>
            <p:cNvSpPr/>
            <p:nvPr/>
          </p:nvSpPr>
          <p:spPr>
            <a:xfrm>
              <a:off x="11017291" y="2260674"/>
              <a:ext cx="1317871" cy="1133764"/>
            </a:xfrm>
            <a:custGeom>
              <a:avLst/>
              <a:gdLst>
                <a:gd name="connsiteX0" fmla="*/ 0 w 703863"/>
                <a:gd name="connsiteY0" fmla="*/ 15788 h 605533"/>
                <a:gd name="connsiteX1" fmla="*/ 0 w 703863"/>
                <a:gd name="connsiteY1" fmla="*/ 15789 h 605533"/>
                <a:gd name="connsiteX2" fmla="*/ 363816 w 703863"/>
                <a:gd name="connsiteY2" fmla="*/ 605533 h 605533"/>
                <a:gd name="connsiteX3" fmla="*/ 703864 w 703863"/>
                <a:gd name="connsiteY3" fmla="*/ 0 h 605533"/>
                <a:gd name="connsiteX4" fmla="*/ 0 w 703863"/>
                <a:gd name="connsiteY4" fmla="*/ 15788 h 60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863" h="605533">
                  <a:moveTo>
                    <a:pt x="0" y="15788"/>
                  </a:moveTo>
                  <a:lnTo>
                    <a:pt x="0" y="15789"/>
                  </a:lnTo>
                  <a:lnTo>
                    <a:pt x="363816" y="605533"/>
                  </a:lnTo>
                  <a:cubicBezTo>
                    <a:pt x="477165" y="403689"/>
                    <a:pt x="590514" y="201845"/>
                    <a:pt x="703864" y="0"/>
                  </a:cubicBezTo>
                  <a:lnTo>
                    <a:pt x="0" y="15788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0B16946-7A91-8180-0F3A-F95950F8C761}"/>
                </a:ext>
              </a:extLst>
            </p:cNvPr>
            <p:cNvSpPr/>
            <p:nvPr/>
          </p:nvSpPr>
          <p:spPr>
            <a:xfrm>
              <a:off x="8687275" y="4048417"/>
              <a:ext cx="0" cy="13"/>
            </a:xfrm>
            <a:custGeom>
              <a:avLst/>
              <a:gdLst>
                <a:gd name="connsiteX0" fmla="*/ 0 w 0"/>
                <a:gd name="connsiteY0" fmla="*/ 0 h 7"/>
                <a:gd name="connsiteX1" fmla="*/ 0 w 0"/>
                <a:gd name="connsiteY1" fmla="*/ 3 h 7"/>
                <a:gd name="connsiteX2" fmla="*/ 0 w 0"/>
                <a:gd name="connsiteY2" fmla="*/ 7 h 7"/>
                <a:gd name="connsiteX3" fmla="*/ 0 w 0"/>
                <a:gd name="connsiteY3" fmla="*/ 0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solidFill>
              <a:srgbClr val="FF51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A9570A-8F2A-40CE-9410-513D87062474}"/>
                </a:ext>
              </a:extLst>
            </p:cNvPr>
            <p:cNvSpPr/>
            <p:nvPr/>
          </p:nvSpPr>
          <p:spPr>
            <a:xfrm>
              <a:off x="8441228" y="2708873"/>
              <a:ext cx="287814" cy="213005"/>
            </a:xfrm>
            <a:custGeom>
              <a:avLst/>
              <a:gdLst>
                <a:gd name="connsiteX0" fmla="*/ 56333 w 153719"/>
                <a:gd name="connsiteY0" fmla="*/ 2 h 113764"/>
                <a:gd name="connsiteX1" fmla="*/ 50916 w 153719"/>
                <a:gd name="connsiteY1" fmla="*/ 3212 h 113764"/>
                <a:gd name="connsiteX2" fmla="*/ 38226 w 153719"/>
                <a:gd name="connsiteY2" fmla="*/ 19983 h 113764"/>
                <a:gd name="connsiteX3" fmla="*/ 32915 w 153719"/>
                <a:gd name="connsiteY3" fmla="*/ 26225 h 113764"/>
                <a:gd name="connsiteX4" fmla="*/ 27022 w 153719"/>
                <a:gd name="connsiteY4" fmla="*/ 32142 h 113764"/>
                <a:gd name="connsiteX5" fmla="*/ 9068 w 153719"/>
                <a:gd name="connsiteY5" fmla="*/ 48591 h 113764"/>
                <a:gd name="connsiteX6" fmla="*/ 1760 w 153719"/>
                <a:gd name="connsiteY6" fmla="*/ 62144 h 113764"/>
                <a:gd name="connsiteX7" fmla="*/ 129 w 153719"/>
                <a:gd name="connsiteY7" fmla="*/ 84994 h 113764"/>
                <a:gd name="connsiteX8" fmla="*/ 27004 w 153719"/>
                <a:gd name="connsiteY8" fmla="*/ 113764 h 113764"/>
                <a:gd name="connsiteX9" fmla="*/ 80089 w 153719"/>
                <a:gd name="connsiteY9" fmla="*/ 85877 h 113764"/>
                <a:gd name="connsiteX10" fmla="*/ 84843 w 153719"/>
                <a:gd name="connsiteY10" fmla="*/ 81860 h 113764"/>
                <a:gd name="connsiteX11" fmla="*/ 101713 w 153719"/>
                <a:gd name="connsiteY11" fmla="*/ 65058 h 113764"/>
                <a:gd name="connsiteX12" fmla="*/ 137531 w 153719"/>
                <a:gd name="connsiteY12" fmla="*/ 36275 h 113764"/>
                <a:gd name="connsiteX13" fmla="*/ 145415 w 153719"/>
                <a:gd name="connsiteY13" fmla="*/ 29600 h 113764"/>
                <a:gd name="connsiteX14" fmla="*/ 153568 w 153719"/>
                <a:gd name="connsiteY14" fmla="*/ 19571 h 113764"/>
                <a:gd name="connsiteX15" fmla="*/ 141873 w 153719"/>
                <a:gd name="connsiteY15" fmla="*/ 11343 h 113764"/>
                <a:gd name="connsiteX16" fmla="*/ 128313 w 153719"/>
                <a:gd name="connsiteY16" fmla="*/ 15665 h 113764"/>
                <a:gd name="connsiteX17" fmla="*/ 80162 w 153719"/>
                <a:gd name="connsiteY17" fmla="*/ 34175 h 113764"/>
                <a:gd name="connsiteX18" fmla="*/ 45756 w 153719"/>
                <a:gd name="connsiteY18" fmla="*/ 43935 h 113764"/>
                <a:gd name="connsiteX19" fmla="*/ 62013 w 153719"/>
                <a:gd name="connsiteY19" fmla="*/ 17513 h 113764"/>
                <a:gd name="connsiteX20" fmla="*/ 61887 w 153719"/>
                <a:gd name="connsiteY20" fmla="*/ 5998 h 113764"/>
                <a:gd name="connsiteX21" fmla="*/ 56559 w 153719"/>
                <a:gd name="connsiteY21" fmla="*/ 11 h 11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3719" h="113764">
                  <a:moveTo>
                    <a:pt x="56333" y="2"/>
                  </a:moveTo>
                  <a:cubicBezTo>
                    <a:pt x="54857" y="-59"/>
                    <a:pt x="53051" y="1011"/>
                    <a:pt x="50916" y="3212"/>
                  </a:cubicBezTo>
                  <a:cubicBezTo>
                    <a:pt x="50254" y="3476"/>
                    <a:pt x="46024" y="9066"/>
                    <a:pt x="38226" y="19983"/>
                  </a:cubicBezTo>
                  <a:cubicBezTo>
                    <a:pt x="36465" y="22227"/>
                    <a:pt x="34695" y="24308"/>
                    <a:pt x="32915" y="26225"/>
                  </a:cubicBezTo>
                  <a:cubicBezTo>
                    <a:pt x="31160" y="28126"/>
                    <a:pt x="29196" y="30099"/>
                    <a:pt x="27022" y="32142"/>
                  </a:cubicBezTo>
                  <a:cubicBezTo>
                    <a:pt x="15483" y="42122"/>
                    <a:pt x="9499" y="47605"/>
                    <a:pt x="9068" y="48591"/>
                  </a:cubicBezTo>
                  <a:cubicBezTo>
                    <a:pt x="5397" y="52739"/>
                    <a:pt x="2961" y="57257"/>
                    <a:pt x="1760" y="62144"/>
                  </a:cubicBezTo>
                  <a:cubicBezTo>
                    <a:pt x="269" y="67833"/>
                    <a:pt x="-275" y="75450"/>
                    <a:pt x="129" y="84994"/>
                  </a:cubicBezTo>
                  <a:lnTo>
                    <a:pt x="27004" y="113764"/>
                  </a:lnTo>
                  <a:cubicBezTo>
                    <a:pt x="56232" y="100051"/>
                    <a:pt x="73927" y="90756"/>
                    <a:pt x="80089" y="85877"/>
                  </a:cubicBezTo>
                  <a:cubicBezTo>
                    <a:pt x="81804" y="84602"/>
                    <a:pt x="83388" y="83263"/>
                    <a:pt x="84843" y="81860"/>
                  </a:cubicBezTo>
                  <a:cubicBezTo>
                    <a:pt x="92074" y="73941"/>
                    <a:pt x="97697" y="68340"/>
                    <a:pt x="101713" y="65058"/>
                  </a:cubicBezTo>
                  <a:lnTo>
                    <a:pt x="137531" y="36275"/>
                  </a:lnTo>
                  <a:lnTo>
                    <a:pt x="145415" y="29600"/>
                  </a:lnTo>
                  <a:cubicBezTo>
                    <a:pt x="150338" y="25199"/>
                    <a:pt x="153056" y="21856"/>
                    <a:pt x="153568" y="19571"/>
                  </a:cubicBezTo>
                  <a:cubicBezTo>
                    <a:pt x="154560" y="11826"/>
                    <a:pt x="150662" y="9084"/>
                    <a:pt x="141873" y="11343"/>
                  </a:cubicBezTo>
                  <a:cubicBezTo>
                    <a:pt x="138821" y="12011"/>
                    <a:pt x="134301" y="13451"/>
                    <a:pt x="128313" y="15665"/>
                  </a:cubicBezTo>
                  <a:cubicBezTo>
                    <a:pt x="98637" y="27472"/>
                    <a:pt x="82587" y="33642"/>
                    <a:pt x="80162" y="34175"/>
                  </a:cubicBezTo>
                  <a:cubicBezTo>
                    <a:pt x="70807" y="37382"/>
                    <a:pt x="59339" y="40636"/>
                    <a:pt x="45756" y="43935"/>
                  </a:cubicBezTo>
                  <a:cubicBezTo>
                    <a:pt x="55444" y="32115"/>
                    <a:pt x="60862" y="23308"/>
                    <a:pt x="62013" y="17513"/>
                  </a:cubicBezTo>
                  <a:cubicBezTo>
                    <a:pt x="62985" y="13374"/>
                    <a:pt x="62943" y="9536"/>
                    <a:pt x="61887" y="5998"/>
                  </a:cubicBezTo>
                  <a:cubicBezTo>
                    <a:pt x="60620" y="2219"/>
                    <a:pt x="58844" y="223"/>
                    <a:pt x="56559" y="11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279E07-9E12-2602-1EE3-D770731DCE95}"/>
                </a:ext>
              </a:extLst>
            </p:cNvPr>
            <p:cNvSpPr/>
            <p:nvPr/>
          </p:nvSpPr>
          <p:spPr>
            <a:xfrm>
              <a:off x="8363056" y="2851304"/>
              <a:ext cx="134891" cy="155601"/>
            </a:xfrm>
            <a:custGeom>
              <a:avLst/>
              <a:gdLst>
                <a:gd name="connsiteX0" fmla="*/ 34048 w 72044"/>
                <a:gd name="connsiteY0" fmla="*/ 0 h 83105"/>
                <a:gd name="connsiteX1" fmla="*/ 0 w 72044"/>
                <a:gd name="connsiteY1" fmla="*/ 29558 h 83105"/>
                <a:gd name="connsiteX2" fmla="*/ 41493 w 72044"/>
                <a:gd name="connsiteY2" fmla="*/ 83105 h 83105"/>
                <a:gd name="connsiteX3" fmla="*/ 65665 w 72044"/>
                <a:gd name="connsiteY3" fmla="*/ 62540 h 83105"/>
                <a:gd name="connsiteX4" fmla="*/ 71979 w 72044"/>
                <a:gd name="connsiteY4" fmla="*/ 45918 h 83105"/>
                <a:gd name="connsiteX5" fmla="*/ 62554 w 72044"/>
                <a:gd name="connsiteY5" fmla="*/ 27384 h 83105"/>
                <a:gd name="connsiteX6" fmla="*/ 34057 w 72044"/>
                <a:gd name="connsiteY6" fmla="*/ 8 h 8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44" h="83105">
                  <a:moveTo>
                    <a:pt x="34048" y="0"/>
                  </a:moveTo>
                  <a:lnTo>
                    <a:pt x="0" y="29558"/>
                  </a:lnTo>
                  <a:lnTo>
                    <a:pt x="41493" y="83105"/>
                  </a:lnTo>
                  <a:cubicBezTo>
                    <a:pt x="53455" y="74635"/>
                    <a:pt x="61512" y="67780"/>
                    <a:pt x="65665" y="62540"/>
                  </a:cubicBezTo>
                  <a:cubicBezTo>
                    <a:pt x="70350" y="56897"/>
                    <a:pt x="72454" y="51356"/>
                    <a:pt x="71979" y="45918"/>
                  </a:cubicBezTo>
                  <a:cubicBezTo>
                    <a:pt x="71506" y="40568"/>
                    <a:pt x="68365" y="34390"/>
                    <a:pt x="62554" y="27384"/>
                  </a:cubicBezTo>
                  <a:cubicBezTo>
                    <a:pt x="57685" y="21293"/>
                    <a:pt x="48186" y="12168"/>
                    <a:pt x="34057" y="8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3D3696-BFD6-39C2-37BB-C6779F5EADA7}"/>
                </a:ext>
              </a:extLst>
            </p:cNvPr>
            <p:cNvSpPr/>
            <p:nvPr/>
          </p:nvSpPr>
          <p:spPr>
            <a:xfrm>
              <a:off x="7630263" y="5081144"/>
              <a:ext cx="358791" cy="198747"/>
            </a:xfrm>
            <a:custGeom>
              <a:avLst/>
              <a:gdLst>
                <a:gd name="connsiteX0" fmla="*/ 4717 w 191627"/>
                <a:gd name="connsiteY0" fmla="*/ 0 h 106149"/>
                <a:gd name="connsiteX1" fmla="*/ 0 w 191627"/>
                <a:gd name="connsiteY1" fmla="*/ 70482 h 106149"/>
                <a:gd name="connsiteX2" fmla="*/ 35914 w 191627"/>
                <a:gd name="connsiteY2" fmla="*/ 78963 h 106149"/>
                <a:gd name="connsiteX3" fmla="*/ 64230 w 191627"/>
                <a:gd name="connsiteY3" fmla="*/ 80317 h 106149"/>
                <a:gd name="connsiteX4" fmla="*/ 71546 w 191627"/>
                <a:gd name="connsiteY4" fmla="*/ 81414 h 106149"/>
                <a:gd name="connsiteX5" fmla="*/ 78753 w 191627"/>
                <a:gd name="connsiteY5" fmla="*/ 84078 h 106149"/>
                <a:gd name="connsiteX6" fmla="*/ 98103 w 191627"/>
                <a:gd name="connsiteY6" fmla="*/ 94693 h 106149"/>
                <a:gd name="connsiteX7" fmla="*/ 109738 w 191627"/>
                <a:gd name="connsiteY7" fmla="*/ 99734 h 106149"/>
                <a:gd name="connsiteX8" fmla="*/ 139487 w 191627"/>
                <a:gd name="connsiteY8" fmla="*/ 105848 h 106149"/>
                <a:gd name="connsiteX9" fmla="*/ 183307 w 191627"/>
                <a:gd name="connsiteY9" fmla="*/ 95541 h 106149"/>
                <a:gd name="connsiteX10" fmla="*/ 184190 w 191627"/>
                <a:gd name="connsiteY10" fmla="*/ 68142 h 106149"/>
                <a:gd name="connsiteX11" fmla="*/ 172061 w 191627"/>
                <a:gd name="connsiteY11" fmla="*/ 60964 h 106149"/>
                <a:gd name="connsiteX12" fmla="*/ 143851 w 191627"/>
                <a:gd name="connsiteY12" fmla="*/ 50001 h 106149"/>
                <a:gd name="connsiteX13" fmla="*/ 135552 w 191627"/>
                <a:gd name="connsiteY13" fmla="*/ 45175 h 106149"/>
                <a:gd name="connsiteX14" fmla="*/ 105983 w 191627"/>
                <a:gd name="connsiteY14" fmla="*/ 7404 h 106149"/>
                <a:gd name="connsiteX15" fmla="*/ 4808 w 191627"/>
                <a:gd name="connsiteY15" fmla="*/ 6 h 10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27" h="106149">
                  <a:moveTo>
                    <a:pt x="4717" y="0"/>
                  </a:moveTo>
                  <a:lnTo>
                    <a:pt x="0" y="70482"/>
                  </a:lnTo>
                  <a:cubicBezTo>
                    <a:pt x="15448" y="74851"/>
                    <a:pt x="27420" y="77678"/>
                    <a:pt x="35914" y="78963"/>
                  </a:cubicBezTo>
                  <a:cubicBezTo>
                    <a:pt x="39907" y="79909"/>
                    <a:pt x="49346" y="80360"/>
                    <a:pt x="64230" y="80317"/>
                  </a:cubicBezTo>
                  <a:cubicBezTo>
                    <a:pt x="66766" y="80477"/>
                    <a:pt x="69204" y="80843"/>
                    <a:pt x="71546" y="81414"/>
                  </a:cubicBezTo>
                  <a:cubicBezTo>
                    <a:pt x="73957" y="82019"/>
                    <a:pt x="76359" y="82907"/>
                    <a:pt x="78753" y="84078"/>
                  </a:cubicBezTo>
                  <a:lnTo>
                    <a:pt x="98103" y="94693"/>
                  </a:lnTo>
                  <a:cubicBezTo>
                    <a:pt x="101928" y="96639"/>
                    <a:pt x="105806" y="98319"/>
                    <a:pt x="109738" y="99734"/>
                  </a:cubicBezTo>
                  <a:cubicBezTo>
                    <a:pt x="118833" y="102963"/>
                    <a:pt x="128750" y="105001"/>
                    <a:pt x="139487" y="105848"/>
                  </a:cubicBezTo>
                  <a:cubicBezTo>
                    <a:pt x="158816" y="107242"/>
                    <a:pt x="173423" y="103806"/>
                    <a:pt x="183307" y="95541"/>
                  </a:cubicBezTo>
                  <a:cubicBezTo>
                    <a:pt x="194099" y="85304"/>
                    <a:pt x="194393" y="76171"/>
                    <a:pt x="184190" y="68142"/>
                  </a:cubicBezTo>
                  <a:cubicBezTo>
                    <a:pt x="181218" y="65780"/>
                    <a:pt x="177175" y="63388"/>
                    <a:pt x="172061" y="60964"/>
                  </a:cubicBezTo>
                  <a:cubicBezTo>
                    <a:pt x="168994" y="59320"/>
                    <a:pt x="159590" y="55666"/>
                    <a:pt x="143851" y="50001"/>
                  </a:cubicBezTo>
                  <a:cubicBezTo>
                    <a:pt x="140662" y="48632"/>
                    <a:pt x="137896" y="47024"/>
                    <a:pt x="135552" y="45175"/>
                  </a:cubicBezTo>
                  <a:cubicBezTo>
                    <a:pt x="130165" y="41532"/>
                    <a:pt x="120308" y="28941"/>
                    <a:pt x="105983" y="7404"/>
                  </a:cubicBezTo>
                  <a:lnTo>
                    <a:pt x="4808" y="6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F270A5C-D1C6-20E8-8835-B833558472AB}"/>
                </a:ext>
              </a:extLst>
            </p:cNvPr>
            <p:cNvSpPr/>
            <p:nvPr/>
          </p:nvSpPr>
          <p:spPr>
            <a:xfrm>
              <a:off x="7153050" y="5116817"/>
              <a:ext cx="225859" cy="201702"/>
            </a:xfrm>
            <a:custGeom>
              <a:avLst/>
              <a:gdLst>
                <a:gd name="connsiteX0" fmla="*/ 34681 w 120629"/>
                <a:gd name="connsiteY0" fmla="*/ 0 h 107727"/>
                <a:gd name="connsiteX1" fmla="*/ 29793 w 120629"/>
                <a:gd name="connsiteY1" fmla="*/ 22003 h 107727"/>
                <a:gd name="connsiteX2" fmla="*/ 24768 w 120629"/>
                <a:gd name="connsiteY2" fmla="*/ 31797 h 107727"/>
                <a:gd name="connsiteX3" fmla="*/ 10477 w 120629"/>
                <a:gd name="connsiteY3" fmla="*/ 54165 h 107727"/>
                <a:gd name="connsiteX4" fmla="*/ 4805 w 120629"/>
                <a:gd name="connsiteY4" fmla="*/ 64215 h 107727"/>
                <a:gd name="connsiteX5" fmla="*/ 29 w 120629"/>
                <a:gd name="connsiteY5" fmla="*/ 81881 h 107727"/>
                <a:gd name="connsiteX6" fmla="*/ 39146 w 120629"/>
                <a:gd name="connsiteY6" fmla="*/ 107609 h 107727"/>
                <a:gd name="connsiteX7" fmla="*/ 85684 w 120629"/>
                <a:gd name="connsiteY7" fmla="*/ 99244 h 107727"/>
                <a:gd name="connsiteX8" fmla="*/ 92259 w 120629"/>
                <a:gd name="connsiteY8" fmla="*/ 90385 h 107727"/>
                <a:gd name="connsiteX9" fmla="*/ 93212 w 120629"/>
                <a:gd name="connsiteY9" fmla="*/ 85390 h 107727"/>
                <a:gd name="connsiteX10" fmla="*/ 93308 w 120629"/>
                <a:gd name="connsiteY10" fmla="*/ 74807 h 107727"/>
                <a:gd name="connsiteX11" fmla="*/ 93934 w 120629"/>
                <a:gd name="connsiteY11" fmla="*/ 72404 h 107727"/>
                <a:gd name="connsiteX12" fmla="*/ 96023 w 120629"/>
                <a:gd name="connsiteY12" fmla="*/ 71693 h 107727"/>
                <a:gd name="connsiteX13" fmla="*/ 103804 w 120629"/>
                <a:gd name="connsiteY13" fmla="*/ 73480 h 107727"/>
                <a:gd name="connsiteX14" fmla="*/ 108408 w 120629"/>
                <a:gd name="connsiteY14" fmla="*/ 73818 h 107727"/>
                <a:gd name="connsiteX15" fmla="*/ 115219 w 120629"/>
                <a:gd name="connsiteY15" fmla="*/ 71375 h 107727"/>
                <a:gd name="connsiteX16" fmla="*/ 120512 w 120629"/>
                <a:gd name="connsiteY16" fmla="*/ 50098 h 107727"/>
                <a:gd name="connsiteX17" fmla="*/ 113945 w 120629"/>
                <a:gd name="connsiteY17" fmla="*/ 5195 h 107727"/>
                <a:gd name="connsiteX18" fmla="*/ 34683 w 120629"/>
                <a:gd name="connsiteY18" fmla="*/ 0 h 10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29" h="107727">
                  <a:moveTo>
                    <a:pt x="34681" y="0"/>
                  </a:moveTo>
                  <a:cubicBezTo>
                    <a:pt x="34152" y="8519"/>
                    <a:pt x="32523" y="15854"/>
                    <a:pt x="29793" y="22003"/>
                  </a:cubicBezTo>
                  <a:cubicBezTo>
                    <a:pt x="28422" y="25216"/>
                    <a:pt x="26747" y="28481"/>
                    <a:pt x="24768" y="31797"/>
                  </a:cubicBezTo>
                  <a:lnTo>
                    <a:pt x="10477" y="54165"/>
                  </a:lnTo>
                  <a:cubicBezTo>
                    <a:pt x="8211" y="57833"/>
                    <a:pt x="6320" y="61183"/>
                    <a:pt x="4805" y="64215"/>
                  </a:cubicBezTo>
                  <a:cubicBezTo>
                    <a:pt x="1355" y="71017"/>
                    <a:pt x="-237" y="76906"/>
                    <a:pt x="29" y="81881"/>
                  </a:cubicBezTo>
                  <a:cubicBezTo>
                    <a:pt x="1374" y="97097"/>
                    <a:pt x="14413" y="105673"/>
                    <a:pt x="39146" y="107609"/>
                  </a:cubicBezTo>
                  <a:cubicBezTo>
                    <a:pt x="60432" y="108357"/>
                    <a:pt x="75945" y="105569"/>
                    <a:pt x="85684" y="99244"/>
                  </a:cubicBezTo>
                  <a:cubicBezTo>
                    <a:pt x="88926" y="97066"/>
                    <a:pt x="91118" y="94113"/>
                    <a:pt x="92259" y="90385"/>
                  </a:cubicBezTo>
                  <a:cubicBezTo>
                    <a:pt x="92696" y="89025"/>
                    <a:pt x="93013" y="87360"/>
                    <a:pt x="93212" y="85390"/>
                  </a:cubicBezTo>
                  <a:cubicBezTo>
                    <a:pt x="93401" y="84410"/>
                    <a:pt x="93433" y="80882"/>
                    <a:pt x="93308" y="74807"/>
                  </a:cubicBezTo>
                  <a:cubicBezTo>
                    <a:pt x="93358" y="73693"/>
                    <a:pt x="93566" y="72892"/>
                    <a:pt x="93934" y="72404"/>
                  </a:cubicBezTo>
                  <a:cubicBezTo>
                    <a:pt x="94465" y="71802"/>
                    <a:pt x="95161" y="71564"/>
                    <a:pt x="96023" y="71693"/>
                  </a:cubicBezTo>
                  <a:lnTo>
                    <a:pt x="103804" y="73480"/>
                  </a:lnTo>
                  <a:cubicBezTo>
                    <a:pt x="105460" y="73771"/>
                    <a:pt x="106995" y="73883"/>
                    <a:pt x="108408" y="73818"/>
                  </a:cubicBezTo>
                  <a:cubicBezTo>
                    <a:pt x="111179" y="73673"/>
                    <a:pt x="113449" y="72859"/>
                    <a:pt x="115219" y="71375"/>
                  </a:cubicBezTo>
                  <a:cubicBezTo>
                    <a:pt x="119357" y="68001"/>
                    <a:pt x="121121" y="60909"/>
                    <a:pt x="120512" y="50098"/>
                  </a:cubicBezTo>
                  <a:cubicBezTo>
                    <a:pt x="120072" y="39610"/>
                    <a:pt x="117882" y="24643"/>
                    <a:pt x="113945" y="5195"/>
                  </a:cubicBezTo>
                  <a:lnTo>
                    <a:pt x="34683" y="0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55FFE1-D55B-A7A1-379E-0CCC42839F7B}"/>
                </a:ext>
              </a:extLst>
            </p:cNvPr>
            <p:cNvSpPr/>
            <p:nvPr/>
          </p:nvSpPr>
          <p:spPr>
            <a:xfrm>
              <a:off x="7421570" y="2281831"/>
              <a:ext cx="293877" cy="247890"/>
            </a:xfrm>
            <a:custGeom>
              <a:avLst/>
              <a:gdLst>
                <a:gd name="connsiteX0" fmla="*/ 73580 w 156957"/>
                <a:gd name="connsiteY0" fmla="*/ 26 h 132396"/>
                <a:gd name="connsiteX1" fmla="*/ 13183 w 156957"/>
                <a:gd name="connsiteY1" fmla="*/ 30512 h 132396"/>
                <a:gd name="connsiteX2" fmla="*/ 1261 w 156957"/>
                <a:gd name="connsiteY2" fmla="*/ 75669 h 132396"/>
                <a:gd name="connsiteX3" fmla="*/ 3041 w 156957"/>
                <a:gd name="connsiteY3" fmla="*/ 132396 h 132396"/>
                <a:gd name="connsiteX4" fmla="*/ 141770 w 156957"/>
                <a:gd name="connsiteY4" fmla="*/ 130590 h 132396"/>
                <a:gd name="connsiteX5" fmla="*/ 149349 w 156957"/>
                <a:gd name="connsiteY5" fmla="*/ 120056 h 132396"/>
                <a:gd name="connsiteX6" fmla="*/ 156889 w 156957"/>
                <a:gd name="connsiteY6" fmla="*/ 74909 h 132396"/>
                <a:gd name="connsiteX7" fmla="*/ 145170 w 156957"/>
                <a:gd name="connsiteY7" fmla="*/ 33846 h 132396"/>
                <a:gd name="connsiteX8" fmla="*/ 73793 w 156957"/>
                <a:gd name="connsiteY8" fmla="*/ 32 h 13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957" h="132396">
                  <a:moveTo>
                    <a:pt x="73580" y="26"/>
                  </a:moveTo>
                  <a:cubicBezTo>
                    <a:pt x="43731" y="-589"/>
                    <a:pt x="23599" y="9573"/>
                    <a:pt x="13183" y="30512"/>
                  </a:cubicBezTo>
                  <a:cubicBezTo>
                    <a:pt x="7007" y="42122"/>
                    <a:pt x="3033" y="57174"/>
                    <a:pt x="1261" y="75669"/>
                  </a:cubicBezTo>
                  <a:cubicBezTo>
                    <a:pt x="-885" y="96475"/>
                    <a:pt x="-292" y="115384"/>
                    <a:pt x="3041" y="132396"/>
                  </a:cubicBezTo>
                  <a:lnTo>
                    <a:pt x="141770" y="130590"/>
                  </a:lnTo>
                  <a:cubicBezTo>
                    <a:pt x="144550" y="127666"/>
                    <a:pt x="147077" y="124154"/>
                    <a:pt x="149349" y="120056"/>
                  </a:cubicBezTo>
                  <a:cubicBezTo>
                    <a:pt x="154903" y="109756"/>
                    <a:pt x="157416" y="94707"/>
                    <a:pt x="156889" y="74909"/>
                  </a:cubicBezTo>
                  <a:cubicBezTo>
                    <a:pt x="156108" y="58796"/>
                    <a:pt x="152201" y="45109"/>
                    <a:pt x="145170" y="33846"/>
                  </a:cubicBezTo>
                  <a:cubicBezTo>
                    <a:pt x="132134" y="13584"/>
                    <a:pt x="108342" y="2313"/>
                    <a:pt x="73793" y="32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C6D97F-7BF5-5364-D809-FF72D1E17745}"/>
                </a:ext>
              </a:extLst>
            </p:cNvPr>
            <p:cNvSpPr/>
            <p:nvPr/>
          </p:nvSpPr>
          <p:spPr>
            <a:xfrm>
              <a:off x="7384361" y="2670917"/>
              <a:ext cx="493283" cy="1015988"/>
            </a:xfrm>
            <a:custGeom>
              <a:avLst/>
              <a:gdLst>
                <a:gd name="connsiteX0" fmla="*/ 22860 w 263458"/>
                <a:gd name="connsiteY0" fmla="*/ 0 h 542630"/>
                <a:gd name="connsiteX1" fmla="*/ 2287 w 263458"/>
                <a:gd name="connsiteY1" fmla="*/ 24480 h 542630"/>
                <a:gd name="connsiteX2" fmla="*/ 0 w 263458"/>
                <a:gd name="connsiteY2" fmla="*/ 517447 h 542630"/>
                <a:gd name="connsiteX3" fmla="*/ 202314 w 263458"/>
                <a:gd name="connsiteY3" fmla="*/ 537409 h 542630"/>
                <a:gd name="connsiteX4" fmla="*/ 262928 w 263458"/>
                <a:gd name="connsiteY4" fmla="*/ 445634 h 542630"/>
                <a:gd name="connsiteX5" fmla="*/ 208178 w 263458"/>
                <a:gd name="connsiteY5" fmla="*/ 145074 h 542630"/>
                <a:gd name="connsiteX6" fmla="*/ 137254 w 263458"/>
                <a:gd name="connsiteY6" fmla="*/ 16724 h 542630"/>
                <a:gd name="connsiteX7" fmla="*/ 135717 w 263458"/>
                <a:gd name="connsiteY7" fmla="*/ 12529 h 542630"/>
                <a:gd name="connsiteX8" fmla="*/ 129082 w 263458"/>
                <a:gd name="connsiteY8" fmla="*/ 11400 h 542630"/>
                <a:gd name="connsiteX9" fmla="*/ 112000 w 263458"/>
                <a:gd name="connsiteY9" fmla="*/ 67111 h 542630"/>
                <a:gd name="connsiteX10" fmla="*/ 94397 w 263458"/>
                <a:gd name="connsiteY10" fmla="*/ 71324 h 542630"/>
                <a:gd name="connsiteX11" fmla="*/ 91870 w 263458"/>
                <a:gd name="connsiteY11" fmla="*/ 88689 h 542630"/>
                <a:gd name="connsiteX12" fmla="*/ 91427 w 263458"/>
                <a:gd name="connsiteY12" fmla="*/ 88761 h 542630"/>
                <a:gd name="connsiteX13" fmla="*/ 56342 w 263458"/>
                <a:gd name="connsiteY13" fmla="*/ 72852 h 542630"/>
                <a:gd name="connsiteX14" fmla="*/ 23017 w 263458"/>
                <a:gd name="connsiteY14" fmla="*/ 341 h 54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58" h="542630">
                  <a:moveTo>
                    <a:pt x="22860" y="0"/>
                  </a:moveTo>
                  <a:lnTo>
                    <a:pt x="2287" y="24480"/>
                  </a:lnTo>
                  <a:lnTo>
                    <a:pt x="0" y="517447"/>
                  </a:lnTo>
                  <a:cubicBezTo>
                    <a:pt x="100341" y="541880"/>
                    <a:pt x="167779" y="548534"/>
                    <a:pt x="202314" y="537409"/>
                  </a:cubicBezTo>
                  <a:cubicBezTo>
                    <a:pt x="241477" y="527701"/>
                    <a:pt x="261682" y="497109"/>
                    <a:pt x="262928" y="445634"/>
                  </a:cubicBezTo>
                  <a:cubicBezTo>
                    <a:pt x="266892" y="395086"/>
                    <a:pt x="248642" y="294899"/>
                    <a:pt x="208178" y="145074"/>
                  </a:cubicBezTo>
                  <a:lnTo>
                    <a:pt x="137254" y="16724"/>
                  </a:lnTo>
                  <a:lnTo>
                    <a:pt x="135717" y="12529"/>
                  </a:lnTo>
                  <a:lnTo>
                    <a:pt x="129082" y="11400"/>
                  </a:lnTo>
                  <a:lnTo>
                    <a:pt x="112000" y="67111"/>
                  </a:lnTo>
                  <a:lnTo>
                    <a:pt x="94397" y="71324"/>
                  </a:lnTo>
                  <a:lnTo>
                    <a:pt x="91870" y="88689"/>
                  </a:lnTo>
                  <a:lnTo>
                    <a:pt x="91427" y="88761"/>
                  </a:lnTo>
                  <a:lnTo>
                    <a:pt x="56342" y="72852"/>
                  </a:lnTo>
                  <a:lnTo>
                    <a:pt x="23017" y="341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8EFA671-A09A-A04F-91BE-369B76DE60FB}"/>
                </a:ext>
              </a:extLst>
            </p:cNvPr>
            <p:cNvSpPr/>
            <p:nvPr/>
          </p:nvSpPr>
          <p:spPr>
            <a:xfrm>
              <a:off x="7193798" y="3540157"/>
              <a:ext cx="689802" cy="1591398"/>
            </a:xfrm>
            <a:custGeom>
              <a:avLst/>
              <a:gdLst>
                <a:gd name="connsiteX0" fmla="*/ 349336 w 368417"/>
                <a:gd name="connsiteY0" fmla="*/ 0 h 849951"/>
                <a:gd name="connsiteX1" fmla="*/ 226876 w 368417"/>
                <a:gd name="connsiteY1" fmla="*/ 25529 h 849951"/>
                <a:gd name="connsiteX2" fmla="*/ 46324 w 368417"/>
                <a:gd name="connsiteY2" fmla="*/ 20829 h 849951"/>
                <a:gd name="connsiteX3" fmla="*/ 44603 w 368417"/>
                <a:gd name="connsiteY3" fmla="*/ 23352 h 849951"/>
                <a:gd name="connsiteX4" fmla="*/ 30291 w 368417"/>
                <a:gd name="connsiteY4" fmla="*/ 197164 h 849951"/>
                <a:gd name="connsiteX5" fmla="*/ 0 w 368417"/>
                <a:gd name="connsiteY5" fmla="*/ 844833 h 849951"/>
                <a:gd name="connsiteX6" fmla="*/ 98189 w 368417"/>
                <a:gd name="connsiteY6" fmla="*/ 849952 h 849951"/>
                <a:gd name="connsiteX7" fmla="*/ 135187 w 368417"/>
                <a:gd name="connsiteY7" fmla="*/ 464881 h 849951"/>
                <a:gd name="connsiteX8" fmla="*/ 207406 w 368417"/>
                <a:gd name="connsiteY8" fmla="*/ 248340 h 849951"/>
                <a:gd name="connsiteX9" fmla="*/ 247088 w 368417"/>
                <a:gd name="connsiteY9" fmla="*/ 545626 h 849951"/>
                <a:gd name="connsiteX10" fmla="*/ 232321 w 368417"/>
                <a:gd name="connsiteY10" fmla="*/ 842478 h 849951"/>
                <a:gd name="connsiteX11" fmla="*/ 344527 w 368417"/>
                <a:gd name="connsiteY11" fmla="*/ 835927 h 849951"/>
                <a:gd name="connsiteX12" fmla="*/ 368418 w 368417"/>
                <a:gd name="connsiteY12" fmla="*/ 193868 h 849951"/>
                <a:gd name="connsiteX13" fmla="*/ 349447 w 368417"/>
                <a:gd name="connsiteY13" fmla="*/ 1134 h 84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8417" h="849951">
                  <a:moveTo>
                    <a:pt x="349336" y="0"/>
                  </a:moveTo>
                  <a:cubicBezTo>
                    <a:pt x="302581" y="14786"/>
                    <a:pt x="261761" y="23296"/>
                    <a:pt x="226876" y="25529"/>
                  </a:cubicBezTo>
                  <a:cubicBezTo>
                    <a:pt x="184480" y="28719"/>
                    <a:pt x="124296" y="27152"/>
                    <a:pt x="46324" y="20829"/>
                  </a:cubicBezTo>
                  <a:lnTo>
                    <a:pt x="44603" y="23352"/>
                  </a:lnTo>
                  <a:cubicBezTo>
                    <a:pt x="40858" y="30984"/>
                    <a:pt x="36087" y="88921"/>
                    <a:pt x="30291" y="197164"/>
                  </a:cubicBezTo>
                  <a:cubicBezTo>
                    <a:pt x="24809" y="296151"/>
                    <a:pt x="14712" y="512040"/>
                    <a:pt x="0" y="844833"/>
                  </a:cubicBezTo>
                  <a:lnTo>
                    <a:pt x="98189" y="849952"/>
                  </a:lnTo>
                  <a:cubicBezTo>
                    <a:pt x="109921" y="659551"/>
                    <a:pt x="122253" y="531194"/>
                    <a:pt x="135187" y="464881"/>
                  </a:cubicBezTo>
                  <a:cubicBezTo>
                    <a:pt x="147154" y="393631"/>
                    <a:pt x="171227" y="321451"/>
                    <a:pt x="207406" y="248340"/>
                  </a:cubicBezTo>
                  <a:cubicBezTo>
                    <a:pt x="231806" y="379137"/>
                    <a:pt x="245033" y="478232"/>
                    <a:pt x="247088" y="545626"/>
                  </a:cubicBezTo>
                  <a:cubicBezTo>
                    <a:pt x="250737" y="612418"/>
                    <a:pt x="245815" y="711368"/>
                    <a:pt x="232321" y="842478"/>
                  </a:cubicBezTo>
                  <a:lnTo>
                    <a:pt x="344527" y="835927"/>
                  </a:lnTo>
                  <a:lnTo>
                    <a:pt x="368418" y="193868"/>
                  </a:lnTo>
                  <a:lnTo>
                    <a:pt x="349447" y="1134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A938FA-A7C7-F9DB-93E6-FCE1FA310904}"/>
                </a:ext>
              </a:extLst>
            </p:cNvPr>
            <p:cNvSpPr/>
            <p:nvPr/>
          </p:nvSpPr>
          <p:spPr>
            <a:xfrm>
              <a:off x="6981875" y="2703087"/>
              <a:ext cx="448416" cy="1170573"/>
            </a:xfrm>
            <a:custGeom>
              <a:avLst/>
              <a:gdLst>
                <a:gd name="connsiteX0" fmla="*/ 116997 w 239495"/>
                <a:gd name="connsiteY0" fmla="*/ 285181 h 625192"/>
                <a:gd name="connsiteX1" fmla="*/ 110318 w 239495"/>
                <a:gd name="connsiteY1" fmla="*/ 374067 h 625192"/>
                <a:gd name="connsiteX2" fmla="*/ 97836 w 239495"/>
                <a:gd name="connsiteY2" fmla="*/ 353057 h 625192"/>
                <a:gd name="connsiteX3" fmla="*/ 116761 w 239495"/>
                <a:gd name="connsiteY3" fmla="*/ 286016 h 625192"/>
                <a:gd name="connsiteX4" fmla="*/ 222268 w 239495"/>
                <a:gd name="connsiteY4" fmla="*/ 0 h 625192"/>
                <a:gd name="connsiteX5" fmla="*/ 77361 w 239495"/>
                <a:gd name="connsiteY5" fmla="*/ 69271 h 625192"/>
                <a:gd name="connsiteX6" fmla="*/ 53561 w 239495"/>
                <a:gd name="connsiteY6" fmla="*/ 154438 h 625192"/>
                <a:gd name="connsiteX7" fmla="*/ 19909 w 239495"/>
                <a:gd name="connsiteY7" fmla="*/ 264762 h 625192"/>
                <a:gd name="connsiteX8" fmla="*/ 8887 w 239495"/>
                <a:gd name="connsiteY8" fmla="*/ 303664 h 625192"/>
                <a:gd name="connsiteX9" fmla="*/ 657 w 239495"/>
                <a:gd name="connsiteY9" fmla="*/ 363089 h 625192"/>
                <a:gd name="connsiteX10" fmla="*/ 8207 w 239495"/>
                <a:gd name="connsiteY10" fmla="*/ 384873 h 625192"/>
                <a:gd name="connsiteX11" fmla="*/ 88026 w 239495"/>
                <a:gd name="connsiteY11" fmla="*/ 530285 h 625192"/>
                <a:gd name="connsiteX12" fmla="*/ 98774 w 239495"/>
                <a:gd name="connsiteY12" fmla="*/ 527031 h 625192"/>
                <a:gd name="connsiteX13" fmla="*/ 93529 w 239495"/>
                <a:gd name="connsiteY13" fmla="*/ 598770 h 625192"/>
                <a:gd name="connsiteX14" fmla="*/ 151506 w 239495"/>
                <a:gd name="connsiteY14" fmla="*/ 625193 h 625192"/>
                <a:gd name="connsiteX15" fmla="*/ 234269 w 239495"/>
                <a:gd name="connsiteY15" fmla="*/ 385044 h 625192"/>
                <a:gd name="connsiteX16" fmla="*/ 222279 w 239495"/>
                <a:gd name="connsiteY16" fmla="*/ 72 h 62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495" h="625192">
                  <a:moveTo>
                    <a:pt x="116997" y="285181"/>
                  </a:moveTo>
                  <a:lnTo>
                    <a:pt x="110318" y="374067"/>
                  </a:lnTo>
                  <a:lnTo>
                    <a:pt x="97836" y="353057"/>
                  </a:lnTo>
                  <a:lnTo>
                    <a:pt x="116761" y="286016"/>
                  </a:lnTo>
                  <a:moveTo>
                    <a:pt x="222268" y="0"/>
                  </a:moveTo>
                  <a:cubicBezTo>
                    <a:pt x="185298" y="22603"/>
                    <a:pt x="136996" y="45693"/>
                    <a:pt x="77361" y="69271"/>
                  </a:cubicBezTo>
                  <a:cubicBezTo>
                    <a:pt x="67994" y="103869"/>
                    <a:pt x="60060" y="132258"/>
                    <a:pt x="53561" y="154438"/>
                  </a:cubicBezTo>
                  <a:lnTo>
                    <a:pt x="19909" y="264762"/>
                  </a:lnTo>
                  <a:lnTo>
                    <a:pt x="8887" y="303664"/>
                  </a:lnTo>
                  <a:cubicBezTo>
                    <a:pt x="1351" y="331562"/>
                    <a:pt x="-1392" y="351371"/>
                    <a:pt x="657" y="363089"/>
                  </a:cubicBezTo>
                  <a:cubicBezTo>
                    <a:pt x="1479" y="369584"/>
                    <a:pt x="3996" y="376846"/>
                    <a:pt x="8207" y="384873"/>
                  </a:cubicBezTo>
                  <a:cubicBezTo>
                    <a:pt x="23271" y="410242"/>
                    <a:pt x="49878" y="458712"/>
                    <a:pt x="88026" y="530285"/>
                  </a:cubicBezTo>
                  <a:lnTo>
                    <a:pt x="98774" y="527031"/>
                  </a:lnTo>
                  <a:lnTo>
                    <a:pt x="93529" y="598770"/>
                  </a:lnTo>
                  <a:lnTo>
                    <a:pt x="151506" y="625193"/>
                  </a:lnTo>
                  <a:cubicBezTo>
                    <a:pt x="197429" y="548892"/>
                    <a:pt x="225017" y="468842"/>
                    <a:pt x="234269" y="385044"/>
                  </a:cubicBezTo>
                  <a:cubicBezTo>
                    <a:pt x="244077" y="311299"/>
                    <a:pt x="240080" y="182976"/>
                    <a:pt x="222279" y="72"/>
                  </a:cubicBez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342648-1661-3B32-ED92-21B8F2C58CEF}"/>
                </a:ext>
              </a:extLst>
            </p:cNvPr>
            <p:cNvSpPr/>
            <p:nvPr/>
          </p:nvSpPr>
          <p:spPr>
            <a:xfrm>
              <a:off x="7639198" y="2700481"/>
              <a:ext cx="826187" cy="1120632"/>
            </a:xfrm>
            <a:custGeom>
              <a:avLst/>
              <a:gdLst>
                <a:gd name="connsiteX0" fmla="*/ 0 w 441259"/>
                <a:gd name="connsiteY0" fmla="*/ 0 h 598519"/>
                <a:gd name="connsiteX1" fmla="*/ 121075 w 441259"/>
                <a:gd name="connsiteY1" fmla="*/ 576486 h 598519"/>
                <a:gd name="connsiteX2" fmla="*/ 163792 w 441259"/>
                <a:gd name="connsiteY2" fmla="*/ 598519 h 598519"/>
                <a:gd name="connsiteX3" fmla="*/ 177031 w 441259"/>
                <a:gd name="connsiteY3" fmla="*/ 571145 h 598519"/>
                <a:gd name="connsiteX4" fmla="*/ 156664 w 441259"/>
                <a:gd name="connsiteY4" fmla="*/ 239112 h 598519"/>
                <a:gd name="connsiteX5" fmla="*/ 241314 w 441259"/>
                <a:gd name="connsiteY5" fmla="*/ 290008 h 598519"/>
                <a:gd name="connsiteX6" fmla="*/ 255811 w 441259"/>
                <a:gd name="connsiteY6" fmla="*/ 289458 h 598519"/>
                <a:gd name="connsiteX7" fmla="*/ 441260 w 441259"/>
                <a:gd name="connsiteY7" fmla="*/ 174920 h 598519"/>
                <a:gd name="connsiteX8" fmla="*/ 389649 w 441259"/>
                <a:gd name="connsiteY8" fmla="*/ 102731 h 598519"/>
                <a:gd name="connsiteX9" fmla="*/ 253881 w 441259"/>
                <a:gd name="connsiteY9" fmla="*/ 178929 h 598519"/>
                <a:gd name="connsiteX10" fmla="*/ 164020 w 441259"/>
                <a:gd name="connsiteY10" fmla="*/ 109772 h 598519"/>
                <a:gd name="connsiteX11" fmla="*/ 126973 w 441259"/>
                <a:gd name="connsiteY11" fmla="*/ 43525 h 598519"/>
                <a:gd name="connsiteX12" fmla="*/ 17464 w 441259"/>
                <a:gd name="connsiteY12" fmla="*/ 17243 h 598519"/>
                <a:gd name="connsiteX13" fmla="*/ 67 w 441259"/>
                <a:gd name="connsiteY13" fmla="*/ 66 h 59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1259" h="598519">
                  <a:moveTo>
                    <a:pt x="0" y="0"/>
                  </a:moveTo>
                  <a:lnTo>
                    <a:pt x="121075" y="576486"/>
                  </a:lnTo>
                  <a:cubicBezTo>
                    <a:pt x="137380" y="583527"/>
                    <a:pt x="151619" y="590871"/>
                    <a:pt x="163792" y="598519"/>
                  </a:cubicBezTo>
                  <a:lnTo>
                    <a:pt x="177031" y="571145"/>
                  </a:lnTo>
                  <a:lnTo>
                    <a:pt x="156664" y="239112"/>
                  </a:lnTo>
                  <a:lnTo>
                    <a:pt x="241314" y="290008"/>
                  </a:lnTo>
                  <a:cubicBezTo>
                    <a:pt x="246548" y="290729"/>
                    <a:pt x="251380" y="290545"/>
                    <a:pt x="255811" y="289458"/>
                  </a:cubicBezTo>
                  <a:cubicBezTo>
                    <a:pt x="266068" y="291920"/>
                    <a:pt x="327884" y="253741"/>
                    <a:pt x="441260" y="174920"/>
                  </a:cubicBezTo>
                  <a:lnTo>
                    <a:pt x="389649" y="102731"/>
                  </a:lnTo>
                  <a:cubicBezTo>
                    <a:pt x="348535" y="135190"/>
                    <a:pt x="303279" y="160589"/>
                    <a:pt x="253881" y="178929"/>
                  </a:cubicBezTo>
                  <a:cubicBezTo>
                    <a:pt x="208310" y="148637"/>
                    <a:pt x="178356" y="125584"/>
                    <a:pt x="164020" y="109772"/>
                  </a:cubicBezTo>
                  <a:cubicBezTo>
                    <a:pt x="148836" y="94348"/>
                    <a:pt x="136487" y="72265"/>
                    <a:pt x="126973" y="43525"/>
                  </a:cubicBezTo>
                  <a:lnTo>
                    <a:pt x="17464" y="17243"/>
                  </a:lnTo>
                  <a:lnTo>
                    <a:pt x="67" y="66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751AB3-AD04-7376-E17A-4FC0F452BC0A}"/>
                </a:ext>
              </a:extLst>
            </p:cNvPr>
            <p:cNvSpPr/>
            <p:nvPr/>
          </p:nvSpPr>
          <p:spPr>
            <a:xfrm>
              <a:off x="7400546" y="2334891"/>
              <a:ext cx="309344" cy="511514"/>
            </a:xfrm>
            <a:custGeom>
              <a:avLst/>
              <a:gdLst>
                <a:gd name="connsiteX0" fmla="*/ 77888 w 165218"/>
                <a:gd name="connsiteY0" fmla="*/ 336 h 273195"/>
                <a:gd name="connsiteX1" fmla="*/ 46028 w 165218"/>
                <a:gd name="connsiteY1" fmla="*/ 20283 h 273195"/>
                <a:gd name="connsiteX2" fmla="*/ 27996 w 165218"/>
                <a:gd name="connsiteY2" fmla="*/ 80689 h 273195"/>
                <a:gd name="connsiteX3" fmla="*/ 23275 w 165218"/>
                <a:gd name="connsiteY3" fmla="*/ 65006 h 273195"/>
                <a:gd name="connsiteX4" fmla="*/ 11310 w 165218"/>
                <a:gd name="connsiteY4" fmla="*/ 56256 h 273195"/>
                <a:gd name="connsiteX5" fmla="*/ 92 w 165218"/>
                <a:gd name="connsiteY5" fmla="*/ 84774 h 273195"/>
                <a:gd name="connsiteX6" fmla="*/ 5841 w 165218"/>
                <a:gd name="connsiteY6" fmla="*/ 108991 h 273195"/>
                <a:gd name="connsiteX7" fmla="*/ 17616 w 165218"/>
                <a:gd name="connsiteY7" fmla="*/ 114604 h 273195"/>
                <a:gd name="connsiteX8" fmla="*/ 14554 w 165218"/>
                <a:gd name="connsiteY8" fmla="*/ 186009 h 273195"/>
                <a:gd name="connsiteX9" fmla="*/ 42805 w 165218"/>
                <a:gd name="connsiteY9" fmla="*/ 255533 h 273195"/>
                <a:gd name="connsiteX10" fmla="*/ 83522 w 165218"/>
                <a:gd name="connsiteY10" fmla="*/ 273195 h 273195"/>
                <a:gd name="connsiteX11" fmla="*/ 102396 w 165218"/>
                <a:gd name="connsiteY11" fmla="*/ 247126 h 273195"/>
                <a:gd name="connsiteX12" fmla="*/ 122616 w 165218"/>
                <a:gd name="connsiteY12" fmla="*/ 204609 h 273195"/>
                <a:gd name="connsiteX13" fmla="*/ 120458 w 165218"/>
                <a:gd name="connsiteY13" fmla="*/ 186260 h 273195"/>
                <a:gd name="connsiteX14" fmla="*/ 140862 w 165218"/>
                <a:gd name="connsiteY14" fmla="*/ 150728 h 273195"/>
                <a:gd name="connsiteX15" fmla="*/ 148588 w 165218"/>
                <a:gd name="connsiteY15" fmla="*/ 119871 h 273195"/>
                <a:gd name="connsiteX16" fmla="*/ 160921 w 165218"/>
                <a:gd name="connsiteY16" fmla="*/ 86291 h 273195"/>
                <a:gd name="connsiteX17" fmla="*/ 165206 w 165218"/>
                <a:gd name="connsiteY17" fmla="*/ 53820 h 273195"/>
                <a:gd name="connsiteX18" fmla="*/ 158599 w 165218"/>
                <a:gd name="connsiteY18" fmla="*/ 35641 h 273195"/>
                <a:gd name="connsiteX19" fmla="*/ 151861 w 165218"/>
                <a:gd name="connsiteY19" fmla="*/ 33437 h 273195"/>
                <a:gd name="connsiteX20" fmla="*/ 132066 w 165218"/>
                <a:gd name="connsiteY20" fmla="*/ 31521 h 273195"/>
                <a:gd name="connsiteX21" fmla="*/ 123327 w 165218"/>
                <a:gd name="connsiteY21" fmla="*/ 28874 h 273195"/>
                <a:gd name="connsiteX22" fmla="*/ 113075 w 165218"/>
                <a:gd name="connsiteY22" fmla="*/ 22954 h 273195"/>
                <a:gd name="connsiteX23" fmla="*/ 89359 w 165218"/>
                <a:gd name="connsiteY23" fmla="*/ 5340 h 273195"/>
                <a:gd name="connsiteX24" fmla="*/ 77922 w 165218"/>
                <a:gd name="connsiteY24" fmla="*/ 343 h 27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5218" h="273195">
                  <a:moveTo>
                    <a:pt x="77888" y="336"/>
                  </a:moveTo>
                  <a:cubicBezTo>
                    <a:pt x="66472" y="-1628"/>
                    <a:pt x="55852" y="5021"/>
                    <a:pt x="46028" y="20283"/>
                  </a:cubicBezTo>
                  <a:cubicBezTo>
                    <a:pt x="38489" y="31743"/>
                    <a:pt x="32478" y="51878"/>
                    <a:pt x="27996" y="80689"/>
                  </a:cubicBezTo>
                  <a:cubicBezTo>
                    <a:pt x="26947" y="72982"/>
                    <a:pt x="25373" y="67755"/>
                    <a:pt x="23275" y="65006"/>
                  </a:cubicBezTo>
                  <a:cubicBezTo>
                    <a:pt x="21265" y="62040"/>
                    <a:pt x="17277" y="59124"/>
                    <a:pt x="11310" y="56256"/>
                  </a:cubicBezTo>
                  <a:cubicBezTo>
                    <a:pt x="3090" y="65652"/>
                    <a:pt x="-649" y="75158"/>
                    <a:pt x="92" y="84774"/>
                  </a:cubicBezTo>
                  <a:cubicBezTo>
                    <a:pt x="632" y="94978"/>
                    <a:pt x="2549" y="103051"/>
                    <a:pt x="5841" y="108991"/>
                  </a:cubicBezTo>
                  <a:cubicBezTo>
                    <a:pt x="7847" y="112979"/>
                    <a:pt x="11772" y="114850"/>
                    <a:pt x="17616" y="114604"/>
                  </a:cubicBezTo>
                  <a:lnTo>
                    <a:pt x="14554" y="186009"/>
                  </a:lnTo>
                  <a:lnTo>
                    <a:pt x="42805" y="255533"/>
                  </a:lnTo>
                  <a:lnTo>
                    <a:pt x="83522" y="273195"/>
                  </a:lnTo>
                  <a:lnTo>
                    <a:pt x="102396" y="247126"/>
                  </a:lnTo>
                  <a:lnTo>
                    <a:pt x="122616" y="204609"/>
                  </a:lnTo>
                  <a:lnTo>
                    <a:pt x="120458" y="186260"/>
                  </a:lnTo>
                  <a:cubicBezTo>
                    <a:pt x="131381" y="171234"/>
                    <a:pt x="138182" y="159390"/>
                    <a:pt x="140862" y="150728"/>
                  </a:cubicBezTo>
                  <a:cubicBezTo>
                    <a:pt x="141489" y="149961"/>
                    <a:pt x="144065" y="139676"/>
                    <a:pt x="148588" y="119871"/>
                  </a:cubicBezTo>
                  <a:cubicBezTo>
                    <a:pt x="156020" y="102301"/>
                    <a:pt x="160131" y="91107"/>
                    <a:pt x="160921" y="86291"/>
                  </a:cubicBezTo>
                  <a:cubicBezTo>
                    <a:pt x="163942" y="73778"/>
                    <a:pt x="165371" y="62954"/>
                    <a:pt x="165206" y="53820"/>
                  </a:cubicBezTo>
                  <a:cubicBezTo>
                    <a:pt x="164979" y="43979"/>
                    <a:pt x="162777" y="37919"/>
                    <a:pt x="158599" y="35641"/>
                  </a:cubicBezTo>
                  <a:cubicBezTo>
                    <a:pt x="157015" y="34622"/>
                    <a:pt x="154770" y="33887"/>
                    <a:pt x="151861" y="33437"/>
                  </a:cubicBezTo>
                  <a:cubicBezTo>
                    <a:pt x="139956" y="32613"/>
                    <a:pt x="133358" y="31975"/>
                    <a:pt x="132066" y="31521"/>
                  </a:cubicBezTo>
                  <a:cubicBezTo>
                    <a:pt x="128897" y="30916"/>
                    <a:pt x="125984" y="30033"/>
                    <a:pt x="123327" y="28874"/>
                  </a:cubicBezTo>
                  <a:cubicBezTo>
                    <a:pt x="120444" y="27651"/>
                    <a:pt x="117027" y="25678"/>
                    <a:pt x="113075" y="22954"/>
                  </a:cubicBezTo>
                  <a:lnTo>
                    <a:pt x="89359" y="5340"/>
                  </a:lnTo>
                  <a:cubicBezTo>
                    <a:pt x="85231" y="2710"/>
                    <a:pt x="81419" y="1045"/>
                    <a:pt x="77922" y="343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8CD6C0A-76C6-6C7C-74B4-E46EA776DABF}"/>
                </a:ext>
              </a:extLst>
            </p:cNvPr>
            <p:cNvSpPr/>
            <p:nvPr/>
          </p:nvSpPr>
          <p:spPr>
            <a:xfrm>
              <a:off x="7432449" y="2618643"/>
              <a:ext cx="188198" cy="222943"/>
            </a:xfrm>
            <a:custGeom>
              <a:avLst/>
              <a:gdLst>
                <a:gd name="connsiteX0" fmla="*/ 0 w 100515"/>
                <a:gd name="connsiteY0" fmla="*/ 0 h 119072"/>
                <a:gd name="connsiteX1" fmla="*/ 59523 w 100515"/>
                <a:gd name="connsiteY1" fmla="*/ 119073 h 119072"/>
                <a:gd name="connsiteX2" fmla="*/ 100516 w 100515"/>
                <a:gd name="connsiteY2" fmla="*/ 36733 h 119072"/>
                <a:gd name="connsiteX3" fmla="*/ 74964 w 100515"/>
                <a:gd name="connsiteY3" fmla="*/ 51651 h 119072"/>
                <a:gd name="connsiteX4" fmla="*/ 44297 w 100515"/>
                <a:gd name="connsiteY4" fmla="*/ 50726 h 119072"/>
                <a:gd name="connsiteX5" fmla="*/ 23555 w 100515"/>
                <a:gd name="connsiteY5" fmla="*/ 34938 h 119072"/>
                <a:gd name="connsiteX6" fmla="*/ 140 w 100515"/>
                <a:gd name="connsiteY6" fmla="*/ 233 h 11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515" h="119072">
                  <a:moveTo>
                    <a:pt x="0" y="0"/>
                  </a:moveTo>
                  <a:lnTo>
                    <a:pt x="59523" y="119073"/>
                  </a:lnTo>
                  <a:lnTo>
                    <a:pt x="100516" y="36733"/>
                  </a:lnTo>
                  <a:cubicBezTo>
                    <a:pt x="92237" y="44547"/>
                    <a:pt x="83720" y="49520"/>
                    <a:pt x="74964" y="51651"/>
                  </a:cubicBezTo>
                  <a:cubicBezTo>
                    <a:pt x="63871" y="54501"/>
                    <a:pt x="53649" y="54193"/>
                    <a:pt x="44297" y="50726"/>
                  </a:cubicBezTo>
                  <a:cubicBezTo>
                    <a:pt x="37295" y="48189"/>
                    <a:pt x="30381" y="42926"/>
                    <a:pt x="23555" y="34938"/>
                  </a:cubicBezTo>
                  <a:cubicBezTo>
                    <a:pt x="17643" y="28159"/>
                    <a:pt x="9838" y="16591"/>
                    <a:pt x="140" y="233"/>
                  </a:cubicBezTo>
                  <a:close/>
                </a:path>
              </a:pathLst>
            </a:custGeom>
            <a:solidFill>
              <a:srgbClr val="FA5422">
                <a:alpha val="2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B4D1FD7-1984-88AE-CBFE-ADE96BE15864}"/>
                </a:ext>
              </a:extLst>
            </p:cNvPr>
            <p:cNvSpPr/>
            <p:nvPr/>
          </p:nvSpPr>
          <p:spPr>
            <a:xfrm>
              <a:off x="7171639" y="3616468"/>
              <a:ext cx="129446" cy="111138"/>
            </a:xfrm>
            <a:custGeom>
              <a:avLst/>
              <a:gdLst>
                <a:gd name="connsiteX0" fmla="*/ 49880 w 69136"/>
                <a:gd name="connsiteY0" fmla="*/ 0 h 59358"/>
                <a:gd name="connsiteX1" fmla="*/ 0 w 69136"/>
                <a:gd name="connsiteY1" fmla="*/ 37607 h 59358"/>
                <a:gd name="connsiteX2" fmla="*/ 10964 w 69136"/>
                <a:gd name="connsiteY2" fmla="*/ 53886 h 59358"/>
                <a:gd name="connsiteX3" fmla="*/ 31531 w 69136"/>
                <a:gd name="connsiteY3" fmla="*/ 56267 h 59358"/>
                <a:gd name="connsiteX4" fmla="*/ 69137 w 69136"/>
                <a:gd name="connsiteY4" fmla="*/ 19893 h 59358"/>
                <a:gd name="connsiteX5" fmla="*/ 49894 w 69136"/>
                <a:gd name="connsiteY5" fmla="*/ 14 h 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36" h="59358">
                  <a:moveTo>
                    <a:pt x="49880" y="0"/>
                  </a:moveTo>
                  <a:lnTo>
                    <a:pt x="0" y="37607"/>
                  </a:lnTo>
                  <a:cubicBezTo>
                    <a:pt x="4275" y="45399"/>
                    <a:pt x="7930" y="50825"/>
                    <a:pt x="10964" y="53886"/>
                  </a:cubicBezTo>
                  <a:cubicBezTo>
                    <a:pt x="16961" y="60277"/>
                    <a:pt x="23816" y="61070"/>
                    <a:pt x="31531" y="56267"/>
                  </a:cubicBezTo>
                  <a:cubicBezTo>
                    <a:pt x="38844" y="52380"/>
                    <a:pt x="51379" y="40255"/>
                    <a:pt x="69137" y="19893"/>
                  </a:cubicBezTo>
                  <a:lnTo>
                    <a:pt x="49894" y="14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FD80229-770D-4026-953B-12A0DD2A6828}"/>
                </a:ext>
              </a:extLst>
            </p:cNvPr>
            <p:cNvSpPr/>
            <p:nvPr/>
          </p:nvSpPr>
          <p:spPr>
            <a:xfrm>
              <a:off x="7224096" y="3651394"/>
              <a:ext cx="201252" cy="181877"/>
            </a:xfrm>
            <a:custGeom>
              <a:avLst/>
              <a:gdLst>
                <a:gd name="connsiteX0" fmla="*/ 69194 w 107487"/>
                <a:gd name="connsiteY0" fmla="*/ 223 h 97139"/>
                <a:gd name="connsiteX1" fmla="*/ 39762 w 107487"/>
                <a:gd name="connsiteY1" fmla="*/ 694 h 97139"/>
                <a:gd name="connsiteX2" fmla="*/ 0 w 107487"/>
                <a:gd name="connsiteY2" fmla="*/ 40595 h 97139"/>
                <a:gd name="connsiteX3" fmla="*/ 34873 w 107487"/>
                <a:gd name="connsiteY3" fmla="*/ 97139 h 97139"/>
                <a:gd name="connsiteX4" fmla="*/ 67521 w 107487"/>
                <a:gd name="connsiteY4" fmla="*/ 30226 h 97139"/>
                <a:gd name="connsiteX5" fmla="*/ 74614 w 107487"/>
                <a:gd name="connsiteY5" fmla="*/ 20874 h 97139"/>
                <a:gd name="connsiteX6" fmla="*/ 107167 w 107487"/>
                <a:gd name="connsiteY6" fmla="*/ 11320 h 97139"/>
                <a:gd name="connsiteX7" fmla="*/ 100308 w 107487"/>
                <a:gd name="connsiteY7" fmla="*/ 3579 h 97139"/>
                <a:gd name="connsiteX8" fmla="*/ 69396 w 107487"/>
                <a:gd name="connsiteY8" fmla="*/ 227 h 9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487" h="97139">
                  <a:moveTo>
                    <a:pt x="69194" y="223"/>
                  </a:moveTo>
                  <a:cubicBezTo>
                    <a:pt x="53068" y="-188"/>
                    <a:pt x="43258" y="-31"/>
                    <a:pt x="39762" y="694"/>
                  </a:cubicBezTo>
                  <a:lnTo>
                    <a:pt x="0" y="40595"/>
                  </a:lnTo>
                  <a:lnTo>
                    <a:pt x="34873" y="97139"/>
                  </a:lnTo>
                  <a:cubicBezTo>
                    <a:pt x="46474" y="76361"/>
                    <a:pt x="57357" y="54056"/>
                    <a:pt x="67521" y="30226"/>
                  </a:cubicBezTo>
                  <a:lnTo>
                    <a:pt x="74614" y="20874"/>
                  </a:lnTo>
                  <a:cubicBezTo>
                    <a:pt x="91782" y="22874"/>
                    <a:pt x="102633" y="19690"/>
                    <a:pt x="107167" y="11320"/>
                  </a:cubicBezTo>
                  <a:cubicBezTo>
                    <a:pt x="108393" y="7901"/>
                    <a:pt x="106107" y="5320"/>
                    <a:pt x="100308" y="3579"/>
                  </a:cubicBezTo>
                  <a:cubicBezTo>
                    <a:pt x="94094" y="1792"/>
                    <a:pt x="83790" y="675"/>
                    <a:pt x="69396" y="227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DB346A-A58E-F262-241C-7FE7E5440D8E}"/>
                </a:ext>
              </a:extLst>
            </p:cNvPr>
            <p:cNvSpPr/>
            <p:nvPr/>
          </p:nvSpPr>
          <p:spPr>
            <a:xfrm>
              <a:off x="7415448" y="2770499"/>
              <a:ext cx="245632" cy="817039"/>
            </a:xfrm>
            <a:custGeom>
              <a:avLst/>
              <a:gdLst>
                <a:gd name="connsiteX0" fmla="*/ 15146 w 131190"/>
                <a:gd name="connsiteY0" fmla="*/ 9975 h 436373"/>
                <a:gd name="connsiteX1" fmla="*/ 0 w 131190"/>
                <a:gd name="connsiteY1" fmla="*/ 21224 h 436373"/>
                <a:gd name="connsiteX2" fmla="*/ 41062 w 131190"/>
                <a:gd name="connsiteY2" fmla="*/ 30412 h 436373"/>
                <a:gd name="connsiteX3" fmla="*/ 15148 w 131190"/>
                <a:gd name="connsiteY3" fmla="*/ 9976 h 436373"/>
                <a:gd name="connsiteX4" fmla="*/ 15146 w 131190"/>
                <a:gd name="connsiteY4" fmla="*/ 9975 h 436373"/>
                <a:gd name="connsiteX5" fmla="*/ 120387 w 131190"/>
                <a:gd name="connsiteY5" fmla="*/ 0 h 436373"/>
                <a:gd name="connsiteX6" fmla="*/ 89818 w 131190"/>
                <a:gd name="connsiteY6" fmla="*/ 31133 h 436373"/>
                <a:gd name="connsiteX7" fmla="*/ 131191 w 131190"/>
                <a:gd name="connsiteY7" fmla="*/ 10036 h 436373"/>
                <a:gd name="connsiteX8" fmla="*/ 120410 w 131190"/>
                <a:gd name="connsiteY8" fmla="*/ 22 h 436373"/>
                <a:gd name="connsiteX9" fmla="*/ 120387 w 131190"/>
                <a:gd name="connsiteY9" fmla="*/ 0 h 436373"/>
                <a:gd name="connsiteX10" fmla="*/ 71361 w 131190"/>
                <a:gd name="connsiteY10" fmla="*/ 43138 h 436373"/>
                <a:gd name="connsiteX11" fmla="*/ 108428 w 131190"/>
                <a:gd name="connsiteY11" fmla="*/ 436373 h 436373"/>
                <a:gd name="connsiteX12" fmla="*/ 93150 w 131190"/>
                <a:gd name="connsiteY12" fmla="*/ 240936 h 436373"/>
                <a:gd name="connsiteX13" fmla="*/ 71383 w 131190"/>
                <a:gd name="connsiteY13" fmla="*/ 43300 h 436373"/>
                <a:gd name="connsiteX14" fmla="*/ 71361 w 131190"/>
                <a:gd name="connsiteY14" fmla="*/ 43138 h 43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90" h="436373">
                  <a:moveTo>
                    <a:pt x="15146" y="9975"/>
                  </a:moveTo>
                  <a:lnTo>
                    <a:pt x="0" y="21224"/>
                  </a:lnTo>
                  <a:lnTo>
                    <a:pt x="41062" y="30412"/>
                  </a:lnTo>
                  <a:lnTo>
                    <a:pt x="15148" y="9976"/>
                  </a:lnTo>
                  <a:lnTo>
                    <a:pt x="15146" y="9975"/>
                  </a:lnTo>
                  <a:close/>
                  <a:moveTo>
                    <a:pt x="120387" y="0"/>
                  </a:moveTo>
                  <a:lnTo>
                    <a:pt x="89818" y="31133"/>
                  </a:lnTo>
                  <a:lnTo>
                    <a:pt x="131191" y="10036"/>
                  </a:lnTo>
                  <a:lnTo>
                    <a:pt x="120410" y="22"/>
                  </a:lnTo>
                  <a:lnTo>
                    <a:pt x="120387" y="0"/>
                  </a:lnTo>
                  <a:close/>
                  <a:moveTo>
                    <a:pt x="71361" y="43138"/>
                  </a:moveTo>
                  <a:lnTo>
                    <a:pt x="108428" y="436373"/>
                  </a:lnTo>
                  <a:cubicBezTo>
                    <a:pt x="106803" y="396934"/>
                    <a:pt x="101710" y="331788"/>
                    <a:pt x="93150" y="240936"/>
                  </a:cubicBezTo>
                  <a:cubicBezTo>
                    <a:pt x="86406" y="168441"/>
                    <a:pt x="79151" y="102563"/>
                    <a:pt x="71383" y="43300"/>
                  </a:cubicBezTo>
                  <a:lnTo>
                    <a:pt x="71361" y="43138"/>
                  </a:lnTo>
                  <a:close/>
                </a:path>
              </a:pathLst>
            </a:custGeom>
            <a:solidFill>
              <a:srgbClr val="000000">
                <a:alpha val="4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597BE4-3878-CE17-FFCB-73554487D117}"/>
                </a:ext>
              </a:extLst>
            </p:cNvPr>
            <p:cNvSpPr/>
            <p:nvPr/>
          </p:nvSpPr>
          <p:spPr>
            <a:xfrm>
              <a:off x="8880176" y="2488442"/>
              <a:ext cx="1443837" cy="2338763"/>
            </a:xfrm>
            <a:custGeom>
              <a:avLst/>
              <a:gdLst>
                <a:gd name="connsiteX0" fmla="*/ 770286 w 771140"/>
                <a:gd name="connsiteY0" fmla="*/ 0 h 1249112"/>
                <a:gd name="connsiteX1" fmla="*/ 771141 w 771140"/>
                <a:gd name="connsiteY1" fmla="*/ 1248582 h 1249112"/>
                <a:gd name="connsiteX2" fmla="*/ 855 w 771140"/>
                <a:gd name="connsiteY2" fmla="*/ 1249112 h 1249112"/>
                <a:gd name="connsiteX3" fmla="*/ 0 w 771140"/>
                <a:gd name="connsiteY3" fmla="*/ 526 h 12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40" h="1249112">
                  <a:moveTo>
                    <a:pt x="770286" y="0"/>
                  </a:moveTo>
                  <a:lnTo>
                    <a:pt x="771141" y="1248582"/>
                  </a:lnTo>
                  <a:lnTo>
                    <a:pt x="855" y="1249112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B4D9A7-95DF-464C-0173-4F3FE7C9B39C}"/>
                </a:ext>
              </a:extLst>
            </p:cNvPr>
            <p:cNvSpPr/>
            <p:nvPr/>
          </p:nvSpPr>
          <p:spPr>
            <a:xfrm>
              <a:off x="8783241" y="2251295"/>
              <a:ext cx="1637972" cy="3036092"/>
            </a:xfrm>
            <a:custGeom>
              <a:avLst/>
              <a:gdLst>
                <a:gd name="connsiteX0" fmla="*/ 822913 w 874826"/>
                <a:gd name="connsiteY0" fmla="*/ 1375240 h 1621549"/>
                <a:gd name="connsiteX1" fmla="*/ 52627 w 874826"/>
                <a:gd name="connsiteY1" fmla="*/ 1375770 h 1621549"/>
                <a:gd name="connsiteX2" fmla="*/ 51772 w 874826"/>
                <a:gd name="connsiteY2" fmla="*/ 127184 h 1621549"/>
                <a:gd name="connsiteX3" fmla="*/ 822059 w 874826"/>
                <a:gd name="connsiteY3" fmla="*/ 126661 h 1621549"/>
                <a:gd name="connsiteX4" fmla="*/ 822913 w 874826"/>
                <a:gd name="connsiteY4" fmla="*/ 1375240 h 1621549"/>
                <a:gd name="connsiteX5" fmla="*/ 377917 w 874826"/>
                <a:gd name="connsiteY5" fmla="*/ 1502325 h 1621549"/>
                <a:gd name="connsiteX6" fmla="*/ 439455 w 874826"/>
                <a:gd name="connsiteY6" fmla="*/ 1440110 h 1621549"/>
                <a:gd name="connsiteX7" fmla="*/ 501078 w 874826"/>
                <a:gd name="connsiteY7" fmla="*/ 1502243 h 1621549"/>
                <a:gd name="connsiteX8" fmla="*/ 439540 w 874826"/>
                <a:gd name="connsiteY8" fmla="*/ 1564496 h 1621549"/>
                <a:gd name="connsiteX9" fmla="*/ 377917 w 874826"/>
                <a:gd name="connsiteY9" fmla="*/ 1502325 h 1621549"/>
                <a:gd name="connsiteX10" fmla="*/ 874721 w 874826"/>
                <a:gd name="connsiteY10" fmla="*/ 1558416 h 1621549"/>
                <a:gd name="connsiteX11" fmla="*/ 874826 w 874826"/>
                <a:gd name="connsiteY11" fmla="*/ 1558420 h 1621549"/>
                <a:gd name="connsiteX12" fmla="*/ 873802 w 874826"/>
                <a:gd name="connsiteY12" fmla="*/ 62086 h 1621549"/>
                <a:gd name="connsiteX13" fmla="*/ 873802 w 874826"/>
                <a:gd name="connsiteY13" fmla="*/ 62075 h 1621549"/>
                <a:gd name="connsiteX14" fmla="*/ 873802 w 874826"/>
                <a:gd name="connsiteY14" fmla="*/ 61772 h 1621549"/>
                <a:gd name="connsiteX15" fmla="*/ 873778 w 874826"/>
                <a:gd name="connsiteY15" fmla="*/ 61776 h 1621549"/>
                <a:gd name="connsiteX16" fmla="*/ 811632 w 874826"/>
                <a:gd name="connsiteY16" fmla="*/ 0 h 1621549"/>
                <a:gd name="connsiteX17" fmla="*/ 810968 w 874826"/>
                <a:gd name="connsiteY17" fmla="*/ 24 h 1621549"/>
                <a:gd name="connsiteX18" fmla="*/ 810968 w 874826"/>
                <a:gd name="connsiteY18" fmla="*/ 1 h 1621549"/>
                <a:gd name="connsiteX19" fmla="*/ 671416 w 874826"/>
                <a:gd name="connsiteY19" fmla="*/ 100 h 1621549"/>
                <a:gd name="connsiteX20" fmla="*/ 264288 w 874826"/>
                <a:gd name="connsiteY20" fmla="*/ 376 h 1621549"/>
                <a:gd name="connsiteX21" fmla="*/ 62027 w 874826"/>
                <a:gd name="connsiteY21" fmla="*/ 515 h 1621549"/>
                <a:gd name="connsiteX22" fmla="*/ 11 w 874826"/>
                <a:gd name="connsiteY22" fmla="*/ 62369 h 1621549"/>
                <a:gd name="connsiteX23" fmla="*/ 0 w 874826"/>
                <a:gd name="connsiteY23" fmla="*/ 62373 h 1621549"/>
                <a:gd name="connsiteX24" fmla="*/ 1025 w 874826"/>
                <a:gd name="connsiteY24" fmla="*/ 1558999 h 1621549"/>
                <a:gd name="connsiteX25" fmla="*/ 1117 w 874826"/>
                <a:gd name="connsiteY25" fmla="*/ 1559003 h 1621549"/>
                <a:gd name="connsiteX26" fmla="*/ 1026 w 874826"/>
                <a:gd name="connsiteY26" fmla="*/ 1560967 h 1621549"/>
                <a:gd name="connsiteX27" fmla="*/ 63928 w 874826"/>
                <a:gd name="connsiteY27" fmla="*/ 1621550 h 1621549"/>
                <a:gd name="connsiteX28" fmla="*/ 65452 w 874826"/>
                <a:gd name="connsiteY28" fmla="*/ 1621467 h 1621549"/>
                <a:gd name="connsiteX29" fmla="*/ 65452 w 874826"/>
                <a:gd name="connsiteY29" fmla="*/ 1621548 h 1621549"/>
                <a:gd name="connsiteX30" fmla="*/ 813590 w 874826"/>
                <a:gd name="connsiteY30" fmla="*/ 1621043 h 1621549"/>
                <a:gd name="connsiteX31" fmla="*/ 813589 w 874826"/>
                <a:gd name="connsiteY31" fmla="*/ 1621039 h 1621549"/>
                <a:gd name="connsiteX32" fmla="*/ 874815 w 874826"/>
                <a:gd name="connsiteY32" fmla="*/ 1560370 h 1621549"/>
                <a:gd name="connsiteX33" fmla="*/ 874721 w 874826"/>
                <a:gd name="connsiteY33" fmla="*/ 1558416 h 16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4826" h="1621549">
                  <a:moveTo>
                    <a:pt x="822913" y="1375240"/>
                  </a:moveTo>
                  <a:lnTo>
                    <a:pt x="52627" y="1375770"/>
                  </a:lnTo>
                  <a:lnTo>
                    <a:pt x="51772" y="127184"/>
                  </a:lnTo>
                  <a:lnTo>
                    <a:pt x="822059" y="126661"/>
                  </a:lnTo>
                  <a:lnTo>
                    <a:pt x="822913" y="1375240"/>
                  </a:lnTo>
                  <a:close/>
                  <a:moveTo>
                    <a:pt x="377917" y="1502325"/>
                  </a:moveTo>
                  <a:cubicBezTo>
                    <a:pt x="377894" y="1467997"/>
                    <a:pt x="405443" y="1440132"/>
                    <a:pt x="439455" y="1440110"/>
                  </a:cubicBezTo>
                  <a:cubicBezTo>
                    <a:pt x="473479" y="1440087"/>
                    <a:pt x="501055" y="1467913"/>
                    <a:pt x="501078" y="1502243"/>
                  </a:cubicBezTo>
                  <a:cubicBezTo>
                    <a:pt x="501102" y="1536557"/>
                    <a:pt x="473564" y="1564470"/>
                    <a:pt x="439540" y="1564496"/>
                  </a:cubicBezTo>
                  <a:cubicBezTo>
                    <a:pt x="405529" y="1564471"/>
                    <a:pt x="377940" y="1536641"/>
                    <a:pt x="377917" y="1502325"/>
                  </a:cubicBezTo>
                  <a:moveTo>
                    <a:pt x="874721" y="1558416"/>
                  </a:moveTo>
                  <a:lnTo>
                    <a:pt x="874826" y="1558420"/>
                  </a:lnTo>
                  <a:lnTo>
                    <a:pt x="873802" y="62086"/>
                  </a:lnTo>
                  <a:lnTo>
                    <a:pt x="873802" y="62075"/>
                  </a:lnTo>
                  <a:lnTo>
                    <a:pt x="873802" y="61772"/>
                  </a:lnTo>
                  <a:lnTo>
                    <a:pt x="873778" y="61776"/>
                  </a:lnTo>
                  <a:cubicBezTo>
                    <a:pt x="873592" y="27608"/>
                    <a:pt x="845854" y="-24"/>
                    <a:pt x="811632" y="0"/>
                  </a:cubicBezTo>
                  <a:cubicBezTo>
                    <a:pt x="811387" y="0"/>
                    <a:pt x="811189" y="24"/>
                    <a:pt x="810968" y="24"/>
                  </a:cubicBezTo>
                  <a:lnTo>
                    <a:pt x="810968" y="1"/>
                  </a:lnTo>
                  <a:lnTo>
                    <a:pt x="671416" y="100"/>
                  </a:lnTo>
                  <a:lnTo>
                    <a:pt x="264288" y="376"/>
                  </a:lnTo>
                  <a:lnTo>
                    <a:pt x="62027" y="515"/>
                  </a:lnTo>
                  <a:cubicBezTo>
                    <a:pt x="27851" y="559"/>
                    <a:pt x="174" y="28228"/>
                    <a:pt x="11" y="62369"/>
                  </a:cubicBezTo>
                  <a:lnTo>
                    <a:pt x="0" y="62373"/>
                  </a:lnTo>
                  <a:lnTo>
                    <a:pt x="1025" y="1558999"/>
                  </a:lnTo>
                  <a:lnTo>
                    <a:pt x="1117" y="1559003"/>
                  </a:lnTo>
                  <a:cubicBezTo>
                    <a:pt x="1095" y="1559650"/>
                    <a:pt x="1026" y="1560291"/>
                    <a:pt x="1026" y="1560967"/>
                  </a:cubicBezTo>
                  <a:cubicBezTo>
                    <a:pt x="1049" y="1594444"/>
                    <a:pt x="29206" y="1621574"/>
                    <a:pt x="63928" y="1621550"/>
                  </a:cubicBezTo>
                  <a:cubicBezTo>
                    <a:pt x="64440" y="1621550"/>
                    <a:pt x="64941" y="1621479"/>
                    <a:pt x="65452" y="1621467"/>
                  </a:cubicBezTo>
                  <a:lnTo>
                    <a:pt x="65452" y="1621548"/>
                  </a:lnTo>
                  <a:lnTo>
                    <a:pt x="813590" y="1621043"/>
                  </a:lnTo>
                  <a:lnTo>
                    <a:pt x="813589" y="1621039"/>
                  </a:lnTo>
                  <a:cubicBezTo>
                    <a:pt x="847370" y="1621016"/>
                    <a:pt x="874838" y="1593860"/>
                    <a:pt x="874815" y="1560370"/>
                  </a:cubicBezTo>
                  <a:cubicBezTo>
                    <a:pt x="874827" y="1559707"/>
                    <a:pt x="874746" y="1559056"/>
                    <a:pt x="874721" y="1558416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BB9993-0875-D81D-B9B0-5F0B843B9D3E}"/>
                </a:ext>
              </a:extLst>
            </p:cNvPr>
            <p:cNvSpPr/>
            <p:nvPr/>
          </p:nvSpPr>
          <p:spPr>
            <a:xfrm>
              <a:off x="9490831" y="4947672"/>
              <a:ext cx="230598" cy="232891"/>
            </a:xfrm>
            <a:custGeom>
              <a:avLst/>
              <a:gdLst>
                <a:gd name="connsiteX0" fmla="*/ 61538 w 123160"/>
                <a:gd name="connsiteY0" fmla="*/ 0 h 124385"/>
                <a:gd name="connsiteX1" fmla="*/ 123161 w 123160"/>
                <a:gd name="connsiteY1" fmla="*/ 62133 h 124385"/>
                <a:gd name="connsiteX2" fmla="*/ 61623 w 123160"/>
                <a:gd name="connsiteY2" fmla="*/ 124386 h 124385"/>
                <a:gd name="connsiteX3" fmla="*/ 0 w 123160"/>
                <a:gd name="connsiteY3" fmla="*/ 62216 h 124385"/>
                <a:gd name="connsiteX4" fmla="*/ 61538 w 123160"/>
                <a:gd name="connsiteY4" fmla="*/ 0 h 12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60" h="124385">
                  <a:moveTo>
                    <a:pt x="61538" y="0"/>
                  </a:moveTo>
                  <a:cubicBezTo>
                    <a:pt x="95561" y="-23"/>
                    <a:pt x="123137" y="27804"/>
                    <a:pt x="123161" y="62133"/>
                  </a:cubicBezTo>
                  <a:cubicBezTo>
                    <a:pt x="123185" y="96447"/>
                    <a:pt x="95647" y="124360"/>
                    <a:pt x="61623" y="124386"/>
                  </a:cubicBezTo>
                  <a:cubicBezTo>
                    <a:pt x="27612" y="124361"/>
                    <a:pt x="23" y="96531"/>
                    <a:pt x="0" y="62216"/>
                  </a:cubicBezTo>
                  <a:cubicBezTo>
                    <a:pt x="-24" y="27887"/>
                    <a:pt x="27525" y="22"/>
                    <a:pt x="61538" y="0"/>
                  </a:cubicBezTo>
                  <a:close/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9561AD-4593-13F7-FB5C-543238D2BF0D}"/>
                </a:ext>
              </a:extLst>
            </p:cNvPr>
            <p:cNvSpPr/>
            <p:nvPr/>
          </p:nvSpPr>
          <p:spPr>
            <a:xfrm>
              <a:off x="10743713" y="2459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0 h 1"/>
                <a:gd name="connsiteX3" fmla="*/ 0 w 3392"/>
                <a:gd name="connsiteY3" fmla="*/ 0 h 1"/>
                <a:gd name="connsiteX4" fmla="*/ 0 w 3392"/>
                <a:gd name="connsiteY4" fmla="*/ 1 h 1"/>
                <a:gd name="connsiteX5" fmla="*/ 0 w 3392"/>
                <a:gd name="connsiteY5" fmla="*/ 0 h 1"/>
                <a:gd name="connsiteX6" fmla="*/ 0 w 3392"/>
                <a:gd name="connsiteY6" fmla="*/ 0 h 1"/>
                <a:gd name="connsiteX7" fmla="*/ 0 w 3392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EDF2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4C1140B-BB7E-FA5C-C095-6460B51A0CCB}"/>
                </a:ext>
              </a:extLst>
            </p:cNvPr>
            <p:cNvSpPr/>
            <p:nvPr/>
          </p:nvSpPr>
          <p:spPr>
            <a:xfrm>
              <a:off x="10707712" y="3792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2 h 1"/>
                <a:gd name="connsiteX3" fmla="*/ 0 w 3392"/>
                <a:gd name="connsiteY3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B0C990-D059-A844-0167-12F66B6039E9}"/>
                </a:ext>
              </a:extLst>
            </p:cNvPr>
            <p:cNvSpPr/>
            <p:nvPr/>
          </p:nvSpPr>
          <p:spPr>
            <a:xfrm>
              <a:off x="9228147" y="3789118"/>
              <a:ext cx="274573" cy="418332"/>
            </a:xfrm>
            <a:custGeom>
              <a:avLst/>
              <a:gdLst>
                <a:gd name="connsiteX0" fmla="*/ 141014 w 146647"/>
                <a:gd name="connsiteY0" fmla="*/ 94300 h 223427"/>
                <a:gd name="connsiteX1" fmla="*/ 144236 w 146647"/>
                <a:gd name="connsiteY1" fmla="*/ 109448 h 223427"/>
                <a:gd name="connsiteX2" fmla="*/ 137097 w 146647"/>
                <a:gd name="connsiteY2" fmla="*/ 188480 h 223427"/>
                <a:gd name="connsiteX3" fmla="*/ 92208 w 146647"/>
                <a:gd name="connsiteY3" fmla="*/ 223428 h 223427"/>
                <a:gd name="connsiteX4" fmla="*/ 37082 w 146647"/>
                <a:gd name="connsiteY4" fmla="*/ 192845 h 223427"/>
                <a:gd name="connsiteX5" fmla="*/ 22025 w 146647"/>
                <a:gd name="connsiteY5" fmla="*/ 170592 h 223427"/>
                <a:gd name="connsiteX6" fmla="*/ 15634 w 146647"/>
                <a:gd name="connsiteY6" fmla="*/ 157706 h 223427"/>
                <a:gd name="connsiteX7" fmla="*/ 5696 w 146647"/>
                <a:gd name="connsiteY7" fmla="*/ 128961 h 223427"/>
                <a:gd name="connsiteX8" fmla="*/ 5507 w 146647"/>
                <a:gd name="connsiteY8" fmla="*/ 45784 h 223427"/>
                <a:gd name="connsiteX9" fmla="*/ 45062 w 146647"/>
                <a:gd name="connsiteY9" fmla="*/ 1176 h 223427"/>
                <a:gd name="connsiteX10" fmla="*/ 101192 w 146647"/>
                <a:gd name="connsiteY10" fmla="*/ 21274 h 223427"/>
                <a:gd name="connsiteX11" fmla="*/ 141014 w 146647"/>
                <a:gd name="connsiteY11" fmla="*/ 94300 h 2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647" h="223427">
                  <a:moveTo>
                    <a:pt x="141014" y="94300"/>
                  </a:moveTo>
                  <a:lnTo>
                    <a:pt x="144236" y="109448"/>
                  </a:lnTo>
                  <a:cubicBezTo>
                    <a:pt x="149043" y="140393"/>
                    <a:pt x="146664" y="166737"/>
                    <a:pt x="137097" y="188480"/>
                  </a:cubicBezTo>
                  <a:cubicBezTo>
                    <a:pt x="127429" y="210233"/>
                    <a:pt x="112466" y="221882"/>
                    <a:pt x="92208" y="223428"/>
                  </a:cubicBezTo>
                  <a:cubicBezTo>
                    <a:pt x="72487" y="223386"/>
                    <a:pt x="54111" y="213191"/>
                    <a:pt x="37082" y="192845"/>
                  </a:cubicBezTo>
                  <a:cubicBezTo>
                    <a:pt x="31609" y="186260"/>
                    <a:pt x="26590" y="178843"/>
                    <a:pt x="22025" y="170592"/>
                  </a:cubicBezTo>
                  <a:lnTo>
                    <a:pt x="15634" y="157706"/>
                  </a:lnTo>
                  <a:cubicBezTo>
                    <a:pt x="11638" y="148735"/>
                    <a:pt x="8326" y="139153"/>
                    <a:pt x="5696" y="128961"/>
                  </a:cubicBezTo>
                  <a:cubicBezTo>
                    <a:pt x="-1835" y="97547"/>
                    <a:pt x="-1898" y="69821"/>
                    <a:pt x="5507" y="45784"/>
                  </a:cubicBezTo>
                  <a:cubicBezTo>
                    <a:pt x="12912" y="21746"/>
                    <a:pt x="26098" y="6876"/>
                    <a:pt x="45062" y="1176"/>
                  </a:cubicBezTo>
                  <a:cubicBezTo>
                    <a:pt x="64432" y="-2943"/>
                    <a:pt x="83143" y="3756"/>
                    <a:pt x="101192" y="21274"/>
                  </a:cubicBezTo>
                  <a:cubicBezTo>
                    <a:pt x="119242" y="38791"/>
                    <a:pt x="132515" y="63133"/>
                    <a:pt x="141014" y="94300"/>
                  </a:cubicBezTo>
                </a:path>
              </a:pathLst>
            </a:custGeom>
            <a:solidFill>
              <a:srgbClr val="FF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512031-2667-BAD1-838B-A7DE065CE992}"/>
                </a:ext>
              </a:extLst>
            </p:cNvPr>
            <p:cNvSpPr/>
            <p:nvPr/>
          </p:nvSpPr>
          <p:spPr>
            <a:xfrm>
              <a:off x="8563788" y="3402071"/>
              <a:ext cx="990137" cy="1230171"/>
            </a:xfrm>
            <a:custGeom>
              <a:avLst/>
              <a:gdLst>
                <a:gd name="connsiteX0" fmla="*/ 373360 w 528823"/>
                <a:gd name="connsiteY0" fmla="*/ 186796 h 657023"/>
                <a:gd name="connsiteX1" fmla="*/ 325512 w 528823"/>
                <a:gd name="connsiteY1" fmla="*/ 0 h 657023"/>
                <a:gd name="connsiteX2" fmla="*/ 281612 w 528823"/>
                <a:gd name="connsiteY2" fmla="*/ 11246 h 657023"/>
                <a:gd name="connsiteX3" fmla="*/ 291452 w 528823"/>
                <a:gd name="connsiteY3" fmla="*/ 49659 h 657023"/>
                <a:gd name="connsiteX4" fmla="*/ 0 w 528823"/>
                <a:gd name="connsiteY4" fmla="*/ 281578 h 657023"/>
                <a:gd name="connsiteX5" fmla="*/ 71300 w 528823"/>
                <a:gd name="connsiteY5" fmla="*/ 559936 h 657023"/>
                <a:gd name="connsiteX6" fmla="*/ 437188 w 528823"/>
                <a:gd name="connsiteY6" fmla="*/ 618612 h 657023"/>
                <a:gd name="connsiteX7" fmla="*/ 447027 w 528823"/>
                <a:gd name="connsiteY7" fmla="*/ 657023 h 657023"/>
                <a:gd name="connsiteX8" fmla="*/ 490928 w 528823"/>
                <a:gd name="connsiteY8" fmla="*/ 645781 h 657023"/>
                <a:gd name="connsiteX9" fmla="*/ 443079 w 528823"/>
                <a:gd name="connsiteY9" fmla="*/ 458980 h 657023"/>
                <a:gd name="connsiteX10" fmla="*/ 524337 w 528823"/>
                <a:gd name="connsiteY10" fmla="*/ 293146 h 657023"/>
                <a:gd name="connsiteX11" fmla="*/ 373360 w 528823"/>
                <a:gd name="connsiteY11" fmla="*/ 186796 h 657023"/>
                <a:gd name="connsiteX12" fmla="*/ 431665 w 528823"/>
                <a:gd name="connsiteY12" fmla="*/ 414419 h 657023"/>
                <a:gd name="connsiteX13" fmla="*/ 384718 w 528823"/>
                <a:gd name="connsiteY13" fmla="*/ 231140 h 657023"/>
                <a:gd name="connsiteX14" fmla="*/ 480437 w 528823"/>
                <a:gd name="connsiteY14" fmla="*/ 304393 h 657023"/>
                <a:gd name="connsiteX15" fmla="*/ 431665 w 528823"/>
                <a:gd name="connsiteY15" fmla="*/ 414419 h 6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8823" h="657023">
                  <a:moveTo>
                    <a:pt x="373360" y="186796"/>
                  </a:moveTo>
                  <a:lnTo>
                    <a:pt x="325512" y="0"/>
                  </a:lnTo>
                  <a:lnTo>
                    <a:pt x="281612" y="11246"/>
                  </a:lnTo>
                  <a:lnTo>
                    <a:pt x="291452" y="49659"/>
                  </a:lnTo>
                  <a:cubicBezTo>
                    <a:pt x="194839" y="208121"/>
                    <a:pt x="73407" y="262728"/>
                    <a:pt x="0" y="281578"/>
                  </a:cubicBezTo>
                  <a:lnTo>
                    <a:pt x="71300" y="559936"/>
                  </a:lnTo>
                  <a:cubicBezTo>
                    <a:pt x="143946" y="539319"/>
                    <a:pt x="276135" y="525875"/>
                    <a:pt x="437188" y="618612"/>
                  </a:cubicBezTo>
                  <a:lnTo>
                    <a:pt x="447027" y="657023"/>
                  </a:lnTo>
                  <a:lnTo>
                    <a:pt x="490928" y="645781"/>
                  </a:lnTo>
                  <a:lnTo>
                    <a:pt x="443079" y="458980"/>
                  </a:lnTo>
                  <a:cubicBezTo>
                    <a:pt x="506289" y="431795"/>
                    <a:pt x="541936" y="361852"/>
                    <a:pt x="524337" y="293146"/>
                  </a:cubicBezTo>
                  <a:cubicBezTo>
                    <a:pt x="506739" y="224438"/>
                    <a:pt x="441855" y="180247"/>
                    <a:pt x="373360" y="186796"/>
                  </a:cubicBezTo>
                  <a:close/>
                  <a:moveTo>
                    <a:pt x="431665" y="414419"/>
                  </a:moveTo>
                  <a:lnTo>
                    <a:pt x="384718" y="231140"/>
                  </a:lnTo>
                  <a:cubicBezTo>
                    <a:pt x="428790" y="230606"/>
                    <a:pt x="469080" y="260054"/>
                    <a:pt x="480437" y="304393"/>
                  </a:cubicBezTo>
                  <a:cubicBezTo>
                    <a:pt x="491795" y="348732"/>
                    <a:pt x="470623" y="393916"/>
                    <a:pt x="431665" y="414419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479626-42D7-B82C-1265-C4B4AD933F44}"/>
                </a:ext>
              </a:extLst>
            </p:cNvPr>
            <p:cNvSpPr/>
            <p:nvPr/>
          </p:nvSpPr>
          <p:spPr>
            <a:xfrm>
              <a:off x="8414063" y="3883102"/>
              <a:ext cx="367033" cy="620245"/>
            </a:xfrm>
            <a:custGeom>
              <a:avLst/>
              <a:gdLst>
                <a:gd name="connsiteX0" fmla="*/ 0 w 196029"/>
                <a:gd name="connsiteY0" fmla="*/ 30476 h 331267"/>
                <a:gd name="connsiteX1" fmla="*/ 59492 w 196029"/>
                <a:gd name="connsiteY1" fmla="*/ 15238 h 331267"/>
                <a:gd name="connsiteX2" fmla="*/ 118984 w 196029"/>
                <a:gd name="connsiteY2" fmla="*/ 0 h 331267"/>
                <a:gd name="connsiteX3" fmla="*/ 196030 w 196029"/>
                <a:gd name="connsiteY3" fmla="*/ 300792 h 331267"/>
                <a:gd name="connsiteX4" fmla="*/ 77047 w 196029"/>
                <a:gd name="connsiteY4" fmla="*/ 331267 h 331267"/>
                <a:gd name="connsiteX5" fmla="*/ 0 w 196029"/>
                <a:gd name="connsiteY5" fmla="*/ 30476 h 33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29" h="331267">
                  <a:moveTo>
                    <a:pt x="0" y="30476"/>
                  </a:moveTo>
                  <a:lnTo>
                    <a:pt x="59492" y="15238"/>
                  </a:lnTo>
                  <a:lnTo>
                    <a:pt x="118984" y="0"/>
                  </a:lnTo>
                  <a:cubicBezTo>
                    <a:pt x="144665" y="100263"/>
                    <a:pt x="170348" y="200527"/>
                    <a:pt x="196030" y="300792"/>
                  </a:cubicBezTo>
                  <a:cubicBezTo>
                    <a:pt x="156369" y="310951"/>
                    <a:pt x="116708" y="321109"/>
                    <a:pt x="77047" y="331267"/>
                  </a:cubicBezTo>
                  <a:cubicBezTo>
                    <a:pt x="51364" y="231004"/>
                    <a:pt x="25682" y="130740"/>
                    <a:pt x="0" y="30476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CF93C3D-1A46-1F85-5BA1-A988A5F8D664}"/>
                </a:ext>
              </a:extLst>
            </p:cNvPr>
            <p:cNvSpPr/>
            <p:nvPr/>
          </p:nvSpPr>
          <p:spPr>
            <a:xfrm>
              <a:off x="7879395" y="3915254"/>
              <a:ext cx="868356" cy="1148636"/>
            </a:xfrm>
            <a:custGeom>
              <a:avLst/>
              <a:gdLst>
                <a:gd name="connsiteX0" fmla="*/ 433337 w 463781"/>
                <a:gd name="connsiteY0" fmla="*/ 456681 h 613476"/>
                <a:gd name="connsiteX1" fmla="*/ 348789 w 463781"/>
                <a:gd name="connsiteY1" fmla="*/ 319279 h 613476"/>
                <a:gd name="connsiteX2" fmla="*/ 395543 w 463781"/>
                <a:gd name="connsiteY2" fmla="*/ 307304 h 613476"/>
                <a:gd name="connsiteX3" fmla="*/ 316829 w 463781"/>
                <a:gd name="connsiteY3" fmla="*/ 0 h 613476"/>
                <a:gd name="connsiteX4" fmla="*/ 119275 w 463781"/>
                <a:gd name="connsiteY4" fmla="*/ 50605 h 613476"/>
                <a:gd name="connsiteX5" fmla="*/ 4979 w 463781"/>
                <a:gd name="connsiteY5" fmla="*/ 243611 h 613476"/>
                <a:gd name="connsiteX6" fmla="*/ 174216 w 463781"/>
                <a:gd name="connsiteY6" fmla="*/ 361895 h 613476"/>
                <a:gd name="connsiteX7" fmla="*/ 299953 w 463781"/>
                <a:gd name="connsiteY7" fmla="*/ 570605 h 613476"/>
                <a:gd name="connsiteX8" fmla="*/ 354922 w 463781"/>
                <a:gd name="connsiteY8" fmla="*/ 610791 h 613476"/>
                <a:gd name="connsiteX9" fmla="*/ 397954 w 463781"/>
                <a:gd name="connsiteY9" fmla="*/ 610762 h 613476"/>
                <a:gd name="connsiteX10" fmla="*/ 422241 w 463781"/>
                <a:gd name="connsiteY10" fmla="*/ 600568 h 613476"/>
                <a:gd name="connsiteX11" fmla="*/ 463256 w 463781"/>
                <a:gd name="connsiteY11" fmla="*/ 536966 h 613476"/>
                <a:gd name="connsiteX12" fmla="*/ 433337 w 463781"/>
                <a:gd name="connsiteY12" fmla="*/ 456681 h 6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781" h="613476">
                  <a:moveTo>
                    <a:pt x="433337" y="456681"/>
                  </a:moveTo>
                  <a:cubicBezTo>
                    <a:pt x="373815" y="398719"/>
                    <a:pt x="355315" y="354802"/>
                    <a:pt x="348789" y="319279"/>
                  </a:cubicBezTo>
                  <a:lnTo>
                    <a:pt x="395543" y="307304"/>
                  </a:lnTo>
                  <a:lnTo>
                    <a:pt x="316829" y="0"/>
                  </a:lnTo>
                  <a:lnTo>
                    <a:pt x="119275" y="50605"/>
                  </a:lnTo>
                  <a:cubicBezTo>
                    <a:pt x="34547" y="72305"/>
                    <a:pt x="-16722" y="158886"/>
                    <a:pt x="4979" y="243611"/>
                  </a:cubicBezTo>
                  <a:cubicBezTo>
                    <a:pt x="24657" y="320438"/>
                    <a:pt x="97594" y="369588"/>
                    <a:pt x="174216" y="361895"/>
                  </a:cubicBezTo>
                  <a:lnTo>
                    <a:pt x="299953" y="570605"/>
                  </a:lnTo>
                  <a:cubicBezTo>
                    <a:pt x="312219" y="591094"/>
                    <a:pt x="331753" y="605262"/>
                    <a:pt x="354922" y="610791"/>
                  </a:cubicBezTo>
                  <a:cubicBezTo>
                    <a:pt x="369176" y="614392"/>
                    <a:pt x="383904" y="614360"/>
                    <a:pt x="397954" y="610762"/>
                  </a:cubicBezTo>
                  <a:cubicBezTo>
                    <a:pt x="406295" y="608625"/>
                    <a:pt x="414519" y="605113"/>
                    <a:pt x="422241" y="600568"/>
                  </a:cubicBezTo>
                  <a:cubicBezTo>
                    <a:pt x="445460" y="586200"/>
                    <a:pt x="460059" y="563750"/>
                    <a:pt x="463256" y="536966"/>
                  </a:cubicBezTo>
                  <a:cubicBezTo>
                    <a:pt x="466388" y="508095"/>
                    <a:pt x="455387" y="477934"/>
                    <a:pt x="433337" y="45668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EDE8A2-0EF6-47C6-7FAD-D48DF643883E}"/>
                </a:ext>
              </a:extLst>
            </p:cNvPr>
            <p:cNvSpPr/>
            <p:nvPr/>
          </p:nvSpPr>
          <p:spPr>
            <a:xfrm>
              <a:off x="8643011" y="4383096"/>
              <a:ext cx="0" cy="4"/>
            </a:xfrm>
            <a:custGeom>
              <a:avLst/>
              <a:gdLst>
                <a:gd name="connsiteX0" fmla="*/ 0 w 0"/>
                <a:gd name="connsiteY0" fmla="*/ 0 h 2"/>
                <a:gd name="connsiteX1" fmla="*/ 1 w 0"/>
                <a:gd name="connsiteY1" fmla="*/ 2 h 2"/>
                <a:gd name="connsiteX2" fmla="*/ 0 w 0"/>
                <a:gd name="connsiteY2" fmla="*/ 2 h 2"/>
                <a:gd name="connsiteX3" fmla="*/ 0 w 0"/>
                <a:gd name="connsiteY3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">
                  <a:moveTo>
                    <a:pt x="0" y="0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BE85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61AC75-C5BE-6F7A-8432-5F8747FDB109}"/>
                </a:ext>
              </a:extLst>
            </p:cNvPr>
            <p:cNvSpPr/>
            <p:nvPr/>
          </p:nvSpPr>
          <p:spPr>
            <a:xfrm>
              <a:off x="9107299" y="3407866"/>
              <a:ext cx="350298" cy="1221603"/>
            </a:xfrm>
            <a:custGeom>
              <a:avLst/>
              <a:gdLst>
                <a:gd name="connsiteX0" fmla="*/ 0 w 187091"/>
                <a:gd name="connsiteY0" fmla="*/ 5473 h 652447"/>
                <a:gd name="connsiteX1" fmla="*/ 10686 w 187091"/>
                <a:gd name="connsiteY1" fmla="*/ 2737 h 652447"/>
                <a:gd name="connsiteX2" fmla="*/ 21371 w 187091"/>
                <a:gd name="connsiteY2" fmla="*/ 0 h 652447"/>
                <a:gd name="connsiteX3" fmla="*/ 187092 w 187091"/>
                <a:gd name="connsiteY3" fmla="*/ 646973 h 652447"/>
                <a:gd name="connsiteX4" fmla="*/ 165721 w 187091"/>
                <a:gd name="connsiteY4" fmla="*/ 652447 h 652447"/>
                <a:gd name="connsiteX5" fmla="*/ 0 w 187091"/>
                <a:gd name="connsiteY5" fmla="*/ 5473 h 6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091" h="652447">
                  <a:moveTo>
                    <a:pt x="0" y="5473"/>
                  </a:moveTo>
                  <a:lnTo>
                    <a:pt x="10686" y="2737"/>
                  </a:lnTo>
                  <a:lnTo>
                    <a:pt x="21371" y="0"/>
                  </a:lnTo>
                  <a:cubicBezTo>
                    <a:pt x="76612" y="215656"/>
                    <a:pt x="131852" y="431314"/>
                    <a:pt x="187092" y="646973"/>
                  </a:cubicBezTo>
                  <a:cubicBezTo>
                    <a:pt x="179968" y="648797"/>
                    <a:pt x="172844" y="650622"/>
                    <a:pt x="165721" y="652447"/>
                  </a:cubicBezTo>
                  <a:cubicBezTo>
                    <a:pt x="110481" y="436788"/>
                    <a:pt x="55240" y="221130"/>
                    <a:pt x="0" y="5473"/>
                  </a:cubicBezTo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8D7755-D855-DA29-0601-216FF0D3BE77}"/>
                </a:ext>
              </a:extLst>
            </p:cNvPr>
            <p:cNvSpPr/>
            <p:nvPr/>
          </p:nvSpPr>
          <p:spPr>
            <a:xfrm>
              <a:off x="9254802" y="3747230"/>
              <a:ext cx="319798" cy="515047"/>
            </a:xfrm>
            <a:custGeom>
              <a:avLst/>
              <a:gdLst>
                <a:gd name="connsiteX0" fmla="*/ 0 w 170801"/>
                <a:gd name="connsiteY0" fmla="*/ 3231 h 275082"/>
                <a:gd name="connsiteX1" fmla="*/ 72171 w 170801"/>
                <a:gd name="connsiteY1" fmla="*/ 275082 h 275082"/>
                <a:gd name="connsiteX2" fmla="*/ 122185 w 170801"/>
                <a:gd name="connsiteY2" fmla="*/ 247625 h 275082"/>
                <a:gd name="connsiteX3" fmla="*/ 155027 w 170801"/>
                <a:gd name="connsiteY3" fmla="*/ 205973 h 275082"/>
                <a:gd name="connsiteX4" fmla="*/ 169454 w 170801"/>
                <a:gd name="connsiteY4" fmla="*/ 160807 h 275082"/>
                <a:gd name="connsiteX5" fmla="*/ 170742 w 170801"/>
                <a:gd name="connsiteY5" fmla="*/ 136250 h 275082"/>
                <a:gd name="connsiteX6" fmla="*/ 169905 w 170801"/>
                <a:gd name="connsiteY6" fmla="*/ 123477 h 275082"/>
                <a:gd name="connsiteX7" fmla="*/ 166241 w 170801"/>
                <a:gd name="connsiteY7" fmla="*/ 104660 h 275082"/>
                <a:gd name="connsiteX8" fmla="*/ 144995 w 170801"/>
                <a:gd name="connsiteY8" fmla="*/ 59327 h 275082"/>
                <a:gd name="connsiteX9" fmla="*/ 129659 w 170801"/>
                <a:gd name="connsiteY9" fmla="*/ 40995 h 275082"/>
                <a:gd name="connsiteX10" fmla="*/ 120812 w 170801"/>
                <a:gd name="connsiteY10" fmla="*/ 32913 h 275082"/>
                <a:gd name="connsiteX11" fmla="*/ 100761 w 170801"/>
                <a:gd name="connsiteY11" fmla="*/ 18917 h 275082"/>
                <a:gd name="connsiteX12" fmla="*/ 69097 w 170801"/>
                <a:gd name="connsiteY12" fmla="*/ 5294 h 275082"/>
                <a:gd name="connsiteX13" fmla="*/ 46920 w 170801"/>
                <a:gd name="connsiteY13" fmla="*/ 875 h 275082"/>
                <a:gd name="connsiteX14" fmla="*/ 0 w 170801"/>
                <a:gd name="connsiteY14" fmla="*/ 3231 h 27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801" h="275082">
                  <a:moveTo>
                    <a:pt x="0" y="3231"/>
                  </a:moveTo>
                  <a:lnTo>
                    <a:pt x="72171" y="275082"/>
                  </a:lnTo>
                  <a:cubicBezTo>
                    <a:pt x="91201" y="269182"/>
                    <a:pt x="107873" y="260030"/>
                    <a:pt x="122185" y="247625"/>
                  </a:cubicBezTo>
                  <a:cubicBezTo>
                    <a:pt x="137506" y="233449"/>
                    <a:pt x="148453" y="219565"/>
                    <a:pt x="155027" y="205973"/>
                  </a:cubicBezTo>
                  <a:cubicBezTo>
                    <a:pt x="162469" y="191796"/>
                    <a:pt x="167278" y="176740"/>
                    <a:pt x="169454" y="160807"/>
                  </a:cubicBezTo>
                  <a:cubicBezTo>
                    <a:pt x="170542" y="152841"/>
                    <a:pt x="170971" y="144655"/>
                    <a:pt x="170742" y="136250"/>
                  </a:cubicBezTo>
                  <a:lnTo>
                    <a:pt x="169905" y="123477"/>
                  </a:lnTo>
                  <a:lnTo>
                    <a:pt x="166241" y="104660"/>
                  </a:lnTo>
                  <a:cubicBezTo>
                    <a:pt x="161254" y="87622"/>
                    <a:pt x="154172" y="72511"/>
                    <a:pt x="144995" y="59327"/>
                  </a:cubicBezTo>
                  <a:cubicBezTo>
                    <a:pt x="140407" y="52734"/>
                    <a:pt x="135295" y="46623"/>
                    <a:pt x="129659" y="40995"/>
                  </a:cubicBezTo>
                  <a:lnTo>
                    <a:pt x="120812" y="32913"/>
                  </a:lnTo>
                  <a:cubicBezTo>
                    <a:pt x="114653" y="27767"/>
                    <a:pt x="107969" y="23101"/>
                    <a:pt x="100761" y="18917"/>
                  </a:cubicBezTo>
                  <a:cubicBezTo>
                    <a:pt x="83454" y="10104"/>
                    <a:pt x="72899" y="5563"/>
                    <a:pt x="69097" y="5294"/>
                  </a:cubicBezTo>
                  <a:cubicBezTo>
                    <a:pt x="61847" y="3199"/>
                    <a:pt x="54455" y="1726"/>
                    <a:pt x="46920" y="875"/>
                  </a:cubicBezTo>
                  <a:cubicBezTo>
                    <a:pt x="31855" y="-829"/>
                    <a:pt x="16215" y="-44"/>
                    <a:pt x="0" y="323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7194E9-B874-F285-99ED-44D6A9117BC9}"/>
                </a:ext>
              </a:extLst>
            </p:cNvPr>
            <p:cNvSpPr/>
            <p:nvPr/>
          </p:nvSpPr>
          <p:spPr>
            <a:xfrm>
              <a:off x="7869352" y="4007847"/>
              <a:ext cx="362940" cy="595032"/>
            </a:xfrm>
            <a:custGeom>
              <a:avLst/>
              <a:gdLst>
                <a:gd name="connsiteX0" fmla="*/ 116239 w 193843"/>
                <a:gd name="connsiteY0" fmla="*/ 0 h 317801"/>
                <a:gd name="connsiteX1" fmla="*/ 193844 w 193843"/>
                <a:gd name="connsiteY1" fmla="*/ 314377 h 317801"/>
                <a:gd name="connsiteX2" fmla="*/ 128157 w 193843"/>
                <a:gd name="connsiteY2" fmla="*/ 314341 h 317801"/>
                <a:gd name="connsiteX3" fmla="*/ 71950 w 193843"/>
                <a:gd name="connsiteY3" fmla="*/ 290467 h 317801"/>
                <a:gd name="connsiteX4" fmla="*/ 32387 w 193843"/>
                <a:gd name="connsiteY4" fmla="*/ 252861 h 317801"/>
                <a:gd name="connsiteX5" fmla="*/ 17495 w 193843"/>
                <a:gd name="connsiteY5" fmla="*/ 228782 h 317801"/>
                <a:gd name="connsiteX6" fmla="*/ 11271 w 193843"/>
                <a:gd name="connsiteY6" fmla="*/ 215426 h 317801"/>
                <a:gd name="connsiteX7" fmla="*/ 4556 w 193843"/>
                <a:gd name="connsiteY7" fmla="*/ 194402 h 317801"/>
                <a:gd name="connsiteX8" fmla="*/ 912 w 193843"/>
                <a:gd name="connsiteY8" fmla="*/ 136879 h 317801"/>
                <a:gd name="connsiteX9" fmla="*/ 6249 w 193843"/>
                <a:gd name="connsiteY9" fmla="*/ 109884 h 317801"/>
                <a:gd name="connsiteX10" fmla="*/ 10706 w 193843"/>
                <a:gd name="connsiteY10" fmla="*/ 96830 h 317801"/>
                <a:gd name="connsiteX11" fmla="*/ 23201 w 193843"/>
                <a:gd name="connsiteY11" fmla="*/ 71604 h 317801"/>
                <a:gd name="connsiteX12" fmla="*/ 47626 w 193843"/>
                <a:gd name="connsiteY12" fmla="*/ 40323 h 317801"/>
                <a:gd name="connsiteX13" fmla="*/ 67568 w 193843"/>
                <a:gd name="connsiteY13" fmla="*/ 23590 h 317801"/>
                <a:gd name="connsiteX14" fmla="*/ 116239 w 193843"/>
                <a:gd name="connsiteY14" fmla="*/ 0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843" h="317801">
                  <a:moveTo>
                    <a:pt x="116239" y="0"/>
                  </a:moveTo>
                  <a:lnTo>
                    <a:pt x="193844" y="314377"/>
                  </a:lnTo>
                  <a:cubicBezTo>
                    <a:pt x="171367" y="318955"/>
                    <a:pt x="149472" y="318943"/>
                    <a:pt x="128157" y="314341"/>
                  </a:cubicBezTo>
                  <a:cubicBezTo>
                    <a:pt x="104844" y="308509"/>
                    <a:pt x="86108" y="300551"/>
                    <a:pt x="71950" y="290467"/>
                  </a:cubicBezTo>
                  <a:cubicBezTo>
                    <a:pt x="56590" y="280276"/>
                    <a:pt x="43402" y="267741"/>
                    <a:pt x="32387" y="252861"/>
                  </a:cubicBezTo>
                  <a:cubicBezTo>
                    <a:pt x="26880" y="245419"/>
                    <a:pt x="21916" y="237393"/>
                    <a:pt x="17495" y="228782"/>
                  </a:cubicBezTo>
                  <a:lnTo>
                    <a:pt x="11271" y="215426"/>
                  </a:lnTo>
                  <a:lnTo>
                    <a:pt x="4556" y="194402"/>
                  </a:lnTo>
                  <a:cubicBezTo>
                    <a:pt x="160" y="174442"/>
                    <a:pt x="-1055" y="155267"/>
                    <a:pt x="912" y="136879"/>
                  </a:cubicBezTo>
                  <a:cubicBezTo>
                    <a:pt x="1895" y="127684"/>
                    <a:pt x="3674" y="118686"/>
                    <a:pt x="6249" y="109884"/>
                  </a:cubicBezTo>
                  <a:lnTo>
                    <a:pt x="10706" y="96830"/>
                  </a:lnTo>
                  <a:cubicBezTo>
                    <a:pt x="14075" y="88223"/>
                    <a:pt x="18241" y="79815"/>
                    <a:pt x="23201" y="71604"/>
                  </a:cubicBezTo>
                  <a:cubicBezTo>
                    <a:pt x="35795" y="53128"/>
                    <a:pt x="43937" y="42701"/>
                    <a:pt x="47626" y="40323"/>
                  </a:cubicBezTo>
                  <a:cubicBezTo>
                    <a:pt x="53786" y="34196"/>
                    <a:pt x="60433" y="28619"/>
                    <a:pt x="67568" y="23590"/>
                  </a:cubicBezTo>
                  <a:cubicBezTo>
                    <a:pt x="81833" y="13531"/>
                    <a:pt x="98057" y="5668"/>
                    <a:pt x="116239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A382D6-3EAA-1632-E6C7-915664C862C1}"/>
                </a:ext>
              </a:extLst>
            </p:cNvPr>
            <p:cNvSpPr/>
            <p:nvPr/>
          </p:nvSpPr>
          <p:spPr>
            <a:xfrm>
              <a:off x="8103123" y="3266070"/>
              <a:ext cx="0" cy="2"/>
            </a:xfrm>
            <a:custGeom>
              <a:avLst/>
              <a:gdLst>
                <a:gd name="connsiteX0" fmla="*/ 0 w 0"/>
                <a:gd name="connsiteY0" fmla="*/ 0 h 1"/>
                <a:gd name="connsiteX1" fmla="*/ 0 w 0"/>
                <a:gd name="connsiteY1" fmla="*/ 0 h 1"/>
                <a:gd name="connsiteX2" fmla="*/ 0 w 0"/>
                <a:gd name="connsiteY2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72E74B9-0F2A-E506-EE48-8D0E99209533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0EBA4D-A275-3D3E-A5A2-2C52BCE0812D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7AB0BDC-EF27-DB1B-D465-96EF97B4F1BF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EE283F7-B635-F48C-C9B0-95F6C47326DC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9AE5CD1-FFCA-C6EC-2FC1-D861B6513427}"/>
                </a:ext>
              </a:extLst>
            </p:cNvPr>
            <p:cNvSpPr/>
            <p:nvPr/>
          </p:nvSpPr>
          <p:spPr>
            <a:xfrm>
              <a:off x="10544139" y="4241344"/>
              <a:ext cx="512960" cy="470828"/>
            </a:xfrm>
            <a:custGeom>
              <a:avLst/>
              <a:gdLst>
                <a:gd name="connsiteX0" fmla="*/ 194191 w 273967"/>
                <a:gd name="connsiteY0" fmla="*/ 105 h 251465"/>
                <a:gd name="connsiteX1" fmla="*/ 194016 w 273967"/>
                <a:gd name="connsiteY1" fmla="*/ 112 h 251465"/>
                <a:gd name="connsiteX2" fmla="*/ 149137 w 273967"/>
                <a:gd name="connsiteY2" fmla="*/ 21299 h 251465"/>
                <a:gd name="connsiteX3" fmla="*/ 135360 w 273967"/>
                <a:gd name="connsiteY3" fmla="*/ 42235 h 251465"/>
                <a:gd name="connsiteX4" fmla="*/ 135234 w 273967"/>
                <a:gd name="connsiteY4" fmla="*/ 42326 h 251465"/>
                <a:gd name="connsiteX5" fmla="*/ 132274 w 273967"/>
                <a:gd name="connsiteY5" fmla="*/ 38719 h 251465"/>
                <a:gd name="connsiteX6" fmla="*/ 100542 w 273967"/>
                <a:gd name="connsiteY6" fmla="*/ 11705 h 251465"/>
                <a:gd name="connsiteX7" fmla="*/ 69548 w 273967"/>
                <a:gd name="connsiteY7" fmla="*/ 6637 h 251465"/>
                <a:gd name="connsiteX8" fmla="*/ 60983 w 273967"/>
                <a:gd name="connsiteY8" fmla="*/ 7502 h 251465"/>
                <a:gd name="connsiteX9" fmla="*/ 18369 w 273967"/>
                <a:gd name="connsiteY9" fmla="*/ 29442 h 251465"/>
                <a:gd name="connsiteX10" fmla="*/ 530 w 273967"/>
                <a:gd name="connsiteY10" fmla="*/ 69219 h 251465"/>
                <a:gd name="connsiteX11" fmla="*/ 1812 w 273967"/>
                <a:gd name="connsiteY11" fmla="*/ 97848 h 251465"/>
                <a:gd name="connsiteX12" fmla="*/ 49082 w 273967"/>
                <a:gd name="connsiteY12" fmla="*/ 172837 h 251465"/>
                <a:gd name="connsiteX13" fmla="*/ 102997 w 273967"/>
                <a:gd name="connsiteY13" fmla="*/ 219950 h 251465"/>
                <a:gd name="connsiteX14" fmla="*/ 145316 w 273967"/>
                <a:gd name="connsiteY14" fmla="*/ 251450 h 251465"/>
                <a:gd name="connsiteX15" fmla="*/ 145386 w 273967"/>
                <a:gd name="connsiteY15" fmla="*/ 251465 h 251465"/>
                <a:gd name="connsiteX16" fmla="*/ 169866 w 273967"/>
                <a:gd name="connsiteY16" fmla="*/ 231070 h 251465"/>
                <a:gd name="connsiteX17" fmla="*/ 260449 w 273967"/>
                <a:gd name="connsiteY17" fmla="*/ 122989 h 251465"/>
                <a:gd name="connsiteX18" fmla="*/ 271832 w 273967"/>
                <a:gd name="connsiteY18" fmla="*/ 53737 h 251465"/>
                <a:gd name="connsiteX19" fmla="*/ 258774 w 273967"/>
                <a:gd name="connsiteY19" fmla="*/ 26635 h 251465"/>
                <a:gd name="connsiteX20" fmla="*/ 240940 w 273967"/>
                <a:gd name="connsiteY20" fmla="*/ 11100 h 251465"/>
                <a:gd name="connsiteX21" fmla="*/ 194191 w 273967"/>
                <a:gd name="connsiteY21" fmla="*/ 10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967" h="251465">
                  <a:moveTo>
                    <a:pt x="194191" y="105"/>
                  </a:moveTo>
                  <a:cubicBezTo>
                    <a:pt x="194132" y="107"/>
                    <a:pt x="194074" y="109"/>
                    <a:pt x="194016" y="112"/>
                  </a:cubicBezTo>
                  <a:cubicBezTo>
                    <a:pt x="176351" y="1024"/>
                    <a:pt x="160764" y="8409"/>
                    <a:pt x="149137" y="21299"/>
                  </a:cubicBezTo>
                  <a:cubicBezTo>
                    <a:pt x="143737" y="27335"/>
                    <a:pt x="140865" y="31693"/>
                    <a:pt x="135360" y="42235"/>
                  </a:cubicBezTo>
                  <a:cubicBezTo>
                    <a:pt x="135331" y="42294"/>
                    <a:pt x="135289" y="42324"/>
                    <a:pt x="135234" y="42326"/>
                  </a:cubicBezTo>
                  <a:cubicBezTo>
                    <a:pt x="134860" y="42345"/>
                    <a:pt x="133873" y="41121"/>
                    <a:pt x="132274" y="38719"/>
                  </a:cubicBezTo>
                  <a:cubicBezTo>
                    <a:pt x="124289" y="26500"/>
                    <a:pt x="112548" y="16506"/>
                    <a:pt x="100542" y="11705"/>
                  </a:cubicBezTo>
                  <a:cubicBezTo>
                    <a:pt x="90805" y="7786"/>
                    <a:pt x="80449" y="6099"/>
                    <a:pt x="69548" y="6637"/>
                  </a:cubicBezTo>
                  <a:cubicBezTo>
                    <a:pt x="66729" y="6776"/>
                    <a:pt x="63874" y="7065"/>
                    <a:pt x="60983" y="7502"/>
                  </a:cubicBezTo>
                  <a:cubicBezTo>
                    <a:pt x="43358" y="10104"/>
                    <a:pt x="29312" y="17361"/>
                    <a:pt x="18369" y="29442"/>
                  </a:cubicBezTo>
                  <a:cubicBezTo>
                    <a:pt x="8711" y="40149"/>
                    <a:pt x="2893" y="53078"/>
                    <a:pt x="530" y="69219"/>
                  </a:cubicBezTo>
                  <a:cubicBezTo>
                    <a:pt x="-545" y="76533"/>
                    <a:pt x="80" y="90533"/>
                    <a:pt x="1812" y="97848"/>
                  </a:cubicBezTo>
                  <a:cubicBezTo>
                    <a:pt x="7500" y="121846"/>
                    <a:pt x="21993" y="144861"/>
                    <a:pt x="49082" y="172837"/>
                  </a:cubicBezTo>
                  <a:cubicBezTo>
                    <a:pt x="60635" y="184824"/>
                    <a:pt x="83130" y="204423"/>
                    <a:pt x="102997" y="219950"/>
                  </a:cubicBezTo>
                  <a:cubicBezTo>
                    <a:pt x="114140" y="228666"/>
                    <a:pt x="138596" y="246860"/>
                    <a:pt x="145316" y="251450"/>
                  </a:cubicBezTo>
                  <a:cubicBezTo>
                    <a:pt x="145333" y="251461"/>
                    <a:pt x="145356" y="251466"/>
                    <a:pt x="145386" y="251465"/>
                  </a:cubicBezTo>
                  <a:cubicBezTo>
                    <a:pt x="146447" y="251411"/>
                    <a:pt x="155913" y="243461"/>
                    <a:pt x="169866" y="231070"/>
                  </a:cubicBezTo>
                  <a:cubicBezTo>
                    <a:pt x="213632" y="192038"/>
                    <a:pt x="244770" y="154913"/>
                    <a:pt x="260449" y="122989"/>
                  </a:cubicBezTo>
                  <a:cubicBezTo>
                    <a:pt x="273020" y="97419"/>
                    <a:pt x="276847" y="74043"/>
                    <a:pt x="271832" y="53737"/>
                  </a:cubicBezTo>
                  <a:cubicBezTo>
                    <a:pt x="269390" y="43893"/>
                    <a:pt x="264568" y="33884"/>
                    <a:pt x="258774" y="26635"/>
                  </a:cubicBezTo>
                  <a:cubicBezTo>
                    <a:pt x="254688" y="21523"/>
                    <a:pt x="246482" y="14395"/>
                    <a:pt x="240940" y="11100"/>
                  </a:cubicBezTo>
                  <a:cubicBezTo>
                    <a:pt x="227807" y="3290"/>
                    <a:pt x="210737" y="-714"/>
                    <a:pt x="194191" y="105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8A86C32C-D869-58C9-DEC6-0C0B295DDED3}"/>
                </a:ext>
              </a:extLst>
            </p:cNvPr>
            <p:cNvGrpSpPr/>
            <p:nvPr/>
          </p:nvGrpSpPr>
          <p:grpSpPr>
            <a:xfrm>
              <a:off x="7690001" y="1495440"/>
              <a:ext cx="907578" cy="733240"/>
              <a:chOff x="7880271" y="1312069"/>
              <a:chExt cx="1199171" cy="96882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76222B-BE36-F8FD-EEA1-8EFB78B5246A}"/>
                  </a:ext>
                </a:extLst>
              </p:cNvPr>
              <p:cNvSpPr/>
              <p:nvPr/>
            </p:nvSpPr>
            <p:spPr>
              <a:xfrm>
                <a:off x="8135069" y="1312069"/>
                <a:ext cx="6351" cy="0"/>
              </a:xfrm>
              <a:custGeom>
                <a:avLst/>
                <a:gdLst>
                  <a:gd name="connsiteX0" fmla="*/ 0 w 3392"/>
                  <a:gd name="connsiteY0" fmla="*/ 0 h 0"/>
                  <a:gd name="connsiteX1" fmla="*/ 0 w 3392"/>
                  <a:gd name="connsiteY1" fmla="*/ 1 h 0"/>
                  <a:gd name="connsiteX2" fmla="*/ 0 w 3392"/>
                  <a:gd name="connsiteY2" fmla="*/ 0 h 0"/>
                  <a:gd name="connsiteX3" fmla="*/ 0 w 3392"/>
                  <a:gd name="connsiteY3" fmla="*/ 0 h 0"/>
                  <a:gd name="connsiteX4" fmla="*/ 0 w 3392"/>
                  <a:gd name="connsiteY4" fmla="*/ 1 h 0"/>
                  <a:gd name="connsiteX5" fmla="*/ 0 w 3392"/>
                  <a:gd name="connsiteY5" fmla="*/ 0 h 0"/>
                  <a:gd name="connsiteX6" fmla="*/ 0 w 3392"/>
                  <a:gd name="connsiteY6" fmla="*/ 0 h 0"/>
                  <a:gd name="connsiteX7" fmla="*/ 0 w 3392"/>
                  <a:gd name="connsiteY7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2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EDF2"/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FF94BB-DD07-5DB8-A495-171ED765EEEB}"/>
                  </a:ext>
                </a:extLst>
              </p:cNvPr>
              <p:cNvSpPr/>
              <p:nvPr/>
            </p:nvSpPr>
            <p:spPr>
              <a:xfrm>
                <a:off x="7880271" y="1464264"/>
                <a:ext cx="1199171" cy="700739"/>
              </a:xfrm>
              <a:custGeom>
                <a:avLst/>
                <a:gdLst>
                  <a:gd name="connsiteX0" fmla="*/ 640467 w 640466"/>
                  <a:gd name="connsiteY0" fmla="*/ 187292 h 374258"/>
                  <a:gd name="connsiteX1" fmla="*/ 637543 w 640466"/>
                  <a:gd name="connsiteY1" fmla="*/ 212705 h 374258"/>
                  <a:gd name="connsiteX2" fmla="*/ 515919 w 640466"/>
                  <a:gd name="connsiteY2" fmla="*/ 335559 h 374258"/>
                  <a:gd name="connsiteX3" fmla="*/ 276781 w 640466"/>
                  <a:gd name="connsiteY3" fmla="*/ 372877 h 374258"/>
                  <a:gd name="connsiteX4" fmla="*/ 66724 w 640466"/>
                  <a:gd name="connsiteY4" fmla="*/ 301740 h 374258"/>
                  <a:gd name="connsiteX5" fmla="*/ 25166 w 640466"/>
                  <a:gd name="connsiteY5" fmla="*/ 260194 h 374258"/>
                  <a:gd name="connsiteX6" fmla="*/ 11438 w 640466"/>
                  <a:gd name="connsiteY6" fmla="*/ 237080 h 374258"/>
                  <a:gd name="connsiteX7" fmla="*/ 0 w 640466"/>
                  <a:gd name="connsiteY7" fmla="*/ 187292 h 374258"/>
                  <a:gd name="connsiteX8" fmla="*/ 93794 w 640466"/>
                  <a:gd name="connsiteY8" fmla="*/ 54854 h 374258"/>
                  <a:gd name="connsiteX9" fmla="*/ 320233 w 640466"/>
                  <a:gd name="connsiteY9" fmla="*/ 0 h 374258"/>
                  <a:gd name="connsiteX10" fmla="*/ 546671 w 640466"/>
                  <a:gd name="connsiteY10" fmla="*/ 54856 h 374258"/>
                  <a:gd name="connsiteX11" fmla="*/ 640467 w 640466"/>
                  <a:gd name="connsiteY11" fmla="*/ 187292 h 37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0466" h="374258">
                    <a:moveTo>
                      <a:pt x="640467" y="187292"/>
                    </a:moveTo>
                    <a:lnTo>
                      <a:pt x="637543" y="212705"/>
                    </a:lnTo>
                    <a:cubicBezTo>
                      <a:pt x="623688" y="263909"/>
                      <a:pt x="583147" y="304860"/>
                      <a:pt x="515919" y="335559"/>
                    </a:cubicBezTo>
                    <a:cubicBezTo>
                      <a:pt x="448227" y="366234"/>
                      <a:pt x="368514" y="378673"/>
                      <a:pt x="276781" y="372877"/>
                    </a:cubicBezTo>
                    <a:cubicBezTo>
                      <a:pt x="189233" y="364772"/>
                      <a:pt x="119214" y="341060"/>
                      <a:pt x="66724" y="301740"/>
                    </a:cubicBezTo>
                    <a:cubicBezTo>
                      <a:pt x="49907" y="289031"/>
                      <a:pt x="36054" y="275182"/>
                      <a:pt x="25166" y="260194"/>
                    </a:cubicBezTo>
                    <a:lnTo>
                      <a:pt x="11438" y="237080"/>
                    </a:lnTo>
                    <a:cubicBezTo>
                      <a:pt x="3898" y="221177"/>
                      <a:pt x="85" y="204581"/>
                      <a:pt x="0" y="187292"/>
                    </a:cubicBezTo>
                    <a:cubicBezTo>
                      <a:pt x="2290" y="134232"/>
                      <a:pt x="33554" y="90087"/>
                      <a:pt x="93794" y="54854"/>
                    </a:cubicBezTo>
                    <a:cubicBezTo>
                      <a:pt x="154036" y="19623"/>
                      <a:pt x="229515" y="1339"/>
                      <a:pt x="320233" y="0"/>
                    </a:cubicBezTo>
                    <a:cubicBezTo>
                      <a:pt x="410952" y="1338"/>
                      <a:pt x="486431" y="19623"/>
                      <a:pt x="546671" y="54856"/>
                    </a:cubicBezTo>
                    <a:cubicBezTo>
                      <a:pt x="606910" y="90088"/>
                      <a:pt x="638176" y="134234"/>
                      <a:pt x="640467" y="187292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00E992-A4F6-D1FA-C728-E2A84AADFDB0}"/>
                  </a:ext>
                </a:extLst>
              </p:cNvPr>
              <p:cNvSpPr/>
              <p:nvPr/>
            </p:nvSpPr>
            <p:spPr>
              <a:xfrm>
                <a:off x="8287331" y="2110480"/>
                <a:ext cx="332041" cy="170409"/>
              </a:xfrm>
              <a:custGeom>
                <a:avLst/>
                <a:gdLst>
                  <a:gd name="connsiteX0" fmla="*/ 177341 w 177340"/>
                  <a:gd name="connsiteY0" fmla="*/ 0 h 91014"/>
                  <a:gd name="connsiteX1" fmla="*/ 169660 w 177340"/>
                  <a:gd name="connsiteY1" fmla="*/ 6453 h 91014"/>
                  <a:gd name="connsiteX2" fmla="*/ 86336 w 177340"/>
                  <a:gd name="connsiteY2" fmla="*/ 66848 h 91014"/>
                  <a:gd name="connsiteX3" fmla="*/ 49913 w 177340"/>
                  <a:gd name="connsiteY3" fmla="*/ 81023 h 91014"/>
                  <a:gd name="connsiteX4" fmla="*/ 0 w 177340"/>
                  <a:gd name="connsiteY4" fmla="*/ 91015 h 91014"/>
                  <a:gd name="connsiteX5" fmla="*/ 31369 w 177340"/>
                  <a:gd name="connsiteY5" fmla="*/ 65827 h 91014"/>
                  <a:gd name="connsiteX6" fmla="*/ 39384 w 177340"/>
                  <a:gd name="connsiteY6" fmla="*/ 55313 h 91014"/>
                  <a:gd name="connsiteX7" fmla="*/ 41637 w 177340"/>
                  <a:gd name="connsiteY7" fmla="*/ 48462 h 91014"/>
                  <a:gd name="connsiteX8" fmla="*/ 40995 w 177340"/>
                  <a:gd name="connsiteY8" fmla="*/ 41761 h 91014"/>
                  <a:gd name="connsiteX9" fmla="*/ 35400 w 177340"/>
                  <a:gd name="connsiteY9" fmla="*/ 31945 h 91014"/>
                  <a:gd name="connsiteX10" fmla="*/ 9675 w 177340"/>
                  <a:gd name="connsiteY10" fmla="*/ 9697 h 91014"/>
                  <a:gd name="connsiteX11" fmla="*/ 90132 w 177340"/>
                  <a:gd name="connsiteY11" fmla="*/ 8475 h 91014"/>
                  <a:gd name="connsiteX12" fmla="*/ 177341 w 177340"/>
                  <a:gd name="connsiteY12" fmla="*/ 0 h 9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340" h="91014">
                    <a:moveTo>
                      <a:pt x="177341" y="0"/>
                    </a:moveTo>
                    <a:lnTo>
                      <a:pt x="169660" y="6453"/>
                    </a:lnTo>
                    <a:cubicBezTo>
                      <a:pt x="136294" y="35184"/>
                      <a:pt x="108519" y="55316"/>
                      <a:pt x="86336" y="66848"/>
                    </a:cubicBezTo>
                    <a:cubicBezTo>
                      <a:pt x="78894" y="71116"/>
                      <a:pt x="66753" y="75841"/>
                      <a:pt x="49913" y="81023"/>
                    </a:cubicBezTo>
                    <a:cubicBezTo>
                      <a:pt x="37910" y="84489"/>
                      <a:pt x="21272" y="87820"/>
                      <a:pt x="0" y="91015"/>
                    </a:cubicBezTo>
                    <a:cubicBezTo>
                      <a:pt x="15318" y="80123"/>
                      <a:pt x="25774" y="71728"/>
                      <a:pt x="31369" y="65827"/>
                    </a:cubicBezTo>
                    <a:cubicBezTo>
                      <a:pt x="36559" y="59948"/>
                      <a:pt x="39231" y="56444"/>
                      <a:pt x="39384" y="55313"/>
                    </a:cubicBezTo>
                    <a:cubicBezTo>
                      <a:pt x="40603" y="53005"/>
                      <a:pt x="41354" y="50721"/>
                      <a:pt x="41637" y="48462"/>
                    </a:cubicBezTo>
                    <a:cubicBezTo>
                      <a:pt x="41892" y="46204"/>
                      <a:pt x="41678" y="43970"/>
                      <a:pt x="40995" y="41761"/>
                    </a:cubicBezTo>
                    <a:cubicBezTo>
                      <a:pt x="41112" y="40633"/>
                      <a:pt x="39247" y="37361"/>
                      <a:pt x="35400" y="31945"/>
                    </a:cubicBezTo>
                    <a:cubicBezTo>
                      <a:pt x="31150" y="26551"/>
                      <a:pt x="22575" y="19135"/>
                      <a:pt x="9675" y="9697"/>
                    </a:cubicBezTo>
                    <a:lnTo>
                      <a:pt x="90132" y="8475"/>
                    </a:lnTo>
                    <a:lnTo>
                      <a:pt x="177341" y="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F215AB-F0DC-15B4-1BC5-8DC8ED3A6966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812B02C-3596-EB44-AE86-93617B6B7B84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16B7BA4-EAC8-10DD-3185-CAF81BC48DBF}"/>
                </a:ext>
              </a:extLst>
            </p:cNvPr>
            <p:cNvSpPr/>
            <p:nvPr/>
          </p:nvSpPr>
          <p:spPr>
            <a:xfrm>
              <a:off x="9014195" y="2840294"/>
              <a:ext cx="334273" cy="36355"/>
            </a:xfrm>
            <a:custGeom>
              <a:avLst/>
              <a:gdLst>
                <a:gd name="connsiteX0" fmla="*/ 262 w 178532"/>
                <a:gd name="connsiteY0" fmla="*/ 33 h 19417"/>
                <a:gd name="connsiteX1" fmla="*/ 0 w 178532"/>
                <a:gd name="connsiteY1" fmla="*/ 296 h 19417"/>
                <a:gd name="connsiteX2" fmla="*/ 1 w 178532"/>
                <a:gd name="connsiteY2" fmla="*/ 9727 h 19417"/>
                <a:gd name="connsiteX3" fmla="*/ 3 w 178532"/>
                <a:gd name="connsiteY3" fmla="*/ 19154 h 19417"/>
                <a:gd name="connsiteX4" fmla="*/ 80 w 178532"/>
                <a:gd name="connsiteY4" fmla="*/ 19341 h 19417"/>
                <a:gd name="connsiteX5" fmla="*/ 267 w 178532"/>
                <a:gd name="connsiteY5" fmla="*/ 19417 h 19417"/>
                <a:gd name="connsiteX6" fmla="*/ 89268 w 178532"/>
                <a:gd name="connsiteY6" fmla="*/ 19400 h 19417"/>
                <a:gd name="connsiteX7" fmla="*/ 178270 w 178532"/>
                <a:gd name="connsiteY7" fmla="*/ 19384 h 19417"/>
                <a:gd name="connsiteX8" fmla="*/ 178456 w 178532"/>
                <a:gd name="connsiteY8" fmla="*/ 19305 h 19417"/>
                <a:gd name="connsiteX9" fmla="*/ 178532 w 178532"/>
                <a:gd name="connsiteY9" fmla="*/ 19120 h 19417"/>
                <a:gd name="connsiteX10" fmla="*/ 178531 w 178532"/>
                <a:gd name="connsiteY10" fmla="*/ 9690 h 19417"/>
                <a:gd name="connsiteX11" fmla="*/ 178529 w 178532"/>
                <a:gd name="connsiteY11" fmla="*/ 263 h 19417"/>
                <a:gd name="connsiteX12" fmla="*/ 178266 w 178532"/>
                <a:gd name="connsiteY12" fmla="*/ 0 h 1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532" h="19417">
                  <a:moveTo>
                    <a:pt x="262" y="33"/>
                  </a:moveTo>
                  <a:cubicBezTo>
                    <a:pt x="117" y="33"/>
                    <a:pt x="0" y="151"/>
                    <a:pt x="0" y="296"/>
                  </a:cubicBezTo>
                  <a:lnTo>
                    <a:pt x="1" y="9727"/>
                  </a:lnTo>
                  <a:lnTo>
                    <a:pt x="3" y="19154"/>
                  </a:lnTo>
                  <a:cubicBezTo>
                    <a:pt x="3" y="19225"/>
                    <a:pt x="31" y="19291"/>
                    <a:pt x="80" y="19341"/>
                  </a:cubicBezTo>
                  <a:cubicBezTo>
                    <a:pt x="130" y="19390"/>
                    <a:pt x="197" y="19418"/>
                    <a:pt x="267" y="19417"/>
                  </a:cubicBezTo>
                  <a:lnTo>
                    <a:pt x="89268" y="19400"/>
                  </a:lnTo>
                  <a:lnTo>
                    <a:pt x="178270" y="19384"/>
                  </a:lnTo>
                  <a:cubicBezTo>
                    <a:pt x="178340" y="19383"/>
                    <a:pt x="178406" y="19355"/>
                    <a:pt x="178456" y="19305"/>
                  </a:cubicBezTo>
                  <a:cubicBezTo>
                    <a:pt x="178505" y="19257"/>
                    <a:pt x="178533" y="19190"/>
                    <a:pt x="178532" y="19120"/>
                  </a:cubicBezTo>
                  <a:lnTo>
                    <a:pt x="178531" y="9690"/>
                  </a:lnTo>
                  <a:lnTo>
                    <a:pt x="178529" y="263"/>
                  </a:lnTo>
                  <a:cubicBezTo>
                    <a:pt x="178530" y="118"/>
                    <a:pt x="178412" y="0"/>
                    <a:pt x="178266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15AB673-95BF-8E8D-5F35-A3EF8AF84A25}"/>
                </a:ext>
              </a:extLst>
            </p:cNvPr>
            <p:cNvSpPr/>
            <p:nvPr/>
          </p:nvSpPr>
          <p:spPr>
            <a:xfrm>
              <a:off x="9014213" y="2937109"/>
              <a:ext cx="397934" cy="36372"/>
            </a:xfrm>
            <a:custGeom>
              <a:avLst/>
              <a:gdLst>
                <a:gd name="connsiteX0" fmla="*/ 263 w 212533"/>
                <a:gd name="connsiteY0" fmla="*/ 41 h 19426"/>
                <a:gd name="connsiteX1" fmla="*/ 0 w 212533"/>
                <a:gd name="connsiteY1" fmla="*/ 305 h 19426"/>
                <a:gd name="connsiteX2" fmla="*/ 2 w 212533"/>
                <a:gd name="connsiteY2" fmla="*/ 9734 h 19426"/>
                <a:gd name="connsiteX3" fmla="*/ 4 w 212533"/>
                <a:gd name="connsiteY3" fmla="*/ 19164 h 19426"/>
                <a:gd name="connsiteX4" fmla="*/ 81 w 212533"/>
                <a:gd name="connsiteY4" fmla="*/ 19351 h 19426"/>
                <a:gd name="connsiteX5" fmla="*/ 266 w 212533"/>
                <a:gd name="connsiteY5" fmla="*/ 19427 h 19426"/>
                <a:gd name="connsiteX6" fmla="*/ 212271 w 212533"/>
                <a:gd name="connsiteY6" fmla="*/ 19384 h 19426"/>
                <a:gd name="connsiteX7" fmla="*/ 212534 w 212533"/>
                <a:gd name="connsiteY7" fmla="*/ 19121 h 19426"/>
                <a:gd name="connsiteX8" fmla="*/ 212531 w 212533"/>
                <a:gd name="connsiteY8" fmla="*/ 9691 h 19426"/>
                <a:gd name="connsiteX9" fmla="*/ 212530 w 212533"/>
                <a:gd name="connsiteY9" fmla="*/ 263 h 19426"/>
                <a:gd name="connsiteX10" fmla="*/ 212268 w 212533"/>
                <a:gd name="connsiteY10" fmla="*/ 0 h 1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533" h="19426">
                  <a:moveTo>
                    <a:pt x="263" y="41"/>
                  </a:moveTo>
                  <a:cubicBezTo>
                    <a:pt x="118" y="42"/>
                    <a:pt x="0" y="160"/>
                    <a:pt x="0" y="305"/>
                  </a:cubicBezTo>
                  <a:lnTo>
                    <a:pt x="2" y="9734"/>
                  </a:lnTo>
                  <a:lnTo>
                    <a:pt x="4" y="19164"/>
                  </a:lnTo>
                  <a:cubicBezTo>
                    <a:pt x="4" y="19234"/>
                    <a:pt x="31" y="19301"/>
                    <a:pt x="81" y="19351"/>
                  </a:cubicBezTo>
                  <a:cubicBezTo>
                    <a:pt x="130" y="19399"/>
                    <a:pt x="197" y="19427"/>
                    <a:pt x="266" y="19427"/>
                  </a:cubicBezTo>
                  <a:lnTo>
                    <a:pt x="212271" y="19384"/>
                  </a:lnTo>
                  <a:cubicBezTo>
                    <a:pt x="212415" y="19384"/>
                    <a:pt x="212534" y="19266"/>
                    <a:pt x="212534" y="19121"/>
                  </a:cubicBezTo>
                  <a:lnTo>
                    <a:pt x="212531" y="9691"/>
                  </a:lnTo>
                  <a:lnTo>
                    <a:pt x="212530" y="263"/>
                  </a:lnTo>
                  <a:cubicBezTo>
                    <a:pt x="212530" y="118"/>
                    <a:pt x="212412" y="-1"/>
                    <a:pt x="212268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64A666F-647A-1F8E-3EAB-9576FA656E9B}"/>
                </a:ext>
              </a:extLst>
            </p:cNvPr>
            <p:cNvSpPr/>
            <p:nvPr/>
          </p:nvSpPr>
          <p:spPr>
            <a:xfrm>
              <a:off x="9014341" y="2696027"/>
              <a:ext cx="342483" cy="36271"/>
            </a:xfrm>
            <a:custGeom>
              <a:avLst/>
              <a:gdLst>
                <a:gd name="connsiteX0" fmla="*/ 169 w 182917"/>
                <a:gd name="connsiteY0" fmla="*/ 34 h 19372"/>
                <a:gd name="connsiteX1" fmla="*/ 0 w 182917"/>
                <a:gd name="connsiteY1" fmla="*/ 203 h 19372"/>
                <a:gd name="connsiteX2" fmla="*/ 2 w 182917"/>
                <a:gd name="connsiteY2" fmla="*/ 9689 h 19372"/>
                <a:gd name="connsiteX3" fmla="*/ 4 w 182917"/>
                <a:gd name="connsiteY3" fmla="*/ 19204 h 19372"/>
                <a:gd name="connsiteX4" fmla="*/ 53 w 182917"/>
                <a:gd name="connsiteY4" fmla="*/ 19323 h 19372"/>
                <a:gd name="connsiteX5" fmla="*/ 173 w 182917"/>
                <a:gd name="connsiteY5" fmla="*/ 19373 h 19372"/>
                <a:gd name="connsiteX6" fmla="*/ 91461 w 182917"/>
                <a:gd name="connsiteY6" fmla="*/ 19269 h 19372"/>
                <a:gd name="connsiteX7" fmla="*/ 91461 w 182917"/>
                <a:gd name="connsiteY7" fmla="*/ 19270 h 19372"/>
                <a:gd name="connsiteX8" fmla="*/ 182749 w 182917"/>
                <a:gd name="connsiteY8" fmla="*/ 19194 h 19372"/>
                <a:gd name="connsiteX9" fmla="*/ 182917 w 182917"/>
                <a:gd name="connsiteY9" fmla="*/ 19025 h 19372"/>
                <a:gd name="connsiteX10" fmla="*/ 182915 w 182917"/>
                <a:gd name="connsiteY10" fmla="*/ 9597 h 19372"/>
                <a:gd name="connsiteX11" fmla="*/ 182914 w 182917"/>
                <a:gd name="connsiteY11" fmla="*/ 168 h 19372"/>
                <a:gd name="connsiteX12" fmla="*/ 182745 w 182917"/>
                <a:gd name="connsiteY12" fmla="*/ 0 h 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917" h="19372">
                  <a:moveTo>
                    <a:pt x="169" y="34"/>
                  </a:moveTo>
                  <a:cubicBezTo>
                    <a:pt x="75" y="34"/>
                    <a:pt x="0" y="110"/>
                    <a:pt x="0" y="203"/>
                  </a:cubicBezTo>
                  <a:lnTo>
                    <a:pt x="2" y="9689"/>
                  </a:lnTo>
                  <a:lnTo>
                    <a:pt x="4" y="19204"/>
                  </a:lnTo>
                  <a:cubicBezTo>
                    <a:pt x="4" y="19249"/>
                    <a:pt x="22" y="19292"/>
                    <a:pt x="53" y="19323"/>
                  </a:cubicBezTo>
                  <a:cubicBezTo>
                    <a:pt x="85" y="19355"/>
                    <a:pt x="128" y="19372"/>
                    <a:pt x="173" y="19373"/>
                  </a:cubicBezTo>
                  <a:lnTo>
                    <a:pt x="91461" y="19269"/>
                  </a:lnTo>
                  <a:lnTo>
                    <a:pt x="91461" y="19270"/>
                  </a:lnTo>
                  <a:lnTo>
                    <a:pt x="182749" y="19194"/>
                  </a:lnTo>
                  <a:cubicBezTo>
                    <a:pt x="182843" y="19194"/>
                    <a:pt x="182918" y="19118"/>
                    <a:pt x="182917" y="19025"/>
                  </a:cubicBezTo>
                  <a:lnTo>
                    <a:pt x="182915" y="9597"/>
                  </a:lnTo>
                  <a:lnTo>
                    <a:pt x="182914" y="168"/>
                  </a:lnTo>
                  <a:cubicBezTo>
                    <a:pt x="182913" y="75"/>
                    <a:pt x="182838" y="-1"/>
                    <a:pt x="182745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6DF1129-FDFB-7F73-4A01-04471A5997C8}"/>
                </a:ext>
              </a:extLst>
            </p:cNvPr>
            <p:cNvSpPr/>
            <p:nvPr/>
          </p:nvSpPr>
          <p:spPr>
            <a:xfrm>
              <a:off x="9014352" y="2744238"/>
              <a:ext cx="366020" cy="35943"/>
            </a:xfrm>
            <a:custGeom>
              <a:avLst/>
              <a:gdLst>
                <a:gd name="connsiteX0" fmla="*/ 169 w 195488"/>
                <a:gd name="connsiteY0" fmla="*/ 0 h 19197"/>
                <a:gd name="connsiteX1" fmla="*/ 49 w 195488"/>
                <a:gd name="connsiteY1" fmla="*/ 50 h 19197"/>
                <a:gd name="connsiteX2" fmla="*/ 0 w 195488"/>
                <a:gd name="connsiteY2" fmla="*/ 169 h 19197"/>
                <a:gd name="connsiteX3" fmla="*/ 2 w 195488"/>
                <a:gd name="connsiteY3" fmla="*/ 9598 h 19197"/>
                <a:gd name="connsiteX4" fmla="*/ 4 w 195488"/>
                <a:gd name="connsiteY4" fmla="*/ 19029 h 19197"/>
                <a:gd name="connsiteX5" fmla="*/ 53 w 195488"/>
                <a:gd name="connsiteY5" fmla="*/ 19148 h 19197"/>
                <a:gd name="connsiteX6" fmla="*/ 172 w 195488"/>
                <a:gd name="connsiteY6" fmla="*/ 19197 h 19197"/>
                <a:gd name="connsiteX7" fmla="*/ 195320 w 195488"/>
                <a:gd name="connsiteY7" fmla="*/ 19158 h 19197"/>
                <a:gd name="connsiteX8" fmla="*/ 195440 w 195488"/>
                <a:gd name="connsiteY8" fmla="*/ 19109 h 19197"/>
                <a:gd name="connsiteX9" fmla="*/ 195488 w 195488"/>
                <a:gd name="connsiteY9" fmla="*/ 18989 h 19197"/>
                <a:gd name="connsiteX10" fmla="*/ 195430 w 195488"/>
                <a:gd name="connsiteY10" fmla="*/ 9616 h 19197"/>
                <a:gd name="connsiteX11" fmla="*/ 195431 w 195488"/>
                <a:gd name="connsiteY11" fmla="*/ 9616 h 19197"/>
                <a:gd name="connsiteX12" fmla="*/ 195343 w 195488"/>
                <a:gd name="connsiteY12" fmla="*/ 272 h 19197"/>
                <a:gd name="connsiteX13" fmla="*/ 195173 w 195488"/>
                <a:gd name="connsiteY13" fmla="*/ 106 h 19197"/>
                <a:gd name="connsiteX14" fmla="*/ 97685 w 195488"/>
                <a:gd name="connsiteY14" fmla="*/ 39 h 19197"/>
                <a:gd name="connsiteX15" fmla="*/ 97685 w 195488"/>
                <a:gd name="connsiteY15" fmla="*/ 40 h 19197"/>
                <a:gd name="connsiteX16" fmla="*/ 169 w 195488"/>
                <a:gd name="connsiteY16" fmla="*/ 0 h 1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88" h="19197">
                  <a:moveTo>
                    <a:pt x="169" y="0"/>
                  </a:moveTo>
                  <a:cubicBezTo>
                    <a:pt x="124" y="0"/>
                    <a:pt x="81" y="18"/>
                    <a:pt x="49" y="50"/>
                  </a:cubicBezTo>
                  <a:cubicBezTo>
                    <a:pt x="18" y="81"/>
                    <a:pt x="0" y="124"/>
                    <a:pt x="0" y="169"/>
                  </a:cubicBezTo>
                  <a:lnTo>
                    <a:pt x="2" y="9598"/>
                  </a:lnTo>
                  <a:lnTo>
                    <a:pt x="4" y="19029"/>
                  </a:lnTo>
                  <a:cubicBezTo>
                    <a:pt x="4" y="19074"/>
                    <a:pt x="22" y="19117"/>
                    <a:pt x="53" y="19148"/>
                  </a:cubicBezTo>
                  <a:cubicBezTo>
                    <a:pt x="84" y="19180"/>
                    <a:pt x="128" y="19198"/>
                    <a:pt x="172" y="19197"/>
                  </a:cubicBezTo>
                  <a:lnTo>
                    <a:pt x="195320" y="19158"/>
                  </a:lnTo>
                  <a:cubicBezTo>
                    <a:pt x="195365" y="19158"/>
                    <a:pt x="195408" y="19140"/>
                    <a:pt x="195440" y="19109"/>
                  </a:cubicBezTo>
                  <a:cubicBezTo>
                    <a:pt x="195472" y="19077"/>
                    <a:pt x="195489" y="19033"/>
                    <a:pt x="195488" y="18989"/>
                  </a:cubicBezTo>
                  <a:lnTo>
                    <a:pt x="195430" y="9616"/>
                  </a:lnTo>
                  <a:lnTo>
                    <a:pt x="195431" y="9616"/>
                  </a:lnTo>
                  <a:lnTo>
                    <a:pt x="195343" y="272"/>
                  </a:lnTo>
                  <a:cubicBezTo>
                    <a:pt x="195341" y="180"/>
                    <a:pt x="195266" y="106"/>
                    <a:pt x="195173" y="106"/>
                  </a:cubicBezTo>
                  <a:lnTo>
                    <a:pt x="97685" y="39"/>
                  </a:lnTo>
                  <a:lnTo>
                    <a:pt x="97685" y="4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B3E6052-A3E3-5F95-A75B-C40FB65204A7}"/>
                </a:ext>
              </a:extLst>
            </p:cNvPr>
            <p:cNvSpPr/>
            <p:nvPr/>
          </p:nvSpPr>
          <p:spPr>
            <a:xfrm>
              <a:off x="9014361" y="2792387"/>
              <a:ext cx="260634" cy="35940"/>
            </a:xfrm>
            <a:custGeom>
              <a:avLst/>
              <a:gdLst>
                <a:gd name="connsiteX0" fmla="*/ 169 w 139202"/>
                <a:gd name="connsiteY0" fmla="*/ 0 h 19195"/>
                <a:gd name="connsiteX1" fmla="*/ 50 w 139202"/>
                <a:gd name="connsiteY1" fmla="*/ 49 h 19195"/>
                <a:gd name="connsiteX2" fmla="*/ 0 w 139202"/>
                <a:gd name="connsiteY2" fmla="*/ 168 h 19195"/>
                <a:gd name="connsiteX3" fmla="*/ 2 w 139202"/>
                <a:gd name="connsiteY3" fmla="*/ 9597 h 19195"/>
                <a:gd name="connsiteX4" fmla="*/ 3 w 139202"/>
                <a:gd name="connsiteY4" fmla="*/ 19027 h 19195"/>
                <a:gd name="connsiteX5" fmla="*/ 53 w 139202"/>
                <a:gd name="connsiteY5" fmla="*/ 19146 h 19195"/>
                <a:gd name="connsiteX6" fmla="*/ 172 w 139202"/>
                <a:gd name="connsiteY6" fmla="*/ 19195 h 19195"/>
                <a:gd name="connsiteX7" fmla="*/ 139034 w 139202"/>
                <a:gd name="connsiteY7" fmla="*/ 19168 h 19195"/>
                <a:gd name="connsiteX8" fmla="*/ 139152 w 139202"/>
                <a:gd name="connsiteY8" fmla="*/ 19118 h 19195"/>
                <a:gd name="connsiteX9" fmla="*/ 139202 w 139202"/>
                <a:gd name="connsiteY9" fmla="*/ 18998 h 19195"/>
                <a:gd name="connsiteX10" fmla="*/ 139143 w 139202"/>
                <a:gd name="connsiteY10" fmla="*/ 9627 h 19195"/>
                <a:gd name="connsiteX11" fmla="*/ 139143 w 139202"/>
                <a:gd name="connsiteY11" fmla="*/ 9627 h 19195"/>
                <a:gd name="connsiteX12" fmla="*/ 139055 w 139202"/>
                <a:gd name="connsiteY12" fmla="*/ 283 h 19195"/>
                <a:gd name="connsiteX13" fmla="*/ 138887 w 139202"/>
                <a:gd name="connsiteY13" fmla="*/ 117 h 19195"/>
                <a:gd name="connsiteX14" fmla="*/ 69542 w 139202"/>
                <a:gd name="connsiteY14" fmla="*/ 43 h 19195"/>
                <a:gd name="connsiteX15" fmla="*/ 69542 w 139202"/>
                <a:gd name="connsiteY15" fmla="*/ 44 h 19195"/>
                <a:gd name="connsiteX16" fmla="*/ 169 w 139202"/>
                <a:gd name="connsiteY16" fmla="*/ 0 h 1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2" h="19195">
                  <a:moveTo>
                    <a:pt x="169" y="0"/>
                  </a:moveTo>
                  <a:cubicBezTo>
                    <a:pt x="124" y="0"/>
                    <a:pt x="81" y="17"/>
                    <a:pt x="50" y="49"/>
                  </a:cubicBezTo>
                  <a:cubicBezTo>
                    <a:pt x="18" y="80"/>
                    <a:pt x="0" y="123"/>
                    <a:pt x="0" y="168"/>
                  </a:cubicBezTo>
                  <a:lnTo>
                    <a:pt x="2" y="9597"/>
                  </a:lnTo>
                  <a:lnTo>
                    <a:pt x="3" y="19027"/>
                  </a:lnTo>
                  <a:cubicBezTo>
                    <a:pt x="4" y="19071"/>
                    <a:pt x="21" y="19115"/>
                    <a:pt x="53" y="19146"/>
                  </a:cubicBezTo>
                  <a:cubicBezTo>
                    <a:pt x="84" y="19178"/>
                    <a:pt x="128" y="19196"/>
                    <a:pt x="172" y="19195"/>
                  </a:cubicBezTo>
                  <a:lnTo>
                    <a:pt x="139034" y="19168"/>
                  </a:lnTo>
                  <a:cubicBezTo>
                    <a:pt x="139078" y="19168"/>
                    <a:pt x="139122" y="19150"/>
                    <a:pt x="139152" y="19118"/>
                  </a:cubicBezTo>
                  <a:cubicBezTo>
                    <a:pt x="139185" y="19087"/>
                    <a:pt x="139202" y="19043"/>
                    <a:pt x="139202" y="18998"/>
                  </a:cubicBezTo>
                  <a:lnTo>
                    <a:pt x="139143" y="9627"/>
                  </a:lnTo>
                  <a:lnTo>
                    <a:pt x="139143" y="9627"/>
                  </a:lnTo>
                  <a:lnTo>
                    <a:pt x="139055" y="283"/>
                  </a:lnTo>
                  <a:cubicBezTo>
                    <a:pt x="139055" y="191"/>
                    <a:pt x="138979" y="116"/>
                    <a:pt x="138887" y="117"/>
                  </a:cubicBezTo>
                  <a:lnTo>
                    <a:pt x="69542" y="43"/>
                  </a:lnTo>
                  <a:lnTo>
                    <a:pt x="69542" y="4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141F43-82DA-5235-3FEE-064F384037C3}"/>
                </a:ext>
              </a:extLst>
            </p:cNvPr>
            <p:cNvSpPr/>
            <p:nvPr/>
          </p:nvSpPr>
          <p:spPr>
            <a:xfrm>
              <a:off x="9014380" y="2888612"/>
              <a:ext cx="353715" cy="36544"/>
            </a:xfrm>
            <a:custGeom>
              <a:avLst/>
              <a:gdLst>
                <a:gd name="connsiteX0" fmla="*/ 169 w 188916"/>
                <a:gd name="connsiteY0" fmla="*/ 37 h 19518"/>
                <a:gd name="connsiteX1" fmla="*/ 0 w 188916"/>
                <a:gd name="connsiteY1" fmla="*/ 205 h 19518"/>
                <a:gd name="connsiteX2" fmla="*/ 2 w 188916"/>
                <a:gd name="connsiteY2" fmla="*/ 9776 h 19518"/>
                <a:gd name="connsiteX3" fmla="*/ 4 w 188916"/>
                <a:gd name="connsiteY3" fmla="*/ 19350 h 19518"/>
                <a:gd name="connsiteX4" fmla="*/ 53 w 188916"/>
                <a:gd name="connsiteY4" fmla="*/ 19468 h 19518"/>
                <a:gd name="connsiteX5" fmla="*/ 173 w 188916"/>
                <a:gd name="connsiteY5" fmla="*/ 19519 h 19518"/>
                <a:gd name="connsiteX6" fmla="*/ 188748 w 188916"/>
                <a:gd name="connsiteY6" fmla="*/ 19481 h 19518"/>
                <a:gd name="connsiteX7" fmla="*/ 188917 w 188916"/>
                <a:gd name="connsiteY7" fmla="*/ 19311 h 19518"/>
                <a:gd name="connsiteX8" fmla="*/ 188915 w 188916"/>
                <a:gd name="connsiteY8" fmla="*/ 9741 h 19518"/>
                <a:gd name="connsiteX9" fmla="*/ 188913 w 188916"/>
                <a:gd name="connsiteY9" fmla="*/ 169 h 19518"/>
                <a:gd name="connsiteX10" fmla="*/ 188744 w 188916"/>
                <a:gd name="connsiteY10" fmla="*/ 0 h 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916" h="19518">
                  <a:moveTo>
                    <a:pt x="169" y="37"/>
                  </a:moveTo>
                  <a:cubicBezTo>
                    <a:pt x="75" y="36"/>
                    <a:pt x="0" y="112"/>
                    <a:pt x="0" y="205"/>
                  </a:cubicBezTo>
                  <a:lnTo>
                    <a:pt x="2" y="9776"/>
                  </a:lnTo>
                  <a:lnTo>
                    <a:pt x="4" y="19350"/>
                  </a:lnTo>
                  <a:cubicBezTo>
                    <a:pt x="4" y="19394"/>
                    <a:pt x="22" y="19438"/>
                    <a:pt x="53" y="19468"/>
                  </a:cubicBezTo>
                  <a:cubicBezTo>
                    <a:pt x="84" y="19501"/>
                    <a:pt x="128" y="19519"/>
                    <a:pt x="173" y="19519"/>
                  </a:cubicBezTo>
                  <a:lnTo>
                    <a:pt x="188748" y="19481"/>
                  </a:lnTo>
                  <a:cubicBezTo>
                    <a:pt x="188842" y="19481"/>
                    <a:pt x="188917" y="19405"/>
                    <a:pt x="188917" y="19311"/>
                  </a:cubicBezTo>
                  <a:lnTo>
                    <a:pt x="188915" y="9741"/>
                  </a:lnTo>
                  <a:lnTo>
                    <a:pt x="188913" y="169"/>
                  </a:lnTo>
                  <a:cubicBezTo>
                    <a:pt x="188912" y="75"/>
                    <a:pt x="188838" y="1"/>
                    <a:pt x="188744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DB590D9-BA22-02D6-7D92-7B316694E3F8}"/>
                </a:ext>
              </a:extLst>
            </p:cNvPr>
            <p:cNvSpPr/>
            <p:nvPr/>
          </p:nvSpPr>
          <p:spPr>
            <a:xfrm>
              <a:off x="9014399" y="2985434"/>
              <a:ext cx="383665" cy="36013"/>
            </a:xfrm>
            <a:custGeom>
              <a:avLst/>
              <a:gdLst>
                <a:gd name="connsiteX0" fmla="*/ 102456 w 204912"/>
                <a:gd name="connsiteY0" fmla="*/ 20 h 19234"/>
                <a:gd name="connsiteX1" fmla="*/ 169 w 204912"/>
                <a:gd name="connsiteY1" fmla="*/ 41 h 19234"/>
                <a:gd name="connsiteX2" fmla="*/ 0 w 204912"/>
                <a:gd name="connsiteY2" fmla="*/ 209 h 19234"/>
                <a:gd name="connsiteX3" fmla="*/ 1 w 204912"/>
                <a:gd name="connsiteY3" fmla="*/ 9637 h 19234"/>
                <a:gd name="connsiteX4" fmla="*/ 4 w 204912"/>
                <a:gd name="connsiteY4" fmla="*/ 19067 h 19234"/>
                <a:gd name="connsiteX5" fmla="*/ 53 w 204912"/>
                <a:gd name="connsiteY5" fmla="*/ 19186 h 19234"/>
                <a:gd name="connsiteX6" fmla="*/ 172 w 204912"/>
                <a:gd name="connsiteY6" fmla="*/ 19235 h 19234"/>
                <a:gd name="connsiteX7" fmla="*/ 102403 w 204912"/>
                <a:gd name="connsiteY7" fmla="*/ 19158 h 19234"/>
                <a:gd name="connsiteX8" fmla="*/ 204604 w 204912"/>
                <a:gd name="connsiteY8" fmla="*/ 19052 h 19234"/>
                <a:gd name="connsiteX9" fmla="*/ 204774 w 204912"/>
                <a:gd name="connsiteY9" fmla="*/ 18884 h 19234"/>
                <a:gd name="connsiteX10" fmla="*/ 204857 w 204912"/>
                <a:gd name="connsiteY10" fmla="*/ 9512 h 19234"/>
                <a:gd name="connsiteX11" fmla="*/ 204857 w 204912"/>
                <a:gd name="connsiteY11" fmla="*/ 9513 h 19234"/>
                <a:gd name="connsiteX12" fmla="*/ 204912 w 204912"/>
                <a:gd name="connsiteY12" fmla="*/ 170 h 19234"/>
                <a:gd name="connsiteX13" fmla="*/ 204864 w 204912"/>
                <a:gd name="connsiteY13" fmla="*/ 50 h 19234"/>
                <a:gd name="connsiteX14" fmla="*/ 204744 w 204912"/>
                <a:gd name="connsiteY14" fmla="*/ 0 h 19234"/>
                <a:gd name="connsiteX15" fmla="*/ 102456 w 204912"/>
                <a:gd name="connsiteY15" fmla="*/ 20 h 1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912" h="19234">
                  <a:moveTo>
                    <a:pt x="102456" y="20"/>
                  </a:moveTo>
                  <a:lnTo>
                    <a:pt x="169" y="41"/>
                  </a:lnTo>
                  <a:cubicBezTo>
                    <a:pt x="75" y="41"/>
                    <a:pt x="0" y="115"/>
                    <a:pt x="0" y="209"/>
                  </a:cubicBezTo>
                  <a:lnTo>
                    <a:pt x="1" y="9637"/>
                  </a:lnTo>
                  <a:lnTo>
                    <a:pt x="4" y="19067"/>
                  </a:lnTo>
                  <a:cubicBezTo>
                    <a:pt x="4" y="19111"/>
                    <a:pt x="22" y="19154"/>
                    <a:pt x="53" y="19186"/>
                  </a:cubicBezTo>
                  <a:cubicBezTo>
                    <a:pt x="84" y="19217"/>
                    <a:pt x="128" y="19235"/>
                    <a:pt x="172" y="19235"/>
                  </a:cubicBezTo>
                  <a:lnTo>
                    <a:pt x="102403" y="19158"/>
                  </a:lnTo>
                  <a:lnTo>
                    <a:pt x="204604" y="19052"/>
                  </a:lnTo>
                  <a:cubicBezTo>
                    <a:pt x="204697" y="19052"/>
                    <a:pt x="204773" y="18977"/>
                    <a:pt x="204774" y="18884"/>
                  </a:cubicBezTo>
                  <a:lnTo>
                    <a:pt x="204857" y="9512"/>
                  </a:lnTo>
                  <a:lnTo>
                    <a:pt x="204857" y="9513"/>
                  </a:lnTo>
                  <a:lnTo>
                    <a:pt x="204912" y="170"/>
                  </a:lnTo>
                  <a:cubicBezTo>
                    <a:pt x="204912" y="124"/>
                    <a:pt x="204895" y="81"/>
                    <a:pt x="204864" y="50"/>
                  </a:cubicBezTo>
                  <a:cubicBezTo>
                    <a:pt x="204831" y="18"/>
                    <a:pt x="204788" y="1"/>
                    <a:pt x="204744" y="0"/>
                  </a:cubicBezTo>
                  <a:lnTo>
                    <a:pt x="102456" y="2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EF9D57-A836-7AA3-B181-FE85D47A8B96}"/>
                </a:ext>
              </a:extLst>
            </p:cNvPr>
            <p:cNvSpPr/>
            <p:nvPr/>
          </p:nvSpPr>
          <p:spPr>
            <a:xfrm>
              <a:off x="9695315" y="2891941"/>
              <a:ext cx="28767" cy="5220"/>
            </a:xfrm>
            <a:custGeom>
              <a:avLst/>
              <a:gdLst>
                <a:gd name="connsiteX0" fmla="*/ 15332 w 15364"/>
                <a:gd name="connsiteY0" fmla="*/ 2783 h 2788"/>
                <a:gd name="connsiteX1" fmla="*/ 0 w 15364"/>
                <a:gd name="connsiteY1" fmla="*/ 0 h 2788"/>
                <a:gd name="connsiteX2" fmla="*/ 15365 w 15364"/>
                <a:gd name="connsiteY2" fmla="*/ 2789 h 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64" h="2788">
                  <a:moveTo>
                    <a:pt x="15332" y="2783"/>
                  </a:moveTo>
                  <a:cubicBezTo>
                    <a:pt x="10221" y="1853"/>
                    <a:pt x="5111" y="926"/>
                    <a:pt x="0" y="0"/>
                  </a:cubicBezTo>
                  <a:lnTo>
                    <a:pt x="15365" y="2789"/>
                  </a:ln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0311389-0339-3DFA-7598-C185360AA9B4}"/>
                </a:ext>
              </a:extLst>
            </p:cNvPr>
            <p:cNvSpPr/>
            <p:nvPr/>
          </p:nvSpPr>
          <p:spPr>
            <a:xfrm>
              <a:off x="9724082" y="2897161"/>
              <a:ext cx="62" cy="9"/>
            </a:xfrm>
            <a:custGeom>
              <a:avLst/>
              <a:gdLst>
                <a:gd name="connsiteX0" fmla="*/ 1 w 33"/>
                <a:gd name="connsiteY0" fmla="*/ 0 h 5"/>
                <a:gd name="connsiteX1" fmla="*/ 0 w 33"/>
                <a:gd name="connsiteY1" fmla="*/ 5 h 5"/>
                <a:gd name="connsiteX2" fmla="*/ 1 w 33"/>
                <a:gd name="connsiteY2" fmla="*/ 0 h 5"/>
                <a:gd name="connsiteX3" fmla="*/ 34 w 33"/>
                <a:gd name="connsiteY3" fmla="*/ 6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" h="5">
                  <a:moveTo>
                    <a:pt x="1" y="0"/>
                  </a:moveTo>
                  <a:lnTo>
                    <a:pt x="0" y="5"/>
                  </a:lnTo>
                  <a:lnTo>
                    <a:pt x="1" y="0"/>
                  </a:lnTo>
                  <a:cubicBezTo>
                    <a:pt x="12" y="2"/>
                    <a:pt x="23" y="3"/>
                    <a:pt x="34" y="6"/>
                  </a:cubicBez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DBD9BE5-D42B-6B48-67C1-0875B58A1A1E}"/>
                </a:ext>
              </a:extLst>
            </p:cNvPr>
            <p:cNvSpPr/>
            <p:nvPr/>
          </p:nvSpPr>
          <p:spPr>
            <a:xfrm>
              <a:off x="9715414" y="2941367"/>
              <a:ext cx="383978" cy="447866"/>
            </a:xfrm>
            <a:custGeom>
              <a:avLst/>
              <a:gdLst>
                <a:gd name="connsiteX0" fmla="*/ 144200 w 205079"/>
                <a:gd name="connsiteY0" fmla="*/ 163816 h 239201"/>
                <a:gd name="connsiteX1" fmla="*/ 123101 w 205079"/>
                <a:gd name="connsiteY1" fmla="*/ 166006 h 239201"/>
                <a:gd name="connsiteX2" fmla="*/ 72057 w 205079"/>
                <a:gd name="connsiteY2" fmla="*/ 114555 h 239201"/>
                <a:gd name="connsiteX3" fmla="*/ 75384 w 205079"/>
                <a:gd name="connsiteY3" fmla="*/ 104506 h 239201"/>
                <a:gd name="connsiteX4" fmla="*/ 75806 w 205079"/>
                <a:gd name="connsiteY4" fmla="*/ 93934 h 239201"/>
                <a:gd name="connsiteX5" fmla="*/ 139917 w 205079"/>
                <a:gd name="connsiteY5" fmla="*/ 64561 h 239201"/>
                <a:gd name="connsiteX6" fmla="*/ 160280 w 205079"/>
                <a:gd name="connsiteY6" fmla="*/ 75386 h 239201"/>
                <a:gd name="connsiteX7" fmla="*/ 204459 w 205079"/>
                <a:gd name="connsiteY7" fmla="*/ 44799 h 239201"/>
                <a:gd name="connsiteX8" fmla="*/ 173875 w 205079"/>
                <a:gd name="connsiteY8" fmla="*/ 620 h 239201"/>
                <a:gd name="connsiteX9" fmla="*/ 129695 w 205079"/>
                <a:gd name="connsiteY9" fmla="*/ 31204 h 239201"/>
                <a:gd name="connsiteX10" fmla="*/ 129107 w 205079"/>
                <a:gd name="connsiteY10" fmla="*/ 39302 h 239201"/>
                <a:gd name="connsiteX11" fmla="*/ 63367 w 205079"/>
                <a:gd name="connsiteY11" fmla="*/ 69422 h 239201"/>
                <a:gd name="connsiteX12" fmla="*/ 44801 w 205079"/>
                <a:gd name="connsiteY12" fmla="*/ 60328 h 239201"/>
                <a:gd name="connsiteX13" fmla="*/ 619 w 205079"/>
                <a:gd name="connsiteY13" fmla="*/ 90912 h 239201"/>
                <a:gd name="connsiteX14" fmla="*/ 31205 w 205079"/>
                <a:gd name="connsiteY14" fmla="*/ 135095 h 239201"/>
                <a:gd name="connsiteX15" fmla="*/ 51787 w 205079"/>
                <a:gd name="connsiteY15" fmla="*/ 133118 h 239201"/>
                <a:gd name="connsiteX16" fmla="*/ 103105 w 205079"/>
                <a:gd name="connsiteY16" fmla="*/ 184846 h 239201"/>
                <a:gd name="connsiteX17" fmla="*/ 100020 w 205079"/>
                <a:gd name="connsiteY17" fmla="*/ 194402 h 239201"/>
                <a:gd name="connsiteX18" fmla="*/ 130604 w 205079"/>
                <a:gd name="connsiteY18" fmla="*/ 238582 h 239201"/>
                <a:gd name="connsiteX19" fmla="*/ 174784 w 205079"/>
                <a:gd name="connsiteY19" fmla="*/ 207997 h 239201"/>
                <a:gd name="connsiteX20" fmla="*/ 144200 w 205079"/>
                <a:gd name="connsiteY20" fmla="*/ 163816 h 23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5079" h="239201">
                  <a:moveTo>
                    <a:pt x="144200" y="163816"/>
                  </a:moveTo>
                  <a:cubicBezTo>
                    <a:pt x="136825" y="162474"/>
                    <a:pt x="129566" y="163368"/>
                    <a:pt x="123101" y="166006"/>
                  </a:cubicBezTo>
                  <a:lnTo>
                    <a:pt x="72057" y="114555"/>
                  </a:lnTo>
                  <a:cubicBezTo>
                    <a:pt x="73591" y="111448"/>
                    <a:pt x="74733" y="108087"/>
                    <a:pt x="75384" y="104506"/>
                  </a:cubicBezTo>
                  <a:cubicBezTo>
                    <a:pt x="76034" y="100929"/>
                    <a:pt x="76150" y="97381"/>
                    <a:pt x="75806" y="93934"/>
                  </a:cubicBezTo>
                  <a:lnTo>
                    <a:pt x="139917" y="64561"/>
                  </a:lnTo>
                  <a:cubicBezTo>
                    <a:pt x="145232" y="70005"/>
                    <a:pt x="152221" y="73921"/>
                    <a:pt x="160280" y="75386"/>
                  </a:cubicBezTo>
                  <a:cubicBezTo>
                    <a:pt x="180925" y="79139"/>
                    <a:pt x="200706" y="65445"/>
                    <a:pt x="204459" y="44799"/>
                  </a:cubicBezTo>
                  <a:cubicBezTo>
                    <a:pt x="208214" y="24153"/>
                    <a:pt x="194522" y="4374"/>
                    <a:pt x="173875" y="620"/>
                  </a:cubicBezTo>
                  <a:cubicBezTo>
                    <a:pt x="153230" y="-3136"/>
                    <a:pt x="133449" y="10559"/>
                    <a:pt x="129695" y="31204"/>
                  </a:cubicBezTo>
                  <a:cubicBezTo>
                    <a:pt x="129199" y="33931"/>
                    <a:pt x="129016" y="36639"/>
                    <a:pt x="129107" y="39302"/>
                  </a:cubicBezTo>
                  <a:lnTo>
                    <a:pt x="63367" y="69422"/>
                  </a:lnTo>
                  <a:cubicBezTo>
                    <a:pt x="58313" y="64881"/>
                    <a:pt x="51979" y="61632"/>
                    <a:pt x="44801" y="60328"/>
                  </a:cubicBezTo>
                  <a:cubicBezTo>
                    <a:pt x="24154" y="56573"/>
                    <a:pt x="4374" y="70268"/>
                    <a:pt x="619" y="90912"/>
                  </a:cubicBezTo>
                  <a:cubicBezTo>
                    <a:pt x="-3134" y="111557"/>
                    <a:pt x="10559" y="131340"/>
                    <a:pt x="31205" y="135095"/>
                  </a:cubicBezTo>
                  <a:cubicBezTo>
                    <a:pt x="38383" y="136399"/>
                    <a:pt x="45455" y="135592"/>
                    <a:pt x="51787" y="133118"/>
                  </a:cubicBezTo>
                  <a:lnTo>
                    <a:pt x="103105" y="184846"/>
                  </a:lnTo>
                  <a:cubicBezTo>
                    <a:pt x="101692" y="187815"/>
                    <a:pt x="100635" y="191013"/>
                    <a:pt x="100020" y="194402"/>
                  </a:cubicBezTo>
                  <a:cubicBezTo>
                    <a:pt x="96266" y="215046"/>
                    <a:pt x="109958" y="234827"/>
                    <a:pt x="130604" y="238582"/>
                  </a:cubicBezTo>
                  <a:cubicBezTo>
                    <a:pt x="151250" y="242335"/>
                    <a:pt x="171030" y="228641"/>
                    <a:pt x="174784" y="207997"/>
                  </a:cubicBezTo>
                  <a:cubicBezTo>
                    <a:pt x="178539" y="187351"/>
                    <a:pt x="164847" y="167569"/>
                    <a:pt x="144200" y="163816"/>
                  </a:cubicBezTo>
                  <a:close/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13903FB-EEBD-CB74-0C0E-CFE50FB81BC5}"/>
                </a:ext>
              </a:extLst>
            </p:cNvPr>
            <p:cNvSpPr/>
            <p:nvPr/>
          </p:nvSpPr>
          <p:spPr>
            <a:xfrm>
              <a:off x="9831340" y="3755916"/>
              <a:ext cx="403705" cy="471948"/>
            </a:xfrm>
            <a:custGeom>
              <a:avLst/>
              <a:gdLst>
                <a:gd name="connsiteX0" fmla="*/ 1 w 215615"/>
                <a:gd name="connsiteY0" fmla="*/ 0 h 252063"/>
                <a:gd name="connsiteX1" fmla="*/ 0 w 215615"/>
                <a:gd name="connsiteY1" fmla="*/ 2 h 252063"/>
                <a:gd name="connsiteX2" fmla="*/ 2375 w 215615"/>
                <a:gd name="connsiteY2" fmla="*/ 252064 h 252063"/>
                <a:gd name="connsiteX3" fmla="*/ 215616 w 215615"/>
                <a:gd name="connsiteY3" fmla="*/ 135023 h 252063"/>
                <a:gd name="connsiteX4" fmla="*/ 1 w 215615"/>
                <a:gd name="connsiteY4" fmla="*/ 0 h 25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15" h="252063">
                  <a:moveTo>
                    <a:pt x="1" y="0"/>
                  </a:moveTo>
                  <a:lnTo>
                    <a:pt x="0" y="2"/>
                  </a:lnTo>
                  <a:lnTo>
                    <a:pt x="2375" y="252064"/>
                  </a:lnTo>
                  <a:cubicBezTo>
                    <a:pt x="73455" y="213050"/>
                    <a:pt x="144535" y="174037"/>
                    <a:pt x="215616" y="135023"/>
                  </a:cubicBezTo>
                  <a:lnTo>
                    <a:pt x="1" y="0"/>
                  </a:lnTo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6E96F5B-7225-E3A4-5590-ED667548B95A}"/>
              </a:ext>
            </a:extLst>
          </p:cNvPr>
          <p:cNvSpPr/>
          <p:nvPr/>
        </p:nvSpPr>
        <p:spPr>
          <a:xfrm>
            <a:off x="0" y="1"/>
            <a:ext cx="2339471" cy="2048645"/>
          </a:xfrm>
          <a:custGeom>
            <a:avLst/>
            <a:gdLst>
              <a:gd name="connsiteX0" fmla="*/ 0 w 2339471"/>
              <a:gd name="connsiteY0" fmla="*/ 0 h 2048645"/>
              <a:gd name="connsiteX1" fmla="*/ 2335238 w 2339471"/>
              <a:gd name="connsiteY1" fmla="*/ 0 h 2048645"/>
              <a:gd name="connsiteX2" fmla="*/ 2339429 w 2339471"/>
              <a:gd name="connsiteY2" fmla="*/ 76336 h 2048645"/>
              <a:gd name="connsiteX3" fmla="*/ 2286000 w 2339471"/>
              <a:gd name="connsiteY3" fmla="*/ 330200 h 2048645"/>
              <a:gd name="connsiteX4" fmla="*/ 1612900 w 2339471"/>
              <a:gd name="connsiteY4" fmla="*/ 533400 h 2048645"/>
              <a:gd name="connsiteX5" fmla="*/ 1346200 w 2339471"/>
              <a:gd name="connsiteY5" fmla="*/ 1219200 h 2048645"/>
              <a:gd name="connsiteX6" fmla="*/ 317500 w 2339471"/>
              <a:gd name="connsiteY6" fmla="*/ 1638300 h 2048645"/>
              <a:gd name="connsiteX7" fmla="*/ 5073 w 2339471"/>
              <a:gd name="connsiteY7" fmla="*/ 2040025 h 2048645"/>
              <a:gd name="connsiteX8" fmla="*/ 0 w 2339471"/>
              <a:gd name="connsiteY8" fmla="*/ 2048645 h 20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471" h="2048645">
                <a:moveTo>
                  <a:pt x="0" y="0"/>
                </a:moveTo>
                <a:lnTo>
                  <a:pt x="2335238" y="0"/>
                </a:lnTo>
                <a:lnTo>
                  <a:pt x="2339429" y="76336"/>
                </a:lnTo>
                <a:cubicBezTo>
                  <a:pt x="2340372" y="177701"/>
                  <a:pt x="2325688" y="265112"/>
                  <a:pt x="2286000" y="330200"/>
                </a:cubicBezTo>
                <a:cubicBezTo>
                  <a:pt x="2180167" y="503767"/>
                  <a:pt x="1769533" y="385233"/>
                  <a:pt x="1612900" y="533400"/>
                </a:cubicBezTo>
                <a:cubicBezTo>
                  <a:pt x="1456267" y="681567"/>
                  <a:pt x="1562100" y="1035050"/>
                  <a:pt x="1346200" y="1219200"/>
                </a:cubicBezTo>
                <a:cubicBezTo>
                  <a:pt x="1130300" y="1403350"/>
                  <a:pt x="603250" y="1390650"/>
                  <a:pt x="317500" y="1638300"/>
                </a:cubicBezTo>
                <a:cubicBezTo>
                  <a:pt x="210344" y="1731169"/>
                  <a:pt x="103188" y="1880592"/>
                  <a:pt x="5073" y="2040025"/>
                </a:cubicBezTo>
                <a:lnTo>
                  <a:pt x="0" y="2048645"/>
                </a:ln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F0242871-E1D1-2B96-5900-F8910D22DD72}"/>
              </a:ext>
            </a:extLst>
          </p:cNvPr>
          <p:cNvSpPr/>
          <p:nvPr/>
        </p:nvSpPr>
        <p:spPr>
          <a:xfrm>
            <a:off x="0" y="0"/>
            <a:ext cx="752540" cy="1540578"/>
          </a:xfrm>
          <a:custGeom>
            <a:avLst/>
            <a:gdLst>
              <a:gd name="connsiteX0" fmla="*/ 0 w 752540"/>
              <a:gd name="connsiteY0" fmla="*/ 0 h 1540578"/>
              <a:gd name="connsiteX1" fmla="*/ 568255 w 752540"/>
              <a:gd name="connsiteY1" fmla="*/ 0 h 1540578"/>
              <a:gd name="connsiteX2" fmla="*/ 581025 w 752540"/>
              <a:gd name="connsiteY2" fmla="*/ 31750 h 1540578"/>
              <a:gd name="connsiteX3" fmla="*/ 749300 w 752540"/>
              <a:gd name="connsiteY3" fmla="*/ 622300 h 1540578"/>
              <a:gd name="connsiteX4" fmla="*/ 469900 w 752540"/>
              <a:gd name="connsiteY4" fmla="*/ 1231900 h 1540578"/>
              <a:gd name="connsiteX5" fmla="*/ 123502 w 752540"/>
              <a:gd name="connsiteY5" fmla="*/ 1471160 h 1540578"/>
              <a:gd name="connsiteX6" fmla="*/ 0 w 752540"/>
              <a:gd name="connsiteY6" fmla="*/ 1540578 h 154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540" h="1540578">
                <a:moveTo>
                  <a:pt x="0" y="0"/>
                </a:moveTo>
                <a:lnTo>
                  <a:pt x="568255" y="0"/>
                </a:lnTo>
                <a:lnTo>
                  <a:pt x="581025" y="31750"/>
                </a:lnTo>
                <a:cubicBezTo>
                  <a:pt x="665163" y="249238"/>
                  <a:pt x="739775" y="479425"/>
                  <a:pt x="749300" y="622300"/>
                </a:cubicBezTo>
                <a:cubicBezTo>
                  <a:pt x="768350" y="908050"/>
                  <a:pt x="706967" y="1022350"/>
                  <a:pt x="469900" y="1231900"/>
                </a:cubicBezTo>
                <a:cubicBezTo>
                  <a:pt x="381000" y="1310481"/>
                  <a:pt x="261739" y="1390402"/>
                  <a:pt x="123502" y="1471160"/>
                </a:cubicBezTo>
                <a:lnTo>
                  <a:pt x="0" y="154057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1445734" y="2238442"/>
            <a:ext cx="3235273" cy="2646878"/>
            <a:chOff x="847896" y="1102409"/>
            <a:chExt cx="3235273" cy="264687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181852" y="1102409"/>
              <a:ext cx="276069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166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6282C4A6-1697-0C24-C131-0ABF29DEE990}"/>
                </a:ext>
              </a:extLst>
            </p:cNvPr>
            <p:cNvSpPr txBox="1"/>
            <p:nvPr/>
          </p:nvSpPr>
          <p:spPr>
            <a:xfrm>
              <a:off x="847896" y="2698173"/>
              <a:ext cx="15053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</a:rPr>
                <a:t>PART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3931060" y="3024045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855721" y="2747766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CC9C5FD-10CB-40E7-6F7B-477D4F5E4157}"/>
              </a:ext>
            </a:extLst>
          </p:cNvPr>
          <p:cNvSpPr txBox="1"/>
          <p:nvPr/>
        </p:nvSpPr>
        <p:spPr>
          <a:xfrm>
            <a:off x="4771087" y="3550609"/>
            <a:ext cx="3560348" cy="172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模板网，幻灯片演示模 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www.51pptmoban.com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21387F7-D13D-C677-F2F5-A90D73F196E6}"/>
              </a:ext>
            </a:extLst>
          </p:cNvPr>
          <p:cNvSpPr/>
          <p:nvPr/>
        </p:nvSpPr>
        <p:spPr>
          <a:xfrm>
            <a:off x="4319085" y="1477029"/>
            <a:ext cx="904003" cy="904003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638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160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pSp>
        <p:nvGrpSpPr>
          <p:cNvPr id="4" name="Group 57">
            <a:extLst>
              <a:ext uri="{FF2B5EF4-FFF2-40B4-BE49-F238E27FC236}">
                <a16:creationId xmlns:a16="http://schemas.microsoft.com/office/drawing/2014/main" id="{AC82A3E7-4193-E491-103C-66F7FC0D0781}"/>
              </a:ext>
            </a:extLst>
          </p:cNvPr>
          <p:cNvGrpSpPr/>
          <p:nvPr/>
        </p:nvGrpSpPr>
        <p:grpSpPr>
          <a:xfrm>
            <a:off x="5018900" y="2036251"/>
            <a:ext cx="2820950" cy="4080923"/>
            <a:chOff x="3285725" y="973793"/>
            <a:chExt cx="2882322" cy="416970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1C72F8D-B135-D39E-84B9-9ED1BCD5C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21B332A-62BF-8033-AF84-3B404DFE9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5CB7D71-619B-3A10-CEA2-C0AEE9ECA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0489120B-67A1-F567-FA97-273250914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1F04A019-AD41-4C08-2765-40EFD2617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024A4162-CE19-4070-485E-1015B260B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AFCEA0E2-3305-1918-F06B-D094DEA3D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0772D611-B163-1B21-6FF4-8AB147D8C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50">
              <a:extLst>
                <a:ext uri="{FF2B5EF4-FFF2-40B4-BE49-F238E27FC236}">
                  <a16:creationId xmlns:a16="http://schemas.microsoft.com/office/drawing/2014/main" id="{C800F63D-7D8C-7064-AE99-FE0492CA0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51">
              <a:extLst>
                <a:ext uri="{FF2B5EF4-FFF2-40B4-BE49-F238E27FC236}">
                  <a16:creationId xmlns:a16="http://schemas.microsoft.com/office/drawing/2014/main" id="{C5F1CCB8-5E8B-BDD8-1A53-035760BFC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52">
              <a:extLst>
                <a:ext uri="{FF2B5EF4-FFF2-40B4-BE49-F238E27FC236}">
                  <a16:creationId xmlns:a16="http://schemas.microsoft.com/office/drawing/2014/main" id="{23F6C49C-CF06-A39F-CF34-72F136F66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6" name="Freeform 53">
              <a:extLst>
                <a:ext uri="{FF2B5EF4-FFF2-40B4-BE49-F238E27FC236}">
                  <a16:creationId xmlns:a16="http://schemas.microsoft.com/office/drawing/2014/main" id="{A8C9B731-E165-76B7-D4A3-CD4271261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7" name="Freeform 38">
              <a:extLst>
                <a:ext uri="{FF2B5EF4-FFF2-40B4-BE49-F238E27FC236}">
                  <a16:creationId xmlns:a16="http://schemas.microsoft.com/office/drawing/2014/main" id="{693ED90B-BD6B-C20A-8CA2-56B9CFD7B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8" name="Freeform 55">
              <a:extLst>
                <a:ext uri="{FF2B5EF4-FFF2-40B4-BE49-F238E27FC236}">
                  <a16:creationId xmlns:a16="http://schemas.microsoft.com/office/drawing/2014/main" id="{330A4046-CA73-DFA7-EC75-29B81F4D9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9" name="Freeform 56">
              <a:extLst>
                <a:ext uri="{FF2B5EF4-FFF2-40B4-BE49-F238E27FC236}">
                  <a16:creationId xmlns:a16="http://schemas.microsoft.com/office/drawing/2014/main" id="{453862B6-2AAB-8830-B58C-164D77A52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Rounded Rectangle 11">
            <a:extLst>
              <a:ext uri="{FF2B5EF4-FFF2-40B4-BE49-F238E27FC236}">
                <a16:creationId xmlns:a16="http://schemas.microsoft.com/office/drawing/2014/main" id="{D5ABD7BA-A32B-80CC-BCB9-7E3216DDF094}"/>
              </a:ext>
            </a:extLst>
          </p:cNvPr>
          <p:cNvSpPr>
            <a:spLocks noChangeAspect="1"/>
          </p:cNvSpPr>
          <p:nvPr/>
        </p:nvSpPr>
        <p:spPr>
          <a:xfrm>
            <a:off x="4113251" y="2604428"/>
            <a:ext cx="659380" cy="660021"/>
          </a:xfrm>
          <a:prstGeom prst="roundRect">
            <a:avLst>
              <a:gd name="adj" fmla="val 0"/>
            </a:avLst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5A15AEF9-BC93-E58E-C9AD-8EC443B9C120}"/>
              </a:ext>
            </a:extLst>
          </p:cNvPr>
          <p:cNvSpPr txBox="1">
            <a:spLocks/>
          </p:cNvSpPr>
          <p:nvPr/>
        </p:nvSpPr>
        <p:spPr>
          <a:xfrm>
            <a:off x="4176057" y="2688032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C15668B0-E119-7374-131C-65E428D5FED0}"/>
              </a:ext>
            </a:extLst>
          </p:cNvPr>
          <p:cNvSpPr>
            <a:spLocks noChangeAspect="1"/>
          </p:cNvSpPr>
          <p:nvPr/>
        </p:nvSpPr>
        <p:spPr>
          <a:xfrm>
            <a:off x="7964421" y="2589533"/>
            <a:ext cx="659380" cy="66002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50C8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AD7D7D13-5C56-1770-5692-79B870F3BFF7}"/>
              </a:ext>
            </a:extLst>
          </p:cNvPr>
          <p:cNvSpPr txBox="1">
            <a:spLocks/>
          </p:cNvSpPr>
          <p:nvPr/>
        </p:nvSpPr>
        <p:spPr>
          <a:xfrm>
            <a:off x="8027227" y="267313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30" name="Rounded Rectangle 27">
            <a:extLst>
              <a:ext uri="{FF2B5EF4-FFF2-40B4-BE49-F238E27FC236}">
                <a16:creationId xmlns:a16="http://schemas.microsoft.com/office/drawing/2014/main" id="{D88E5282-7464-3D0D-CEAB-1920D98886A3}"/>
              </a:ext>
            </a:extLst>
          </p:cNvPr>
          <p:cNvSpPr>
            <a:spLocks noChangeAspect="1"/>
          </p:cNvSpPr>
          <p:nvPr/>
        </p:nvSpPr>
        <p:spPr>
          <a:xfrm>
            <a:off x="4113251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50C8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3BCAE122-B38C-44E1-D807-E44CA76CF2AB}"/>
              </a:ext>
            </a:extLst>
          </p:cNvPr>
          <p:cNvSpPr txBox="1">
            <a:spLocks/>
          </p:cNvSpPr>
          <p:nvPr/>
        </p:nvSpPr>
        <p:spPr>
          <a:xfrm>
            <a:off x="4176057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34" name="Rounded Rectangle 16">
            <a:extLst>
              <a:ext uri="{FF2B5EF4-FFF2-40B4-BE49-F238E27FC236}">
                <a16:creationId xmlns:a16="http://schemas.microsoft.com/office/drawing/2014/main" id="{61C90BAC-0739-B94E-2975-9871F3997D9A}"/>
              </a:ext>
            </a:extLst>
          </p:cNvPr>
          <p:cNvSpPr>
            <a:spLocks noChangeAspect="1"/>
          </p:cNvSpPr>
          <p:nvPr/>
        </p:nvSpPr>
        <p:spPr>
          <a:xfrm>
            <a:off x="7964421" y="4778064"/>
            <a:ext cx="659380" cy="660021"/>
          </a:xfrm>
          <a:prstGeom prst="roundRect">
            <a:avLst>
              <a:gd name="adj" fmla="val 0"/>
            </a:avLst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42DC9B95-125F-0A55-9D96-0691EB242CBC}"/>
              </a:ext>
            </a:extLst>
          </p:cNvPr>
          <p:cNvSpPr txBox="1">
            <a:spLocks/>
          </p:cNvSpPr>
          <p:nvPr/>
        </p:nvSpPr>
        <p:spPr>
          <a:xfrm>
            <a:off x="8027227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+mn-lt"/>
                <a:cs typeface="+mn-ea"/>
                <a:sym typeface="+mn-lt"/>
              </a:rPr>
              <a:t>04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33CFF99-F8DD-7529-0790-8CF91835B4D0}"/>
              </a:ext>
            </a:extLst>
          </p:cNvPr>
          <p:cNvGrpSpPr/>
          <p:nvPr/>
        </p:nvGrpSpPr>
        <p:grpSpPr>
          <a:xfrm>
            <a:off x="8773127" y="2401475"/>
            <a:ext cx="3141518" cy="945772"/>
            <a:chOff x="91977" y="1818010"/>
            <a:chExt cx="3141518" cy="94577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4D82D4C-3F71-CF9A-D090-195148398520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76D8704-CFDE-76F7-8011-4964C0BCA8FD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9B848D2-D291-74AD-CA15-41370EC5285B}"/>
              </a:ext>
            </a:extLst>
          </p:cNvPr>
          <p:cNvGrpSpPr/>
          <p:nvPr/>
        </p:nvGrpSpPr>
        <p:grpSpPr>
          <a:xfrm>
            <a:off x="741807" y="2392189"/>
            <a:ext cx="3141518" cy="1195199"/>
            <a:chOff x="91977" y="1818010"/>
            <a:chExt cx="3141518" cy="119519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D1D4E46-46B1-465F-C95F-1E3EB5873E58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649B74-724E-DBD4-7233-68DE279BB66F}"/>
                </a:ext>
              </a:extLst>
            </p:cNvPr>
            <p:cNvSpPr txBox="1"/>
            <p:nvPr/>
          </p:nvSpPr>
          <p:spPr>
            <a:xfrm>
              <a:off x="1214194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84B11A7-6E85-6966-4BD4-6F929E8072DD}"/>
              </a:ext>
            </a:extLst>
          </p:cNvPr>
          <p:cNvGrpSpPr/>
          <p:nvPr/>
        </p:nvGrpSpPr>
        <p:grpSpPr>
          <a:xfrm>
            <a:off x="8773127" y="4652112"/>
            <a:ext cx="3141518" cy="945772"/>
            <a:chOff x="91977" y="1818010"/>
            <a:chExt cx="3141518" cy="94577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6D99EBD-EAB4-F6C9-6D9A-18EC69A49622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242BF31-F598-B1A2-B2C7-D01687AEDE07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6023871-934E-49EF-9495-920A98D24FDA}"/>
              </a:ext>
            </a:extLst>
          </p:cNvPr>
          <p:cNvGrpSpPr/>
          <p:nvPr/>
        </p:nvGrpSpPr>
        <p:grpSpPr>
          <a:xfrm>
            <a:off x="741807" y="4642826"/>
            <a:ext cx="3141518" cy="945772"/>
            <a:chOff x="91977" y="1818010"/>
            <a:chExt cx="3141518" cy="94577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94ADDA2-9B3A-57E5-351F-5674584E2D77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3A7A8A5-36C6-D369-DBD9-AA64D5D7740C}"/>
                </a:ext>
              </a:extLst>
            </p:cNvPr>
            <p:cNvSpPr txBox="1"/>
            <p:nvPr/>
          </p:nvSpPr>
          <p:spPr>
            <a:xfrm>
              <a:off x="1214194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482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160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4" name="Freeform 24">
            <a:extLst>
              <a:ext uri="{FF2B5EF4-FFF2-40B4-BE49-F238E27FC236}">
                <a16:creationId xmlns:a16="http://schemas.microsoft.com/office/drawing/2014/main" id="{1577C733-2E30-AFA1-9D45-9FF8B9B9CB4F}"/>
              </a:ext>
            </a:extLst>
          </p:cNvPr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>
              <a:sym typeface="+mn-lt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D669770D-04EB-A50B-6D58-E151A84B8E3A}"/>
              </a:ext>
            </a:extLst>
          </p:cNvPr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rgbClr val="50C8F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id="{1128C922-5690-AF52-0413-DACAAD8F1AAF}"/>
              </a:ext>
            </a:extLst>
          </p:cNvPr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a-DK">
              <a:sym typeface="+mn-lt"/>
            </a:endParaRPr>
          </a:p>
        </p:txBody>
      </p:sp>
      <p:sp>
        <p:nvSpPr>
          <p:cNvPr id="7" name="Freeform 24">
            <a:extLst>
              <a:ext uri="{FF2B5EF4-FFF2-40B4-BE49-F238E27FC236}">
                <a16:creationId xmlns:a16="http://schemas.microsoft.com/office/drawing/2014/main" id="{70B8175C-9614-6912-97F7-2D7BDCC0DBF5}"/>
              </a:ext>
            </a:extLst>
          </p:cNvPr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rgbClr val="50C8F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Group 128">
            <a:extLst>
              <a:ext uri="{FF2B5EF4-FFF2-40B4-BE49-F238E27FC236}">
                <a16:creationId xmlns:a16="http://schemas.microsoft.com/office/drawing/2014/main" id="{85F6C0D0-4F75-1037-9082-F86F60304C98}"/>
              </a:ext>
            </a:extLst>
          </p:cNvPr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9" name="Freeform 49">
              <a:extLst>
                <a:ext uri="{FF2B5EF4-FFF2-40B4-BE49-F238E27FC236}">
                  <a16:creationId xmlns:a16="http://schemas.microsoft.com/office/drawing/2014/main" id="{DE6519CB-FEFF-B943-58AD-75CA818850E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124">
              <a:extLst>
                <a:ext uri="{FF2B5EF4-FFF2-40B4-BE49-F238E27FC236}">
                  <a16:creationId xmlns:a16="http://schemas.microsoft.com/office/drawing/2014/main" id="{8B3D281C-E137-781A-9BDA-5F2C9D242962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sp>
        <p:nvSpPr>
          <p:cNvPr id="12" name="Freeform 31">
            <a:extLst>
              <a:ext uri="{FF2B5EF4-FFF2-40B4-BE49-F238E27FC236}">
                <a16:creationId xmlns:a16="http://schemas.microsoft.com/office/drawing/2014/main" id="{BD49E9E5-467A-A57D-5D40-48396A725E2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28005" y="2789664"/>
            <a:ext cx="305226" cy="428630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rgbClr val="50C8F2"/>
          </a:solidFill>
          <a:ln w="12700">
            <a:solidFill>
              <a:schemeClr val="bg1"/>
            </a:solidFill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Group 130">
            <a:extLst>
              <a:ext uri="{FF2B5EF4-FFF2-40B4-BE49-F238E27FC236}">
                <a16:creationId xmlns:a16="http://schemas.microsoft.com/office/drawing/2014/main" id="{32FC8C5C-95E8-0F67-E477-CAA72DB27049}"/>
              </a:ext>
            </a:extLst>
          </p:cNvPr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5" name="Freeform 44">
              <a:extLst>
                <a:ext uri="{FF2B5EF4-FFF2-40B4-BE49-F238E27FC236}">
                  <a16:creationId xmlns:a16="http://schemas.microsoft.com/office/drawing/2014/main" id="{BCD89F29-F687-A50F-4FD9-D8DE0C3C53C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val 126">
              <a:extLst>
                <a:ext uri="{FF2B5EF4-FFF2-40B4-BE49-F238E27FC236}">
                  <a16:creationId xmlns:a16="http://schemas.microsoft.com/office/drawing/2014/main" id="{BE21390B-C709-B6D5-1583-C3E21A86C73A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sp>
        <p:nvSpPr>
          <p:cNvPr id="18" name="Freeform 36">
            <a:extLst>
              <a:ext uri="{FF2B5EF4-FFF2-40B4-BE49-F238E27FC236}">
                <a16:creationId xmlns:a16="http://schemas.microsoft.com/office/drawing/2014/main" id="{7A2F85AB-AA89-7884-C973-40F3E2B7C23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494157" y="2888580"/>
            <a:ext cx="470702" cy="263772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rgbClr val="50C8F2"/>
          </a:solidFill>
          <a:ln w="12700">
            <a:solidFill>
              <a:schemeClr val="bg1"/>
            </a:solidFill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8157562-7420-4AFC-BE6E-1714C5EBC37F}"/>
              </a:ext>
            </a:extLst>
          </p:cNvPr>
          <p:cNvGrpSpPr/>
          <p:nvPr/>
        </p:nvGrpSpPr>
        <p:grpSpPr>
          <a:xfrm>
            <a:off x="1758823" y="4442772"/>
            <a:ext cx="2019301" cy="1199688"/>
            <a:chOff x="91977" y="1818010"/>
            <a:chExt cx="2019301" cy="119968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312B492-4DCA-9490-35EE-41FDA4F4BF97}"/>
                </a:ext>
              </a:extLst>
            </p:cNvPr>
            <p:cNvSpPr txBox="1"/>
            <p:nvPr/>
          </p:nvSpPr>
          <p:spPr>
            <a:xfrm>
              <a:off x="91977" y="2187342"/>
              <a:ext cx="2019301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C9080CF-3AA7-8934-1050-4183F0922398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EC405F0-8EA6-D823-C7B4-56820499C5B8}"/>
              </a:ext>
            </a:extLst>
          </p:cNvPr>
          <p:cNvGrpSpPr/>
          <p:nvPr/>
        </p:nvGrpSpPr>
        <p:grpSpPr>
          <a:xfrm>
            <a:off x="4194050" y="4442772"/>
            <a:ext cx="2019301" cy="1199688"/>
            <a:chOff x="91977" y="1818010"/>
            <a:chExt cx="2019301" cy="119968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2ED66A6-4D74-B69E-B54E-92EA03982BE6}"/>
                </a:ext>
              </a:extLst>
            </p:cNvPr>
            <p:cNvSpPr txBox="1"/>
            <p:nvPr/>
          </p:nvSpPr>
          <p:spPr>
            <a:xfrm>
              <a:off x="91977" y="2187342"/>
              <a:ext cx="2019301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9046DCC-08D2-8F9B-F04A-CEF3125A43C8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A6DF138-F1B7-2156-76C1-815A8A54D465}"/>
              </a:ext>
            </a:extLst>
          </p:cNvPr>
          <p:cNvGrpSpPr/>
          <p:nvPr/>
        </p:nvGrpSpPr>
        <p:grpSpPr>
          <a:xfrm>
            <a:off x="6542546" y="4442772"/>
            <a:ext cx="2019301" cy="1449115"/>
            <a:chOff x="91977" y="1818010"/>
            <a:chExt cx="2019301" cy="14491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EEE2FA4-53E1-0015-D5EA-55BFAE0E00F2}"/>
                </a:ext>
              </a:extLst>
            </p:cNvPr>
            <p:cNvSpPr txBox="1"/>
            <p:nvPr/>
          </p:nvSpPr>
          <p:spPr>
            <a:xfrm>
              <a:off x="91977" y="2187342"/>
              <a:ext cx="2019301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71548E1-6721-CE53-D8F0-6188F223BED4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0C740E7-E9AF-DBCB-AB22-6052B6197A2F}"/>
              </a:ext>
            </a:extLst>
          </p:cNvPr>
          <p:cNvGrpSpPr/>
          <p:nvPr/>
        </p:nvGrpSpPr>
        <p:grpSpPr>
          <a:xfrm>
            <a:off x="8877647" y="4442772"/>
            <a:ext cx="2019301" cy="1199688"/>
            <a:chOff x="91977" y="1818010"/>
            <a:chExt cx="2019301" cy="119968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B41312F-2B2E-757D-EECC-F48ADB85056A}"/>
                </a:ext>
              </a:extLst>
            </p:cNvPr>
            <p:cNvSpPr txBox="1"/>
            <p:nvPr/>
          </p:nvSpPr>
          <p:spPr>
            <a:xfrm>
              <a:off x="91977" y="2187342"/>
              <a:ext cx="2019301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DFEF712-E291-D54B-40A3-9B4547666E51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2309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160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07E8C0FA-722C-274E-8EED-3C9C74917FAA}"/>
              </a:ext>
            </a:extLst>
          </p:cNvPr>
          <p:cNvSpPr/>
          <p:nvPr/>
        </p:nvSpPr>
        <p:spPr>
          <a:xfrm>
            <a:off x="353" y="3616325"/>
            <a:ext cx="12858044" cy="3616325"/>
          </a:xfrm>
          <a:prstGeom prst="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7">
            <a:extLst>
              <a:ext uri="{FF2B5EF4-FFF2-40B4-BE49-F238E27FC236}">
                <a16:creationId xmlns:a16="http://schemas.microsoft.com/office/drawing/2014/main" id="{FF9DFD1A-001F-0BA0-4979-F95B1CC4E547}"/>
              </a:ext>
            </a:extLst>
          </p:cNvPr>
          <p:cNvGrpSpPr>
            <a:grpSpLocks/>
          </p:cNvGrpSpPr>
          <p:nvPr/>
        </p:nvGrpSpPr>
        <p:grpSpPr bwMode="auto">
          <a:xfrm>
            <a:off x="1567510" y="1841907"/>
            <a:ext cx="3982533" cy="1455585"/>
            <a:chOff x="2973914" y="607026"/>
            <a:chExt cx="2830819" cy="1035288"/>
          </a:xfrm>
        </p:grpSpPr>
        <p:sp>
          <p:nvSpPr>
            <p:cNvPr id="11" name="文本框 66">
              <a:extLst>
                <a:ext uri="{FF2B5EF4-FFF2-40B4-BE49-F238E27FC236}">
                  <a16:creationId xmlns:a16="http://schemas.microsoft.com/office/drawing/2014/main" id="{B36689AD-F650-1D3A-5E99-8114BCBBED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865" y="1232320"/>
              <a:ext cx="2814868" cy="409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" name="文本框 13">
              <a:extLst>
                <a:ext uri="{FF2B5EF4-FFF2-40B4-BE49-F238E27FC236}">
                  <a16:creationId xmlns:a16="http://schemas.microsoft.com/office/drawing/2014/main" id="{F1DFE54D-4287-5CDE-E477-535A90F56A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3914" y="607026"/>
              <a:ext cx="1749251" cy="262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单击此处添加标题文本</a:t>
              </a:r>
            </a:p>
          </p:txBody>
        </p:sp>
        <p:sp>
          <p:nvSpPr>
            <p:cNvPr id="13" name="文本框 66">
              <a:extLst>
                <a:ext uri="{FF2B5EF4-FFF2-40B4-BE49-F238E27FC236}">
                  <a16:creationId xmlns:a16="http://schemas.microsoft.com/office/drawing/2014/main" id="{A77214C7-2F4D-5E49-8918-23C1F278FB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141214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任意多边形 46">
              <a:extLst>
                <a:ext uri="{FF2B5EF4-FFF2-40B4-BE49-F238E27FC236}">
                  <a16:creationId xmlns:a16="http://schemas.microsoft.com/office/drawing/2014/main" id="{76A16289-97E5-74AD-B2CD-385B0C065176}"/>
                </a:ext>
              </a:extLst>
            </p:cNvPr>
            <p:cNvSpPr/>
            <p:nvPr/>
          </p:nvSpPr>
          <p:spPr>
            <a:xfrm>
              <a:off x="3036329" y="1175250"/>
              <a:ext cx="765324" cy="32518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7">
            <a:extLst>
              <a:ext uri="{FF2B5EF4-FFF2-40B4-BE49-F238E27FC236}">
                <a16:creationId xmlns:a16="http://schemas.microsoft.com/office/drawing/2014/main" id="{2940B4A0-1A7D-C922-D67D-919E430ADE76}"/>
              </a:ext>
            </a:extLst>
          </p:cNvPr>
          <p:cNvGrpSpPr>
            <a:grpSpLocks/>
          </p:cNvGrpSpPr>
          <p:nvPr/>
        </p:nvGrpSpPr>
        <p:grpSpPr bwMode="auto">
          <a:xfrm>
            <a:off x="7077447" y="1841907"/>
            <a:ext cx="3982533" cy="1455585"/>
            <a:chOff x="2973914" y="607026"/>
            <a:chExt cx="2830819" cy="1035288"/>
          </a:xfrm>
        </p:grpSpPr>
        <p:sp>
          <p:nvSpPr>
            <p:cNvPr id="18" name="文本框 66">
              <a:extLst>
                <a:ext uri="{FF2B5EF4-FFF2-40B4-BE49-F238E27FC236}">
                  <a16:creationId xmlns:a16="http://schemas.microsoft.com/office/drawing/2014/main" id="{B835B5A5-24E4-34CA-5C55-9E55D94FB8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865" y="1232320"/>
              <a:ext cx="2814868" cy="409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模 板网 唯一访问网址：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www.51pptmoban.com</a:t>
              </a:r>
            </a:p>
          </p:txBody>
        </p:sp>
        <p:sp>
          <p:nvSpPr>
            <p:cNvPr id="19" name="文本框 13">
              <a:extLst>
                <a:ext uri="{FF2B5EF4-FFF2-40B4-BE49-F238E27FC236}">
                  <a16:creationId xmlns:a16="http://schemas.microsoft.com/office/drawing/2014/main" id="{5EE989EB-5D25-6BF7-CC15-F8EE5F044D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3914" y="607026"/>
              <a:ext cx="1749251" cy="262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单击此处添加标题文本</a:t>
              </a:r>
            </a:p>
          </p:txBody>
        </p:sp>
        <p:sp>
          <p:nvSpPr>
            <p:cNvPr id="20" name="文本框 66">
              <a:extLst>
                <a:ext uri="{FF2B5EF4-FFF2-40B4-BE49-F238E27FC236}">
                  <a16:creationId xmlns:a16="http://schemas.microsoft.com/office/drawing/2014/main" id="{20B820A3-2858-D22A-01F0-60BB61643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141214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 46">
              <a:extLst>
                <a:ext uri="{FF2B5EF4-FFF2-40B4-BE49-F238E27FC236}">
                  <a16:creationId xmlns:a16="http://schemas.microsoft.com/office/drawing/2014/main" id="{4D6BD874-877C-F138-AE63-6B539B75A311}"/>
                </a:ext>
              </a:extLst>
            </p:cNvPr>
            <p:cNvSpPr/>
            <p:nvPr/>
          </p:nvSpPr>
          <p:spPr>
            <a:xfrm>
              <a:off x="3036329" y="1175250"/>
              <a:ext cx="765324" cy="32518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6495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871DA7A9-71E6-D26F-8E3A-985A132ACFF5}"/>
              </a:ext>
            </a:extLst>
          </p:cNvPr>
          <p:cNvSpPr/>
          <p:nvPr/>
        </p:nvSpPr>
        <p:spPr>
          <a:xfrm>
            <a:off x="2100173" y="2125954"/>
            <a:ext cx="2016224" cy="2016224"/>
          </a:xfrm>
          <a:prstGeom prst="ellipse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BD40987-CA3B-EE6F-CD15-700106F51EFB}"/>
              </a:ext>
            </a:extLst>
          </p:cNvPr>
          <p:cNvSpPr/>
          <p:nvPr/>
        </p:nvSpPr>
        <p:spPr>
          <a:xfrm>
            <a:off x="5421263" y="2125954"/>
            <a:ext cx="2016224" cy="2016224"/>
          </a:xfrm>
          <a:prstGeom prst="ellipse">
            <a:avLst/>
          </a:prstGeom>
          <a:solidFill>
            <a:schemeClr val="bg1"/>
          </a:solidFill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F1C076A-9DF3-00F3-77AD-76D55ECBF8C2}"/>
              </a:ext>
            </a:extLst>
          </p:cNvPr>
          <p:cNvSpPr/>
          <p:nvPr/>
        </p:nvSpPr>
        <p:spPr>
          <a:xfrm>
            <a:off x="8742353" y="2125954"/>
            <a:ext cx="2016224" cy="2016224"/>
          </a:xfrm>
          <a:prstGeom prst="ellipse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160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37430946-22BA-AA75-1E27-B1CE7A49C037}"/>
              </a:ext>
            </a:extLst>
          </p:cNvPr>
          <p:cNvSpPr>
            <a:spLocks noEditPoints="1"/>
          </p:cNvSpPr>
          <p:nvPr/>
        </p:nvSpPr>
        <p:spPr bwMode="auto">
          <a:xfrm>
            <a:off x="9467610" y="2773524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23">
            <a:extLst>
              <a:ext uri="{FF2B5EF4-FFF2-40B4-BE49-F238E27FC236}">
                <a16:creationId xmlns:a16="http://schemas.microsoft.com/office/drawing/2014/main" id="{22E3BB9D-7D8B-96E5-AEB6-9E8F91446486}"/>
              </a:ext>
            </a:extLst>
          </p:cNvPr>
          <p:cNvSpPr>
            <a:spLocks noEditPoints="1"/>
          </p:cNvSpPr>
          <p:nvPr/>
        </p:nvSpPr>
        <p:spPr bwMode="auto">
          <a:xfrm>
            <a:off x="6083173" y="2794149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id="{5E2F49A2-7346-EC3D-00AF-16F0AA385C1F}"/>
              </a:ext>
            </a:extLst>
          </p:cNvPr>
          <p:cNvSpPr>
            <a:spLocks noEditPoints="1"/>
          </p:cNvSpPr>
          <p:nvPr/>
        </p:nvSpPr>
        <p:spPr bwMode="auto">
          <a:xfrm>
            <a:off x="2866250" y="2795229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EAFDAFD-CB26-BEB8-FA18-A57362669268}"/>
              </a:ext>
            </a:extLst>
          </p:cNvPr>
          <p:cNvGrpSpPr/>
          <p:nvPr/>
        </p:nvGrpSpPr>
        <p:grpSpPr>
          <a:xfrm>
            <a:off x="2087891" y="4489078"/>
            <a:ext cx="2019301" cy="1203054"/>
            <a:chOff x="91977" y="1814644"/>
            <a:chExt cx="2019301" cy="120305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89C5A83-2E72-40DD-89AB-078354ED0EAE}"/>
                </a:ext>
              </a:extLst>
            </p:cNvPr>
            <p:cNvSpPr txBox="1"/>
            <p:nvPr/>
          </p:nvSpPr>
          <p:spPr>
            <a:xfrm>
              <a:off x="91977" y="2187342"/>
              <a:ext cx="2019301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E17C8D7-AAEE-4114-7948-B1B2FAAC75E6}"/>
                </a:ext>
              </a:extLst>
            </p:cNvPr>
            <p:cNvSpPr txBox="1"/>
            <p:nvPr/>
          </p:nvSpPr>
          <p:spPr>
            <a:xfrm>
              <a:off x="91977" y="18146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C34CA12-30D4-CB21-B3CD-2CD0A9DA9D44}"/>
              </a:ext>
            </a:extLst>
          </p:cNvPr>
          <p:cNvGrpSpPr/>
          <p:nvPr/>
        </p:nvGrpSpPr>
        <p:grpSpPr>
          <a:xfrm>
            <a:off x="5458011" y="4489078"/>
            <a:ext cx="2019301" cy="1203054"/>
            <a:chOff x="91977" y="1814644"/>
            <a:chExt cx="2019301" cy="120305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9C88F5-44F1-02F0-FE26-0935BBC86452}"/>
                </a:ext>
              </a:extLst>
            </p:cNvPr>
            <p:cNvSpPr txBox="1"/>
            <p:nvPr/>
          </p:nvSpPr>
          <p:spPr>
            <a:xfrm>
              <a:off x="91977" y="2187342"/>
              <a:ext cx="2019301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FE499D2-2207-A5A1-DC40-137515580775}"/>
                </a:ext>
              </a:extLst>
            </p:cNvPr>
            <p:cNvSpPr txBox="1"/>
            <p:nvPr/>
          </p:nvSpPr>
          <p:spPr>
            <a:xfrm>
              <a:off x="91977" y="18146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D653807-CF0C-0759-1D28-288FB96BEF28}"/>
              </a:ext>
            </a:extLst>
          </p:cNvPr>
          <p:cNvGrpSpPr/>
          <p:nvPr/>
        </p:nvGrpSpPr>
        <p:grpSpPr>
          <a:xfrm>
            <a:off x="8739276" y="4489078"/>
            <a:ext cx="2019301" cy="1203054"/>
            <a:chOff x="91977" y="1814644"/>
            <a:chExt cx="2019301" cy="120305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16C1F6D-CCD4-5292-587D-1B915A7D0EED}"/>
                </a:ext>
              </a:extLst>
            </p:cNvPr>
            <p:cNvSpPr txBox="1"/>
            <p:nvPr/>
          </p:nvSpPr>
          <p:spPr>
            <a:xfrm>
              <a:off x="91977" y="2187342"/>
              <a:ext cx="2019301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6797408-29F2-5C72-5B1C-C2E8A7547B53}"/>
                </a:ext>
              </a:extLst>
            </p:cNvPr>
            <p:cNvSpPr txBox="1"/>
            <p:nvPr/>
          </p:nvSpPr>
          <p:spPr>
            <a:xfrm>
              <a:off x="91977" y="18146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381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C9F9442-338C-3A72-95A3-831626B8FCA5}"/>
              </a:ext>
            </a:extLst>
          </p:cNvPr>
          <p:cNvGrpSpPr/>
          <p:nvPr/>
        </p:nvGrpSpPr>
        <p:grpSpPr>
          <a:xfrm>
            <a:off x="7251329" y="2952856"/>
            <a:ext cx="5607421" cy="4279794"/>
            <a:chOff x="4700581" y="1006029"/>
            <a:chExt cx="8158170" cy="6226621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32CD627-A5BA-3506-AA5E-40EC75D4E669}"/>
                </a:ext>
              </a:extLst>
            </p:cNvPr>
            <p:cNvSpPr/>
            <p:nvPr/>
          </p:nvSpPr>
          <p:spPr>
            <a:xfrm>
              <a:off x="4700581" y="1006029"/>
              <a:ext cx="8158169" cy="6226621"/>
            </a:xfrm>
            <a:custGeom>
              <a:avLst/>
              <a:gdLst>
                <a:gd name="connsiteX0" fmla="*/ 8158169 w 8158169"/>
                <a:gd name="connsiteY0" fmla="*/ 0 h 6226621"/>
                <a:gd name="connsiteX1" fmla="*/ 8158169 w 8158169"/>
                <a:gd name="connsiteY1" fmla="*/ 6226621 h 6226621"/>
                <a:gd name="connsiteX2" fmla="*/ 0 w 8158169"/>
                <a:gd name="connsiteY2" fmla="*/ 6226621 h 6226621"/>
                <a:gd name="connsiteX3" fmla="*/ 85322 w 8158169"/>
                <a:gd name="connsiteY3" fmla="*/ 6087972 h 6226621"/>
                <a:gd name="connsiteX4" fmla="*/ 2005018 w 8158169"/>
                <a:gd name="connsiteY4" fmla="*/ 4150171 h 6226621"/>
                <a:gd name="connsiteX5" fmla="*/ 2068518 w 8158169"/>
                <a:gd name="connsiteY5" fmla="*/ 2257871 h 6226621"/>
                <a:gd name="connsiteX6" fmla="*/ 3770318 w 8158169"/>
                <a:gd name="connsiteY6" fmla="*/ 1406971 h 6226621"/>
                <a:gd name="connsiteX7" fmla="*/ 5167318 w 8158169"/>
                <a:gd name="connsiteY7" fmla="*/ 403671 h 6226621"/>
                <a:gd name="connsiteX8" fmla="*/ 7656518 w 8158169"/>
                <a:gd name="connsiteY8" fmla="*/ 517971 h 6226621"/>
                <a:gd name="connsiteX9" fmla="*/ 8136388 w 8158169"/>
                <a:gd name="connsiteY9" fmla="*/ 39179 h 62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58169" h="6226621">
                  <a:moveTo>
                    <a:pt x="8158169" y="0"/>
                  </a:moveTo>
                  <a:lnTo>
                    <a:pt x="8158169" y="6226621"/>
                  </a:lnTo>
                  <a:lnTo>
                    <a:pt x="0" y="6226621"/>
                  </a:lnTo>
                  <a:lnTo>
                    <a:pt x="85322" y="6087972"/>
                  </a:lnTo>
                  <a:cubicBezTo>
                    <a:pt x="1065664" y="4535698"/>
                    <a:pt x="1663706" y="4801047"/>
                    <a:pt x="2005018" y="4150171"/>
                  </a:cubicBezTo>
                  <a:cubicBezTo>
                    <a:pt x="2369085" y="3455904"/>
                    <a:pt x="1774301" y="2715071"/>
                    <a:pt x="2068518" y="2257871"/>
                  </a:cubicBezTo>
                  <a:cubicBezTo>
                    <a:pt x="2362735" y="1800671"/>
                    <a:pt x="3253851" y="1716004"/>
                    <a:pt x="3770318" y="1406971"/>
                  </a:cubicBezTo>
                  <a:cubicBezTo>
                    <a:pt x="4286785" y="1097938"/>
                    <a:pt x="4519618" y="551838"/>
                    <a:pt x="5167318" y="403671"/>
                  </a:cubicBezTo>
                  <a:cubicBezTo>
                    <a:pt x="5815018" y="255504"/>
                    <a:pt x="7059618" y="651321"/>
                    <a:pt x="7656518" y="517971"/>
                  </a:cubicBezTo>
                  <a:cubicBezTo>
                    <a:pt x="7843049" y="476299"/>
                    <a:pt x="8001262" y="270710"/>
                    <a:pt x="8136388" y="39179"/>
                  </a:cubicBezTo>
                  <a:close/>
                </a:path>
              </a:pathLst>
            </a:custGeom>
            <a:solidFill>
              <a:srgbClr val="D6F2FC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65541C3-4EBF-827B-BA0A-995CCD148E67}"/>
                </a:ext>
              </a:extLst>
            </p:cNvPr>
            <p:cNvSpPr/>
            <p:nvPr/>
          </p:nvSpPr>
          <p:spPr>
            <a:xfrm>
              <a:off x="6561880" y="4031673"/>
              <a:ext cx="6296871" cy="3200977"/>
            </a:xfrm>
            <a:custGeom>
              <a:avLst/>
              <a:gdLst>
                <a:gd name="connsiteX0" fmla="*/ 6142213 w 6296871"/>
                <a:gd name="connsiteY0" fmla="*/ 0 h 3200977"/>
                <a:gd name="connsiteX1" fmla="*/ 6296871 w 6296871"/>
                <a:gd name="connsiteY1" fmla="*/ 965 h 3200977"/>
                <a:gd name="connsiteX2" fmla="*/ 6296871 w 6296871"/>
                <a:gd name="connsiteY2" fmla="*/ 3200977 h 3200977"/>
                <a:gd name="connsiteX3" fmla="*/ 0 w 6296871"/>
                <a:gd name="connsiteY3" fmla="*/ 3200977 h 3200977"/>
                <a:gd name="connsiteX4" fmla="*/ 131580 w 6296871"/>
                <a:gd name="connsiteY4" fmla="*/ 3022098 h 3200977"/>
                <a:gd name="connsiteX5" fmla="*/ 1401021 w 6296871"/>
                <a:gd name="connsiteY5" fmla="*/ 1810327 h 3200977"/>
                <a:gd name="connsiteX6" fmla="*/ 3941021 w 6296871"/>
                <a:gd name="connsiteY6" fmla="*/ 1530927 h 3200977"/>
                <a:gd name="connsiteX7" fmla="*/ 5312621 w 6296871"/>
                <a:gd name="connsiteY7" fmla="*/ 210127 h 3200977"/>
                <a:gd name="connsiteX8" fmla="*/ 6142213 w 6296871"/>
                <a:gd name="connsiteY8" fmla="*/ 0 h 3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96871" h="3200977">
                  <a:moveTo>
                    <a:pt x="6142213" y="0"/>
                  </a:moveTo>
                  <a:lnTo>
                    <a:pt x="6296871" y="965"/>
                  </a:lnTo>
                  <a:lnTo>
                    <a:pt x="6296871" y="3200977"/>
                  </a:lnTo>
                  <a:lnTo>
                    <a:pt x="0" y="3200977"/>
                  </a:lnTo>
                  <a:lnTo>
                    <a:pt x="131580" y="3022098"/>
                  </a:lnTo>
                  <a:cubicBezTo>
                    <a:pt x="521447" y="2509654"/>
                    <a:pt x="932709" y="2066973"/>
                    <a:pt x="1401021" y="1810327"/>
                  </a:cubicBezTo>
                  <a:cubicBezTo>
                    <a:pt x="2150321" y="1399694"/>
                    <a:pt x="3289088" y="1797627"/>
                    <a:pt x="3941021" y="1530927"/>
                  </a:cubicBezTo>
                  <a:cubicBezTo>
                    <a:pt x="4592954" y="1264227"/>
                    <a:pt x="4863888" y="462010"/>
                    <a:pt x="5312621" y="210127"/>
                  </a:cubicBezTo>
                  <a:cubicBezTo>
                    <a:pt x="5593079" y="52700"/>
                    <a:pt x="5868576" y="5654"/>
                    <a:pt x="6142213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79B4FC-8CF1-8B1D-2EDE-477C03F77E24}"/>
              </a:ext>
            </a:extLst>
          </p:cNvPr>
          <p:cNvGrpSpPr/>
          <p:nvPr/>
        </p:nvGrpSpPr>
        <p:grpSpPr>
          <a:xfrm>
            <a:off x="8142523" y="3137654"/>
            <a:ext cx="4609643" cy="2912992"/>
            <a:chOff x="6285359" y="1495440"/>
            <a:chExt cx="6049803" cy="382307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7C1068-426D-5666-5B64-23CC95BD6133}"/>
                </a:ext>
              </a:extLst>
            </p:cNvPr>
            <p:cNvSpPr/>
            <p:nvPr/>
          </p:nvSpPr>
          <p:spPr>
            <a:xfrm>
              <a:off x="6285359" y="2556616"/>
              <a:ext cx="5244867" cy="2417329"/>
            </a:xfrm>
            <a:custGeom>
              <a:avLst/>
              <a:gdLst>
                <a:gd name="connsiteX0" fmla="*/ 0 w 2801235"/>
                <a:gd name="connsiteY0" fmla="*/ 1291074 h 1291073"/>
                <a:gd name="connsiteX1" fmla="*/ 1144268 w 2801235"/>
                <a:gd name="connsiteY1" fmla="*/ 327703 h 1291073"/>
                <a:gd name="connsiteX2" fmla="*/ 1657725 w 2801235"/>
                <a:gd name="connsiteY2" fmla="*/ 739884 h 1291073"/>
                <a:gd name="connsiteX3" fmla="*/ 2669092 w 2801235"/>
                <a:gd name="connsiteY3" fmla="*/ 0 h 1291073"/>
                <a:gd name="connsiteX4" fmla="*/ 2801236 w 2801235"/>
                <a:gd name="connsiteY4" fmla="*/ 284237 h 1291073"/>
                <a:gd name="connsiteX5" fmla="*/ 1624568 w 2801235"/>
                <a:gd name="connsiteY5" fmla="*/ 1020802 h 1291073"/>
                <a:gd name="connsiteX6" fmla="*/ 1169234 w 2801235"/>
                <a:gd name="connsiteY6" fmla="*/ 613696 h 1291073"/>
                <a:gd name="connsiteX7" fmla="*/ 0 w 2801235"/>
                <a:gd name="connsiteY7" fmla="*/ 1291074 h 1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1235" h="1291073">
                  <a:moveTo>
                    <a:pt x="0" y="1291074"/>
                  </a:moveTo>
                  <a:lnTo>
                    <a:pt x="1144268" y="327703"/>
                  </a:lnTo>
                  <a:lnTo>
                    <a:pt x="1657725" y="739884"/>
                  </a:lnTo>
                  <a:lnTo>
                    <a:pt x="2669092" y="0"/>
                  </a:lnTo>
                  <a:lnTo>
                    <a:pt x="2801236" y="284237"/>
                  </a:lnTo>
                  <a:lnTo>
                    <a:pt x="1624568" y="1020802"/>
                  </a:lnTo>
                  <a:lnTo>
                    <a:pt x="1169234" y="613696"/>
                  </a:lnTo>
                  <a:lnTo>
                    <a:pt x="0" y="1291074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9DD152D-4397-264F-26C5-744C55B5D466}"/>
                </a:ext>
              </a:extLst>
            </p:cNvPr>
            <p:cNvSpPr/>
            <p:nvPr/>
          </p:nvSpPr>
          <p:spPr>
            <a:xfrm>
              <a:off x="11017291" y="2260674"/>
              <a:ext cx="1317871" cy="1133764"/>
            </a:xfrm>
            <a:custGeom>
              <a:avLst/>
              <a:gdLst>
                <a:gd name="connsiteX0" fmla="*/ 0 w 703863"/>
                <a:gd name="connsiteY0" fmla="*/ 15788 h 605533"/>
                <a:gd name="connsiteX1" fmla="*/ 0 w 703863"/>
                <a:gd name="connsiteY1" fmla="*/ 15789 h 605533"/>
                <a:gd name="connsiteX2" fmla="*/ 363816 w 703863"/>
                <a:gd name="connsiteY2" fmla="*/ 605533 h 605533"/>
                <a:gd name="connsiteX3" fmla="*/ 703864 w 703863"/>
                <a:gd name="connsiteY3" fmla="*/ 0 h 605533"/>
                <a:gd name="connsiteX4" fmla="*/ 0 w 703863"/>
                <a:gd name="connsiteY4" fmla="*/ 15788 h 60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863" h="605533">
                  <a:moveTo>
                    <a:pt x="0" y="15788"/>
                  </a:moveTo>
                  <a:lnTo>
                    <a:pt x="0" y="15789"/>
                  </a:lnTo>
                  <a:lnTo>
                    <a:pt x="363816" y="605533"/>
                  </a:lnTo>
                  <a:cubicBezTo>
                    <a:pt x="477165" y="403689"/>
                    <a:pt x="590514" y="201845"/>
                    <a:pt x="703864" y="0"/>
                  </a:cubicBezTo>
                  <a:lnTo>
                    <a:pt x="0" y="15788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0B16946-7A91-8180-0F3A-F95950F8C761}"/>
                </a:ext>
              </a:extLst>
            </p:cNvPr>
            <p:cNvSpPr/>
            <p:nvPr/>
          </p:nvSpPr>
          <p:spPr>
            <a:xfrm>
              <a:off x="8687275" y="4048417"/>
              <a:ext cx="0" cy="13"/>
            </a:xfrm>
            <a:custGeom>
              <a:avLst/>
              <a:gdLst>
                <a:gd name="connsiteX0" fmla="*/ 0 w 0"/>
                <a:gd name="connsiteY0" fmla="*/ 0 h 7"/>
                <a:gd name="connsiteX1" fmla="*/ 0 w 0"/>
                <a:gd name="connsiteY1" fmla="*/ 3 h 7"/>
                <a:gd name="connsiteX2" fmla="*/ 0 w 0"/>
                <a:gd name="connsiteY2" fmla="*/ 7 h 7"/>
                <a:gd name="connsiteX3" fmla="*/ 0 w 0"/>
                <a:gd name="connsiteY3" fmla="*/ 0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solidFill>
              <a:srgbClr val="FF51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A9570A-8F2A-40CE-9410-513D87062474}"/>
                </a:ext>
              </a:extLst>
            </p:cNvPr>
            <p:cNvSpPr/>
            <p:nvPr/>
          </p:nvSpPr>
          <p:spPr>
            <a:xfrm>
              <a:off x="8441228" y="2708873"/>
              <a:ext cx="287814" cy="213005"/>
            </a:xfrm>
            <a:custGeom>
              <a:avLst/>
              <a:gdLst>
                <a:gd name="connsiteX0" fmla="*/ 56333 w 153719"/>
                <a:gd name="connsiteY0" fmla="*/ 2 h 113764"/>
                <a:gd name="connsiteX1" fmla="*/ 50916 w 153719"/>
                <a:gd name="connsiteY1" fmla="*/ 3212 h 113764"/>
                <a:gd name="connsiteX2" fmla="*/ 38226 w 153719"/>
                <a:gd name="connsiteY2" fmla="*/ 19983 h 113764"/>
                <a:gd name="connsiteX3" fmla="*/ 32915 w 153719"/>
                <a:gd name="connsiteY3" fmla="*/ 26225 h 113764"/>
                <a:gd name="connsiteX4" fmla="*/ 27022 w 153719"/>
                <a:gd name="connsiteY4" fmla="*/ 32142 h 113764"/>
                <a:gd name="connsiteX5" fmla="*/ 9068 w 153719"/>
                <a:gd name="connsiteY5" fmla="*/ 48591 h 113764"/>
                <a:gd name="connsiteX6" fmla="*/ 1760 w 153719"/>
                <a:gd name="connsiteY6" fmla="*/ 62144 h 113764"/>
                <a:gd name="connsiteX7" fmla="*/ 129 w 153719"/>
                <a:gd name="connsiteY7" fmla="*/ 84994 h 113764"/>
                <a:gd name="connsiteX8" fmla="*/ 27004 w 153719"/>
                <a:gd name="connsiteY8" fmla="*/ 113764 h 113764"/>
                <a:gd name="connsiteX9" fmla="*/ 80089 w 153719"/>
                <a:gd name="connsiteY9" fmla="*/ 85877 h 113764"/>
                <a:gd name="connsiteX10" fmla="*/ 84843 w 153719"/>
                <a:gd name="connsiteY10" fmla="*/ 81860 h 113764"/>
                <a:gd name="connsiteX11" fmla="*/ 101713 w 153719"/>
                <a:gd name="connsiteY11" fmla="*/ 65058 h 113764"/>
                <a:gd name="connsiteX12" fmla="*/ 137531 w 153719"/>
                <a:gd name="connsiteY12" fmla="*/ 36275 h 113764"/>
                <a:gd name="connsiteX13" fmla="*/ 145415 w 153719"/>
                <a:gd name="connsiteY13" fmla="*/ 29600 h 113764"/>
                <a:gd name="connsiteX14" fmla="*/ 153568 w 153719"/>
                <a:gd name="connsiteY14" fmla="*/ 19571 h 113764"/>
                <a:gd name="connsiteX15" fmla="*/ 141873 w 153719"/>
                <a:gd name="connsiteY15" fmla="*/ 11343 h 113764"/>
                <a:gd name="connsiteX16" fmla="*/ 128313 w 153719"/>
                <a:gd name="connsiteY16" fmla="*/ 15665 h 113764"/>
                <a:gd name="connsiteX17" fmla="*/ 80162 w 153719"/>
                <a:gd name="connsiteY17" fmla="*/ 34175 h 113764"/>
                <a:gd name="connsiteX18" fmla="*/ 45756 w 153719"/>
                <a:gd name="connsiteY18" fmla="*/ 43935 h 113764"/>
                <a:gd name="connsiteX19" fmla="*/ 62013 w 153719"/>
                <a:gd name="connsiteY19" fmla="*/ 17513 h 113764"/>
                <a:gd name="connsiteX20" fmla="*/ 61887 w 153719"/>
                <a:gd name="connsiteY20" fmla="*/ 5998 h 113764"/>
                <a:gd name="connsiteX21" fmla="*/ 56559 w 153719"/>
                <a:gd name="connsiteY21" fmla="*/ 11 h 11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3719" h="113764">
                  <a:moveTo>
                    <a:pt x="56333" y="2"/>
                  </a:moveTo>
                  <a:cubicBezTo>
                    <a:pt x="54857" y="-59"/>
                    <a:pt x="53051" y="1011"/>
                    <a:pt x="50916" y="3212"/>
                  </a:cubicBezTo>
                  <a:cubicBezTo>
                    <a:pt x="50254" y="3476"/>
                    <a:pt x="46024" y="9066"/>
                    <a:pt x="38226" y="19983"/>
                  </a:cubicBezTo>
                  <a:cubicBezTo>
                    <a:pt x="36465" y="22227"/>
                    <a:pt x="34695" y="24308"/>
                    <a:pt x="32915" y="26225"/>
                  </a:cubicBezTo>
                  <a:cubicBezTo>
                    <a:pt x="31160" y="28126"/>
                    <a:pt x="29196" y="30099"/>
                    <a:pt x="27022" y="32142"/>
                  </a:cubicBezTo>
                  <a:cubicBezTo>
                    <a:pt x="15483" y="42122"/>
                    <a:pt x="9499" y="47605"/>
                    <a:pt x="9068" y="48591"/>
                  </a:cubicBezTo>
                  <a:cubicBezTo>
                    <a:pt x="5397" y="52739"/>
                    <a:pt x="2961" y="57257"/>
                    <a:pt x="1760" y="62144"/>
                  </a:cubicBezTo>
                  <a:cubicBezTo>
                    <a:pt x="269" y="67833"/>
                    <a:pt x="-275" y="75450"/>
                    <a:pt x="129" y="84994"/>
                  </a:cubicBezTo>
                  <a:lnTo>
                    <a:pt x="27004" y="113764"/>
                  </a:lnTo>
                  <a:cubicBezTo>
                    <a:pt x="56232" y="100051"/>
                    <a:pt x="73927" y="90756"/>
                    <a:pt x="80089" y="85877"/>
                  </a:cubicBezTo>
                  <a:cubicBezTo>
                    <a:pt x="81804" y="84602"/>
                    <a:pt x="83388" y="83263"/>
                    <a:pt x="84843" y="81860"/>
                  </a:cubicBezTo>
                  <a:cubicBezTo>
                    <a:pt x="92074" y="73941"/>
                    <a:pt x="97697" y="68340"/>
                    <a:pt x="101713" y="65058"/>
                  </a:cubicBezTo>
                  <a:lnTo>
                    <a:pt x="137531" y="36275"/>
                  </a:lnTo>
                  <a:lnTo>
                    <a:pt x="145415" y="29600"/>
                  </a:lnTo>
                  <a:cubicBezTo>
                    <a:pt x="150338" y="25199"/>
                    <a:pt x="153056" y="21856"/>
                    <a:pt x="153568" y="19571"/>
                  </a:cubicBezTo>
                  <a:cubicBezTo>
                    <a:pt x="154560" y="11826"/>
                    <a:pt x="150662" y="9084"/>
                    <a:pt x="141873" y="11343"/>
                  </a:cubicBezTo>
                  <a:cubicBezTo>
                    <a:pt x="138821" y="12011"/>
                    <a:pt x="134301" y="13451"/>
                    <a:pt x="128313" y="15665"/>
                  </a:cubicBezTo>
                  <a:cubicBezTo>
                    <a:pt x="98637" y="27472"/>
                    <a:pt x="82587" y="33642"/>
                    <a:pt x="80162" y="34175"/>
                  </a:cubicBezTo>
                  <a:cubicBezTo>
                    <a:pt x="70807" y="37382"/>
                    <a:pt x="59339" y="40636"/>
                    <a:pt x="45756" y="43935"/>
                  </a:cubicBezTo>
                  <a:cubicBezTo>
                    <a:pt x="55444" y="32115"/>
                    <a:pt x="60862" y="23308"/>
                    <a:pt x="62013" y="17513"/>
                  </a:cubicBezTo>
                  <a:cubicBezTo>
                    <a:pt x="62985" y="13374"/>
                    <a:pt x="62943" y="9536"/>
                    <a:pt x="61887" y="5998"/>
                  </a:cubicBezTo>
                  <a:cubicBezTo>
                    <a:pt x="60620" y="2219"/>
                    <a:pt x="58844" y="223"/>
                    <a:pt x="56559" y="11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279E07-9E12-2602-1EE3-D770731DCE95}"/>
                </a:ext>
              </a:extLst>
            </p:cNvPr>
            <p:cNvSpPr/>
            <p:nvPr/>
          </p:nvSpPr>
          <p:spPr>
            <a:xfrm>
              <a:off x="8363056" y="2851304"/>
              <a:ext cx="134891" cy="155601"/>
            </a:xfrm>
            <a:custGeom>
              <a:avLst/>
              <a:gdLst>
                <a:gd name="connsiteX0" fmla="*/ 34048 w 72044"/>
                <a:gd name="connsiteY0" fmla="*/ 0 h 83105"/>
                <a:gd name="connsiteX1" fmla="*/ 0 w 72044"/>
                <a:gd name="connsiteY1" fmla="*/ 29558 h 83105"/>
                <a:gd name="connsiteX2" fmla="*/ 41493 w 72044"/>
                <a:gd name="connsiteY2" fmla="*/ 83105 h 83105"/>
                <a:gd name="connsiteX3" fmla="*/ 65665 w 72044"/>
                <a:gd name="connsiteY3" fmla="*/ 62540 h 83105"/>
                <a:gd name="connsiteX4" fmla="*/ 71979 w 72044"/>
                <a:gd name="connsiteY4" fmla="*/ 45918 h 83105"/>
                <a:gd name="connsiteX5" fmla="*/ 62554 w 72044"/>
                <a:gd name="connsiteY5" fmla="*/ 27384 h 83105"/>
                <a:gd name="connsiteX6" fmla="*/ 34057 w 72044"/>
                <a:gd name="connsiteY6" fmla="*/ 8 h 8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44" h="83105">
                  <a:moveTo>
                    <a:pt x="34048" y="0"/>
                  </a:moveTo>
                  <a:lnTo>
                    <a:pt x="0" y="29558"/>
                  </a:lnTo>
                  <a:lnTo>
                    <a:pt x="41493" y="83105"/>
                  </a:lnTo>
                  <a:cubicBezTo>
                    <a:pt x="53455" y="74635"/>
                    <a:pt x="61512" y="67780"/>
                    <a:pt x="65665" y="62540"/>
                  </a:cubicBezTo>
                  <a:cubicBezTo>
                    <a:pt x="70350" y="56897"/>
                    <a:pt x="72454" y="51356"/>
                    <a:pt x="71979" y="45918"/>
                  </a:cubicBezTo>
                  <a:cubicBezTo>
                    <a:pt x="71506" y="40568"/>
                    <a:pt x="68365" y="34390"/>
                    <a:pt x="62554" y="27384"/>
                  </a:cubicBezTo>
                  <a:cubicBezTo>
                    <a:pt x="57685" y="21293"/>
                    <a:pt x="48186" y="12168"/>
                    <a:pt x="34057" y="8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3D3696-BFD6-39C2-37BB-C6779F5EADA7}"/>
                </a:ext>
              </a:extLst>
            </p:cNvPr>
            <p:cNvSpPr/>
            <p:nvPr/>
          </p:nvSpPr>
          <p:spPr>
            <a:xfrm>
              <a:off x="7630263" y="5081144"/>
              <a:ext cx="358791" cy="198747"/>
            </a:xfrm>
            <a:custGeom>
              <a:avLst/>
              <a:gdLst>
                <a:gd name="connsiteX0" fmla="*/ 4717 w 191627"/>
                <a:gd name="connsiteY0" fmla="*/ 0 h 106149"/>
                <a:gd name="connsiteX1" fmla="*/ 0 w 191627"/>
                <a:gd name="connsiteY1" fmla="*/ 70482 h 106149"/>
                <a:gd name="connsiteX2" fmla="*/ 35914 w 191627"/>
                <a:gd name="connsiteY2" fmla="*/ 78963 h 106149"/>
                <a:gd name="connsiteX3" fmla="*/ 64230 w 191627"/>
                <a:gd name="connsiteY3" fmla="*/ 80317 h 106149"/>
                <a:gd name="connsiteX4" fmla="*/ 71546 w 191627"/>
                <a:gd name="connsiteY4" fmla="*/ 81414 h 106149"/>
                <a:gd name="connsiteX5" fmla="*/ 78753 w 191627"/>
                <a:gd name="connsiteY5" fmla="*/ 84078 h 106149"/>
                <a:gd name="connsiteX6" fmla="*/ 98103 w 191627"/>
                <a:gd name="connsiteY6" fmla="*/ 94693 h 106149"/>
                <a:gd name="connsiteX7" fmla="*/ 109738 w 191627"/>
                <a:gd name="connsiteY7" fmla="*/ 99734 h 106149"/>
                <a:gd name="connsiteX8" fmla="*/ 139487 w 191627"/>
                <a:gd name="connsiteY8" fmla="*/ 105848 h 106149"/>
                <a:gd name="connsiteX9" fmla="*/ 183307 w 191627"/>
                <a:gd name="connsiteY9" fmla="*/ 95541 h 106149"/>
                <a:gd name="connsiteX10" fmla="*/ 184190 w 191627"/>
                <a:gd name="connsiteY10" fmla="*/ 68142 h 106149"/>
                <a:gd name="connsiteX11" fmla="*/ 172061 w 191627"/>
                <a:gd name="connsiteY11" fmla="*/ 60964 h 106149"/>
                <a:gd name="connsiteX12" fmla="*/ 143851 w 191627"/>
                <a:gd name="connsiteY12" fmla="*/ 50001 h 106149"/>
                <a:gd name="connsiteX13" fmla="*/ 135552 w 191627"/>
                <a:gd name="connsiteY13" fmla="*/ 45175 h 106149"/>
                <a:gd name="connsiteX14" fmla="*/ 105983 w 191627"/>
                <a:gd name="connsiteY14" fmla="*/ 7404 h 106149"/>
                <a:gd name="connsiteX15" fmla="*/ 4808 w 191627"/>
                <a:gd name="connsiteY15" fmla="*/ 6 h 10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27" h="106149">
                  <a:moveTo>
                    <a:pt x="4717" y="0"/>
                  </a:moveTo>
                  <a:lnTo>
                    <a:pt x="0" y="70482"/>
                  </a:lnTo>
                  <a:cubicBezTo>
                    <a:pt x="15448" y="74851"/>
                    <a:pt x="27420" y="77678"/>
                    <a:pt x="35914" y="78963"/>
                  </a:cubicBezTo>
                  <a:cubicBezTo>
                    <a:pt x="39907" y="79909"/>
                    <a:pt x="49346" y="80360"/>
                    <a:pt x="64230" y="80317"/>
                  </a:cubicBezTo>
                  <a:cubicBezTo>
                    <a:pt x="66766" y="80477"/>
                    <a:pt x="69204" y="80843"/>
                    <a:pt x="71546" y="81414"/>
                  </a:cubicBezTo>
                  <a:cubicBezTo>
                    <a:pt x="73957" y="82019"/>
                    <a:pt x="76359" y="82907"/>
                    <a:pt x="78753" y="84078"/>
                  </a:cubicBezTo>
                  <a:lnTo>
                    <a:pt x="98103" y="94693"/>
                  </a:lnTo>
                  <a:cubicBezTo>
                    <a:pt x="101928" y="96639"/>
                    <a:pt x="105806" y="98319"/>
                    <a:pt x="109738" y="99734"/>
                  </a:cubicBezTo>
                  <a:cubicBezTo>
                    <a:pt x="118833" y="102963"/>
                    <a:pt x="128750" y="105001"/>
                    <a:pt x="139487" y="105848"/>
                  </a:cubicBezTo>
                  <a:cubicBezTo>
                    <a:pt x="158816" y="107242"/>
                    <a:pt x="173423" y="103806"/>
                    <a:pt x="183307" y="95541"/>
                  </a:cubicBezTo>
                  <a:cubicBezTo>
                    <a:pt x="194099" y="85304"/>
                    <a:pt x="194393" y="76171"/>
                    <a:pt x="184190" y="68142"/>
                  </a:cubicBezTo>
                  <a:cubicBezTo>
                    <a:pt x="181218" y="65780"/>
                    <a:pt x="177175" y="63388"/>
                    <a:pt x="172061" y="60964"/>
                  </a:cubicBezTo>
                  <a:cubicBezTo>
                    <a:pt x="168994" y="59320"/>
                    <a:pt x="159590" y="55666"/>
                    <a:pt x="143851" y="50001"/>
                  </a:cubicBezTo>
                  <a:cubicBezTo>
                    <a:pt x="140662" y="48632"/>
                    <a:pt x="137896" y="47024"/>
                    <a:pt x="135552" y="45175"/>
                  </a:cubicBezTo>
                  <a:cubicBezTo>
                    <a:pt x="130165" y="41532"/>
                    <a:pt x="120308" y="28941"/>
                    <a:pt x="105983" y="7404"/>
                  </a:cubicBezTo>
                  <a:lnTo>
                    <a:pt x="4808" y="6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F270A5C-D1C6-20E8-8835-B833558472AB}"/>
                </a:ext>
              </a:extLst>
            </p:cNvPr>
            <p:cNvSpPr/>
            <p:nvPr/>
          </p:nvSpPr>
          <p:spPr>
            <a:xfrm>
              <a:off x="7153050" y="5116817"/>
              <a:ext cx="225859" cy="201702"/>
            </a:xfrm>
            <a:custGeom>
              <a:avLst/>
              <a:gdLst>
                <a:gd name="connsiteX0" fmla="*/ 34681 w 120629"/>
                <a:gd name="connsiteY0" fmla="*/ 0 h 107727"/>
                <a:gd name="connsiteX1" fmla="*/ 29793 w 120629"/>
                <a:gd name="connsiteY1" fmla="*/ 22003 h 107727"/>
                <a:gd name="connsiteX2" fmla="*/ 24768 w 120629"/>
                <a:gd name="connsiteY2" fmla="*/ 31797 h 107727"/>
                <a:gd name="connsiteX3" fmla="*/ 10477 w 120629"/>
                <a:gd name="connsiteY3" fmla="*/ 54165 h 107727"/>
                <a:gd name="connsiteX4" fmla="*/ 4805 w 120629"/>
                <a:gd name="connsiteY4" fmla="*/ 64215 h 107727"/>
                <a:gd name="connsiteX5" fmla="*/ 29 w 120629"/>
                <a:gd name="connsiteY5" fmla="*/ 81881 h 107727"/>
                <a:gd name="connsiteX6" fmla="*/ 39146 w 120629"/>
                <a:gd name="connsiteY6" fmla="*/ 107609 h 107727"/>
                <a:gd name="connsiteX7" fmla="*/ 85684 w 120629"/>
                <a:gd name="connsiteY7" fmla="*/ 99244 h 107727"/>
                <a:gd name="connsiteX8" fmla="*/ 92259 w 120629"/>
                <a:gd name="connsiteY8" fmla="*/ 90385 h 107727"/>
                <a:gd name="connsiteX9" fmla="*/ 93212 w 120629"/>
                <a:gd name="connsiteY9" fmla="*/ 85390 h 107727"/>
                <a:gd name="connsiteX10" fmla="*/ 93308 w 120629"/>
                <a:gd name="connsiteY10" fmla="*/ 74807 h 107727"/>
                <a:gd name="connsiteX11" fmla="*/ 93934 w 120629"/>
                <a:gd name="connsiteY11" fmla="*/ 72404 h 107727"/>
                <a:gd name="connsiteX12" fmla="*/ 96023 w 120629"/>
                <a:gd name="connsiteY12" fmla="*/ 71693 h 107727"/>
                <a:gd name="connsiteX13" fmla="*/ 103804 w 120629"/>
                <a:gd name="connsiteY13" fmla="*/ 73480 h 107727"/>
                <a:gd name="connsiteX14" fmla="*/ 108408 w 120629"/>
                <a:gd name="connsiteY14" fmla="*/ 73818 h 107727"/>
                <a:gd name="connsiteX15" fmla="*/ 115219 w 120629"/>
                <a:gd name="connsiteY15" fmla="*/ 71375 h 107727"/>
                <a:gd name="connsiteX16" fmla="*/ 120512 w 120629"/>
                <a:gd name="connsiteY16" fmla="*/ 50098 h 107727"/>
                <a:gd name="connsiteX17" fmla="*/ 113945 w 120629"/>
                <a:gd name="connsiteY17" fmla="*/ 5195 h 107727"/>
                <a:gd name="connsiteX18" fmla="*/ 34683 w 120629"/>
                <a:gd name="connsiteY18" fmla="*/ 0 h 10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29" h="107727">
                  <a:moveTo>
                    <a:pt x="34681" y="0"/>
                  </a:moveTo>
                  <a:cubicBezTo>
                    <a:pt x="34152" y="8519"/>
                    <a:pt x="32523" y="15854"/>
                    <a:pt x="29793" y="22003"/>
                  </a:cubicBezTo>
                  <a:cubicBezTo>
                    <a:pt x="28422" y="25216"/>
                    <a:pt x="26747" y="28481"/>
                    <a:pt x="24768" y="31797"/>
                  </a:cubicBezTo>
                  <a:lnTo>
                    <a:pt x="10477" y="54165"/>
                  </a:lnTo>
                  <a:cubicBezTo>
                    <a:pt x="8211" y="57833"/>
                    <a:pt x="6320" y="61183"/>
                    <a:pt x="4805" y="64215"/>
                  </a:cubicBezTo>
                  <a:cubicBezTo>
                    <a:pt x="1355" y="71017"/>
                    <a:pt x="-237" y="76906"/>
                    <a:pt x="29" y="81881"/>
                  </a:cubicBezTo>
                  <a:cubicBezTo>
                    <a:pt x="1374" y="97097"/>
                    <a:pt x="14413" y="105673"/>
                    <a:pt x="39146" y="107609"/>
                  </a:cubicBezTo>
                  <a:cubicBezTo>
                    <a:pt x="60432" y="108357"/>
                    <a:pt x="75945" y="105569"/>
                    <a:pt x="85684" y="99244"/>
                  </a:cubicBezTo>
                  <a:cubicBezTo>
                    <a:pt x="88926" y="97066"/>
                    <a:pt x="91118" y="94113"/>
                    <a:pt x="92259" y="90385"/>
                  </a:cubicBezTo>
                  <a:cubicBezTo>
                    <a:pt x="92696" y="89025"/>
                    <a:pt x="93013" y="87360"/>
                    <a:pt x="93212" y="85390"/>
                  </a:cubicBezTo>
                  <a:cubicBezTo>
                    <a:pt x="93401" y="84410"/>
                    <a:pt x="93433" y="80882"/>
                    <a:pt x="93308" y="74807"/>
                  </a:cubicBezTo>
                  <a:cubicBezTo>
                    <a:pt x="93358" y="73693"/>
                    <a:pt x="93566" y="72892"/>
                    <a:pt x="93934" y="72404"/>
                  </a:cubicBezTo>
                  <a:cubicBezTo>
                    <a:pt x="94465" y="71802"/>
                    <a:pt x="95161" y="71564"/>
                    <a:pt x="96023" y="71693"/>
                  </a:cubicBezTo>
                  <a:lnTo>
                    <a:pt x="103804" y="73480"/>
                  </a:lnTo>
                  <a:cubicBezTo>
                    <a:pt x="105460" y="73771"/>
                    <a:pt x="106995" y="73883"/>
                    <a:pt x="108408" y="73818"/>
                  </a:cubicBezTo>
                  <a:cubicBezTo>
                    <a:pt x="111179" y="73673"/>
                    <a:pt x="113449" y="72859"/>
                    <a:pt x="115219" y="71375"/>
                  </a:cubicBezTo>
                  <a:cubicBezTo>
                    <a:pt x="119357" y="68001"/>
                    <a:pt x="121121" y="60909"/>
                    <a:pt x="120512" y="50098"/>
                  </a:cubicBezTo>
                  <a:cubicBezTo>
                    <a:pt x="120072" y="39610"/>
                    <a:pt x="117882" y="24643"/>
                    <a:pt x="113945" y="5195"/>
                  </a:cubicBezTo>
                  <a:lnTo>
                    <a:pt x="34683" y="0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55FFE1-D55B-A7A1-379E-0CCC42839F7B}"/>
                </a:ext>
              </a:extLst>
            </p:cNvPr>
            <p:cNvSpPr/>
            <p:nvPr/>
          </p:nvSpPr>
          <p:spPr>
            <a:xfrm>
              <a:off x="7421570" y="2281831"/>
              <a:ext cx="293877" cy="247890"/>
            </a:xfrm>
            <a:custGeom>
              <a:avLst/>
              <a:gdLst>
                <a:gd name="connsiteX0" fmla="*/ 73580 w 156957"/>
                <a:gd name="connsiteY0" fmla="*/ 26 h 132396"/>
                <a:gd name="connsiteX1" fmla="*/ 13183 w 156957"/>
                <a:gd name="connsiteY1" fmla="*/ 30512 h 132396"/>
                <a:gd name="connsiteX2" fmla="*/ 1261 w 156957"/>
                <a:gd name="connsiteY2" fmla="*/ 75669 h 132396"/>
                <a:gd name="connsiteX3" fmla="*/ 3041 w 156957"/>
                <a:gd name="connsiteY3" fmla="*/ 132396 h 132396"/>
                <a:gd name="connsiteX4" fmla="*/ 141770 w 156957"/>
                <a:gd name="connsiteY4" fmla="*/ 130590 h 132396"/>
                <a:gd name="connsiteX5" fmla="*/ 149349 w 156957"/>
                <a:gd name="connsiteY5" fmla="*/ 120056 h 132396"/>
                <a:gd name="connsiteX6" fmla="*/ 156889 w 156957"/>
                <a:gd name="connsiteY6" fmla="*/ 74909 h 132396"/>
                <a:gd name="connsiteX7" fmla="*/ 145170 w 156957"/>
                <a:gd name="connsiteY7" fmla="*/ 33846 h 132396"/>
                <a:gd name="connsiteX8" fmla="*/ 73793 w 156957"/>
                <a:gd name="connsiteY8" fmla="*/ 32 h 13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957" h="132396">
                  <a:moveTo>
                    <a:pt x="73580" y="26"/>
                  </a:moveTo>
                  <a:cubicBezTo>
                    <a:pt x="43731" y="-589"/>
                    <a:pt x="23599" y="9573"/>
                    <a:pt x="13183" y="30512"/>
                  </a:cubicBezTo>
                  <a:cubicBezTo>
                    <a:pt x="7007" y="42122"/>
                    <a:pt x="3033" y="57174"/>
                    <a:pt x="1261" y="75669"/>
                  </a:cubicBezTo>
                  <a:cubicBezTo>
                    <a:pt x="-885" y="96475"/>
                    <a:pt x="-292" y="115384"/>
                    <a:pt x="3041" y="132396"/>
                  </a:cubicBezTo>
                  <a:lnTo>
                    <a:pt x="141770" y="130590"/>
                  </a:lnTo>
                  <a:cubicBezTo>
                    <a:pt x="144550" y="127666"/>
                    <a:pt x="147077" y="124154"/>
                    <a:pt x="149349" y="120056"/>
                  </a:cubicBezTo>
                  <a:cubicBezTo>
                    <a:pt x="154903" y="109756"/>
                    <a:pt x="157416" y="94707"/>
                    <a:pt x="156889" y="74909"/>
                  </a:cubicBezTo>
                  <a:cubicBezTo>
                    <a:pt x="156108" y="58796"/>
                    <a:pt x="152201" y="45109"/>
                    <a:pt x="145170" y="33846"/>
                  </a:cubicBezTo>
                  <a:cubicBezTo>
                    <a:pt x="132134" y="13584"/>
                    <a:pt x="108342" y="2313"/>
                    <a:pt x="73793" y="32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C6D97F-7BF5-5364-D809-FF72D1E17745}"/>
                </a:ext>
              </a:extLst>
            </p:cNvPr>
            <p:cNvSpPr/>
            <p:nvPr/>
          </p:nvSpPr>
          <p:spPr>
            <a:xfrm>
              <a:off x="7384361" y="2670917"/>
              <a:ext cx="493283" cy="1015988"/>
            </a:xfrm>
            <a:custGeom>
              <a:avLst/>
              <a:gdLst>
                <a:gd name="connsiteX0" fmla="*/ 22860 w 263458"/>
                <a:gd name="connsiteY0" fmla="*/ 0 h 542630"/>
                <a:gd name="connsiteX1" fmla="*/ 2287 w 263458"/>
                <a:gd name="connsiteY1" fmla="*/ 24480 h 542630"/>
                <a:gd name="connsiteX2" fmla="*/ 0 w 263458"/>
                <a:gd name="connsiteY2" fmla="*/ 517447 h 542630"/>
                <a:gd name="connsiteX3" fmla="*/ 202314 w 263458"/>
                <a:gd name="connsiteY3" fmla="*/ 537409 h 542630"/>
                <a:gd name="connsiteX4" fmla="*/ 262928 w 263458"/>
                <a:gd name="connsiteY4" fmla="*/ 445634 h 542630"/>
                <a:gd name="connsiteX5" fmla="*/ 208178 w 263458"/>
                <a:gd name="connsiteY5" fmla="*/ 145074 h 542630"/>
                <a:gd name="connsiteX6" fmla="*/ 137254 w 263458"/>
                <a:gd name="connsiteY6" fmla="*/ 16724 h 542630"/>
                <a:gd name="connsiteX7" fmla="*/ 135717 w 263458"/>
                <a:gd name="connsiteY7" fmla="*/ 12529 h 542630"/>
                <a:gd name="connsiteX8" fmla="*/ 129082 w 263458"/>
                <a:gd name="connsiteY8" fmla="*/ 11400 h 542630"/>
                <a:gd name="connsiteX9" fmla="*/ 112000 w 263458"/>
                <a:gd name="connsiteY9" fmla="*/ 67111 h 542630"/>
                <a:gd name="connsiteX10" fmla="*/ 94397 w 263458"/>
                <a:gd name="connsiteY10" fmla="*/ 71324 h 542630"/>
                <a:gd name="connsiteX11" fmla="*/ 91870 w 263458"/>
                <a:gd name="connsiteY11" fmla="*/ 88689 h 542630"/>
                <a:gd name="connsiteX12" fmla="*/ 91427 w 263458"/>
                <a:gd name="connsiteY12" fmla="*/ 88761 h 542630"/>
                <a:gd name="connsiteX13" fmla="*/ 56342 w 263458"/>
                <a:gd name="connsiteY13" fmla="*/ 72852 h 542630"/>
                <a:gd name="connsiteX14" fmla="*/ 23017 w 263458"/>
                <a:gd name="connsiteY14" fmla="*/ 341 h 54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58" h="542630">
                  <a:moveTo>
                    <a:pt x="22860" y="0"/>
                  </a:moveTo>
                  <a:lnTo>
                    <a:pt x="2287" y="24480"/>
                  </a:lnTo>
                  <a:lnTo>
                    <a:pt x="0" y="517447"/>
                  </a:lnTo>
                  <a:cubicBezTo>
                    <a:pt x="100341" y="541880"/>
                    <a:pt x="167779" y="548534"/>
                    <a:pt x="202314" y="537409"/>
                  </a:cubicBezTo>
                  <a:cubicBezTo>
                    <a:pt x="241477" y="527701"/>
                    <a:pt x="261682" y="497109"/>
                    <a:pt x="262928" y="445634"/>
                  </a:cubicBezTo>
                  <a:cubicBezTo>
                    <a:pt x="266892" y="395086"/>
                    <a:pt x="248642" y="294899"/>
                    <a:pt x="208178" y="145074"/>
                  </a:cubicBezTo>
                  <a:lnTo>
                    <a:pt x="137254" y="16724"/>
                  </a:lnTo>
                  <a:lnTo>
                    <a:pt x="135717" y="12529"/>
                  </a:lnTo>
                  <a:lnTo>
                    <a:pt x="129082" y="11400"/>
                  </a:lnTo>
                  <a:lnTo>
                    <a:pt x="112000" y="67111"/>
                  </a:lnTo>
                  <a:lnTo>
                    <a:pt x="94397" y="71324"/>
                  </a:lnTo>
                  <a:lnTo>
                    <a:pt x="91870" y="88689"/>
                  </a:lnTo>
                  <a:lnTo>
                    <a:pt x="91427" y="88761"/>
                  </a:lnTo>
                  <a:lnTo>
                    <a:pt x="56342" y="72852"/>
                  </a:lnTo>
                  <a:lnTo>
                    <a:pt x="23017" y="341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8EFA671-A09A-A04F-91BE-369B76DE60FB}"/>
                </a:ext>
              </a:extLst>
            </p:cNvPr>
            <p:cNvSpPr/>
            <p:nvPr/>
          </p:nvSpPr>
          <p:spPr>
            <a:xfrm>
              <a:off x="7193798" y="3540157"/>
              <a:ext cx="689802" cy="1591398"/>
            </a:xfrm>
            <a:custGeom>
              <a:avLst/>
              <a:gdLst>
                <a:gd name="connsiteX0" fmla="*/ 349336 w 368417"/>
                <a:gd name="connsiteY0" fmla="*/ 0 h 849951"/>
                <a:gd name="connsiteX1" fmla="*/ 226876 w 368417"/>
                <a:gd name="connsiteY1" fmla="*/ 25529 h 849951"/>
                <a:gd name="connsiteX2" fmla="*/ 46324 w 368417"/>
                <a:gd name="connsiteY2" fmla="*/ 20829 h 849951"/>
                <a:gd name="connsiteX3" fmla="*/ 44603 w 368417"/>
                <a:gd name="connsiteY3" fmla="*/ 23352 h 849951"/>
                <a:gd name="connsiteX4" fmla="*/ 30291 w 368417"/>
                <a:gd name="connsiteY4" fmla="*/ 197164 h 849951"/>
                <a:gd name="connsiteX5" fmla="*/ 0 w 368417"/>
                <a:gd name="connsiteY5" fmla="*/ 844833 h 849951"/>
                <a:gd name="connsiteX6" fmla="*/ 98189 w 368417"/>
                <a:gd name="connsiteY6" fmla="*/ 849952 h 849951"/>
                <a:gd name="connsiteX7" fmla="*/ 135187 w 368417"/>
                <a:gd name="connsiteY7" fmla="*/ 464881 h 849951"/>
                <a:gd name="connsiteX8" fmla="*/ 207406 w 368417"/>
                <a:gd name="connsiteY8" fmla="*/ 248340 h 849951"/>
                <a:gd name="connsiteX9" fmla="*/ 247088 w 368417"/>
                <a:gd name="connsiteY9" fmla="*/ 545626 h 849951"/>
                <a:gd name="connsiteX10" fmla="*/ 232321 w 368417"/>
                <a:gd name="connsiteY10" fmla="*/ 842478 h 849951"/>
                <a:gd name="connsiteX11" fmla="*/ 344527 w 368417"/>
                <a:gd name="connsiteY11" fmla="*/ 835927 h 849951"/>
                <a:gd name="connsiteX12" fmla="*/ 368418 w 368417"/>
                <a:gd name="connsiteY12" fmla="*/ 193868 h 849951"/>
                <a:gd name="connsiteX13" fmla="*/ 349447 w 368417"/>
                <a:gd name="connsiteY13" fmla="*/ 1134 h 84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8417" h="849951">
                  <a:moveTo>
                    <a:pt x="349336" y="0"/>
                  </a:moveTo>
                  <a:cubicBezTo>
                    <a:pt x="302581" y="14786"/>
                    <a:pt x="261761" y="23296"/>
                    <a:pt x="226876" y="25529"/>
                  </a:cubicBezTo>
                  <a:cubicBezTo>
                    <a:pt x="184480" y="28719"/>
                    <a:pt x="124296" y="27152"/>
                    <a:pt x="46324" y="20829"/>
                  </a:cubicBezTo>
                  <a:lnTo>
                    <a:pt x="44603" y="23352"/>
                  </a:lnTo>
                  <a:cubicBezTo>
                    <a:pt x="40858" y="30984"/>
                    <a:pt x="36087" y="88921"/>
                    <a:pt x="30291" y="197164"/>
                  </a:cubicBezTo>
                  <a:cubicBezTo>
                    <a:pt x="24809" y="296151"/>
                    <a:pt x="14712" y="512040"/>
                    <a:pt x="0" y="844833"/>
                  </a:cubicBezTo>
                  <a:lnTo>
                    <a:pt x="98189" y="849952"/>
                  </a:lnTo>
                  <a:cubicBezTo>
                    <a:pt x="109921" y="659551"/>
                    <a:pt x="122253" y="531194"/>
                    <a:pt x="135187" y="464881"/>
                  </a:cubicBezTo>
                  <a:cubicBezTo>
                    <a:pt x="147154" y="393631"/>
                    <a:pt x="171227" y="321451"/>
                    <a:pt x="207406" y="248340"/>
                  </a:cubicBezTo>
                  <a:cubicBezTo>
                    <a:pt x="231806" y="379137"/>
                    <a:pt x="245033" y="478232"/>
                    <a:pt x="247088" y="545626"/>
                  </a:cubicBezTo>
                  <a:cubicBezTo>
                    <a:pt x="250737" y="612418"/>
                    <a:pt x="245815" y="711368"/>
                    <a:pt x="232321" y="842478"/>
                  </a:cubicBezTo>
                  <a:lnTo>
                    <a:pt x="344527" y="835927"/>
                  </a:lnTo>
                  <a:lnTo>
                    <a:pt x="368418" y="193868"/>
                  </a:lnTo>
                  <a:lnTo>
                    <a:pt x="349447" y="1134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A938FA-A7C7-F9DB-93E6-FCE1FA310904}"/>
                </a:ext>
              </a:extLst>
            </p:cNvPr>
            <p:cNvSpPr/>
            <p:nvPr/>
          </p:nvSpPr>
          <p:spPr>
            <a:xfrm>
              <a:off x="6981875" y="2703087"/>
              <a:ext cx="448416" cy="1170573"/>
            </a:xfrm>
            <a:custGeom>
              <a:avLst/>
              <a:gdLst>
                <a:gd name="connsiteX0" fmla="*/ 116997 w 239495"/>
                <a:gd name="connsiteY0" fmla="*/ 285181 h 625192"/>
                <a:gd name="connsiteX1" fmla="*/ 110318 w 239495"/>
                <a:gd name="connsiteY1" fmla="*/ 374067 h 625192"/>
                <a:gd name="connsiteX2" fmla="*/ 97836 w 239495"/>
                <a:gd name="connsiteY2" fmla="*/ 353057 h 625192"/>
                <a:gd name="connsiteX3" fmla="*/ 116761 w 239495"/>
                <a:gd name="connsiteY3" fmla="*/ 286016 h 625192"/>
                <a:gd name="connsiteX4" fmla="*/ 222268 w 239495"/>
                <a:gd name="connsiteY4" fmla="*/ 0 h 625192"/>
                <a:gd name="connsiteX5" fmla="*/ 77361 w 239495"/>
                <a:gd name="connsiteY5" fmla="*/ 69271 h 625192"/>
                <a:gd name="connsiteX6" fmla="*/ 53561 w 239495"/>
                <a:gd name="connsiteY6" fmla="*/ 154438 h 625192"/>
                <a:gd name="connsiteX7" fmla="*/ 19909 w 239495"/>
                <a:gd name="connsiteY7" fmla="*/ 264762 h 625192"/>
                <a:gd name="connsiteX8" fmla="*/ 8887 w 239495"/>
                <a:gd name="connsiteY8" fmla="*/ 303664 h 625192"/>
                <a:gd name="connsiteX9" fmla="*/ 657 w 239495"/>
                <a:gd name="connsiteY9" fmla="*/ 363089 h 625192"/>
                <a:gd name="connsiteX10" fmla="*/ 8207 w 239495"/>
                <a:gd name="connsiteY10" fmla="*/ 384873 h 625192"/>
                <a:gd name="connsiteX11" fmla="*/ 88026 w 239495"/>
                <a:gd name="connsiteY11" fmla="*/ 530285 h 625192"/>
                <a:gd name="connsiteX12" fmla="*/ 98774 w 239495"/>
                <a:gd name="connsiteY12" fmla="*/ 527031 h 625192"/>
                <a:gd name="connsiteX13" fmla="*/ 93529 w 239495"/>
                <a:gd name="connsiteY13" fmla="*/ 598770 h 625192"/>
                <a:gd name="connsiteX14" fmla="*/ 151506 w 239495"/>
                <a:gd name="connsiteY14" fmla="*/ 625193 h 625192"/>
                <a:gd name="connsiteX15" fmla="*/ 234269 w 239495"/>
                <a:gd name="connsiteY15" fmla="*/ 385044 h 625192"/>
                <a:gd name="connsiteX16" fmla="*/ 222279 w 239495"/>
                <a:gd name="connsiteY16" fmla="*/ 72 h 62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495" h="625192">
                  <a:moveTo>
                    <a:pt x="116997" y="285181"/>
                  </a:moveTo>
                  <a:lnTo>
                    <a:pt x="110318" y="374067"/>
                  </a:lnTo>
                  <a:lnTo>
                    <a:pt x="97836" y="353057"/>
                  </a:lnTo>
                  <a:lnTo>
                    <a:pt x="116761" y="286016"/>
                  </a:lnTo>
                  <a:moveTo>
                    <a:pt x="222268" y="0"/>
                  </a:moveTo>
                  <a:cubicBezTo>
                    <a:pt x="185298" y="22603"/>
                    <a:pt x="136996" y="45693"/>
                    <a:pt x="77361" y="69271"/>
                  </a:cubicBezTo>
                  <a:cubicBezTo>
                    <a:pt x="67994" y="103869"/>
                    <a:pt x="60060" y="132258"/>
                    <a:pt x="53561" y="154438"/>
                  </a:cubicBezTo>
                  <a:lnTo>
                    <a:pt x="19909" y="264762"/>
                  </a:lnTo>
                  <a:lnTo>
                    <a:pt x="8887" y="303664"/>
                  </a:lnTo>
                  <a:cubicBezTo>
                    <a:pt x="1351" y="331562"/>
                    <a:pt x="-1392" y="351371"/>
                    <a:pt x="657" y="363089"/>
                  </a:cubicBezTo>
                  <a:cubicBezTo>
                    <a:pt x="1479" y="369584"/>
                    <a:pt x="3996" y="376846"/>
                    <a:pt x="8207" y="384873"/>
                  </a:cubicBezTo>
                  <a:cubicBezTo>
                    <a:pt x="23271" y="410242"/>
                    <a:pt x="49878" y="458712"/>
                    <a:pt x="88026" y="530285"/>
                  </a:cubicBezTo>
                  <a:lnTo>
                    <a:pt x="98774" y="527031"/>
                  </a:lnTo>
                  <a:lnTo>
                    <a:pt x="93529" y="598770"/>
                  </a:lnTo>
                  <a:lnTo>
                    <a:pt x="151506" y="625193"/>
                  </a:lnTo>
                  <a:cubicBezTo>
                    <a:pt x="197429" y="548892"/>
                    <a:pt x="225017" y="468842"/>
                    <a:pt x="234269" y="385044"/>
                  </a:cubicBezTo>
                  <a:cubicBezTo>
                    <a:pt x="244077" y="311299"/>
                    <a:pt x="240080" y="182976"/>
                    <a:pt x="222279" y="72"/>
                  </a:cubicBez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342648-1661-3B32-ED92-21B8F2C58CEF}"/>
                </a:ext>
              </a:extLst>
            </p:cNvPr>
            <p:cNvSpPr/>
            <p:nvPr/>
          </p:nvSpPr>
          <p:spPr>
            <a:xfrm>
              <a:off x="7639198" y="2700481"/>
              <a:ext cx="826187" cy="1120632"/>
            </a:xfrm>
            <a:custGeom>
              <a:avLst/>
              <a:gdLst>
                <a:gd name="connsiteX0" fmla="*/ 0 w 441259"/>
                <a:gd name="connsiteY0" fmla="*/ 0 h 598519"/>
                <a:gd name="connsiteX1" fmla="*/ 121075 w 441259"/>
                <a:gd name="connsiteY1" fmla="*/ 576486 h 598519"/>
                <a:gd name="connsiteX2" fmla="*/ 163792 w 441259"/>
                <a:gd name="connsiteY2" fmla="*/ 598519 h 598519"/>
                <a:gd name="connsiteX3" fmla="*/ 177031 w 441259"/>
                <a:gd name="connsiteY3" fmla="*/ 571145 h 598519"/>
                <a:gd name="connsiteX4" fmla="*/ 156664 w 441259"/>
                <a:gd name="connsiteY4" fmla="*/ 239112 h 598519"/>
                <a:gd name="connsiteX5" fmla="*/ 241314 w 441259"/>
                <a:gd name="connsiteY5" fmla="*/ 290008 h 598519"/>
                <a:gd name="connsiteX6" fmla="*/ 255811 w 441259"/>
                <a:gd name="connsiteY6" fmla="*/ 289458 h 598519"/>
                <a:gd name="connsiteX7" fmla="*/ 441260 w 441259"/>
                <a:gd name="connsiteY7" fmla="*/ 174920 h 598519"/>
                <a:gd name="connsiteX8" fmla="*/ 389649 w 441259"/>
                <a:gd name="connsiteY8" fmla="*/ 102731 h 598519"/>
                <a:gd name="connsiteX9" fmla="*/ 253881 w 441259"/>
                <a:gd name="connsiteY9" fmla="*/ 178929 h 598519"/>
                <a:gd name="connsiteX10" fmla="*/ 164020 w 441259"/>
                <a:gd name="connsiteY10" fmla="*/ 109772 h 598519"/>
                <a:gd name="connsiteX11" fmla="*/ 126973 w 441259"/>
                <a:gd name="connsiteY11" fmla="*/ 43525 h 598519"/>
                <a:gd name="connsiteX12" fmla="*/ 17464 w 441259"/>
                <a:gd name="connsiteY12" fmla="*/ 17243 h 598519"/>
                <a:gd name="connsiteX13" fmla="*/ 67 w 441259"/>
                <a:gd name="connsiteY13" fmla="*/ 66 h 59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1259" h="598519">
                  <a:moveTo>
                    <a:pt x="0" y="0"/>
                  </a:moveTo>
                  <a:lnTo>
                    <a:pt x="121075" y="576486"/>
                  </a:lnTo>
                  <a:cubicBezTo>
                    <a:pt x="137380" y="583527"/>
                    <a:pt x="151619" y="590871"/>
                    <a:pt x="163792" y="598519"/>
                  </a:cubicBezTo>
                  <a:lnTo>
                    <a:pt x="177031" y="571145"/>
                  </a:lnTo>
                  <a:lnTo>
                    <a:pt x="156664" y="239112"/>
                  </a:lnTo>
                  <a:lnTo>
                    <a:pt x="241314" y="290008"/>
                  </a:lnTo>
                  <a:cubicBezTo>
                    <a:pt x="246548" y="290729"/>
                    <a:pt x="251380" y="290545"/>
                    <a:pt x="255811" y="289458"/>
                  </a:cubicBezTo>
                  <a:cubicBezTo>
                    <a:pt x="266068" y="291920"/>
                    <a:pt x="327884" y="253741"/>
                    <a:pt x="441260" y="174920"/>
                  </a:cubicBezTo>
                  <a:lnTo>
                    <a:pt x="389649" y="102731"/>
                  </a:lnTo>
                  <a:cubicBezTo>
                    <a:pt x="348535" y="135190"/>
                    <a:pt x="303279" y="160589"/>
                    <a:pt x="253881" y="178929"/>
                  </a:cubicBezTo>
                  <a:cubicBezTo>
                    <a:pt x="208310" y="148637"/>
                    <a:pt x="178356" y="125584"/>
                    <a:pt x="164020" y="109772"/>
                  </a:cubicBezTo>
                  <a:cubicBezTo>
                    <a:pt x="148836" y="94348"/>
                    <a:pt x="136487" y="72265"/>
                    <a:pt x="126973" y="43525"/>
                  </a:cubicBezTo>
                  <a:lnTo>
                    <a:pt x="17464" y="17243"/>
                  </a:lnTo>
                  <a:lnTo>
                    <a:pt x="67" y="66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751AB3-AD04-7376-E17A-4FC0F452BC0A}"/>
                </a:ext>
              </a:extLst>
            </p:cNvPr>
            <p:cNvSpPr/>
            <p:nvPr/>
          </p:nvSpPr>
          <p:spPr>
            <a:xfrm>
              <a:off x="7400546" y="2334891"/>
              <a:ext cx="309344" cy="511514"/>
            </a:xfrm>
            <a:custGeom>
              <a:avLst/>
              <a:gdLst>
                <a:gd name="connsiteX0" fmla="*/ 77888 w 165218"/>
                <a:gd name="connsiteY0" fmla="*/ 336 h 273195"/>
                <a:gd name="connsiteX1" fmla="*/ 46028 w 165218"/>
                <a:gd name="connsiteY1" fmla="*/ 20283 h 273195"/>
                <a:gd name="connsiteX2" fmla="*/ 27996 w 165218"/>
                <a:gd name="connsiteY2" fmla="*/ 80689 h 273195"/>
                <a:gd name="connsiteX3" fmla="*/ 23275 w 165218"/>
                <a:gd name="connsiteY3" fmla="*/ 65006 h 273195"/>
                <a:gd name="connsiteX4" fmla="*/ 11310 w 165218"/>
                <a:gd name="connsiteY4" fmla="*/ 56256 h 273195"/>
                <a:gd name="connsiteX5" fmla="*/ 92 w 165218"/>
                <a:gd name="connsiteY5" fmla="*/ 84774 h 273195"/>
                <a:gd name="connsiteX6" fmla="*/ 5841 w 165218"/>
                <a:gd name="connsiteY6" fmla="*/ 108991 h 273195"/>
                <a:gd name="connsiteX7" fmla="*/ 17616 w 165218"/>
                <a:gd name="connsiteY7" fmla="*/ 114604 h 273195"/>
                <a:gd name="connsiteX8" fmla="*/ 14554 w 165218"/>
                <a:gd name="connsiteY8" fmla="*/ 186009 h 273195"/>
                <a:gd name="connsiteX9" fmla="*/ 42805 w 165218"/>
                <a:gd name="connsiteY9" fmla="*/ 255533 h 273195"/>
                <a:gd name="connsiteX10" fmla="*/ 83522 w 165218"/>
                <a:gd name="connsiteY10" fmla="*/ 273195 h 273195"/>
                <a:gd name="connsiteX11" fmla="*/ 102396 w 165218"/>
                <a:gd name="connsiteY11" fmla="*/ 247126 h 273195"/>
                <a:gd name="connsiteX12" fmla="*/ 122616 w 165218"/>
                <a:gd name="connsiteY12" fmla="*/ 204609 h 273195"/>
                <a:gd name="connsiteX13" fmla="*/ 120458 w 165218"/>
                <a:gd name="connsiteY13" fmla="*/ 186260 h 273195"/>
                <a:gd name="connsiteX14" fmla="*/ 140862 w 165218"/>
                <a:gd name="connsiteY14" fmla="*/ 150728 h 273195"/>
                <a:gd name="connsiteX15" fmla="*/ 148588 w 165218"/>
                <a:gd name="connsiteY15" fmla="*/ 119871 h 273195"/>
                <a:gd name="connsiteX16" fmla="*/ 160921 w 165218"/>
                <a:gd name="connsiteY16" fmla="*/ 86291 h 273195"/>
                <a:gd name="connsiteX17" fmla="*/ 165206 w 165218"/>
                <a:gd name="connsiteY17" fmla="*/ 53820 h 273195"/>
                <a:gd name="connsiteX18" fmla="*/ 158599 w 165218"/>
                <a:gd name="connsiteY18" fmla="*/ 35641 h 273195"/>
                <a:gd name="connsiteX19" fmla="*/ 151861 w 165218"/>
                <a:gd name="connsiteY19" fmla="*/ 33437 h 273195"/>
                <a:gd name="connsiteX20" fmla="*/ 132066 w 165218"/>
                <a:gd name="connsiteY20" fmla="*/ 31521 h 273195"/>
                <a:gd name="connsiteX21" fmla="*/ 123327 w 165218"/>
                <a:gd name="connsiteY21" fmla="*/ 28874 h 273195"/>
                <a:gd name="connsiteX22" fmla="*/ 113075 w 165218"/>
                <a:gd name="connsiteY22" fmla="*/ 22954 h 273195"/>
                <a:gd name="connsiteX23" fmla="*/ 89359 w 165218"/>
                <a:gd name="connsiteY23" fmla="*/ 5340 h 273195"/>
                <a:gd name="connsiteX24" fmla="*/ 77922 w 165218"/>
                <a:gd name="connsiteY24" fmla="*/ 343 h 27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5218" h="273195">
                  <a:moveTo>
                    <a:pt x="77888" y="336"/>
                  </a:moveTo>
                  <a:cubicBezTo>
                    <a:pt x="66472" y="-1628"/>
                    <a:pt x="55852" y="5021"/>
                    <a:pt x="46028" y="20283"/>
                  </a:cubicBezTo>
                  <a:cubicBezTo>
                    <a:pt x="38489" y="31743"/>
                    <a:pt x="32478" y="51878"/>
                    <a:pt x="27996" y="80689"/>
                  </a:cubicBezTo>
                  <a:cubicBezTo>
                    <a:pt x="26947" y="72982"/>
                    <a:pt x="25373" y="67755"/>
                    <a:pt x="23275" y="65006"/>
                  </a:cubicBezTo>
                  <a:cubicBezTo>
                    <a:pt x="21265" y="62040"/>
                    <a:pt x="17277" y="59124"/>
                    <a:pt x="11310" y="56256"/>
                  </a:cubicBezTo>
                  <a:cubicBezTo>
                    <a:pt x="3090" y="65652"/>
                    <a:pt x="-649" y="75158"/>
                    <a:pt x="92" y="84774"/>
                  </a:cubicBezTo>
                  <a:cubicBezTo>
                    <a:pt x="632" y="94978"/>
                    <a:pt x="2549" y="103051"/>
                    <a:pt x="5841" y="108991"/>
                  </a:cubicBezTo>
                  <a:cubicBezTo>
                    <a:pt x="7847" y="112979"/>
                    <a:pt x="11772" y="114850"/>
                    <a:pt x="17616" y="114604"/>
                  </a:cubicBezTo>
                  <a:lnTo>
                    <a:pt x="14554" y="186009"/>
                  </a:lnTo>
                  <a:lnTo>
                    <a:pt x="42805" y="255533"/>
                  </a:lnTo>
                  <a:lnTo>
                    <a:pt x="83522" y="273195"/>
                  </a:lnTo>
                  <a:lnTo>
                    <a:pt x="102396" y="247126"/>
                  </a:lnTo>
                  <a:lnTo>
                    <a:pt x="122616" y="204609"/>
                  </a:lnTo>
                  <a:lnTo>
                    <a:pt x="120458" y="186260"/>
                  </a:lnTo>
                  <a:cubicBezTo>
                    <a:pt x="131381" y="171234"/>
                    <a:pt x="138182" y="159390"/>
                    <a:pt x="140862" y="150728"/>
                  </a:cubicBezTo>
                  <a:cubicBezTo>
                    <a:pt x="141489" y="149961"/>
                    <a:pt x="144065" y="139676"/>
                    <a:pt x="148588" y="119871"/>
                  </a:cubicBezTo>
                  <a:cubicBezTo>
                    <a:pt x="156020" y="102301"/>
                    <a:pt x="160131" y="91107"/>
                    <a:pt x="160921" y="86291"/>
                  </a:cubicBezTo>
                  <a:cubicBezTo>
                    <a:pt x="163942" y="73778"/>
                    <a:pt x="165371" y="62954"/>
                    <a:pt x="165206" y="53820"/>
                  </a:cubicBezTo>
                  <a:cubicBezTo>
                    <a:pt x="164979" y="43979"/>
                    <a:pt x="162777" y="37919"/>
                    <a:pt x="158599" y="35641"/>
                  </a:cubicBezTo>
                  <a:cubicBezTo>
                    <a:pt x="157015" y="34622"/>
                    <a:pt x="154770" y="33887"/>
                    <a:pt x="151861" y="33437"/>
                  </a:cubicBezTo>
                  <a:cubicBezTo>
                    <a:pt x="139956" y="32613"/>
                    <a:pt x="133358" y="31975"/>
                    <a:pt x="132066" y="31521"/>
                  </a:cubicBezTo>
                  <a:cubicBezTo>
                    <a:pt x="128897" y="30916"/>
                    <a:pt x="125984" y="30033"/>
                    <a:pt x="123327" y="28874"/>
                  </a:cubicBezTo>
                  <a:cubicBezTo>
                    <a:pt x="120444" y="27651"/>
                    <a:pt x="117027" y="25678"/>
                    <a:pt x="113075" y="22954"/>
                  </a:cubicBezTo>
                  <a:lnTo>
                    <a:pt x="89359" y="5340"/>
                  </a:lnTo>
                  <a:cubicBezTo>
                    <a:pt x="85231" y="2710"/>
                    <a:pt x="81419" y="1045"/>
                    <a:pt x="77922" y="343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8CD6C0A-76C6-6C7C-74B4-E46EA776DABF}"/>
                </a:ext>
              </a:extLst>
            </p:cNvPr>
            <p:cNvSpPr/>
            <p:nvPr/>
          </p:nvSpPr>
          <p:spPr>
            <a:xfrm>
              <a:off x="7432449" y="2618643"/>
              <a:ext cx="188198" cy="222943"/>
            </a:xfrm>
            <a:custGeom>
              <a:avLst/>
              <a:gdLst>
                <a:gd name="connsiteX0" fmla="*/ 0 w 100515"/>
                <a:gd name="connsiteY0" fmla="*/ 0 h 119072"/>
                <a:gd name="connsiteX1" fmla="*/ 59523 w 100515"/>
                <a:gd name="connsiteY1" fmla="*/ 119073 h 119072"/>
                <a:gd name="connsiteX2" fmla="*/ 100516 w 100515"/>
                <a:gd name="connsiteY2" fmla="*/ 36733 h 119072"/>
                <a:gd name="connsiteX3" fmla="*/ 74964 w 100515"/>
                <a:gd name="connsiteY3" fmla="*/ 51651 h 119072"/>
                <a:gd name="connsiteX4" fmla="*/ 44297 w 100515"/>
                <a:gd name="connsiteY4" fmla="*/ 50726 h 119072"/>
                <a:gd name="connsiteX5" fmla="*/ 23555 w 100515"/>
                <a:gd name="connsiteY5" fmla="*/ 34938 h 119072"/>
                <a:gd name="connsiteX6" fmla="*/ 140 w 100515"/>
                <a:gd name="connsiteY6" fmla="*/ 233 h 11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515" h="119072">
                  <a:moveTo>
                    <a:pt x="0" y="0"/>
                  </a:moveTo>
                  <a:lnTo>
                    <a:pt x="59523" y="119073"/>
                  </a:lnTo>
                  <a:lnTo>
                    <a:pt x="100516" y="36733"/>
                  </a:lnTo>
                  <a:cubicBezTo>
                    <a:pt x="92237" y="44547"/>
                    <a:pt x="83720" y="49520"/>
                    <a:pt x="74964" y="51651"/>
                  </a:cubicBezTo>
                  <a:cubicBezTo>
                    <a:pt x="63871" y="54501"/>
                    <a:pt x="53649" y="54193"/>
                    <a:pt x="44297" y="50726"/>
                  </a:cubicBezTo>
                  <a:cubicBezTo>
                    <a:pt x="37295" y="48189"/>
                    <a:pt x="30381" y="42926"/>
                    <a:pt x="23555" y="34938"/>
                  </a:cubicBezTo>
                  <a:cubicBezTo>
                    <a:pt x="17643" y="28159"/>
                    <a:pt x="9838" y="16591"/>
                    <a:pt x="140" y="233"/>
                  </a:cubicBezTo>
                  <a:close/>
                </a:path>
              </a:pathLst>
            </a:custGeom>
            <a:solidFill>
              <a:srgbClr val="FA5422">
                <a:alpha val="2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B4D1FD7-1984-88AE-CBFE-ADE96BE15864}"/>
                </a:ext>
              </a:extLst>
            </p:cNvPr>
            <p:cNvSpPr/>
            <p:nvPr/>
          </p:nvSpPr>
          <p:spPr>
            <a:xfrm>
              <a:off x="7171639" y="3616468"/>
              <a:ext cx="129446" cy="111138"/>
            </a:xfrm>
            <a:custGeom>
              <a:avLst/>
              <a:gdLst>
                <a:gd name="connsiteX0" fmla="*/ 49880 w 69136"/>
                <a:gd name="connsiteY0" fmla="*/ 0 h 59358"/>
                <a:gd name="connsiteX1" fmla="*/ 0 w 69136"/>
                <a:gd name="connsiteY1" fmla="*/ 37607 h 59358"/>
                <a:gd name="connsiteX2" fmla="*/ 10964 w 69136"/>
                <a:gd name="connsiteY2" fmla="*/ 53886 h 59358"/>
                <a:gd name="connsiteX3" fmla="*/ 31531 w 69136"/>
                <a:gd name="connsiteY3" fmla="*/ 56267 h 59358"/>
                <a:gd name="connsiteX4" fmla="*/ 69137 w 69136"/>
                <a:gd name="connsiteY4" fmla="*/ 19893 h 59358"/>
                <a:gd name="connsiteX5" fmla="*/ 49894 w 69136"/>
                <a:gd name="connsiteY5" fmla="*/ 14 h 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36" h="59358">
                  <a:moveTo>
                    <a:pt x="49880" y="0"/>
                  </a:moveTo>
                  <a:lnTo>
                    <a:pt x="0" y="37607"/>
                  </a:lnTo>
                  <a:cubicBezTo>
                    <a:pt x="4275" y="45399"/>
                    <a:pt x="7930" y="50825"/>
                    <a:pt x="10964" y="53886"/>
                  </a:cubicBezTo>
                  <a:cubicBezTo>
                    <a:pt x="16961" y="60277"/>
                    <a:pt x="23816" y="61070"/>
                    <a:pt x="31531" y="56267"/>
                  </a:cubicBezTo>
                  <a:cubicBezTo>
                    <a:pt x="38844" y="52380"/>
                    <a:pt x="51379" y="40255"/>
                    <a:pt x="69137" y="19893"/>
                  </a:cubicBezTo>
                  <a:lnTo>
                    <a:pt x="49894" y="14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FD80229-770D-4026-953B-12A0DD2A6828}"/>
                </a:ext>
              </a:extLst>
            </p:cNvPr>
            <p:cNvSpPr/>
            <p:nvPr/>
          </p:nvSpPr>
          <p:spPr>
            <a:xfrm>
              <a:off x="7224096" y="3651394"/>
              <a:ext cx="201252" cy="181877"/>
            </a:xfrm>
            <a:custGeom>
              <a:avLst/>
              <a:gdLst>
                <a:gd name="connsiteX0" fmla="*/ 69194 w 107487"/>
                <a:gd name="connsiteY0" fmla="*/ 223 h 97139"/>
                <a:gd name="connsiteX1" fmla="*/ 39762 w 107487"/>
                <a:gd name="connsiteY1" fmla="*/ 694 h 97139"/>
                <a:gd name="connsiteX2" fmla="*/ 0 w 107487"/>
                <a:gd name="connsiteY2" fmla="*/ 40595 h 97139"/>
                <a:gd name="connsiteX3" fmla="*/ 34873 w 107487"/>
                <a:gd name="connsiteY3" fmla="*/ 97139 h 97139"/>
                <a:gd name="connsiteX4" fmla="*/ 67521 w 107487"/>
                <a:gd name="connsiteY4" fmla="*/ 30226 h 97139"/>
                <a:gd name="connsiteX5" fmla="*/ 74614 w 107487"/>
                <a:gd name="connsiteY5" fmla="*/ 20874 h 97139"/>
                <a:gd name="connsiteX6" fmla="*/ 107167 w 107487"/>
                <a:gd name="connsiteY6" fmla="*/ 11320 h 97139"/>
                <a:gd name="connsiteX7" fmla="*/ 100308 w 107487"/>
                <a:gd name="connsiteY7" fmla="*/ 3579 h 97139"/>
                <a:gd name="connsiteX8" fmla="*/ 69396 w 107487"/>
                <a:gd name="connsiteY8" fmla="*/ 227 h 9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487" h="97139">
                  <a:moveTo>
                    <a:pt x="69194" y="223"/>
                  </a:moveTo>
                  <a:cubicBezTo>
                    <a:pt x="53068" y="-188"/>
                    <a:pt x="43258" y="-31"/>
                    <a:pt x="39762" y="694"/>
                  </a:cubicBezTo>
                  <a:lnTo>
                    <a:pt x="0" y="40595"/>
                  </a:lnTo>
                  <a:lnTo>
                    <a:pt x="34873" y="97139"/>
                  </a:lnTo>
                  <a:cubicBezTo>
                    <a:pt x="46474" y="76361"/>
                    <a:pt x="57357" y="54056"/>
                    <a:pt x="67521" y="30226"/>
                  </a:cubicBezTo>
                  <a:lnTo>
                    <a:pt x="74614" y="20874"/>
                  </a:lnTo>
                  <a:cubicBezTo>
                    <a:pt x="91782" y="22874"/>
                    <a:pt x="102633" y="19690"/>
                    <a:pt x="107167" y="11320"/>
                  </a:cubicBezTo>
                  <a:cubicBezTo>
                    <a:pt x="108393" y="7901"/>
                    <a:pt x="106107" y="5320"/>
                    <a:pt x="100308" y="3579"/>
                  </a:cubicBezTo>
                  <a:cubicBezTo>
                    <a:pt x="94094" y="1792"/>
                    <a:pt x="83790" y="675"/>
                    <a:pt x="69396" y="227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DB346A-A58E-F262-241C-7FE7E5440D8E}"/>
                </a:ext>
              </a:extLst>
            </p:cNvPr>
            <p:cNvSpPr/>
            <p:nvPr/>
          </p:nvSpPr>
          <p:spPr>
            <a:xfrm>
              <a:off x="7415448" y="2770499"/>
              <a:ext cx="245632" cy="817039"/>
            </a:xfrm>
            <a:custGeom>
              <a:avLst/>
              <a:gdLst>
                <a:gd name="connsiteX0" fmla="*/ 15146 w 131190"/>
                <a:gd name="connsiteY0" fmla="*/ 9975 h 436373"/>
                <a:gd name="connsiteX1" fmla="*/ 0 w 131190"/>
                <a:gd name="connsiteY1" fmla="*/ 21224 h 436373"/>
                <a:gd name="connsiteX2" fmla="*/ 41062 w 131190"/>
                <a:gd name="connsiteY2" fmla="*/ 30412 h 436373"/>
                <a:gd name="connsiteX3" fmla="*/ 15148 w 131190"/>
                <a:gd name="connsiteY3" fmla="*/ 9976 h 436373"/>
                <a:gd name="connsiteX4" fmla="*/ 15146 w 131190"/>
                <a:gd name="connsiteY4" fmla="*/ 9975 h 436373"/>
                <a:gd name="connsiteX5" fmla="*/ 120387 w 131190"/>
                <a:gd name="connsiteY5" fmla="*/ 0 h 436373"/>
                <a:gd name="connsiteX6" fmla="*/ 89818 w 131190"/>
                <a:gd name="connsiteY6" fmla="*/ 31133 h 436373"/>
                <a:gd name="connsiteX7" fmla="*/ 131191 w 131190"/>
                <a:gd name="connsiteY7" fmla="*/ 10036 h 436373"/>
                <a:gd name="connsiteX8" fmla="*/ 120410 w 131190"/>
                <a:gd name="connsiteY8" fmla="*/ 22 h 436373"/>
                <a:gd name="connsiteX9" fmla="*/ 120387 w 131190"/>
                <a:gd name="connsiteY9" fmla="*/ 0 h 436373"/>
                <a:gd name="connsiteX10" fmla="*/ 71361 w 131190"/>
                <a:gd name="connsiteY10" fmla="*/ 43138 h 436373"/>
                <a:gd name="connsiteX11" fmla="*/ 108428 w 131190"/>
                <a:gd name="connsiteY11" fmla="*/ 436373 h 436373"/>
                <a:gd name="connsiteX12" fmla="*/ 93150 w 131190"/>
                <a:gd name="connsiteY12" fmla="*/ 240936 h 436373"/>
                <a:gd name="connsiteX13" fmla="*/ 71383 w 131190"/>
                <a:gd name="connsiteY13" fmla="*/ 43300 h 436373"/>
                <a:gd name="connsiteX14" fmla="*/ 71361 w 131190"/>
                <a:gd name="connsiteY14" fmla="*/ 43138 h 43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90" h="436373">
                  <a:moveTo>
                    <a:pt x="15146" y="9975"/>
                  </a:moveTo>
                  <a:lnTo>
                    <a:pt x="0" y="21224"/>
                  </a:lnTo>
                  <a:lnTo>
                    <a:pt x="41062" y="30412"/>
                  </a:lnTo>
                  <a:lnTo>
                    <a:pt x="15148" y="9976"/>
                  </a:lnTo>
                  <a:lnTo>
                    <a:pt x="15146" y="9975"/>
                  </a:lnTo>
                  <a:close/>
                  <a:moveTo>
                    <a:pt x="120387" y="0"/>
                  </a:moveTo>
                  <a:lnTo>
                    <a:pt x="89818" y="31133"/>
                  </a:lnTo>
                  <a:lnTo>
                    <a:pt x="131191" y="10036"/>
                  </a:lnTo>
                  <a:lnTo>
                    <a:pt x="120410" y="22"/>
                  </a:lnTo>
                  <a:lnTo>
                    <a:pt x="120387" y="0"/>
                  </a:lnTo>
                  <a:close/>
                  <a:moveTo>
                    <a:pt x="71361" y="43138"/>
                  </a:moveTo>
                  <a:lnTo>
                    <a:pt x="108428" y="436373"/>
                  </a:lnTo>
                  <a:cubicBezTo>
                    <a:pt x="106803" y="396934"/>
                    <a:pt x="101710" y="331788"/>
                    <a:pt x="93150" y="240936"/>
                  </a:cubicBezTo>
                  <a:cubicBezTo>
                    <a:pt x="86406" y="168441"/>
                    <a:pt x="79151" y="102563"/>
                    <a:pt x="71383" y="43300"/>
                  </a:cubicBezTo>
                  <a:lnTo>
                    <a:pt x="71361" y="43138"/>
                  </a:lnTo>
                  <a:close/>
                </a:path>
              </a:pathLst>
            </a:custGeom>
            <a:solidFill>
              <a:srgbClr val="000000">
                <a:alpha val="4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597BE4-3878-CE17-FFCB-73554487D117}"/>
                </a:ext>
              </a:extLst>
            </p:cNvPr>
            <p:cNvSpPr/>
            <p:nvPr/>
          </p:nvSpPr>
          <p:spPr>
            <a:xfrm>
              <a:off x="8880176" y="2488442"/>
              <a:ext cx="1443837" cy="2338763"/>
            </a:xfrm>
            <a:custGeom>
              <a:avLst/>
              <a:gdLst>
                <a:gd name="connsiteX0" fmla="*/ 770286 w 771140"/>
                <a:gd name="connsiteY0" fmla="*/ 0 h 1249112"/>
                <a:gd name="connsiteX1" fmla="*/ 771141 w 771140"/>
                <a:gd name="connsiteY1" fmla="*/ 1248582 h 1249112"/>
                <a:gd name="connsiteX2" fmla="*/ 855 w 771140"/>
                <a:gd name="connsiteY2" fmla="*/ 1249112 h 1249112"/>
                <a:gd name="connsiteX3" fmla="*/ 0 w 771140"/>
                <a:gd name="connsiteY3" fmla="*/ 526 h 12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40" h="1249112">
                  <a:moveTo>
                    <a:pt x="770286" y="0"/>
                  </a:moveTo>
                  <a:lnTo>
                    <a:pt x="771141" y="1248582"/>
                  </a:lnTo>
                  <a:lnTo>
                    <a:pt x="855" y="1249112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B4D9A7-95DF-464C-0173-4F3FE7C9B39C}"/>
                </a:ext>
              </a:extLst>
            </p:cNvPr>
            <p:cNvSpPr/>
            <p:nvPr/>
          </p:nvSpPr>
          <p:spPr>
            <a:xfrm>
              <a:off x="8783241" y="2251295"/>
              <a:ext cx="1637972" cy="3036092"/>
            </a:xfrm>
            <a:custGeom>
              <a:avLst/>
              <a:gdLst>
                <a:gd name="connsiteX0" fmla="*/ 822913 w 874826"/>
                <a:gd name="connsiteY0" fmla="*/ 1375240 h 1621549"/>
                <a:gd name="connsiteX1" fmla="*/ 52627 w 874826"/>
                <a:gd name="connsiteY1" fmla="*/ 1375770 h 1621549"/>
                <a:gd name="connsiteX2" fmla="*/ 51772 w 874826"/>
                <a:gd name="connsiteY2" fmla="*/ 127184 h 1621549"/>
                <a:gd name="connsiteX3" fmla="*/ 822059 w 874826"/>
                <a:gd name="connsiteY3" fmla="*/ 126661 h 1621549"/>
                <a:gd name="connsiteX4" fmla="*/ 822913 w 874826"/>
                <a:gd name="connsiteY4" fmla="*/ 1375240 h 1621549"/>
                <a:gd name="connsiteX5" fmla="*/ 377917 w 874826"/>
                <a:gd name="connsiteY5" fmla="*/ 1502325 h 1621549"/>
                <a:gd name="connsiteX6" fmla="*/ 439455 w 874826"/>
                <a:gd name="connsiteY6" fmla="*/ 1440110 h 1621549"/>
                <a:gd name="connsiteX7" fmla="*/ 501078 w 874826"/>
                <a:gd name="connsiteY7" fmla="*/ 1502243 h 1621549"/>
                <a:gd name="connsiteX8" fmla="*/ 439540 w 874826"/>
                <a:gd name="connsiteY8" fmla="*/ 1564496 h 1621549"/>
                <a:gd name="connsiteX9" fmla="*/ 377917 w 874826"/>
                <a:gd name="connsiteY9" fmla="*/ 1502325 h 1621549"/>
                <a:gd name="connsiteX10" fmla="*/ 874721 w 874826"/>
                <a:gd name="connsiteY10" fmla="*/ 1558416 h 1621549"/>
                <a:gd name="connsiteX11" fmla="*/ 874826 w 874826"/>
                <a:gd name="connsiteY11" fmla="*/ 1558420 h 1621549"/>
                <a:gd name="connsiteX12" fmla="*/ 873802 w 874826"/>
                <a:gd name="connsiteY12" fmla="*/ 62086 h 1621549"/>
                <a:gd name="connsiteX13" fmla="*/ 873802 w 874826"/>
                <a:gd name="connsiteY13" fmla="*/ 62075 h 1621549"/>
                <a:gd name="connsiteX14" fmla="*/ 873802 w 874826"/>
                <a:gd name="connsiteY14" fmla="*/ 61772 h 1621549"/>
                <a:gd name="connsiteX15" fmla="*/ 873778 w 874826"/>
                <a:gd name="connsiteY15" fmla="*/ 61776 h 1621549"/>
                <a:gd name="connsiteX16" fmla="*/ 811632 w 874826"/>
                <a:gd name="connsiteY16" fmla="*/ 0 h 1621549"/>
                <a:gd name="connsiteX17" fmla="*/ 810968 w 874826"/>
                <a:gd name="connsiteY17" fmla="*/ 24 h 1621549"/>
                <a:gd name="connsiteX18" fmla="*/ 810968 w 874826"/>
                <a:gd name="connsiteY18" fmla="*/ 1 h 1621549"/>
                <a:gd name="connsiteX19" fmla="*/ 671416 w 874826"/>
                <a:gd name="connsiteY19" fmla="*/ 100 h 1621549"/>
                <a:gd name="connsiteX20" fmla="*/ 264288 w 874826"/>
                <a:gd name="connsiteY20" fmla="*/ 376 h 1621549"/>
                <a:gd name="connsiteX21" fmla="*/ 62027 w 874826"/>
                <a:gd name="connsiteY21" fmla="*/ 515 h 1621549"/>
                <a:gd name="connsiteX22" fmla="*/ 11 w 874826"/>
                <a:gd name="connsiteY22" fmla="*/ 62369 h 1621549"/>
                <a:gd name="connsiteX23" fmla="*/ 0 w 874826"/>
                <a:gd name="connsiteY23" fmla="*/ 62373 h 1621549"/>
                <a:gd name="connsiteX24" fmla="*/ 1025 w 874826"/>
                <a:gd name="connsiteY24" fmla="*/ 1558999 h 1621549"/>
                <a:gd name="connsiteX25" fmla="*/ 1117 w 874826"/>
                <a:gd name="connsiteY25" fmla="*/ 1559003 h 1621549"/>
                <a:gd name="connsiteX26" fmla="*/ 1026 w 874826"/>
                <a:gd name="connsiteY26" fmla="*/ 1560967 h 1621549"/>
                <a:gd name="connsiteX27" fmla="*/ 63928 w 874826"/>
                <a:gd name="connsiteY27" fmla="*/ 1621550 h 1621549"/>
                <a:gd name="connsiteX28" fmla="*/ 65452 w 874826"/>
                <a:gd name="connsiteY28" fmla="*/ 1621467 h 1621549"/>
                <a:gd name="connsiteX29" fmla="*/ 65452 w 874826"/>
                <a:gd name="connsiteY29" fmla="*/ 1621548 h 1621549"/>
                <a:gd name="connsiteX30" fmla="*/ 813590 w 874826"/>
                <a:gd name="connsiteY30" fmla="*/ 1621043 h 1621549"/>
                <a:gd name="connsiteX31" fmla="*/ 813589 w 874826"/>
                <a:gd name="connsiteY31" fmla="*/ 1621039 h 1621549"/>
                <a:gd name="connsiteX32" fmla="*/ 874815 w 874826"/>
                <a:gd name="connsiteY32" fmla="*/ 1560370 h 1621549"/>
                <a:gd name="connsiteX33" fmla="*/ 874721 w 874826"/>
                <a:gd name="connsiteY33" fmla="*/ 1558416 h 16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4826" h="1621549">
                  <a:moveTo>
                    <a:pt x="822913" y="1375240"/>
                  </a:moveTo>
                  <a:lnTo>
                    <a:pt x="52627" y="1375770"/>
                  </a:lnTo>
                  <a:lnTo>
                    <a:pt x="51772" y="127184"/>
                  </a:lnTo>
                  <a:lnTo>
                    <a:pt x="822059" y="126661"/>
                  </a:lnTo>
                  <a:lnTo>
                    <a:pt x="822913" y="1375240"/>
                  </a:lnTo>
                  <a:close/>
                  <a:moveTo>
                    <a:pt x="377917" y="1502325"/>
                  </a:moveTo>
                  <a:cubicBezTo>
                    <a:pt x="377894" y="1467997"/>
                    <a:pt x="405443" y="1440132"/>
                    <a:pt x="439455" y="1440110"/>
                  </a:cubicBezTo>
                  <a:cubicBezTo>
                    <a:pt x="473479" y="1440087"/>
                    <a:pt x="501055" y="1467913"/>
                    <a:pt x="501078" y="1502243"/>
                  </a:cubicBezTo>
                  <a:cubicBezTo>
                    <a:pt x="501102" y="1536557"/>
                    <a:pt x="473564" y="1564470"/>
                    <a:pt x="439540" y="1564496"/>
                  </a:cubicBezTo>
                  <a:cubicBezTo>
                    <a:pt x="405529" y="1564471"/>
                    <a:pt x="377940" y="1536641"/>
                    <a:pt x="377917" y="1502325"/>
                  </a:cubicBezTo>
                  <a:moveTo>
                    <a:pt x="874721" y="1558416"/>
                  </a:moveTo>
                  <a:lnTo>
                    <a:pt x="874826" y="1558420"/>
                  </a:lnTo>
                  <a:lnTo>
                    <a:pt x="873802" y="62086"/>
                  </a:lnTo>
                  <a:lnTo>
                    <a:pt x="873802" y="62075"/>
                  </a:lnTo>
                  <a:lnTo>
                    <a:pt x="873802" y="61772"/>
                  </a:lnTo>
                  <a:lnTo>
                    <a:pt x="873778" y="61776"/>
                  </a:lnTo>
                  <a:cubicBezTo>
                    <a:pt x="873592" y="27608"/>
                    <a:pt x="845854" y="-24"/>
                    <a:pt x="811632" y="0"/>
                  </a:cubicBezTo>
                  <a:cubicBezTo>
                    <a:pt x="811387" y="0"/>
                    <a:pt x="811189" y="24"/>
                    <a:pt x="810968" y="24"/>
                  </a:cubicBezTo>
                  <a:lnTo>
                    <a:pt x="810968" y="1"/>
                  </a:lnTo>
                  <a:lnTo>
                    <a:pt x="671416" y="100"/>
                  </a:lnTo>
                  <a:lnTo>
                    <a:pt x="264288" y="376"/>
                  </a:lnTo>
                  <a:lnTo>
                    <a:pt x="62027" y="515"/>
                  </a:lnTo>
                  <a:cubicBezTo>
                    <a:pt x="27851" y="559"/>
                    <a:pt x="174" y="28228"/>
                    <a:pt x="11" y="62369"/>
                  </a:cubicBezTo>
                  <a:lnTo>
                    <a:pt x="0" y="62373"/>
                  </a:lnTo>
                  <a:lnTo>
                    <a:pt x="1025" y="1558999"/>
                  </a:lnTo>
                  <a:lnTo>
                    <a:pt x="1117" y="1559003"/>
                  </a:lnTo>
                  <a:cubicBezTo>
                    <a:pt x="1095" y="1559650"/>
                    <a:pt x="1026" y="1560291"/>
                    <a:pt x="1026" y="1560967"/>
                  </a:cubicBezTo>
                  <a:cubicBezTo>
                    <a:pt x="1049" y="1594444"/>
                    <a:pt x="29206" y="1621574"/>
                    <a:pt x="63928" y="1621550"/>
                  </a:cubicBezTo>
                  <a:cubicBezTo>
                    <a:pt x="64440" y="1621550"/>
                    <a:pt x="64941" y="1621479"/>
                    <a:pt x="65452" y="1621467"/>
                  </a:cubicBezTo>
                  <a:lnTo>
                    <a:pt x="65452" y="1621548"/>
                  </a:lnTo>
                  <a:lnTo>
                    <a:pt x="813590" y="1621043"/>
                  </a:lnTo>
                  <a:lnTo>
                    <a:pt x="813589" y="1621039"/>
                  </a:lnTo>
                  <a:cubicBezTo>
                    <a:pt x="847370" y="1621016"/>
                    <a:pt x="874838" y="1593860"/>
                    <a:pt x="874815" y="1560370"/>
                  </a:cubicBezTo>
                  <a:cubicBezTo>
                    <a:pt x="874827" y="1559707"/>
                    <a:pt x="874746" y="1559056"/>
                    <a:pt x="874721" y="1558416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BB9993-0875-D81D-B9B0-5F0B843B9D3E}"/>
                </a:ext>
              </a:extLst>
            </p:cNvPr>
            <p:cNvSpPr/>
            <p:nvPr/>
          </p:nvSpPr>
          <p:spPr>
            <a:xfrm>
              <a:off x="9490831" y="4947672"/>
              <a:ext cx="230598" cy="232891"/>
            </a:xfrm>
            <a:custGeom>
              <a:avLst/>
              <a:gdLst>
                <a:gd name="connsiteX0" fmla="*/ 61538 w 123160"/>
                <a:gd name="connsiteY0" fmla="*/ 0 h 124385"/>
                <a:gd name="connsiteX1" fmla="*/ 123161 w 123160"/>
                <a:gd name="connsiteY1" fmla="*/ 62133 h 124385"/>
                <a:gd name="connsiteX2" fmla="*/ 61623 w 123160"/>
                <a:gd name="connsiteY2" fmla="*/ 124386 h 124385"/>
                <a:gd name="connsiteX3" fmla="*/ 0 w 123160"/>
                <a:gd name="connsiteY3" fmla="*/ 62216 h 124385"/>
                <a:gd name="connsiteX4" fmla="*/ 61538 w 123160"/>
                <a:gd name="connsiteY4" fmla="*/ 0 h 12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60" h="124385">
                  <a:moveTo>
                    <a:pt x="61538" y="0"/>
                  </a:moveTo>
                  <a:cubicBezTo>
                    <a:pt x="95561" y="-23"/>
                    <a:pt x="123137" y="27804"/>
                    <a:pt x="123161" y="62133"/>
                  </a:cubicBezTo>
                  <a:cubicBezTo>
                    <a:pt x="123185" y="96447"/>
                    <a:pt x="95647" y="124360"/>
                    <a:pt x="61623" y="124386"/>
                  </a:cubicBezTo>
                  <a:cubicBezTo>
                    <a:pt x="27612" y="124361"/>
                    <a:pt x="23" y="96531"/>
                    <a:pt x="0" y="62216"/>
                  </a:cubicBezTo>
                  <a:cubicBezTo>
                    <a:pt x="-24" y="27887"/>
                    <a:pt x="27525" y="22"/>
                    <a:pt x="61538" y="0"/>
                  </a:cubicBezTo>
                  <a:close/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9561AD-4593-13F7-FB5C-543238D2BF0D}"/>
                </a:ext>
              </a:extLst>
            </p:cNvPr>
            <p:cNvSpPr/>
            <p:nvPr/>
          </p:nvSpPr>
          <p:spPr>
            <a:xfrm>
              <a:off x="10743713" y="2459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0 h 1"/>
                <a:gd name="connsiteX3" fmla="*/ 0 w 3392"/>
                <a:gd name="connsiteY3" fmla="*/ 0 h 1"/>
                <a:gd name="connsiteX4" fmla="*/ 0 w 3392"/>
                <a:gd name="connsiteY4" fmla="*/ 1 h 1"/>
                <a:gd name="connsiteX5" fmla="*/ 0 w 3392"/>
                <a:gd name="connsiteY5" fmla="*/ 0 h 1"/>
                <a:gd name="connsiteX6" fmla="*/ 0 w 3392"/>
                <a:gd name="connsiteY6" fmla="*/ 0 h 1"/>
                <a:gd name="connsiteX7" fmla="*/ 0 w 3392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EDF2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4C1140B-BB7E-FA5C-C095-6460B51A0CCB}"/>
                </a:ext>
              </a:extLst>
            </p:cNvPr>
            <p:cNvSpPr/>
            <p:nvPr/>
          </p:nvSpPr>
          <p:spPr>
            <a:xfrm>
              <a:off x="10707712" y="3792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2 h 1"/>
                <a:gd name="connsiteX3" fmla="*/ 0 w 3392"/>
                <a:gd name="connsiteY3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B0C990-D059-A844-0167-12F66B6039E9}"/>
                </a:ext>
              </a:extLst>
            </p:cNvPr>
            <p:cNvSpPr/>
            <p:nvPr/>
          </p:nvSpPr>
          <p:spPr>
            <a:xfrm>
              <a:off x="9228147" y="3789118"/>
              <a:ext cx="274573" cy="418332"/>
            </a:xfrm>
            <a:custGeom>
              <a:avLst/>
              <a:gdLst>
                <a:gd name="connsiteX0" fmla="*/ 141014 w 146647"/>
                <a:gd name="connsiteY0" fmla="*/ 94300 h 223427"/>
                <a:gd name="connsiteX1" fmla="*/ 144236 w 146647"/>
                <a:gd name="connsiteY1" fmla="*/ 109448 h 223427"/>
                <a:gd name="connsiteX2" fmla="*/ 137097 w 146647"/>
                <a:gd name="connsiteY2" fmla="*/ 188480 h 223427"/>
                <a:gd name="connsiteX3" fmla="*/ 92208 w 146647"/>
                <a:gd name="connsiteY3" fmla="*/ 223428 h 223427"/>
                <a:gd name="connsiteX4" fmla="*/ 37082 w 146647"/>
                <a:gd name="connsiteY4" fmla="*/ 192845 h 223427"/>
                <a:gd name="connsiteX5" fmla="*/ 22025 w 146647"/>
                <a:gd name="connsiteY5" fmla="*/ 170592 h 223427"/>
                <a:gd name="connsiteX6" fmla="*/ 15634 w 146647"/>
                <a:gd name="connsiteY6" fmla="*/ 157706 h 223427"/>
                <a:gd name="connsiteX7" fmla="*/ 5696 w 146647"/>
                <a:gd name="connsiteY7" fmla="*/ 128961 h 223427"/>
                <a:gd name="connsiteX8" fmla="*/ 5507 w 146647"/>
                <a:gd name="connsiteY8" fmla="*/ 45784 h 223427"/>
                <a:gd name="connsiteX9" fmla="*/ 45062 w 146647"/>
                <a:gd name="connsiteY9" fmla="*/ 1176 h 223427"/>
                <a:gd name="connsiteX10" fmla="*/ 101192 w 146647"/>
                <a:gd name="connsiteY10" fmla="*/ 21274 h 223427"/>
                <a:gd name="connsiteX11" fmla="*/ 141014 w 146647"/>
                <a:gd name="connsiteY11" fmla="*/ 94300 h 2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647" h="223427">
                  <a:moveTo>
                    <a:pt x="141014" y="94300"/>
                  </a:moveTo>
                  <a:lnTo>
                    <a:pt x="144236" y="109448"/>
                  </a:lnTo>
                  <a:cubicBezTo>
                    <a:pt x="149043" y="140393"/>
                    <a:pt x="146664" y="166737"/>
                    <a:pt x="137097" y="188480"/>
                  </a:cubicBezTo>
                  <a:cubicBezTo>
                    <a:pt x="127429" y="210233"/>
                    <a:pt x="112466" y="221882"/>
                    <a:pt x="92208" y="223428"/>
                  </a:cubicBezTo>
                  <a:cubicBezTo>
                    <a:pt x="72487" y="223386"/>
                    <a:pt x="54111" y="213191"/>
                    <a:pt x="37082" y="192845"/>
                  </a:cubicBezTo>
                  <a:cubicBezTo>
                    <a:pt x="31609" y="186260"/>
                    <a:pt x="26590" y="178843"/>
                    <a:pt x="22025" y="170592"/>
                  </a:cubicBezTo>
                  <a:lnTo>
                    <a:pt x="15634" y="157706"/>
                  </a:lnTo>
                  <a:cubicBezTo>
                    <a:pt x="11638" y="148735"/>
                    <a:pt x="8326" y="139153"/>
                    <a:pt x="5696" y="128961"/>
                  </a:cubicBezTo>
                  <a:cubicBezTo>
                    <a:pt x="-1835" y="97547"/>
                    <a:pt x="-1898" y="69821"/>
                    <a:pt x="5507" y="45784"/>
                  </a:cubicBezTo>
                  <a:cubicBezTo>
                    <a:pt x="12912" y="21746"/>
                    <a:pt x="26098" y="6876"/>
                    <a:pt x="45062" y="1176"/>
                  </a:cubicBezTo>
                  <a:cubicBezTo>
                    <a:pt x="64432" y="-2943"/>
                    <a:pt x="83143" y="3756"/>
                    <a:pt x="101192" y="21274"/>
                  </a:cubicBezTo>
                  <a:cubicBezTo>
                    <a:pt x="119242" y="38791"/>
                    <a:pt x="132515" y="63133"/>
                    <a:pt x="141014" y="94300"/>
                  </a:cubicBezTo>
                </a:path>
              </a:pathLst>
            </a:custGeom>
            <a:solidFill>
              <a:srgbClr val="FF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512031-2667-BAD1-838B-A7DE065CE992}"/>
                </a:ext>
              </a:extLst>
            </p:cNvPr>
            <p:cNvSpPr/>
            <p:nvPr/>
          </p:nvSpPr>
          <p:spPr>
            <a:xfrm>
              <a:off x="8563788" y="3402071"/>
              <a:ext cx="990137" cy="1230171"/>
            </a:xfrm>
            <a:custGeom>
              <a:avLst/>
              <a:gdLst>
                <a:gd name="connsiteX0" fmla="*/ 373360 w 528823"/>
                <a:gd name="connsiteY0" fmla="*/ 186796 h 657023"/>
                <a:gd name="connsiteX1" fmla="*/ 325512 w 528823"/>
                <a:gd name="connsiteY1" fmla="*/ 0 h 657023"/>
                <a:gd name="connsiteX2" fmla="*/ 281612 w 528823"/>
                <a:gd name="connsiteY2" fmla="*/ 11246 h 657023"/>
                <a:gd name="connsiteX3" fmla="*/ 291452 w 528823"/>
                <a:gd name="connsiteY3" fmla="*/ 49659 h 657023"/>
                <a:gd name="connsiteX4" fmla="*/ 0 w 528823"/>
                <a:gd name="connsiteY4" fmla="*/ 281578 h 657023"/>
                <a:gd name="connsiteX5" fmla="*/ 71300 w 528823"/>
                <a:gd name="connsiteY5" fmla="*/ 559936 h 657023"/>
                <a:gd name="connsiteX6" fmla="*/ 437188 w 528823"/>
                <a:gd name="connsiteY6" fmla="*/ 618612 h 657023"/>
                <a:gd name="connsiteX7" fmla="*/ 447027 w 528823"/>
                <a:gd name="connsiteY7" fmla="*/ 657023 h 657023"/>
                <a:gd name="connsiteX8" fmla="*/ 490928 w 528823"/>
                <a:gd name="connsiteY8" fmla="*/ 645781 h 657023"/>
                <a:gd name="connsiteX9" fmla="*/ 443079 w 528823"/>
                <a:gd name="connsiteY9" fmla="*/ 458980 h 657023"/>
                <a:gd name="connsiteX10" fmla="*/ 524337 w 528823"/>
                <a:gd name="connsiteY10" fmla="*/ 293146 h 657023"/>
                <a:gd name="connsiteX11" fmla="*/ 373360 w 528823"/>
                <a:gd name="connsiteY11" fmla="*/ 186796 h 657023"/>
                <a:gd name="connsiteX12" fmla="*/ 431665 w 528823"/>
                <a:gd name="connsiteY12" fmla="*/ 414419 h 657023"/>
                <a:gd name="connsiteX13" fmla="*/ 384718 w 528823"/>
                <a:gd name="connsiteY13" fmla="*/ 231140 h 657023"/>
                <a:gd name="connsiteX14" fmla="*/ 480437 w 528823"/>
                <a:gd name="connsiteY14" fmla="*/ 304393 h 657023"/>
                <a:gd name="connsiteX15" fmla="*/ 431665 w 528823"/>
                <a:gd name="connsiteY15" fmla="*/ 414419 h 6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8823" h="657023">
                  <a:moveTo>
                    <a:pt x="373360" y="186796"/>
                  </a:moveTo>
                  <a:lnTo>
                    <a:pt x="325512" y="0"/>
                  </a:lnTo>
                  <a:lnTo>
                    <a:pt x="281612" y="11246"/>
                  </a:lnTo>
                  <a:lnTo>
                    <a:pt x="291452" y="49659"/>
                  </a:lnTo>
                  <a:cubicBezTo>
                    <a:pt x="194839" y="208121"/>
                    <a:pt x="73407" y="262728"/>
                    <a:pt x="0" y="281578"/>
                  </a:cubicBezTo>
                  <a:lnTo>
                    <a:pt x="71300" y="559936"/>
                  </a:lnTo>
                  <a:cubicBezTo>
                    <a:pt x="143946" y="539319"/>
                    <a:pt x="276135" y="525875"/>
                    <a:pt x="437188" y="618612"/>
                  </a:cubicBezTo>
                  <a:lnTo>
                    <a:pt x="447027" y="657023"/>
                  </a:lnTo>
                  <a:lnTo>
                    <a:pt x="490928" y="645781"/>
                  </a:lnTo>
                  <a:lnTo>
                    <a:pt x="443079" y="458980"/>
                  </a:lnTo>
                  <a:cubicBezTo>
                    <a:pt x="506289" y="431795"/>
                    <a:pt x="541936" y="361852"/>
                    <a:pt x="524337" y="293146"/>
                  </a:cubicBezTo>
                  <a:cubicBezTo>
                    <a:pt x="506739" y="224438"/>
                    <a:pt x="441855" y="180247"/>
                    <a:pt x="373360" y="186796"/>
                  </a:cubicBezTo>
                  <a:close/>
                  <a:moveTo>
                    <a:pt x="431665" y="414419"/>
                  </a:moveTo>
                  <a:lnTo>
                    <a:pt x="384718" y="231140"/>
                  </a:lnTo>
                  <a:cubicBezTo>
                    <a:pt x="428790" y="230606"/>
                    <a:pt x="469080" y="260054"/>
                    <a:pt x="480437" y="304393"/>
                  </a:cubicBezTo>
                  <a:cubicBezTo>
                    <a:pt x="491795" y="348732"/>
                    <a:pt x="470623" y="393916"/>
                    <a:pt x="431665" y="414419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479626-42D7-B82C-1265-C4B4AD933F44}"/>
                </a:ext>
              </a:extLst>
            </p:cNvPr>
            <p:cNvSpPr/>
            <p:nvPr/>
          </p:nvSpPr>
          <p:spPr>
            <a:xfrm>
              <a:off x="8414063" y="3883102"/>
              <a:ext cx="367033" cy="620245"/>
            </a:xfrm>
            <a:custGeom>
              <a:avLst/>
              <a:gdLst>
                <a:gd name="connsiteX0" fmla="*/ 0 w 196029"/>
                <a:gd name="connsiteY0" fmla="*/ 30476 h 331267"/>
                <a:gd name="connsiteX1" fmla="*/ 59492 w 196029"/>
                <a:gd name="connsiteY1" fmla="*/ 15238 h 331267"/>
                <a:gd name="connsiteX2" fmla="*/ 118984 w 196029"/>
                <a:gd name="connsiteY2" fmla="*/ 0 h 331267"/>
                <a:gd name="connsiteX3" fmla="*/ 196030 w 196029"/>
                <a:gd name="connsiteY3" fmla="*/ 300792 h 331267"/>
                <a:gd name="connsiteX4" fmla="*/ 77047 w 196029"/>
                <a:gd name="connsiteY4" fmla="*/ 331267 h 331267"/>
                <a:gd name="connsiteX5" fmla="*/ 0 w 196029"/>
                <a:gd name="connsiteY5" fmla="*/ 30476 h 33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29" h="331267">
                  <a:moveTo>
                    <a:pt x="0" y="30476"/>
                  </a:moveTo>
                  <a:lnTo>
                    <a:pt x="59492" y="15238"/>
                  </a:lnTo>
                  <a:lnTo>
                    <a:pt x="118984" y="0"/>
                  </a:lnTo>
                  <a:cubicBezTo>
                    <a:pt x="144665" y="100263"/>
                    <a:pt x="170348" y="200527"/>
                    <a:pt x="196030" y="300792"/>
                  </a:cubicBezTo>
                  <a:cubicBezTo>
                    <a:pt x="156369" y="310951"/>
                    <a:pt x="116708" y="321109"/>
                    <a:pt x="77047" y="331267"/>
                  </a:cubicBezTo>
                  <a:cubicBezTo>
                    <a:pt x="51364" y="231004"/>
                    <a:pt x="25682" y="130740"/>
                    <a:pt x="0" y="30476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CF93C3D-1A46-1F85-5BA1-A988A5F8D664}"/>
                </a:ext>
              </a:extLst>
            </p:cNvPr>
            <p:cNvSpPr/>
            <p:nvPr/>
          </p:nvSpPr>
          <p:spPr>
            <a:xfrm>
              <a:off x="7879395" y="3915254"/>
              <a:ext cx="868356" cy="1148636"/>
            </a:xfrm>
            <a:custGeom>
              <a:avLst/>
              <a:gdLst>
                <a:gd name="connsiteX0" fmla="*/ 433337 w 463781"/>
                <a:gd name="connsiteY0" fmla="*/ 456681 h 613476"/>
                <a:gd name="connsiteX1" fmla="*/ 348789 w 463781"/>
                <a:gd name="connsiteY1" fmla="*/ 319279 h 613476"/>
                <a:gd name="connsiteX2" fmla="*/ 395543 w 463781"/>
                <a:gd name="connsiteY2" fmla="*/ 307304 h 613476"/>
                <a:gd name="connsiteX3" fmla="*/ 316829 w 463781"/>
                <a:gd name="connsiteY3" fmla="*/ 0 h 613476"/>
                <a:gd name="connsiteX4" fmla="*/ 119275 w 463781"/>
                <a:gd name="connsiteY4" fmla="*/ 50605 h 613476"/>
                <a:gd name="connsiteX5" fmla="*/ 4979 w 463781"/>
                <a:gd name="connsiteY5" fmla="*/ 243611 h 613476"/>
                <a:gd name="connsiteX6" fmla="*/ 174216 w 463781"/>
                <a:gd name="connsiteY6" fmla="*/ 361895 h 613476"/>
                <a:gd name="connsiteX7" fmla="*/ 299953 w 463781"/>
                <a:gd name="connsiteY7" fmla="*/ 570605 h 613476"/>
                <a:gd name="connsiteX8" fmla="*/ 354922 w 463781"/>
                <a:gd name="connsiteY8" fmla="*/ 610791 h 613476"/>
                <a:gd name="connsiteX9" fmla="*/ 397954 w 463781"/>
                <a:gd name="connsiteY9" fmla="*/ 610762 h 613476"/>
                <a:gd name="connsiteX10" fmla="*/ 422241 w 463781"/>
                <a:gd name="connsiteY10" fmla="*/ 600568 h 613476"/>
                <a:gd name="connsiteX11" fmla="*/ 463256 w 463781"/>
                <a:gd name="connsiteY11" fmla="*/ 536966 h 613476"/>
                <a:gd name="connsiteX12" fmla="*/ 433337 w 463781"/>
                <a:gd name="connsiteY12" fmla="*/ 456681 h 6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781" h="613476">
                  <a:moveTo>
                    <a:pt x="433337" y="456681"/>
                  </a:moveTo>
                  <a:cubicBezTo>
                    <a:pt x="373815" y="398719"/>
                    <a:pt x="355315" y="354802"/>
                    <a:pt x="348789" y="319279"/>
                  </a:cubicBezTo>
                  <a:lnTo>
                    <a:pt x="395543" y="307304"/>
                  </a:lnTo>
                  <a:lnTo>
                    <a:pt x="316829" y="0"/>
                  </a:lnTo>
                  <a:lnTo>
                    <a:pt x="119275" y="50605"/>
                  </a:lnTo>
                  <a:cubicBezTo>
                    <a:pt x="34547" y="72305"/>
                    <a:pt x="-16722" y="158886"/>
                    <a:pt x="4979" y="243611"/>
                  </a:cubicBezTo>
                  <a:cubicBezTo>
                    <a:pt x="24657" y="320438"/>
                    <a:pt x="97594" y="369588"/>
                    <a:pt x="174216" y="361895"/>
                  </a:cubicBezTo>
                  <a:lnTo>
                    <a:pt x="299953" y="570605"/>
                  </a:lnTo>
                  <a:cubicBezTo>
                    <a:pt x="312219" y="591094"/>
                    <a:pt x="331753" y="605262"/>
                    <a:pt x="354922" y="610791"/>
                  </a:cubicBezTo>
                  <a:cubicBezTo>
                    <a:pt x="369176" y="614392"/>
                    <a:pt x="383904" y="614360"/>
                    <a:pt x="397954" y="610762"/>
                  </a:cubicBezTo>
                  <a:cubicBezTo>
                    <a:pt x="406295" y="608625"/>
                    <a:pt x="414519" y="605113"/>
                    <a:pt x="422241" y="600568"/>
                  </a:cubicBezTo>
                  <a:cubicBezTo>
                    <a:pt x="445460" y="586200"/>
                    <a:pt x="460059" y="563750"/>
                    <a:pt x="463256" y="536966"/>
                  </a:cubicBezTo>
                  <a:cubicBezTo>
                    <a:pt x="466388" y="508095"/>
                    <a:pt x="455387" y="477934"/>
                    <a:pt x="433337" y="45668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EDE8A2-0EF6-47C6-7FAD-D48DF643883E}"/>
                </a:ext>
              </a:extLst>
            </p:cNvPr>
            <p:cNvSpPr/>
            <p:nvPr/>
          </p:nvSpPr>
          <p:spPr>
            <a:xfrm>
              <a:off x="8643011" y="4383096"/>
              <a:ext cx="0" cy="4"/>
            </a:xfrm>
            <a:custGeom>
              <a:avLst/>
              <a:gdLst>
                <a:gd name="connsiteX0" fmla="*/ 0 w 0"/>
                <a:gd name="connsiteY0" fmla="*/ 0 h 2"/>
                <a:gd name="connsiteX1" fmla="*/ 1 w 0"/>
                <a:gd name="connsiteY1" fmla="*/ 2 h 2"/>
                <a:gd name="connsiteX2" fmla="*/ 0 w 0"/>
                <a:gd name="connsiteY2" fmla="*/ 2 h 2"/>
                <a:gd name="connsiteX3" fmla="*/ 0 w 0"/>
                <a:gd name="connsiteY3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">
                  <a:moveTo>
                    <a:pt x="0" y="0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BE85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61AC75-C5BE-6F7A-8432-5F8747FDB109}"/>
                </a:ext>
              </a:extLst>
            </p:cNvPr>
            <p:cNvSpPr/>
            <p:nvPr/>
          </p:nvSpPr>
          <p:spPr>
            <a:xfrm>
              <a:off x="9107299" y="3407866"/>
              <a:ext cx="350298" cy="1221603"/>
            </a:xfrm>
            <a:custGeom>
              <a:avLst/>
              <a:gdLst>
                <a:gd name="connsiteX0" fmla="*/ 0 w 187091"/>
                <a:gd name="connsiteY0" fmla="*/ 5473 h 652447"/>
                <a:gd name="connsiteX1" fmla="*/ 10686 w 187091"/>
                <a:gd name="connsiteY1" fmla="*/ 2737 h 652447"/>
                <a:gd name="connsiteX2" fmla="*/ 21371 w 187091"/>
                <a:gd name="connsiteY2" fmla="*/ 0 h 652447"/>
                <a:gd name="connsiteX3" fmla="*/ 187092 w 187091"/>
                <a:gd name="connsiteY3" fmla="*/ 646973 h 652447"/>
                <a:gd name="connsiteX4" fmla="*/ 165721 w 187091"/>
                <a:gd name="connsiteY4" fmla="*/ 652447 h 652447"/>
                <a:gd name="connsiteX5" fmla="*/ 0 w 187091"/>
                <a:gd name="connsiteY5" fmla="*/ 5473 h 6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091" h="652447">
                  <a:moveTo>
                    <a:pt x="0" y="5473"/>
                  </a:moveTo>
                  <a:lnTo>
                    <a:pt x="10686" y="2737"/>
                  </a:lnTo>
                  <a:lnTo>
                    <a:pt x="21371" y="0"/>
                  </a:lnTo>
                  <a:cubicBezTo>
                    <a:pt x="76612" y="215656"/>
                    <a:pt x="131852" y="431314"/>
                    <a:pt x="187092" y="646973"/>
                  </a:cubicBezTo>
                  <a:cubicBezTo>
                    <a:pt x="179968" y="648797"/>
                    <a:pt x="172844" y="650622"/>
                    <a:pt x="165721" y="652447"/>
                  </a:cubicBezTo>
                  <a:cubicBezTo>
                    <a:pt x="110481" y="436788"/>
                    <a:pt x="55240" y="221130"/>
                    <a:pt x="0" y="5473"/>
                  </a:cubicBezTo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8D7755-D855-DA29-0601-216FF0D3BE77}"/>
                </a:ext>
              </a:extLst>
            </p:cNvPr>
            <p:cNvSpPr/>
            <p:nvPr/>
          </p:nvSpPr>
          <p:spPr>
            <a:xfrm>
              <a:off x="9254802" y="3747230"/>
              <a:ext cx="319798" cy="515047"/>
            </a:xfrm>
            <a:custGeom>
              <a:avLst/>
              <a:gdLst>
                <a:gd name="connsiteX0" fmla="*/ 0 w 170801"/>
                <a:gd name="connsiteY0" fmla="*/ 3231 h 275082"/>
                <a:gd name="connsiteX1" fmla="*/ 72171 w 170801"/>
                <a:gd name="connsiteY1" fmla="*/ 275082 h 275082"/>
                <a:gd name="connsiteX2" fmla="*/ 122185 w 170801"/>
                <a:gd name="connsiteY2" fmla="*/ 247625 h 275082"/>
                <a:gd name="connsiteX3" fmla="*/ 155027 w 170801"/>
                <a:gd name="connsiteY3" fmla="*/ 205973 h 275082"/>
                <a:gd name="connsiteX4" fmla="*/ 169454 w 170801"/>
                <a:gd name="connsiteY4" fmla="*/ 160807 h 275082"/>
                <a:gd name="connsiteX5" fmla="*/ 170742 w 170801"/>
                <a:gd name="connsiteY5" fmla="*/ 136250 h 275082"/>
                <a:gd name="connsiteX6" fmla="*/ 169905 w 170801"/>
                <a:gd name="connsiteY6" fmla="*/ 123477 h 275082"/>
                <a:gd name="connsiteX7" fmla="*/ 166241 w 170801"/>
                <a:gd name="connsiteY7" fmla="*/ 104660 h 275082"/>
                <a:gd name="connsiteX8" fmla="*/ 144995 w 170801"/>
                <a:gd name="connsiteY8" fmla="*/ 59327 h 275082"/>
                <a:gd name="connsiteX9" fmla="*/ 129659 w 170801"/>
                <a:gd name="connsiteY9" fmla="*/ 40995 h 275082"/>
                <a:gd name="connsiteX10" fmla="*/ 120812 w 170801"/>
                <a:gd name="connsiteY10" fmla="*/ 32913 h 275082"/>
                <a:gd name="connsiteX11" fmla="*/ 100761 w 170801"/>
                <a:gd name="connsiteY11" fmla="*/ 18917 h 275082"/>
                <a:gd name="connsiteX12" fmla="*/ 69097 w 170801"/>
                <a:gd name="connsiteY12" fmla="*/ 5294 h 275082"/>
                <a:gd name="connsiteX13" fmla="*/ 46920 w 170801"/>
                <a:gd name="connsiteY13" fmla="*/ 875 h 275082"/>
                <a:gd name="connsiteX14" fmla="*/ 0 w 170801"/>
                <a:gd name="connsiteY14" fmla="*/ 3231 h 27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801" h="275082">
                  <a:moveTo>
                    <a:pt x="0" y="3231"/>
                  </a:moveTo>
                  <a:lnTo>
                    <a:pt x="72171" y="275082"/>
                  </a:lnTo>
                  <a:cubicBezTo>
                    <a:pt x="91201" y="269182"/>
                    <a:pt x="107873" y="260030"/>
                    <a:pt x="122185" y="247625"/>
                  </a:cubicBezTo>
                  <a:cubicBezTo>
                    <a:pt x="137506" y="233449"/>
                    <a:pt x="148453" y="219565"/>
                    <a:pt x="155027" y="205973"/>
                  </a:cubicBezTo>
                  <a:cubicBezTo>
                    <a:pt x="162469" y="191796"/>
                    <a:pt x="167278" y="176740"/>
                    <a:pt x="169454" y="160807"/>
                  </a:cubicBezTo>
                  <a:cubicBezTo>
                    <a:pt x="170542" y="152841"/>
                    <a:pt x="170971" y="144655"/>
                    <a:pt x="170742" y="136250"/>
                  </a:cubicBezTo>
                  <a:lnTo>
                    <a:pt x="169905" y="123477"/>
                  </a:lnTo>
                  <a:lnTo>
                    <a:pt x="166241" y="104660"/>
                  </a:lnTo>
                  <a:cubicBezTo>
                    <a:pt x="161254" y="87622"/>
                    <a:pt x="154172" y="72511"/>
                    <a:pt x="144995" y="59327"/>
                  </a:cubicBezTo>
                  <a:cubicBezTo>
                    <a:pt x="140407" y="52734"/>
                    <a:pt x="135295" y="46623"/>
                    <a:pt x="129659" y="40995"/>
                  </a:cubicBezTo>
                  <a:lnTo>
                    <a:pt x="120812" y="32913"/>
                  </a:lnTo>
                  <a:cubicBezTo>
                    <a:pt x="114653" y="27767"/>
                    <a:pt x="107969" y="23101"/>
                    <a:pt x="100761" y="18917"/>
                  </a:cubicBezTo>
                  <a:cubicBezTo>
                    <a:pt x="83454" y="10104"/>
                    <a:pt x="72899" y="5563"/>
                    <a:pt x="69097" y="5294"/>
                  </a:cubicBezTo>
                  <a:cubicBezTo>
                    <a:pt x="61847" y="3199"/>
                    <a:pt x="54455" y="1726"/>
                    <a:pt x="46920" y="875"/>
                  </a:cubicBezTo>
                  <a:cubicBezTo>
                    <a:pt x="31855" y="-829"/>
                    <a:pt x="16215" y="-44"/>
                    <a:pt x="0" y="323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7194E9-B874-F285-99ED-44D6A9117BC9}"/>
                </a:ext>
              </a:extLst>
            </p:cNvPr>
            <p:cNvSpPr/>
            <p:nvPr/>
          </p:nvSpPr>
          <p:spPr>
            <a:xfrm>
              <a:off x="7869352" y="4007847"/>
              <a:ext cx="362940" cy="595032"/>
            </a:xfrm>
            <a:custGeom>
              <a:avLst/>
              <a:gdLst>
                <a:gd name="connsiteX0" fmla="*/ 116239 w 193843"/>
                <a:gd name="connsiteY0" fmla="*/ 0 h 317801"/>
                <a:gd name="connsiteX1" fmla="*/ 193844 w 193843"/>
                <a:gd name="connsiteY1" fmla="*/ 314377 h 317801"/>
                <a:gd name="connsiteX2" fmla="*/ 128157 w 193843"/>
                <a:gd name="connsiteY2" fmla="*/ 314341 h 317801"/>
                <a:gd name="connsiteX3" fmla="*/ 71950 w 193843"/>
                <a:gd name="connsiteY3" fmla="*/ 290467 h 317801"/>
                <a:gd name="connsiteX4" fmla="*/ 32387 w 193843"/>
                <a:gd name="connsiteY4" fmla="*/ 252861 h 317801"/>
                <a:gd name="connsiteX5" fmla="*/ 17495 w 193843"/>
                <a:gd name="connsiteY5" fmla="*/ 228782 h 317801"/>
                <a:gd name="connsiteX6" fmla="*/ 11271 w 193843"/>
                <a:gd name="connsiteY6" fmla="*/ 215426 h 317801"/>
                <a:gd name="connsiteX7" fmla="*/ 4556 w 193843"/>
                <a:gd name="connsiteY7" fmla="*/ 194402 h 317801"/>
                <a:gd name="connsiteX8" fmla="*/ 912 w 193843"/>
                <a:gd name="connsiteY8" fmla="*/ 136879 h 317801"/>
                <a:gd name="connsiteX9" fmla="*/ 6249 w 193843"/>
                <a:gd name="connsiteY9" fmla="*/ 109884 h 317801"/>
                <a:gd name="connsiteX10" fmla="*/ 10706 w 193843"/>
                <a:gd name="connsiteY10" fmla="*/ 96830 h 317801"/>
                <a:gd name="connsiteX11" fmla="*/ 23201 w 193843"/>
                <a:gd name="connsiteY11" fmla="*/ 71604 h 317801"/>
                <a:gd name="connsiteX12" fmla="*/ 47626 w 193843"/>
                <a:gd name="connsiteY12" fmla="*/ 40323 h 317801"/>
                <a:gd name="connsiteX13" fmla="*/ 67568 w 193843"/>
                <a:gd name="connsiteY13" fmla="*/ 23590 h 317801"/>
                <a:gd name="connsiteX14" fmla="*/ 116239 w 193843"/>
                <a:gd name="connsiteY14" fmla="*/ 0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843" h="317801">
                  <a:moveTo>
                    <a:pt x="116239" y="0"/>
                  </a:moveTo>
                  <a:lnTo>
                    <a:pt x="193844" y="314377"/>
                  </a:lnTo>
                  <a:cubicBezTo>
                    <a:pt x="171367" y="318955"/>
                    <a:pt x="149472" y="318943"/>
                    <a:pt x="128157" y="314341"/>
                  </a:cubicBezTo>
                  <a:cubicBezTo>
                    <a:pt x="104844" y="308509"/>
                    <a:pt x="86108" y="300551"/>
                    <a:pt x="71950" y="290467"/>
                  </a:cubicBezTo>
                  <a:cubicBezTo>
                    <a:pt x="56590" y="280276"/>
                    <a:pt x="43402" y="267741"/>
                    <a:pt x="32387" y="252861"/>
                  </a:cubicBezTo>
                  <a:cubicBezTo>
                    <a:pt x="26880" y="245419"/>
                    <a:pt x="21916" y="237393"/>
                    <a:pt x="17495" y="228782"/>
                  </a:cubicBezTo>
                  <a:lnTo>
                    <a:pt x="11271" y="215426"/>
                  </a:lnTo>
                  <a:lnTo>
                    <a:pt x="4556" y="194402"/>
                  </a:lnTo>
                  <a:cubicBezTo>
                    <a:pt x="160" y="174442"/>
                    <a:pt x="-1055" y="155267"/>
                    <a:pt x="912" y="136879"/>
                  </a:cubicBezTo>
                  <a:cubicBezTo>
                    <a:pt x="1895" y="127684"/>
                    <a:pt x="3674" y="118686"/>
                    <a:pt x="6249" y="109884"/>
                  </a:cubicBezTo>
                  <a:lnTo>
                    <a:pt x="10706" y="96830"/>
                  </a:lnTo>
                  <a:cubicBezTo>
                    <a:pt x="14075" y="88223"/>
                    <a:pt x="18241" y="79815"/>
                    <a:pt x="23201" y="71604"/>
                  </a:cubicBezTo>
                  <a:cubicBezTo>
                    <a:pt x="35795" y="53128"/>
                    <a:pt x="43937" y="42701"/>
                    <a:pt x="47626" y="40323"/>
                  </a:cubicBezTo>
                  <a:cubicBezTo>
                    <a:pt x="53786" y="34196"/>
                    <a:pt x="60433" y="28619"/>
                    <a:pt x="67568" y="23590"/>
                  </a:cubicBezTo>
                  <a:cubicBezTo>
                    <a:pt x="81833" y="13531"/>
                    <a:pt x="98057" y="5668"/>
                    <a:pt x="116239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A382D6-3EAA-1632-E6C7-915664C862C1}"/>
                </a:ext>
              </a:extLst>
            </p:cNvPr>
            <p:cNvSpPr/>
            <p:nvPr/>
          </p:nvSpPr>
          <p:spPr>
            <a:xfrm>
              <a:off x="8103123" y="3266070"/>
              <a:ext cx="0" cy="2"/>
            </a:xfrm>
            <a:custGeom>
              <a:avLst/>
              <a:gdLst>
                <a:gd name="connsiteX0" fmla="*/ 0 w 0"/>
                <a:gd name="connsiteY0" fmla="*/ 0 h 1"/>
                <a:gd name="connsiteX1" fmla="*/ 0 w 0"/>
                <a:gd name="connsiteY1" fmla="*/ 0 h 1"/>
                <a:gd name="connsiteX2" fmla="*/ 0 w 0"/>
                <a:gd name="connsiteY2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72E74B9-0F2A-E506-EE48-8D0E99209533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0EBA4D-A275-3D3E-A5A2-2C52BCE0812D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7AB0BDC-EF27-DB1B-D465-96EF97B4F1BF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EE283F7-B635-F48C-C9B0-95F6C47326DC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9AE5CD1-FFCA-C6EC-2FC1-D861B6513427}"/>
                </a:ext>
              </a:extLst>
            </p:cNvPr>
            <p:cNvSpPr/>
            <p:nvPr/>
          </p:nvSpPr>
          <p:spPr>
            <a:xfrm>
              <a:off x="10544139" y="4241344"/>
              <a:ext cx="512960" cy="470828"/>
            </a:xfrm>
            <a:custGeom>
              <a:avLst/>
              <a:gdLst>
                <a:gd name="connsiteX0" fmla="*/ 194191 w 273967"/>
                <a:gd name="connsiteY0" fmla="*/ 105 h 251465"/>
                <a:gd name="connsiteX1" fmla="*/ 194016 w 273967"/>
                <a:gd name="connsiteY1" fmla="*/ 112 h 251465"/>
                <a:gd name="connsiteX2" fmla="*/ 149137 w 273967"/>
                <a:gd name="connsiteY2" fmla="*/ 21299 h 251465"/>
                <a:gd name="connsiteX3" fmla="*/ 135360 w 273967"/>
                <a:gd name="connsiteY3" fmla="*/ 42235 h 251465"/>
                <a:gd name="connsiteX4" fmla="*/ 135234 w 273967"/>
                <a:gd name="connsiteY4" fmla="*/ 42326 h 251465"/>
                <a:gd name="connsiteX5" fmla="*/ 132274 w 273967"/>
                <a:gd name="connsiteY5" fmla="*/ 38719 h 251465"/>
                <a:gd name="connsiteX6" fmla="*/ 100542 w 273967"/>
                <a:gd name="connsiteY6" fmla="*/ 11705 h 251465"/>
                <a:gd name="connsiteX7" fmla="*/ 69548 w 273967"/>
                <a:gd name="connsiteY7" fmla="*/ 6637 h 251465"/>
                <a:gd name="connsiteX8" fmla="*/ 60983 w 273967"/>
                <a:gd name="connsiteY8" fmla="*/ 7502 h 251465"/>
                <a:gd name="connsiteX9" fmla="*/ 18369 w 273967"/>
                <a:gd name="connsiteY9" fmla="*/ 29442 h 251465"/>
                <a:gd name="connsiteX10" fmla="*/ 530 w 273967"/>
                <a:gd name="connsiteY10" fmla="*/ 69219 h 251465"/>
                <a:gd name="connsiteX11" fmla="*/ 1812 w 273967"/>
                <a:gd name="connsiteY11" fmla="*/ 97848 h 251465"/>
                <a:gd name="connsiteX12" fmla="*/ 49082 w 273967"/>
                <a:gd name="connsiteY12" fmla="*/ 172837 h 251465"/>
                <a:gd name="connsiteX13" fmla="*/ 102997 w 273967"/>
                <a:gd name="connsiteY13" fmla="*/ 219950 h 251465"/>
                <a:gd name="connsiteX14" fmla="*/ 145316 w 273967"/>
                <a:gd name="connsiteY14" fmla="*/ 251450 h 251465"/>
                <a:gd name="connsiteX15" fmla="*/ 145386 w 273967"/>
                <a:gd name="connsiteY15" fmla="*/ 251465 h 251465"/>
                <a:gd name="connsiteX16" fmla="*/ 169866 w 273967"/>
                <a:gd name="connsiteY16" fmla="*/ 231070 h 251465"/>
                <a:gd name="connsiteX17" fmla="*/ 260449 w 273967"/>
                <a:gd name="connsiteY17" fmla="*/ 122989 h 251465"/>
                <a:gd name="connsiteX18" fmla="*/ 271832 w 273967"/>
                <a:gd name="connsiteY18" fmla="*/ 53737 h 251465"/>
                <a:gd name="connsiteX19" fmla="*/ 258774 w 273967"/>
                <a:gd name="connsiteY19" fmla="*/ 26635 h 251465"/>
                <a:gd name="connsiteX20" fmla="*/ 240940 w 273967"/>
                <a:gd name="connsiteY20" fmla="*/ 11100 h 251465"/>
                <a:gd name="connsiteX21" fmla="*/ 194191 w 273967"/>
                <a:gd name="connsiteY21" fmla="*/ 10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967" h="251465">
                  <a:moveTo>
                    <a:pt x="194191" y="105"/>
                  </a:moveTo>
                  <a:cubicBezTo>
                    <a:pt x="194132" y="107"/>
                    <a:pt x="194074" y="109"/>
                    <a:pt x="194016" y="112"/>
                  </a:cubicBezTo>
                  <a:cubicBezTo>
                    <a:pt x="176351" y="1024"/>
                    <a:pt x="160764" y="8409"/>
                    <a:pt x="149137" y="21299"/>
                  </a:cubicBezTo>
                  <a:cubicBezTo>
                    <a:pt x="143737" y="27335"/>
                    <a:pt x="140865" y="31693"/>
                    <a:pt x="135360" y="42235"/>
                  </a:cubicBezTo>
                  <a:cubicBezTo>
                    <a:pt x="135331" y="42294"/>
                    <a:pt x="135289" y="42324"/>
                    <a:pt x="135234" y="42326"/>
                  </a:cubicBezTo>
                  <a:cubicBezTo>
                    <a:pt x="134860" y="42345"/>
                    <a:pt x="133873" y="41121"/>
                    <a:pt x="132274" y="38719"/>
                  </a:cubicBezTo>
                  <a:cubicBezTo>
                    <a:pt x="124289" y="26500"/>
                    <a:pt x="112548" y="16506"/>
                    <a:pt x="100542" y="11705"/>
                  </a:cubicBezTo>
                  <a:cubicBezTo>
                    <a:pt x="90805" y="7786"/>
                    <a:pt x="80449" y="6099"/>
                    <a:pt x="69548" y="6637"/>
                  </a:cubicBezTo>
                  <a:cubicBezTo>
                    <a:pt x="66729" y="6776"/>
                    <a:pt x="63874" y="7065"/>
                    <a:pt x="60983" y="7502"/>
                  </a:cubicBezTo>
                  <a:cubicBezTo>
                    <a:pt x="43358" y="10104"/>
                    <a:pt x="29312" y="17361"/>
                    <a:pt x="18369" y="29442"/>
                  </a:cubicBezTo>
                  <a:cubicBezTo>
                    <a:pt x="8711" y="40149"/>
                    <a:pt x="2893" y="53078"/>
                    <a:pt x="530" y="69219"/>
                  </a:cubicBezTo>
                  <a:cubicBezTo>
                    <a:pt x="-545" y="76533"/>
                    <a:pt x="80" y="90533"/>
                    <a:pt x="1812" y="97848"/>
                  </a:cubicBezTo>
                  <a:cubicBezTo>
                    <a:pt x="7500" y="121846"/>
                    <a:pt x="21993" y="144861"/>
                    <a:pt x="49082" y="172837"/>
                  </a:cubicBezTo>
                  <a:cubicBezTo>
                    <a:pt x="60635" y="184824"/>
                    <a:pt x="83130" y="204423"/>
                    <a:pt x="102997" y="219950"/>
                  </a:cubicBezTo>
                  <a:cubicBezTo>
                    <a:pt x="114140" y="228666"/>
                    <a:pt x="138596" y="246860"/>
                    <a:pt x="145316" y="251450"/>
                  </a:cubicBezTo>
                  <a:cubicBezTo>
                    <a:pt x="145333" y="251461"/>
                    <a:pt x="145356" y="251466"/>
                    <a:pt x="145386" y="251465"/>
                  </a:cubicBezTo>
                  <a:cubicBezTo>
                    <a:pt x="146447" y="251411"/>
                    <a:pt x="155913" y="243461"/>
                    <a:pt x="169866" y="231070"/>
                  </a:cubicBezTo>
                  <a:cubicBezTo>
                    <a:pt x="213632" y="192038"/>
                    <a:pt x="244770" y="154913"/>
                    <a:pt x="260449" y="122989"/>
                  </a:cubicBezTo>
                  <a:cubicBezTo>
                    <a:pt x="273020" y="97419"/>
                    <a:pt x="276847" y="74043"/>
                    <a:pt x="271832" y="53737"/>
                  </a:cubicBezTo>
                  <a:cubicBezTo>
                    <a:pt x="269390" y="43893"/>
                    <a:pt x="264568" y="33884"/>
                    <a:pt x="258774" y="26635"/>
                  </a:cubicBezTo>
                  <a:cubicBezTo>
                    <a:pt x="254688" y="21523"/>
                    <a:pt x="246482" y="14395"/>
                    <a:pt x="240940" y="11100"/>
                  </a:cubicBezTo>
                  <a:cubicBezTo>
                    <a:pt x="227807" y="3290"/>
                    <a:pt x="210737" y="-714"/>
                    <a:pt x="194191" y="105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8A86C32C-D869-58C9-DEC6-0C0B295DDED3}"/>
                </a:ext>
              </a:extLst>
            </p:cNvPr>
            <p:cNvGrpSpPr/>
            <p:nvPr/>
          </p:nvGrpSpPr>
          <p:grpSpPr>
            <a:xfrm>
              <a:off x="7690001" y="1495440"/>
              <a:ext cx="907578" cy="733240"/>
              <a:chOff x="7880271" y="1312069"/>
              <a:chExt cx="1199171" cy="96882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76222B-BE36-F8FD-EEA1-8EFB78B5246A}"/>
                  </a:ext>
                </a:extLst>
              </p:cNvPr>
              <p:cNvSpPr/>
              <p:nvPr/>
            </p:nvSpPr>
            <p:spPr>
              <a:xfrm>
                <a:off x="8135069" y="1312069"/>
                <a:ext cx="6351" cy="0"/>
              </a:xfrm>
              <a:custGeom>
                <a:avLst/>
                <a:gdLst>
                  <a:gd name="connsiteX0" fmla="*/ 0 w 3392"/>
                  <a:gd name="connsiteY0" fmla="*/ 0 h 0"/>
                  <a:gd name="connsiteX1" fmla="*/ 0 w 3392"/>
                  <a:gd name="connsiteY1" fmla="*/ 1 h 0"/>
                  <a:gd name="connsiteX2" fmla="*/ 0 w 3392"/>
                  <a:gd name="connsiteY2" fmla="*/ 0 h 0"/>
                  <a:gd name="connsiteX3" fmla="*/ 0 w 3392"/>
                  <a:gd name="connsiteY3" fmla="*/ 0 h 0"/>
                  <a:gd name="connsiteX4" fmla="*/ 0 w 3392"/>
                  <a:gd name="connsiteY4" fmla="*/ 1 h 0"/>
                  <a:gd name="connsiteX5" fmla="*/ 0 w 3392"/>
                  <a:gd name="connsiteY5" fmla="*/ 0 h 0"/>
                  <a:gd name="connsiteX6" fmla="*/ 0 w 3392"/>
                  <a:gd name="connsiteY6" fmla="*/ 0 h 0"/>
                  <a:gd name="connsiteX7" fmla="*/ 0 w 3392"/>
                  <a:gd name="connsiteY7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2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EDF2"/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FF94BB-DD07-5DB8-A495-171ED765EEEB}"/>
                  </a:ext>
                </a:extLst>
              </p:cNvPr>
              <p:cNvSpPr/>
              <p:nvPr/>
            </p:nvSpPr>
            <p:spPr>
              <a:xfrm>
                <a:off x="7880271" y="1464264"/>
                <a:ext cx="1199171" cy="700739"/>
              </a:xfrm>
              <a:custGeom>
                <a:avLst/>
                <a:gdLst>
                  <a:gd name="connsiteX0" fmla="*/ 640467 w 640466"/>
                  <a:gd name="connsiteY0" fmla="*/ 187292 h 374258"/>
                  <a:gd name="connsiteX1" fmla="*/ 637543 w 640466"/>
                  <a:gd name="connsiteY1" fmla="*/ 212705 h 374258"/>
                  <a:gd name="connsiteX2" fmla="*/ 515919 w 640466"/>
                  <a:gd name="connsiteY2" fmla="*/ 335559 h 374258"/>
                  <a:gd name="connsiteX3" fmla="*/ 276781 w 640466"/>
                  <a:gd name="connsiteY3" fmla="*/ 372877 h 374258"/>
                  <a:gd name="connsiteX4" fmla="*/ 66724 w 640466"/>
                  <a:gd name="connsiteY4" fmla="*/ 301740 h 374258"/>
                  <a:gd name="connsiteX5" fmla="*/ 25166 w 640466"/>
                  <a:gd name="connsiteY5" fmla="*/ 260194 h 374258"/>
                  <a:gd name="connsiteX6" fmla="*/ 11438 w 640466"/>
                  <a:gd name="connsiteY6" fmla="*/ 237080 h 374258"/>
                  <a:gd name="connsiteX7" fmla="*/ 0 w 640466"/>
                  <a:gd name="connsiteY7" fmla="*/ 187292 h 374258"/>
                  <a:gd name="connsiteX8" fmla="*/ 93794 w 640466"/>
                  <a:gd name="connsiteY8" fmla="*/ 54854 h 374258"/>
                  <a:gd name="connsiteX9" fmla="*/ 320233 w 640466"/>
                  <a:gd name="connsiteY9" fmla="*/ 0 h 374258"/>
                  <a:gd name="connsiteX10" fmla="*/ 546671 w 640466"/>
                  <a:gd name="connsiteY10" fmla="*/ 54856 h 374258"/>
                  <a:gd name="connsiteX11" fmla="*/ 640467 w 640466"/>
                  <a:gd name="connsiteY11" fmla="*/ 187292 h 37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0466" h="374258">
                    <a:moveTo>
                      <a:pt x="640467" y="187292"/>
                    </a:moveTo>
                    <a:lnTo>
                      <a:pt x="637543" y="212705"/>
                    </a:lnTo>
                    <a:cubicBezTo>
                      <a:pt x="623688" y="263909"/>
                      <a:pt x="583147" y="304860"/>
                      <a:pt x="515919" y="335559"/>
                    </a:cubicBezTo>
                    <a:cubicBezTo>
                      <a:pt x="448227" y="366234"/>
                      <a:pt x="368514" y="378673"/>
                      <a:pt x="276781" y="372877"/>
                    </a:cubicBezTo>
                    <a:cubicBezTo>
                      <a:pt x="189233" y="364772"/>
                      <a:pt x="119214" y="341060"/>
                      <a:pt x="66724" y="301740"/>
                    </a:cubicBezTo>
                    <a:cubicBezTo>
                      <a:pt x="49907" y="289031"/>
                      <a:pt x="36054" y="275182"/>
                      <a:pt x="25166" y="260194"/>
                    </a:cubicBezTo>
                    <a:lnTo>
                      <a:pt x="11438" y="237080"/>
                    </a:lnTo>
                    <a:cubicBezTo>
                      <a:pt x="3898" y="221177"/>
                      <a:pt x="85" y="204581"/>
                      <a:pt x="0" y="187292"/>
                    </a:cubicBezTo>
                    <a:cubicBezTo>
                      <a:pt x="2290" y="134232"/>
                      <a:pt x="33554" y="90087"/>
                      <a:pt x="93794" y="54854"/>
                    </a:cubicBezTo>
                    <a:cubicBezTo>
                      <a:pt x="154036" y="19623"/>
                      <a:pt x="229515" y="1339"/>
                      <a:pt x="320233" y="0"/>
                    </a:cubicBezTo>
                    <a:cubicBezTo>
                      <a:pt x="410952" y="1338"/>
                      <a:pt x="486431" y="19623"/>
                      <a:pt x="546671" y="54856"/>
                    </a:cubicBezTo>
                    <a:cubicBezTo>
                      <a:pt x="606910" y="90088"/>
                      <a:pt x="638176" y="134234"/>
                      <a:pt x="640467" y="187292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00E992-A4F6-D1FA-C728-E2A84AADFDB0}"/>
                  </a:ext>
                </a:extLst>
              </p:cNvPr>
              <p:cNvSpPr/>
              <p:nvPr/>
            </p:nvSpPr>
            <p:spPr>
              <a:xfrm>
                <a:off x="8287331" y="2110480"/>
                <a:ext cx="332041" cy="170409"/>
              </a:xfrm>
              <a:custGeom>
                <a:avLst/>
                <a:gdLst>
                  <a:gd name="connsiteX0" fmla="*/ 177341 w 177340"/>
                  <a:gd name="connsiteY0" fmla="*/ 0 h 91014"/>
                  <a:gd name="connsiteX1" fmla="*/ 169660 w 177340"/>
                  <a:gd name="connsiteY1" fmla="*/ 6453 h 91014"/>
                  <a:gd name="connsiteX2" fmla="*/ 86336 w 177340"/>
                  <a:gd name="connsiteY2" fmla="*/ 66848 h 91014"/>
                  <a:gd name="connsiteX3" fmla="*/ 49913 w 177340"/>
                  <a:gd name="connsiteY3" fmla="*/ 81023 h 91014"/>
                  <a:gd name="connsiteX4" fmla="*/ 0 w 177340"/>
                  <a:gd name="connsiteY4" fmla="*/ 91015 h 91014"/>
                  <a:gd name="connsiteX5" fmla="*/ 31369 w 177340"/>
                  <a:gd name="connsiteY5" fmla="*/ 65827 h 91014"/>
                  <a:gd name="connsiteX6" fmla="*/ 39384 w 177340"/>
                  <a:gd name="connsiteY6" fmla="*/ 55313 h 91014"/>
                  <a:gd name="connsiteX7" fmla="*/ 41637 w 177340"/>
                  <a:gd name="connsiteY7" fmla="*/ 48462 h 91014"/>
                  <a:gd name="connsiteX8" fmla="*/ 40995 w 177340"/>
                  <a:gd name="connsiteY8" fmla="*/ 41761 h 91014"/>
                  <a:gd name="connsiteX9" fmla="*/ 35400 w 177340"/>
                  <a:gd name="connsiteY9" fmla="*/ 31945 h 91014"/>
                  <a:gd name="connsiteX10" fmla="*/ 9675 w 177340"/>
                  <a:gd name="connsiteY10" fmla="*/ 9697 h 91014"/>
                  <a:gd name="connsiteX11" fmla="*/ 90132 w 177340"/>
                  <a:gd name="connsiteY11" fmla="*/ 8475 h 91014"/>
                  <a:gd name="connsiteX12" fmla="*/ 177341 w 177340"/>
                  <a:gd name="connsiteY12" fmla="*/ 0 h 9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340" h="91014">
                    <a:moveTo>
                      <a:pt x="177341" y="0"/>
                    </a:moveTo>
                    <a:lnTo>
                      <a:pt x="169660" y="6453"/>
                    </a:lnTo>
                    <a:cubicBezTo>
                      <a:pt x="136294" y="35184"/>
                      <a:pt x="108519" y="55316"/>
                      <a:pt x="86336" y="66848"/>
                    </a:cubicBezTo>
                    <a:cubicBezTo>
                      <a:pt x="78894" y="71116"/>
                      <a:pt x="66753" y="75841"/>
                      <a:pt x="49913" y="81023"/>
                    </a:cubicBezTo>
                    <a:cubicBezTo>
                      <a:pt x="37910" y="84489"/>
                      <a:pt x="21272" y="87820"/>
                      <a:pt x="0" y="91015"/>
                    </a:cubicBezTo>
                    <a:cubicBezTo>
                      <a:pt x="15318" y="80123"/>
                      <a:pt x="25774" y="71728"/>
                      <a:pt x="31369" y="65827"/>
                    </a:cubicBezTo>
                    <a:cubicBezTo>
                      <a:pt x="36559" y="59948"/>
                      <a:pt x="39231" y="56444"/>
                      <a:pt x="39384" y="55313"/>
                    </a:cubicBezTo>
                    <a:cubicBezTo>
                      <a:pt x="40603" y="53005"/>
                      <a:pt x="41354" y="50721"/>
                      <a:pt x="41637" y="48462"/>
                    </a:cubicBezTo>
                    <a:cubicBezTo>
                      <a:pt x="41892" y="46204"/>
                      <a:pt x="41678" y="43970"/>
                      <a:pt x="40995" y="41761"/>
                    </a:cubicBezTo>
                    <a:cubicBezTo>
                      <a:pt x="41112" y="40633"/>
                      <a:pt x="39247" y="37361"/>
                      <a:pt x="35400" y="31945"/>
                    </a:cubicBezTo>
                    <a:cubicBezTo>
                      <a:pt x="31150" y="26551"/>
                      <a:pt x="22575" y="19135"/>
                      <a:pt x="9675" y="9697"/>
                    </a:cubicBezTo>
                    <a:lnTo>
                      <a:pt x="90132" y="8475"/>
                    </a:lnTo>
                    <a:lnTo>
                      <a:pt x="177341" y="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F215AB-F0DC-15B4-1BC5-8DC8ED3A6966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812B02C-3596-EB44-AE86-93617B6B7B84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16B7BA4-EAC8-10DD-3185-CAF81BC48DBF}"/>
                </a:ext>
              </a:extLst>
            </p:cNvPr>
            <p:cNvSpPr/>
            <p:nvPr/>
          </p:nvSpPr>
          <p:spPr>
            <a:xfrm>
              <a:off x="9014195" y="2840294"/>
              <a:ext cx="334273" cy="36355"/>
            </a:xfrm>
            <a:custGeom>
              <a:avLst/>
              <a:gdLst>
                <a:gd name="connsiteX0" fmla="*/ 262 w 178532"/>
                <a:gd name="connsiteY0" fmla="*/ 33 h 19417"/>
                <a:gd name="connsiteX1" fmla="*/ 0 w 178532"/>
                <a:gd name="connsiteY1" fmla="*/ 296 h 19417"/>
                <a:gd name="connsiteX2" fmla="*/ 1 w 178532"/>
                <a:gd name="connsiteY2" fmla="*/ 9727 h 19417"/>
                <a:gd name="connsiteX3" fmla="*/ 3 w 178532"/>
                <a:gd name="connsiteY3" fmla="*/ 19154 h 19417"/>
                <a:gd name="connsiteX4" fmla="*/ 80 w 178532"/>
                <a:gd name="connsiteY4" fmla="*/ 19341 h 19417"/>
                <a:gd name="connsiteX5" fmla="*/ 267 w 178532"/>
                <a:gd name="connsiteY5" fmla="*/ 19417 h 19417"/>
                <a:gd name="connsiteX6" fmla="*/ 89268 w 178532"/>
                <a:gd name="connsiteY6" fmla="*/ 19400 h 19417"/>
                <a:gd name="connsiteX7" fmla="*/ 178270 w 178532"/>
                <a:gd name="connsiteY7" fmla="*/ 19384 h 19417"/>
                <a:gd name="connsiteX8" fmla="*/ 178456 w 178532"/>
                <a:gd name="connsiteY8" fmla="*/ 19305 h 19417"/>
                <a:gd name="connsiteX9" fmla="*/ 178532 w 178532"/>
                <a:gd name="connsiteY9" fmla="*/ 19120 h 19417"/>
                <a:gd name="connsiteX10" fmla="*/ 178531 w 178532"/>
                <a:gd name="connsiteY10" fmla="*/ 9690 h 19417"/>
                <a:gd name="connsiteX11" fmla="*/ 178529 w 178532"/>
                <a:gd name="connsiteY11" fmla="*/ 263 h 19417"/>
                <a:gd name="connsiteX12" fmla="*/ 178266 w 178532"/>
                <a:gd name="connsiteY12" fmla="*/ 0 h 1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532" h="19417">
                  <a:moveTo>
                    <a:pt x="262" y="33"/>
                  </a:moveTo>
                  <a:cubicBezTo>
                    <a:pt x="117" y="33"/>
                    <a:pt x="0" y="151"/>
                    <a:pt x="0" y="296"/>
                  </a:cubicBezTo>
                  <a:lnTo>
                    <a:pt x="1" y="9727"/>
                  </a:lnTo>
                  <a:lnTo>
                    <a:pt x="3" y="19154"/>
                  </a:lnTo>
                  <a:cubicBezTo>
                    <a:pt x="3" y="19225"/>
                    <a:pt x="31" y="19291"/>
                    <a:pt x="80" y="19341"/>
                  </a:cubicBezTo>
                  <a:cubicBezTo>
                    <a:pt x="130" y="19390"/>
                    <a:pt x="197" y="19418"/>
                    <a:pt x="267" y="19417"/>
                  </a:cubicBezTo>
                  <a:lnTo>
                    <a:pt x="89268" y="19400"/>
                  </a:lnTo>
                  <a:lnTo>
                    <a:pt x="178270" y="19384"/>
                  </a:lnTo>
                  <a:cubicBezTo>
                    <a:pt x="178340" y="19383"/>
                    <a:pt x="178406" y="19355"/>
                    <a:pt x="178456" y="19305"/>
                  </a:cubicBezTo>
                  <a:cubicBezTo>
                    <a:pt x="178505" y="19257"/>
                    <a:pt x="178533" y="19190"/>
                    <a:pt x="178532" y="19120"/>
                  </a:cubicBezTo>
                  <a:lnTo>
                    <a:pt x="178531" y="9690"/>
                  </a:lnTo>
                  <a:lnTo>
                    <a:pt x="178529" y="263"/>
                  </a:lnTo>
                  <a:cubicBezTo>
                    <a:pt x="178530" y="118"/>
                    <a:pt x="178412" y="0"/>
                    <a:pt x="178266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15AB673-95BF-8E8D-5F35-A3EF8AF84A25}"/>
                </a:ext>
              </a:extLst>
            </p:cNvPr>
            <p:cNvSpPr/>
            <p:nvPr/>
          </p:nvSpPr>
          <p:spPr>
            <a:xfrm>
              <a:off x="9014213" y="2937109"/>
              <a:ext cx="397934" cy="36372"/>
            </a:xfrm>
            <a:custGeom>
              <a:avLst/>
              <a:gdLst>
                <a:gd name="connsiteX0" fmla="*/ 263 w 212533"/>
                <a:gd name="connsiteY0" fmla="*/ 41 h 19426"/>
                <a:gd name="connsiteX1" fmla="*/ 0 w 212533"/>
                <a:gd name="connsiteY1" fmla="*/ 305 h 19426"/>
                <a:gd name="connsiteX2" fmla="*/ 2 w 212533"/>
                <a:gd name="connsiteY2" fmla="*/ 9734 h 19426"/>
                <a:gd name="connsiteX3" fmla="*/ 4 w 212533"/>
                <a:gd name="connsiteY3" fmla="*/ 19164 h 19426"/>
                <a:gd name="connsiteX4" fmla="*/ 81 w 212533"/>
                <a:gd name="connsiteY4" fmla="*/ 19351 h 19426"/>
                <a:gd name="connsiteX5" fmla="*/ 266 w 212533"/>
                <a:gd name="connsiteY5" fmla="*/ 19427 h 19426"/>
                <a:gd name="connsiteX6" fmla="*/ 212271 w 212533"/>
                <a:gd name="connsiteY6" fmla="*/ 19384 h 19426"/>
                <a:gd name="connsiteX7" fmla="*/ 212534 w 212533"/>
                <a:gd name="connsiteY7" fmla="*/ 19121 h 19426"/>
                <a:gd name="connsiteX8" fmla="*/ 212531 w 212533"/>
                <a:gd name="connsiteY8" fmla="*/ 9691 h 19426"/>
                <a:gd name="connsiteX9" fmla="*/ 212530 w 212533"/>
                <a:gd name="connsiteY9" fmla="*/ 263 h 19426"/>
                <a:gd name="connsiteX10" fmla="*/ 212268 w 212533"/>
                <a:gd name="connsiteY10" fmla="*/ 0 h 1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533" h="19426">
                  <a:moveTo>
                    <a:pt x="263" y="41"/>
                  </a:moveTo>
                  <a:cubicBezTo>
                    <a:pt x="118" y="42"/>
                    <a:pt x="0" y="160"/>
                    <a:pt x="0" y="305"/>
                  </a:cubicBezTo>
                  <a:lnTo>
                    <a:pt x="2" y="9734"/>
                  </a:lnTo>
                  <a:lnTo>
                    <a:pt x="4" y="19164"/>
                  </a:lnTo>
                  <a:cubicBezTo>
                    <a:pt x="4" y="19234"/>
                    <a:pt x="31" y="19301"/>
                    <a:pt x="81" y="19351"/>
                  </a:cubicBezTo>
                  <a:cubicBezTo>
                    <a:pt x="130" y="19399"/>
                    <a:pt x="197" y="19427"/>
                    <a:pt x="266" y="19427"/>
                  </a:cubicBezTo>
                  <a:lnTo>
                    <a:pt x="212271" y="19384"/>
                  </a:lnTo>
                  <a:cubicBezTo>
                    <a:pt x="212415" y="19384"/>
                    <a:pt x="212534" y="19266"/>
                    <a:pt x="212534" y="19121"/>
                  </a:cubicBezTo>
                  <a:lnTo>
                    <a:pt x="212531" y="9691"/>
                  </a:lnTo>
                  <a:lnTo>
                    <a:pt x="212530" y="263"/>
                  </a:lnTo>
                  <a:cubicBezTo>
                    <a:pt x="212530" y="118"/>
                    <a:pt x="212412" y="-1"/>
                    <a:pt x="212268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64A666F-647A-1F8E-3EAB-9576FA656E9B}"/>
                </a:ext>
              </a:extLst>
            </p:cNvPr>
            <p:cNvSpPr/>
            <p:nvPr/>
          </p:nvSpPr>
          <p:spPr>
            <a:xfrm>
              <a:off x="9014341" y="2696027"/>
              <a:ext cx="342483" cy="36271"/>
            </a:xfrm>
            <a:custGeom>
              <a:avLst/>
              <a:gdLst>
                <a:gd name="connsiteX0" fmla="*/ 169 w 182917"/>
                <a:gd name="connsiteY0" fmla="*/ 34 h 19372"/>
                <a:gd name="connsiteX1" fmla="*/ 0 w 182917"/>
                <a:gd name="connsiteY1" fmla="*/ 203 h 19372"/>
                <a:gd name="connsiteX2" fmla="*/ 2 w 182917"/>
                <a:gd name="connsiteY2" fmla="*/ 9689 h 19372"/>
                <a:gd name="connsiteX3" fmla="*/ 4 w 182917"/>
                <a:gd name="connsiteY3" fmla="*/ 19204 h 19372"/>
                <a:gd name="connsiteX4" fmla="*/ 53 w 182917"/>
                <a:gd name="connsiteY4" fmla="*/ 19323 h 19372"/>
                <a:gd name="connsiteX5" fmla="*/ 173 w 182917"/>
                <a:gd name="connsiteY5" fmla="*/ 19373 h 19372"/>
                <a:gd name="connsiteX6" fmla="*/ 91461 w 182917"/>
                <a:gd name="connsiteY6" fmla="*/ 19269 h 19372"/>
                <a:gd name="connsiteX7" fmla="*/ 91461 w 182917"/>
                <a:gd name="connsiteY7" fmla="*/ 19270 h 19372"/>
                <a:gd name="connsiteX8" fmla="*/ 182749 w 182917"/>
                <a:gd name="connsiteY8" fmla="*/ 19194 h 19372"/>
                <a:gd name="connsiteX9" fmla="*/ 182917 w 182917"/>
                <a:gd name="connsiteY9" fmla="*/ 19025 h 19372"/>
                <a:gd name="connsiteX10" fmla="*/ 182915 w 182917"/>
                <a:gd name="connsiteY10" fmla="*/ 9597 h 19372"/>
                <a:gd name="connsiteX11" fmla="*/ 182914 w 182917"/>
                <a:gd name="connsiteY11" fmla="*/ 168 h 19372"/>
                <a:gd name="connsiteX12" fmla="*/ 182745 w 182917"/>
                <a:gd name="connsiteY12" fmla="*/ 0 h 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917" h="19372">
                  <a:moveTo>
                    <a:pt x="169" y="34"/>
                  </a:moveTo>
                  <a:cubicBezTo>
                    <a:pt x="75" y="34"/>
                    <a:pt x="0" y="110"/>
                    <a:pt x="0" y="203"/>
                  </a:cubicBezTo>
                  <a:lnTo>
                    <a:pt x="2" y="9689"/>
                  </a:lnTo>
                  <a:lnTo>
                    <a:pt x="4" y="19204"/>
                  </a:lnTo>
                  <a:cubicBezTo>
                    <a:pt x="4" y="19249"/>
                    <a:pt x="22" y="19292"/>
                    <a:pt x="53" y="19323"/>
                  </a:cubicBezTo>
                  <a:cubicBezTo>
                    <a:pt x="85" y="19355"/>
                    <a:pt x="128" y="19372"/>
                    <a:pt x="173" y="19373"/>
                  </a:cubicBezTo>
                  <a:lnTo>
                    <a:pt x="91461" y="19269"/>
                  </a:lnTo>
                  <a:lnTo>
                    <a:pt x="91461" y="19270"/>
                  </a:lnTo>
                  <a:lnTo>
                    <a:pt x="182749" y="19194"/>
                  </a:lnTo>
                  <a:cubicBezTo>
                    <a:pt x="182843" y="19194"/>
                    <a:pt x="182918" y="19118"/>
                    <a:pt x="182917" y="19025"/>
                  </a:cubicBezTo>
                  <a:lnTo>
                    <a:pt x="182915" y="9597"/>
                  </a:lnTo>
                  <a:lnTo>
                    <a:pt x="182914" y="168"/>
                  </a:lnTo>
                  <a:cubicBezTo>
                    <a:pt x="182913" y="75"/>
                    <a:pt x="182838" y="-1"/>
                    <a:pt x="182745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6DF1129-FDFB-7F73-4A01-04471A5997C8}"/>
                </a:ext>
              </a:extLst>
            </p:cNvPr>
            <p:cNvSpPr/>
            <p:nvPr/>
          </p:nvSpPr>
          <p:spPr>
            <a:xfrm>
              <a:off x="9014352" y="2744238"/>
              <a:ext cx="366020" cy="35943"/>
            </a:xfrm>
            <a:custGeom>
              <a:avLst/>
              <a:gdLst>
                <a:gd name="connsiteX0" fmla="*/ 169 w 195488"/>
                <a:gd name="connsiteY0" fmla="*/ 0 h 19197"/>
                <a:gd name="connsiteX1" fmla="*/ 49 w 195488"/>
                <a:gd name="connsiteY1" fmla="*/ 50 h 19197"/>
                <a:gd name="connsiteX2" fmla="*/ 0 w 195488"/>
                <a:gd name="connsiteY2" fmla="*/ 169 h 19197"/>
                <a:gd name="connsiteX3" fmla="*/ 2 w 195488"/>
                <a:gd name="connsiteY3" fmla="*/ 9598 h 19197"/>
                <a:gd name="connsiteX4" fmla="*/ 4 w 195488"/>
                <a:gd name="connsiteY4" fmla="*/ 19029 h 19197"/>
                <a:gd name="connsiteX5" fmla="*/ 53 w 195488"/>
                <a:gd name="connsiteY5" fmla="*/ 19148 h 19197"/>
                <a:gd name="connsiteX6" fmla="*/ 172 w 195488"/>
                <a:gd name="connsiteY6" fmla="*/ 19197 h 19197"/>
                <a:gd name="connsiteX7" fmla="*/ 195320 w 195488"/>
                <a:gd name="connsiteY7" fmla="*/ 19158 h 19197"/>
                <a:gd name="connsiteX8" fmla="*/ 195440 w 195488"/>
                <a:gd name="connsiteY8" fmla="*/ 19109 h 19197"/>
                <a:gd name="connsiteX9" fmla="*/ 195488 w 195488"/>
                <a:gd name="connsiteY9" fmla="*/ 18989 h 19197"/>
                <a:gd name="connsiteX10" fmla="*/ 195430 w 195488"/>
                <a:gd name="connsiteY10" fmla="*/ 9616 h 19197"/>
                <a:gd name="connsiteX11" fmla="*/ 195431 w 195488"/>
                <a:gd name="connsiteY11" fmla="*/ 9616 h 19197"/>
                <a:gd name="connsiteX12" fmla="*/ 195343 w 195488"/>
                <a:gd name="connsiteY12" fmla="*/ 272 h 19197"/>
                <a:gd name="connsiteX13" fmla="*/ 195173 w 195488"/>
                <a:gd name="connsiteY13" fmla="*/ 106 h 19197"/>
                <a:gd name="connsiteX14" fmla="*/ 97685 w 195488"/>
                <a:gd name="connsiteY14" fmla="*/ 39 h 19197"/>
                <a:gd name="connsiteX15" fmla="*/ 97685 w 195488"/>
                <a:gd name="connsiteY15" fmla="*/ 40 h 19197"/>
                <a:gd name="connsiteX16" fmla="*/ 169 w 195488"/>
                <a:gd name="connsiteY16" fmla="*/ 0 h 1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88" h="19197">
                  <a:moveTo>
                    <a:pt x="169" y="0"/>
                  </a:moveTo>
                  <a:cubicBezTo>
                    <a:pt x="124" y="0"/>
                    <a:pt x="81" y="18"/>
                    <a:pt x="49" y="50"/>
                  </a:cubicBezTo>
                  <a:cubicBezTo>
                    <a:pt x="18" y="81"/>
                    <a:pt x="0" y="124"/>
                    <a:pt x="0" y="169"/>
                  </a:cubicBezTo>
                  <a:lnTo>
                    <a:pt x="2" y="9598"/>
                  </a:lnTo>
                  <a:lnTo>
                    <a:pt x="4" y="19029"/>
                  </a:lnTo>
                  <a:cubicBezTo>
                    <a:pt x="4" y="19074"/>
                    <a:pt x="22" y="19117"/>
                    <a:pt x="53" y="19148"/>
                  </a:cubicBezTo>
                  <a:cubicBezTo>
                    <a:pt x="84" y="19180"/>
                    <a:pt x="128" y="19198"/>
                    <a:pt x="172" y="19197"/>
                  </a:cubicBezTo>
                  <a:lnTo>
                    <a:pt x="195320" y="19158"/>
                  </a:lnTo>
                  <a:cubicBezTo>
                    <a:pt x="195365" y="19158"/>
                    <a:pt x="195408" y="19140"/>
                    <a:pt x="195440" y="19109"/>
                  </a:cubicBezTo>
                  <a:cubicBezTo>
                    <a:pt x="195472" y="19077"/>
                    <a:pt x="195489" y="19033"/>
                    <a:pt x="195488" y="18989"/>
                  </a:cubicBezTo>
                  <a:lnTo>
                    <a:pt x="195430" y="9616"/>
                  </a:lnTo>
                  <a:lnTo>
                    <a:pt x="195431" y="9616"/>
                  </a:lnTo>
                  <a:lnTo>
                    <a:pt x="195343" y="272"/>
                  </a:lnTo>
                  <a:cubicBezTo>
                    <a:pt x="195341" y="180"/>
                    <a:pt x="195266" y="106"/>
                    <a:pt x="195173" y="106"/>
                  </a:cubicBezTo>
                  <a:lnTo>
                    <a:pt x="97685" y="39"/>
                  </a:lnTo>
                  <a:lnTo>
                    <a:pt x="97685" y="4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B3E6052-A3E3-5F95-A75B-C40FB65204A7}"/>
                </a:ext>
              </a:extLst>
            </p:cNvPr>
            <p:cNvSpPr/>
            <p:nvPr/>
          </p:nvSpPr>
          <p:spPr>
            <a:xfrm>
              <a:off x="9014361" y="2792387"/>
              <a:ext cx="260634" cy="35940"/>
            </a:xfrm>
            <a:custGeom>
              <a:avLst/>
              <a:gdLst>
                <a:gd name="connsiteX0" fmla="*/ 169 w 139202"/>
                <a:gd name="connsiteY0" fmla="*/ 0 h 19195"/>
                <a:gd name="connsiteX1" fmla="*/ 50 w 139202"/>
                <a:gd name="connsiteY1" fmla="*/ 49 h 19195"/>
                <a:gd name="connsiteX2" fmla="*/ 0 w 139202"/>
                <a:gd name="connsiteY2" fmla="*/ 168 h 19195"/>
                <a:gd name="connsiteX3" fmla="*/ 2 w 139202"/>
                <a:gd name="connsiteY3" fmla="*/ 9597 h 19195"/>
                <a:gd name="connsiteX4" fmla="*/ 3 w 139202"/>
                <a:gd name="connsiteY4" fmla="*/ 19027 h 19195"/>
                <a:gd name="connsiteX5" fmla="*/ 53 w 139202"/>
                <a:gd name="connsiteY5" fmla="*/ 19146 h 19195"/>
                <a:gd name="connsiteX6" fmla="*/ 172 w 139202"/>
                <a:gd name="connsiteY6" fmla="*/ 19195 h 19195"/>
                <a:gd name="connsiteX7" fmla="*/ 139034 w 139202"/>
                <a:gd name="connsiteY7" fmla="*/ 19168 h 19195"/>
                <a:gd name="connsiteX8" fmla="*/ 139152 w 139202"/>
                <a:gd name="connsiteY8" fmla="*/ 19118 h 19195"/>
                <a:gd name="connsiteX9" fmla="*/ 139202 w 139202"/>
                <a:gd name="connsiteY9" fmla="*/ 18998 h 19195"/>
                <a:gd name="connsiteX10" fmla="*/ 139143 w 139202"/>
                <a:gd name="connsiteY10" fmla="*/ 9627 h 19195"/>
                <a:gd name="connsiteX11" fmla="*/ 139143 w 139202"/>
                <a:gd name="connsiteY11" fmla="*/ 9627 h 19195"/>
                <a:gd name="connsiteX12" fmla="*/ 139055 w 139202"/>
                <a:gd name="connsiteY12" fmla="*/ 283 h 19195"/>
                <a:gd name="connsiteX13" fmla="*/ 138887 w 139202"/>
                <a:gd name="connsiteY13" fmla="*/ 117 h 19195"/>
                <a:gd name="connsiteX14" fmla="*/ 69542 w 139202"/>
                <a:gd name="connsiteY14" fmla="*/ 43 h 19195"/>
                <a:gd name="connsiteX15" fmla="*/ 69542 w 139202"/>
                <a:gd name="connsiteY15" fmla="*/ 44 h 19195"/>
                <a:gd name="connsiteX16" fmla="*/ 169 w 139202"/>
                <a:gd name="connsiteY16" fmla="*/ 0 h 1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2" h="19195">
                  <a:moveTo>
                    <a:pt x="169" y="0"/>
                  </a:moveTo>
                  <a:cubicBezTo>
                    <a:pt x="124" y="0"/>
                    <a:pt x="81" y="17"/>
                    <a:pt x="50" y="49"/>
                  </a:cubicBezTo>
                  <a:cubicBezTo>
                    <a:pt x="18" y="80"/>
                    <a:pt x="0" y="123"/>
                    <a:pt x="0" y="168"/>
                  </a:cubicBezTo>
                  <a:lnTo>
                    <a:pt x="2" y="9597"/>
                  </a:lnTo>
                  <a:lnTo>
                    <a:pt x="3" y="19027"/>
                  </a:lnTo>
                  <a:cubicBezTo>
                    <a:pt x="4" y="19071"/>
                    <a:pt x="21" y="19115"/>
                    <a:pt x="53" y="19146"/>
                  </a:cubicBezTo>
                  <a:cubicBezTo>
                    <a:pt x="84" y="19178"/>
                    <a:pt x="128" y="19196"/>
                    <a:pt x="172" y="19195"/>
                  </a:cubicBezTo>
                  <a:lnTo>
                    <a:pt x="139034" y="19168"/>
                  </a:lnTo>
                  <a:cubicBezTo>
                    <a:pt x="139078" y="19168"/>
                    <a:pt x="139122" y="19150"/>
                    <a:pt x="139152" y="19118"/>
                  </a:cubicBezTo>
                  <a:cubicBezTo>
                    <a:pt x="139185" y="19087"/>
                    <a:pt x="139202" y="19043"/>
                    <a:pt x="139202" y="18998"/>
                  </a:cubicBezTo>
                  <a:lnTo>
                    <a:pt x="139143" y="9627"/>
                  </a:lnTo>
                  <a:lnTo>
                    <a:pt x="139143" y="9627"/>
                  </a:lnTo>
                  <a:lnTo>
                    <a:pt x="139055" y="283"/>
                  </a:lnTo>
                  <a:cubicBezTo>
                    <a:pt x="139055" y="191"/>
                    <a:pt x="138979" y="116"/>
                    <a:pt x="138887" y="117"/>
                  </a:cubicBezTo>
                  <a:lnTo>
                    <a:pt x="69542" y="43"/>
                  </a:lnTo>
                  <a:lnTo>
                    <a:pt x="69542" y="4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141F43-82DA-5235-3FEE-064F384037C3}"/>
                </a:ext>
              </a:extLst>
            </p:cNvPr>
            <p:cNvSpPr/>
            <p:nvPr/>
          </p:nvSpPr>
          <p:spPr>
            <a:xfrm>
              <a:off x="9014380" y="2888612"/>
              <a:ext cx="353715" cy="36544"/>
            </a:xfrm>
            <a:custGeom>
              <a:avLst/>
              <a:gdLst>
                <a:gd name="connsiteX0" fmla="*/ 169 w 188916"/>
                <a:gd name="connsiteY0" fmla="*/ 37 h 19518"/>
                <a:gd name="connsiteX1" fmla="*/ 0 w 188916"/>
                <a:gd name="connsiteY1" fmla="*/ 205 h 19518"/>
                <a:gd name="connsiteX2" fmla="*/ 2 w 188916"/>
                <a:gd name="connsiteY2" fmla="*/ 9776 h 19518"/>
                <a:gd name="connsiteX3" fmla="*/ 4 w 188916"/>
                <a:gd name="connsiteY3" fmla="*/ 19350 h 19518"/>
                <a:gd name="connsiteX4" fmla="*/ 53 w 188916"/>
                <a:gd name="connsiteY4" fmla="*/ 19468 h 19518"/>
                <a:gd name="connsiteX5" fmla="*/ 173 w 188916"/>
                <a:gd name="connsiteY5" fmla="*/ 19519 h 19518"/>
                <a:gd name="connsiteX6" fmla="*/ 188748 w 188916"/>
                <a:gd name="connsiteY6" fmla="*/ 19481 h 19518"/>
                <a:gd name="connsiteX7" fmla="*/ 188917 w 188916"/>
                <a:gd name="connsiteY7" fmla="*/ 19311 h 19518"/>
                <a:gd name="connsiteX8" fmla="*/ 188915 w 188916"/>
                <a:gd name="connsiteY8" fmla="*/ 9741 h 19518"/>
                <a:gd name="connsiteX9" fmla="*/ 188913 w 188916"/>
                <a:gd name="connsiteY9" fmla="*/ 169 h 19518"/>
                <a:gd name="connsiteX10" fmla="*/ 188744 w 188916"/>
                <a:gd name="connsiteY10" fmla="*/ 0 h 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916" h="19518">
                  <a:moveTo>
                    <a:pt x="169" y="37"/>
                  </a:moveTo>
                  <a:cubicBezTo>
                    <a:pt x="75" y="36"/>
                    <a:pt x="0" y="112"/>
                    <a:pt x="0" y="205"/>
                  </a:cubicBezTo>
                  <a:lnTo>
                    <a:pt x="2" y="9776"/>
                  </a:lnTo>
                  <a:lnTo>
                    <a:pt x="4" y="19350"/>
                  </a:lnTo>
                  <a:cubicBezTo>
                    <a:pt x="4" y="19394"/>
                    <a:pt x="22" y="19438"/>
                    <a:pt x="53" y="19468"/>
                  </a:cubicBezTo>
                  <a:cubicBezTo>
                    <a:pt x="84" y="19501"/>
                    <a:pt x="128" y="19519"/>
                    <a:pt x="173" y="19519"/>
                  </a:cubicBezTo>
                  <a:lnTo>
                    <a:pt x="188748" y="19481"/>
                  </a:lnTo>
                  <a:cubicBezTo>
                    <a:pt x="188842" y="19481"/>
                    <a:pt x="188917" y="19405"/>
                    <a:pt x="188917" y="19311"/>
                  </a:cubicBezTo>
                  <a:lnTo>
                    <a:pt x="188915" y="9741"/>
                  </a:lnTo>
                  <a:lnTo>
                    <a:pt x="188913" y="169"/>
                  </a:lnTo>
                  <a:cubicBezTo>
                    <a:pt x="188912" y="75"/>
                    <a:pt x="188838" y="1"/>
                    <a:pt x="188744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DB590D9-BA22-02D6-7D92-7B316694E3F8}"/>
                </a:ext>
              </a:extLst>
            </p:cNvPr>
            <p:cNvSpPr/>
            <p:nvPr/>
          </p:nvSpPr>
          <p:spPr>
            <a:xfrm>
              <a:off x="9014399" y="2985434"/>
              <a:ext cx="383665" cy="36013"/>
            </a:xfrm>
            <a:custGeom>
              <a:avLst/>
              <a:gdLst>
                <a:gd name="connsiteX0" fmla="*/ 102456 w 204912"/>
                <a:gd name="connsiteY0" fmla="*/ 20 h 19234"/>
                <a:gd name="connsiteX1" fmla="*/ 169 w 204912"/>
                <a:gd name="connsiteY1" fmla="*/ 41 h 19234"/>
                <a:gd name="connsiteX2" fmla="*/ 0 w 204912"/>
                <a:gd name="connsiteY2" fmla="*/ 209 h 19234"/>
                <a:gd name="connsiteX3" fmla="*/ 1 w 204912"/>
                <a:gd name="connsiteY3" fmla="*/ 9637 h 19234"/>
                <a:gd name="connsiteX4" fmla="*/ 4 w 204912"/>
                <a:gd name="connsiteY4" fmla="*/ 19067 h 19234"/>
                <a:gd name="connsiteX5" fmla="*/ 53 w 204912"/>
                <a:gd name="connsiteY5" fmla="*/ 19186 h 19234"/>
                <a:gd name="connsiteX6" fmla="*/ 172 w 204912"/>
                <a:gd name="connsiteY6" fmla="*/ 19235 h 19234"/>
                <a:gd name="connsiteX7" fmla="*/ 102403 w 204912"/>
                <a:gd name="connsiteY7" fmla="*/ 19158 h 19234"/>
                <a:gd name="connsiteX8" fmla="*/ 204604 w 204912"/>
                <a:gd name="connsiteY8" fmla="*/ 19052 h 19234"/>
                <a:gd name="connsiteX9" fmla="*/ 204774 w 204912"/>
                <a:gd name="connsiteY9" fmla="*/ 18884 h 19234"/>
                <a:gd name="connsiteX10" fmla="*/ 204857 w 204912"/>
                <a:gd name="connsiteY10" fmla="*/ 9512 h 19234"/>
                <a:gd name="connsiteX11" fmla="*/ 204857 w 204912"/>
                <a:gd name="connsiteY11" fmla="*/ 9513 h 19234"/>
                <a:gd name="connsiteX12" fmla="*/ 204912 w 204912"/>
                <a:gd name="connsiteY12" fmla="*/ 170 h 19234"/>
                <a:gd name="connsiteX13" fmla="*/ 204864 w 204912"/>
                <a:gd name="connsiteY13" fmla="*/ 50 h 19234"/>
                <a:gd name="connsiteX14" fmla="*/ 204744 w 204912"/>
                <a:gd name="connsiteY14" fmla="*/ 0 h 19234"/>
                <a:gd name="connsiteX15" fmla="*/ 102456 w 204912"/>
                <a:gd name="connsiteY15" fmla="*/ 20 h 1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912" h="19234">
                  <a:moveTo>
                    <a:pt x="102456" y="20"/>
                  </a:moveTo>
                  <a:lnTo>
                    <a:pt x="169" y="41"/>
                  </a:lnTo>
                  <a:cubicBezTo>
                    <a:pt x="75" y="41"/>
                    <a:pt x="0" y="115"/>
                    <a:pt x="0" y="209"/>
                  </a:cubicBezTo>
                  <a:lnTo>
                    <a:pt x="1" y="9637"/>
                  </a:lnTo>
                  <a:lnTo>
                    <a:pt x="4" y="19067"/>
                  </a:lnTo>
                  <a:cubicBezTo>
                    <a:pt x="4" y="19111"/>
                    <a:pt x="22" y="19154"/>
                    <a:pt x="53" y="19186"/>
                  </a:cubicBezTo>
                  <a:cubicBezTo>
                    <a:pt x="84" y="19217"/>
                    <a:pt x="128" y="19235"/>
                    <a:pt x="172" y="19235"/>
                  </a:cubicBezTo>
                  <a:lnTo>
                    <a:pt x="102403" y="19158"/>
                  </a:lnTo>
                  <a:lnTo>
                    <a:pt x="204604" y="19052"/>
                  </a:lnTo>
                  <a:cubicBezTo>
                    <a:pt x="204697" y="19052"/>
                    <a:pt x="204773" y="18977"/>
                    <a:pt x="204774" y="18884"/>
                  </a:cubicBezTo>
                  <a:lnTo>
                    <a:pt x="204857" y="9512"/>
                  </a:lnTo>
                  <a:lnTo>
                    <a:pt x="204857" y="9513"/>
                  </a:lnTo>
                  <a:lnTo>
                    <a:pt x="204912" y="170"/>
                  </a:lnTo>
                  <a:cubicBezTo>
                    <a:pt x="204912" y="124"/>
                    <a:pt x="204895" y="81"/>
                    <a:pt x="204864" y="50"/>
                  </a:cubicBezTo>
                  <a:cubicBezTo>
                    <a:pt x="204831" y="18"/>
                    <a:pt x="204788" y="1"/>
                    <a:pt x="204744" y="0"/>
                  </a:cubicBezTo>
                  <a:lnTo>
                    <a:pt x="102456" y="2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EF9D57-A836-7AA3-B181-FE85D47A8B96}"/>
                </a:ext>
              </a:extLst>
            </p:cNvPr>
            <p:cNvSpPr/>
            <p:nvPr/>
          </p:nvSpPr>
          <p:spPr>
            <a:xfrm>
              <a:off x="9695315" y="2891941"/>
              <a:ext cx="28767" cy="5220"/>
            </a:xfrm>
            <a:custGeom>
              <a:avLst/>
              <a:gdLst>
                <a:gd name="connsiteX0" fmla="*/ 15332 w 15364"/>
                <a:gd name="connsiteY0" fmla="*/ 2783 h 2788"/>
                <a:gd name="connsiteX1" fmla="*/ 0 w 15364"/>
                <a:gd name="connsiteY1" fmla="*/ 0 h 2788"/>
                <a:gd name="connsiteX2" fmla="*/ 15365 w 15364"/>
                <a:gd name="connsiteY2" fmla="*/ 2789 h 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64" h="2788">
                  <a:moveTo>
                    <a:pt x="15332" y="2783"/>
                  </a:moveTo>
                  <a:cubicBezTo>
                    <a:pt x="10221" y="1853"/>
                    <a:pt x="5111" y="926"/>
                    <a:pt x="0" y="0"/>
                  </a:cubicBezTo>
                  <a:lnTo>
                    <a:pt x="15365" y="2789"/>
                  </a:ln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0311389-0339-3DFA-7598-C185360AA9B4}"/>
                </a:ext>
              </a:extLst>
            </p:cNvPr>
            <p:cNvSpPr/>
            <p:nvPr/>
          </p:nvSpPr>
          <p:spPr>
            <a:xfrm>
              <a:off x="9724082" y="2897161"/>
              <a:ext cx="62" cy="9"/>
            </a:xfrm>
            <a:custGeom>
              <a:avLst/>
              <a:gdLst>
                <a:gd name="connsiteX0" fmla="*/ 1 w 33"/>
                <a:gd name="connsiteY0" fmla="*/ 0 h 5"/>
                <a:gd name="connsiteX1" fmla="*/ 0 w 33"/>
                <a:gd name="connsiteY1" fmla="*/ 5 h 5"/>
                <a:gd name="connsiteX2" fmla="*/ 1 w 33"/>
                <a:gd name="connsiteY2" fmla="*/ 0 h 5"/>
                <a:gd name="connsiteX3" fmla="*/ 34 w 33"/>
                <a:gd name="connsiteY3" fmla="*/ 6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" h="5">
                  <a:moveTo>
                    <a:pt x="1" y="0"/>
                  </a:moveTo>
                  <a:lnTo>
                    <a:pt x="0" y="5"/>
                  </a:lnTo>
                  <a:lnTo>
                    <a:pt x="1" y="0"/>
                  </a:lnTo>
                  <a:cubicBezTo>
                    <a:pt x="12" y="2"/>
                    <a:pt x="23" y="3"/>
                    <a:pt x="34" y="6"/>
                  </a:cubicBez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DBD9BE5-D42B-6B48-67C1-0875B58A1A1E}"/>
                </a:ext>
              </a:extLst>
            </p:cNvPr>
            <p:cNvSpPr/>
            <p:nvPr/>
          </p:nvSpPr>
          <p:spPr>
            <a:xfrm>
              <a:off x="9715414" y="2941367"/>
              <a:ext cx="383978" cy="447866"/>
            </a:xfrm>
            <a:custGeom>
              <a:avLst/>
              <a:gdLst>
                <a:gd name="connsiteX0" fmla="*/ 144200 w 205079"/>
                <a:gd name="connsiteY0" fmla="*/ 163816 h 239201"/>
                <a:gd name="connsiteX1" fmla="*/ 123101 w 205079"/>
                <a:gd name="connsiteY1" fmla="*/ 166006 h 239201"/>
                <a:gd name="connsiteX2" fmla="*/ 72057 w 205079"/>
                <a:gd name="connsiteY2" fmla="*/ 114555 h 239201"/>
                <a:gd name="connsiteX3" fmla="*/ 75384 w 205079"/>
                <a:gd name="connsiteY3" fmla="*/ 104506 h 239201"/>
                <a:gd name="connsiteX4" fmla="*/ 75806 w 205079"/>
                <a:gd name="connsiteY4" fmla="*/ 93934 h 239201"/>
                <a:gd name="connsiteX5" fmla="*/ 139917 w 205079"/>
                <a:gd name="connsiteY5" fmla="*/ 64561 h 239201"/>
                <a:gd name="connsiteX6" fmla="*/ 160280 w 205079"/>
                <a:gd name="connsiteY6" fmla="*/ 75386 h 239201"/>
                <a:gd name="connsiteX7" fmla="*/ 204459 w 205079"/>
                <a:gd name="connsiteY7" fmla="*/ 44799 h 239201"/>
                <a:gd name="connsiteX8" fmla="*/ 173875 w 205079"/>
                <a:gd name="connsiteY8" fmla="*/ 620 h 239201"/>
                <a:gd name="connsiteX9" fmla="*/ 129695 w 205079"/>
                <a:gd name="connsiteY9" fmla="*/ 31204 h 239201"/>
                <a:gd name="connsiteX10" fmla="*/ 129107 w 205079"/>
                <a:gd name="connsiteY10" fmla="*/ 39302 h 239201"/>
                <a:gd name="connsiteX11" fmla="*/ 63367 w 205079"/>
                <a:gd name="connsiteY11" fmla="*/ 69422 h 239201"/>
                <a:gd name="connsiteX12" fmla="*/ 44801 w 205079"/>
                <a:gd name="connsiteY12" fmla="*/ 60328 h 239201"/>
                <a:gd name="connsiteX13" fmla="*/ 619 w 205079"/>
                <a:gd name="connsiteY13" fmla="*/ 90912 h 239201"/>
                <a:gd name="connsiteX14" fmla="*/ 31205 w 205079"/>
                <a:gd name="connsiteY14" fmla="*/ 135095 h 239201"/>
                <a:gd name="connsiteX15" fmla="*/ 51787 w 205079"/>
                <a:gd name="connsiteY15" fmla="*/ 133118 h 239201"/>
                <a:gd name="connsiteX16" fmla="*/ 103105 w 205079"/>
                <a:gd name="connsiteY16" fmla="*/ 184846 h 239201"/>
                <a:gd name="connsiteX17" fmla="*/ 100020 w 205079"/>
                <a:gd name="connsiteY17" fmla="*/ 194402 h 239201"/>
                <a:gd name="connsiteX18" fmla="*/ 130604 w 205079"/>
                <a:gd name="connsiteY18" fmla="*/ 238582 h 239201"/>
                <a:gd name="connsiteX19" fmla="*/ 174784 w 205079"/>
                <a:gd name="connsiteY19" fmla="*/ 207997 h 239201"/>
                <a:gd name="connsiteX20" fmla="*/ 144200 w 205079"/>
                <a:gd name="connsiteY20" fmla="*/ 163816 h 23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5079" h="239201">
                  <a:moveTo>
                    <a:pt x="144200" y="163816"/>
                  </a:moveTo>
                  <a:cubicBezTo>
                    <a:pt x="136825" y="162474"/>
                    <a:pt x="129566" y="163368"/>
                    <a:pt x="123101" y="166006"/>
                  </a:cubicBezTo>
                  <a:lnTo>
                    <a:pt x="72057" y="114555"/>
                  </a:lnTo>
                  <a:cubicBezTo>
                    <a:pt x="73591" y="111448"/>
                    <a:pt x="74733" y="108087"/>
                    <a:pt x="75384" y="104506"/>
                  </a:cubicBezTo>
                  <a:cubicBezTo>
                    <a:pt x="76034" y="100929"/>
                    <a:pt x="76150" y="97381"/>
                    <a:pt x="75806" y="93934"/>
                  </a:cubicBezTo>
                  <a:lnTo>
                    <a:pt x="139917" y="64561"/>
                  </a:lnTo>
                  <a:cubicBezTo>
                    <a:pt x="145232" y="70005"/>
                    <a:pt x="152221" y="73921"/>
                    <a:pt x="160280" y="75386"/>
                  </a:cubicBezTo>
                  <a:cubicBezTo>
                    <a:pt x="180925" y="79139"/>
                    <a:pt x="200706" y="65445"/>
                    <a:pt x="204459" y="44799"/>
                  </a:cubicBezTo>
                  <a:cubicBezTo>
                    <a:pt x="208214" y="24153"/>
                    <a:pt x="194522" y="4374"/>
                    <a:pt x="173875" y="620"/>
                  </a:cubicBezTo>
                  <a:cubicBezTo>
                    <a:pt x="153230" y="-3136"/>
                    <a:pt x="133449" y="10559"/>
                    <a:pt x="129695" y="31204"/>
                  </a:cubicBezTo>
                  <a:cubicBezTo>
                    <a:pt x="129199" y="33931"/>
                    <a:pt x="129016" y="36639"/>
                    <a:pt x="129107" y="39302"/>
                  </a:cubicBezTo>
                  <a:lnTo>
                    <a:pt x="63367" y="69422"/>
                  </a:lnTo>
                  <a:cubicBezTo>
                    <a:pt x="58313" y="64881"/>
                    <a:pt x="51979" y="61632"/>
                    <a:pt x="44801" y="60328"/>
                  </a:cubicBezTo>
                  <a:cubicBezTo>
                    <a:pt x="24154" y="56573"/>
                    <a:pt x="4374" y="70268"/>
                    <a:pt x="619" y="90912"/>
                  </a:cubicBezTo>
                  <a:cubicBezTo>
                    <a:pt x="-3134" y="111557"/>
                    <a:pt x="10559" y="131340"/>
                    <a:pt x="31205" y="135095"/>
                  </a:cubicBezTo>
                  <a:cubicBezTo>
                    <a:pt x="38383" y="136399"/>
                    <a:pt x="45455" y="135592"/>
                    <a:pt x="51787" y="133118"/>
                  </a:cubicBezTo>
                  <a:lnTo>
                    <a:pt x="103105" y="184846"/>
                  </a:lnTo>
                  <a:cubicBezTo>
                    <a:pt x="101692" y="187815"/>
                    <a:pt x="100635" y="191013"/>
                    <a:pt x="100020" y="194402"/>
                  </a:cubicBezTo>
                  <a:cubicBezTo>
                    <a:pt x="96266" y="215046"/>
                    <a:pt x="109958" y="234827"/>
                    <a:pt x="130604" y="238582"/>
                  </a:cubicBezTo>
                  <a:cubicBezTo>
                    <a:pt x="151250" y="242335"/>
                    <a:pt x="171030" y="228641"/>
                    <a:pt x="174784" y="207997"/>
                  </a:cubicBezTo>
                  <a:cubicBezTo>
                    <a:pt x="178539" y="187351"/>
                    <a:pt x="164847" y="167569"/>
                    <a:pt x="144200" y="163816"/>
                  </a:cubicBezTo>
                  <a:close/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13903FB-EEBD-CB74-0C0E-CFE50FB81BC5}"/>
                </a:ext>
              </a:extLst>
            </p:cNvPr>
            <p:cNvSpPr/>
            <p:nvPr/>
          </p:nvSpPr>
          <p:spPr>
            <a:xfrm>
              <a:off x="9831340" y="3755916"/>
              <a:ext cx="403705" cy="471948"/>
            </a:xfrm>
            <a:custGeom>
              <a:avLst/>
              <a:gdLst>
                <a:gd name="connsiteX0" fmla="*/ 1 w 215615"/>
                <a:gd name="connsiteY0" fmla="*/ 0 h 252063"/>
                <a:gd name="connsiteX1" fmla="*/ 0 w 215615"/>
                <a:gd name="connsiteY1" fmla="*/ 2 h 252063"/>
                <a:gd name="connsiteX2" fmla="*/ 2375 w 215615"/>
                <a:gd name="connsiteY2" fmla="*/ 252064 h 252063"/>
                <a:gd name="connsiteX3" fmla="*/ 215616 w 215615"/>
                <a:gd name="connsiteY3" fmla="*/ 135023 h 252063"/>
                <a:gd name="connsiteX4" fmla="*/ 1 w 215615"/>
                <a:gd name="connsiteY4" fmla="*/ 0 h 25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15" h="252063">
                  <a:moveTo>
                    <a:pt x="1" y="0"/>
                  </a:moveTo>
                  <a:lnTo>
                    <a:pt x="0" y="2"/>
                  </a:lnTo>
                  <a:lnTo>
                    <a:pt x="2375" y="252064"/>
                  </a:lnTo>
                  <a:cubicBezTo>
                    <a:pt x="73455" y="213050"/>
                    <a:pt x="144535" y="174037"/>
                    <a:pt x="215616" y="135023"/>
                  </a:cubicBezTo>
                  <a:lnTo>
                    <a:pt x="1" y="0"/>
                  </a:lnTo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6E96F5B-7225-E3A4-5590-ED667548B95A}"/>
              </a:ext>
            </a:extLst>
          </p:cNvPr>
          <p:cNvSpPr/>
          <p:nvPr/>
        </p:nvSpPr>
        <p:spPr>
          <a:xfrm>
            <a:off x="0" y="1"/>
            <a:ext cx="2339471" cy="2048645"/>
          </a:xfrm>
          <a:custGeom>
            <a:avLst/>
            <a:gdLst>
              <a:gd name="connsiteX0" fmla="*/ 0 w 2339471"/>
              <a:gd name="connsiteY0" fmla="*/ 0 h 2048645"/>
              <a:gd name="connsiteX1" fmla="*/ 2335238 w 2339471"/>
              <a:gd name="connsiteY1" fmla="*/ 0 h 2048645"/>
              <a:gd name="connsiteX2" fmla="*/ 2339429 w 2339471"/>
              <a:gd name="connsiteY2" fmla="*/ 76336 h 2048645"/>
              <a:gd name="connsiteX3" fmla="*/ 2286000 w 2339471"/>
              <a:gd name="connsiteY3" fmla="*/ 330200 h 2048645"/>
              <a:gd name="connsiteX4" fmla="*/ 1612900 w 2339471"/>
              <a:gd name="connsiteY4" fmla="*/ 533400 h 2048645"/>
              <a:gd name="connsiteX5" fmla="*/ 1346200 w 2339471"/>
              <a:gd name="connsiteY5" fmla="*/ 1219200 h 2048645"/>
              <a:gd name="connsiteX6" fmla="*/ 317500 w 2339471"/>
              <a:gd name="connsiteY6" fmla="*/ 1638300 h 2048645"/>
              <a:gd name="connsiteX7" fmla="*/ 5073 w 2339471"/>
              <a:gd name="connsiteY7" fmla="*/ 2040025 h 2048645"/>
              <a:gd name="connsiteX8" fmla="*/ 0 w 2339471"/>
              <a:gd name="connsiteY8" fmla="*/ 2048645 h 20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471" h="2048645">
                <a:moveTo>
                  <a:pt x="0" y="0"/>
                </a:moveTo>
                <a:lnTo>
                  <a:pt x="2335238" y="0"/>
                </a:lnTo>
                <a:lnTo>
                  <a:pt x="2339429" y="76336"/>
                </a:lnTo>
                <a:cubicBezTo>
                  <a:pt x="2340372" y="177701"/>
                  <a:pt x="2325688" y="265112"/>
                  <a:pt x="2286000" y="330200"/>
                </a:cubicBezTo>
                <a:cubicBezTo>
                  <a:pt x="2180167" y="503767"/>
                  <a:pt x="1769533" y="385233"/>
                  <a:pt x="1612900" y="533400"/>
                </a:cubicBezTo>
                <a:cubicBezTo>
                  <a:pt x="1456267" y="681567"/>
                  <a:pt x="1562100" y="1035050"/>
                  <a:pt x="1346200" y="1219200"/>
                </a:cubicBezTo>
                <a:cubicBezTo>
                  <a:pt x="1130300" y="1403350"/>
                  <a:pt x="603250" y="1390650"/>
                  <a:pt x="317500" y="1638300"/>
                </a:cubicBezTo>
                <a:cubicBezTo>
                  <a:pt x="210344" y="1731169"/>
                  <a:pt x="103188" y="1880592"/>
                  <a:pt x="5073" y="2040025"/>
                </a:cubicBezTo>
                <a:lnTo>
                  <a:pt x="0" y="2048645"/>
                </a:ln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F0242871-E1D1-2B96-5900-F8910D22DD72}"/>
              </a:ext>
            </a:extLst>
          </p:cNvPr>
          <p:cNvSpPr/>
          <p:nvPr/>
        </p:nvSpPr>
        <p:spPr>
          <a:xfrm>
            <a:off x="0" y="0"/>
            <a:ext cx="752540" cy="1540578"/>
          </a:xfrm>
          <a:custGeom>
            <a:avLst/>
            <a:gdLst>
              <a:gd name="connsiteX0" fmla="*/ 0 w 752540"/>
              <a:gd name="connsiteY0" fmla="*/ 0 h 1540578"/>
              <a:gd name="connsiteX1" fmla="*/ 568255 w 752540"/>
              <a:gd name="connsiteY1" fmla="*/ 0 h 1540578"/>
              <a:gd name="connsiteX2" fmla="*/ 581025 w 752540"/>
              <a:gd name="connsiteY2" fmla="*/ 31750 h 1540578"/>
              <a:gd name="connsiteX3" fmla="*/ 749300 w 752540"/>
              <a:gd name="connsiteY3" fmla="*/ 622300 h 1540578"/>
              <a:gd name="connsiteX4" fmla="*/ 469900 w 752540"/>
              <a:gd name="connsiteY4" fmla="*/ 1231900 h 1540578"/>
              <a:gd name="connsiteX5" fmla="*/ 123502 w 752540"/>
              <a:gd name="connsiteY5" fmla="*/ 1471160 h 1540578"/>
              <a:gd name="connsiteX6" fmla="*/ 0 w 752540"/>
              <a:gd name="connsiteY6" fmla="*/ 1540578 h 154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540" h="1540578">
                <a:moveTo>
                  <a:pt x="0" y="0"/>
                </a:moveTo>
                <a:lnTo>
                  <a:pt x="568255" y="0"/>
                </a:lnTo>
                <a:lnTo>
                  <a:pt x="581025" y="31750"/>
                </a:lnTo>
                <a:cubicBezTo>
                  <a:pt x="665163" y="249238"/>
                  <a:pt x="739775" y="479425"/>
                  <a:pt x="749300" y="622300"/>
                </a:cubicBezTo>
                <a:cubicBezTo>
                  <a:pt x="768350" y="908050"/>
                  <a:pt x="706967" y="1022350"/>
                  <a:pt x="469900" y="1231900"/>
                </a:cubicBezTo>
                <a:cubicBezTo>
                  <a:pt x="381000" y="1310481"/>
                  <a:pt x="261739" y="1390402"/>
                  <a:pt x="123502" y="1471160"/>
                </a:cubicBezTo>
                <a:lnTo>
                  <a:pt x="0" y="154057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1445734" y="2238442"/>
            <a:ext cx="3235273" cy="2646878"/>
            <a:chOff x="847896" y="1102409"/>
            <a:chExt cx="3235273" cy="264687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181852" y="1102409"/>
              <a:ext cx="2877711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166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6282C4A6-1697-0C24-C131-0ABF29DEE990}"/>
                </a:ext>
              </a:extLst>
            </p:cNvPr>
            <p:cNvSpPr txBox="1"/>
            <p:nvPr/>
          </p:nvSpPr>
          <p:spPr>
            <a:xfrm>
              <a:off x="847896" y="2698173"/>
              <a:ext cx="15053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</a:rPr>
                <a:t>PART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3931060" y="3024045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855721" y="2747766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CC9C5FD-10CB-40E7-6F7B-477D4F5E4157}"/>
              </a:ext>
            </a:extLst>
          </p:cNvPr>
          <p:cNvSpPr txBox="1"/>
          <p:nvPr/>
        </p:nvSpPr>
        <p:spPr>
          <a:xfrm>
            <a:off x="4771087" y="3550609"/>
            <a:ext cx="356034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21387F7-D13D-C677-F2F5-A90D73F196E6}"/>
              </a:ext>
            </a:extLst>
          </p:cNvPr>
          <p:cNvSpPr/>
          <p:nvPr/>
        </p:nvSpPr>
        <p:spPr>
          <a:xfrm>
            <a:off x="4319085" y="1477029"/>
            <a:ext cx="904003" cy="904003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81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5768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pSp>
        <p:nvGrpSpPr>
          <p:cNvPr id="4" name="Group 180">
            <a:extLst>
              <a:ext uri="{FF2B5EF4-FFF2-40B4-BE49-F238E27FC236}">
                <a16:creationId xmlns:a16="http://schemas.microsoft.com/office/drawing/2014/main" id="{21C8D1E5-6BBC-B74C-218F-767F5DCF9B06}"/>
              </a:ext>
            </a:extLst>
          </p:cNvPr>
          <p:cNvGrpSpPr/>
          <p:nvPr/>
        </p:nvGrpSpPr>
        <p:grpSpPr>
          <a:xfrm>
            <a:off x="5198435" y="4256674"/>
            <a:ext cx="2552516" cy="2118900"/>
            <a:chOff x="914400" y="3061139"/>
            <a:chExt cx="2182197" cy="1811491"/>
          </a:xfrm>
        </p:grpSpPr>
        <p:sp>
          <p:nvSpPr>
            <p:cNvPr id="5" name="Freeform 18">
              <a:extLst>
                <a:ext uri="{FF2B5EF4-FFF2-40B4-BE49-F238E27FC236}">
                  <a16:creationId xmlns:a16="http://schemas.microsoft.com/office/drawing/2014/main" id="{677D19CE-843E-43C8-5F41-4107D75F1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330" y="3909559"/>
              <a:ext cx="2094298" cy="963071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707" y="0"/>
                </a:cxn>
                <a:cxn ang="0">
                  <a:pos x="1096" y="302"/>
                </a:cxn>
                <a:cxn ang="0">
                  <a:pos x="290" y="504"/>
                </a:cxn>
                <a:cxn ang="0">
                  <a:pos x="0" y="152"/>
                </a:cxn>
              </a:cxnLst>
              <a:rect l="0" t="0" r="r" b="b"/>
              <a:pathLst>
                <a:path w="1096" h="504">
                  <a:moveTo>
                    <a:pt x="0" y="152"/>
                  </a:moveTo>
                  <a:lnTo>
                    <a:pt x="707" y="0"/>
                  </a:lnTo>
                  <a:lnTo>
                    <a:pt x="1096" y="302"/>
                  </a:lnTo>
                  <a:lnTo>
                    <a:pt x="290" y="504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19">
              <a:extLst>
                <a:ext uri="{FF2B5EF4-FFF2-40B4-BE49-F238E27FC236}">
                  <a16:creationId xmlns:a16="http://schemas.microsoft.com/office/drawing/2014/main" id="{CF0C23E6-F146-5610-69A6-B5C4F00C4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305" y="3061139"/>
              <a:ext cx="808292" cy="14254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3" y="255"/>
                </a:cxn>
                <a:cxn ang="0">
                  <a:pos x="394" y="744"/>
                </a:cxn>
                <a:cxn ang="0">
                  <a:pos x="389" y="74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423" h="746">
                  <a:moveTo>
                    <a:pt x="0" y="0"/>
                  </a:moveTo>
                  <a:lnTo>
                    <a:pt x="423" y="255"/>
                  </a:lnTo>
                  <a:lnTo>
                    <a:pt x="394" y="744"/>
                  </a:lnTo>
                  <a:lnTo>
                    <a:pt x="389" y="74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AEBA4FEF-1F06-B0A3-1EDE-B6F5B9165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400" y="3061139"/>
              <a:ext cx="1373906" cy="1138870"/>
            </a:xfrm>
            <a:custGeom>
              <a:avLst/>
              <a:gdLst/>
              <a:ahLst/>
              <a:cxnLst>
                <a:cxn ang="0">
                  <a:pos x="719" y="0"/>
                </a:cxn>
                <a:cxn ang="0">
                  <a:pos x="719" y="444"/>
                </a:cxn>
                <a:cxn ang="0">
                  <a:pos x="12" y="596"/>
                </a:cxn>
                <a:cxn ang="0">
                  <a:pos x="0" y="118"/>
                </a:cxn>
                <a:cxn ang="0">
                  <a:pos x="719" y="0"/>
                </a:cxn>
              </a:cxnLst>
              <a:rect l="0" t="0" r="r" b="b"/>
              <a:pathLst>
                <a:path w="719" h="596">
                  <a:moveTo>
                    <a:pt x="719" y="0"/>
                  </a:moveTo>
                  <a:lnTo>
                    <a:pt x="719" y="444"/>
                  </a:lnTo>
                  <a:lnTo>
                    <a:pt x="12" y="596"/>
                  </a:lnTo>
                  <a:lnTo>
                    <a:pt x="0" y="118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50C8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9" name="Group 149">
            <a:extLst>
              <a:ext uri="{FF2B5EF4-FFF2-40B4-BE49-F238E27FC236}">
                <a16:creationId xmlns:a16="http://schemas.microsoft.com/office/drawing/2014/main" id="{7559C704-2CDD-8312-4D2F-9CDC17B2BA55}"/>
              </a:ext>
            </a:extLst>
          </p:cNvPr>
          <p:cNvGrpSpPr/>
          <p:nvPr/>
        </p:nvGrpSpPr>
        <p:grpSpPr>
          <a:xfrm>
            <a:off x="6660560" y="2103108"/>
            <a:ext cx="463020" cy="543255"/>
            <a:chOff x="4951413" y="1201738"/>
            <a:chExt cx="439738" cy="515938"/>
          </a:xfrm>
          <a:solidFill>
            <a:schemeClr val="accent4"/>
          </a:solidFill>
        </p:grpSpPr>
        <p:sp>
          <p:nvSpPr>
            <p:cNvPr id="162" name="Oval 13">
              <a:extLst>
                <a:ext uri="{FF2B5EF4-FFF2-40B4-BE49-F238E27FC236}">
                  <a16:creationId xmlns:a16="http://schemas.microsoft.com/office/drawing/2014/main" id="{50F9AAEC-540E-D205-55C8-228792D7B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1413" y="1201738"/>
              <a:ext cx="439738" cy="441325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63" name="Freeform 14">
              <a:extLst>
                <a:ext uri="{FF2B5EF4-FFF2-40B4-BE49-F238E27FC236}">
                  <a16:creationId xmlns:a16="http://schemas.microsoft.com/office/drawing/2014/main" id="{CE4E0E56-A71A-B622-6998-B8AFC54D2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125" y="1611313"/>
              <a:ext cx="112713" cy="106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7"/>
                </a:cxn>
                <a:cxn ang="0">
                  <a:pos x="71" y="12"/>
                </a:cxn>
                <a:cxn ang="0">
                  <a:pos x="0" y="0"/>
                </a:cxn>
              </a:cxnLst>
              <a:rect l="0" t="0" r="r" b="b"/>
              <a:pathLst>
                <a:path w="71" h="67">
                  <a:moveTo>
                    <a:pt x="0" y="0"/>
                  </a:moveTo>
                  <a:lnTo>
                    <a:pt x="5" y="67"/>
                  </a:lnTo>
                  <a:lnTo>
                    <a:pt x="7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150" name="Group 148">
            <a:extLst>
              <a:ext uri="{FF2B5EF4-FFF2-40B4-BE49-F238E27FC236}">
                <a16:creationId xmlns:a16="http://schemas.microsoft.com/office/drawing/2014/main" id="{D550D16D-AEB6-83E2-EDC2-6AAF1CA42B35}"/>
              </a:ext>
            </a:extLst>
          </p:cNvPr>
          <p:cNvGrpSpPr/>
          <p:nvPr/>
        </p:nvGrpSpPr>
        <p:grpSpPr>
          <a:xfrm>
            <a:off x="6811000" y="2179999"/>
            <a:ext cx="167155" cy="322610"/>
            <a:chOff x="5094288" y="1274763"/>
            <a:chExt cx="158750" cy="306387"/>
          </a:xfrm>
          <a:solidFill>
            <a:schemeClr val="bg1"/>
          </a:solidFill>
        </p:grpSpPr>
        <p:sp>
          <p:nvSpPr>
            <p:cNvPr id="151" name="Freeform 15">
              <a:extLst>
                <a:ext uri="{FF2B5EF4-FFF2-40B4-BE49-F238E27FC236}">
                  <a16:creationId xmlns:a16="http://schemas.microsoft.com/office/drawing/2014/main" id="{755216FA-6B1C-D6F8-E0A0-F75FC3FAE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7463" y="1317625"/>
              <a:ext cx="55563" cy="236538"/>
            </a:xfrm>
            <a:custGeom>
              <a:avLst/>
              <a:gdLst/>
              <a:ahLst/>
              <a:cxnLst>
                <a:cxn ang="0">
                  <a:pos x="35" y="119"/>
                </a:cxn>
                <a:cxn ang="0">
                  <a:pos x="24" y="149"/>
                </a:cxn>
                <a:cxn ang="0">
                  <a:pos x="11" y="14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35" y="0"/>
                </a:cxn>
                <a:cxn ang="0">
                  <a:pos x="35" y="119"/>
                </a:cxn>
              </a:cxnLst>
              <a:rect l="0" t="0" r="r" b="b"/>
              <a:pathLst>
                <a:path w="35" h="149">
                  <a:moveTo>
                    <a:pt x="35" y="119"/>
                  </a:moveTo>
                  <a:lnTo>
                    <a:pt x="24" y="149"/>
                  </a:lnTo>
                  <a:lnTo>
                    <a:pt x="11" y="14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2" name="Freeform 16">
              <a:extLst>
                <a:ext uri="{FF2B5EF4-FFF2-40B4-BE49-F238E27FC236}">
                  <a16:creationId xmlns:a16="http://schemas.microsoft.com/office/drawing/2014/main" id="{7A5D12FE-743C-A090-DF3E-463B3EAA8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7463" y="1274763"/>
              <a:ext cx="55563" cy="68263"/>
            </a:xfrm>
            <a:custGeom>
              <a:avLst/>
              <a:gdLst/>
              <a:ahLst/>
              <a:cxnLst>
                <a:cxn ang="0">
                  <a:pos x="44" y="32"/>
                </a:cxn>
                <a:cxn ang="0">
                  <a:pos x="22" y="54"/>
                </a:cxn>
                <a:cxn ang="0">
                  <a:pos x="22" y="54"/>
                </a:cxn>
                <a:cxn ang="0">
                  <a:pos x="0" y="32"/>
                </a:cxn>
                <a:cxn ang="0">
                  <a:pos x="0" y="12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44" y="12"/>
                </a:cxn>
                <a:cxn ang="0">
                  <a:pos x="44" y="32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0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10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34" y="2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3" name="Rectangle 17">
              <a:extLst>
                <a:ext uri="{FF2B5EF4-FFF2-40B4-BE49-F238E27FC236}">
                  <a16:creationId xmlns:a16="http://schemas.microsoft.com/office/drawing/2014/main" id="{C6591211-DD5D-AC11-797A-109DAB669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4288" y="1303338"/>
              <a:ext cx="6191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4" name="Freeform 18">
              <a:extLst>
                <a:ext uri="{FF2B5EF4-FFF2-40B4-BE49-F238E27FC236}">
                  <a16:creationId xmlns:a16="http://schemas.microsoft.com/office/drawing/2014/main" id="{9892C183-2920-AC02-052E-C957FB739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925" y="1546225"/>
              <a:ext cx="20638" cy="349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6" y="21"/>
                </a:cxn>
                <a:cxn ang="0">
                  <a:pos x="17" y="6"/>
                </a:cxn>
                <a:cxn ang="0">
                  <a:pos x="0" y="5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8"/>
                    <a:pt x="6" y="21"/>
                  </a:cubicBezTo>
                  <a:cubicBezTo>
                    <a:pt x="8" y="25"/>
                    <a:pt x="11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5" name="Freeform 19">
              <a:extLst>
                <a:ext uri="{FF2B5EF4-FFF2-40B4-BE49-F238E27FC236}">
                  <a16:creationId xmlns:a16="http://schemas.microsoft.com/office/drawing/2014/main" id="{AEFE9B3E-AF07-BF9E-89B9-4B2ECFF43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0" y="1317625"/>
              <a:ext cx="55563" cy="236538"/>
            </a:xfrm>
            <a:custGeom>
              <a:avLst/>
              <a:gdLst/>
              <a:ahLst/>
              <a:cxnLst>
                <a:cxn ang="0">
                  <a:pos x="35" y="119"/>
                </a:cxn>
                <a:cxn ang="0">
                  <a:pos x="24" y="149"/>
                </a:cxn>
                <a:cxn ang="0">
                  <a:pos x="11" y="14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35" y="0"/>
                </a:cxn>
                <a:cxn ang="0">
                  <a:pos x="35" y="119"/>
                </a:cxn>
              </a:cxnLst>
              <a:rect l="0" t="0" r="r" b="b"/>
              <a:pathLst>
                <a:path w="35" h="149">
                  <a:moveTo>
                    <a:pt x="35" y="119"/>
                  </a:moveTo>
                  <a:lnTo>
                    <a:pt x="24" y="149"/>
                  </a:lnTo>
                  <a:lnTo>
                    <a:pt x="11" y="14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6" name="Freeform 20">
              <a:extLst>
                <a:ext uri="{FF2B5EF4-FFF2-40B4-BE49-F238E27FC236}">
                  <a16:creationId xmlns:a16="http://schemas.microsoft.com/office/drawing/2014/main" id="{00F942C1-92A1-BA54-A272-0FD3715C4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0" y="1274763"/>
              <a:ext cx="55563" cy="68263"/>
            </a:xfrm>
            <a:custGeom>
              <a:avLst/>
              <a:gdLst/>
              <a:ahLst/>
              <a:cxnLst>
                <a:cxn ang="0">
                  <a:pos x="44" y="32"/>
                </a:cxn>
                <a:cxn ang="0">
                  <a:pos x="22" y="54"/>
                </a:cxn>
                <a:cxn ang="0">
                  <a:pos x="22" y="54"/>
                </a:cxn>
                <a:cxn ang="0">
                  <a:pos x="0" y="32"/>
                </a:cxn>
                <a:cxn ang="0">
                  <a:pos x="0" y="12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44" y="12"/>
                </a:cxn>
                <a:cxn ang="0">
                  <a:pos x="44" y="32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0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10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34" y="2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7" name="Rectangle 21">
              <a:extLst>
                <a:ext uri="{FF2B5EF4-FFF2-40B4-BE49-F238E27FC236}">
                  <a16:creationId xmlns:a16="http://schemas.microsoft.com/office/drawing/2014/main" id="{9D58F594-E940-BE3A-7304-59A1B8DF1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8425" y="1303338"/>
              <a:ext cx="6191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8" name="Freeform 22">
              <a:extLst>
                <a:ext uri="{FF2B5EF4-FFF2-40B4-BE49-F238E27FC236}">
                  <a16:creationId xmlns:a16="http://schemas.microsoft.com/office/drawing/2014/main" id="{CD489685-6CF6-C0EE-A473-F73DE08AF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475" y="1546225"/>
              <a:ext cx="22225" cy="349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6" y="21"/>
                </a:cxn>
                <a:cxn ang="0">
                  <a:pos x="17" y="6"/>
                </a:cxn>
                <a:cxn ang="0">
                  <a:pos x="0" y="5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5" y="18"/>
                    <a:pt x="6" y="21"/>
                  </a:cubicBezTo>
                  <a:cubicBezTo>
                    <a:pt x="8" y="25"/>
                    <a:pt x="11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" name="Freeform 23">
              <a:extLst>
                <a:ext uri="{FF2B5EF4-FFF2-40B4-BE49-F238E27FC236}">
                  <a16:creationId xmlns:a16="http://schemas.microsoft.com/office/drawing/2014/main" id="{229BE051-87B4-EF9C-48FC-1DF57CD2E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988" y="1312863"/>
              <a:ext cx="19050" cy="12065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4" y="11"/>
                </a:cxn>
                <a:cxn ang="0">
                  <a:pos x="14" y="89"/>
                </a:cxn>
                <a:cxn ang="0">
                  <a:pos x="10" y="95"/>
                </a:cxn>
                <a:cxn ang="0">
                  <a:pos x="10" y="33"/>
                </a:cxn>
                <a:cxn ang="0">
                  <a:pos x="5" y="26"/>
                </a:cxn>
                <a:cxn ang="0">
                  <a:pos x="0" y="0"/>
                </a:cxn>
              </a:cxnLst>
              <a:rect l="0" t="0" r="r" b="b"/>
              <a:pathLst>
                <a:path w="16" h="95">
                  <a:moveTo>
                    <a:pt x="1" y="1"/>
                  </a:moveTo>
                  <a:cubicBezTo>
                    <a:pt x="1" y="1"/>
                    <a:pt x="13" y="7"/>
                    <a:pt x="14" y="11"/>
                  </a:cubicBezTo>
                  <a:cubicBezTo>
                    <a:pt x="14" y="15"/>
                    <a:pt x="14" y="89"/>
                    <a:pt x="14" y="89"/>
                  </a:cubicBezTo>
                  <a:cubicBezTo>
                    <a:pt x="14" y="89"/>
                    <a:pt x="16" y="95"/>
                    <a:pt x="10" y="9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7" name="Group 151">
            <a:extLst>
              <a:ext uri="{FF2B5EF4-FFF2-40B4-BE49-F238E27FC236}">
                <a16:creationId xmlns:a16="http://schemas.microsoft.com/office/drawing/2014/main" id="{623A87CF-023B-A067-3FE1-690A27DCE231}"/>
              </a:ext>
            </a:extLst>
          </p:cNvPr>
          <p:cNvGrpSpPr/>
          <p:nvPr/>
        </p:nvGrpSpPr>
        <p:grpSpPr>
          <a:xfrm>
            <a:off x="5977788" y="4192479"/>
            <a:ext cx="783958" cy="919353"/>
            <a:chOff x="4357688" y="3155950"/>
            <a:chExt cx="744538" cy="873125"/>
          </a:xfrm>
          <a:solidFill>
            <a:schemeClr val="bg1"/>
          </a:solidFill>
        </p:grpSpPr>
        <p:sp>
          <p:nvSpPr>
            <p:cNvPr id="145" name="Oval 24">
              <a:extLst>
                <a:ext uri="{FF2B5EF4-FFF2-40B4-BE49-F238E27FC236}">
                  <a16:creationId xmlns:a16="http://schemas.microsoft.com/office/drawing/2014/main" id="{1EE657AB-20EF-864C-2A04-589C7D1A5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7688" y="3155950"/>
              <a:ext cx="744538" cy="746125"/>
            </a:xfrm>
            <a:prstGeom prst="ellipse">
              <a:avLst/>
            </a:prstGeom>
            <a:solidFill>
              <a:srgbClr val="D6F2F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8" name="Freeform 25">
              <a:extLst>
                <a:ext uri="{FF2B5EF4-FFF2-40B4-BE49-F238E27FC236}">
                  <a16:creationId xmlns:a16="http://schemas.microsoft.com/office/drawing/2014/main" id="{A3307CFD-0BB6-2C81-2CC7-D8528F740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6600" y="3851275"/>
              <a:ext cx="192088" cy="177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12"/>
                </a:cxn>
                <a:cxn ang="0">
                  <a:pos x="121" y="19"/>
                </a:cxn>
                <a:cxn ang="0">
                  <a:pos x="0" y="0"/>
                </a:cxn>
              </a:cxnLst>
              <a:rect l="0" t="0" r="r" b="b"/>
              <a:pathLst>
                <a:path w="121" h="112">
                  <a:moveTo>
                    <a:pt x="0" y="0"/>
                  </a:moveTo>
                  <a:lnTo>
                    <a:pt x="10" y="112"/>
                  </a:lnTo>
                  <a:lnTo>
                    <a:pt x="121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2F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8" name="Group 152">
            <a:extLst>
              <a:ext uri="{FF2B5EF4-FFF2-40B4-BE49-F238E27FC236}">
                <a16:creationId xmlns:a16="http://schemas.microsoft.com/office/drawing/2014/main" id="{3F3DF52E-F85E-B24E-259B-32212914FE51}"/>
              </a:ext>
            </a:extLst>
          </p:cNvPr>
          <p:cNvGrpSpPr/>
          <p:nvPr/>
        </p:nvGrpSpPr>
        <p:grpSpPr>
          <a:xfrm>
            <a:off x="6103153" y="4356291"/>
            <a:ext cx="566657" cy="431262"/>
            <a:chOff x="4476750" y="3311525"/>
            <a:chExt cx="538163" cy="409576"/>
          </a:xfrm>
          <a:solidFill>
            <a:srgbClr val="50C8F2"/>
          </a:solidFill>
        </p:grpSpPr>
        <p:sp>
          <p:nvSpPr>
            <p:cNvPr id="139" name="Freeform 50">
              <a:extLst>
                <a:ext uri="{FF2B5EF4-FFF2-40B4-BE49-F238E27FC236}">
                  <a16:creationId xmlns:a16="http://schemas.microsoft.com/office/drawing/2014/main" id="{2F34727C-51C0-1E6E-BDDA-EB5EC375F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6750" y="3311525"/>
              <a:ext cx="517525" cy="231775"/>
            </a:xfrm>
            <a:custGeom>
              <a:avLst/>
              <a:gdLst/>
              <a:ahLst/>
              <a:cxnLst>
                <a:cxn ang="0">
                  <a:pos x="161" y="146"/>
                </a:cxn>
                <a:cxn ang="0">
                  <a:pos x="0" y="74"/>
                </a:cxn>
                <a:cxn ang="0">
                  <a:pos x="166" y="0"/>
                </a:cxn>
                <a:cxn ang="0">
                  <a:pos x="326" y="71"/>
                </a:cxn>
                <a:cxn ang="0">
                  <a:pos x="161" y="146"/>
                </a:cxn>
              </a:cxnLst>
              <a:rect l="0" t="0" r="r" b="b"/>
              <a:pathLst>
                <a:path w="326" h="146">
                  <a:moveTo>
                    <a:pt x="161" y="146"/>
                  </a:moveTo>
                  <a:lnTo>
                    <a:pt x="0" y="74"/>
                  </a:lnTo>
                  <a:lnTo>
                    <a:pt x="166" y="0"/>
                  </a:lnTo>
                  <a:lnTo>
                    <a:pt x="326" y="71"/>
                  </a:lnTo>
                  <a:lnTo>
                    <a:pt x="161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Rectangle 51">
              <a:extLst>
                <a:ext uri="{FF2B5EF4-FFF2-40B4-BE49-F238E27FC236}">
                  <a16:creationId xmlns:a16="http://schemas.microsoft.com/office/drawing/2014/main" id="{77D13012-70D2-F55E-15C8-4E93D9083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050" y="3421063"/>
              <a:ext cx="17463" cy="1714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Oval 52">
              <a:extLst>
                <a:ext uri="{FF2B5EF4-FFF2-40B4-BE49-F238E27FC236}">
                  <a16:creationId xmlns:a16="http://schemas.microsoft.com/office/drawing/2014/main" id="{5AD635B3-6CA8-693D-DF9A-857272FA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4588" y="3571875"/>
              <a:ext cx="52388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Freeform 53">
              <a:extLst>
                <a:ext uri="{FF2B5EF4-FFF2-40B4-BE49-F238E27FC236}">
                  <a16:creationId xmlns:a16="http://schemas.microsoft.com/office/drawing/2014/main" id="{58F69E6C-EFB8-0B4C-F83A-5BF3BEC1C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8238" y="3600450"/>
              <a:ext cx="38100" cy="112713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7" y="90"/>
                </a:cxn>
                <a:cxn ang="0">
                  <a:pos x="30" y="90"/>
                </a:cxn>
                <a:cxn ang="0">
                  <a:pos x="30" y="0"/>
                </a:cxn>
                <a:cxn ang="0">
                  <a:pos x="16" y="5"/>
                </a:cxn>
              </a:cxnLst>
              <a:rect l="0" t="0" r="r" b="b"/>
              <a:pathLst>
                <a:path w="30" h="90">
                  <a:moveTo>
                    <a:pt x="16" y="5"/>
                  </a:moveTo>
                  <a:cubicBezTo>
                    <a:pt x="16" y="5"/>
                    <a:pt x="0" y="38"/>
                    <a:pt x="7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16" y="7"/>
                    <a:pt x="16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3" name="Freeform 54">
              <a:extLst>
                <a:ext uri="{FF2B5EF4-FFF2-40B4-BE49-F238E27FC236}">
                  <a16:creationId xmlns:a16="http://schemas.microsoft.com/office/drawing/2014/main" id="{5FC3B2B3-F395-B915-4ACC-88106C177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813" y="3600450"/>
              <a:ext cx="38100" cy="112713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23" y="90"/>
                </a:cxn>
                <a:cxn ang="0">
                  <a:pos x="0" y="90"/>
                </a:cxn>
                <a:cxn ang="0">
                  <a:pos x="0" y="0"/>
                </a:cxn>
                <a:cxn ang="0">
                  <a:pos x="14" y="5"/>
                </a:cxn>
              </a:cxnLst>
              <a:rect l="0" t="0" r="r" b="b"/>
              <a:pathLst>
                <a:path w="30" h="90">
                  <a:moveTo>
                    <a:pt x="14" y="5"/>
                  </a:moveTo>
                  <a:cubicBezTo>
                    <a:pt x="14" y="5"/>
                    <a:pt x="30" y="38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7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4" name="Freeform 55">
              <a:extLst>
                <a:ext uri="{FF2B5EF4-FFF2-40B4-BE49-F238E27FC236}">
                  <a16:creationId xmlns:a16="http://schemas.microsoft.com/office/drawing/2014/main" id="{B2B810B6-B479-4312-87B5-CD4404D89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9938" y="3497263"/>
              <a:ext cx="298450" cy="223838"/>
            </a:xfrm>
            <a:custGeom>
              <a:avLst/>
              <a:gdLst/>
              <a:ahLst/>
              <a:cxnLst>
                <a:cxn ang="0">
                  <a:pos x="236" y="0"/>
                </a:cxn>
                <a:cxn ang="0">
                  <a:pos x="118" y="56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115" y="177"/>
                </a:cxn>
                <a:cxn ang="0">
                  <a:pos x="115" y="177"/>
                </a:cxn>
                <a:cxn ang="0">
                  <a:pos x="118" y="177"/>
                </a:cxn>
                <a:cxn ang="0">
                  <a:pos x="121" y="177"/>
                </a:cxn>
                <a:cxn ang="0">
                  <a:pos x="121" y="177"/>
                </a:cxn>
                <a:cxn ang="0">
                  <a:pos x="236" y="136"/>
                </a:cxn>
                <a:cxn ang="0">
                  <a:pos x="236" y="0"/>
                </a:cxn>
              </a:cxnLst>
              <a:rect l="0" t="0" r="r" b="b"/>
              <a:pathLst>
                <a:path w="236" h="177">
                  <a:moveTo>
                    <a:pt x="236" y="0"/>
                  </a:moveTo>
                  <a:cubicBezTo>
                    <a:pt x="236" y="1"/>
                    <a:pt x="137" y="47"/>
                    <a:pt x="118" y="56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6"/>
                    <a:pt x="115" y="177"/>
                  </a:cubicBezTo>
                  <a:cubicBezTo>
                    <a:pt x="115" y="177"/>
                    <a:pt x="115" y="177"/>
                    <a:pt x="115" y="177"/>
                  </a:cubicBezTo>
                  <a:cubicBezTo>
                    <a:pt x="115" y="177"/>
                    <a:pt x="116" y="177"/>
                    <a:pt x="118" y="177"/>
                  </a:cubicBezTo>
                  <a:cubicBezTo>
                    <a:pt x="120" y="177"/>
                    <a:pt x="121" y="177"/>
                    <a:pt x="121" y="177"/>
                  </a:cubicBezTo>
                  <a:cubicBezTo>
                    <a:pt x="121" y="177"/>
                    <a:pt x="121" y="177"/>
                    <a:pt x="121" y="177"/>
                  </a:cubicBezTo>
                  <a:cubicBezTo>
                    <a:pt x="141" y="176"/>
                    <a:pt x="204" y="170"/>
                    <a:pt x="236" y="136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id="{A7B51E12-7539-AE86-C14F-A13D192285FA}"/>
              </a:ext>
            </a:extLst>
          </p:cNvPr>
          <p:cNvSpPr>
            <a:spLocks/>
          </p:cNvSpPr>
          <p:nvPr/>
        </p:nvSpPr>
        <p:spPr bwMode="auto">
          <a:xfrm>
            <a:off x="6867510" y="4260198"/>
            <a:ext cx="513166" cy="594848"/>
          </a:xfrm>
          <a:custGeom>
            <a:avLst/>
            <a:gdLst>
              <a:gd name="connsiteX0" fmla="*/ 256583 w 513166"/>
              <a:gd name="connsiteY0" fmla="*/ 0 h 594848"/>
              <a:gd name="connsiteX1" fmla="*/ 513166 w 513166"/>
              <a:gd name="connsiteY1" fmla="*/ 255747 h 594848"/>
              <a:gd name="connsiteX2" fmla="*/ 256583 w 513166"/>
              <a:gd name="connsiteY2" fmla="*/ 511494 h 594848"/>
              <a:gd name="connsiteX3" fmla="*/ 241925 w 513166"/>
              <a:gd name="connsiteY3" fmla="*/ 510021 h 594848"/>
              <a:gd name="connsiteX4" fmla="*/ 140411 w 513166"/>
              <a:gd name="connsiteY4" fmla="*/ 594848 h 594848"/>
              <a:gd name="connsiteX5" fmla="*/ 130458 w 513166"/>
              <a:gd name="connsiteY5" fmla="*/ 473755 h 594848"/>
              <a:gd name="connsiteX6" fmla="*/ 75151 w 513166"/>
              <a:gd name="connsiteY6" fmla="*/ 436587 h 594848"/>
              <a:gd name="connsiteX7" fmla="*/ 0 w 513166"/>
              <a:gd name="connsiteY7" fmla="*/ 255747 h 594848"/>
              <a:gd name="connsiteX8" fmla="*/ 256583 w 513166"/>
              <a:gd name="connsiteY8" fmla="*/ 0 h 59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3166" h="594848">
                <a:moveTo>
                  <a:pt x="256583" y="0"/>
                </a:moveTo>
                <a:cubicBezTo>
                  <a:pt x="398290" y="0"/>
                  <a:pt x="513166" y="114502"/>
                  <a:pt x="513166" y="255747"/>
                </a:cubicBezTo>
                <a:cubicBezTo>
                  <a:pt x="513166" y="396992"/>
                  <a:pt x="398290" y="511494"/>
                  <a:pt x="256583" y="511494"/>
                </a:cubicBezTo>
                <a:lnTo>
                  <a:pt x="241925" y="510021"/>
                </a:lnTo>
                <a:lnTo>
                  <a:pt x="140411" y="594848"/>
                </a:lnTo>
                <a:lnTo>
                  <a:pt x="130458" y="473755"/>
                </a:lnTo>
                <a:lnTo>
                  <a:pt x="75151" y="436587"/>
                </a:lnTo>
                <a:cubicBezTo>
                  <a:pt x="28719" y="390306"/>
                  <a:pt x="0" y="326369"/>
                  <a:pt x="0" y="255747"/>
                </a:cubicBezTo>
                <a:cubicBezTo>
                  <a:pt x="0" y="114502"/>
                  <a:pt x="114876" y="0"/>
                  <a:pt x="256583" y="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134" name="Freeform 56">
            <a:extLst>
              <a:ext uri="{FF2B5EF4-FFF2-40B4-BE49-F238E27FC236}">
                <a16:creationId xmlns:a16="http://schemas.microsoft.com/office/drawing/2014/main" id="{38A466D7-F071-D908-AA77-CB825D7DEF47}"/>
              </a:ext>
            </a:extLst>
          </p:cNvPr>
          <p:cNvSpPr>
            <a:spLocks noEditPoints="1"/>
          </p:cNvSpPr>
          <p:nvPr/>
        </p:nvSpPr>
        <p:spPr bwMode="auto">
          <a:xfrm>
            <a:off x="6979505" y="4342114"/>
            <a:ext cx="304223" cy="309237"/>
          </a:xfrm>
          <a:custGeom>
            <a:avLst/>
            <a:gdLst/>
            <a:ahLst/>
            <a:cxnLst>
              <a:cxn ang="0">
                <a:pos x="147" y="112"/>
              </a:cxn>
              <a:cxn ang="0">
                <a:pos x="141" y="98"/>
              </a:cxn>
              <a:cxn ang="0">
                <a:pos x="141" y="44"/>
              </a:cxn>
              <a:cxn ang="0">
                <a:pos x="147" y="37"/>
              </a:cxn>
              <a:cxn ang="0">
                <a:pos x="148" y="37"/>
              </a:cxn>
              <a:cxn ang="0">
                <a:pos x="148" y="13"/>
              </a:cxn>
              <a:cxn ang="0">
                <a:pos x="147" y="13"/>
              </a:cxn>
              <a:cxn ang="0">
                <a:pos x="147" y="12"/>
              </a:cxn>
              <a:cxn ang="0">
                <a:pos x="114" y="0"/>
              </a:cxn>
              <a:cxn ang="0">
                <a:pos x="81" y="12"/>
              </a:cxn>
              <a:cxn ang="0">
                <a:pos x="81" y="13"/>
              </a:cxn>
              <a:cxn ang="0">
                <a:pos x="80" y="13"/>
              </a:cxn>
              <a:cxn ang="0">
                <a:pos x="80" y="37"/>
              </a:cxn>
              <a:cxn ang="0">
                <a:pos x="81" y="37"/>
              </a:cxn>
              <a:cxn ang="0">
                <a:pos x="91" y="44"/>
              </a:cxn>
              <a:cxn ang="0">
                <a:pos x="91" y="98"/>
              </a:cxn>
              <a:cxn ang="0">
                <a:pos x="83" y="112"/>
              </a:cxn>
              <a:cxn ang="0">
                <a:pos x="31" y="212"/>
              </a:cxn>
              <a:cxn ang="0">
                <a:pos x="115" y="230"/>
              </a:cxn>
              <a:cxn ang="0">
                <a:pos x="198" y="212"/>
              </a:cxn>
              <a:cxn ang="0">
                <a:pos x="147" y="112"/>
              </a:cxn>
              <a:cxn ang="0">
                <a:pos x="145" y="213"/>
              </a:cxn>
              <a:cxn ang="0">
                <a:pos x="182" y="187"/>
              </a:cxn>
              <a:cxn ang="0">
                <a:pos x="150" y="134"/>
              </a:cxn>
              <a:cxn ang="0">
                <a:pos x="193" y="190"/>
              </a:cxn>
              <a:cxn ang="0">
                <a:pos x="145" y="213"/>
              </a:cxn>
            </a:cxnLst>
            <a:rect l="0" t="0" r="r" b="b"/>
            <a:pathLst>
              <a:path w="229" h="231">
                <a:moveTo>
                  <a:pt x="147" y="112"/>
                </a:moveTo>
                <a:cubicBezTo>
                  <a:pt x="147" y="112"/>
                  <a:pt x="141" y="109"/>
                  <a:pt x="141" y="98"/>
                </a:cubicBezTo>
                <a:cubicBezTo>
                  <a:pt x="141" y="89"/>
                  <a:pt x="141" y="55"/>
                  <a:pt x="141" y="44"/>
                </a:cubicBezTo>
                <a:cubicBezTo>
                  <a:pt x="145" y="42"/>
                  <a:pt x="147" y="40"/>
                  <a:pt x="147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3"/>
                  <a:pt x="148" y="13"/>
                  <a:pt x="148" y="13"/>
                </a:cubicBezTo>
                <a:cubicBezTo>
                  <a:pt x="147" y="13"/>
                  <a:pt x="147" y="13"/>
                  <a:pt x="147" y="13"/>
                </a:cubicBezTo>
                <a:cubicBezTo>
                  <a:pt x="147" y="13"/>
                  <a:pt x="147" y="13"/>
                  <a:pt x="147" y="12"/>
                </a:cubicBezTo>
                <a:cubicBezTo>
                  <a:pt x="147" y="5"/>
                  <a:pt x="132" y="0"/>
                  <a:pt x="114" y="0"/>
                </a:cubicBezTo>
                <a:cubicBezTo>
                  <a:pt x="96" y="0"/>
                  <a:pt x="81" y="5"/>
                  <a:pt x="81" y="12"/>
                </a:cubicBezTo>
                <a:cubicBezTo>
                  <a:pt x="81" y="13"/>
                  <a:pt x="81" y="13"/>
                  <a:pt x="81" y="13"/>
                </a:cubicBezTo>
                <a:cubicBezTo>
                  <a:pt x="80" y="13"/>
                  <a:pt x="80" y="13"/>
                  <a:pt x="80" y="13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40"/>
                  <a:pt x="84" y="42"/>
                  <a:pt x="91" y="44"/>
                </a:cubicBezTo>
                <a:cubicBezTo>
                  <a:pt x="91" y="56"/>
                  <a:pt x="91" y="89"/>
                  <a:pt x="91" y="98"/>
                </a:cubicBezTo>
                <a:cubicBezTo>
                  <a:pt x="91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9" y="231"/>
                  <a:pt x="105" y="231"/>
                  <a:pt x="115" y="230"/>
                </a:cubicBezTo>
                <a:cubicBezTo>
                  <a:pt x="124" y="231"/>
                  <a:pt x="170" y="231"/>
                  <a:pt x="198" y="212"/>
                </a:cubicBezTo>
                <a:cubicBezTo>
                  <a:pt x="229" y="190"/>
                  <a:pt x="159" y="119"/>
                  <a:pt x="147" y="112"/>
                </a:cubicBezTo>
                <a:close/>
                <a:moveTo>
                  <a:pt x="145" y="213"/>
                </a:moveTo>
                <a:cubicBezTo>
                  <a:pt x="145" y="213"/>
                  <a:pt x="180" y="206"/>
                  <a:pt x="182" y="187"/>
                </a:cubicBezTo>
                <a:cubicBezTo>
                  <a:pt x="183" y="169"/>
                  <a:pt x="150" y="134"/>
                  <a:pt x="150" y="134"/>
                </a:cubicBezTo>
                <a:cubicBezTo>
                  <a:pt x="150" y="134"/>
                  <a:pt x="194" y="167"/>
                  <a:pt x="193" y="190"/>
                </a:cubicBezTo>
                <a:cubicBezTo>
                  <a:pt x="193" y="213"/>
                  <a:pt x="145" y="213"/>
                  <a:pt x="145" y="213"/>
                </a:cubicBezTo>
                <a:close/>
              </a:path>
            </a:pathLst>
          </a:custGeom>
          <a:solidFill>
            <a:srgbClr val="50C8F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7" name="Group 144">
            <a:extLst>
              <a:ext uri="{FF2B5EF4-FFF2-40B4-BE49-F238E27FC236}">
                <a16:creationId xmlns:a16="http://schemas.microsoft.com/office/drawing/2014/main" id="{F5A09CB5-FF8D-61C6-7DEE-77F7AEA13851}"/>
              </a:ext>
            </a:extLst>
          </p:cNvPr>
          <p:cNvGrpSpPr/>
          <p:nvPr/>
        </p:nvGrpSpPr>
        <p:grpSpPr>
          <a:xfrm>
            <a:off x="6689249" y="3534755"/>
            <a:ext cx="620146" cy="725453"/>
            <a:chOff x="5019675" y="2357438"/>
            <a:chExt cx="588963" cy="688975"/>
          </a:xfrm>
          <a:solidFill>
            <a:schemeClr val="accent4"/>
          </a:solidFill>
        </p:grpSpPr>
        <p:sp>
          <p:nvSpPr>
            <p:cNvPr id="131" name="Oval 28">
              <a:extLst>
                <a:ext uri="{FF2B5EF4-FFF2-40B4-BE49-F238E27FC236}">
                  <a16:creationId xmlns:a16="http://schemas.microsoft.com/office/drawing/2014/main" id="{41944192-788B-5081-56BD-94583E7B4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9675" y="2357438"/>
              <a:ext cx="588963" cy="588963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32" name="Freeform 29">
              <a:extLst>
                <a:ext uri="{FF2B5EF4-FFF2-40B4-BE49-F238E27FC236}">
                  <a16:creationId xmlns:a16="http://schemas.microsoft.com/office/drawing/2014/main" id="{926CFB3D-C4B0-3255-F2D0-ECB42F358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900" y="2905125"/>
              <a:ext cx="152400" cy="141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9"/>
                </a:cxn>
                <a:cxn ang="0">
                  <a:pos x="96" y="15"/>
                </a:cxn>
                <a:cxn ang="0">
                  <a:pos x="0" y="0"/>
                </a:cxn>
              </a:cxnLst>
              <a:rect l="0" t="0" r="r" b="b"/>
              <a:pathLst>
                <a:path w="96" h="89">
                  <a:moveTo>
                    <a:pt x="0" y="0"/>
                  </a:moveTo>
                  <a:lnTo>
                    <a:pt x="8" y="89"/>
                  </a:lnTo>
                  <a:lnTo>
                    <a:pt x="9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128" name="Group 143">
            <a:extLst>
              <a:ext uri="{FF2B5EF4-FFF2-40B4-BE49-F238E27FC236}">
                <a16:creationId xmlns:a16="http://schemas.microsoft.com/office/drawing/2014/main" id="{CA2E137F-DD74-7C6D-FFA1-24BF9352BD66}"/>
              </a:ext>
            </a:extLst>
          </p:cNvPr>
          <p:cNvGrpSpPr/>
          <p:nvPr/>
        </p:nvGrpSpPr>
        <p:grpSpPr>
          <a:xfrm>
            <a:off x="6801243" y="3655107"/>
            <a:ext cx="429589" cy="382785"/>
            <a:chOff x="5126038" y="2471738"/>
            <a:chExt cx="407988" cy="363537"/>
          </a:xfrm>
          <a:solidFill>
            <a:schemeClr val="bg1"/>
          </a:solidFill>
        </p:grpSpPr>
        <p:sp>
          <p:nvSpPr>
            <p:cNvPr id="129" name="Freeform 57">
              <a:extLst>
                <a:ext uri="{FF2B5EF4-FFF2-40B4-BE49-F238E27FC236}">
                  <a16:creationId xmlns:a16="http://schemas.microsoft.com/office/drawing/2014/main" id="{F8707183-C541-A37E-1F9A-A958B79F46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5563" y="2471738"/>
              <a:ext cx="361950" cy="361950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143"/>
                </a:cxn>
                <a:cxn ang="0">
                  <a:pos x="143" y="286"/>
                </a:cxn>
                <a:cxn ang="0">
                  <a:pos x="286" y="143"/>
                </a:cxn>
                <a:cxn ang="0">
                  <a:pos x="143" y="0"/>
                </a:cxn>
                <a:cxn ang="0">
                  <a:pos x="143" y="279"/>
                </a:cxn>
                <a:cxn ang="0">
                  <a:pos x="7" y="143"/>
                </a:cxn>
                <a:cxn ang="0">
                  <a:pos x="143" y="6"/>
                </a:cxn>
                <a:cxn ang="0">
                  <a:pos x="280" y="143"/>
                </a:cxn>
                <a:cxn ang="0">
                  <a:pos x="143" y="27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3" y="279"/>
                  </a:moveTo>
                  <a:cubicBezTo>
                    <a:pt x="68" y="279"/>
                    <a:pt x="7" y="218"/>
                    <a:pt x="7" y="143"/>
                  </a:cubicBezTo>
                  <a:cubicBezTo>
                    <a:pt x="7" y="67"/>
                    <a:pt x="68" y="6"/>
                    <a:pt x="143" y="6"/>
                  </a:cubicBezTo>
                  <a:cubicBezTo>
                    <a:pt x="219" y="6"/>
                    <a:pt x="280" y="67"/>
                    <a:pt x="280" y="143"/>
                  </a:cubicBezTo>
                  <a:cubicBezTo>
                    <a:pt x="280" y="218"/>
                    <a:pt x="219" y="279"/>
                    <a:pt x="143" y="27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Freeform 58">
              <a:extLst>
                <a:ext uri="{FF2B5EF4-FFF2-40B4-BE49-F238E27FC236}">
                  <a16:creationId xmlns:a16="http://schemas.microsoft.com/office/drawing/2014/main" id="{85764585-4A3F-00C2-3A98-D0751D695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038" y="2476500"/>
              <a:ext cx="407988" cy="358775"/>
            </a:xfrm>
            <a:custGeom>
              <a:avLst/>
              <a:gdLst/>
              <a:ahLst/>
              <a:cxnLst>
                <a:cxn ang="0">
                  <a:pos x="93" y="22"/>
                </a:cxn>
                <a:cxn ang="0">
                  <a:pos x="87" y="33"/>
                </a:cxn>
                <a:cxn ang="0">
                  <a:pos x="81" y="41"/>
                </a:cxn>
                <a:cxn ang="0">
                  <a:pos x="76" y="37"/>
                </a:cxn>
                <a:cxn ang="0">
                  <a:pos x="75" y="46"/>
                </a:cxn>
                <a:cxn ang="0">
                  <a:pos x="60" y="49"/>
                </a:cxn>
                <a:cxn ang="0">
                  <a:pos x="51" y="58"/>
                </a:cxn>
                <a:cxn ang="0">
                  <a:pos x="39" y="76"/>
                </a:cxn>
                <a:cxn ang="0">
                  <a:pos x="31" y="87"/>
                </a:cxn>
                <a:cxn ang="0">
                  <a:pos x="38" y="95"/>
                </a:cxn>
                <a:cxn ang="0">
                  <a:pos x="39" y="99"/>
                </a:cxn>
                <a:cxn ang="0">
                  <a:pos x="32" y="93"/>
                </a:cxn>
                <a:cxn ang="0">
                  <a:pos x="27" y="85"/>
                </a:cxn>
                <a:cxn ang="0">
                  <a:pos x="24" y="97"/>
                </a:cxn>
                <a:cxn ang="0">
                  <a:pos x="25" y="118"/>
                </a:cxn>
                <a:cxn ang="0">
                  <a:pos x="35" y="113"/>
                </a:cxn>
                <a:cxn ang="0">
                  <a:pos x="46" y="125"/>
                </a:cxn>
                <a:cxn ang="0">
                  <a:pos x="59" y="138"/>
                </a:cxn>
                <a:cxn ang="0">
                  <a:pos x="71" y="149"/>
                </a:cxn>
                <a:cxn ang="0">
                  <a:pos x="87" y="166"/>
                </a:cxn>
                <a:cxn ang="0">
                  <a:pos x="82" y="190"/>
                </a:cxn>
                <a:cxn ang="0">
                  <a:pos x="69" y="219"/>
                </a:cxn>
                <a:cxn ang="0">
                  <a:pos x="74" y="240"/>
                </a:cxn>
                <a:cxn ang="0">
                  <a:pos x="66" y="241"/>
                </a:cxn>
                <a:cxn ang="0">
                  <a:pos x="46" y="209"/>
                </a:cxn>
                <a:cxn ang="0">
                  <a:pos x="24" y="159"/>
                </a:cxn>
                <a:cxn ang="0">
                  <a:pos x="17" y="123"/>
                </a:cxn>
                <a:cxn ang="0">
                  <a:pos x="104" y="259"/>
                </a:cxn>
                <a:cxn ang="0">
                  <a:pos x="127" y="255"/>
                </a:cxn>
                <a:cxn ang="0">
                  <a:pos x="156" y="252"/>
                </a:cxn>
                <a:cxn ang="0">
                  <a:pos x="154" y="264"/>
                </a:cxn>
                <a:cxn ang="0">
                  <a:pos x="171" y="263"/>
                </a:cxn>
                <a:cxn ang="0">
                  <a:pos x="196" y="260"/>
                </a:cxn>
                <a:cxn ang="0">
                  <a:pos x="194" y="4"/>
                </a:cxn>
                <a:cxn ang="0">
                  <a:pos x="278" y="91"/>
                </a:cxn>
                <a:cxn ang="0">
                  <a:pos x="267" y="82"/>
                </a:cxn>
                <a:cxn ang="0">
                  <a:pos x="256" y="105"/>
                </a:cxn>
                <a:cxn ang="0">
                  <a:pos x="240" y="84"/>
                </a:cxn>
                <a:cxn ang="0">
                  <a:pos x="247" y="106"/>
                </a:cxn>
                <a:cxn ang="0">
                  <a:pos x="263" y="112"/>
                </a:cxn>
                <a:cxn ang="0">
                  <a:pos x="256" y="142"/>
                </a:cxn>
                <a:cxn ang="0">
                  <a:pos x="248" y="173"/>
                </a:cxn>
                <a:cxn ang="0">
                  <a:pos x="238" y="194"/>
                </a:cxn>
                <a:cxn ang="0">
                  <a:pos x="208" y="218"/>
                </a:cxn>
                <a:cxn ang="0">
                  <a:pos x="200" y="197"/>
                </a:cxn>
                <a:cxn ang="0">
                  <a:pos x="201" y="171"/>
                </a:cxn>
                <a:cxn ang="0">
                  <a:pos x="191" y="143"/>
                </a:cxn>
                <a:cxn ang="0">
                  <a:pos x="177" y="127"/>
                </a:cxn>
                <a:cxn ang="0">
                  <a:pos x="140" y="128"/>
                </a:cxn>
                <a:cxn ang="0">
                  <a:pos x="127" y="108"/>
                </a:cxn>
                <a:cxn ang="0">
                  <a:pos x="142" y="70"/>
                </a:cxn>
                <a:cxn ang="0">
                  <a:pos x="168" y="59"/>
                </a:cxn>
                <a:cxn ang="0">
                  <a:pos x="185" y="66"/>
                </a:cxn>
                <a:cxn ang="0">
                  <a:pos x="207" y="66"/>
                </a:cxn>
                <a:cxn ang="0">
                  <a:pos x="229" y="62"/>
                </a:cxn>
                <a:cxn ang="0">
                  <a:pos x="208" y="53"/>
                </a:cxn>
                <a:cxn ang="0">
                  <a:pos x="207" y="46"/>
                </a:cxn>
                <a:cxn ang="0">
                  <a:pos x="180" y="46"/>
                </a:cxn>
                <a:cxn ang="0">
                  <a:pos x="157" y="53"/>
                </a:cxn>
                <a:cxn ang="0">
                  <a:pos x="152" y="30"/>
                </a:cxn>
                <a:cxn ang="0">
                  <a:pos x="136" y="16"/>
                </a:cxn>
                <a:cxn ang="0">
                  <a:pos x="154" y="5"/>
                </a:cxn>
              </a:cxnLst>
              <a:rect l="0" t="0" r="r" b="b"/>
              <a:pathLst>
                <a:path w="322" h="282">
                  <a:moveTo>
                    <a:pt x="131" y="1"/>
                  </a:moveTo>
                  <a:cubicBezTo>
                    <a:pt x="131" y="1"/>
                    <a:pt x="83" y="7"/>
                    <a:pt x="50" y="45"/>
                  </a:cubicBezTo>
                  <a:cubicBezTo>
                    <a:pt x="50" y="45"/>
                    <a:pt x="75" y="19"/>
                    <a:pt x="91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2"/>
                    <a:pt x="93" y="22"/>
                  </a:cubicBezTo>
                  <a:cubicBezTo>
                    <a:pt x="93" y="23"/>
                    <a:pt x="91" y="25"/>
                    <a:pt x="91" y="26"/>
                  </a:cubicBezTo>
                  <a:cubicBezTo>
                    <a:pt x="91" y="27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88" y="31"/>
                    <a:pt x="88" y="31"/>
                  </a:cubicBezTo>
                  <a:cubicBezTo>
                    <a:pt x="88" y="32"/>
                    <a:pt x="87" y="32"/>
                    <a:pt x="87" y="33"/>
                  </a:cubicBezTo>
                  <a:cubicBezTo>
                    <a:pt x="87" y="34"/>
                    <a:pt x="87" y="36"/>
                    <a:pt x="87" y="36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2" y="42"/>
                    <a:pt x="81" y="41"/>
                  </a:cubicBezTo>
                  <a:cubicBezTo>
                    <a:pt x="80" y="41"/>
                    <a:pt x="80" y="39"/>
                    <a:pt x="80" y="39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2" y="36"/>
                  </a:cubicBezTo>
                  <a:cubicBezTo>
                    <a:pt x="81" y="36"/>
                    <a:pt x="82" y="34"/>
                    <a:pt x="80" y="34"/>
                  </a:cubicBezTo>
                  <a:cubicBezTo>
                    <a:pt x="79" y="35"/>
                    <a:pt x="76" y="37"/>
                    <a:pt x="76" y="37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3" y="41"/>
                    <a:pt x="73" y="41"/>
                  </a:cubicBezTo>
                  <a:cubicBezTo>
                    <a:pt x="74" y="41"/>
                    <a:pt x="75" y="42"/>
                    <a:pt x="75" y="42"/>
                  </a:cubicBezTo>
                  <a:cubicBezTo>
                    <a:pt x="75" y="42"/>
                    <a:pt x="75" y="43"/>
                    <a:pt x="75" y="44"/>
                  </a:cubicBezTo>
                  <a:cubicBezTo>
                    <a:pt x="75" y="45"/>
                    <a:pt x="75" y="46"/>
                    <a:pt x="75" y="46"/>
                  </a:cubicBezTo>
                  <a:cubicBezTo>
                    <a:pt x="75" y="46"/>
                    <a:pt x="74" y="47"/>
                    <a:pt x="72" y="47"/>
                  </a:cubicBezTo>
                  <a:cubicBezTo>
                    <a:pt x="71" y="46"/>
                    <a:pt x="69" y="46"/>
                    <a:pt x="68" y="46"/>
                  </a:cubicBezTo>
                  <a:cubicBezTo>
                    <a:pt x="67" y="45"/>
                    <a:pt x="66" y="45"/>
                    <a:pt x="65" y="4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7"/>
                    <a:pt x="60" y="49"/>
                    <a:pt x="60" y="49"/>
                  </a:cubicBezTo>
                  <a:cubicBezTo>
                    <a:pt x="60" y="49"/>
                    <a:pt x="59" y="49"/>
                    <a:pt x="59" y="50"/>
                  </a:cubicBezTo>
                  <a:cubicBezTo>
                    <a:pt x="59" y="51"/>
                    <a:pt x="58" y="53"/>
                    <a:pt x="58" y="53"/>
                  </a:cubicBezTo>
                  <a:cubicBezTo>
                    <a:pt x="58" y="53"/>
                    <a:pt x="57" y="54"/>
                    <a:pt x="55" y="55"/>
                  </a:cubicBezTo>
                  <a:cubicBezTo>
                    <a:pt x="53" y="55"/>
                    <a:pt x="52" y="56"/>
                    <a:pt x="52" y="56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49" y="60"/>
                    <a:pt x="48" y="61"/>
                  </a:cubicBezTo>
                  <a:cubicBezTo>
                    <a:pt x="47" y="62"/>
                    <a:pt x="44" y="65"/>
                    <a:pt x="43" y="65"/>
                  </a:cubicBezTo>
                  <a:cubicBezTo>
                    <a:pt x="43" y="65"/>
                    <a:pt x="41" y="67"/>
                    <a:pt x="41" y="68"/>
                  </a:cubicBezTo>
                  <a:cubicBezTo>
                    <a:pt x="40" y="69"/>
                    <a:pt x="41" y="71"/>
                    <a:pt x="40" y="72"/>
                  </a:cubicBezTo>
                  <a:cubicBezTo>
                    <a:pt x="40" y="73"/>
                    <a:pt x="39" y="74"/>
                    <a:pt x="39" y="76"/>
                  </a:cubicBezTo>
                  <a:cubicBezTo>
                    <a:pt x="39" y="77"/>
                    <a:pt x="38" y="79"/>
                    <a:pt x="37" y="79"/>
                  </a:cubicBezTo>
                  <a:cubicBezTo>
                    <a:pt x="36" y="80"/>
                    <a:pt x="35" y="81"/>
                    <a:pt x="35" y="81"/>
                  </a:cubicBezTo>
                  <a:cubicBezTo>
                    <a:pt x="34" y="81"/>
                    <a:pt x="32" y="82"/>
                    <a:pt x="31" y="83"/>
                  </a:cubicBezTo>
                  <a:cubicBezTo>
                    <a:pt x="30" y="83"/>
                    <a:pt x="29" y="85"/>
                    <a:pt x="29" y="85"/>
                  </a:cubicBezTo>
                  <a:cubicBezTo>
                    <a:pt x="29" y="86"/>
                    <a:pt x="31" y="87"/>
                    <a:pt x="31" y="87"/>
                  </a:cubicBezTo>
                  <a:cubicBezTo>
                    <a:pt x="32" y="87"/>
                    <a:pt x="33" y="88"/>
                    <a:pt x="33" y="88"/>
                  </a:cubicBezTo>
                  <a:cubicBezTo>
                    <a:pt x="33" y="88"/>
                    <a:pt x="33" y="90"/>
                    <a:pt x="33" y="91"/>
                  </a:cubicBezTo>
                  <a:cubicBezTo>
                    <a:pt x="33" y="91"/>
                    <a:pt x="32" y="94"/>
                    <a:pt x="33" y="94"/>
                  </a:cubicBezTo>
                  <a:cubicBezTo>
                    <a:pt x="34" y="94"/>
                    <a:pt x="36" y="94"/>
                    <a:pt x="36" y="94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2" y="97"/>
                    <a:pt x="42" y="99"/>
                    <a:pt x="41" y="99"/>
                  </a:cubicBezTo>
                  <a:cubicBezTo>
                    <a:pt x="41" y="100"/>
                    <a:pt x="40" y="101"/>
                    <a:pt x="40" y="101"/>
                  </a:cubicBezTo>
                  <a:cubicBezTo>
                    <a:pt x="39" y="100"/>
                    <a:pt x="39" y="100"/>
                    <a:pt x="39" y="99"/>
                  </a:cubicBezTo>
                  <a:cubicBezTo>
                    <a:pt x="38" y="98"/>
                    <a:pt x="39" y="98"/>
                    <a:pt x="37" y="97"/>
                  </a:cubicBezTo>
                  <a:cubicBezTo>
                    <a:pt x="36" y="97"/>
                    <a:pt x="35" y="98"/>
                    <a:pt x="35" y="98"/>
                  </a:cubicBezTo>
                  <a:cubicBezTo>
                    <a:pt x="34" y="97"/>
                    <a:pt x="33" y="97"/>
                    <a:pt x="33" y="97"/>
                  </a:cubicBezTo>
                  <a:cubicBezTo>
                    <a:pt x="32" y="96"/>
                    <a:pt x="32" y="97"/>
                    <a:pt x="32" y="96"/>
                  </a:cubicBezTo>
                  <a:cubicBezTo>
                    <a:pt x="32" y="94"/>
                    <a:pt x="33" y="94"/>
                    <a:pt x="32" y="93"/>
                  </a:cubicBezTo>
                  <a:cubicBezTo>
                    <a:pt x="32" y="92"/>
                    <a:pt x="31" y="91"/>
                    <a:pt x="30" y="91"/>
                  </a:cubicBezTo>
                  <a:cubicBezTo>
                    <a:pt x="30" y="91"/>
                    <a:pt x="31" y="92"/>
                    <a:pt x="30" y="91"/>
                  </a:cubicBezTo>
                  <a:cubicBezTo>
                    <a:pt x="29" y="90"/>
                    <a:pt x="28" y="89"/>
                    <a:pt x="27" y="89"/>
                  </a:cubicBezTo>
                  <a:cubicBezTo>
                    <a:pt x="27" y="89"/>
                    <a:pt x="26" y="90"/>
                    <a:pt x="26" y="89"/>
                  </a:cubicBezTo>
                  <a:cubicBezTo>
                    <a:pt x="26" y="88"/>
                    <a:pt x="27" y="86"/>
                    <a:pt x="27" y="85"/>
                  </a:cubicBezTo>
                  <a:cubicBezTo>
                    <a:pt x="27" y="85"/>
                    <a:pt x="27" y="83"/>
                    <a:pt x="27" y="83"/>
                  </a:cubicBezTo>
                  <a:cubicBezTo>
                    <a:pt x="27" y="82"/>
                    <a:pt x="28" y="78"/>
                    <a:pt x="28" y="78"/>
                  </a:cubicBezTo>
                  <a:cubicBezTo>
                    <a:pt x="28" y="78"/>
                    <a:pt x="24" y="87"/>
                    <a:pt x="22" y="93"/>
                  </a:cubicBezTo>
                  <a:cubicBezTo>
                    <a:pt x="22" y="93"/>
                    <a:pt x="24" y="93"/>
                    <a:pt x="24" y="94"/>
                  </a:cubicBezTo>
                  <a:cubicBezTo>
                    <a:pt x="24" y="95"/>
                    <a:pt x="24" y="96"/>
                    <a:pt x="24" y="97"/>
                  </a:cubicBezTo>
                  <a:cubicBezTo>
                    <a:pt x="24" y="98"/>
                    <a:pt x="24" y="98"/>
                    <a:pt x="24" y="102"/>
                  </a:cubicBezTo>
                  <a:cubicBezTo>
                    <a:pt x="24" y="105"/>
                    <a:pt x="25" y="106"/>
                    <a:pt x="24" y="107"/>
                  </a:cubicBezTo>
                  <a:cubicBezTo>
                    <a:pt x="24" y="108"/>
                    <a:pt x="23" y="110"/>
                    <a:pt x="23" y="111"/>
                  </a:cubicBezTo>
                  <a:cubicBezTo>
                    <a:pt x="23" y="112"/>
                    <a:pt x="24" y="116"/>
                    <a:pt x="24" y="116"/>
                  </a:cubicBezTo>
                  <a:cubicBezTo>
                    <a:pt x="25" y="117"/>
                    <a:pt x="25" y="117"/>
                    <a:pt x="25" y="118"/>
                  </a:cubicBezTo>
                  <a:cubicBezTo>
                    <a:pt x="26" y="119"/>
                    <a:pt x="24" y="121"/>
                    <a:pt x="26" y="119"/>
                  </a:cubicBezTo>
                  <a:cubicBezTo>
                    <a:pt x="28" y="116"/>
                    <a:pt x="28" y="115"/>
                    <a:pt x="28" y="115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29" y="112"/>
                    <a:pt x="32" y="112"/>
                  </a:cubicBezTo>
                  <a:cubicBezTo>
                    <a:pt x="34" y="113"/>
                    <a:pt x="34" y="112"/>
                    <a:pt x="35" y="113"/>
                  </a:cubicBezTo>
                  <a:cubicBezTo>
                    <a:pt x="35" y="114"/>
                    <a:pt x="34" y="116"/>
                    <a:pt x="35" y="116"/>
                  </a:cubicBezTo>
                  <a:cubicBezTo>
                    <a:pt x="36" y="117"/>
                    <a:pt x="39" y="115"/>
                    <a:pt x="40" y="115"/>
                  </a:cubicBezTo>
                  <a:cubicBezTo>
                    <a:pt x="41" y="116"/>
                    <a:pt x="42" y="116"/>
                    <a:pt x="43" y="117"/>
                  </a:cubicBezTo>
                  <a:cubicBezTo>
                    <a:pt x="43" y="119"/>
                    <a:pt x="44" y="121"/>
                    <a:pt x="45" y="121"/>
                  </a:cubicBezTo>
                  <a:cubicBezTo>
                    <a:pt x="45" y="122"/>
                    <a:pt x="45" y="124"/>
                    <a:pt x="46" y="125"/>
                  </a:cubicBezTo>
                  <a:cubicBezTo>
                    <a:pt x="46" y="126"/>
                    <a:pt x="49" y="127"/>
                    <a:pt x="50" y="127"/>
                  </a:cubicBezTo>
                  <a:cubicBezTo>
                    <a:pt x="50" y="127"/>
                    <a:pt x="54" y="128"/>
                    <a:pt x="54" y="128"/>
                  </a:cubicBezTo>
                  <a:cubicBezTo>
                    <a:pt x="55" y="129"/>
                    <a:pt x="54" y="130"/>
                    <a:pt x="56" y="131"/>
                  </a:cubicBezTo>
                  <a:cubicBezTo>
                    <a:pt x="58" y="131"/>
                    <a:pt x="58" y="135"/>
                    <a:pt x="58" y="135"/>
                  </a:cubicBezTo>
                  <a:cubicBezTo>
                    <a:pt x="58" y="135"/>
                    <a:pt x="59" y="138"/>
                    <a:pt x="59" y="138"/>
                  </a:cubicBezTo>
                  <a:cubicBezTo>
                    <a:pt x="58" y="139"/>
                    <a:pt x="58" y="141"/>
                    <a:pt x="59" y="141"/>
                  </a:cubicBezTo>
                  <a:cubicBezTo>
                    <a:pt x="61" y="141"/>
                    <a:pt x="63" y="142"/>
                    <a:pt x="63" y="142"/>
                  </a:cubicBezTo>
                  <a:cubicBezTo>
                    <a:pt x="63" y="142"/>
                    <a:pt x="62" y="144"/>
                    <a:pt x="64" y="145"/>
                  </a:cubicBezTo>
                  <a:cubicBezTo>
                    <a:pt x="67" y="146"/>
                    <a:pt x="69" y="147"/>
                    <a:pt x="70" y="147"/>
                  </a:cubicBezTo>
                  <a:cubicBezTo>
                    <a:pt x="70" y="147"/>
                    <a:pt x="68" y="149"/>
                    <a:pt x="71" y="149"/>
                  </a:cubicBezTo>
                  <a:cubicBezTo>
                    <a:pt x="74" y="149"/>
                    <a:pt x="76" y="149"/>
                    <a:pt x="78" y="150"/>
                  </a:cubicBezTo>
                  <a:cubicBezTo>
                    <a:pt x="79" y="151"/>
                    <a:pt x="78" y="152"/>
                    <a:pt x="82" y="154"/>
                  </a:cubicBezTo>
                  <a:cubicBezTo>
                    <a:pt x="85" y="156"/>
                    <a:pt x="86" y="157"/>
                    <a:pt x="87" y="157"/>
                  </a:cubicBezTo>
                  <a:cubicBezTo>
                    <a:pt x="88" y="158"/>
                    <a:pt x="90" y="157"/>
                    <a:pt x="89" y="160"/>
                  </a:cubicBezTo>
                  <a:cubicBezTo>
                    <a:pt x="89" y="163"/>
                    <a:pt x="88" y="165"/>
                    <a:pt x="87" y="166"/>
                  </a:cubicBezTo>
                  <a:cubicBezTo>
                    <a:pt x="86" y="167"/>
                    <a:pt x="84" y="170"/>
                    <a:pt x="83" y="171"/>
                  </a:cubicBezTo>
                  <a:cubicBezTo>
                    <a:pt x="82" y="172"/>
                    <a:pt x="81" y="174"/>
                    <a:pt x="82" y="176"/>
                  </a:cubicBezTo>
                  <a:cubicBezTo>
                    <a:pt x="83" y="178"/>
                    <a:pt x="84" y="180"/>
                    <a:pt x="84" y="181"/>
                  </a:cubicBezTo>
                  <a:cubicBezTo>
                    <a:pt x="84" y="182"/>
                    <a:pt x="85" y="185"/>
                    <a:pt x="84" y="187"/>
                  </a:cubicBezTo>
                  <a:cubicBezTo>
                    <a:pt x="83" y="188"/>
                    <a:pt x="82" y="190"/>
                    <a:pt x="82" y="190"/>
                  </a:cubicBezTo>
                  <a:cubicBezTo>
                    <a:pt x="82" y="190"/>
                    <a:pt x="84" y="192"/>
                    <a:pt x="83" y="194"/>
                  </a:cubicBezTo>
                  <a:cubicBezTo>
                    <a:pt x="81" y="196"/>
                    <a:pt x="78" y="198"/>
                    <a:pt x="77" y="198"/>
                  </a:cubicBezTo>
                  <a:cubicBezTo>
                    <a:pt x="76" y="199"/>
                    <a:pt x="73" y="201"/>
                    <a:pt x="73" y="201"/>
                  </a:cubicBezTo>
                  <a:cubicBezTo>
                    <a:pt x="73" y="201"/>
                    <a:pt x="73" y="207"/>
                    <a:pt x="73" y="208"/>
                  </a:cubicBezTo>
                  <a:cubicBezTo>
                    <a:pt x="73" y="209"/>
                    <a:pt x="68" y="217"/>
                    <a:pt x="69" y="219"/>
                  </a:cubicBezTo>
                  <a:cubicBezTo>
                    <a:pt x="71" y="221"/>
                    <a:pt x="71" y="224"/>
                    <a:pt x="71" y="225"/>
                  </a:cubicBezTo>
                  <a:cubicBezTo>
                    <a:pt x="71" y="226"/>
                    <a:pt x="70" y="226"/>
                    <a:pt x="69" y="227"/>
                  </a:cubicBezTo>
                  <a:cubicBezTo>
                    <a:pt x="69" y="228"/>
                    <a:pt x="66" y="227"/>
                    <a:pt x="68" y="230"/>
                  </a:cubicBezTo>
                  <a:cubicBezTo>
                    <a:pt x="70" y="233"/>
                    <a:pt x="71" y="234"/>
                    <a:pt x="72" y="236"/>
                  </a:cubicBezTo>
                  <a:cubicBezTo>
                    <a:pt x="73" y="238"/>
                    <a:pt x="72" y="238"/>
                    <a:pt x="74" y="240"/>
                  </a:cubicBezTo>
                  <a:cubicBezTo>
                    <a:pt x="75" y="242"/>
                    <a:pt x="76" y="243"/>
                    <a:pt x="77" y="245"/>
                  </a:cubicBezTo>
                  <a:cubicBezTo>
                    <a:pt x="79" y="246"/>
                    <a:pt x="80" y="247"/>
                    <a:pt x="80" y="248"/>
                  </a:cubicBezTo>
                  <a:cubicBezTo>
                    <a:pt x="80" y="250"/>
                    <a:pt x="84" y="254"/>
                    <a:pt x="80" y="251"/>
                  </a:cubicBezTo>
                  <a:cubicBezTo>
                    <a:pt x="76" y="248"/>
                    <a:pt x="79" y="251"/>
                    <a:pt x="74" y="247"/>
                  </a:cubicBezTo>
                  <a:cubicBezTo>
                    <a:pt x="69" y="242"/>
                    <a:pt x="68" y="244"/>
                    <a:pt x="66" y="241"/>
                  </a:cubicBezTo>
                  <a:cubicBezTo>
                    <a:pt x="64" y="239"/>
                    <a:pt x="67" y="248"/>
                    <a:pt x="63" y="237"/>
                  </a:cubicBezTo>
                  <a:cubicBezTo>
                    <a:pt x="59" y="226"/>
                    <a:pt x="57" y="227"/>
                    <a:pt x="56" y="225"/>
                  </a:cubicBezTo>
                  <a:cubicBezTo>
                    <a:pt x="55" y="223"/>
                    <a:pt x="56" y="225"/>
                    <a:pt x="53" y="220"/>
                  </a:cubicBezTo>
                  <a:cubicBezTo>
                    <a:pt x="50" y="214"/>
                    <a:pt x="53" y="218"/>
                    <a:pt x="50" y="214"/>
                  </a:cubicBezTo>
                  <a:cubicBezTo>
                    <a:pt x="47" y="211"/>
                    <a:pt x="47" y="216"/>
                    <a:pt x="46" y="209"/>
                  </a:cubicBezTo>
                  <a:cubicBezTo>
                    <a:pt x="45" y="203"/>
                    <a:pt x="44" y="207"/>
                    <a:pt x="43" y="200"/>
                  </a:cubicBezTo>
                  <a:cubicBezTo>
                    <a:pt x="41" y="193"/>
                    <a:pt x="44" y="192"/>
                    <a:pt x="40" y="189"/>
                  </a:cubicBezTo>
                  <a:cubicBezTo>
                    <a:pt x="36" y="186"/>
                    <a:pt x="36" y="187"/>
                    <a:pt x="35" y="185"/>
                  </a:cubicBezTo>
                  <a:cubicBezTo>
                    <a:pt x="34" y="182"/>
                    <a:pt x="35" y="185"/>
                    <a:pt x="32" y="179"/>
                  </a:cubicBezTo>
                  <a:cubicBezTo>
                    <a:pt x="28" y="172"/>
                    <a:pt x="24" y="170"/>
                    <a:pt x="24" y="159"/>
                  </a:cubicBezTo>
                  <a:cubicBezTo>
                    <a:pt x="24" y="149"/>
                    <a:pt x="24" y="147"/>
                    <a:pt x="24" y="147"/>
                  </a:cubicBezTo>
                  <a:cubicBezTo>
                    <a:pt x="24" y="147"/>
                    <a:pt x="19" y="143"/>
                    <a:pt x="20" y="137"/>
                  </a:cubicBezTo>
                  <a:cubicBezTo>
                    <a:pt x="22" y="131"/>
                    <a:pt x="23" y="133"/>
                    <a:pt x="22" y="131"/>
                  </a:cubicBezTo>
                  <a:cubicBezTo>
                    <a:pt x="22" y="129"/>
                    <a:pt x="21" y="129"/>
                    <a:pt x="19" y="127"/>
                  </a:cubicBezTo>
                  <a:cubicBezTo>
                    <a:pt x="17" y="124"/>
                    <a:pt x="17" y="125"/>
                    <a:pt x="17" y="123"/>
                  </a:cubicBezTo>
                  <a:cubicBezTo>
                    <a:pt x="16" y="122"/>
                    <a:pt x="16" y="118"/>
                    <a:pt x="16" y="118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19"/>
                    <a:pt x="0" y="258"/>
                    <a:pt x="138" y="278"/>
                  </a:cubicBezTo>
                  <a:cubicBezTo>
                    <a:pt x="138" y="278"/>
                    <a:pt x="106" y="271"/>
                    <a:pt x="104" y="265"/>
                  </a:cubicBezTo>
                  <a:cubicBezTo>
                    <a:pt x="104" y="265"/>
                    <a:pt x="103" y="259"/>
                    <a:pt x="104" y="259"/>
                  </a:cubicBezTo>
                  <a:cubicBezTo>
                    <a:pt x="106" y="259"/>
                    <a:pt x="108" y="260"/>
                    <a:pt x="110" y="258"/>
                  </a:cubicBezTo>
                  <a:cubicBezTo>
                    <a:pt x="112" y="257"/>
                    <a:pt x="114" y="255"/>
                    <a:pt x="114" y="255"/>
                  </a:cubicBezTo>
                  <a:cubicBezTo>
                    <a:pt x="114" y="257"/>
                    <a:pt x="114" y="257"/>
                    <a:pt x="114" y="257"/>
                  </a:cubicBezTo>
                  <a:cubicBezTo>
                    <a:pt x="114" y="257"/>
                    <a:pt x="112" y="258"/>
                    <a:pt x="118" y="257"/>
                  </a:cubicBezTo>
                  <a:cubicBezTo>
                    <a:pt x="125" y="256"/>
                    <a:pt x="125" y="256"/>
                    <a:pt x="127" y="255"/>
                  </a:cubicBezTo>
                  <a:cubicBezTo>
                    <a:pt x="129" y="254"/>
                    <a:pt x="132" y="249"/>
                    <a:pt x="133" y="252"/>
                  </a:cubicBezTo>
                  <a:cubicBezTo>
                    <a:pt x="135" y="255"/>
                    <a:pt x="132" y="254"/>
                    <a:pt x="135" y="255"/>
                  </a:cubicBezTo>
                  <a:cubicBezTo>
                    <a:pt x="137" y="257"/>
                    <a:pt x="143" y="255"/>
                    <a:pt x="143" y="255"/>
                  </a:cubicBezTo>
                  <a:cubicBezTo>
                    <a:pt x="143" y="255"/>
                    <a:pt x="153" y="255"/>
                    <a:pt x="154" y="254"/>
                  </a:cubicBezTo>
                  <a:cubicBezTo>
                    <a:pt x="155" y="253"/>
                    <a:pt x="155" y="252"/>
                    <a:pt x="156" y="252"/>
                  </a:cubicBezTo>
                  <a:cubicBezTo>
                    <a:pt x="158" y="252"/>
                    <a:pt x="159" y="255"/>
                    <a:pt x="159" y="255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6" y="262"/>
                    <a:pt x="148" y="263"/>
                  </a:cubicBezTo>
                  <a:cubicBezTo>
                    <a:pt x="150" y="264"/>
                    <a:pt x="151" y="264"/>
                    <a:pt x="154" y="264"/>
                  </a:cubicBezTo>
                  <a:cubicBezTo>
                    <a:pt x="156" y="265"/>
                    <a:pt x="161" y="269"/>
                    <a:pt x="163" y="266"/>
                  </a:cubicBezTo>
                  <a:cubicBezTo>
                    <a:pt x="164" y="264"/>
                    <a:pt x="164" y="263"/>
                    <a:pt x="165" y="262"/>
                  </a:cubicBezTo>
                  <a:cubicBezTo>
                    <a:pt x="166" y="260"/>
                    <a:pt x="166" y="258"/>
                    <a:pt x="168" y="258"/>
                  </a:cubicBezTo>
                  <a:cubicBezTo>
                    <a:pt x="171" y="258"/>
                    <a:pt x="173" y="259"/>
                    <a:pt x="173" y="259"/>
                  </a:cubicBezTo>
                  <a:cubicBezTo>
                    <a:pt x="171" y="263"/>
                    <a:pt x="171" y="263"/>
                    <a:pt x="171" y="263"/>
                  </a:cubicBezTo>
                  <a:cubicBezTo>
                    <a:pt x="171" y="263"/>
                    <a:pt x="175" y="263"/>
                    <a:pt x="177" y="263"/>
                  </a:cubicBezTo>
                  <a:cubicBezTo>
                    <a:pt x="178" y="263"/>
                    <a:pt x="179" y="265"/>
                    <a:pt x="181" y="263"/>
                  </a:cubicBezTo>
                  <a:cubicBezTo>
                    <a:pt x="183" y="261"/>
                    <a:pt x="183" y="261"/>
                    <a:pt x="186" y="260"/>
                  </a:cubicBezTo>
                  <a:cubicBezTo>
                    <a:pt x="188" y="260"/>
                    <a:pt x="191" y="259"/>
                    <a:pt x="192" y="259"/>
                  </a:cubicBezTo>
                  <a:cubicBezTo>
                    <a:pt x="193" y="260"/>
                    <a:pt x="195" y="260"/>
                    <a:pt x="196" y="260"/>
                  </a:cubicBezTo>
                  <a:cubicBezTo>
                    <a:pt x="197" y="260"/>
                    <a:pt x="202" y="264"/>
                    <a:pt x="203" y="263"/>
                  </a:cubicBezTo>
                  <a:cubicBezTo>
                    <a:pt x="204" y="262"/>
                    <a:pt x="210" y="263"/>
                    <a:pt x="210" y="263"/>
                  </a:cubicBezTo>
                  <a:cubicBezTo>
                    <a:pt x="210" y="263"/>
                    <a:pt x="194" y="277"/>
                    <a:pt x="160" y="278"/>
                  </a:cubicBezTo>
                  <a:cubicBezTo>
                    <a:pt x="160" y="278"/>
                    <a:pt x="236" y="282"/>
                    <a:pt x="279" y="207"/>
                  </a:cubicBezTo>
                  <a:cubicBezTo>
                    <a:pt x="322" y="133"/>
                    <a:pt x="292" y="37"/>
                    <a:pt x="194" y="4"/>
                  </a:cubicBezTo>
                  <a:cubicBezTo>
                    <a:pt x="194" y="4"/>
                    <a:pt x="267" y="31"/>
                    <a:pt x="287" y="102"/>
                  </a:cubicBezTo>
                  <a:cubicBezTo>
                    <a:pt x="286" y="103"/>
                    <a:pt x="286" y="103"/>
                    <a:pt x="286" y="103"/>
                  </a:cubicBezTo>
                  <a:cubicBezTo>
                    <a:pt x="284" y="101"/>
                    <a:pt x="284" y="102"/>
                    <a:pt x="283" y="99"/>
                  </a:cubicBezTo>
                  <a:cubicBezTo>
                    <a:pt x="281" y="95"/>
                    <a:pt x="282" y="96"/>
                    <a:pt x="281" y="94"/>
                  </a:cubicBezTo>
                  <a:cubicBezTo>
                    <a:pt x="280" y="91"/>
                    <a:pt x="280" y="93"/>
                    <a:pt x="278" y="91"/>
                  </a:cubicBezTo>
                  <a:cubicBezTo>
                    <a:pt x="277" y="88"/>
                    <a:pt x="276" y="89"/>
                    <a:pt x="275" y="87"/>
                  </a:cubicBezTo>
                  <a:cubicBezTo>
                    <a:pt x="274" y="86"/>
                    <a:pt x="272" y="82"/>
                    <a:pt x="271" y="81"/>
                  </a:cubicBezTo>
                  <a:cubicBezTo>
                    <a:pt x="270" y="79"/>
                    <a:pt x="267" y="79"/>
                    <a:pt x="266" y="79"/>
                  </a:cubicBezTo>
                  <a:cubicBezTo>
                    <a:pt x="265" y="78"/>
                    <a:pt x="265" y="77"/>
                    <a:pt x="265" y="78"/>
                  </a:cubicBezTo>
                  <a:cubicBezTo>
                    <a:pt x="264" y="80"/>
                    <a:pt x="267" y="82"/>
                    <a:pt x="267" y="82"/>
                  </a:cubicBezTo>
                  <a:cubicBezTo>
                    <a:pt x="267" y="88"/>
                    <a:pt x="267" y="88"/>
                    <a:pt x="267" y="88"/>
                  </a:cubicBezTo>
                  <a:cubicBezTo>
                    <a:pt x="267" y="88"/>
                    <a:pt x="269" y="93"/>
                    <a:pt x="269" y="94"/>
                  </a:cubicBezTo>
                  <a:cubicBezTo>
                    <a:pt x="269" y="95"/>
                    <a:pt x="267" y="99"/>
                    <a:pt x="267" y="99"/>
                  </a:cubicBezTo>
                  <a:cubicBezTo>
                    <a:pt x="267" y="99"/>
                    <a:pt x="266" y="103"/>
                    <a:pt x="265" y="103"/>
                  </a:cubicBezTo>
                  <a:cubicBezTo>
                    <a:pt x="264" y="104"/>
                    <a:pt x="256" y="105"/>
                    <a:pt x="256" y="105"/>
                  </a:cubicBezTo>
                  <a:cubicBezTo>
                    <a:pt x="256" y="105"/>
                    <a:pt x="254" y="103"/>
                    <a:pt x="253" y="101"/>
                  </a:cubicBezTo>
                  <a:cubicBezTo>
                    <a:pt x="251" y="98"/>
                    <a:pt x="247" y="98"/>
                    <a:pt x="246" y="97"/>
                  </a:cubicBezTo>
                  <a:cubicBezTo>
                    <a:pt x="246" y="96"/>
                    <a:pt x="247" y="94"/>
                    <a:pt x="245" y="91"/>
                  </a:cubicBezTo>
                  <a:cubicBezTo>
                    <a:pt x="243" y="88"/>
                    <a:pt x="245" y="89"/>
                    <a:pt x="243" y="87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40" y="84"/>
                    <a:pt x="234" y="82"/>
                    <a:pt x="236" y="86"/>
                  </a:cubicBezTo>
                  <a:cubicBezTo>
                    <a:pt x="238" y="89"/>
                    <a:pt x="236" y="93"/>
                    <a:pt x="238" y="93"/>
                  </a:cubicBezTo>
                  <a:cubicBezTo>
                    <a:pt x="239" y="93"/>
                    <a:pt x="240" y="92"/>
                    <a:pt x="242" y="95"/>
                  </a:cubicBezTo>
                  <a:cubicBezTo>
                    <a:pt x="243" y="98"/>
                    <a:pt x="243" y="99"/>
                    <a:pt x="244" y="100"/>
                  </a:cubicBezTo>
                  <a:cubicBezTo>
                    <a:pt x="245" y="101"/>
                    <a:pt x="245" y="105"/>
                    <a:pt x="247" y="106"/>
                  </a:cubicBezTo>
                  <a:cubicBezTo>
                    <a:pt x="248" y="106"/>
                    <a:pt x="252" y="106"/>
                    <a:pt x="251" y="107"/>
                  </a:cubicBezTo>
                  <a:cubicBezTo>
                    <a:pt x="251" y="109"/>
                    <a:pt x="249" y="111"/>
                    <a:pt x="251" y="112"/>
                  </a:cubicBezTo>
                  <a:cubicBezTo>
                    <a:pt x="254" y="113"/>
                    <a:pt x="254" y="114"/>
                    <a:pt x="255" y="113"/>
                  </a:cubicBezTo>
                  <a:cubicBezTo>
                    <a:pt x="257" y="113"/>
                    <a:pt x="256" y="114"/>
                    <a:pt x="258" y="113"/>
                  </a:cubicBezTo>
                  <a:cubicBezTo>
                    <a:pt x="261" y="112"/>
                    <a:pt x="263" y="112"/>
                    <a:pt x="263" y="112"/>
                  </a:cubicBezTo>
                  <a:cubicBezTo>
                    <a:pt x="263" y="112"/>
                    <a:pt x="266" y="114"/>
                    <a:pt x="266" y="115"/>
                  </a:cubicBezTo>
                  <a:cubicBezTo>
                    <a:pt x="266" y="116"/>
                    <a:pt x="265" y="122"/>
                    <a:pt x="265" y="122"/>
                  </a:cubicBezTo>
                  <a:cubicBezTo>
                    <a:pt x="262" y="127"/>
                    <a:pt x="262" y="127"/>
                    <a:pt x="262" y="127"/>
                  </a:cubicBezTo>
                  <a:cubicBezTo>
                    <a:pt x="262" y="127"/>
                    <a:pt x="262" y="137"/>
                    <a:pt x="261" y="137"/>
                  </a:cubicBezTo>
                  <a:cubicBezTo>
                    <a:pt x="259" y="137"/>
                    <a:pt x="257" y="141"/>
                    <a:pt x="256" y="142"/>
                  </a:cubicBezTo>
                  <a:cubicBezTo>
                    <a:pt x="255" y="143"/>
                    <a:pt x="255" y="149"/>
                    <a:pt x="255" y="14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8"/>
                    <a:pt x="252" y="159"/>
                  </a:cubicBezTo>
                  <a:cubicBezTo>
                    <a:pt x="252" y="160"/>
                    <a:pt x="253" y="165"/>
                    <a:pt x="252" y="168"/>
                  </a:cubicBezTo>
                  <a:cubicBezTo>
                    <a:pt x="252" y="171"/>
                    <a:pt x="248" y="173"/>
                    <a:pt x="248" y="173"/>
                  </a:cubicBezTo>
                  <a:cubicBezTo>
                    <a:pt x="248" y="173"/>
                    <a:pt x="253" y="178"/>
                    <a:pt x="250" y="179"/>
                  </a:cubicBezTo>
                  <a:cubicBezTo>
                    <a:pt x="248" y="179"/>
                    <a:pt x="245" y="183"/>
                    <a:pt x="244" y="184"/>
                  </a:cubicBezTo>
                  <a:cubicBezTo>
                    <a:pt x="244" y="185"/>
                    <a:pt x="244" y="187"/>
                    <a:pt x="242" y="187"/>
                  </a:cubicBezTo>
                  <a:cubicBezTo>
                    <a:pt x="241" y="188"/>
                    <a:pt x="238" y="188"/>
                    <a:pt x="238" y="189"/>
                  </a:cubicBezTo>
                  <a:cubicBezTo>
                    <a:pt x="238" y="190"/>
                    <a:pt x="238" y="194"/>
                    <a:pt x="238" y="194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26" y="207"/>
                    <a:pt x="226" y="207"/>
                    <a:pt x="226" y="207"/>
                  </a:cubicBezTo>
                  <a:cubicBezTo>
                    <a:pt x="226" y="207"/>
                    <a:pt x="227" y="210"/>
                    <a:pt x="225" y="211"/>
                  </a:cubicBezTo>
                  <a:cubicBezTo>
                    <a:pt x="223" y="211"/>
                    <a:pt x="217" y="214"/>
                    <a:pt x="216" y="215"/>
                  </a:cubicBezTo>
                  <a:cubicBezTo>
                    <a:pt x="215" y="216"/>
                    <a:pt x="210" y="218"/>
                    <a:pt x="208" y="218"/>
                  </a:cubicBezTo>
                  <a:cubicBezTo>
                    <a:pt x="206" y="218"/>
                    <a:pt x="209" y="223"/>
                    <a:pt x="206" y="218"/>
                  </a:cubicBezTo>
                  <a:cubicBezTo>
                    <a:pt x="204" y="213"/>
                    <a:pt x="206" y="216"/>
                    <a:pt x="203" y="211"/>
                  </a:cubicBezTo>
                  <a:cubicBezTo>
                    <a:pt x="201" y="206"/>
                    <a:pt x="201" y="210"/>
                    <a:pt x="201" y="206"/>
                  </a:cubicBezTo>
                  <a:cubicBezTo>
                    <a:pt x="201" y="202"/>
                    <a:pt x="201" y="206"/>
                    <a:pt x="201" y="202"/>
                  </a:cubicBezTo>
                  <a:cubicBezTo>
                    <a:pt x="201" y="198"/>
                    <a:pt x="202" y="201"/>
                    <a:pt x="200" y="197"/>
                  </a:cubicBezTo>
                  <a:cubicBezTo>
                    <a:pt x="198" y="192"/>
                    <a:pt x="199" y="194"/>
                    <a:pt x="196" y="191"/>
                  </a:cubicBezTo>
                  <a:cubicBezTo>
                    <a:pt x="193" y="188"/>
                    <a:pt x="191" y="191"/>
                    <a:pt x="193" y="187"/>
                  </a:cubicBezTo>
                  <a:cubicBezTo>
                    <a:pt x="195" y="183"/>
                    <a:pt x="194" y="187"/>
                    <a:pt x="195" y="183"/>
                  </a:cubicBezTo>
                  <a:cubicBezTo>
                    <a:pt x="196" y="178"/>
                    <a:pt x="194" y="178"/>
                    <a:pt x="197" y="176"/>
                  </a:cubicBezTo>
                  <a:cubicBezTo>
                    <a:pt x="200" y="174"/>
                    <a:pt x="202" y="173"/>
                    <a:pt x="201" y="171"/>
                  </a:cubicBezTo>
                  <a:cubicBezTo>
                    <a:pt x="201" y="168"/>
                    <a:pt x="201" y="167"/>
                    <a:pt x="201" y="165"/>
                  </a:cubicBezTo>
                  <a:cubicBezTo>
                    <a:pt x="200" y="164"/>
                    <a:pt x="197" y="161"/>
                    <a:pt x="197" y="160"/>
                  </a:cubicBezTo>
                  <a:cubicBezTo>
                    <a:pt x="197" y="159"/>
                    <a:pt x="197" y="160"/>
                    <a:pt x="195" y="157"/>
                  </a:cubicBezTo>
                  <a:cubicBezTo>
                    <a:pt x="193" y="154"/>
                    <a:pt x="191" y="152"/>
                    <a:pt x="191" y="152"/>
                  </a:cubicBezTo>
                  <a:cubicBezTo>
                    <a:pt x="191" y="152"/>
                    <a:pt x="191" y="145"/>
                    <a:pt x="191" y="143"/>
                  </a:cubicBezTo>
                  <a:cubicBezTo>
                    <a:pt x="191" y="140"/>
                    <a:pt x="190" y="144"/>
                    <a:pt x="191" y="140"/>
                  </a:cubicBezTo>
                  <a:cubicBezTo>
                    <a:pt x="192" y="136"/>
                    <a:pt x="192" y="133"/>
                    <a:pt x="192" y="133"/>
                  </a:cubicBezTo>
                  <a:cubicBezTo>
                    <a:pt x="192" y="133"/>
                    <a:pt x="187" y="130"/>
                    <a:pt x="185" y="130"/>
                  </a:cubicBezTo>
                  <a:cubicBezTo>
                    <a:pt x="183" y="131"/>
                    <a:pt x="183" y="134"/>
                    <a:pt x="180" y="131"/>
                  </a:cubicBezTo>
                  <a:cubicBezTo>
                    <a:pt x="178" y="129"/>
                    <a:pt x="178" y="127"/>
                    <a:pt x="177" y="127"/>
                  </a:cubicBezTo>
                  <a:cubicBezTo>
                    <a:pt x="176" y="126"/>
                    <a:pt x="174" y="126"/>
                    <a:pt x="173" y="127"/>
                  </a:cubicBezTo>
                  <a:cubicBezTo>
                    <a:pt x="171" y="128"/>
                    <a:pt x="167" y="128"/>
                    <a:pt x="164" y="130"/>
                  </a:cubicBezTo>
                  <a:cubicBezTo>
                    <a:pt x="161" y="131"/>
                    <a:pt x="160" y="131"/>
                    <a:pt x="157" y="131"/>
                  </a:cubicBezTo>
                  <a:cubicBezTo>
                    <a:pt x="153" y="131"/>
                    <a:pt x="148" y="132"/>
                    <a:pt x="145" y="130"/>
                  </a:cubicBezTo>
                  <a:cubicBezTo>
                    <a:pt x="142" y="129"/>
                    <a:pt x="142" y="131"/>
                    <a:pt x="140" y="128"/>
                  </a:cubicBezTo>
                  <a:cubicBezTo>
                    <a:pt x="139" y="124"/>
                    <a:pt x="140" y="125"/>
                    <a:pt x="137" y="123"/>
                  </a:cubicBezTo>
                  <a:cubicBezTo>
                    <a:pt x="135" y="122"/>
                    <a:pt x="134" y="123"/>
                    <a:pt x="134" y="120"/>
                  </a:cubicBezTo>
                  <a:cubicBezTo>
                    <a:pt x="133" y="117"/>
                    <a:pt x="135" y="118"/>
                    <a:pt x="133" y="115"/>
                  </a:cubicBezTo>
                  <a:cubicBezTo>
                    <a:pt x="130" y="112"/>
                    <a:pt x="134" y="116"/>
                    <a:pt x="130" y="112"/>
                  </a:cubicBezTo>
                  <a:cubicBezTo>
                    <a:pt x="127" y="108"/>
                    <a:pt x="125" y="112"/>
                    <a:pt x="127" y="108"/>
                  </a:cubicBezTo>
                  <a:cubicBezTo>
                    <a:pt x="128" y="105"/>
                    <a:pt x="129" y="107"/>
                    <a:pt x="129" y="103"/>
                  </a:cubicBezTo>
                  <a:cubicBezTo>
                    <a:pt x="129" y="99"/>
                    <a:pt x="135" y="105"/>
                    <a:pt x="131" y="97"/>
                  </a:cubicBezTo>
                  <a:cubicBezTo>
                    <a:pt x="128" y="89"/>
                    <a:pt x="127" y="91"/>
                    <a:pt x="130" y="85"/>
                  </a:cubicBezTo>
                  <a:cubicBezTo>
                    <a:pt x="134" y="79"/>
                    <a:pt x="138" y="77"/>
                    <a:pt x="138" y="76"/>
                  </a:cubicBezTo>
                  <a:cubicBezTo>
                    <a:pt x="139" y="74"/>
                    <a:pt x="140" y="71"/>
                    <a:pt x="142" y="70"/>
                  </a:cubicBezTo>
                  <a:cubicBezTo>
                    <a:pt x="143" y="69"/>
                    <a:pt x="142" y="68"/>
                    <a:pt x="145" y="68"/>
                  </a:cubicBezTo>
                  <a:cubicBezTo>
                    <a:pt x="148" y="69"/>
                    <a:pt x="151" y="67"/>
                    <a:pt x="153" y="65"/>
                  </a:cubicBezTo>
                  <a:cubicBezTo>
                    <a:pt x="155" y="63"/>
                    <a:pt x="158" y="61"/>
                    <a:pt x="159" y="60"/>
                  </a:cubicBezTo>
                  <a:cubicBezTo>
                    <a:pt x="160" y="60"/>
                    <a:pt x="160" y="61"/>
                    <a:pt x="163" y="60"/>
                  </a:cubicBezTo>
                  <a:cubicBezTo>
                    <a:pt x="166" y="59"/>
                    <a:pt x="166" y="59"/>
                    <a:pt x="168" y="59"/>
                  </a:cubicBezTo>
                  <a:cubicBezTo>
                    <a:pt x="170" y="59"/>
                    <a:pt x="166" y="60"/>
                    <a:pt x="172" y="59"/>
                  </a:cubicBezTo>
                  <a:cubicBezTo>
                    <a:pt x="178" y="58"/>
                    <a:pt x="176" y="58"/>
                    <a:pt x="178" y="58"/>
                  </a:cubicBezTo>
                  <a:cubicBezTo>
                    <a:pt x="179" y="58"/>
                    <a:pt x="178" y="58"/>
                    <a:pt x="180" y="58"/>
                  </a:cubicBezTo>
                  <a:cubicBezTo>
                    <a:pt x="183" y="59"/>
                    <a:pt x="182" y="54"/>
                    <a:pt x="183" y="59"/>
                  </a:cubicBezTo>
                  <a:cubicBezTo>
                    <a:pt x="183" y="63"/>
                    <a:pt x="181" y="66"/>
                    <a:pt x="185" y="66"/>
                  </a:cubicBezTo>
                  <a:cubicBezTo>
                    <a:pt x="189" y="66"/>
                    <a:pt x="185" y="66"/>
                    <a:pt x="189" y="66"/>
                  </a:cubicBezTo>
                  <a:cubicBezTo>
                    <a:pt x="193" y="66"/>
                    <a:pt x="192" y="67"/>
                    <a:pt x="194" y="68"/>
                  </a:cubicBezTo>
                  <a:cubicBezTo>
                    <a:pt x="196" y="69"/>
                    <a:pt x="197" y="70"/>
                    <a:pt x="200" y="70"/>
                  </a:cubicBezTo>
                  <a:cubicBezTo>
                    <a:pt x="202" y="70"/>
                    <a:pt x="198" y="75"/>
                    <a:pt x="202" y="70"/>
                  </a:cubicBezTo>
                  <a:cubicBezTo>
                    <a:pt x="207" y="66"/>
                    <a:pt x="199" y="65"/>
                    <a:pt x="207" y="66"/>
                  </a:cubicBezTo>
                  <a:cubicBezTo>
                    <a:pt x="214" y="67"/>
                    <a:pt x="215" y="68"/>
                    <a:pt x="217" y="68"/>
                  </a:cubicBezTo>
                  <a:cubicBezTo>
                    <a:pt x="218" y="67"/>
                    <a:pt x="218" y="68"/>
                    <a:pt x="221" y="67"/>
                  </a:cubicBezTo>
                  <a:cubicBezTo>
                    <a:pt x="225" y="65"/>
                    <a:pt x="225" y="65"/>
                    <a:pt x="226" y="66"/>
                  </a:cubicBezTo>
                  <a:cubicBezTo>
                    <a:pt x="228" y="66"/>
                    <a:pt x="228" y="69"/>
                    <a:pt x="229" y="66"/>
                  </a:cubicBezTo>
                  <a:cubicBezTo>
                    <a:pt x="230" y="63"/>
                    <a:pt x="233" y="64"/>
                    <a:pt x="229" y="62"/>
                  </a:cubicBezTo>
                  <a:cubicBezTo>
                    <a:pt x="225" y="61"/>
                    <a:pt x="224" y="63"/>
                    <a:pt x="223" y="60"/>
                  </a:cubicBezTo>
                  <a:cubicBezTo>
                    <a:pt x="222" y="58"/>
                    <a:pt x="226" y="58"/>
                    <a:pt x="222" y="58"/>
                  </a:cubicBezTo>
                  <a:cubicBezTo>
                    <a:pt x="219" y="57"/>
                    <a:pt x="219" y="57"/>
                    <a:pt x="216" y="56"/>
                  </a:cubicBezTo>
                  <a:cubicBezTo>
                    <a:pt x="213" y="55"/>
                    <a:pt x="210" y="59"/>
                    <a:pt x="209" y="56"/>
                  </a:cubicBezTo>
                  <a:cubicBezTo>
                    <a:pt x="208" y="53"/>
                    <a:pt x="203" y="58"/>
                    <a:pt x="208" y="53"/>
                  </a:cubicBezTo>
                  <a:cubicBezTo>
                    <a:pt x="214" y="48"/>
                    <a:pt x="212" y="46"/>
                    <a:pt x="215" y="47"/>
                  </a:cubicBezTo>
                  <a:cubicBezTo>
                    <a:pt x="219" y="48"/>
                    <a:pt x="218" y="51"/>
                    <a:pt x="220" y="49"/>
                  </a:cubicBezTo>
                  <a:cubicBezTo>
                    <a:pt x="222" y="47"/>
                    <a:pt x="227" y="46"/>
                    <a:pt x="222" y="43"/>
                  </a:cubicBezTo>
                  <a:cubicBezTo>
                    <a:pt x="218" y="40"/>
                    <a:pt x="221" y="41"/>
                    <a:pt x="217" y="40"/>
                  </a:cubicBezTo>
                  <a:cubicBezTo>
                    <a:pt x="213" y="38"/>
                    <a:pt x="209" y="47"/>
                    <a:pt x="207" y="46"/>
                  </a:cubicBezTo>
                  <a:cubicBezTo>
                    <a:pt x="205" y="44"/>
                    <a:pt x="204" y="43"/>
                    <a:pt x="202" y="44"/>
                  </a:cubicBezTo>
                  <a:cubicBezTo>
                    <a:pt x="201" y="45"/>
                    <a:pt x="201" y="48"/>
                    <a:pt x="201" y="51"/>
                  </a:cubicBezTo>
                  <a:cubicBezTo>
                    <a:pt x="201" y="54"/>
                    <a:pt x="203" y="54"/>
                    <a:pt x="199" y="52"/>
                  </a:cubicBezTo>
                  <a:cubicBezTo>
                    <a:pt x="195" y="50"/>
                    <a:pt x="203" y="51"/>
                    <a:pt x="194" y="48"/>
                  </a:cubicBezTo>
                  <a:cubicBezTo>
                    <a:pt x="184" y="44"/>
                    <a:pt x="181" y="45"/>
                    <a:pt x="180" y="46"/>
                  </a:cubicBezTo>
                  <a:cubicBezTo>
                    <a:pt x="179" y="48"/>
                    <a:pt x="177" y="47"/>
                    <a:pt x="176" y="48"/>
                  </a:cubicBezTo>
                  <a:cubicBezTo>
                    <a:pt x="175" y="49"/>
                    <a:pt x="179" y="52"/>
                    <a:pt x="175" y="49"/>
                  </a:cubicBezTo>
                  <a:cubicBezTo>
                    <a:pt x="171" y="47"/>
                    <a:pt x="167" y="51"/>
                    <a:pt x="167" y="51"/>
                  </a:cubicBezTo>
                  <a:cubicBezTo>
                    <a:pt x="167" y="51"/>
                    <a:pt x="165" y="50"/>
                    <a:pt x="164" y="51"/>
                  </a:cubicBezTo>
                  <a:cubicBezTo>
                    <a:pt x="162" y="53"/>
                    <a:pt x="159" y="54"/>
                    <a:pt x="157" y="53"/>
                  </a:cubicBezTo>
                  <a:cubicBezTo>
                    <a:pt x="155" y="52"/>
                    <a:pt x="151" y="54"/>
                    <a:pt x="154" y="49"/>
                  </a:cubicBezTo>
                  <a:cubicBezTo>
                    <a:pt x="158" y="44"/>
                    <a:pt x="155" y="47"/>
                    <a:pt x="161" y="45"/>
                  </a:cubicBezTo>
                  <a:cubicBezTo>
                    <a:pt x="166" y="42"/>
                    <a:pt x="175" y="42"/>
                    <a:pt x="167" y="40"/>
                  </a:cubicBezTo>
                  <a:cubicBezTo>
                    <a:pt x="160" y="39"/>
                    <a:pt x="171" y="39"/>
                    <a:pt x="162" y="34"/>
                  </a:cubicBezTo>
                  <a:cubicBezTo>
                    <a:pt x="152" y="30"/>
                    <a:pt x="152" y="36"/>
                    <a:pt x="152" y="30"/>
                  </a:cubicBezTo>
                  <a:cubicBezTo>
                    <a:pt x="153" y="23"/>
                    <a:pt x="152" y="23"/>
                    <a:pt x="150" y="23"/>
                  </a:cubicBezTo>
                  <a:cubicBezTo>
                    <a:pt x="148" y="24"/>
                    <a:pt x="142" y="25"/>
                    <a:pt x="139" y="25"/>
                  </a:cubicBezTo>
                  <a:cubicBezTo>
                    <a:pt x="137" y="26"/>
                    <a:pt x="140" y="28"/>
                    <a:pt x="136" y="25"/>
                  </a:cubicBezTo>
                  <a:cubicBezTo>
                    <a:pt x="131" y="22"/>
                    <a:pt x="130" y="26"/>
                    <a:pt x="131" y="22"/>
                  </a:cubicBezTo>
                  <a:cubicBezTo>
                    <a:pt x="133" y="19"/>
                    <a:pt x="133" y="18"/>
                    <a:pt x="136" y="16"/>
                  </a:cubicBezTo>
                  <a:cubicBezTo>
                    <a:pt x="138" y="13"/>
                    <a:pt x="138" y="5"/>
                    <a:pt x="144" y="8"/>
                  </a:cubicBezTo>
                  <a:cubicBezTo>
                    <a:pt x="151" y="11"/>
                    <a:pt x="148" y="10"/>
                    <a:pt x="154" y="11"/>
                  </a:cubicBezTo>
                  <a:cubicBezTo>
                    <a:pt x="159" y="11"/>
                    <a:pt x="161" y="10"/>
                    <a:pt x="161" y="9"/>
                  </a:cubicBezTo>
                  <a:cubicBezTo>
                    <a:pt x="161" y="8"/>
                    <a:pt x="155" y="5"/>
                    <a:pt x="155" y="5"/>
                  </a:cubicBezTo>
                  <a:cubicBezTo>
                    <a:pt x="155" y="5"/>
                    <a:pt x="153" y="6"/>
                    <a:pt x="154" y="5"/>
                  </a:cubicBezTo>
                  <a:cubicBezTo>
                    <a:pt x="155" y="4"/>
                    <a:pt x="156" y="2"/>
                    <a:pt x="156" y="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36" y="0"/>
                    <a:pt x="13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id="{5D49E522-600C-A7C0-3084-F11B709A3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6598" y="3190634"/>
            <a:ext cx="491436" cy="575013"/>
          </a:xfrm>
          <a:custGeom>
            <a:avLst/>
            <a:gdLst>
              <a:gd name="connsiteX0" fmla="*/ 245718 w 491436"/>
              <a:gd name="connsiteY0" fmla="*/ 0 h 575013"/>
              <a:gd name="connsiteX1" fmla="*/ 491436 w 491436"/>
              <a:gd name="connsiteY1" fmla="*/ 245718 h 575013"/>
              <a:gd name="connsiteX2" fmla="*/ 245718 w 491436"/>
              <a:gd name="connsiteY2" fmla="*/ 491436 h 575013"/>
              <a:gd name="connsiteX3" fmla="*/ 234466 w 491436"/>
              <a:gd name="connsiteY3" fmla="*/ 490302 h 575013"/>
              <a:gd name="connsiteX4" fmla="*/ 135396 w 491436"/>
              <a:gd name="connsiteY4" fmla="*/ 575013 h 575013"/>
              <a:gd name="connsiteX5" fmla="*/ 123695 w 491436"/>
              <a:gd name="connsiteY5" fmla="*/ 458005 h 575013"/>
              <a:gd name="connsiteX6" fmla="*/ 130615 w 491436"/>
              <a:gd name="connsiteY6" fmla="*/ 459007 h 575013"/>
              <a:gd name="connsiteX7" fmla="*/ 71970 w 491436"/>
              <a:gd name="connsiteY7" fmla="*/ 419467 h 575013"/>
              <a:gd name="connsiteX8" fmla="*/ 0 w 491436"/>
              <a:gd name="connsiteY8" fmla="*/ 245718 h 575013"/>
              <a:gd name="connsiteX9" fmla="*/ 245718 w 491436"/>
              <a:gd name="connsiteY9" fmla="*/ 0 h 5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1436" h="575013">
                <a:moveTo>
                  <a:pt x="245718" y="0"/>
                </a:moveTo>
                <a:cubicBezTo>
                  <a:pt x="381424" y="0"/>
                  <a:pt x="491436" y="110012"/>
                  <a:pt x="491436" y="245718"/>
                </a:cubicBezTo>
                <a:cubicBezTo>
                  <a:pt x="491436" y="381424"/>
                  <a:pt x="381424" y="491436"/>
                  <a:pt x="245718" y="491436"/>
                </a:cubicBezTo>
                <a:lnTo>
                  <a:pt x="234466" y="490302"/>
                </a:lnTo>
                <a:lnTo>
                  <a:pt x="135396" y="575013"/>
                </a:lnTo>
                <a:lnTo>
                  <a:pt x="123695" y="458005"/>
                </a:lnTo>
                <a:lnTo>
                  <a:pt x="130615" y="459007"/>
                </a:lnTo>
                <a:lnTo>
                  <a:pt x="71970" y="419467"/>
                </a:lnTo>
                <a:cubicBezTo>
                  <a:pt x="27503" y="375001"/>
                  <a:pt x="0" y="313571"/>
                  <a:pt x="0" y="245718"/>
                </a:cubicBezTo>
                <a:cubicBezTo>
                  <a:pt x="0" y="110012"/>
                  <a:pt x="110012" y="0"/>
                  <a:pt x="245718" y="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124" name="Freeform 59">
            <a:extLst>
              <a:ext uri="{FF2B5EF4-FFF2-40B4-BE49-F238E27FC236}">
                <a16:creationId xmlns:a16="http://schemas.microsoft.com/office/drawing/2014/main" id="{AA1B837E-B80C-AE54-5013-FD08D0BDCB3D}"/>
              </a:ext>
            </a:extLst>
          </p:cNvPr>
          <p:cNvSpPr>
            <a:spLocks noEditPoints="1"/>
          </p:cNvSpPr>
          <p:nvPr/>
        </p:nvSpPr>
        <p:spPr bwMode="auto">
          <a:xfrm>
            <a:off x="7313167" y="3277554"/>
            <a:ext cx="466363" cy="307566"/>
          </a:xfrm>
          <a:custGeom>
            <a:avLst/>
            <a:gdLst/>
            <a:ahLst/>
            <a:cxnLst>
              <a:cxn ang="0">
                <a:pos x="333" y="51"/>
              </a:cxn>
              <a:cxn ang="0">
                <a:pos x="259" y="0"/>
              </a:cxn>
              <a:cxn ang="0">
                <a:pos x="170" y="225"/>
              </a:cxn>
              <a:cxn ang="0">
                <a:pos x="269" y="133"/>
              </a:cxn>
              <a:cxn ang="0">
                <a:pos x="333" y="51"/>
              </a:cxn>
              <a:cxn ang="0">
                <a:pos x="140" y="41"/>
              </a:cxn>
              <a:cxn ang="0">
                <a:pos x="155" y="56"/>
              </a:cxn>
              <a:cxn ang="0">
                <a:pos x="140" y="71"/>
              </a:cxn>
              <a:cxn ang="0">
                <a:pos x="125" y="56"/>
              </a:cxn>
              <a:cxn ang="0">
                <a:pos x="140" y="41"/>
              </a:cxn>
              <a:cxn ang="0">
                <a:pos x="105" y="101"/>
              </a:cxn>
              <a:cxn ang="0">
                <a:pos x="125" y="81"/>
              </a:cxn>
              <a:cxn ang="0">
                <a:pos x="145" y="101"/>
              </a:cxn>
              <a:cxn ang="0">
                <a:pos x="125" y="121"/>
              </a:cxn>
              <a:cxn ang="0">
                <a:pos x="105" y="101"/>
              </a:cxn>
              <a:cxn ang="0">
                <a:pos x="139" y="174"/>
              </a:cxn>
              <a:cxn ang="0">
                <a:pos x="116" y="151"/>
              </a:cxn>
              <a:cxn ang="0">
                <a:pos x="139" y="128"/>
              </a:cxn>
              <a:cxn ang="0">
                <a:pos x="162" y="151"/>
              </a:cxn>
              <a:cxn ang="0">
                <a:pos x="139" y="174"/>
              </a:cxn>
              <a:cxn ang="0">
                <a:pos x="180" y="213"/>
              </a:cxn>
              <a:cxn ang="0">
                <a:pos x="155" y="188"/>
              </a:cxn>
              <a:cxn ang="0">
                <a:pos x="180" y="163"/>
              </a:cxn>
              <a:cxn ang="0">
                <a:pos x="205" y="188"/>
              </a:cxn>
              <a:cxn ang="0">
                <a:pos x="180" y="213"/>
              </a:cxn>
              <a:cxn ang="0">
                <a:pos x="282" y="98"/>
              </a:cxn>
              <a:cxn ang="0">
                <a:pos x="252" y="68"/>
              </a:cxn>
              <a:cxn ang="0">
                <a:pos x="282" y="38"/>
              </a:cxn>
              <a:cxn ang="0">
                <a:pos x="312" y="68"/>
              </a:cxn>
              <a:cxn ang="0">
                <a:pos x="282" y="98"/>
              </a:cxn>
            </a:cxnLst>
            <a:rect l="0" t="0" r="r" b="b"/>
            <a:pathLst>
              <a:path w="349" h="230">
                <a:moveTo>
                  <a:pt x="333" y="51"/>
                </a:moveTo>
                <a:cubicBezTo>
                  <a:pt x="317" y="6"/>
                  <a:pt x="259" y="0"/>
                  <a:pt x="259" y="0"/>
                </a:cubicBezTo>
                <a:cubicBezTo>
                  <a:pt x="0" y="4"/>
                  <a:pt x="103" y="220"/>
                  <a:pt x="170" y="225"/>
                </a:cubicBezTo>
                <a:cubicBezTo>
                  <a:pt x="237" y="230"/>
                  <a:pt x="227" y="150"/>
                  <a:pt x="269" y="133"/>
                </a:cubicBezTo>
                <a:cubicBezTo>
                  <a:pt x="312" y="116"/>
                  <a:pt x="349" y="96"/>
                  <a:pt x="333" y="51"/>
                </a:cubicBezTo>
                <a:close/>
                <a:moveTo>
                  <a:pt x="140" y="41"/>
                </a:moveTo>
                <a:cubicBezTo>
                  <a:pt x="148" y="41"/>
                  <a:pt x="155" y="48"/>
                  <a:pt x="155" y="56"/>
                </a:cubicBezTo>
                <a:cubicBezTo>
                  <a:pt x="155" y="65"/>
                  <a:pt x="148" y="71"/>
                  <a:pt x="140" y="71"/>
                </a:cubicBezTo>
                <a:cubicBezTo>
                  <a:pt x="131" y="71"/>
                  <a:pt x="125" y="65"/>
                  <a:pt x="125" y="56"/>
                </a:cubicBezTo>
                <a:cubicBezTo>
                  <a:pt x="125" y="48"/>
                  <a:pt x="131" y="41"/>
                  <a:pt x="140" y="41"/>
                </a:cubicBezTo>
                <a:close/>
                <a:moveTo>
                  <a:pt x="105" y="101"/>
                </a:moveTo>
                <a:cubicBezTo>
                  <a:pt x="105" y="90"/>
                  <a:pt x="114" y="81"/>
                  <a:pt x="125" y="81"/>
                </a:cubicBezTo>
                <a:cubicBezTo>
                  <a:pt x="136" y="81"/>
                  <a:pt x="145" y="90"/>
                  <a:pt x="145" y="101"/>
                </a:cubicBezTo>
                <a:cubicBezTo>
                  <a:pt x="145" y="112"/>
                  <a:pt x="136" y="121"/>
                  <a:pt x="125" y="121"/>
                </a:cubicBezTo>
                <a:cubicBezTo>
                  <a:pt x="114" y="121"/>
                  <a:pt x="105" y="112"/>
                  <a:pt x="105" y="101"/>
                </a:cubicBezTo>
                <a:close/>
                <a:moveTo>
                  <a:pt x="139" y="174"/>
                </a:moveTo>
                <a:cubicBezTo>
                  <a:pt x="126" y="174"/>
                  <a:pt x="116" y="164"/>
                  <a:pt x="116" y="151"/>
                </a:cubicBezTo>
                <a:cubicBezTo>
                  <a:pt x="116" y="138"/>
                  <a:pt x="126" y="128"/>
                  <a:pt x="139" y="128"/>
                </a:cubicBezTo>
                <a:cubicBezTo>
                  <a:pt x="151" y="128"/>
                  <a:pt x="162" y="138"/>
                  <a:pt x="162" y="151"/>
                </a:cubicBezTo>
                <a:cubicBezTo>
                  <a:pt x="162" y="164"/>
                  <a:pt x="151" y="174"/>
                  <a:pt x="139" y="174"/>
                </a:cubicBezTo>
                <a:close/>
                <a:moveTo>
                  <a:pt x="180" y="213"/>
                </a:moveTo>
                <a:cubicBezTo>
                  <a:pt x="166" y="213"/>
                  <a:pt x="155" y="202"/>
                  <a:pt x="155" y="188"/>
                </a:cubicBezTo>
                <a:cubicBezTo>
                  <a:pt x="155" y="175"/>
                  <a:pt x="166" y="163"/>
                  <a:pt x="180" y="163"/>
                </a:cubicBezTo>
                <a:cubicBezTo>
                  <a:pt x="194" y="163"/>
                  <a:pt x="205" y="175"/>
                  <a:pt x="205" y="188"/>
                </a:cubicBezTo>
                <a:cubicBezTo>
                  <a:pt x="205" y="202"/>
                  <a:pt x="194" y="213"/>
                  <a:pt x="180" y="213"/>
                </a:cubicBezTo>
                <a:close/>
                <a:moveTo>
                  <a:pt x="282" y="98"/>
                </a:moveTo>
                <a:cubicBezTo>
                  <a:pt x="265" y="98"/>
                  <a:pt x="252" y="84"/>
                  <a:pt x="252" y="68"/>
                </a:cubicBezTo>
                <a:cubicBezTo>
                  <a:pt x="252" y="51"/>
                  <a:pt x="265" y="38"/>
                  <a:pt x="282" y="38"/>
                </a:cubicBezTo>
                <a:cubicBezTo>
                  <a:pt x="298" y="38"/>
                  <a:pt x="312" y="51"/>
                  <a:pt x="312" y="68"/>
                </a:cubicBezTo>
                <a:cubicBezTo>
                  <a:pt x="312" y="84"/>
                  <a:pt x="298" y="98"/>
                  <a:pt x="282" y="98"/>
                </a:cubicBezTo>
                <a:close/>
              </a:path>
            </a:pathLst>
          </a:custGeom>
          <a:solidFill>
            <a:srgbClr val="50C8F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458F7820-0B60-171B-0741-9ABCCE3E1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8418" y="2576157"/>
            <a:ext cx="588386" cy="688680"/>
          </a:xfrm>
          <a:custGeom>
            <a:avLst/>
            <a:gdLst>
              <a:gd name="connsiteX0" fmla="*/ 294193 w 588386"/>
              <a:gd name="connsiteY0" fmla="*/ 0 h 688680"/>
              <a:gd name="connsiteX1" fmla="*/ 588386 w 588386"/>
              <a:gd name="connsiteY1" fmla="*/ 294194 h 688680"/>
              <a:gd name="connsiteX2" fmla="*/ 294193 w 588386"/>
              <a:gd name="connsiteY2" fmla="*/ 588388 h 688680"/>
              <a:gd name="connsiteX3" fmla="*/ 280968 w 588386"/>
              <a:gd name="connsiteY3" fmla="*/ 587055 h 688680"/>
              <a:gd name="connsiteX4" fmla="*/ 160469 w 588386"/>
              <a:gd name="connsiteY4" fmla="*/ 688680 h 688680"/>
              <a:gd name="connsiteX5" fmla="*/ 148787 w 588386"/>
              <a:gd name="connsiteY5" fmla="*/ 548501 h 688680"/>
              <a:gd name="connsiteX6" fmla="*/ 129707 w 588386"/>
              <a:gd name="connsiteY6" fmla="*/ 538144 h 688680"/>
              <a:gd name="connsiteX7" fmla="*/ 0 w 588386"/>
              <a:gd name="connsiteY7" fmla="*/ 294194 h 688680"/>
              <a:gd name="connsiteX8" fmla="*/ 294193 w 588386"/>
              <a:gd name="connsiteY8" fmla="*/ 0 h 68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8386" h="688680">
                <a:moveTo>
                  <a:pt x="294193" y="0"/>
                </a:moveTo>
                <a:cubicBezTo>
                  <a:pt x="456671" y="0"/>
                  <a:pt x="588386" y="131715"/>
                  <a:pt x="588386" y="294194"/>
                </a:cubicBezTo>
                <a:cubicBezTo>
                  <a:pt x="588386" y="456673"/>
                  <a:pt x="456671" y="588388"/>
                  <a:pt x="294193" y="588388"/>
                </a:cubicBezTo>
                <a:lnTo>
                  <a:pt x="280968" y="587055"/>
                </a:lnTo>
                <a:lnTo>
                  <a:pt x="160469" y="688680"/>
                </a:lnTo>
                <a:lnTo>
                  <a:pt x="148787" y="548501"/>
                </a:lnTo>
                <a:lnTo>
                  <a:pt x="129707" y="538144"/>
                </a:lnTo>
                <a:cubicBezTo>
                  <a:pt x="51451" y="485276"/>
                  <a:pt x="0" y="395744"/>
                  <a:pt x="0" y="294194"/>
                </a:cubicBezTo>
                <a:cubicBezTo>
                  <a:pt x="0" y="131715"/>
                  <a:pt x="131715" y="0"/>
                  <a:pt x="294193" y="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grpSp>
        <p:nvGrpSpPr>
          <p:cNvPr id="115" name="Group 147">
            <a:extLst>
              <a:ext uri="{FF2B5EF4-FFF2-40B4-BE49-F238E27FC236}">
                <a16:creationId xmlns:a16="http://schemas.microsoft.com/office/drawing/2014/main" id="{50B7B4EC-1278-0564-FFBC-DA38D673D0FC}"/>
              </a:ext>
            </a:extLst>
          </p:cNvPr>
          <p:cNvGrpSpPr/>
          <p:nvPr/>
        </p:nvGrpSpPr>
        <p:grpSpPr>
          <a:xfrm>
            <a:off x="7233904" y="2656385"/>
            <a:ext cx="275806" cy="406186"/>
            <a:chOff x="5495925" y="1727200"/>
            <a:chExt cx="261938" cy="385763"/>
          </a:xfrm>
          <a:solidFill>
            <a:srgbClr val="50C8F2"/>
          </a:solidFill>
        </p:grpSpPr>
        <p:sp>
          <p:nvSpPr>
            <p:cNvPr id="116" name="Oval 60">
              <a:extLst>
                <a:ext uri="{FF2B5EF4-FFF2-40B4-BE49-F238E27FC236}">
                  <a16:creationId xmlns:a16="http://schemas.microsoft.com/office/drawing/2014/main" id="{090F5E28-1F36-B9E0-E812-03A2E1461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6413" y="1757363"/>
              <a:ext cx="88900" cy="889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Freeform 61">
              <a:extLst>
                <a:ext uri="{FF2B5EF4-FFF2-40B4-BE49-F238E27FC236}">
                  <a16:creationId xmlns:a16="http://schemas.microsoft.com/office/drawing/2014/main" id="{2A116DE5-71C3-14D7-6D7A-FEC333C46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163" y="1824038"/>
              <a:ext cx="139700" cy="288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3" y="198"/>
                </a:cxn>
                <a:cxn ang="0">
                  <a:pos x="107" y="229"/>
                </a:cxn>
                <a:cxn ang="0">
                  <a:pos x="24" y="0"/>
                </a:cxn>
                <a:cxn ang="0">
                  <a:pos x="0" y="6"/>
                </a:cxn>
              </a:cxnLst>
              <a:rect l="0" t="0" r="r" b="b"/>
              <a:pathLst>
                <a:path w="110" h="229">
                  <a:moveTo>
                    <a:pt x="0" y="6"/>
                  </a:moveTo>
                  <a:cubicBezTo>
                    <a:pt x="0" y="8"/>
                    <a:pt x="73" y="198"/>
                    <a:pt x="73" y="198"/>
                  </a:cubicBezTo>
                  <a:cubicBezTo>
                    <a:pt x="73" y="198"/>
                    <a:pt x="103" y="229"/>
                    <a:pt x="107" y="229"/>
                  </a:cubicBezTo>
                  <a:cubicBezTo>
                    <a:pt x="110" y="229"/>
                    <a:pt x="24" y="0"/>
                    <a:pt x="24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Freeform 62">
              <a:extLst>
                <a:ext uri="{FF2B5EF4-FFF2-40B4-BE49-F238E27FC236}">
                  <a16:creationId xmlns:a16="http://schemas.microsoft.com/office/drawing/2014/main" id="{A59CE385-8FA7-45EF-062D-89A97F01E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5" y="1824038"/>
              <a:ext cx="149225" cy="285750"/>
            </a:xfrm>
            <a:custGeom>
              <a:avLst/>
              <a:gdLst/>
              <a:ahLst/>
              <a:cxnLst>
                <a:cxn ang="0">
                  <a:pos x="93" y="8"/>
                </a:cxn>
                <a:cxn ang="0">
                  <a:pos x="25" y="155"/>
                </a:cxn>
                <a:cxn ang="0">
                  <a:pos x="0" y="180"/>
                </a:cxn>
                <a:cxn ang="0">
                  <a:pos x="8" y="146"/>
                </a:cxn>
                <a:cxn ang="0">
                  <a:pos x="73" y="0"/>
                </a:cxn>
                <a:cxn ang="0">
                  <a:pos x="94" y="6"/>
                </a:cxn>
                <a:cxn ang="0">
                  <a:pos x="93" y="8"/>
                </a:cxn>
              </a:cxnLst>
              <a:rect l="0" t="0" r="r" b="b"/>
              <a:pathLst>
                <a:path w="94" h="180">
                  <a:moveTo>
                    <a:pt x="93" y="8"/>
                  </a:moveTo>
                  <a:lnTo>
                    <a:pt x="25" y="155"/>
                  </a:lnTo>
                  <a:lnTo>
                    <a:pt x="0" y="180"/>
                  </a:lnTo>
                  <a:lnTo>
                    <a:pt x="8" y="146"/>
                  </a:lnTo>
                  <a:lnTo>
                    <a:pt x="73" y="0"/>
                  </a:lnTo>
                  <a:lnTo>
                    <a:pt x="94" y="6"/>
                  </a:lnTo>
                  <a:lnTo>
                    <a:pt x="93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Freeform 63">
              <a:extLst>
                <a:ext uri="{FF2B5EF4-FFF2-40B4-BE49-F238E27FC236}">
                  <a16:creationId xmlns:a16="http://schemas.microsoft.com/office/drawing/2014/main" id="{20567F43-12BD-0A83-DC81-71F97DA9D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5" y="1824038"/>
              <a:ext cx="149225" cy="285750"/>
            </a:xfrm>
            <a:custGeom>
              <a:avLst/>
              <a:gdLst/>
              <a:ahLst/>
              <a:cxnLst>
                <a:cxn ang="0">
                  <a:pos x="93" y="8"/>
                </a:cxn>
                <a:cxn ang="0">
                  <a:pos x="25" y="155"/>
                </a:cxn>
                <a:cxn ang="0">
                  <a:pos x="0" y="180"/>
                </a:cxn>
                <a:cxn ang="0">
                  <a:pos x="8" y="146"/>
                </a:cxn>
                <a:cxn ang="0">
                  <a:pos x="73" y="0"/>
                </a:cxn>
                <a:cxn ang="0">
                  <a:pos x="94" y="6"/>
                </a:cxn>
              </a:cxnLst>
              <a:rect l="0" t="0" r="r" b="b"/>
              <a:pathLst>
                <a:path w="94" h="180">
                  <a:moveTo>
                    <a:pt x="93" y="8"/>
                  </a:moveTo>
                  <a:lnTo>
                    <a:pt x="25" y="155"/>
                  </a:lnTo>
                  <a:lnTo>
                    <a:pt x="0" y="180"/>
                  </a:lnTo>
                  <a:lnTo>
                    <a:pt x="8" y="146"/>
                  </a:lnTo>
                  <a:lnTo>
                    <a:pt x="73" y="0"/>
                  </a:lnTo>
                  <a:lnTo>
                    <a:pt x="94" y="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Freeform 64">
              <a:extLst>
                <a:ext uri="{FF2B5EF4-FFF2-40B4-BE49-F238E27FC236}">
                  <a16:creationId xmlns:a16="http://schemas.microsoft.com/office/drawing/2014/main" id="{DCD0B7ED-DA74-22D1-B0B7-1D9AE4DEF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0" y="1727200"/>
              <a:ext cx="15875" cy="47625"/>
            </a:xfrm>
            <a:custGeom>
              <a:avLst/>
              <a:gdLst/>
              <a:ahLst/>
              <a:cxnLst>
                <a:cxn ang="0">
                  <a:pos x="13" y="32"/>
                </a:cxn>
                <a:cxn ang="0">
                  <a:pos x="7" y="38"/>
                </a:cxn>
                <a:cxn ang="0">
                  <a:pos x="7" y="38"/>
                </a:cxn>
                <a:cxn ang="0">
                  <a:pos x="0" y="3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13" y="6"/>
                </a:cxn>
                <a:cxn ang="0">
                  <a:pos x="13" y="32"/>
                </a:cxn>
              </a:cxnLst>
              <a:rect l="0" t="0" r="r" b="b"/>
              <a:pathLst>
                <a:path w="13" h="38">
                  <a:moveTo>
                    <a:pt x="13" y="32"/>
                  </a:moveTo>
                  <a:cubicBezTo>
                    <a:pt x="13" y="35"/>
                    <a:pt x="10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35"/>
                    <a:pt x="0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5" name="Group 140">
            <a:extLst>
              <a:ext uri="{FF2B5EF4-FFF2-40B4-BE49-F238E27FC236}">
                <a16:creationId xmlns:a16="http://schemas.microsoft.com/office/drawing/2014/main" id="{2B95D277-2F97-B1AB-597F-6F7C2C97336B}"/>
              </a:ext>
            </a:extLst>
          </p:cNvPr>
          <p:cNvGrpSpPr/>
          <p:nvPr/>
        </p:nvGrpSpPr>
        <p:grpSpPr>
          <a:xfrm>
            <a:off x="6336496" y="2732574"/>
            <a:ext cx="620146" cy="725453"/>
            <a:chOff x="4468813" y="1739900"/>
            <a:chExt cx="588963" cy="688975"/>
          </a:xfrm>
          <a:solidFill>
            <a:schemeClr val="accent2"/>
          </a:solidFill>
        </p:grpSpPr>
        <p:sp>
          <p:nvSpPr>
            <p:cNvPr id="112" name="Oval 30">
              <a:extLst>
                <a:ext uri="{FF2B5EF4-FFF2-40B4-BE49-F238E27FC236}">
                  <a16:creationId xmlns:a16="http://schemas.microsoft.com/office/drawing/2014/main" id="{CFA82724-6379-399C-2B6B-36EBB2110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8813" y="1739900"/>
              <a:ext cx="588963" cy="588963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13" name="Freeform 31">
              <a:extLst>
                <a:ext uri="{FF2B5EF4-FFF2-40B4-BE49-F238E27FC236}">
                  <a16:creationId xmlns:a16="http://schemas.microsoft.com/office/drawing/2014/main" id="{BF84EEE8-2D6A-46C1-4E86-BC06E57ED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289175"/>
              <a:ext cx="150813" cy="139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8"/>
                </a:cxn>
                <a:cxn ang="0">
                  <a:pos x="95" y="15"/>
                </a:cxn>
                <a:cxn ang="0">
                  <a:pos x="0" y="0"/>
                </a:cxn>
              </a:cxnLst>
              <a:rect l="0" t="0" r="r" b="b"/>
              <a:pathLst>
                <a:path w="95" h="88">
                  <a:moveTo>
                    <a:pt x="0" y="0"/>
                  </a:moveTo>
                  <a:lnTo>
                    <a:pt x="8" y="88"/>
                  </a:lnTo>
                  <a:lnTo>
                    <a:pt x="95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106" name="Group 139">
            <a:extLst>
              <a:ext uri="{FF2B5EF4-FFF2-40B4-BE49-F238E27FC236}">
                <a16:creationId xmlns:a16="http://schemas.microsoft.com/office/drawing/2014/main" id="{B8403D0F-8656-5B9F-0B23-DAD50645F9F4}"/>
              </a:ext>
            </a:extLst>
          </p:cNvPr>
          <p:cNvGrpSpPr/>
          <p:nvPr/>
        </p:nvGrpSpPr>
        <p:grpSpPr>
          <a:xfrm>
            <a:off x="6401686" y="2804451"/>
            <a:ext cx="461349" cy="459677"/>
            <a:chOff x="4530725" y="1808163"/>
            <a:chExt cx="438150" cy="436563"/>
          </a:xfrm>
          <a:solidFill>
            <a:schemeClr val="bg1"/>
          </a:solidFill>
        </p:grpSpPr>
        <p:sp>
          <p:nvSpPr>
            <p:cNvPr id="107" name="Freeform 65">
              <a:extLst>
                <a:ext uri="{FF2B5EF4-FFF2-40B4-BE49-F238E27FC236}">
                  <a16:creationId xmlns:a16="http://schemas.microsoft.com/office/drawing/2014/main" id="{EA052254-1541-F90E-94CF-EA266A78B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8838" y="1808163"/>
              <a:ext cx="160338" cy="43656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0" y="172"/>
                </a:cxn>
                <a:cxn ang="0">
                  <a:pos x="64" y="345"/>
                </a:cxn>
                <a:cxn ang="0">
                  <a:pos x="127" y="172"/>
                </a:cxn>
                <a:cxn ang="0">
                  <a:pos x="64" y="0"/>
                </a:cxn>
                <a:cxn ang="0">
                  <a:pos x="64" y="317"/>
                </a:cxn>
                <a:cxn ang="0">
                  <a:pos x="10" y="172"/>
                </a:cxn>
                <a:cxn ang="0">
                  <a:pos x="64" y="28"/>
                </a:cxn>
                <a:cxn ang="0">
                  <a:pos x="117" y="172"/>
                </a:cxn>
                <a:cxn ang="0">
                  <a:pos x="64" y="317"/>
                </a:cxn>
              </a:cxnLst>
              <a:rect l="0" t="0" r="r" b="b"/>
              <a:pathLst>
                <a:path w="127" h="345">
                  <a:moveTo>
                    <a:pt x="64" y="0"/>
                  </a:moveTo>
                  <a:cubicBezTo>
                    <a:pt x="29" y="0"/>
                    <a:pt x="0" y="77"/>
                    <a:pt x="0" y="172"/>
                  </a:cubicBezTo>
                  <a:cubicBezTo>
                    <a:pt x="0" y="268"/>
                    <a:pt x="29" y="345"/>
                    <a:pt x="64" y="345"/>
                  </a:cubicBezTo>
                  <a:cubicBezTo>
                    <a:pt x="99" y="345"/>
                    <a:pt x="127" y="268"/>
                    <a:pt x="127" y="172"/>
                  </a:cubicBezTo>
                  <a:cubicBezTo>
                    <a:pt x="127" y="77"/>
                    <a:pt x="99" y="0"/>
                    <a:pt x="64" y="0"/>
                  </a:cubicBezTo>
                  <a:close/>
                  <a:moveTo>
                    <a:pt x="64" y="317"/>
                  </a:moveTo>
                  <a:cubicBezTo>
                    <a:pt x="34" y="317"/>
                    <a:pt x="10" y="252"/>
                    <a:pt x="10" y="172"/>
                  </a:cubicBezTo>
                  <a:cubicBezTo>
                    <a:pt x="10" y="92"/>
                    <a:pt x="34" y="28"/>
                    <a:pt x="64" y="28"/>
                  </a:cubicBezTo>
                  <a:cubicBezTo>
                    <a:pt x="93" y="28"/>
                    <a:pt x="117" y="92"/>
                    <a:pt x="117" y="172"/>
                  </a:cubicBezTo>
                  <a:cubicBezTo>
                    <a:pt x="117" y="252"/>
                    <a:pt x="93" y="317"/>
                    <a:pt x="64" y="3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Freeform 66">
              <a:extLst>
                <a:ext uri="{FF2B5EF4-FFF2-40B4-BE49-F238E27FC236}">
                  <a16:creationId xmlns:a16="http://schemas.microsoft.com/office/drawing/2014/main" id="{0456BABF-3F47-D3D0-69B4-F787B749EF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0725" y="1946275"/>
              <a:ext cx="438150" cy="160338"/>
            </a:xfrm>
            <a:custGeom>
              <a:avLst/>
              <a:gdLst/>
              <a:ahLst/>
              <a:cxnLst>
                <a:cxn ang="0">
                  <a:pos x="346" y="63"/>
                </a:cxn>
                <a:cxn ang="0">
                  <a:pos x="173" y="0"/>
                </a:cxn>
                <a:cxn ang="0">
                  <a:pos x="0" y="63"/>
                </a:cxn>
                <a:cxn ang="0">
                  <a:pos x="173" y="127"/>
                </a:cxn>
                <a:cxn ang="0">
                  <a:pos x="346" y="63"/>
                </a:cxn>
                <a:cxn ang="0">
                  <a:pos x="28" y="63"/>
                </a:cxn>
                <a:cxn ang="0">
                  <a:pos x="173" y="10"/>
                </a:cxn>
                <a:cxn ang="0">
                  <a:pos x="317" y="63"/>
                </a:cxn>
                <a:cxn ang="0">
                  <a:pos x="173" y="117"/>
                </a:cxn>
                <a:cxn ang="0">
                  <a:pos x="28" y="63"/>
                </a:cxn>
              </a:cxnLst>
              <a:rect l="0" t="0" r="r" b="b"/>
              <a:pathLst>
                <a:path w="346" h="127">
                  <a:moveTo>
                    <a:pt x="346" y="63"/>
                  </a:moveTo>
                  <a:cubicBezTo>
                    <a:pt x="346" y="28"/>
                    <a:pt x="268" y="0"/>
                    <a:pt x="173" y="0"/>
                  </a:cubicBezTo>
                  <a:cubicBezTo>
                    <a:pt x="77" y="0"/>
                    <a:pt x="0" y="28"/>
                    <a:pt x="0" y="63"/>
                  </a:cubicBezTo>
                  <a:cubicBezTo>
                    <a:pt x="0" y="99"/>
                    <a:pt x="77" y="127"/>
                    <a:pt x="173" y="127"/>
                  </a:cubicBezTo>
                  <a:cubicBezTo>
                    <a:pt x="268" y="127"/>
                    <a:pt x="346" y="99"/>
                    <a:pt x="346" y="63"/>
                  </a:cubicBezTo>
                  <a:close/>
                  <a:moveTo>
                    <a:pt x="28" y="63"/>
                  </a:moveTo>
                  <a:cubicBezTo>
                    <a:pt x="28" y="34"/>
                    <a:pt x="93" y="10"/>
                    <a:pt x="173" y="10"/>
                  </a:cubicBezTo>
                  <a:cubicBezTo>
                    <a:pt x="253" y="10"/>
                    <a:pt x="317" y="34"/>
                    <a:pt x="317" y="63"/>
                  </a:cubicBezTo>
                  <a:cubicBezTo>
                    <a:pt x="317" y="93"/>
                    <a:pt x="253" y="117"/>
                    <a:pt x="173" y="117"/>
                  </a:cubicBezTo>
                  <a:cubicBezTo>
                    <a:pt x="93" y="117"/>
                    <a:pt x="28" y="93"/>
                    <a:pt x="28" y="6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Freeform 67">
              <a:extLst>
                <a:ext uri="{FF2B5EF4-FFF2-40B4-BE49-F238E27FC236}">
                  <a16:creationId xmlns:a16="http://schemas.microsoft.com/office/drawing/2014/main" id="{91EFCA10-DC37-D7C1-15EC-2FECBF84E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2475" y="1839913"/>
              <a:ext cx="373063" cy="373063"/>
            </a:xfrm>
            <a:custGeom>
              <a:avLst/>
              <a:gdLst/>
              <a:ahLst/>
              <a:cxnLst>
                <a:cxn ang="0">
                  <a:pos x="269" y="25"/>
                </a:cxn>
                <a:cxn ang="0">
                  <a:pos x="102" y="102"/>
                </a:cxn>
                <a:cxn ang="0">
                  <a:pos x="25" y="270"/>
                </a:cxn>
                <a:cxn ang="0">
                  <a:pos x="192" y="192"/>
                </a:cxn>
                <a:cxn ang="0">
                  <a:pos x="269" y="25"/>
                </a:cxn>
                <a:cxn ang="0">
                  <a:pos x="44" y="250"/>
                </a:cxn>
                <a:cxn ang="0">
                  <a:pos x="109" y="110"/>
                </a:cxn>
                <a:cxn ang="0">
                  <a:pos x="249" y="45"/>
                </a:cxn>
                <a:cxn ang="0">
                  <a:pos x="184" y="185"/>
                </a:cxn>
                <a:cxn ang="0">
                  <a:pos x="44" y="250"/>
                </a:cxn>
              </a:cxnLst>
              <a:rect l="0" t="0" r="r" b="b"/>
              <a:pathLst>
                <a:path w="294" h="294">
                  <a:moveTo>
                    <a:pt x="269" y="25"/>
                  </a:moveTo>
                  <a:cubicBezTo>
                    <a:pt x="244" y="0"/>
                    <a:pt x="169" y="35"/>
                    <a:pt x="102" y="102"/>
                  </a:cubicBezTo>
                  <a:cubicBezTo>
                    <a:pt x="34" y="170"/>
                    <a:pt x="0" y="245"/>
                    <a:pt x="25" y="270"/>
                  </a:cubicBezTo>
                  <a:cubicBezTo>
                    <a:pt x="49" y="294"/>
                    <a:pt x="124" y="260"/>
                    <a:pt x="192" y="192"/>
                  </a:cubicBezTo>
                  <a:cubicBezTo>
                    <a:pt x="259" y="125"/>
                    <a:pt x="294" y="50"/>
                    <a:pt x="269" y="25"/>
                  </a:cubicBezTo>
                  <a:close/>
                  <a:moveTo>
                    <a:pt x="44" y="250"/>
                  </a:moveTo>
                  <a:cubicBezTo>
                    <a:pt x="24" y="229"/>
                    <a:pt x="53" y="166"/>
                    <a:pt x="109" y="110"/>
                  </a:cubicBezTo>
                  <a:cubicBezTo>
                    <a:pt x="166" y="53"/>
                    <a:pt x="228" y="24"/>
                    <a:pt x="249" y="45"/>
                  </a:cubicBezTo>
                  <a:cubicBezTo>
                    <a:pt x="270" y="66"/>
                    <a:pt x="241" y="129"/>
                    <a:pt x="184" y="185"/>
                  </a:cubicBezTo>
                  <a:cubicBezTo>
                    <a:pt x="128" y="242"/>
                    <a:pt x="65" y="271"/>
                    <a:pt x="44" y="2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Freeform 68">
              <a:extLst>
                <a:ext uri="{FF2B5EF4-FFF2-40B4-BE49-F238E27FC236}">
                  <a16:creationId xmlns:a16="http://schemas.microsoft.com/office/drawing/2014/main" id="{958F9018-280A-8C6F-A4BF-00E23ABE99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2475" y="1839913"/>
              <a:ext cx="373063" cy="373063"/>
            </a:xfrm>
            <a:custGeom>
              <a:avLst/>
              <a:gdLst/>
              <a:ahLst/>
              <a:cxnLst>
                <a:cxn ang="0">
                  <a:pos x="269" y="270"/>
                </a:cxn>
                <a:cxn ang="0">
                  <a:pos x="192" y="102"/>
                </a:cxn>
                <a:cxn ang="0">
                  <a:pos x="25" y="25"/>
                </a:cxn>
                <a:cxn ang="0">
                  <a:pos x="102" y="192"/>
                </a:cxn>
                <a:cxn ang="0">
                  <a:pos x="269" y="270"/>
                </a:cxn>
                <a:cxn ang="0">
                  <a:pos x="44" y="45"/>
                </a:cxn>
                <a:cxn ang="0">
                  <a:pos x="184" y="110"/>
                </a:cxn>
                <a:cxn ang="0">
                  <a:pos x="249" y="250"/>
                </a:cxn>
                <a:cxn ang="0">
                  <a:pos x="109" y="185"/>
                </a:cxn>
                <a:cxn ang="0">
                  <a:pos x="44" y="45"/>
                </a:cxn>
              </a:cxnLst>
              <a:rect l="0" t="0" r="r" b="b"/>
              <a:pathLst>
                <a:path w="294" h="294">
                  <a:moveTo>
                    <a:pt x="269" y="270"/>
                  </a:moveTo>
                  <a:cubicBezTo>
                    <a:pt x="294" y="245"/>
                    <a:pt x="259" y="170"/>
                    <a:pt x="192" y="102"/>
                  </a:cubicBezTo>
                  <a:cubicBezTo>
                    <a:pt x="124" y="35"/>
                    <a:pt x="49" y="0"/>
                    <a:pt x="25" y="25"/>
                  </a:cubicBezTo>
                  <a:cubicBezTo>
                    <a:pt x="0" y="50"/>
                    <a:pt x="34" y="125"/>
                    <a:pt x="102" y="192"/>
                  </a:cubicBezTo>
                  <a:cubicBezTo>
                    <a:pt x="169" y="260"/>
                    <a:pt x="244" y="294"/>
                    <a:pt x="269" y="270"/>
                  </a:cubicBezTo>
                  <a:close/>
                  <a:moveTo>
                    <a:pt x="44" y="45"/>
                  </a:moveTo>
                  <a:cubicBezTo>
                    <a:pt x="65" y="24"/>
                    <a:pt x="128" y="53"/>
                    <a:pt x="184" y="110"/>
                  </a:cubicBezTo>
                  <a:cubicBezTo>
                    <a:pt x="241" y="166"/>
                    <a:pt x="270" y="229"/>
                    <a:pt x="249" y="250"/>
                  </a:cubicBezTo>
                  <a:cubicBezTo>
                    <a:pt x="228" y="271"/>
                    <a:pt x="166" y="242"/>
                    <a:pt x="109" y="185"/>
                  </a:cubicBezTo>
                  <a:cubicBezTo>
                    <a:pt x="53" y="129"/>
                    <a:pt x="24" y="66"/>
                    <a:pt x="44" y="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Oval 69">
              <a:extLst>
                <a:ext uri="{FF2B5EF4-FFF2-40B4-BE49-F238E27FC236}">
                  <a16:creationId xmlns:a16="http://schemas.microsoft.com/office/drawing/2014/main" id="{F2B948EA-7F55-3334-D440-5C471FF44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875" y="1993900"/>
              <a:ext cx="68263" cy="666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id="{C6251C5F-4B86-E663-AC3C-71DCC1305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9794" y="2081372"/>
            <a:ext cx="491436" cy="575013"/>
          </a:xfrm>
          <a:custGeom>
            <a:avLst/>
            <a:gdLst>
              <a:gd name="connsiteX0" fmla="*/ 245718 w 491436"/>
              <a:gd name="connsiteY0" fmla="*/ 0 h 575013"/>
              <a:gd name="connsiteX1" fmla="*/ 491436 w 491436"/>
              <a:gd name="connsiteY1" fmla="*/ 245718 h 575013"/>
              <a:gd name="connsiteX2" fmla="*/ 419467 w 491436"/>
              <a:gd name="connsiteY2" fmla="*/ 419467 h 575013"/>
              <a:gd name="connsiteX3" fmla="*/ 361136 w 491436"/>
              <a:gd name="connsiteY3" fmla="*/ 458795 h 575013"/>
              <a:gd name="connsiteX4" fmla="*/ 366070 w 491436"/>
              <a:gd name="connsiteY4" fmla="*/ 458005 h 575013"/>
              <a:gd name="connsiteX5" fmla="*/ 356041 w 491436"/>
              <a:gd name="connsiteY5" fmla="*/ 575013 h 575013"/>
              <a:gd name="connsiteX6" fmla="*/ 255445 w 491436"/>
              <a:gd name="connsiteY6" fmla="*/ 490456 h 575013"/>
              <a:gd name="connsiteX7" fmla="*/ 245718 w 491436"/>
              <a:gd name="connsiteY7" fmla="*/ 491436 h 575013"/>
              <a:gd name="connsiteX8" fmla="*/ 0 w 491436"/>
              <a:gd name="connsiteY8" fmla="*/ 245718 h 575013"/>
              <a:gd name="connsiteX9" fmla="*/ 245718 w 491436"/>
              <a:gd name="connsiteY9" fmla="*/ 0 h 5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1436" h="575013">
                <a:moveTo>
                  <a:pt x="245718" y="0"/>
                </a:moveTo>
                <a:cubicBezTo>
                  <a:pt x="381424" y="0"/>
                  <a:pt x="491436" y="110012"/>
                  <a:pt x="491436" y="245718"/>
                </a:cubicBezTo>
                <a:cubicBezTo>
                  <a:pt x="491436" y="313571"/>
                  <a:pt x="463933" y="375001"/>
                  <a:pt x="419467" y="419467"/>
                </a:cubicBezTo>
                <a:lnTo>
                  <a:pt x="361136" y="458795"/>
                </a:lnTo>
                <a:lnTo>
                  <a:pt x="366070" y="458005"/>
                </a:lnTo>
                <a:lnTo>
                  <a:pt x="356041" y="575013"/>
                </a:lnTo>
                <a:lnTo>
                  <a:pt x="255445" y="490456"/>
                </a:lnTo>
                <a:lnTo>
                  <a:pt x="245718" y="491436"/>
                </a:lnTo>
                <a:cubicBezTo>
                  <a:pt x="110012" y="491436"/>
                  <a:pt x="0" y="381424"/>
                  <a:pt x="0" y="245718"/>
                </a:cubicBezTo>
                <a:cubicBezTo>
                  <a:pt x="0" y="110012"/>
                  <a:pt x="110012" y="0"/>
                  <a:pt x="245718" y="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grpSp>
        <p:nvGrpSpPr>
          <p:cNvPr id="99" name="Group 154">
            <a:extLst>
              <a:ext uri="{FF2B5EF4-FFF2-40B4-BE49-F238E27FC236}">
                <a16:creationId xmlns:a16="http://schemas.microsoft.com/office/drawing/2014/main" id="{C0345705-C712-A146-E819-56E1ED75BA15}"/>
              </a:ext>
            </a:extLst>
          </p:cNvPr>
          <p:cNvGrpSpPr/>
          <p:nvPr/>
        </p:nvGrpSpPr>
        <p:grpSpPr>
          <a:xfrm>
            <a:off x="7703608" y="2211753"/>
            <a:ext cx="167155" cy="299208"/>
            <a:chOff x="4129088" y="1333500"/>
            <a:chExt cx="158750" cy="284163"/>
          </a:xfrm>
          <a:solidFill>
            <a:srgbClr val="50C8F2"/>
          </a:solidFill>
        </p:grpSpPr>
        <p:sp>
          <p:nvSpPr>
            <p:cNvPr id="100" name="Freeform 70">
              <a:extLst>
                <a:ext uri="{FF2B5EF4-FFF2-40B4-BE49-F238E27FC236}">
                  <a16:creationId xmlns:a16="http://schemas.microsoft.com/office/drawing/2014/main" id="{9B3155F4-EC46-506E-5555-8DD73B511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9088" y="1333500"/>
              <a:ext cx="158750" cy="158750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0" y="63"/>
                </a:cxn>
                <a:cxn ang="0">
                  <a:pos x="63" y="126"/>
                </a:cxn>
                <a:cxn ang="0">
                  <a:pos x="126" y="63"/>
                </a:cxn>
                <a:cxn ang="0">
                  <a:pos x="63" y="0"/>
                </a:cxn>
                <a:cxn ang="0">
                  <a:pos x="63" y="114"/>
                </a:cxn>
                <a:cxn ang="0">
                  <a:pos x="12" y="63"/>
                </a:cxn>
                <a:cxn ang="0">
                  <a:pos x="63" y="12"/>
                </a:cxn>
                <a:cxn ang="0">
                  <a:pos x="115" y="63"/>
                </a:cxn>
                <a:cxn ang="0">
                  <a:pos x="63" y="114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9" y="0"/>
                    <a:pt x="0" y="28"/>
                    <a:pt x="0" y="63"/>
                  </a:cubicBezTo>
                  <a:cubicBezTo>
                    <a:pt x="0" y="98"/>
                    <a:pt x="29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8"/>
                    <a:pt x="98" y="0"/>
                    <a:pt x="63" y="0"/>
                  </a:cubicBezTo>
                  <a:close/>
                  <a:moveTo>
                    <a:pt x="63" y="114"/>
                  </a:moveTo>
                  <a:cubicBezTo>
                    <a:pt x="35" y="114"/>
                    <a:pt x="12" y="91"/>
                    <a:pt x="12" y="63"/>
                  </a:cubicBezTo>
                  <a:cubicBezTo>
                    <a:pt x="12" y="35"/>
                    <a:pt x="35" y="12"/>
                    <a:pt x="63" y="12"/>
                  </a:cubicBezTo>
                  <a:cubicBezTo>
                    <a:pt x="92" y="12"/>
                    <a:pt x="115" y="35"/>
                    <a:pt x="115" y="63"/>
                  </a:cubicBezTo>
                  <a:cubicBezTo>
                    <a:pt x="115" y="91"/>
                    <a:pt x="92" y="114"/>
                    <a:pt x="63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Rectangle 71">
              <a:extLst>
                <a:ext uri="{FF2B5EF4-FFF2-40B4-BE49-F238E27FC236}">
                  <a16:creationId xmlns:a16="http://schemas.microsoft.com/office/drawing/2014/main" id="{2A4EE69F-C41E-29A4-4CB1-C195B52B3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8938" y="1484313"/>
              <a:ext cx="20638" cy="777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Freeform 72">
              <a:extLst>
                <a:ext uri="{FF2B5EF4-FFF2-40B4-BE49-F238E27FC236}">
                  <a16:creationId xmlns:a16="http://schemas.microsoft.com/office/drawing/2014/main" id="{3B4BB9DF-C27F-D2F4-31E2-7A27BEFC1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2588" y="1509713"/>
              <a:ext cx="33338" cy="107950"/>
            </a:xfrm>
            <a:custGeom>
              <a:avLst/>
              <a:gdLst/>
              <a:ahLst/>
              <a:cxnLst>
                <a:cxn ang="0">
                  <a:pos x="27" y="71"/>
                </a:cxn>
                <a:cxn ang="0">
                  <a:pos x="13" y="85"/>
                </a:cxn>
                <a:cxn ang="0">
                  <a:pos x="13" y="85"/>
                </a:cxn>
                <a:cxn ang="0">
                  <a:pos x="0" y="71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27" y="13"/>
                </a:cxn>
                <a:cxn ang="0">
                  <a:pos x="27" y="71"/>
                </a:cxn>
              </a:cxnLst>
              <a:rect l="0" t="0" r="r" b="b"/>
              <a:pathLst>
                <a:path w="27" h="85">
                  <a:moveTo>
                    <a:pt x="27" y="71"/>
                  </a:moveTo>
                  <a:cubicBezTo>
                    <a:pt x="27" y="79"/>
                    <a:pt x="21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6" y="85"/>
                    <a:pt x="0" y="79"/>
                    <a:pt x="0" y="7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lnTo>
                    <a:pt x="27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Group 138">
            <a:extLst>
              <a:ext uri="{FF2B5EF4-FFF2-40B4-BE49-F238E27FC236}">
                <a16:creationId xmlns:a16="http://schemas.microsoft.com/office/drawing/2014/main" id="{EF70A134-3832-DA14-C3FE-00545637FCB9}"/>
              </a:ext>
            </a:extLst>
          </p:cNvPr>
          <p:cNvGrpSpPr/>
          <p:nvPr/>
        </p:nvGrpSpPr>
        <p:grpSpPr>
          <a:xfrm>
            <a:off x="5589394" y="2972683"/>
            <a:ext cx="566657" cy="665278"/>
            <a:chOff x="3767138" y="1962150"/>
            <a:chExt cx="538163" cy="631826"/>
          </a:xfrm>
          <a:solidFill>
            <a:schemeClr val="accent1"/>
          </a:solidFill>
        </p:grpSpPr>
        <p:sp>
          <p:nvSpPr>
            <p:cNvPr id="96" name="Oval 46">
              <a:extLst>
                <a:ext uri="{FF2B5EF4-FFF2-40B4-BE49-F238E27FC236}">
                  <a16:creationId xmlns:a16="http://schemas.microsoft.com/office/drawing/2014/main" id="{44F005E9-3ECE-FA0A-2355-C8021DCD8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7138" y="1962150"/>
              <a:ext cx="538163" cy="539750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97" name="Freeform 47">
              <a:extLst>
                <a:ext uri="{FF2B5EF4-FFF2-40B4-BE49-F238E27FC236}">
                  <a16:creationId xmlns:a16="http://schemas.microsoft.com/office/drawing/2014/main" id="{8A725C26-4729-F021-99BC-FCC020CF3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3" y="2465388"/>
              <a:ext cx="138113" cy="128588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0" y="81"/>
                </a:cxn>
                <a:cxn ang="0">
                  <a:pos x="0" y="13"/>
                </a:cxn>
                <a:cxn ang="0">
                  <a:pos x="87" y="0"/>
                </a:cxn>
              </a:cxnLst>
              <a:rect l="0" t="0" r="r" b="b"/>
              <a:pathLst>
                <a:path w="87" h="81">
                  <a:moveTo>
                    <a:pt x="87" y="0"/>
                  </a:moveTo>
                  <a:lnTo>
                    <a:pt x="80" y="81"/>
                  </a:lnTo>
                  <a:lnTo>
                    <a:pt x="0" y="13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93" name="Group 137">
            <a:extLst>
              <a:ext uri="{FF2B5EF4-FFF2-40B4-BE49-F238E27FC236}">
                <a16:creationId xmlns:a16="http://schemas.microsoft.com/office/drawing/2014/main" id="{E17E7CB0-B540-6266-8A6E-CF88AD0EF106}"/>
              </a:ext>
            </a:extLst>
          </p:cNvPr>
          <p:cNvGrpSpPr/>
          <p:nvPr/>
        </p:nvGrpSpPr>
        <p:grpSpPr>
          <a:xfrm>
            <a:off x="5771574" y="3093035"/>
            <a:ext cx="255747" cy="322609"/>
            <a:chOff x="3940175" y="2076450"/>
            <a:chExt cx="242888" cy="306388"/>
          </a:xfrm>
          <a:solidFill>
            <a:schemeClr val="bg1"/>
          </a:solidFill>
        </p:grpSpPr>
        <p:sp>
          <p:nvSpPr>
            <p:cNvPr id="94" name="Freeform 73">
              <a:extLst>
                <a:ext uri="{FF2B5EF4-FFF2-40B4-BE49-F238E27FC236}">
                  <a16:creationId xmlns:a16="http://schemas.microsoft.com/office/drawing/2014/main" id="{ECE8B8AB-B4E7-0F4F-C9D4-72AEDCE4F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1138" y="2078038"/>
              <a:ext cx="161925" cy="304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102" y="192"/>
                </a:cxn>
                <a:cxn ang="0">
                  <a:pos x="0" y="0"/>
                </a:cxn>
                <a:cxn ang="0">
                  <a:pos x="15" y="74"/>
                </a:cxn>
                <a:cxn ang="0">
                  <a:pos x="69" y="167"/>
                </a:cxn>
                <a:cxn ang="0">
                  <a:pos x="15" y="167"/>
                </a:cxn>
                <a:cxn ang="0">
                  <a:pos x="15" y="74"/>
                </a:cxn>
              </a:cxnLst>
              <a:rect l="0" t="0" r="r" b="b"/>
              <a:pathLst>
                <a:path w="102" h="192">
                  <a:moveTo>
                    <a:pt x="0" y="0"/>
                  </a:moveTo>
                  <a:lnTo>
                    <a:pt x="0" y="192"/>
                  </a:lnTo>
                  <a:lnTo>
                    <a:pt x="102" y="192"/>
                  </a:lnTo>
                  <a:lnTo>
                    <a:pt x="0" y="0"/>
                  </a:lnTo>
                  <a:close/>
                  <a:moveTo>
                    <a:pt x="15" y="74"/>
                  </a:moveTo>
                  <a:lnTo>
                    <a:pt x="69" y="167"/>
                  </a:lnTo>
                  <a:lnTo>
                    <a:pt x="15" y="167"/>
                  </a:lnTo>
                  <a:lnTo>
                    <a:pt x="15" y="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Rectangle 74">
              <a:extLst>
                <a:ext uri="{FF2B5EF4-FFF2-40B4-BE49-F238E27FC236}">
                  <a16:creationId xmlns:a16="http://schemas.microsoft.com/office/drawing/2014/main" id="{AA5D1BA3-03A1-4B6A-4D1C-480860AD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0175" y="2076450"/>
              <a:ext cx="39688" cy="3000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6" name="Group 132">
            <a:extLst>
              <a:ext uri="{FF2B5EF4-FFF2-40B4-BE49-F238E27FC236}">
                <a16:creationId xmlns:a16="http://schemas.microsoft.com/office/drawing/2014/main" id="{D428B229-D994-BBCA-407E-9D8F4BAF4078}"/>
              </a:ext>
            </a:extLst>
          </p:cNvPr>
          <p:cNvGrpSpPr/>
          <p:nvPr/>
        </p:nvGrpSpPr>
        <p:grpSpPr>
          <a:xfrm>
            <a:off x="7813554" y="2758348"/>
            <a:ext cx="491435" cy="575013"/>
            <a:chOff x="3308350" y="1454150"/>
            <a:chExt cx="466725" cy="546101"/>
          </a:xfrm>
          <a:solidFill>
            <a:schemeClr val="accent2"/>
          </a:solidFill>
        </p:grpSpPr>
        <p:sp>
          <p:nvSpPr>
            <p:cNvPr id="90" name="Oval 36">
              <a:extLst>
                <a:ext uri="{FF2B5EF4-FFF2-40B4-BE49-F238E27FC236}">
                  <a16:creationId xmlns:a16="http://schemas.microsoft.com/office/drawing/2014/main" id="{C9FFFCA1-A32C-67D7-CD41-796FB70FE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8350" y="1454150"/>
              <a:ext cx="466725" cy="465138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91" name="Freeform 37">
              <a:extLst>
                <a:ext uri="{FF2B5EF4-FFF2-40B4-BE49-F238E27FC236}">
                  <a16:creationId xmlns:a16="http://schemas.microsoft.com/office/drawing/2014/main" id="{2C102FD1-E5B6-51A5-CCB2-6B11FF15E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950" y="1887538"/>
              <a:ext cx="120650" cy="11271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0" y="71"/>
                </a:cxn>
                <a:cxn ang="0">
                  <a:pos x="0" y="12"/>
                </a:cxn>
                <a:cxn ang="0">
                  <a:pos x="76" y="0"/>
                </a:cxn>
              </a:cxnLst>
              <a:rect l="0" t="0" r="r" b="b"/>
              <a:pathLst>
                <a:path w="76" h="71">
                  <a:moveTo>
                    <a:pt x="76" y="0"/>
                  </a:moveTo>
                  <a:lnTo>
                    <a:pt x="70" y="71"/>
                  </a:lnTo>
                  <a:lnTo>
                    <a:pt x="0" y="1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sp>
        <p:nvSpPr>
          <p:cNvPr id="89" name="Freeform 75">
            <a:extLst>
              <a:ext uri="{FF2B5EF4-FFF2-40B4-BE49-F238E27FC236}">
                <a16:creationId xmlns:a16="http://schemas.microsoft.com/office/drawing/2014/main" id="{332A8E4E-F50C-1523-E7DE-49CBA4C7CAE2}"/>
              </a:ext>
            </a:extLst>
          </p:cNvPr>
          <p:cNvSpPr>
            <a:spLocks noEditPoints="1"/>
          </p:cNvSpPr>
          <p:nvPr/>
        </p:nvSpPr>
        <p:spPr bwMode="auto">
          <a:xfrm>
            <a:off x="7925549" y="2855299"/>
            <a:ext cx="289179" cy="292522"/>
          </a:xfrm>
          <a:custGeom>
            <a:avLst/>
            <a:gdLst/>
            <a:ahLst/>
            <a:cxnLst>
              <a:cxn ang="0">
                <a:pos x="139" y="105"/>
              </a:cxn>
              <a:cxn ang="0">
                <a:pos x="134" y="93"/>
              </a:cxn>
              <a:cxn ang="0">
                <a:pos x="134" y="42"/>
              </a:cxn>
              <a:cxn ang="0">
                <a:pos x="139" y="35"/>
              </a:cxn>
              <a:cxn ang="0">
                <a:pos x="140" y="35"/>
              </a:cxn>
              <a:cxn ang="0">
                <a:pos x="140" y="12"/>
              </a:cxn>
              <a:cxn ang="0">
                <a:pos x="139" y="12"/>
              </a:cxn>
              <a:cxn ang="0">
                <a:pos x="139" y="12"/>
              </a:cxn>
              <a:cxn ang="0">
                <a:pos x="108" y="0"/>
              </a:cxn>
              <a:cxn ang="0">
                <a:pos x="77" y="12"/>
              </a:cxn>
              <a:cxn ang="0">
                <a:pos x="77" y="12"/>
              </a:cxn>
              <a:cxn ang="0">
                <a:pos x="76" y="12"/>
              </a:cxn>
              <a:cxn ang="0">
                <a:pos x="76" y="35"/>
              </a:cxn>
              <a:cxn ang="0">
                <a:pos x="77" y="35"/>
              </a:cxn>
              <a:cxn ang="0">
                <a:pos x="86" y="42"/>
              </a:cxn>
              <a:cxn ang="0">
                <a:pos x="86" y="93"/>
              </a:cxn>
              <a:cxn ang="0">
                <a:pos x="79" y="105"/>
              </a:cxn>
              <a:cxn ang="0">
                <a:pos x="29" y="200"/>
              </a:cxn>
              <a:cxn ang="0">
                <a:pos x="108" y="218"/>
              </a:cxn>
              <a:cxn ang="0">
                <a:pos x="187" y="200"/>
              </a:cxn>
              <a:cxn ang="0">
                <a:pos x="139" y="105"/>
              </a:cxn>
              <a:cxn ang="0">
                <a:pos x="137" y="201"/>
              </a:cxn>
              <a:cxn ang="0">
                <a:pos x="172" y="177"/>
              </a:cxn>
              <a:cxn ang="0">
                <a:pos x="142" y="126"/>
              </a:cxn>
              <a:cxn ang="0">
                <a:pos x="183" y="179"/>
              </a:cxn>
              <a:cxn ang="0">
                <a:pos x="137" y="201"/>
              </a:cxn>
            </a:cxnLst>
            <a:rect l="0" t="0" r="r" b="b"/>
            <a:pathLst>
              <a:path w="217" h="219">
                <a:moveTo>
                  <a:pt x="139" y="105"/>
                </a:moveTo>
                <a:cubicBezTo>
                  <a:pt x="139" y="105"/>
                  <a:pt x="134" y="103"/>
                  <a:pt x="134" y="93"/>
                </a:cubicBezTo>
                <a:cubicBezTo>
                  <a:pt x="134" y="84"/>
                  <a:pt x="134" y="52"/>
                  <a:pt x="134" y="42"/>
                </a:cubicBezTo>
                <a:cubicBezTo>
                  <a:pt x="137" y="40"/>
                  <a:pt x="139" y="37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5"/>
                  <a:pt x="125" y="0"/>
                  <a:pt x="108" y="0"/>
                </a:cubicBezTo>
                <a:cubicBezTo>
                  <a:pt x="91" y="0"/>
                  <a:pt x="77" y="5"/>
                  <a:pt x="77" y="12"/>
                </a:cubicBezTo>
                <a:cubicBezTo>
                  <a:pt x="77" y="12"/>
                  <a:pt x="77" y="12"/>
                  <a:pt x="77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35"/>
                  <a:pt x="76" y="35"/>
                  <a:pt x="76" y="35"/>
                </a:cubicBezTo>
                <a:cubicBezTo>
                  <a:pt x="77" y="35"/>
                  <a:pt x="77" y="35"/>
                  <a:pt x="77" y="35"/>
                </a:cubicBezTo>
                <a:cubicBezTo>
                  <a:pt x="77" y="38"/>
                  <a:pt x="79" y="40"/>
                  <a:pt x="86" y="42"/>
                </a:cubicBezTo>
                <a:cubicBezTo>
                  <a:pt x="86" y="53"/>
                  <a:pt x="86" y="85"/>
                  <a:pt x="86" y="93"/>
                </a:cubicBezTo>
                <a:cubicBezTo>
                  <a:pt x="86" y="103"/>
                  <a:pt x="79" y="105"/>
                  <a:pt x="79" y="105"/>
                </a:cubicBezTo>
                <a:cubicBezTo>
                  <a:pt x="67" y="112"/>
                  <a:pt x="0" y="180"/>
                  <a:pt x="29" y="200"/>
                </a:cubicBezTo>
                <a:cubicBezTo>
                  <a:pt x="56" y="219"/>
                  <a:pt x="100" y="218"/>
                  <a:pt x="108" y="218"/>
                </a:cubicBezTo>
                <a:cubicBezTo>
                  <a:pt x="117" y="218"/>
                  <a:pt x="161" y="219"/>
                  <a:pt x="187" y="200"/>
                </a:cubicBezTo>
                <a:cubicBezTo>
                  <a:pt x="217" y="180"/>
                  <a:pt x="150" y="112"/>
                  <a:pt x="139" y="105"/>
                </a:cubicBezTo>
                <a:close/>
                <a:moveTo>
                  <a:pt x="137" y="201"/>
                </a:moveTo>
                <a:cubicBezTo>
                  <a:pt x="137" y="201"/>
                  <a:pt x="170" y="195"/>
                  <a:pt x="172" y="177"/>
                </a:cubicBezTo>
                <a:cubicBezTo>
                  <a:pt x="173" y="159"/>
                  <a:pt x="142" y="126"/>
                  <a:pt x="142" y="126"/>
                </a:cubicBezTo>
                <a:cubicBezTo>
                  <a:pt x="142" y="126"/>
                  <a:pt x="183" y="158"/>
                  <a:pt x="183" y="179"/>
                </a:cubicBezTo>
                <a:cubicBezTo>
                  <a:pt x="182" y="201"/>
                  <a:pt x="137" y="201"/>
                  <a:pt x="137" y="20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8545C8DD-5DF1-05FF-F62D-8C2CF432A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877" y="2486801"/>
            <a:ext cx="491436" cy="575013"/>
          </a:xfrm>
          <a:custGeom>
            <a:avLst/>
            <a:gdLst>
              <a:gd name="connsiteX0" fmla="*/ 245718 w 491436"/>
              <a:gd name="connsiteY0" fmla="*/ 0 h 575013"/>
              <a:gd name="connsiteX1" fmla="*/ 491436 w 491436"/>
              <a:gd name="connsiteY1" fmla="*/ 244883 h 575013"/>
              <a:gd name="connsiteX2" fmla="*/ 419467 w 491436"/>
              <a:gd name="connsiteY2" fmla="*/ 418042 h 575013"/>
              <a:gd name="connsiteX3" fmla="*/ 360865 w 491436"/>
              <a:gd name="connsiteY3" fmla="*/ 457418 h 575013"/>
              <a:gd name="connsiteX4" fmla="*/ 367741 w 491436"/>
              <a:gd name="connsiteY4" fmla="*/ 456332 h 575013"/>
              <a:gd name="connsiteX5" fmla="*/ 356040 w 491436"/>
              <a:gd name="connsiteY5" fmla="*/ 575013 h 575013"/>
              <a:gd name="connsiteX6" fmla="*/ 255228 w 491436"/>
              <a:gd name="connsiteY6" fmla="*/ 488811 h 575013"/>
              <a:gd name="connsiteX7" fmla="*/ 245718 w 491436"/>
              <a:gd name="connsiteY7" fmla="*/ 489766 h 575013"/>
              <a:gd name="connsiteX8" fmla="*/ 0 w 491436"/>
              <a:gd name="connsiteY8" fmla="*/ 244883 h 575013"/>
              <a:gd name="connsiteX9" fmla="*/ 245718 w 491436"/>
              <a:gd name="connsiteY9" fmla="*/ 0 h 5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1436" h="575013">
                <a:moveTo>
                  <a:pt x="245718" y="0"/>
                </a:moveTo>
                <a:cubicBezTo>
                  <a:pt x="381424" y="0"/>
                  <a:pt x="491436" y="109638"/>
                  <a:pt x="491436" y="244883"/>
                </a:cubicBezTo>
                <a:cubicBezTo>
                  <a:pt x="491436" y="312506"/>
                  <a:pt x="463933" y="373726"/>
                  <a:pt x="419467" y="418042"/>
                </a:cubicBezTo>
                <a:lnTo>
                  <a:pt x="360865" y="457418"/>
                </a:lnTo>
                <a:lnTo>
                  <a:pt x="367741" y="456332"/>
                </a:lnTo>
                <a:lnTo>
                  <a:pt x="356040" y="575013"/>
                </a:lnTo>
                <a:lnTo>
                  <a:pt x="255228" y="488811"/>
                </a:lnTo>
                <a:lnTo>
                  <a:pt x="245718" y="489766"/>
                </a:lnTo>
                <a:cubicBezTo>
                  <a:pt x="110012" y="489766"/>
                  <a:pt x="0" y="380128"/>
                  <a:pt x="0" y="244883"/>
                </a:cubicBezTo>
                <a:cubicBezTo>
                  <a:pt x="0" y="109638"/>
                  <a:pt x="110012" y="0"/>
                  <a:pt x="245718" y="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82" name="Freeform 76">
            <a:extLst>
              <a:ext uri="{FF2B5EF4-FFF2-40B4-BE49-F238E27FC236}">
                <a16:creationId xmlns:a16="http://schemas.microsoft.com/office/drawing/2014/main" id="{B8957742-9040-89F3-B3EF-904E6628B876}"/>
              </a:ext>
            </a:extLst>
          </p:cNvPr>
          <p:cNvSpPr>
            <a:spLocks noEditPoints="1"/>
          </p:cNvSpPr>
          <p:nvPr/>
        </p:nvSpPr>
        <p:spPr bwMode="auto">
          <a:xfrm>
            <a:off x="5802760" y="2600467"/>
            <a:ext cx="466363" cy="305894"/>
          </a:xfrm>
          <a:custGeom>
            <a:avLst/>
            <a:gdLst/>
            <a:ahLst/>
            <a:cxnLst>
              <a:cxn ang="0">
                <a:pos x="333" y="51"/>
              </a:cxn>
              <a:cxn ang="0">
                <a:pos x="259" y="0"/>
              </a:cxn>
              <a:cxn ang="0">
                <a:pos x="170" y="224"/>
              </a:cxn>
              <a:cxn ang="0">
                <a:pos x="269" y="132"/>
              </a:cxn>
              <a:cxn ang="0">
                <a:pos x="333" y="51"/>
              </a:cxn>
              <a:cxn ang="0">
                <a:pos x="140" y="41"/>
              </a:cxn>
              <a:cxn ang="0">
                <a:pos x="155" y="56"/>
              </a:cxn>
              <a:cxn ang="0">
                <a:pos x="140" y="71"/>
              </a:cxn>
              <a:cxn ang="0">
                <a:pos x="125" y="56"/>
              </a:cxn>
              <a:cxn ang="0">
                <a:pos x="140" y="41"/>
              </a:cxn>
              <a:cxn ang="0">
                <a:pos x="105" y="101"/>
              </a:cxn>
              <a:cxn ang="0">
                <a:pos x="125" y="81"/>
              </a:cxn>
              <a:cxn ang="0">
                <a:pos x="145" y="101"/>
              </a:cxn>
              <a:cxn ang="0">
                <a:pos x="125" y="121"/>
              </a:cxn>
              <a:cxn ang="0">
                <a:pos x="105" y="101"/>
              </a:cxn>
              <a:cxn ang="0">
                <a:pos x="139" y="174"/>
              </a:cxn>
              <a:cxn ang="0">
                <a:pos x="116" y="151"/>
              </a:cxn>
              <a:cxn ang="0">
                <a:pos x="139" y="127"/>
              </a:cxn>
              <a:cxn ang="0">
                <a:pos x="161" y="151"/>
              </a:cxn>
              <a:cxn ang="0">
                <a:pos x="139" y="174"/>
              </a:cxn>
              <a:cxn ang="0">
                <a:pos x="180" y="213"/>
              </a:cxn>
              <a:cxn ang="0">
                <a:pos x="155" y="188"/>
              </a:cxn>
              <a:cxn ang="0">
                <a:pos x="180" y="163"/>
              </a:cxn>
              <a:cxn ang="0">
                <a:pos x="205" y="188"/>
              </a:cxn>
              <a:cxn ang="0">
                <a:pos x="180" y="213"/>
              </a:cxn>
              <a:cxn ang="0">
                <a:pos x="281" y="97"/>
              </a:cxn>
              <a:cxn ang="0">
                <a:pos x="251" y="67"/>
              </a:cxn>
              <a:cxn ang="0">
                <a:pos x="281" y="37"/>
              </a:cxn>
              <a:cxn ang="0">
                <a:pos x="311" y="67"/>
              </a:cxn>
              <a:cxn ang="0">
                <a:pos x="281" y="97"/>
              </a:cxn>
            </a:cxnLst>
            <a:rect l="0" t="0" r="r" b="b"/>
            <a:pathLst>
              <a:path w="349" h="229">
                <a:moveTo>
                  <a:pt x="333" y="51"/>
                </a:moveTo>
                <a:cubicBezTo>
                  <a:pt x="316" y="6"/>
                  <a:pt x="259" y="0"/>
                  <a:pt x="259" y="0"/>
                </a:cubicBezTo>
                <a:cubicBezTo>
                  <a:pt x="0" y="4"/>
                  <a:pt x="103" y="219"/>
                  <a:pt x="170" y="224"/>
                </a:cubicBezTo>
                <a:cubicBezTo>
                  <a:pt x="236" y="229"/>
                  <a:pt x="226" y="149"/>
                  <a:pt x="269" y="132"/>
                </a:cubicBezTo>
                <a:cubicBezTo>
                  <a:pt x="311" y="116"/>
                  <a:pt x="349" y="96"/>
                  <a:pt x="333" y="51"/>
                </a:cubicBezTo>
                <a:close/>
                <a:moveTo>
                  <a:pt x="140" y="41"/>
                </a:moveTo>
                <a:cubicBezTo>
                  <a:pt x="148" y="41"/>
                  <a:pt x="155" y="47"/>
                  <a:pt x="155" y="56"/>
                </a:cubicBezTo>
                <a:cubicBezTo>
                  <a:pt x="155" y="64"/>
                  <a:pt x="148" y="71"/>
                  <a:pt x="140" y="71"/>
                </a:cubicBezTo>
                <a:cubicBezTo>
                  <a:pt x="131" y="71"/>
                  <a:pt x="125" y="64"/>
                  <a:pt x="125" y="56"/>
                </a:cubicBezTo>
                <a:cubicBezTo>
                  <a:pt x="125" y="47"/>
                  <a:pt x="131" y="41"/>
                  <a:pt x="140" y="41"/>
                </a:cubicBezTo>
                <a:close/>
                <a:moveTo>
                  <a:pt x="105" y="101"/>
                </a:moveTo>
                <a:cubicBezTo>
                  <a:pt x="105" y="90"/>
                  <a:pt x="114" y="81"/>
                  <a:pt x="125" y="81"/>
                </a:cubicBezTo>
                <a:cubicBezTo>
                  <a:pt x="136" y="81"/>
                  <a:pt x="145" y="90"/>
                  <a:pt x="145" y="101"/>
                </a:cubicBezTo>
                <a:cubicBezTo>
                  <a:pt x="145" y="112"/>
                  <a:pt x="136" y="121"/>
                  <a:pt x="125" y="121"/>
                </a:cubicBezTo>
                <a:cubicBezTo>
                  <a:pt x="114" y="121"/>
                  <a:pt x="105" y="112"/>
                  <a:pt x="105" y="101"/>
                </a:cubicBezTo>
                <a:close/>
                <a:moveTo>
                  <a:pt x="139" y="174"/>
                </a:moveTo>
                <a:cubicBezTo>
                  <a:pt x="126" y="174"/>
                  <a:pt x="116" y="163"/>
                  <a:pt x="116" y="151"/>
                </a:cubicBezTo>
                <a:cubicBezTo>
                  <a:pt x="116" y="138"/>
                  <a:pt x="126" y="127"/>
                  <a:pt x="139" y="127"/>
                </a:cubicBezTo>
                <a:cubicBezTo>
                  <a:pt x="151" y="127"/>
                  <a:pt x="161" y="138"/>
                  <a:pt x="161" y="151"/>
                </a:cubicBezTo>
                <a:cubicBezTo>
                  <a:pt x="161" y="163"/>
                  <a:pt x="151" y="174"/>
                  <a:pt x="139" y="174"/>
                </a:cubicBezTo>
                <a:close/>
                <a:moveTo>
                  <a:pt x="180" y="213"/>
                </a:moveTo>
                <a:cubicBezTo>
                  <a:pt x="166" y="213"/>
                  <a:pt x="155" y="202"/>
                  <a:pt x="155" y="188"/>
                </a:cubicBezTo>
                <a:cubicBezTo>
                  <a:pt x="155" y="174"/>
                  <a:pt x="166" y="163"/>
                  <a:pt x="180" y="163"/>
                </a:cubicBezTo>
                <a:cubicBezTo>
                  <a:pt x="193" y="163"/>
                  <a:pt x="205" y="174"/>
                  <a:pt x="205" y="188"/>
                </a:cubicBezTo>
                <a:cubicBezTo>
                  <a:pt x="205" y="202"/>
                  <a:pt x="193" y="213"/>
                  <a:pt x="180" y="213"/>
                </a:cubicBezTo>
                <a:close/>
                <a:moveTo>
                  <a:pt x="281" y="97"/>
                </a:moveTo>
                <a:cubicBezTo>
                  <a:pt x="265" y="97"/>
                  <a:pt x="251" y="84"/>
                  <a:pt x="251" y="67"/>
                </a:cubicBezTo>
                <a:cubicBezTo>
                  <a:pt x="251" y="51"/>
                  <a:pt x="265" y="37"/>
                  <a:pt x="281" y="37"/>
                </a:cubicBezTo>
                <a:cubicBezTo>
                  <a:pt x="298" y="37"/>
                  <a:pt x="311" y="51"/>
                  <a:pt x="311" y="67"/>
                </a:cubicBezTo>
                <a:cubicBezTo>
                  <a:pt x="311" y="84"/>
                  <a:pt x="298" y="97"/>
                  <a:pt x="281" y="97"/>
                </a:cubicBezTo>
                <a:close/>
              </a:path>
            </a:pathLst>
          </a:custGeom>
          <a:solidFill>
            <a:srgbClr val="50C8F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28B13340-9C5A-10C4-B0C1-65D7479D0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0947" y="2229438"/>
            <a:ext cx="491436" cy="575013"/>
          </a:xfrm>
          <a:custGeom>
            <a:avLst/>
            <a:gdLst>
              <a:gd name="connsiteX0" fmla="*/ 245718 w 491436"/>
              <a:gd name="connsiteY0" fmla="*/ 0 h 575013"/>
              <a:gd name="connsiteX1" fmla="*/ 491436 w 491436"/>
              <a:gd name="connsiteY1" fmla="*/ 245718 h 575013"/>
              <a:gd name="connsiteX2" fmla="*/ 419467 w 491436"/>
              <a:gd name="connsiteY2" fmla="*/ 419467 h 575013"/>
              <a:gd name="connsiteX3" fmla="*/ 360822 w 491436"/>
              <a:gd name="connsiteY3" fmla="*/ 459007 h 575013"/>
              <a:gd name="connsiteX4" fmla="*/ 367741 w 491436"/>
              <a:gd name="connsiteY4" fmla="*/ 458005 h 575013"/>
              <a:gd name="connsiteX5" fmla="*/ 356040 w 491436"/>
              <a:gd name="connsiteY5" fmla="*/ 575013 h 575013"/>
              <a:gd name="connsiteX6" fmla="*/ 256971 w 491436"/>
              <a:gd name="connsiteY6" fmla="*/ 490302 h 575013"/>
              <a:gd name="connsiteX7" fmla="*/ 245718 w 491436"/>
              <a:gd name="connsiteY7" fmla="*/ 491436 h 575013"/>
              <a:gd name="connsiteX8" fmla="*/ 0 w 491436"/>
              <a:gd name="connsiteY8" fmla="*/ 245718 h 575013"/>
              <a:gd name="connsiteX9" fmla="*/ 245718 w 491436"/>
              <a:gd name="connsiteY9" fmla="*/ 0 h 5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1436" h="575013">
                <a:moveTo>
                  <a:pt x="245718" y="0"/>
                </a:moveTo>
                <a:cubicBezTo>
                  <a:pt x="381424" y="0"/>
                  <a:pt x="491436" y="110012"/>
                  <a:pt x="491436" y="245718"/>
                </a:cubicBezTo>
                <a:cubicBezTo>
                  <a:pt x="491436" y="313571"/>
                  <a:pt x="463933" y="375001"/>
                  <a:pt x="419467" y="419467"/>
                </a:cubicBezTo>
                <a:lnTo>
                  <a:pt x="360822" y="459007"/>
                </a:lnTo>
                <a:lnTo>
                  <a:pt x="367741" y="458005"/>
                </a:lnTo>
                <a:lnTo>
                  <a:pt x="356040" y="575013"/>
                </a:lnTo>
                <a:lnTo>
                  <a:pt x="256971" y="490302"/>
                </a:lnTo>
                <a:lnTo>
                  <a:pt x="245718" y="491436"/>
                </a:lnTo>
                <a:cubicBezTo>
                  <a:pt x="110012" y="491436"/>
                  <a:pt x="0" y="381424"/>
                  <a:pt x="0" y="245718"/>
                </a:cubicBezTo>
                <a:cubicBezTo>
                  <a:pt x="0" y="110012"/>
                  <a:pt x="110012" y="0"/>
                  <a:pt x="245718" y="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78" name="Freeform 77">
            <a:extLst>
              <a:ext uri="{FF2B5EF4-FFF2-40B4-BE49-F238E27FC236}">
                <a16:creationId xmlns:a16="http://schemas.microsoft.com/office/drawing/2014/main" id="{FF7A7480-0890-9EB9-A899-ADE324D1D731}"/>
              </a:ext>
            </a:extLst>
          </p:cNvPr>
          <p:cNvSpPr>
            <a:spLocks/>
          </p:cNvSpPr>
          <p:nvPr/>
        </p:nvSpPr>
        <p:spPr bwMode="auto">
          <a:xfrm>
            <a:off x="8204642" y="2346447"/>
            <a:ext cx="260762" cy="240703"/>
          </a:xfrm>
          <a:custGeom>
            <a:avLst/>
            <a:gdLst/>
            <a:ahLst/>
            <a:cxnLst>
              <a:cxn ang="0">
                <a:pos x="96" y="181"/>
              </a:cxn>
              <a:cxn ang="0">
                <a:pos x="0" y="180"/>
              </a:cxn>
              <a:cxn ang="0">
                <a:pos x="0" y="36"/>
              </a:cxn>
              <a:cxn ang="0">
                <a:pos x="98" y="36"/>
              </a:cxn>
              <a:cxn ang="0">
                <a:pos x="196" y="36"/>
              </a:cxn>
              <a:cxn ang="0">
                <a:pos x="196" y="180"/>
              </a:cxn>
              <a:cxn ang="0">
                <a:pos x="96" y="181"/>
              </a:cxn>
            </a:cxnLst>
            <a:rect l="0" t="0" r="r" b="b"/>
            <a:pathLst>
              <a:path w="196" h="181">
                <a:moveTo>
                  <a:pt x="96" y="181"/>
                </a:moveTo>
                <a:cubicBezTo>
                  <a:pt x="96" y="181"/>
                  <a:pt x="62" y="147"/>
                  <a:pt x="0" y="180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63" y="0"/>
                  <a:pt x="98" y="36"/>
                </a:cubicBezTo>
                <a:cubicBezTo>
                  <a:pt x="196" y="36"/>
                  <a:pt x="196" y="36"/>
                  <a:pt x="196" y="36"/>
                </a:cubicBezTo>
                <a:cubicBezTo>
                  <a:pt x="196" y="180"/>
                  <a:pt x="196" y="180"/>
                  <a:pt x="196" y="180"/>
                </a:cubicBezTo>
                <a:lnTo>
                  <a:pt x="96" y="181"/>
                </a:lnTo>
                <a:close/>
              </a:path>
            </a:pathLst>
          </a:custGeom>
          <a:solidFill>
            <a:srgbClr val="50C8F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8" name="Group 136">
            <a:extLst>
              <a:ext uri="{FF2B5EF4-FFF2-40B4-BE49-F238E27FC236}">
                <a16:creationId xmlns:a16="http://schemas.microsoft.com/office/drawing/2014/main" id="{57BC5C58-FF6F-7209-9C0E-824FA98FABA7}"/>
              </a:ext>
            </a:extLst>
          </p:cNvPr>
          <p:cNvGrpSpPr/>
          <p:nvPr/>
        </p:nvGrpSpPr>
        <p:grpSpPr>
          <a:xfrm>
            <a:off x="5352282" y="3615861"/>
            <a:ext cx="685336" cy="802346"/>
            <a:chOff x="3581400" y="2638425"/>
            <a:chExt cx="650875" cy="762001"/>
          </a:xfrm>
          <a:solidFill>
            <a:schemeClr val="accent2"/>
          </a:solidFill>
        </p:grpSpPr>
        <p:sp>
          <p:nvSpPr>
            <p:cNvPr id="75" name="Oval 44">
              <a:extLst>
                <a:ext uri="{FF2B5EF4-FFF2-40B4-BE49-F238E27FC236}">
                  <a16:creationId xmlns:a16="http://schemas.microsoft.com/office/drawing/2014/main" id="{5CA8B0D7-1777-A91E-A287-92BF6706E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1400" y="2638425"/>
              <a:ext cx="650875" cy="650875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76" name="Freeform 45">
              <a:extLst>
                <a:ext uri="{FF2B5EF4-FFF2-40B4-BE49-F238E27FC236}">
                  <a16:creationId xmlns:a16="http://schemas.microsoft.com/office/drawing/2014/main" id="{70C06F6F-0311-D897-8D45-A16B1BA76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243263"/>
              <a:ext cx="168275" cy="157163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97" y="99"/>
                </a:cxn>
                <a:cxn ang="0">
                  <a:pos x="0" y="17"/>
                </a:cxn>
                <a:cxn ang="0">
                  <a:pos x="106" y="0"/>
                </a:cxn>
              </a:cxnLst>
              <a:rect l="0" t="0" r="r" b="b"/>
              <a:pathLst>
                <a:path w="106" h="99">
                  <a:moveTo>
                    <a:pt x="106" y="0"/>
                  </a:moveTo>
                  <a:lnTo>
                    <a:pt x="97" y="99"/>
                  </a:lnTo>
                  <a:lnTo>
                    <a:pt x="0" y="1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69" name="Group 135">
            <a:extLst>
              <a:ext uri="{FF2B5EF4-FFF2-40B4-BE49-F238E27FC236}">
                <a16:creationId xmlns:a16="http://schemas.microsoft.com/office/drawing/2014/main" id="{D67DA55F-9F22-3679-AFB3-4D8C44A1DD27}"/>
              </a:ext>
            </a:extLst>
          </p:cNvPr>
          <p:cNvGrpSpPr/>
          <p:nvPr/>
        </p:nvGrpSpPr>
        <p:grpSpPr>
          <a:xfrm>
            <a:off x="5507736" y="3776278"/>
            <a:ext cx="374427" cy="402837"/>
            <a:chOff x="3729038" y="2790825"/>
            <a:chExt cx="355600" cy="382588"/>
          </a:xfrm>
          <a:solidFill>
            <a:schemeClr val="bg1"/>
          </a:solidFill>
        </p:grpSpPr>
        <p:sp>
          <p:nvSpPr>
            <p:cNvPr id="71" name="Freeform 78">
              <a:extLst>
                <a:ext uri="{FF2B5EF4-FFF2-40B4-BE49-F238E27FC236}">
                  <a16:creationId xmlns:a16="http://schemas.microsoft.com/office/drawing/2014/main" id="{72B0E840-7EE3-D22A-BF4D-2EF11F84E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3111500"/>
              <a:ext cx="82550" cy="19050"/>
            </a:xfrm>
            <a:custGeom>
              <a:avLst/>
              <a:gdLst/>
              <a:ahLst/>
              <a:cxnLst>
                <a:cxn ang="0">
                  <a:pos x="66" y="7"/>
                </a:cxn>
                <a:cxn ang="0">
                  <a:pos x="55" y="15"/>
                </a:cxn>
                <a:cxn ang="0">
                  <a:pos x="11" y="1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1" y="0"/>
                </a:cxn>
                <a:cxn ang="0">
                  <a:pos x="55" y="0"/>
                </a:cxn>
                <a:cxn ang="0">
                  <a:pos x="66" y="7"/>
                </a:cxn>
              </a:cxnLst>
              <a:rect l="0" t="0" r="r" b="b"/>
              <a:pathLst>
                <a:path w="66" h="15">
                  <a:moveTo>
                    <a:pt x="66" y="7"/>
                  </a:moveTo>
                  <a:cubicBezTo>
                    <a:pt x="66" y="12"/>
                    <a:pt x="61" y="15"/>
                    <a:pt x="55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79">
              <a:extLst>
                <a:ext uri="{FF2B5EF4-FFF2-40B4-BE49-F238E27FC236}">
                  <a16:creationId xmlns:a16="http://schemas.microsoft.com/office/drawing/2014/main" id="{6DEF6029-789D-C60F-6EFF-C7E326691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3132138"/>
              <a:ext cx="82550" cy="20638"/>
            </a:xfrm>
            <a:custGeom>
              <a:avLst/>
              <a:gdLst/>
              <a:ahLst/>
              <a:cxnLst>
                <a:cxn ang="0">
                  <a:pos x="66" y="8"/>
                </a:cxn>
                <a:cxn ang="0">
                  <a:pos x="55" y="16"/>
                </a:cxn>
                <a:cxn ang="0">
                  <a:pos x="11" y="1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1" y="0"/>
                </a:cxn>
                <a:cxn ang="0">
                  <a:pos x="55" y="0"/>
                </a:cxn>
                <a:cxn ang="0">
                  <a:pos x="66" y="8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3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4"/>
                    <a:pt x="66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80">
              <a:extLst>
                <a:ext uri="{FF2B5EF4-FFF2-40B4-BE49-F238E27FC236}">
                  <a16:creationId xmlns:a16="http://schemas.microsoft.com/office/drawing/2014/main" id="{CFF176BE-6884-7CA7-F5ED-62F13D687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25" y="3154363"/>
              <a:ext cx="50800" cy="19050"/>
            </a:xfrm>
            <a:custGeom>
              <a:avLst/>
              <a:gdLst/>
              <a:ahLst/>
              <a:cxnLst>
                <a:cxn ang="0">
                  <a:pos x="40" y="8"/>
                </a:cxn>
                <a:cxn ang="0">
                  <a:pos x="33" y="16"/>
                </a:cxn>
                <a:cxn ang="0">
                  <a:pos x="7" y="1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7" y="0"/>
                </a:cxn>
                <a:cxn ang="0">
                  <a:pos x="33" y="0"/>
                </a:cxn>
                <a:cxn ang="0">
                  <a:pos x="40" y="8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3"/>
                    <a:pt x="37" y="16"/>
                    <a:pt x="3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4"/>
                    <a:pt x="4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Freeform 81">
              <a:extLst>
                <a:ext uri="{FF2B5EF4-FFF2-40B4-BE49-F238E27FC236}">
                  <a16:creationId xmlns:a16="http://schemas.microsoft.com/office/drawing/2014/main" id="{5D0DACE9-0FA4-A354-ADD6-12C8B4308D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9038" y="2790825"/>
              <a:ext cx="355600" cy="317500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143" y="0"/>
                </a:cxn>
                <a:cxn ang="0">
                  <a:pos x="140" y="0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71" y="174"/>
                </a:cxn>
                <a:cxn ang="0">
                  <a:pos x="107" y="251"/>
                </a:cxn>
                <a:cxn ang="0">
                  <a:pos x="140" y="251"/>
                </a:cxn>
                <a:cxn ang="0">
                  <a:pos x="146" y="251"/>
                </a:cxn>
                <a:cxn ang="0">
                  <a:pos x="176" y="251"/>
                </a:cxn>
                <a:cxn ang="0">
                  <a:pos x="211" y="174"/>
                </a:cxn>
                <a:cxn ang="0">
                  <a:pos x="143" y="0"/>
                </a:cxn>
                <a:cxn ang="0">
                  <a:pos x="210" y="127"/>
                </a:cxn>
                <a:cxn ang="0">
                  <a:pos x="170" y="28"/>
                </a:cxn>
                <a:cxn ang="0">
                  <a:pos x="210" y="127"/>
                </a:cxn>
              </a:cxnLst>
              <a:rect l="0" t="0" r="r" b="b"/>
              <a:pathLst>
                <a:path w="281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40" y="0"/>
                    <a:pt x="143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0" y="4"/>
                    <a:pt x="34" y="140"/>
                    <a:pt x="71" y="174"/>
                  </a:cubicBezTo>
                  <a:cubicBezTo>
                    <a:pt x="109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4" y="208"/>
                    <a:pt x="211" y="174"/>
                  </a:cubicBezTo>
                  <a:cubicBezTo>
                    <a:pt x="249" y="140"/>
                    <a:pt x="281" y="4"/>
                    <a:pt x="143" y="0"/>
                  </a:cubicBezTo>
                  <a:close/>
                  <a:moveTo>
                    <a:pt x="210" y="127"/>
                  </a:moveTo>
                  <a:cubicBezTo>
                    <a:pt x="233" y="63"/>
                    <a:pt x="170" y="28"/>
                    <a:pt x="170" y="28"/>
                  </a:cubicBezTo>
                  <a:cubicBezTo>
                    <a:pt x="264" y="43"/>
                    <a:pt x="210" y="127"/>
                    <a:pt x="210" y="1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8E57D811-0F15-B1FD-A196-AB08AC281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158" y="3512224"/>
            <a:ext cx="489766" cy="575013"/>
          </a:xfrm>
          <a:custGeom>
            <a:avLst/>
            <a:gdLst>
              <a:gd name="connsiteX0" fmla="*/ 244883 w 489766"/>
              <a:gd name="connsiteY0" fmla="*/ 0 h 575013"/>
              <a:gd name="connsiteX1" fmla="*/ 489766 w 489766"/>
              <a:gd name="connsiteY1" fmla="*/ 245718 h 575013"/>
              <a:gd name="connsiteX2" fmla="*/ 418042 w 489766"/>
              <a:gd name="connsiteY2" fmla="*/ 419467 h 575013"/>
              <a:gd name="connsiteX3" fmla="*/ 359717 w 489766"/>
              <a:gd name="connsiteY3" fmla="*/ 458925 h 575013"/>
              <a:gd name="connsiteX4" fmla="*/ 366070 w 489766"/>
              <a:gd name="connsiteY4" fmla="*/ 458005 h 575013"/>
              <a:gd name="connsiteX5" fmla="*/ 356041 w 489766"/>
              <a:gd name="connsiteY5" fmla="*/ 575013 h 575013"/>
              <a:gd name="connsiteX6" fmla="*/ 255596 w 489766"/>
              <a:gd name="connsiteY6" fmla="*/ 490353 h 575013"/>
              <a:gd name="connsiteX7" fmla="*/ 244883 w 489766"/>
              <a:gd name="connsiteY7" fmla="*/ 491436 h 575013"/>
              <a:gd name="connsiteX8" fmla="*/ 0 w 489766"/>
              <a:gd name="connsiteY8" fmla="*/ 245718 h 575013"/>
              <a:gd name="connsiteX9" fmla="*/ 244883 w 489766"/>
              <a:gd name="connsiteY9" fmla="*/ 0 h 5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766" h="575013">
                <a:moveTo>
                  <a:pt x="244883" y="0"/>
                </a:moveTo>
                <a:cubicBezTo>
                  <a:pt x="380128" y="0"/>
                  <a:pt x="489766" y="110012"/>
                  <a:pt x="489766" y="245718"/>
                </a:cubicBezTo>
                <a:cubicBezTo>
                  <a:pt x="489766" y="313571"/>
                  <a:pt x="462357" y="375001"/>
                  <a:pt x="418042" y="419467"/>
                </a:cubicBezTo>
                <a:lnTo>
                  <a:pt x="359717" y="458925"/>
                </a:lnTo>
                <a:lnTo>
                  <a:pt x="366070" y="458005"/>
                </a:lnTo>
                <a:lnTo>
                  <a:pt x="356041" y="575013"/>
                </a:lnTo>
                <a:lnTo>
                  <a:pt x="255596" y="490353"/>
                </a:lnTo>
                <a:lnTo>
                  <a:pt x="244883" y="491436"/>
                </a:lnTo>
                <a:cubicBezTo>
                  <a:pt x="109638" y="491436"/>
                  <a:pt x="0" y="381424"/>
                  <a:pt x="0" y="245718"/>
                </a:cubicBezTo>
                <a:cubicBezTo>
                  <a:pt x="0" y="110012"/>
                  <a:pt x="109638" y="0"/>
                  <a:pt x="244883" y="0"/>
                </a:cubicBez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grpSp>
        <p:nvGrpSpPr>
          <p:cNvPr id="57" name="Group 141">
            <a:extLst>
              <a:ext uri="{FF2B5EF4-FFF2-40B4-BE49-F238E27FC236}">
                <a16:creationId xmlns:a16="http://schemas.microsoft.com/office/drawing/2014/main" id="{E7C9F3D4-DC99-B0FD-5DDD-4536D42DCA00}"/>
              </a:ext>
            </a:extLst>
          </p:cNvPr>
          <p:cNvGrpSpPr/>
          <p:nvPr/>
        </p:nvGrpSpPr>
        <p:grpSpPr>
          <a:xfrm>
            <a:off x="6187511" y="3582429"/>
            <a:ext cx="294194" cy="379443"/>
            <a:chOff x="4502150" y="2606675"/>
            <a:chExt cx="279401" cy="360363"/>
          </a:xfrm>
          <a:solidFill>
            <a:schemeClr val="bg1"/>
          </a:solidFill>
        </p:grpSpPr>
        <p:sp>
          <p:nvSpPr>
            <p:cNvPr id="58" name="Freeform 82">
              <a:extLst>
                <a:ext uri="{FF2B5EF4-FFF2-40B4-BE49-F238E27FC236}">
                  <a16:creationId xmlns:a16="http://schemas.microsoft.com/office/drawing/2014/main" id="{2FB8D566-9BE8-8F3D-25A8-94E64157F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913" y="2606675"/>
              <a:ext cx="274638" cy="277813"/>
            </a:xfrm>
            <a:custGeom>
              <a:avLst/>
              <a:gdLst/>
              <a:ahLst/>
              <a:cxnLst>
                <a:cxn ang="0">
                  <a:pos x="160" y="11"/>
                </a:cxn>
                <a:cxn ang="0">
                  <a:pos x="204" y="97"/>
                </a:cxn>
                <a:cxn ang="0">
                  <a:pos x="97" y="205"/>
                </a:cxn>
                <a:cxn ang="0">
                  <a:pos x="11" y="162"/>
                </a:cxn>
                <a:cxn ang="0">
                  <a:pos x="0" y="171"/>
                </a:cxn>
                <a:cxn ang="0">
                  <a:pos x="97" y="219"/>
                </a:cxn>
                <a:cxn ang="0">
                  <a:pos x="218" y="97"/>
                </a:cxn>
                <a:cxn ang="0">
                  <a:pos x="169" y="0"/>
                </a:cxn>
                <a:cxn ang="0">
                  <a:pos x="160" y="11"/>
                </a:cxn>
              </a:cxnLst>
              <a:rect l="0" t="0" r="r" b="b"/>
              <a:pathLst>
                <a:path w="218" h="219">
                  <a:moveTo>
                    <a:pt x="160" y="11"/>
                  </a:moveTo>
                  <a:cubicBezTo>
                    <a:pt x="187" y="30"/>
                    <a:pt x="204" y="62"/>
                    <a:pt x="204" y="97"/>
                  </a:cubicBezTo>
                  <a:cubicBezTo>
                    <a:pt x="204" y="157"/>
                    <a:pt x="156" y="205"/>
                    <a:pt x="97" y="205"/>
                  </a:cubicBezTo>
                  <a:cubicBezTo>
                    <a:pt x="62" y="205"/>
                    <a:pt x="31" y="188"/>
                    <a:pt x="11" y="16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22" y="200"/>
                    <a:pt x="57" y="219"/>
                    <a:pt x="97" y="219"/>
                  </a:cubicBezTo>
                  <a:cubicBezTo>
                    <a:pt x="164" y="219"/>
                    <a:pt x="218" y="165"/>
                    <a:pt x="218" y="97"/>
                  </a:cubicBezTo>
                  <a:cubicBezTo>
                    <a:pt x="218" y="57"/>
                    <a:pt x="199" y="22"/>
                    <a:pt x="169" y="0"/>
                  </a:cubicBezTo>
                  <a:lnTo>
                    <a:pt x="16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 83">
              <a:extLst>
                <a:ext uri="{FF2B5EF4-FFF2-40B4-BE49-F238E27FC236}">
                  <a16:creationId xmlns:a16="http://schemas.microsoft.com/office/drawing/2014/main" id="{A71A7BB3-D707-AF73-D5EC-D814FB802B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8500" y="2609850"/>
              <a:ext cx="244475" cy="244475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7"/>
                </a:cxn>
                <a:cxn ang="0">
                  <a:pos x="96" y="193"/>
                </a:cxn>
                <a:cxn ang="0">
                  <a:pos x="193" y="97"/>
                </a:cxn>
                <a:cxn ang="0">
                  <a:pos x="96" y="0"/>
                </a:cxn>
                <a:cxn ang="0">
                  <a:pos x="96" y="189"/>
                </a:cxn>
                <a:cxn ang="0">
                  <a:pos x="4" y="97"/>
                </a:cxn>
                <a:cxn ang="0">
                  <a:pos x="96" y="5"/>
                </a:cxn>
                <a:cxn ang="0">
                  <a:pos x="188" y="97"/>
                </a:cxn>
                <a:cxn ang="0">
                  <a:pos x="96" y="189"/>
                </a:cxn>
              </a:cxnLst>
              <a:rect l="0" t="0" r="r" b="b"/>
              <a:pathLst>
                <a:path w="193" h="193">
                  <a:moveTo>
                    <a:pt x="96" y="0"/>
                  </a:moveTo>
                  <a:cubicBezTo>
                    <a:pt x="43" y="0"/>
                    <a:pt x="0" y="43"/>
                    <a:pt x="0" y="97"/>
                  </a:cubicBezTo>
                  <a:cubicBezTo>
                    <a:pt x="0" y="150"/>
                    <a:pt x="43" y="193"/>
                    <a:pt x="96" y="193"/>
                  </a:cubicBezTo>
                  <a:cubicBezTo>
                    <a:pt x="149" y="193"/>
                    <a:pt x="193" y="150"/>
                    <a:pt x="193" y="97"/>
                  </a:cubicBezTo>
                  <a:cubicBezTo>
                    <a:pt x="193" y="43"/>
                    <a:pt x="149" y="0"/>
                    <a:pt x="96" y="0"/>
                  </a:cubicBezTo>
                  <a:close/>
                  <a:moveTo>
                    <a:pt x="96" y="189"/>
                  </a:moveTo>
                  <a:cubicBezTo>
                    <a:pt x="46" y="189"/>
                    <a:pt x="4" y="147"/>
                    <a:pt x="4" y="97"/>
                  </a:cubicBezTo>
                  <a:cubicBezTo>
                    <a:pt x="4" y="46"/>
                    <a:pt x="46" y="5"/>
                    <a:pt x="96" y="5"/>
                  </a:cubicBezTo>
                  <a:cubicBezTo>
                    <a:pt x="147" y="5"/>
                    <a:pt x="188" y="46"/>
                    <a:pt x="188" y="97"/>
                  </a:cubicBezTo>
                  <a:cubicBezTo>
                    <a:pt x="188" y="147"/>
                    <a:pt x="147" y="189"/>
                    <a:pt x="96" y="1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84">
              <a:extLst>
                <a:ext uri="{FF2B5EF4-FFF2-40B4-BE49-F238E27FC236}">
                  <a16:creationId xmlns:a16="http://schemas.microsoft.com/office/drawing/2014/main" id="{8865C6A1-A440-CDA9-A66A-CC6BF2AA2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150" y="2614613"/>
              <a:ext cx="273050" cy="239713"/>
            </a:xfrm>
            <a:custGeom>
              <a:avLst/>
              <a:gdLst/>
              <a:ahLst/>
              <a:cxnLst>
                <a:cxn ang="0">
                  <a:pos x="62" y="15"/>
                </a:cxn>
                <a:cxn ang="0">
                  <a:pos x="58" y="22"/>
                </a:cxn>
                <a:cxn ang="0">
                  <a:pos x="54" y="28"/>
                </a:cxn>
                <a:cxn ang="0">
                  <a:pos x="51" y="25"/>
                </a:cxn>
                <a:cxn ang="0">
                  <a:pos x="50" y="31"/>
                </a:cxn>
                <a:cxn ang="0">
                  <a:pos x="40" y="33"/>
                </a:cxn>
                <a:cxn ang="0">
                  <a:pos x="34" y="39"/>
                </a:cxn>
                <a:cxn ang="0">
                  <a:pos x="26" y="51"/>
                </a:cxn>
                <a:cxn ang="0">
                  <a:pos x="20" y="58"/>
                </a:cxn>
                <a:cxn ang="0">
                  <a:pos x="25" y="64"/>
                </a:cxn>
                <a:cxn ang="0">
                  <a:pos x="26" y="67"/>
                </a:cxn>
                <a:cxn ang="0">
                  <a:pos x="21" y="62"/>
                </a:cxn>
                <a:cxn ang="0">
                  <a:pos x="17" y="57"/>
                </a:cxn>
                <a:cxn ang="0">
                  <a:pos x="16" y="65"/>
                </a:cxn>
                <a:cxn ang="0">
                  <a:pos x="16" y="79"/>
                </a:cxn>
                <a:cxn ang="0">
                  <a:pos x="23" y="76"/>
                </a:cxn>
                <a:cxn ang="0">
                  <a:pos x="30" y="84"/>
                </a:cxn>
                <a:cxn ang="0">
                  <a:pos x="39" y="93"/>
                </a:cxn>
                <a:cxn ang="0">
                  <a:pos x="47" y="100"/>
                </a:cxn>
                <a:cxn ang="0">
                  <a:pos x="58" y="111"/>
                </a:cxn>
                <a:cxn ang="0">
                  <a:pos x="55" y="128"/>
                </a:cxn>
                <a:cxn ang="0">
                  <a:pos x="46" y="147"/>
                </a:cxn>
                <a:cxn ang="0">
                  <a:pos x="49" y="161"/>
                </a:cxn>
                <a:cxn ang="0">
                  <a:pos x="44" y="162"/>
                </a:cxn>
                <a:cxn ang="0">
                  <a:pos x="30" y="141"/>
                </a:cxn>
                <a:cxn ang="0">
                  <a:pos x="15" y="107"/>
                </a:cxn>
                <a:cxn ang="0">
                  <a:pos x="11" y="83"/>
                </a:cxn>
                <a:cxn ang="0">
                  <a:pos x="70" y="174"/>
                </a:cxn>
                <a:cxn ang="0">
                  <a:pos x="85" y="172"/>
                </a:cxn>
                <a:cxn ang="0">
                  <a:pos x="105" y="169"/>
                </a:cxn>
                <a:cxn ang="0">
                  <a:pos x="103" y="178"/>
                </a:cxn>
                <a:cxn ang="0">
                  <a:pos x="114" y="177"/>
                </a:cxn>
                <a:cxn ang="0">
                  <a:pos x="131" y="175"/>
                </a:cxn>
                <a:cxn ang="0">
                  <a:pos x="130" y="3"/>
                </a:cxn>
                <a:cxn ang="0">
                  <a:pos x="187" y="61"/>
                </a:cxn>
                <a:cxn ang="0">
                  <a:pos x="179" y="55"/>
                </a:cxn>
                <a:cxn ang="0">
                  <a:pos x="172" y="71"/>
                </a:cxn>
                <a:cxn ang="0">
                  <a:pos x="161" y="57"/>
                </a:cxn>
                <a:cxn ang="0">
                  <a:pos x="165" y="71"/>
                </a:cxn>
                <a:cxn ang="0">
                  <a:pos x="176" y="75"/>
                </a:cxn>
                <a:cxn ang="0">
                  <a:pos x="172" y="95"/>
                </a:cxn>
                <a:cxn ang="0">
                  <a:pos x="166" y="117"/>
                </a:cxn>
                <a:cxn ang="0">
                  <a:pos x="159" y="130"/>
                </a:cxn>
                <a:cxn ang="0">
                  <a:pos x="139" y="147"/>
                </a:cxn>
                <a:cxn ang="0">
                  <a:pos x="134" y="132"/>
                </a:cxn>
                <a:cxn ang="0">
                  <a:pos x="135" y="115"/>
                </a:cxn>
                <a:cxn ang="0">
                  <a:pos x="128" y="96"/>
                </a:cxn>
                <a:cxn ang="0">
                  <a:pos x="119" y="85"/>
                </a:cxn>
                <a:cxn ang="0">
                  <a:pos x="94" y="86"/>
                </a:cxn>
                <a:cxn ang="0">
                  <a:pos x="85" y="73"/>
                </a:cxn>
                <a:cxn ang="0">
                  <a:pos x="95" y="47"/>
                </a:cxn>
                <a:cxn ang="0">
                  <a:pos x="113" y="39"/>
                </a:cxn>
                <a:cxn ang="0">
                  <a:pos x="124" y="44"/>
                </a:cxn>
                <a:cxn ang="0">
                  <a:pos x="139" y="44"/>
                </a:cxn>
                <a:cxn ang="0">
                  <a:pos x="154" y="42"/>
                </a:cxn>
                <a:cxn ang="0">
                  <a:pos x="140" y="36"/>
                </a:cxn>
                <a:cxn ang="0">
                  <a:pos x="139" y="31"/>
                </a:cxn>
                <a:cxn ang="0">
                  <a:pos x="120" y="31"/>
                </a:cxn>
                <a:cxn ang="0">
                  <a:pos x="105" y="36"/>
                </a:cxn>
                <a:cxn ang="0">
                  <a:pos x="102" y="20"/>
                </a:cxn>
                <a:cxn ang="0">
                  <a:pos x="91" y="10"/>
                </a:cxn>
                <a:cxn ang="0">
                  <a:pos x="103" y="3"/>
                </a:cxn>
              </a:cxnLst>
              <a:rect l="0" t="0" r="r" b="b"/>
              <a:pathLst>
                <a:path w="216" h="189">
                  <a:moveTo>
                    <a:pt x="88" y="1"/>
                  </a:moveTo>
                  <a:cubicBezTo>
                    <a:pt x="88" y="1"/>
                    <a:pt x="55" y="5"/>
                    <a:pt x="33" y="30"/>
                  </a:cubicBezTo>
                  <a:cubicBezTo>
                    <a:pt x="33" y="30"/>
                    <a:pt x="50" y="13"/>
                    <a:pt x="60" y="13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2" y="14"/>
                    <a:pt x="62" y="15"/>
                  </a:cubicBezTo>
                  <a:cubicBezTo>
                    <a:pt x="62" y="15"/>
                    <a:pt x="60" y="17"/>
                    <a:pt x="60" y="17"/>
                  </a:cubicBezTo>
                  <a:cubicBezTo>
                    <a:pt x="60" y="18"/>
                    <a:pt x="61" y="19"/>
                    <a:pt x="61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59" y="21"/>
                    <a:pt x="59" y="21"/>
                  </a:cubicBezTo>
                  <a:cubicBezTo>
                    <a:pt x="59" y="21"/>
                    <a:pt x="58" y="21"/>
                    <a:pt x="58" y="22"/>
                  </a:cubicBezTo>
                  <a:cubicBezTo>
                    <a:pt x="58" y="23"/>
                    <a:pt x="58" y="24"/>
                    <a:pt x="58" y="24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5" y="28"/>
                    <a:pt x="54" y="28"/>
                  </a:cubicBezTo>
                  <a:cubicBezTo>
                    <a:pt x="53" y="27"/>
                    <a:pt x="53" y="26"/>
                    <a:pt x="53" y="26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4"/>
                  </a:cubicBezTo>
                  <a:cubicBezTo>
                    <a:pt x="54" y="24"/>
                    <a:pt x="54" y="23"/>
                    <a:pt x="53" y="23"/>
                  </a:cubicBezTo>
                  <a:cubicBezTo>
                    <a:pt x="52" y="23"/>
                    <a:pt x="51" y="25"/>
                    <a:pt x="51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8" y="28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9"/>
                    <a:pt x="50" y="29"/>
                  </a:cubicBezTo>
                  <a:cubicBezTo>
                    <a:pt x="50" y="30"/>
                    <a:pt x="50" y="31"/>
                    <a:pt x="50" y="31"/>
                  </a:cubicBezTo>
                  <a:cubicBezTo>
                    <a:pt x="50" y="31"/>
                    <a:pt x="49" y="32"/>
                    <a:pt x="48" y="31"/>
                  </a:cubicBezTo>
                  <a:cubicBezTo>
                    <a:pt x="47" y="31"/>
                    <a:pt x="46" y="31"/>
                    <a:pt x="45" y="31"/>
                  </a:cubicBezTo>
                  <a:cubicBezTo>
                    <a:pt x="45" y="30"/>
                    <a:pt x="44" y="30"/>
                    <a:pt x="43" y="30"/>
                  </a:cubicBezTo>
                  <a:cubicBezTo>
                    <a:pt x="43" y="31"/>
                    <a:pt x="43" y="31"/>
                    <a:pt x="42" y="31"/>
                  </a:cubicBezTo>
                  <a:cubicBezTo>
                    <a:pt x="42" y="31"/>
                    <a:pt x="40" y="33"/>
                    <a:pt x="40" y="33"/>
                  </a:cubicBezTo>
                  <a:cubicBezTo>
                    <a:pt x="40" y="33"/>
                    <a:pt x="39" y="33"/>
                    <a:pt x="39" y="34"/>
                  </a:cubicBezTo>
                  <a:cubicBezTo>
                    <a:pt x="39" y="34"/>
                    <a:pt x="39" y="36"/>
                    <a:pt x="39" y="36"/>
                  </a:cubicBezTo>
                  <a:cubicBezTo>
                    <a:pt x="39" y="36"/>
                    <a:pt x="38" y="36"/>
                    <a:pt x="36" y="37"/>
                  </a:cubicBezTo>
                  <a:cubicBezTo>
                    <a:pt x="35" y="37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3" y="40"/>
                    <a:pt x="32" y="41"/>
                  </a:cubicBezTo>
                  <a:cubicBezTo>
                    <a:pt x="31" y="42"/>
                    <a:pt x="29" y="44"/>
                    <a:pt x="29" y="44"/>
                  </a:cubicBezTo>
                  <a:cubicBezTo>
                    <a:pt x="28" y="44"/>
                    <a:pt x="27" y="45"/>
                    <a:pt x="27" y="46"/>
                  </a:cubicBezTo>
                  <a:cubicBezTo>
                    <a:pt x="27" y="47"/>
                    <a:pt x="27" y="48"/>
                    <a:pt x="26" y="48"/>
                  </a:cubicBezTo>
                  <a:cubicBezTo>
                    <a:pt x="26" y="49"/>
                    <a:pt x="26" y="50"/>
                    <a:pt x="26" y="51"/>
                  </a:cubicBezTo>
                  <a:cubicBezTo>
                    <a:pt x="25" y="52"/>
                    <a:pt x="25" y="53"/>
                    <a:pt x="24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3" y="54"/>
                    <a:pt x="21" y="55"/>
                    <a:pt x="20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9" y="58"/>
                    <a:pt x="20" y="58"/>
                    <a:pt x="20" y="58"/>
                  </a:cubicBezTo>
                  <a:cubicBezTo>
                    <a:pt x="21" y="58"/>
                    <a:pt x="22" y="59"/>
                    <a:pt x="22" y="59"/>
                  </a:cubicBezTo>
                  <a:cubicBezTo>
                    <a:pt x="22" y="59"/>
                    <a:pt x="22" y="61"/>
                    <a:pt x="22" y="61"/>
                  </a:cubicBezTo>
                  <a:cubicBezTo>
                    <a:pt x="22" y="61"/>
                    <a:pt x="21" y="63"/>
                    <a:pt x="22" y="63"/>
                  </a:cubicBezTo>
                  <a:cubicBezTo>
                    <a:pt x="22" y="63"/>
                    <a:pt x="23" y="63"/>
                    <a:pt x="23" y="63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7" y="66"/>
                    <a:pt x="27" y="67"/>
                  </a:cubicBezTo>
                  <a:cubicBezTo>
                    <a:pt x="27" y="67"/>
                    <a:pt x="27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5" y="66"/>
                    <a:pt x="25" y="66"/>
                    <a:pt x="25" y="65"/>
                  </a:cubicBezTo>
                  <a:cubicBezTo>
                    <a:pt x="24" y="65"/>
                    <a:pt x="23" y="66"/>
                    <a:pt x="23" y="66"/>
                  </a:cubicBezTo>
                  <a:cubicBezTo>
                    <a:pt x="22" y="65"/>
                    <a:pt x="22" y="65"/>
                    <a:pt x="21" y="65"/>
                  </a:cubicBezTo>
                  <a:cubicBezTo>
                    <a:pt x="21" y="64"/>
                    <a:pt x="21" y="65"/>
                    <a:pt x="21" y="64"/>
                  </a:cubicBezTo>
                  <a:cubicBezTo>
                    <a:pt x="21" y="63"/>
                    <a:pt x="21" y="63"/>
                    <a:pt x="21" y="62"/>
                  </a:cubicBezTo>
                  <a:cubicBezTo>
                    <a:pt x="21" y="62"/>
                    <a:pt x="20" y="61"/>
                    <a:pt x="20" y="61"/>
                  </a:cubicBezTo>
                  <a:cubicBezTo>
                    <a:pt x="19" y="61"/>
                    <a:pt x="20" y="62"/>
                    <a:pt x="19" y="61"/>
                  </a:cubicBezTo>
                  <a:cubicBezTo>
                    <a:pt x="19" y="60"/>
                    <a:pt x="18" y="60"/>
                    <a:pt x="18" y="60"/>
                  </a:cubicBezTo>
                  <a:cubicBezTo>
                    <a:pt x="18" y="60"/>
                    <a:pt x="17" y="60"/>
                    <a:pt x="17" y="60"/>
                  </a:cubicBezTo>
                  <a:cubicBezTo>
                    <a:pt x="17" y="59"/>
                    <a:pt x="17" y="58"/>
                    <a:pt x="17" y="57"/>
                  </a:cubicBezTo>
                  <a:cubicBezTo>
                    <a:pt x="17" y="57"/>
                    <a:pt x="18" y="56"/>
                    <a:pt x="18" y="55"/>
                  </a:cubicBezTo>
                  <a:cubicBezTo>
                    <a:pt x="18" y="55"/>
                    <a:pt x="18" y="52"/>
                    <a:pt x="18" y="52"/>
                  </a:cubicBezTo>
                  <a:cubicBezTo>
                    <a:pt x="18" y="52"/>
                    <a:pt x="15" y="58"/>
                    <a:pt x="14" y="63"/>
                  </a:cubicBezTo>
                  <a:cubicBezTo>
                    <a:pt x="14" y="63"/>
                    <a:pt x="15" y="62"/>
                    <a:pt x="15" y="63"/>
                  </a:cubicBezTo>
                  <a:cubicBezTo>
                    <a:pt x="15" y="64"/>
                    <a:pt x="16" y="65"/>
                    <a:pt x="16" y="65"/>
                  </a:cubicBezTo>
                  <a:cubicBezTo>
                    <a:pt x="15" y="66"/>
                    <a:pt x="15" y="66"/>
                    <a:pt x="15" y="68"/>
                  </a:cubicBezTo>
                  <a:cubicBezTo>
                    <a:pt x="15" y="71"/>
                    <a:pt x="16" y="71"/>
                    <a:pt x="16" y="72"/>
                  </a:cubicBezTo>
                  <a:cubicBezTo>
                    <a:pt x="15" y="73"/>
                    <a:pt x="15" y="74"/>
                    <a:pt x="15" y="75"/>
                  </a:cubicBezTo>
                  <a:cubicBezTo>
                    <a:pt x="15" y="76"/>
                    <a:pt x="15" y="78"/>
                    <a:pt x="16" y="78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80"/>
                    <a:pt x="16" y="81"/>
                    <a:pt x="17" y="80"/>
                  </a:cubicBezTo>
                  <a:cubicBezTo>
                    <a:pt x="18" y="78"/>
                    <a:pt x="19" y="77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5"/>
                    <a:pt x="21" y="75"/>
                  </a:cubicBezTo>
                  <a:cubicBezTo>
                    <a:pt x="22" y="76"/>
                    <a:pt x="22" y="75"/>
                    <a:pt x="23" y="76"/>
                  </a:cubicBezTo>
                  <a:cubicBezTo>
                    <a:pt x="23" y="77"/>
                    <a:pt x="22" y="78"/>
                    <a:pt x="23" y="78"/>
                  </a:cubicBezTo>
                  <a:cubicBezTo>
                    <a:pt x="24" y="78"/>
                    <a:pt x="26" y="77"/>
                    <a:pt x="26" y="77"/>
                  </a:cubicBezTo>
                  <a:cubicBezTo>
                    <a:pt x="27" y="78"/>
                    <a:pt x="28" y="78"/>
                    <a:pt x="28" y="79"/>
                  </a:cubicBezTo>
                  <a:cubicBezTo>
                    <a:pt x="28" y="80"/>
                    <a:pt x="29" y="81"/>
                    <a:pt x="29" y="82"/>
                  </a:cubicBezTo>
                  <a:cubicBezTo>
                    <a:pt x="30" y="82"/>
                    <a:pt x="30" y="83"/>
                    <a:pt x="30" y="84"/>
                  </a:cubicBezTo>
                  <a:cubicBezTo>
                    <a:pt x="30" y="85"/>
                    <a:pt x="33" y="86"/>
                    <a:pt x="33" y="86"/>
                  </a:cubicBezTo>
                  <a:cubicBezTo>
                    <a:pt x="33" y="86"/>
                    <a:pt x="35" y="86"/>
                    <a:pt x="36" y="86"/>
                  </a:cubicBezTo>
                  <a:cubicBezTo>
                    <a:pt x="37" y="86"/>
                    <a:pt x="36" y="87"/>
                    <a:pt x="37" y="88"/>
                  </a:cubicBezTo>
                  <a:cubicBezTo>
                    <a:pt x="38" y="88"/>
                    <a:pt x="39" y="90"/>
                    <a:pt x="39" y="90"/>
                  </a:cubicBezTo>
                  <a:cubicBezTo>
                    <a:pt x="39" y="90"/>
                    <a:pt x="39" y="92"/>
                    <a:pt x="39" y="93"/>
                  </a:cubicBezTo>
                  <a:cubicBezTo>
                    <a:pt x="39" y="94"/>
                    <a:pt x="39" y="95"/>
                    <a:pt x="39" y="95"/>
                  </a:cubicBezTo>
                  <a:cubicBezTo>
                    <a:pt x="40" y="95"/>
                    <a:pt x="42" y="95"/>
                    <a:pt x="42" y="95"/>
                  </a:cubicBezTo>
                  <a:cubicBezTo>
                    <a:pt x="42" y="95"/>
                    <a:pt x="41" y="97"/>
                    <a:pt x="43" y="97"/>
                  </a:cubicBezTo>
                  <a:cubicBezTo>
                    <a:pt x="44" y="98"/>
                    <a:pt x="46" y="98"/>
                    <a:pt x="46" y="99"/>
                  </a:cubicBezTo>
                  <a:cubicBezTo>
                    <a:pt x="47" y="99"/>
                    <a:pt x="45" y="100"/>
                    <a:pt x="47" y="100"/>
                  </a:cubicBezTo>
                  <a:cubicBezTo>
                    <a:pt x="49" y="100"/>
                    <a:pt x="51" y="100"/>
                    <a:pt x="52" y="101"/>
                  </a:cubicBezTo>
                  <a:cubicBezTo>
                    <a:pt x="53" y="101"/>
                    <a:pt x="52" y="102"/>
                    <a:pt x="54" y="104"/>
                  </a:cubicBezTo>
                  <a:cubicBezTo>
                    <a:pt x="57" y="105"/>
                    <a:pt x="57" y="105"/>
                    <a:pt x="58" y="106"/>
                  </a:cubicBezTo>
                  <a:cubicBezTo>
                    <a:pt x="59" y="106"/>
                    <a:pt x="60" y="106"/>
                    <a:pt x="59" y="108"/>
                  </a:cubicBezTo>
                  <a:cubicBezTo>
                    <a:pt x="59" y="109"/>
                    <a:pt x="59" y="111"/>
                    <a:pt x="58" y="111"/>
                  </a:cubicBezTo>
                  <a:cubicBezTo>
                    <a:pt x="57" y="112"/>
                    <a:pt x="56" y="114"/>
                    <a:pt x="55" y="115"/>
                  </a:cubicBezTo>
                  <a:cubicBezTo>
                    <a:pt x="55" y="116"/>
                    <a:pt x="54" y="117"/>
                    <a:pt x="55" y="118"/>
                  </a:cubicBezTo>
                  <a:cubicBezTo>
                    <a:pt x="55" y="120"/>
                    <a:pt x="56" y="121"/>
                    <a:pt x="56" y="122"/>
                  </a:cubicBezTo>
                  <a:cubicBezTo>
                    <a:pt x="56" y="122"/>
                    <a:pt x="56" y="125"/>
                    <a:pt x="56" y="125"/>
                  </a:cubicBezTo>
                  <a:cubicBezTo>
                    <a:pt x="55" y="126"/>
                    <a:pt x="55" y="128"/>
                    <a:pt x="55" y="128"/>
                  </a:cubicBezTo>
                  <a:cubicBezTo>
                    <a:pt x="55" y="128"/>
                    <a:pt x="56" y="129"/>
                    <a:pt x="55" y="130"/>
                  </a:cubicBezTo>
                  <a:cubicBezTo>
                    <a:pt x="54" y="132"/>
                    <a:pt x="52" y="133"/>
                    <a:pt x="51" y="133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9" y="135"/>
                    <a:pt x="49" y="139"/>
                    <a:pt x="49" y="140"/>
                  </a:cubicBezTo>
                  <a:cubicBezTo>
                    <a:pt x="48" y="140"/>
                    <a:pt x="45" y="146"/>
                    <a:pt x="46" y="147"/>
                  </a:cubicBezTo>
                  <a:cubicBezTo>
                    <a:pt x="47" y="149"/>
                    <a:pt x="48" y="150"/>
                    <a:pt x="47" y="151"/>
                  </a:cubicBezTo>
                  <a:cubicBezTo>
                    <a:pt x="47" y="152"/>
                    <a:pt x="47" y="152"/>
                    <a:pt x="46" y="153"/>
                  </a:cubicBezTo>
                  <a:cubicBezTo>
                    <a:pt x="46" y="153"/>
                    <a:pt x="44" y="153"/>
                    <a:pt x="45" y="155"/>
                  </a:cubicBezTo>
                  <a:cubicBezTo>
                    <a:pt x="46" y="157"/>
                    <a:pt x="47" y="157"/>
                    <a:pt x="48" y="159"/>
                  </a:cubicBezTo>
                  <a:cubicBezTo>
                    <a:pt x="48" y="160"/>
                    <a:pt x="48" y="160"/>
                    <a:pt x="49" y="161"/>
                  </a:cubicBezTo>
                  <a:cubicBezTo>
                    <a:pt x="50" y="162"/>
                    <a:pt x="50" y="164"/>
                    <a:pt x="51" y="165"/>
                  </a:cubicBezTo>
                  <a:cubicBezTo>
                    <a:pt x="52" y="165"/>
                    <a:pt x="54" y="166"/>
                    <a:pt x="54" y="167"/>
                  </a:cubicBezTo>
                  <a:cubicBezTo>
                    <a:pt x="54" y="168"/>
                    <a:pt x="56" y="170"/>
                    <a:pt x="53" y="169"/>
                  </a:cubicBezTo>
                  <a:cubicBezTo>
                    <a:pt x="50" y="167"/>
                    <a:pt x="53" y="169"/>
                    <a:pt x="49" y="166"/>
                  </a:cubicBezTo>
                  <a:cubicBezTo>
                    <a:pt x="46" y="163"/>
                    <a:pt x="45" y="164"/>
                    <a:pt x="44" y="162"/>
                  </a:cubicBezTo>
                  <a:cubicBezTo>
                    <a:pt x="42" y="161"/>
                    <a:pt x="44" y="167"/>
                    <a:pt x="42" y="159"/>
                  </a:cubicBezTo>
                  <a:cubicBezTo>
                    <a:pt x="39" y="152"/>
                    <a:pt x="38" y="153"/>
                    <a:pt x="37" y="151"/>
                  </a:cubicBezTo>
                  <a:cubicBezTo>
                    <a:pt x="37" y="150"/>
                    <a:pt x="37" y="151"/>
                    <a:pt x="35" y="148"/>
                  </a:cubicBezTo>
                  <a:cubicBezTo>
                    <a:pt x="33" y="144"/>
                    <a:pt x="35" y="146"/>
                    <a:pt x="33" y="144"/>
                  </a:cubicBezTo>
                  <a:cubicBezTo>
                    <a:pt x="31" y="142"/>
                    <a:pt x="31" y="145"/>
                    <a:pt x="30" y="141"/>
                  </a:cubicBezTo>
                  <a:cubicBezTo>
                    <a:pt x="29" y="136"/>
                    <a:pt x="29" y="139"/>
                    <a:pt x="28" y="134"/>
                  </a:cubicBezTo>
                  <a:cubicBezTo>
                    <a:pt x="27" y="130"/>
                    <a:pt x="29" y="129"/>
                    <a:pt x="26" y="127"/>
                  </a:cubicBezTo>
                  <a:cubicBezTo>
                    <a:pt x="24" y="125"/>
                    <a:pt x="24" y="126"/>
                    <a:pt x="23" y="124"/>
                  </a:cubicBezTo>
                  <a:cubicBezTo>
                    <a:pt x="22" y="123"/>
                    <a:pt x="23" y="124"/>
                    <a:pt x="21" y="120"/>
                  </a:cubicBezTo>
                  <a:cubicBezTo>
                    <a:pt x="19" y="116"/>
                    <a:pt x="15" y="114"/>
                    <a:pt x="15" y="107"/>
                  </a:cubicBezTo>
                  <a:cubicBezTo>
                    <a:pt x="16" y="100"/>
                    <a:pt x="16" y="99"/>
                    <a:pt x="16" y="99"/>
                  </a:cubicBezTo>
                  <a:cubicBezTo>
                    <a:pt x="16" y="99"/>
                    <a:pt x="12" y="96"/>
                    <a:pt x="13" y="92"/>
                  </a:cubicBezTo>
                  <a:cubicBezTo>
                    <a:pt x="14" y="88"/>
                    <a:pt x="15" y="89"/>
                    <a:pt x="14" y="88"/>
                  </a:cubicBezTo>
                  <a:cubicBezTo>
                    <a:pt x="14" y="87"/>
                    <a:pt x="14" y="87"/>
                    <a:pt x="12" y="85"/>
                  </a:cubicBezTo>
                  <a:cubicBezTo>
                    <a:pt x="11" y="84"/>
                    <a:pt x="11" y="84"/>
                    <a:pt x="11" y="83"/>
                  </a:cubicBezTo>
                  <a:cubicBezTo>
                    <a:pt x="10" y="82"/>
                    <a:pt x="10" y="80"/>
                    <a:pt x="1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0"/>
                    <a:pt x="0" y="173"/>
                    <a:pt x="92" y="187"/>
                  </a:cubicBezTo>
                  <a:cubicBezTo>
                    <a:pt x="92" y="187"/>
                    <a:pt x="71" y="182"/>
                    <a:pt x="69" y="178"/>
                  </a:cubicBezTo>
                  <a:cubicBezTo>
                    <a:pt x="69" y="178"/>
                    <a:pt x="69" y="174"/>
                    <a:pt x="70" y="174"/>
                  </a:cubicBezTo>
                  <a:cubicBezTo>
                    <a:pt x="71" y="174"/>
                    <a:pt x="72" y="175"/>
                    <a:pt x="73" y="174"/>
                  </a:cubicBezTo>
                  <a:cubicBezTo>
                    <a:pt x="75" y="173"/>
                    <a:pt x="76" y="171"/>
                    <a:pt x="76" y="171"/>
                  </a:cubicBezTo>
                  <a:cubicBezTo>
                    <a:pt x="76" y="173"/>
                    <a:pt x="76" y="173"/>
                    <a:pt x="76" y="173"/>
                  </a:cubicBezTo>
                  <a:cubicBezTo>
                    <a:pt x="76" y="173"/>
                    <a:pt x="75" y="173"/>
                    <a:pt x="79" y="173"/>
                  </a:cubicBezTo>
                  <a:cubicBezTo>
                    <a:pt x="83" y="172"/>
                    <a:pt x="83" y="172"/>
                    <a:pt x="85" y="172"/>
                  </a:cubicBezTo>
                  <a:cubicBezTo>
                    <a:pt x="86" y="171"/>
                    <a:pt x="88" y="168"/>
                    <a:pt x="89" y="170"/>
                  </a:cubicBezTo>
                  <a:cubicBezTo>
                    <a:pt x="90" y="172"/>
                    <a:pt x="88" y="171"/>
                    <a:pt x="90" y="172"/>
                  </a:cubicBezTo>
                  <a:cubicBezTo>
                    <a:pt x="92" y="173"/>
                    <a:pt x="96" y="171"/>
                    <a:pt x="96" y="171"/>
                  </a:cubicBezTo>
                  <a:cubicBezTo>
                    <a:pt x="96" y="171"/>
                    <a:pt x="102" y="172"/>
                    <a:pt x="103" y="171"/>
                  </a:cubicBezTo>
                  <a:cubicBezTo>
                    <a:pt x="103" y="170"/>
                    <a:pt x="103" y="169"/>
                    <a:pt x="105" y="169"/>
                  </a:cubicBezTo>
                  <a:cubicBezTo>
                    <a:pt x="106" y="170"/>
                    <a:pt x="106" y="171"/>
                    <a:pt x="106" y="171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99" y="176"/>
                    <a:pt x="99" y="176"/>
                    <a:pt x="99" y="176"/>
                  </a:cubicBezTo>
                  <a:cubicBezTo>
                    <a:pt x="99" y="176"/>
                    <a:pt x="98" y="176"/>
                    <a:pt x="99" y="177"/>
                  </a:cubicBezTo>
                  <a:cubicBezTo>
                    <a:pt x="101" y="178"/>
                    <a:pt x="101" y="177"/>
                    <a:pt x="103" y="178"/>
                  </a:cubicBezTo>
                  <a:cubicBezTo>
                    <a:pt x="104" y="178"/>
                    <a:pt x="108" y="181"/>
                    <a:pt x="109" y="179"/>
                  </a:cubicBezTo>
                  <a:cubicBezTo>
                    <a:pt x="110" y="177"/>
                    <a:pt x="110" y="177"/>
                    <a:pt x="111" y="176"/>
                  </a:cubicBezTo>
                  <a:cubicBezTo>
                    <a:pt x="111" y="175"/>
                    <a:pt x="111" y="173"/>
                    <a:pt x="113" y="173"/>
                  </a:cubicBezTo>
                  <a:cubicBezTo>
                    <a:pt x="114" y="173"/>
                    <a:pt x="116" y="174"/>
                    <a:pt x="116" y="174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14" y="177"/>
                    <a:pt x="117" y="177"/>
                    <a:pt x="118" y="177"/>
                  </a:cubicBezTo>
                  <a:cubicBezTo>
                    <a:pt x="119" y="177"/>
                    <a:pt x="120" y="178"/>
                    <a:pt x="121" y="177"/>
                  </a:cubicBezTo>
                  <a:cubicBezTo>
                    <a:pt x="123" y="175"/>
                    <a:pt x="123" y="175"/>
                    <a:pt x="124" y="175"/>
                  </a:cubicBezTo>
                  <a:cubicBezTo>
                    <a:pt x="126" y="175"/>
                    <a:pt x="128" y="174"/>
                    <a:pt x="129" y="174"/>
                  </a:cubicBezTo>
                  <a:cubicBezTo>
                    <a:pt x="129" y="175"/>
                    <a:pt x="131" y="175"/>
                    <a:pt x="131" y="175"/>
                  </a:cubicBezTo>
                  <a:cubicBezTo>
                    <a:pt x="132" y="175"/>
                    <a:pt x="135" y="177"/>
                    <a:pt x="136" y="177"/>
                  </a:cubicBezTo>
                  <a:cubicBezTo>
                    <a:pt x="137" y="176"/>
                    <a:pt x="141" y="177"/>
                    <a:pt x="141" y="177"/>
                  </a:cubicBezTo>
                  <a:cubicBezTo>
                    <a:pt x="141" y="177"/>
                    <a:pt x="130" y="186"/>
                    <a:pt x="107" y="187"/>
                  </a:cubicBezTo>
                  <a:cubicBezTo>
                    <a:pt x="107" y="187"/>
                    <a:pt x="158" y="189"/>
                    <a:pt x="187" y="139"/>
                  </a:cubicBezTo>
                  <a:cubicBezTo>
                    <a:pt x="216" y="89"/>
                    <a:pt x="196" y="25"/>
                    <a:pt x="130" y="3"/>
                  </a:cubicBezTo>
                  <a:cubicBezTo>
                    <a:pt x="130" y="3"/>
                    <a:pt x="179" y="21"/>
                    <a:pt x="192" y="68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1" y="68"/>
                    <a:pt x="191" y="68"/>
                    <a:pt x="190" y="66"/>
                  </a:cubicBezTo>
                  <a:cubicBezTo>
                    <a:pt x="188" y="64"/>
                    <a:pt x="189" y="64"/>
                    <a:pt x="188" y="63"/>
                  </a:cubicBezTo>
                  <a:cubicBezTo>
                    <a:pt x="188" y="61"/>
                    <a:pt x="188" y="62"/>
                    <a:pt x="187" y="61"/>
                  </a:cubicBezTo>
                  <a:cubicBezTo>
                    <a:pt x="186" y="59"/>
                    <a:pt x="185" y="60"/>
                    <a:pt x="184" y="59"/>
                  </a:cubicBezTo>
                  <a:cubicBezTo>
                    <a:pt x="184" y="58"/>
                    <a:pt x="183" y="55"/>
                    <a:pt x="182" y="54"/>
                  </a:cubicBezTo>
                  <a:cubicBezTo>
                    <a:pt x="181" y="53"/>
                    <a:pt x="179" y="53"/>
                    <a:pt x="178" y="53"/>
                  </a:cubicBezTo>
                  <a:cubicBezTo>
                    <a:pt x="178" y="53"/>
                    <a:pt x="178" y="51"/>
                    <a:pt x="178" y="53"/>
                  </a:cubicBezTo>
                  <a:cubicBezTo>
                    <a:pt x="177" y="54"/>
                    <a:pt x="179" y="55"/>
                    <a:pt x="179" y="55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9"/>
                    <a:pt x="180" y="62"/>
                    <a:pt x="180" y="63"/>
                  </a:cubicBezTo>
                  <a:cubicBezTo>
                    <a:pt x="180" y="64"/>
                    <a:pt x="179" y="66"/>
                    <a:pt x="179" y="66"/>
                  </a:cubicBezTo>
                  <a:cubicBezTo>
                    <a:pt x="179" y="66"/>
                    <a:pt x="179" y="69"/>
                    <a:pt x="178" y="70"/>
                  </a:cubicBezTo>
                  <a:cubicBezTo>
                    <a:pt x="177" y="70"/>
                    <a:pt x="172" y="71"/>
                    <a:pt x="172" y="71"/>
                  </a:cubicBezTo>
                  <a:cubicBezTo>
                    <a:pt x="172" y="71"/>
                    <a:pt x="170" y="69"/>
                    <a:pt x="169" y="68"/>
                  </a:cubicBezTo>
                  <a:cubicBezTo>
                    <a:pt x="169" y="66"/>
                    <a:pt x="166" y="66"/>
                    <a:pt x="165" y="65"/>
                  </a:cubicBezTo>
                  <a:cubicBezTo>
                    <a:pt x="165" y="64"/>
                    <a:pt x="166" y="63"/>
                    <a:pt x="165" y="61"/>
                  </a:cubicBezTo>
                  <a:cubicBezTo>
                    <a:pt x="163" y="59"/>
                    <a:pt x="165" y="60"/>
                    <a:pt x="163" y="58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57" y="55"/>
                    <a:pt x="158" y="58"/>
                  </a:cubicBezTo>
                  <a:cubicBezTo>
                    <a:pt x="160" y="60"/>
                    <a:pt x="158" y="62"/>
                    <a:pt x="159" y="62"/>
                  </a:cubicBezTo>
                  <a:cubicBezTo>
                    <a:pt x="160" y="63"/>
                    <a:pt x="161" y="62"/>
                    <a:pt x="162" y="64"/>
                  </a:cubicBezTo>
                  <a:cubicBezTo>
                    <a:pt x="163" y="66"/>
                    <a:pt x="163" y="67"/>
                    <a:pt x="164" y="67"/>
                  </a:cubicBezTo>
                  <a:cubicBezTo>
                    <a:pt x="164" y="68"/>
                    <a:pt x="165" y="71"/>
                    <a:pt x="165" y="71"/>
                  </a:cubicBezTo>
                  <a:cubicBezTo>
                    <a:pt x="166" y="71"/>
                    <a:pt x="169" y="71"/>
                    <a:pt x="169" y="72"/>
                  </a:cubicBezTo>
                  <a:cubicBezTo>
                    <a:pt x="168" y="73"/>
                    <a:pt x="167" y="75"/>
                    <a:pt x="169" y="75"/>
                  </a:cubicBezTo>
                  <a:cubicBezTo>
                    <a:pt x="170" y="76"/>
                    <a:pt x="170" y="76"/>
                    <a:pt x="171" y="76"/>
                  </a:cubicBezTo>
                  <a:cubicBezTo>
                    <a:pt x="172" y="76"/>
                    <a:pt x="172" y="76"/>
                    <a:pt x="173" y="76"/>
                  </a:cubicBezTo>
                  <a:cubicBezTo>
                    <a:pt x="175" y="75"/>
                    <a:pt x="176" y="75"/>
                    <a:pt x="176" y="75"/>
                  </a:cubicBezTo>
                  <a:cubicBezTo>
                    <a:pt x="176" y="75"/>
                    <a:pt x="178" y="77"/>
                    <a:pt x="178" y="77"/>
                  </a:cubicBezTo>
                  <a:cubicBezTo>
                    <a:pt x="178" y="78"/>
                    <a:pt x="178" y="82"/>
                    <a:pt x="178" y="8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92"/>
                    <a:pt x="175" y="92"/>
                  </a:cubicBezTo>
                  <a:cubicBezTo>
                    <a:pt x="174" y="92"/>
                    <a:pt x="173" y="95"/>
                    <a:pt x="172" y="95"/>
                  </a:cubicBezTo>
                  <a:cubicBezTo>
                    <a:pt x="171" y="96"/>
                    <a:pt x="171" y="100"/>
                    <a:pt x="171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69" y="103"/>
                    <a:pt x="169" y="106"/>
                    <a:pt x="169" y="107"/>
                  </a:cubicBezTo>
                  <a:cubicBezTo>
                    <a:pt x="169" y="108"/>
                    <a:pt x="170" y="111"/>
                    <a:pt x="169" y="113"/>
                  </a:cubicBezTo>
                  <a:cubicBezTo>
                    <a:pt x="169" y="115"/>
                    <a:pt x="166" y="117"/>
                    <a:pt x="166" y="117"/>
                  </a:cubicBezTo>
                  <a:cubicBezTo>
                    <a:pt x="166" y="117"/>
                    <a:pt x="170" y="120"/>
                    <a:pt x="168" y="120"/>
                  </a:cubicBezTo>
                  <a:cubicBezTo>
                    <a:pt x="166" y="120"/>
                    <a:pt x="164" y="123"/>
                    <a:pt x="164" y="124"/>
                  </a:cubicBezTo>
                  <a:cubicBezTo>
                    <a:pt x="163" y="124"/>
                    <a:pt x="164" y="126"/>
                    <a:pt x="163" y="126"/>
                  </a:cubicBezTo>
                  <a:cubicBezTo>
                    <a:pt x="161" y="126"/>
                    <a:pt x="159" y="126"/>
                    <a:pt x="159" y="127"/>
                  </a:cubicBezTo>
                  <a:cubicBezTo>
                    <a:pt x="159" y="128"/>
                    <a:pt x="159" y="130"/>
                    <a:pt x="159" y="130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41"/>
                    <a:pt x="151" y="142"/>
                  </a:cubicBezTo>
                  <a:cubicBezTo>
                    <a:pt x="150" y="142"/>
                    <a:pt x="145" y="144"/>
                    <a:pt x="144" y="144"/>
                  </a:cubicBezTo>
                  <a:cubicBezTo>
                    <a:pt x="144" y="145"/>
                    <a:pt x="141" y="147"/>
                    <a:pt x="139" y="147"/>
                  </a:cubicBezTo>
                  <a:cubicBezTo>
                    <a:pt x="138" y="147"/>
                    <a:pt x="140" y="150"/>
                    <a:pt x="138" y="147"/>
                  </a:cubicBezTo>
                  <a:cubicBezTo>
                    <a:pt x="137" y="143"/>
                    <a:pt x="138" y="145"/>
                    <a:pt x="136" y="142"/>
                  </a:cubicBezTo>
                  <a:cubicBezTo>
                    <a:pt x="135" y="138"/>
                    <a:pt x="135" y="141"/>
                    <a:pt x="135" y="138"/>
                  </a:cubicBezTo>
                  <a:cubicBezTo>
                    <a:pt x="135" y="136"/>
                    <a:pt x="135" y="138"/>
                    <a:pt x="135" y="136"/>
                  </a:cubicBezTo>
                  <a:cubicBezTo>
                    <a:pt x="135" y="133"/>
                    <a:pt x="135" y="135"/>
                    <a:pt x="134" y="132"/>
                  </a:cubicBezTo>
                  <a:cubicBezTo>
                    <a:pt x="133" y="129"/>
                    <a:pt x="133" y="130"/>
                    <a:pt x="131" y="128"/>
                  </a:cubicBezTo>
                  <a:cubicBezTo>
                    <a:pt x="129" y="127"/>
                    <a:pt x="128" y="128"/>
                    <a:pt x="129" y="126"/>
                  </a:cubicBezTo>
                  <a:cubicBezTo>
                    <a:pt x="130" y="123"/>
                    <a:pt x="130" y="126"/>
                    <a:pt x="130" y="123"/>
                  </a:cubicBezTo>
                  <a:cubicBezTo>
                    <a:pt x="131" y="120"/>
                    <a:pt x="130" y="119"/>
                    <a:pt x="132" y="118"/>
                  </a:cubicBezTo>
                  <a:cubicBezTo>
                    <a:pt x="134" y="117"/>
                    <a:pt x="135" y="117"/>
                    <a:pt x="135" y="115"/>
                  </a:cubicBezTo>
                  <a:cubicBezTo>
                    <a:pt x="135" y="113"/>
                    <a:pt x="135" y="112"/>
                    <a:pt x="134" y="111"/>
                  </a:cubicBezTo>
                  <a:cubicBezTo>
                    <a:pt x="134" y="110"/>
                    <a:pt x="132" y="108"/>
                    <a:pt x="132" y="108"/>
                  </a:cubicBezTo>
                  <a:cubicBezTo>
                    <a:pt x="132" y="107"/>
                    <a:pt x="132" y="107"/>
                    <a:pt x="130" y="105"/>
                  </a:cubicBezTo>
                  <a:cubicBezTo>
                    <a:pt x="129" y="103"/>
                    <a:pt x="128" y="102"/>
                    <a:pt x="128" y="102"/>
                  </a:cubicBezTo>
                  <a:cubicBezTo>
                    <a:pt x="128" y="102"/>
                    <a:pt x="128" y="98"/>
                    <a:pt x="128" y="96"/>
                  </a:cubicBezTo>
                  <a:cubicBezTo>
                    <a:pt x="128" y="94"/>
                    <a:pt x="127" y="97"/>
                    <a:pt x="128" y="94"/>
                  </a:cubicBezTo>
                  <a:cubicBezTo>
                    <a:pt x="128" y="91"/>
                    <a:pt x="129" y="90"/>
                    <a:pt x="129" y="90"/>
                  </a:cubicBezTo>
                  <a:cubicBezTo>
                    <a:pt x="129" y="90"/>
                    <a:pt x="125" y="87"/>
                    <a:pt x="124" y="88"/>
                  </a:cubicBezTo>
                  <a:cubicBezTo>
                    <a:pt x="123" y="88"/>
                    <a:pt x="123" y="90"/>
                    <a:pt x="121" y="88"/>
                  </a:cubicBezTo>
                  <a:cubicBezTo>
                    <a:pt x="119" y="87"/>
                    <a:pt x="119" y="86"/>
                    <a:pt x="119" y="85"/>
                  </a:cubicBezTo>
                  <a:cubicBezTo>
                    <a:pt x="118" y="85"/>
                    <a:pt x="117" y="85"/>
                    <a:pt x="116" y="85"/>
                  </a:cubicBezTo>
                  <a:cubicBezTo>
                    <a:pt x="114" y="86"/>
                    <a:pt x="112" y="86"/>
                    <a:pt x="110" y="87"/>
                  </a:cubicBezTo>
                  <a:cubicBezTo>
                    <a:pt x="108" y="88"/>
                    <a:pt x="107" y="88"/>
                    <a:pt x="105" y="88"/>
                  </a:cubicBezTo>
                  <a:cubicBezTo>
                    <a:pt x="102" y="88"/>
                    <a:pt x="99" y="89"/>
                    <a:pt x="97" y="88"/>
                  </a:cubicBezTo>
                  <a:cubicBezTo>
                    <a:pt x="95" y="86"/>
                    <a:pt x="95" y="88"/>
                    <a:pt x="94" y="86"/>
                  </a:cubicBezTo>
                  <a:cubicBezTo>
                    <a:pt x="93" y="84"/>
                    <a:pt x="94" y="84"/>
                    <a:pt x="92" y="83"/>
                  </a:cubicBezTo>
                  <a:cubicBezTo>
                    <a:pt x="90" y="82"/>
                    <a:pt x="90" y="83"/>
                    <a:pt x="89" y="81"/>
                  </a:cubicBezTo>
                  <a:cubicBezTo>
                    <a:pt x="89" y="79"/>
                    <a:pt x="90" y="79"/>
                    <a:pt x="89" y="77"/>
                  </a:cubicBezTo>
                  <a:cubicBezTo>
                    <a:pt x="87" y="75"/>
                    <a:pt x="90" y="78"/>
                    <a:pt x="87" y="75"/>
                  </a:cubicBezTo>
                  <a:cubicBezTo>
                    <a:pt x="85" y="73"/>
                    <a:pt x="84" y="75"/>
                    <a:pt x="85" y="73"/>
                  </a:cubicBezTo>
                  <a:cubicBezTo>
                    <a:pt x="86" y="71"/>
                    <a:pt x="86" y="72"/>
                    <a:pt x="86" y="69"/>
                  </a:cubicBezTo>
                  <a:cubicBezTo>
                    <a:pt x="86" y="67"/>
                    <a:pt x="90" y="70"/>
                    <a:pt x="88" y="65"/>
                  </a:cubicBezTo>
                  <a:cubicBezTo>
                    <a:pt x="85" y="60"/>
                    <a:pt x="85" y="61"/>
                    <a:pt x="87" y="57"/>
                  </a:cubicBezTo>
                  <a:cubicBezTo>
                    <a:pt x="89" y="53"/>
                    <a:pt x="92" y="52"/>
                    <a:pt x="93" y="51"/>
                  </a:cubicBezTo>
                  <a:cubicBezTo>
                    <a:pt x="93" y="50"/>
                    <a:pt x="94" y="48"/>
                    <a:pt x="95" y="47"/>
                  </a:cubicBezTo>
                  <a:cubicBezTo>
                    <a:pt x="96" y="46"/>
                    <a:pt x="95" y="46"/>
                    <a:pt x="97" y="46"/>
                  </a:cubicBezTo>
                  <a:cubicBezTo>
                    <a:pt x="99" y="46"/>
                    <a:pt x="101" y="45"/>
                    <a:pt x="103" y="44"/>
                  </a:cubicBezTo>
                  <a:cubicBezTo>
                    <a:pt x="104" y="43"/>
                    <a:pt x="106" y="41"/>
                    <a:pt x="107" y="40"/>
                  </a:cubicBezTo>
                  <a:cubicBezTo>
                    <a:pt x="107" y="40"/>
                    <a:pt x="107" y="41"/>
                    <a:pt x="109" y="40"/>
                  </a:cubicBezTo>
                  <a:cubicBezTo>
                    <a:pt x="111" y="40"/>
                    <a:pt x="111" y="39"/>
                    <a:pt x="113" y="39"/>
                  </a:cubicBezTo>
                  <a:cubicBezTo>
                    <a:pt x="114" y="39"/>
                    <a:pt x="111" y="40"/>
                    <a:pt x="115" y="39"/>
                  </a:cubicBezTo>
                  <a:cubicBezTo>
                    <a:pt x="119" y="39"/>
                    <a:pt x="118" y="39"/>
                    <a:pt x="119" y="39"/>
                  </a:cubicBezTo>
                  <a:cubicBezTo>
                    <a:pt x="120" y="39"/>
                    <a:pt x="119" y="39"/>
                    <a:pt x="121" y="39"/>
                  </a:cubicBezTo>
                  <a:cubicBezTo>
                    <a:pt x="122" y="39"/>
                    <a:pt x="122" y="36"/>
                    <a:pt x="122" y="39"/>
                  </a:cubicBezTo>
                  <a:cubicBezTo>
                    <a:pt x="123" y="43"/>
                    <a:pt x="121" y="44"/>
                    <a:pt x="124" y="44"/>
                  </a:cubicBezTo>
                  <a:cubicBezTo>
                    <a:pt x="126" y="45"/>
                    <a:pt x="124" y="45"/>
                    <a:pt x="126" y="45"/>
                  </a:cubicBezTo>
                  <a:cubicBezTo>
                    <a:pt x="129" y="45"/>
                    <a:pt x="128" y="45"/>
                    <a:pt x="130" y="46"/>
                  </a:cubicBezTo>
                  <a:cubicBezTo>
                    <a:pt x="131" y="46"/>
                    <a:pt x="132" y="47"/>
                    <a:pt x="134" y="47"/>
                  </a:cubicBezTo>
                  <a:cubicBezTo>
                    <a:pt x="136" y="47"/>
                    <a:pt x="133" y="50"/>
                    <a:pt x="136" y="47"/>
                  </a:cubicBezTo>
                  <a:cubicBezTo>
                    <a:pt x="139" y="44"/>
                    <a:pt x="133" y="44"/>
                    <a:pt x="139" y="44"/>
                  </a:cubicBezTo>
                  <a:cubicBezTo>
                    <a:pt x="144" y="45"/>
                    <a:pt x="144" y="46"/>
                    <a:pt x="145" y="45"/>
                  </a:cubicBezTo>
                  <a:cubicBezTo>
                    <a:pt x="146" y="45"/>
                    <a:pt x="146" y="46"/>
                    <a:pt x="148" y="45"/>
                  </a:cubicBezTo>
                  <a:cubicBezTo>
                    <a:pt x="151" y="44"/>
                    <a:pt x="151" y="44"/>
                    <a:pt x="152" y="44"/>
                  </a:cubicBezTo>
                  <a:cubicBezTo>
                    <a:pt x="153" y="45"/>
                    <a:pt x="153" y="47"/>
                    <a:pt x="154" y="45"/>
                  </a:cubicBezTo>
                  <a:cubicBezTo>
                    <a:pt x="154" y="43"/>
                    <a:pt x="156" y="43"/>
                    <a:pt x="154" y="42"/>
                  </a:cubicBezTo>
                  <a:cubicBezTo>
                    <a:pt x="151" y="41"/>
                    <a:pt x="150" y="42"/>
                    <a:pt x="150" y="40"/>
                  </a:cubicBezTo>
                  <a:cubicBezTo>
                    <a:pt x="149" y="39"/>
                    <a:pt x="152" y="39"/>
                    <a:pt x="149" y="39"/>
                  </a:cubicBezTo>
                  <a:cubicBezTo>
                    <a:pt x="146" y="38"/>
                    <a:pt x="147" y="38"/>
                    <a:pt x="145" y="38"/>
                  </a:cubicBezTo>
                  <a:cubicBezTo>
                    <a:pt x="143" y="37"/>
                    <a:pt x="141" y="39"/>
                    <a:pt x="140" y="38"/>
                  </a:cubicBezTo>
                  <a:cubicBezTo>
                    <a:pt x="140" y="36"/>
                    <a:pt x="136" y="39"/>
                    <a:pt x="140" y="36"/>
                  </a:cubicBezTo>
                  <a:cubicBezTo>
                    <a:pt x="143" y="32"/>
                    <a:pt x="142" y="31"/>
                    <a:pt x="144" y="32"/>
                  </a:cubicBezTo>
                  <a:cubicBezTo>
                    <a:pt x="147" y="32"/>
                    <a:pt x="146" y="34"/>
                    <a:pt x="148" y="33"/>
                  </a:cubicBezTo>
                  <a:cubicBezTo>
                    <a:pt x="149" y="32"/>
                    <a:pt x="152" y="31"/>
                    <a:pt x="149" y="29"/>
                  </a:cubicBezTo>
                  <a:cubicBezTo>
                    <a:pt x="146" y="27"/>
                    <a:pt x="148" y="28"/>
                    <a:pt x="145" y="26"/>
                  </a:cubicBezTo>
                  <a:cubicBezTo>
                    <a:pt x="142" y="25"/>
                    <a:pt x="140" y="32"/>
                    <a:pt x="139" y="31"/>
                  </a:cubicBezTo>
                  <a:cubicBezTo>
                    <a:pt x="137" y="30"/>
                    <a:pt x="137" y="29"/>
                    <a:pt x="136" y="30"/>
                  </a:cubicBezTo>
                  <a:cubicBezTo>
                    <a:pt x="135" y="30"/>
                    <a:pt x="135" y="32"/>
                    <a:pt x="135" y="34"/>
                  </a:cubicBezTo>
                  <a:cubicBezTo>
                    <a:pt x="134" y="36"/>
                    <a:pt x="136" y="36"/>
                    <a:pt x="133" y="35"/>
                  </a:cubicBezTo>
                  <a:cubicBezTo>
                    <a:pt x="130" y="34"/>
                    <a:pt x="136" y="34"/>
                    <a:pt x="130" y="32"/>
                  </a:cubicBezTo>
                  <a:cubicBezTo>
                    <a:pt x="124" y="30"/>
                    <a:pt x="121" y="30"/>
                    <a:pt x="120" y="31"/>
                  </a:cubicBezTo>
                  <a:cubicBezTo>
                    <a:pt x="120" y="32"/>
                    <a:pt x="118" y="32"/>
                    <a:pt x="118" y="32"/>
                  </a:cubicBezTo>
                  <a:cubicBezTo>
                    <a:pt x="117" y="33"/>
                    <a:pt x="120" y="35"/>
                    <a:pt x="117" y="33"/>
                  </a:cubicBezTo>
                  <a:cubicBezTo>
                    <a:pt x="114" y="32"/>
                    <a:pt x="112" y="34"/>
                    <a:pt x="112" y="34"/>
                  </a:cubicBezTo>
                  <a:cubicBezTo>
                    <a:pt x="112" y="34"/>
                    <a:pt x="111" y="34"/>
                    <a:pt x="110" y="34"/>
                  </a:cubicBezTo>
                  <a:cubicBezTo>
                    <a:pt x="109" y="35"/>
                    <a:pt x="106" y="36"/>
                    <a:pt x="105" y="36"/>
                  </a:cubicBezTo>
                  <a:cubicBezTo>
                    <a:pt x="104" y="35"/>
                    <a:pt x="101" y="36"/>
                    <a:pt x="103" y="33"/>
                  </a:cubicBezTo>
                  <a:cubicBezTo>
                    <a:pt x="106" y="30"/>
                    <a:pt x="104" y="32"/>
                    <a:pt x="108" y="30"/>
                  </a:cubicBezTo>
                  <a:cubicBezTo>
                    <a:pt x="111" y="28"/>
                    <a:pt x="117" y="28"/>
                    <a:pt x="112" y="27"/>
                  </a:cubicBezTo>
                  <a:cubicBezTo>
                    <a:pt x="107" y="26"/>
                    <a:pt x="115" y="26"/>
                    <a:pt x="108" y="23"/>
                  </a:cubicBezTo>
                  <a:cubicBezTo>
                    <a:pt x="102" y="20"/>
                    <a:pt x="102" y="24"/>
                    <a:pt x="102" y="20"/>
                  </a:cubicBezTo>
                  <a:cubicBezTo>
                    <a:pt x="102" y="16"/>
                    <a:pt x="101" y="15"/>
                    <a:pt x="100" y="16"/>
                  </a:cubicBezTo>
                  <a:cubicBezTo>
                    <a:pt x="99" y="16"/>
                    <a:pt x="95" y="17"/>
                    <a:pt x="93" y="17"/>
                  </a:cubicBezTo>
                  <a:cubicBezTo>
                    <a:pt x="92" y="17"/>
                    <a:pt x="94" y="19"/>
                    <a:pt x="91" y="17"/>
                  </a:cubicBezTo>
                  <a:cubicBezTo>
                    <a:pt x="88" y="15"/>
                    <a:pt x="87" y="18"/>
                    <a:pt x="88" y="15"/>
                  </a:cubicBezTo>
                  <a:cubicBezTo>
                    <a:pt x="89" y="12"/>
                    <a:pt x="89" y="12"/>
                    <a:pt x="91" y="10"/>
                  </a:cubicBezTo>
                  <a:cubicBezTo>
                    <a:pt x="93" y="9"/>
                    <a:pt x="92" y="3"/>
                    <a:pt x="97" y="5"/>
                  </a:cubicBezTo>
                  <a:cubicBezTo>
                    <a:pt x="101" y="7"/>
                    <a:pt x="99" y="7"/>
                    <a:pt x="103" y="7"/>
                  </a:cubicBezTo>
                  <a:cubicBezTo>
                    <a:pt x="106" y="7"/>
                    <a:pt x="108" y="7"/>
                    <a:pt x="108" y="6"/>
                  </a:cubicBezTo>
                  <a:cubicBezTo>
                    <a:pt x="108" y="5"/>
                    <a:pt x="104" y="3"/>
                    <a:pt x="104" y="3"/>
                  </a:cubicBezTo>
                  <a:cubicBezTo>
                    <a:pt x="104" y="3"/>
                    <a:pt x="103" y="4"/>
                    <a:pt x="103" y="3"/>
                  </a:cubicBezTo>
                  <a:cubicBezTo>
                    <a:pt x="103" y="2"/>
                    <a:pt x="104" y="1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91" y="0"/>
                    <a:pt x="88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85">
              <a:extLst>
                <a:ext uri="{FF2B5EF4-FFF2-40B4-BE49-F238E27FC236}">
                  <a16:creationId xmlns:a16="http://schemas.microsoft.com/office/drawing/2014/main" id="{4C50EE50-8865-0869-024F-6465B10FF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238" y="2873375"/>
              <a:ext cx="77788" cy="93663"/>
            </a:xfrm>
            <a:custGeom>
              <a:avLst/>
              <a:gdLst/>
              <a:ahLst/>
              <a:cxnLst>
                <a:cxn ang="0">
                  <a:pos x="43" y="5"/>
                </a:cxn>
                <a:cxn ang="0">
                  <a:pos x="43" y="27"/>
                </a:cxn>
                <a:cxn ang="0">
                  <a:pos x="24" y="43"/>
                </a:cxn>
                <a:cxn ang="0">
                  <a:pos x="1" y="61"/>
                </a:cxn>
                <a:cxn ang="0">
                  <a:pos x="62" y="73"/>
                </a:cxn>
                <a:cxn ang="0">
                  <a:pos x="62" y="0"/>
                </a:cxn>
                <a:cxn ang="0">
                  <a:pos x="43" y="5"/>
                </a:cxn>
              </a:cxnLst>
              <a:rect l="0" t="0" r="r" b="b"/>
              <a:pathLst>
                <a:path w="62" h="73">
                  <a:moveTo>
                    <a:pt x="43" y="5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37" y="38"/>
                    <a:pt x="24" y="43"/>
                  </a:cubicBezTo>
                  <a:cubicBezTo>
                    <a:pt x="12" y="47"/>
                    <a:pt x="0" y="54"/>
                    <a:pt x="1" y="61"/>
                  </a:cubicBezTo>
                  <a:cubicBezTo>
                    <a:pt x="2" y="67"/>
                    <a:pt x="17" y="73"/>
                    <a:pt x="62" y="73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86">
              <a:extLst>
                <a:ext uri="{FF2B5EF4-FFF2-40B4-BE49-F238E27FC236}">
                  <a16:creationId xmlns:a16="http://schemas.microsoft.com/office/drawing/2014/main" id="{47359A11-0905-92F7-A1BB-1EDE6456E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7088" y="2873375"/>
              <a:ext cx="74613" cy="936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27"/>
                </a:cxn>
                <a:cxn ang="0">
                  <a:pos x="30" y="43"/>
                </a:cxn>
                <a:cxn ang="0">
                  <a:pos x="57" y="61"/>
                </a:cxn>
                <a:cxn ang="0">
                  <a:pos x="0" y="73"/>
                </a:cxn>
                <a:cxn ang="0">
                  <a:pos x="0" y="0"/>
                </a:cxn>
                <a:cxn ang="0">
                  <a:pos x="12" y="5"/>
                </a:cxn>
              </a:cxnLst>
              <a:rect l="0" t="0" r="r" b="b"/>
              <a:pathLst>
                <a:path w="58" h="73">
                  <a:moveTo>
                    <a:pt x="12" y="5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7" y="38"/>
                    <a:pt x="30" y="43"/>
                  </a:cubicBezTo>
                  <a:cubicBezTo>
                    <a:pt x="43" y="47"/>
                    <a:pt x="58" y="54"/>
                    <a:pt x="57" y="61"/>
                  </a:cubicBezTo>
                  <a:cubicBezTo>
                    <a:pt x="56" y="67"/>
                    <a:pt x="32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Freeform 87">
              <a:extLst>
                <a:ext uri="{FF2B5EF4-FFF2-40B4-BE49-F238E27FC236}">
                  <a16:creationId xmlns:a16="http://schemas.microsoft.com/office/drawing/2014/main" id="{158119A3-59EC-243F-F690-12C782DB6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913" y="2606675"/>
              <a:ext cx="274638" cy="277813"/>
            </a:xfrm>
            <a:custGeom>
              <a:avLst/>
              <a:gdLst/>
              <a:ahLst/>
              <a:cxnLst>
                <a:cxn ang="0">
                  <a:pos x="160" y="11"/>
                </a:cxn>
                <a:cxn ang="0">
                  <a:pos x="204" y="97"/>
                </a:cxn>
                <a:cxn ang="0">
                  <a:pos x="97" y="205"/>
                </a:cxn>
                <a:cxn ang="0">
                  <a:pos x="11" y="162"/>
                </a:cxn>
                <a:cxn ang="0">
                  <a:pos x="0" y="171"/>
                </a:cxn>
                <a:cxn ang="0">
                  <a:pos x="97" y="219"/>
                </a:cxn>
                <a:cxn ang="0">
                  <a:pos x="218" y="97"/>
                </a:cxn>
                <a:cxn ang="0">
                  <a:pos x="169" y="0"/>
                </a:cxn>
                <a:cxn ang="0">
                  <a:pos x="160" y="11"/>
                </a:cxn>
              </a:cxnLst>
              <a:rect l="0" t="0" r="r" b="b"/>
              <a:pathLst>
                <a:path w="218" h="219">
                  <a:moveTo>
                    <a:pt x="160" y="11"/>
                  </a:moveTo>
                  <a:cubicBezTo>
                    <a:pt x="187" y="30"/>
                    <a:pt x="204" y="62"/>
                    <a:pt x="204" y="97"/>
                  </a:cubicBezTo>
                  <a:cubicBezTo>
                    <a:pt x="204" y="157"/>
                    <a:pt x="156" y="205"/>
                    <a:pt x="97" y="205"/>
                  </a:cubicBezTo>
                  <a:cubicBezTo>
                    <a:pt x="62" y="205"/>
                    <a:pt x="31" y="188"/>
                    <a:pt x="11" y="16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22" y="200"/>
                    <a:pt x="57" y="219"/>
                    <a:pt x="97" y="219"/>
                  </a:cubicBezTo>
                  <a:cubicBezTo>
                    <a:pt x="164" y="219"/>
                    <a:pt x="218" y="165"/>
                    <a:pt x="218" y="97"/>
                  </a:cubicBezTo>
                  <a:cubicBezTo>
                    <a:pt x="218" y="57"/>
                    <a:pt x="199" y="22"/>
                    <a:pt x="169" y="0"/>
                  </a:cubicBezTo>
                  <a:lnTo>
                    <a:pt x="16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88">
              <a:extLst>
                <a:ext uri="{FF2B5EF4-FFF2-40B4-BE49-F238E27FC236}">
                  <a16:creationId xmlns:a16="http://schemas.microsoft.com/office/drawing/2014/main" id="{36E7856A-4C26-69A3-AE20-984061470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8500" y="2609850"/>
              <a:ext cx="244475" cy="244475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7"/>
                </a:cxn>
                <a:cxn ang="0">
                  <a:pos x="96" y="193"/>
                </a:cxn>
                <a:cxn ang="0">
                  <a:pos x="193" y="97"/>
                </a:cxn>
                <a:cxn ang="0">
                  <a:pos x="96" y="0"/>
                </a:cxn>
                <a:cxn ang="0">
                  <a:pos x="96" y="189"/>
                </a:cxn>
                <a:cxn ang="0">
                  <a:pos x="4" y="97"/>
                </a:cxn>
                <a:cxn ang="0">
                  <a:pos x="96" y="5"/>
                </a:cxn>
                <a:cxn ang="0">
                  <a:pos x="188" y="97"/>
                </a:cxn>
                <a:cxn ang="0">
                  <a:pos x="96" y="189"/>
                </a:cxn>
              </a:cxnLst>
              <a:rect l="0" t="0" r="r" b="b"/>
              <a:pathLst>
                <a:path w="193" h="193">
                  <a:moveTo>
                    <a:pt x="96" y="0"/>
                  </a:moveTo>
                  <a:cubicBezTo>
                    <a:pt x="43" y="0"/>
                    <a:pt x="0" y="43"/>
                    <a:pt x="0" y="97"/>
                  </a:cubicBezTo>
                  <a:cubicBezTo>
                    <a:pt x="0" y="150"/>
                    <a:pt x="43" y="193"/>
                    <a:pt x="96" y="193"/>
                  </a:cubicBezTo>
                  <a:cubicBezTo>
                    <a:pt x="149" y="193"/>
                    <a:pt x="193" y="150"/>
                    <a:pt x="193" y="97"/>
                  </a:cubicBezTo>
                  <a:cubicBezTo>
                    <a:pt x="193" y="43"/>
                    <a:pt x="149" y="0"/>
                    <a:pt x="96" y="0"/>
                  </a:cubicBezTo>
                  <a:close/>
                  <a:moveTo>
                    <a:pt x="96" y="189"/>
                  </a:moveTo>
                  <a:cubicBezTo>
                    <a:pt x="46" y="189"/>
                    <a:pt x="4" y="147"/>
                    <a:pt x="4" y="97"/>
                  </a:cubicBezTo>
                  <a:cubicBezTo>
                    <a:pt x="4" y="46"/>
                    <a:pt x="46" y="5"/>
                    <a:pt x="96" y="5"/>
                  </a:cubicBezTo>
                  <a:cubicBezTo>
                    <a:pt x="147" y="5"/>
                    <a:pt x="188" y="46"/>
                    <a:pt x="188" y="97"/>
                  </a:cubicBezTo>
                  <a:cubicBezTo>
                    <a:pt x="188" y="147"/>
                    <a:pt x="147" y="189"/>
                    <a:pt x="96" y="1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89">
              <a:extLst>
                <a:ext uri="{FF2B5EF4-FFF2-40B4-BE49-F238E27FC236}">
                  <a16:creationId xmlns:a16="http://schemas.microsoft.com/office/drawing/2014/main" id="{3439499D-74C6-8CB3-E28C-307ABC8A1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150" y="2614613"/>
              <a:ext cx="273050" cy="239713"/>
            </a:xfrm>
            <a:custGeom>
              <a:avLst/>
              <a:gdLst/>
              <a:ahLst/>
              <a:cxnLst>
                <a:cxn ang="0">
                  <a:pos x="62" y="15"/>
                </a:cxn>
                <a:cxn ang="0">
                  <a:pos x="58" y="22"/>
                </a:cxn>
                <a:cxn ang="0">
                  <a:pos x="54" y="28"/>
                </a:cxn>
                <a:cxn ang="0">
                  <a:pos x="51" y="25"/>
                </a:cxn>
                <a:cxn ang="0">
                  <a:pos x="50" y="31"/>
                </a:cxn>
                <a:cxn ang="0">
                  <a:pos x="40" y="33"/>
                </a:cxn>
                <a:cxn ang="0">
                  <a:pos x="34" y="39"/>
                </a:cxn>
                <a:cxn ang="0">
                  <a:pos x="26" y="51"/>
                </a:cxn>
                <a:cxn ang="0">
                  <a:pos x="20" y="58"/>
                </a:cxn>
                <a:cxn ang="0">
                  <a:pos x="25" y="64"/>
                </a:cxn>
                <a:cxn ang="0">
                  <a:pos x="26" y="67"/>
                </a:cxn>
                <a:cxn ang="0">
                  <a:pos x="21" y="62"/>
                </a:cxn>
                <a:cxn ang="0">
                  <a:pos x="17" y="57"/>
                </a:cxn>
                <a:cxn ang="0">
                  <a:pos x="16" y="65"/>
                </a:cxn>
                <a:cxn ang="0">
                  <a:pos x="16" y="79"/>
                </a:cxn>
                <a:cxn ang="0">
                  <a:pos x="23" y="76"/>
                </a:cxn>
                <a:cxn ang="0">
                  <a:pos x="30" y="84"/>
                </a:cxn>
                <a:cxn ang="0">
                  <a:pos x="39" y="93"/>
                </a:cxn>
                <a:cxn ang="0">
                  <a:pos x="47" y="100"/>
                </a:cxn>
                <a:cxn ang="0">
                  <a:pos x="58" y="111"/>
                </a:cxn>
                <a:cxn ang="0">
                  <a:pos x="55" y="128"/>
                </a:cxn>
                <a:cxn ang="0">
                  <a:pos x="46" y="147"/>
                </a:cxn>
                <a:cxn ang="0">
                  <a:pos x="49" y="161"/>
                </a:cxn>
                <a:cxn ang="0">
                  <a:pos x="44" y="162"/>
                </a:cxn>
                <a:cxn ang="0">
                  <a:pos x="30" y="141"/>
                </a:cxn>
                <a:cxn ang="0">
                  <a:pos x="15" y="107"/>
                </a:cxn>
                <a:cxn ang="0">
                  <a:pos x="11" y="83"/>
                </a:cxn>
                <a:cxn ang="0">
                  <a:pos x="70" y="174"/>
                </a:cxn>
                <a:cxn ang="0">
                  <a:pos x="85" y="172"/>
                </a:cxn>
                <a:cxn ang="0">
                  <a:pos x="105" y="169"/>
                </a:cxn>
                <a:cxn ang="0">
                  <a:pos x="103" y="178"/>
                </a:cxn>
                <a:cxn ang="0">
                  <a:pos x="114" y="177"/>
                </a:cxn>
                <a:cxn ang="0">
                  <a:pos x="131" y="175"/>
                </a:cxn>
                <a:cxn ang="0">
                  <a:pos x="130" y="3"/>
                </a:cxn>
                <a:cxn ang="0">
                  <a:pos x="187" y="61"/>
                </a:cxn>
                <a:cxn ang="0">
                  <a:pos x="179" y="55"/>
                </a:cxn>
                <a:cxn ang="0">
                  <a:pos x="172" y="71"/>
                </a:cxn>
                <a:cxn ang="0">
                  <a:pos x="161" y="57"/>
                </a:cxn>
                <a:cxn ang="0">
                  <a:pos x="165" y="71"/>
                </a:cxn>
                <a:cxn ang="0">
                  <a:pos x="176" y="75"/>
                </a:cxn>
                <a:cxn ang="0">
                  <a:pos x="172" y="95"/>
                </a:cxn>
                <a:cxn ang="0">
                  <a:pos x="166" y="117"/>
                </a:cxn>
                <a:cxn ang="0">
                  <a:pos x="159" y="130"/>
                </a:cxn>
                <a:cxn ang="0">
                  <a:pos x="139" y="147"/>
                </a:cxn>
                <a:cxn ang="0">
                  <a:pos x="134" y="132"/>
                </a:cxn>
                <a:cxn ang="0">
                  <a:pos x="135" y="115"/>
                </a:cxn>
                <a:cxn ang="0">
                  <a:pos x="128" y="96"/>
                </a:cxn>
                <a:cxn ang="0">
                  <a:pos x="119" y="85"/>
                </a:cxn>
                <a:cxn ang="0">
                  <a:pos x="94" y="86"/>
                </a:cxn>
                <a:cxn ang="0">
                  <a:pos x="85" y="73"/>
                </a:cxn>
                <a:cxn ang="0">
                  <a:pos x="95" y="47"/>
                </a:cxn>
                <a:cxn ang="0">
                  <a:pos x="113" y="39"/>
                </a:cxn>
                <a:cxn ang="0">
                  <a:pos x="124" y="44"/>
                </a:cxn>
                <a:cxn ang="0">
                  <a:pos x="139" y="44"/>
                </a:cxn>
                <a:cxn ang="0">
                  <a:pos x="154" y="42"/>
                </a:cxn>
                <a:cxn ang="0">
                  <a:pos x="140" y="36"/>
                </a:cxn>
                <a:cxn ang="0">
                  <a:pos x="139" y="31"/>
                </a:cxn>
                <a:cxn ang="0">
                  <a:pos x="120" y="31"/>
                </a:cxn>
                <a:cxn ang="0">
                  <a:pos x="105" y="36"/>
                </a:cxn>
                <a:cxn ang="0">
                  <a:pos x="102" y="20"/>
                </a:cxn>
                <a:cxn ang="0">
                  <a:pos x="91" y="10"/>
                </a:cxn>
                <a:cxn ang="0">
                  <a:pos x="103" y="3"/>
                </a:cxn>
              </a:cxnLst>
              <a:rect l="0" t="0" r="r" b="b"/>
              <a:pathLst>
                <a:path w="216" h="189">
                  <a:moveTo>
                    <a:pt x="88" y="1"/>
                  </a:moveTo>
                  <a:cubicBezTo>
                    <a:pt x="88" y="1"/>
                    <a:pt x="55" y="5"/>
                    <a:pt x="33" y="30"/>
                  </a:cubicBezTo>
                  <a:cubicBezTo>
                    <a:pt x="33" y="30"/>
                    <a:pt x="50" y="13"/>
                    <a:pt x="60" y="13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2" y="14"/>
                    <a:pt x="62" y="15"/>
                  </a:cubicBezTo>
                  <a:cubicBezTo>
                    <a:pt x="62" y="15"/>
                    <a:pt x="60" y="17"/>
                    <a:pt x="60" y="17"/>
                  </a:cubicBezTo>
                  <a:cubicBezTo>
                    <a:pt x="60" y="18"/>
                    <a:pt x="61" y="19"/>
                    <a:pt x="61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59" y="21"/>
                    <a:pt x="59" y="21"/>
                  </a:cubicBezTo>
                  <a:cubicBezTo>
                    <a:pt x="59" y="21"/>
                    <a:pt x="58" y="21"/>
                    <a:pt x="58" y="22"/>
                  </a:cubicBezTo>
                  <a:cubicBezTo>
                    <a:pt x="58" y="23"/>
                    <a:pt x="58" y="24"/>
                    <a:pt x="58" y="24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5" y="28"/>
                    <a:pt x="54" y="28"/>
                  </a:cubicBezTo>
                  <a:cubicBezTo>
                    <a:pt x="53" y="27"/>
                    <a:pt x="53" y="26"/>
                    <a:pt x="53" y="26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4"/>
                  </a:cubicBezTo>
                  <a:cubicBezTo>
                    <a:pt x="54" y="24"/>
                    <a:pt x="54" y="23"/>
                    <a:pt x="53" y="23"/>
                  </a:cubicBezTo>
                  <a:cubicBezTo>
                    <a:pt x="52" y="23"/>
                    <a:pt x="51" y="25"/>
                    <a:pt x="51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8" y="28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9"/>
                    <a:pt x="50" y="29"/>
                  </a:cubicBezTo>
                  <a:cubicBezTo>
                    <a:pt x="50" y="30"/>
                    <a:pt x="50" y="31"/>
                    <a:pt x="50" y="31"/>
                  </a:cubicBezTo>
                  <a:cubicBezTo>
                    <a:pt x="50" y="31"/>
                    <a:pt x="49" y="32"/>
                    <a:pt x="48" y="31"/>
                  </a:cubicBezTo>
                  <a:cubicBezTo>
                    <a:pt x="47" y="31"/>
                    <a:pt x="46" y="31"/>
                    <a:pt x="45" y="31"/>
                  </a:cubicBezTo>
                  <a:cubicBezTo>
                    <a:pt x="45" y="30"/>
                    <a:pt x="44" y="30"/>
                    <a:pt x="43" y="30"/>
                  </a:cubicBezTo>
                  <a:cubicBezTo>
                    <a:pt x="43" y="31"/>
                    <a:pt x="43" y="31"/>
                    <a:pt x="42" y="31"/>
                  </a:cubicBezTo>
                  <a:cubicBezTo>
                    <a:pt x="42" y="31"/>
                    <a:pt x="40" y="33"/>
                    <a:pt x="40" y="33"/>
                  </a:cubicBezTo>
                  <a:cubicBezTo>
                    <a:pt x="40" y="33"/>
                    <a:pt x="39" y="33"/>
                    <a:pt x="39" y="34"/>
                  </a:cubicBezTo>
                  <a:cubicBezTo>
                    <a:pt x="39" y="34"/>
                    <a:pt x="39" y="36"/>
                    <a:pt x="39" y="36"/>
                  </a:cubicBezTo>
                  <a:cubicBezTo>
                    <a:pt x="39" y="36"/>
                    <a:pt x="38" y="36"/>
                    <a:pt x="36" y="37"/>
                  </a:cubicBezTo>
                  <a:cubicBezTo>
                    <a:pt x="35" y="37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3" y="40"/>
                    <a:pt x="32" y="41"/>
                  </a:cubicBezTo>
                  <a:cubicBezTo>
                    <a:pt x="31" y="42"/>
                    <a:pt x="29" y="44"/>
                    <a:pt x="29" y="44"/>
                  </a:cubicBezTo>
                  <a:cubicBezTo>
                    <a:pt x="28" y="44"/>
                    <a:pt x="27" y="45"/>
                    <a:pt x="27" y="46"/>
                  </a:cubicBezTo>
                  <a:cubicBezTo>
                    <a:pt x="27" y="47"/>
                    <a:pt x="27" y="48"/>
                    <a:pt x="26" y="48"/>
                  </a:cubicBezTo>
                  <a:cubicBezTo>
                    <a:pt x="26" y="49"/>
                    <a:pt x="26" y="50"/>
                    <a:pt x="26" y="51"/>
                  </a:cubicBezTo>
                  <a:cubicBezTo>
                    <a:pt x="25" y="52"/>
                    <a:pt x="25" y="53"/>
                    <a:pt x="24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3" y="54"/>
                    <a:pt x="21" y="55"/>
                    <a:pt x="20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9" y="58"/>
                    <a:pt x="20" y="58"/>
                    <a:pt x="20" y="58"/>
                  </a:cubicBezTo>
                  <a:cubicBezTo>
                    <a:pt x="21" y="58"/>
                    <a:pt x="22" y="59"/>
                    <a:pt x="22" y="59"/>
                  </a:cubicBezTo>
                  <a:cubicBezTo>
                    <a:pt x="22" y="59"/>
                    <a:pt x="22" y="61"/>
                    <a:pt x="22" y="61"/>
                  </a:cubicBezTo>
                  <a:cubicBezTo>
                    <a:pt x="22" y="61"/>
                    <a:pt x="21" y="63"/>
                    <a:pt x="22" y="63"/>
                  </a:cubicBezTo>
                  <a:cubicBezTo>
                    <a:pt x="22" y="63"/>
                    <a:pt x="23" y="63"/>
                    <a:pt x="23" y="63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7" y="66"/>
                    <a:pt x="27" y="67"/>
                  </a:cubicBezTo>
                  <a:cubicBezTo>
                    <a:pt x="27" y="67"/>
                    <a:pt x="27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5" y="66"/>
                    <a:pt x="25" y="66"/>
                    <a:pt x="25" y="65"/>
                  </a:cubicBezTo>
                  <a:cubicBezTo>
                    <a:pt x="24" y="65"/>
                    <a:pt x="23" y="66"/>
                    <a:pt x="23" y="66"/>
                  </a:cubicBezTo>
                  <a:cubicBezTo>
                    <a:pt x="22" y="65"/>
                    <a:pt x="22" y="65"/>
                    <a:pt x="21" y="65"/>
                  </a:cubicBezTo>
                  <a:cubicBezTo>
                    <a:pt x="21" y="64"/>
                    <a:pt x="21" y="65"/>
                    <a:pt x="21" y="64"/>
                  </a:cubicBezTo>
                  <a:cubicBezTo>
                    <a:pt x="21" y="63"/>
                    <a:pt x="21" y="63"/>
                    <a:pt x="21" y="62"/>
                  </a:cubicBezTo>
                  <a:cubicBezTo>
                    <a:pt x="21" y="62"/>
                    <a:pt x="20" y="61"/>
                    <a:pt x="20" y="61"/>
                  </a:cubicBezTo>
                  <a:cubicBezTo>
                    <a:pt x="19" y="61"/>
                    <a:pt x="20" y="62"/>
                    <a:pt x="19" y="61"/>
                  </a:cubicBezTo>
                  <a:cubicBezTo>
                    <a:pt x="19" y="60"/>
                    <a:pt x="18" y="60"/>
                    <a:pt x="18" y="60"/>
                  </a:cubicBezTo>
                  <a:cubicBezTo>
                    <a:pt x="18" y="60"/>
                    <a:pt x="17" y="60"/>
                    <a:pt x="17" y="60"/>
                  </a:cubicBezTo>
                  <a:cubicBezTo>
                    <a:pt x="17" y="59"/>
                    <a:pt x="17" y="58"/>
                    <a:pt x="17" y="57"/>
                  </a:cubicBezTo>
                  <a:cubicBezTo>
                    <a:pt x="17" y="57"/>
                    <a:pt x="18" y="56"/>
                    <a:pt x="18" y="55"/>
                  </a:cubicBezTo>
                  <a:cubicBezTo>
                    <a:pt x="18" y="55"/>
                    <a:pt x="18" y="52"/>
                    <a:pt x="18" y="52"/>
                  </a:cubicBezTo>
                  <a:cubicBezTo>
                    <a:pt x="18" y="52"/>
                    <a:pt x="15" y="58"/>
                    <a:pt x="14" y="63"/>
                  </a:cubicBezTo>
                  <a:cubicBezTo>
                    <a:pt x="14" y="63"/>
                    <a:pt x="15" y="62"/>
                    <a:pt x="15" y="63"/>
                  </a:cubicBezTo>
                  <a:cubicBezTo>
                    <a:pt x="15" y="64"/>
                    <a:pt x="16" y="65"/>
                    <a:pt x="16" y="65"/>
                  </a:cubicBezTo>
                  <a:cubicBezTo>
                    <a:pt x="15" y="66"/>
                    <a:pt x="15" y="66"/>
                    <a:pt x="15" y="68"/>
                  </a:cubicBezTo>
                  <a:cubicBezTo>
                    <a:pt x="15" y="71"/>
                    <a:pt x="16" y="71"/>
                    <a:pt x="16" y="72"/>
                  </a:cubicBezTo>
                  <a:cubicBezTo>
                    <a:pt x="15" y="73"/>
                    <a:pt x="15" y="74"/>
                    <a:pt x="15" y="75"/>
                  </a:cubicBezTo>
                  <a:cubicBezTo>
                    <a:pt x="15" y="76"/>
                    <a:pt x="15" y="78"/>
                    <a:pt x="16" y="78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80"/>
                    <a:pt x="16" y="81"/>
                    <a:pt x="17" y="80"/>
                  </a:cubicBezTo>
                  <a:cubicBezTo>
                    <a:pt x="18" y="78"/>
                    <a:pt x="19" y="77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5"/>
                    <a:pt x="21" y="75"/>
                  </a:cubicBezTo>
                  <a:cubicBezTo>
                    <a:pt x="22" y="76"/>
                    <a:pt x="22" y="75"/>
                    <a:pt x="23" y="76"/>
                  </a:cubicBezTo>
                  <a:cubicBezTo>
                    <a:pt x="23" y="77"/>
                    <a:pt x="22" y="78"/>
                    <a:pt x="23" y="78"/>
                  </a:cubicBezTo>
                  <a:cubicBezTo>
                    <a:pt x="24" y="78"/>
                    <a:pt x="26" y="77"/>
                    <a:pt x="26" y="77"/>
                  </a:cubicBezTo>
                  <a:cubicBezTo>
                    <a:pt x="27" y="78"/>
                    <a:pt x="28" y="78"/>
                    <a:pt x="28" y="79"/>
                  </a:cubicBezTo>
                  <a:cubicBezTo>
                    <a:pt x="28" y="80"/>
                    <a:pt x="29" y="81"/>
                    <a:pt x="29" y="82"/>
                  </a:cubicBezTo>
                  <a:cubicBezTo>
                    <a:pt x="30" y="82"/>
                    <a:pt x="30" y="83"/>
                    <a:pt x="30" y="84"/>
                  </a:cubicBezTo>
                  <a:cubicBezTo>
                    <a:pt x="30" y="85"/>
                    <a:pt x="33" y="86"/>
                    <a:pt x="33" y="86"/>
                  </a:cubicBezTo>
                  <a:cubicBezTo>
                    <a:pt x="33" y="86"/>
                    <a:pt x="35" y="86"/>
                    <a:pt x="36" y="86"/>
                  </a:cubicBezTo>
                  <a:cubicBezTo>
                    <a:pt x="37" y="86"/>
                    <a:pt x="36" y="87"/>
                    <a:pt x="37" y="88"/>
                  </a:cubicBezTo>
                  <a:cubicBezTo>
                    <a:pt x="38" y="88"/>
                    <a:pt x="39" y="90"/>
                    <a:pt x="39" y="90"/>
                  </a:cubicBezTo>
                  <a:cubicBezTo>
                    <a:pt x="39" y="90"/>
                    <a:pt x="39" y="92"/>
                    <a:pt x="39" y="93"/>
                  </a:cubicBezTo>
                  <a:cubicBezTo>
                    <a:pt x="39" y="94"/>
                    <a:pt x="39" y="95"/>
                    <a:pt x="39" y="95"/>
                  </a:cubicBezTo>
                  <a:cubicBezTo>
                    <a:pt x="40" y="95"/>
                    <a:pt x="42" y="95"/>
                    <a:pt x="42" y="95"/>
                  </a:cubicBezTo>
                  <a:cubicBezTo>
                    <a:pt x="42" y="95"/>
                    <a:pt x="41" y="97"/>
                    <a:pt x="43" y="97"/>
                  </a:cubicBezTo>
                  <a:cubicBezTo>
                    <a:pt x="44" y="98"/>
                    <a:pt x="46" y="98"/>
                    <a:pt x="46" y="99"/>
                  </a:cubicBezTo>
                  <a:cubicBezTo>
                    <a:pt x="47" y="99"/>
                    <a:pt x="45" y="100"/>
                    <a:pt x="47" y="100"/>
                  </a:cubicBezTo>
                  <a:cubicBezTo>
                    <a:pt x="49" y="100"/>
                    <a:pt x="51" y="100"/>
                    <a:pt x="52" y="101"/>
                  </a:cubicBezTo>
                  <a:cubicBezTo>
                    <a:pt x="53" y="101"/>
                    <a:pt x="52" y="102"/>
                    <a:pt x="54" y="104"/>
                  </a:cubicBezTo>
                  <a:cubicBezTo>
                    <a:pt x="57" y="105"/>
                    <a:pt x="57" y="105"/>
                    <a:pt x="58" y="106"/>
                  </a:cubicBezTo>
                  <a:cubicBezTo>
                    <a:pt x="59" y="106"/>
                    <a:pt x="60" y="106"/>
                    <a:pt x="59" y="108"/>
                  </a:cubicBezTo>
                  <a:cubicBezTo>
                    <a:pt x="59" y="109"/>
                    <a:pt x="59" y="111"/>
                    <a:pt x="58" y="111"/>
                  </a:cubicBezTo>
                  <a:cubicBezTo>
                    <a:pt x="57" y="112"/>
                    <a:pt x="56" y="114"/>
                    <a:pt x="55" y="115"/>
                  </a:cubicBezTo>
                  <a:cubicBezTo>
                    <a:pt x="55" y="116"/>
                    <a:pt x="54" y="117"/>
                    <a:pt x="55" y="118"/>
                  </a:cubicBezTo>
                  <a:cubicBezTo>
                    <a:pt x="55" y="120"/>
                    <a:pt x="56" y="121"/>
                    <a:pt x="56" y="122"/>
                  </a:cubicBezTo>
                  <a:cubicBezTo>
                    <a:pt x="56" y="122"/>
                    <a:pt x="56" y="125"/>
                    <a:pt x="56" y="125"/>
                  </a:cubicBezTo>
                  <a:cubicBezTo>
                    <a:pt x="55" y="126"/>
                    <a:pt x="55" y="128"/>
                    <a:pt x="55" y="128"/>
                  </a:cubicBezTo>
                  <a:cubicBezTo>
                    <a:pt x="55" y="128"/>
                    <a:pt x="56" y="129"/>
                    <a:pt x="55" y="130"/>
                  </a:cubicBezTo>
                  <a:cubicBezTo>
                    <a:pt x="54" y="132"/>
                    <a:pt x="52" y="133"/>
                    <a:pt x="51" y="133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9" y="135"/>
                    <a:pt x="49" y="139"/>
                    <a:pt x="49" y="140"/>
                  </a:cubicBezTo>
                  <a:cubicBezTo>
                    <a:pt x="48" y="140"/>
                    <a:pt x="45" y="146"/>
                    <a:pt x="46" y="147"/>
                  </a:cubicBezTo>
                  <a:cubicBezTo>
                    <a:pt x="47" y="149"/>
                    <a:pt x="48" y="150"/>
                    <a:pt x="47" y="151"/>
                  </a:cubicBezTo>
                  <a:cubicBezTo>
                    <a:pt x="47" y="152"/>
                    <a:pt x="47" y="152"/>
                    <a:pt x="46" y="153"/>
                  </a:cubicBezTo>
                  <a:cubicBezTo>
                    <a:pt x="46" y="153"/>
                    <a:pt x="44" y="153"/>
                    <a:pt x="45" y="155"/>
                  </a:cubicBezTo>
                  <a:cubicBezTo>
                    <a:pt x="46" y="157"/>
                    <a:pt x="47" y="157"/>
                    <a:pt x="48" y="159"/>
                  </a:cubicBezTo>
                  <a:cubicBezTo>
                    <a:pt x="48" y="160"/>
                    <a:pt x="48" y="160"/>
                    <a:pt x="49" y="161"/>
                  </a:cubicBezTo>
                  <a:cubicBezTo>
                    <a:pt x="50" y="162"/>
                    <a:pt x="50" y="164"/>
                    <a:pt x="51" y="165"/>
                  </a:cubicBezTo>
                  <a:cubicBezTo>
                    <a:pt x="52" y="165"/>
                    <a:pt x="54" y="166"/>
                    <a:pt x="54" y="167"/>
                  </a:cubicBezTo>
                  <a:cubicBezTo>
                    <a:pt x="54" y="168"/>
                    <a:pt x="56" y="170"/>
                    <a:pt x="53" y="169"/>
                  </a:cubicBezTo>
                  <a:cubicBezTo>
                    <a:pt x="50" y="167"/>
                    <a:pt x="53" y="169"/>
                    <a:pt x="49" y="166"/>
                  </a:cubicBezTo>
                  <a:cubicBezTo>
                    <a:pt x="46" y="163"/>
                    <a:pt x="45" y="164"/>
                    <a:pt x="44" y="162"/>
                  </a:cubicBezTo>
                  <a:cubicBezTo>
                    <a:pt x="42" y="161"/>
                    <a:pt x="44" y="167"/>
                    <a:pt x="42" y="159"/>
                  </a:cubicBezTo>
                  <a:cubicBezTo>
                    <a:pt x="39" y="152"/>
                    <a:pt x="38" y="153"/>
                    <a:pt x="37" y="151"/>
                  </a:cubicBezTo>
                  <a:cubicBezTo>
                    <a:pt x="37" y="150"/>
                    <a:pt x="37" y="151"/>
                    <a:pt x="35" y="148"/>
                  </a:cubicBezTo>
                  <a:cubicBezTo>
                    <a:pt x="33" y="144"/>
                    <a:pt x="35" y="146"/>
                    <a:pt x="33" y="144"/>
                  </a:cubicBezTo>
                  <a:cubicBezTo>
                    <a:pt x="31" y="142"/>
                    <a:pt x="31" y="145"/>
                    <a:pt x="30" y="141"/>
                  </a:cubicBezTo>
                  <a:cubicBezTo>
                    <a:pt x="29" y="136"/>
                    <a:pt x="29" y="139"/>
                    <a:pt x="28" y="134"/>
                  </a:cubicBezTo>
                  <a:cubicBezTo>
                    <a:pt x="27" y="130"/>
                    <a:pt x="29" y="129"/>
                    <a:pt x="26" y="127"/>
                  </a:cubicBezTo>
                  <a:cubicBezTo>
                    <a:pt x="24" y="125"/>
                    <a:pt x="24" y="126"/>
                    <a:pt x="23" y="124"/>
                  </a:cubicBezTo>
                  <a:cubicBezTo>
                    <a:pt x="22" y="123"/>
                    <a:pt x="23" y="124"/>
                    <a:pt x="21" y="120"/>
                  </a:cubicBezTo>
                  <a:cubicBezTo>
                    <a:pt x="19" y="116"/>
                    <a:pt x="15" y="114"/>
                    <a:pt x="15" y="107"/>
                  </a:cubicBezTo>
                  <a:cubicBezTo>
                    <a:pt x="16" y="100"/>
                    <a:pt x="16" y="99"/>
                    <a:pt x="16" y="99"/>
                  </a:cubicBezTo>
                  <a:cubicBezTo>
                    <a:pt x="16" y="99"/>
                    <a:pt x="12" y="96"/>
                    <a:pt x="13" y="92"/>
                  </a:cubicBezTo>
                  <a:cubicBezTo>
                    <a:pt x="14" y="88"/>
                    <a:pt x="15" y="89"/>
                    <a:pt x="14" y="88"/>
                  </a:cubicBezTo>
                  <a:cubicBezTo>
                    <a:pt x="14" y="87"/>
                    <a:pt x="14" y="87"/>
                    <a:pt x="12" y="85"/>
                  </a:cubicBezTo>
                  <a:cubicBezTo>
                    <a:pt x="11" y="84"/>
                    <a:pt x="11" y="84"/>
                    <a:pt x="11" y="83"/>
                  </a:cubicBezTo>
                  <a:cubicBezTo>
                    <a:pt x="10" y="82"/>
                    <a:pt x="10" y="80"/>
                    <a:pt x="1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0"/>
                    <a:pt x="0" y="173"/>
                    <a:pt x="92" y="187"/>
                  </a:cubicBezTo>
                  <a:cubicBezTo>
                    <a:pt x="92" y="187"/>
                    <a:pt x="71" y="182"/>
                    <a:pt x="69" y="178"/>
                  </a:cubicBezTo>
                  <a:cubicBezTo>
                    <a:pt x="69" y="178"/>
                    <a:pt x="69" y="174"/>
                    <a:pt x="70" y="174"/>
                  </a:cubicBezTo>
                  <a:cubicBezTo>
                    <a:pt x="71" y="174"/>
                    <a:pt x="72" y="175"/>
                    <a:pt x="73" y="174"/>
                  </a:cubicBezTo>
                  <a:cubicBezTo>
                    <a:pt x="75" y="173"/>
                    <a:pt x="76" y="171"/>
                    <a:pt x="76" y="171"/>
                  </a:cubicBezTo>
                  <a:cubicBezTo>
                    <a:pt x="76" y="173"/>
                    <a:pt x="76" y="173"/>
                    <a:pt x="76" y="173"/>
                  </a:cubicBezTo>
                  <a:cubicBezTo>
                    <a:pt x="76" y="173"/>
                    <a:pt x="75" y="173"/>
                    <a:pt x="79" y="173"/>
                  </a:cubicBezTo>
                  <a:cubicBezTo>
                    <a:pt x="83" y="172"/>
                    <a:pt x="83" y="172"/>
                    <a:pt x="85" y="172"/>
                  </a:cubicBezTo>
                  <a:cubicBezTo>
                    <a:pt x="86" y="171"/>
                    <a:pt x="88" y="168"/>
                    <a:pt x="89" y="170"/>
                  </a:cubicBezTo>
                  <a:cubicBezTo>
                    <a:pt x="90" y="172"/>
                    <a:pt x="88" y="171"/>
                    <a:pt x="90" y="172"/>
                  </a:cubicBezTo>
                  <a:cubicBezTo>
                    <a:pt x="92" y="173"/>
                    <a:pt x="96" y="171"/>
                    <a:pt x="96" y="171"/>
                  </a:cubicBezTo>
                  <a:cubicBezTo>
                    <a:pt x="96" y="171"/>
                    <a:pt x="102" y="172"/>
                    <a:pt x="103" y="171"/>
                  </a:cubicBezTo>
                  <a:cubicBezTo>
                    <a:pt x="103" y="170"/>
                    <a:pt x="103" y="169"/>
                    <a:pt x="105" y="169"/>
                  </a:cubicBezTo>
                  <a:cubicBezTo>
                    <a:pt x="106" y="170"/>
                    <a:pt x="106" y="171"/>
                    <a:pt x="106" y="171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99" y="176"/>
                    <a:pt x="99" y="176"/>
                    <a:pt x="99" y="176"/>
                  </a:cubicBezTo>
                  <a:cubicBezTo>
                    <a:pt x="99" y="176"/>
                    <a:pt x="98" y="176"/>
                    <a:pt x="99" y="177"/>
                  </a:cubicBezTo>
                  <a:cubicBezTo>
                    <a:pt x="101" y="178"/>
                    <a:pt x="101" y="177"/>
                    <a:pt x="103" y="178"/>
                  </a:cubicBezTo>
                  <a:cubicBezTo>
                    <a:pt x="104" y="178"/>
                    <a:pt x="108" y="181"/>
                    <a:pt x="109" y="179"/>
                  </a:cubicBezTo>
                  <a:cubicBezTo>
                    <a:pt x="110" y="177"/>
                    <a:pt x="110" y="177"/>
                    <a:pt x="111" y="176"/>
                  </a:cubicBezTo>
                  <a:cubicBezTo>
                    <a:pt x="111" y="175"/>
                    <a:pt x="111" y="173"/>
                    <a:pt x="113" y="173"/>
                  </a:cubicBezTo>
                  <a:cubicBezTo>
                    <a:pt x="114" y="173"/>
                    <a:pt x="116" y="174"/>
                    <a:pt x="116" y="174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14" y="177"/>
                    <a:pt x="117" y="177"/>
                    <a:pt x="118" y="177"/>
                  </a:cubicBezTo>
                  <a:cubicBezTo>
                    <a:pt x="119" y="177"/>
                    <a:pt x="120" y="178"/>
                    <a:pt x="121" y="177"/>
                  </a:cubicBezTo>
                  <a:cubicBezTo>
                    <a:pt x="123" y="175"/>
                    <a:pt x="123" y="175"/>
                    <a:pt x="124" y="175"/>
                  </a:cubicBezTo>
                  <a:cubicBezTo>
                    <a:pt x="126" y="175"/>
                    <a:pt x="128" y="174"/>
                    <a:pt x="129" y="174"/>
                  </a:cubicBezTo>
                  <a:cubicBezTo>
                    <a:pt x="129" y="175"/>
                    <a:pt x="131" y="175"/>
                    <a:pt x="131" y="175"/>
                  </a:cubicBezTo>
                  <a:cubicBezTo>
                    <a:pt x="132" y="175"/>
                    <a:pt x="135" y="177"/>
                    <a:pt x="136" y="177"/>
                  </a:cubicBezTo>
                  <a:cubicBezTo>
                    <a:pt x="137" y="176"/>
                    <a:pt x="141" y="177"/>
                    <a:pt x="141" y="177"/>
                  </a:cubicBezTo>
                  <a:cubicBezTo>
                    <a:pt x="141" y="177"/>
                    <a:pt x="130" y="186"/>
                    <a:pt x="107" y="187"/>
                  </a:cubicBezTo>
                  <a:cubicBezTo>
                    <a:pt x="107" y="187"/>
                    <a:pt x="158" y="189"/>
                    <a:pt x="187" y="139"/>
                  </a:cubicBezTo>
                  <a:cubicBezTo>
                    <a:pt x="216" y="89"/>
                    <a:pt x="196" y="25"/>
                    <a:pt x="130" y="3"/>
                  </a:cubicBezTo>
                  <a:cubicBezTo>
                    <a:pt x="130" y="3"/>
                    <a:pt x="179" y="21"/>
                    <a:pt x="192" y="68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1" y="68"/>
                    <a:pt x="191" y="68"/>
                    <a:pt x="190" y="66"/>
                  </a:cubicBezTo>
                  <a:cubicBezTo>
                    <a:pt x="188" y="64"/>
                    <a:pt x="189" y="64"/>
                    <a:pt x="188" y="63"/>
                  </a:cubicBezTo>
                  <a:cubicBezTo>
                    <a:pt x="188" y="61"/>
                    <a:pt x="188" y="62"/>
                    <a:pt x="187" y="61"/>
                  </a:cubicBezTo>
                  <a:cubicBezTo>
                    <a:pt x="186" y="59"/>
                    <a:pt x="185" y="60"/>
                    <a:pt x="184" y="59"/>
                  </a:cubicBezTo>
                  <a:cubicBezTo>
                    <a:pt x="184" y="58"/>
                    <a:pt x="183" y="55"/>
                    <a:pt x="182" y="54"/>
                  </a:cubicBezTo>
                  <a:cubicBezTo>
                    <a:pt x="181" y="53"/>
                    <a:pt x="179" y="53"/>
                    <a:pt x="178" y="53"/>
                  </a:cubicBezTo>
                  <a:cubicBezTo>
                    <a:pt x="178" y="53"/>
                    <a:pt x="178" y="51"/>
                    <a:pt x="178" y="53"/>
                  </a:cubicBezTo>
                  <a:cubicBezTo>
                    <a:pt x="177" y="54"/>
                    <a:pt x="179" y="55"/>
                    <a:pt x="179" y="55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9"/>
                    <a:pt x="180" y="62"/>
                    <a:pt x="180" y="63"/>
                  </a:cubicBezTo>
                  <a:cubicBezTo>
                    <a:pt x="180" y="64"/>
                    <a:pt x="179" y="66"/>
                    <a:pt x="179" y="66"/>
                  </a:cubicBezTo>
                  <a:cubicBezTo>
                    <a:pt x="179" y="66"/>
                    <a:pt x="179" y="69"/>
                    <a:pt x="178" y="70"/>
                  </a:cubicBezTo>
                  <a:cubicBezTo>
                    <a:pt x="177" y="70"/>
                    <a:pt x="172" y="71"/>
                    <a:pt x="172" y="71"/>
                  </a:cubicBezTo>
                  <a:cubicBezTo>
                    <a:pt x="172" y="71"/>
                    <a:pt x="170" y="69"/>
                    <a:pt x="169" y="68"/>
                  </a:cubicBezTo>
                  <a:cubicBezTo>
                    <a:pt x="169" y="66"/>
                    <a:pt x="166" y="66"/>
                    <a:pt x="165" y="65"/>
                  </a:cubicBezTo>
                  <a:cubicBezTo>
                    <a:pt x="165" y="64"/>
                    <a:pt x="166" y="63"/>
                    <a:pt x="165" y="61"/>
                  </a:cubicBezTo>
                  <a:cubicBezTo>
                    <a:pt x="163" y="59"/>
                    <a:pt x="165" y="60"/>
                    <a:pt x="163" y="58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57" y="55"/>
                    <a:pt x="158" y="58"/>
                  </a:cubicBezTo>
                  <a:cubicBezTo>
                    <a:pt x="160" y="60"/>
                    <a:pt x="158" y="62"/>
                    <a:pt x="159" y="62"/>
                  </a:cubicBezTo>
                  <a:cubicBezTo>
                    <a:pt x="160" y="63"/>
                    <a:pt x="161" y="62"/>
                    <a:pt x="162" y="64"/>
                  </a:cubicBezTo>
                  <a:cubicBezTo>
                    <a:pt x="163" y="66"/>
                    <a:pt x="163" y="67"/>
                    <a:pt x="164" y="67"/>
                  </a:cubicBezTo>
                  <a:cubicBezTo>
                    <a:pt x="164" y="68"/>
                    <a:pt x="165" y="71"/>
                    <a:pt x="165" y="71"/>
                  </a:cubicBezTo>
                  <a:cubicBezTo>
                    <a:pt x="166" y="71"/>
                    <a:pt x="169" y="71"/>
                    <a:pt x="169" y="72"/>
                  </a:cubicBezTo>
                  <a:cubicBezTo>
                    <a:pt x="168" y="73"/>
                    <a:pt x="167" y="75"/>
                    <a:pt x="169" y="75"/>
                  </a:cubicBezTo>
                  <a:cubicBezTo>
                    <a:pt x="170" y="76"/>
                    <a:pt x="170" y="76"/>
                    <a:pt x="171" y="76"/>
                  </a:cubicBezTo>
                  <a:cubicBezTo>
                    <a:pt x="172" y="76"/>
                    <a:pt x="172" y="76"/>
                    <a:pt x="173" y="76"/>
                  </a:cubicBezTo>
                  <a:cubicBezTo>
                    <a:pt x="175" y="75"/>
                    <a:pt x="176" y="75"/>
                    <a:pt x="176" y="75"/>
                  </a:cubicBezTo>
                  <a:cubicBezTo>
                    <a:pt x="176" y="75"/>
                    <a:pt x="178" y="77"/>
                    <a:pt x="178" y="77"/>
                  </a:cubicBezTo>
                  <a:cubicBezTo>
                    <a:pt x="178" y="78"/>
                    <a:pt x="178" y="82"/>
                    <a:pt x="178" y="8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92"/>
                    <a:pt x="175" y="92"/>
                  </a:cubicBezTo>
                  <a:cubicBezTo>
                    <a:pt x="174" y="92"/>
                    <a:pt x="173" y="95"/>
                    <a:pt x="172" y="95"/>
                  </a:cubicBezTo>
                  <a:cubicBezTo>
                    <a:pt x="171" y="96"/>
                    <a:pt x="171" y="100"/>
                    <a:pt x="171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69" y="103"/>
                    <a:pt x="169" y="106"/>
                    <a:pt x="169" y="107"/>
                  </a:cubicBezTo>
                  <a:cubicBezTo>
                    <a:pt x="169" y="108"/>
                    <a:pt x="170" y="111"/>
                    <a:pt x="169" y="113"/>
                  </a:cubicBezTo>
                  <a:cubicBezTo>
                    <a:pt x="169" y="115"/>
                    <a:pt x="166" y="117"/>
                    <a:pt x="166" y="117"/>
                  </a:cubicBezTo>
                  <a:cubicBezTo>
                    <a:pt x="166" y="117"/>
                    <a:pt x="170" y="120"/>
                    <a:pt x="168" y="120"/>
                  </a:cubicBezTo>
                  <a:cubicBezTo>
                    <a:pt x="166" y="120"/>
                    <a:pt x="164" y="123"/>
                    <a:pt x="164" y="124"/>
                  </a:cubicBezTo>
                  <a:cubicBezTo>
                    <a:pt x="163" y="124"/>
                    <a:pt x="164" y="126"/>
                    <a:pt x="163" y="126"/>
                  </a:cubicBezTo>
                  <a:cubicBezTo>
                    <a:pt x="161" y="126"/>
                    <a:pt x="159" y="126"/>
                    <a:pt x="159" y="127"/>
                  </a:cubicBezTo>
                  <a:cubicBezTo>
                    <a:pt x="159" y="128"/>
                    <a:pt x="159" y="130"/>
                    <a:pt x="159" y="130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41"/>
                    <a:pt x="151" y="142"/>
                  </a:cubicBezTo>
                  <a:cubicBezTo>
                    <a:pt x="150" y="142"/>
                    <a:pt x="145" y="144"/>
                    <a:pt x="144" y="144"/>
                  </a:cubicBezTo>
                  <a:cubicBezTo>
                    <a:pt x="144" y="145"/>
                    <a:pt x="141" y="147"/>
                    <a:pt x="139" y="147"/>
                  </a:cubicBezTo>
                  <a:cubicBezTo>
                    <a:pt x="138" y="147"/>
                    <a:pt x="140" y="150"/>
                    <a:pt x="138" y="147"/>
                  </a:cubicBezTo>
                  <a:cubicBezTo>
                    <a:pt x="137" y="143"/>
                    <a:pt x="138" y="145"/>
                    <a:pt x="136" y="142"/>
                  </a:cubicBezTo>
                  <a:cubicBezTo>
                    <a:pt x="135" y="138"/>
                    <a:pt x="135" y="141"/>
                    <a:pt x="135" y="138"/>
                  </a:cubicBezTo>
                  <a:cubicBezTo>
                    <a:pt x="135" y="136"/>
                    <a:pt x="135" y="138"/>
                    <a:pt x="135" y="136"/>
                  </a:cubicBezTo>
                  <a:cubicBezTo>
                    <a:pt x="135" y="133"/>
                    <a:pt x="135" y="135"/>
                    <a:pt x="134" y="132"/>
                  </a:cubicBezTo>
                  <a:cubicBezTo>
                    <a:pt x="133" y="129"/>
                    <a:pt x="133" y="130"/>
                    <a:pt x="131" y="128"/>
                  </a:cubicBezTo>
                  <a:cubicBezTo>
                    <a:pt x="129" y="127"/>
                    <a:pt x="128" y="128"/>
                    <a:pt x="129" y="126"/>
                  </a:cubicBezTo>
                  <a:cubicBezTo>
                    <a:pt x="130" y="123"/>
                    <a:pt x="130" y="126"/>
                    <a:pt x="130" y="123"/>
                  </a:cubicBezTo>
                  <a:cubicBezTo>
                    <a:pt x="131" y="120"/>
                    <a:pt x="130" y="119"/>
                    <a:pt x="132" y="118"/>
                  </a:cubicBezTo>
                  <a:cubicBezTo>
                    <a:pt x="134" y="117"/>
                    <a:pt x="135" y="117"/>
                    <a:pt x="135" y="115"/>
                  </a:cubicBezTo>
                  <a:cubicBezTo>
                    <a:pt x="135" y="113"/>
                    <a:pt x="135" y="112"/>
                    <a:pt x="134" y="111"/>
                  </a:cubicBezTo>
                  <a:cubicBezTo>
                    <a:pt x="134" y="110"/>
                    <a:pt x="132" y="108"/>
                    <a:pt x="132" y="108"/>
                  </a:cubicBezTo>
                  <a:cubicBezTo>
                    <a:pt x="132" y="107"/>
                    <a:pt x="132" y="107"/>
                    <a:pt x="130" y="105"/>
                  </a:cubicBezTo>
                  <a:cubicBezTo>
                    <a:pt x="129" y="103"/>
                    <a:pt x="128" y="102"/>
                    <a:pt x="128" y="102"/>
                  </a:cubicBezTo>
                  <a:cubicBezTo>
                    <a:pt x="128" y="102"/>
                    <a:pt x="128" y="98"/>
                    <a:pt x="128" y="96"/>
                  </a:cubicBezTo>
                  <a:cubicBezTo>
                    <a:pt x="128" y="94"/>
                    <a:pt x="127" y="97"/>
                    <a:pt x="128" y="94"/>
                  </a:cubicBezTo>
                  <a:cubicBezTo>
                    <a:pt x="128" y="91"/>
                    <a:pt x="129" y="90"/>
                    <a:pt x="129" y="90"/>
                  </a:cubicBezTo>
                  <a:cubicBezTo>
                    <a:pt x="129" y="90"/>
                    <a:pt x="125" y="87"/>
                    <a:pt x="124" y="88"/>
                  </a:cubicBezTo>
                  <a:cubicBezTo>
                    <a:pt x="123" y="88"/>
                    <a:pt x="123" y="90"/>
                    <a:pt x="121" y="88"/>
                  </a:cubicBezTo>
                  <a:cubicBezTo>
                    <a:pt x="119" y="87"/>
                    <a:pt x="119" y="86"/>
                    <a:pt x="119" y="85"/>
                  </a:cubicBezTo>
                  <a:cubicBezTo>
                    <a:pt x="118" y="85"/>
                    <a:pt x="117" y="85"/>
                    <a:pt x="116" y="85"/>
                  </a:cubicBezTo>
                  <a:cubicBezTo>
                    <a:pt x="114" y="86"/>
                    <a:pt x="112" y="86"/>
                    <a:pt x="110" y="87"/>
                  </a:cubicBezTo>
                  <a:cubicBezTo>
                    <a:pt x="108" y="88"/>
                    <a:pt x="107" y="88"/>
                    <a:pt x="105" y="88"/>
                  </a:cubicBezTo>
                  <a:cubicBezTo>
                    <a:pt x="102" y="88"/>
                    <a:pt x="99" y="89"/>
                    <a:pt x="97" y="88"/>
                  </a:cubicBezTo>
                  <a:cubicBezTo>
                    <a:pt x="95" y="86"/>
                    <a:pt x="95" y="88"/>
                    <a:pt x="94" y="86"/>
                  </a:cubicBezTo>
                  <a:cubicBezTo>
                    <a:pt x="93" y="84"/>
                    <a:pt x="94" y="84"/>
                    <a:pt x="92" y="83"/>
                  </a:cubicBezTo>
                  <a:cubicBezTo>
                    <a:pt x="90" y="82"/>
                    <a:pt x="90" y="83"/>
                    <a:pt x="89" y="81"/>
                  </a:cubicBezTo>
                  <a:cubicBezTo>
                    <a:pt x="89" y="79"/>
                    <a:pt x="90" y="79"/>
                    <a:pt x="89" y="77"/>
                  </a:cubicBezTo>
                  <a:cubicBezTo>
                    <a:pt x="87" y="75"/>
                    <a:pt x="90" y="78"/>
                    <a:pt x="87" y="75"/>
                  </a:cubicBezTo>
                  <a:cubicBezTo>
                    <a:pt x="85" y="73"/>
                    <a:pt x="84" y="75"/>
                    <a:pt x="85" y="73"/>
                  </a:cubicBezTo>
                  <a:cubicBezTo>
                    <a:pt x="86" y="71"/>
                    <a:pt x="86" y="72"/>
                    <a:pt x="86" y="69"/>
                  </a:cubicBezTo>
                  <a:cubicBezTo>
                    <a:pt x="86" y="67"/>
                    <a:pt x="90" y="70"/>
                    <a:pt x="88" y="65"/>
                  </a:cubicBezTo>
                  <a:cubicBezTo>
                    <a:pt x="85" y="60"/>
                    <a:pt x="85" y="61"/>
                    <a:pt x="87" y="57"/>
                  </a:cubicBezTo>
                  <a:cubicBezTo>
                    <a:pt x="89" y="53"/>
                    <a:pt x="92" y="52"/>
                    <a:pt x="93" y="51"/>
                  </a:cubicBezTo>
                  <a:cubicBezTo>
                    <a:pt x="93" y="50"/>
                    <a:pt x="94" y="48"/>
                    <a:pt x="95" y="47"/>
                  </a:cubicBezTo>
                  <a:cubicBezTo>
                    <a:pt x="96" y="46"/>
                    <a:pt x="95" y="46"/>
                    <a:pt x="97" y="46"/>
                  </a:cubicBezTo>
                  <a:cubicBezTo>
                    <a:pt x="99" y="46"/>
                    <a:pt x="101" y="45"/>
                    <a:pt x="103" y="44"/>
                  </a:cubicBezTo>
                  <a:cubicBezTo>
                    <a:pt x="104" y="43"/>
                    <a:pt x="106" y="41"/>
                    <a:pt x="107" y="40"/>
                  </a:cubicBezTo>
                  <a:cubicBezTo>
                    <a:pt x="107" y="40"/>
                    <a:pt x="107" y="41"/>
                    <a:pt x="109" y="40"/>
                  </a:cubicBezTo>
                  <a:cubicBezTo>
                    <a:pt x="111" y="40"/>
                    <a:pt x="111" y="39"/>
                    <a:pt x="113" y="39"/>
                  </a:cubicBezTo>
                  <a:cubicBezTo>
                    <a:pt x="114" y="39"/>
                    <a:pt x="111" y="40"/>
                    <a:pt x="115" y="39"/>
                  </a:cubicBezTo>
                  <a:cubicBezTo>
                    <a:pt x="119" y="39"/>
                    <a:pt x="118" y="39"/>
                    <a:pt x="119" y="39"/>
                  </a:cubicBezTo>
                  <a:cubicBezTo>
                    <a:pt x="120" y="39"/>
                    <a:pt x="119" y="39"/>
                    <a:pt x="121" y="39"/>
                  </a:cubicBezTo>
                  <a:cubicBezTo>
                    <a:pt x="122" y="39"/>
                    <a:pt x="122" y="36"/>
                    <a:pt x="122" y="39"/>
                  </a:cubicBezTo>
                  <a:cubicBezTo>
                    <a:pt x="123" y="43"/>
                    <a:pt x="121" y="44"/>
                    <a:pt x="124" y="44"/>
                  </a:cubicBezTo>
                  <a:cubicBezTo>
                    <a:pt x="126" y="45"/>
                    <a:pt x="124" y="45"/>
                    <a:pt x="126" y="45"/>
                  </a:cubicBezTo>
                  <a:cubicBezTo>
                    <a:pt x="129" y="45"/>
                    <a:pt x="128" y="45"/>
                    <a:pt x="130" y="46"/>
                  </a:cubicBezTo>
                  <a:cubicBezTo>
                    <a:pt x="131" y="46"/>
                    <a:pt x="132" y="47"/>
                    <a:pt x="134" y="47"/>
                  </a:cubicBezTo>
                  <a:cubicBezTo>
                    <a:pt x="136" y="47"/>
                    <a:pt x="133" y="50"/>
                    <a:pt x="136" y="47"/>
                  </a:cubicBezTo>
                  <a:cubicBezTo>
                    <a:pt x="139" y="44"/>
                    <a:pt x="133" y="44"/>
                    <a:pt x="139" y="44"/>
                  </a:cubicBezTo>
                  <a:cubicBezTo>
                    <a:pt x="144" y="45"/>
                    <a:pt x="144" y="46"/>
                    <a:pt x="145" y="45"/>
                  </a:cubicBezTo>
                  <a:cubicBezTo>
                    <a:pt x="146" y="45"/>
                    <a:pt x="146" y="46"/>
                    <a:pt x="148" y="45"/>
                  </a:cubicBezTo>
                  <a:cubicBezTo>
                    <a:pt x="151" y="44"/>
                    <a:pt x="151" y="44"/>
                    <a:pt x="152" y="44"/>
                  </a:cubicBezTo>
                  <a:cubicBezTo>
                    <a:pt x="153" y="45"/>
                    <a:pt x="153" y="47"/>
                    <a:pt x="154" y="45"/>
                  </a:cubicBezTo>
                  <a:cubicBezTo>
                    <a:pt x="154" y="43"/>
                    <a:pt x="156" y="43"/>
                    <a:pt x="154" y="42"/>
                  </a:cubicBezTo>
                  <a:cubicBezTo>
                    <a:pt x="151" y="41"/>
                    <a:pt x="150" y="42"/>
                    <a:pt x="150" y="40"/>
                  </a:cubicBezTo>
                  <a:cubicBezTo>
                    <a:pt x="149" y="39"/>
                    <a:pt x="152" y="39"/>
                    <a:pt x="149" y="39"/>
                  </a:cubicBezTo>
                  <a:cubicBezTo>
                    <a:pt x="146" y="38"/>
                    <a:pt x="147" y="38"/>
                    <a:pt x="145" y="38"/>
                  </a:cubicBezTo>
                  <a:cubicBezTo>
                    <a:pt x="143" y="37"/>
                    <a:pt x="141" y="39"/>
                    <a:pt x="140" y="38"/>
                  </a:cubicBezTo>
                  <a:cubicBezTo>
                    <a:pt x="140" y="36"/>
                    <a:pt x="136" y="39"/>
                    <a:pt x="140" y="36"/>
                  </a:cubicBezTo>
                  <a:cubicBezTo>
                    <a:pt x="143" y="32"/>
                    <a:pt x="142" y="31"/>
                    <a:pt x="144" y="32"/>
                  </a:cubicBezTo>
                  <a:cubicBezTo>
                    <a:pt x="147" y="32"/>
                    <a:pt x="146" y="34"/>
                    <a:pt x="148" y="33"/>
                  </a:cubicBezTo>
                  <a:cubicBezTo>
                    <a:pt x="149" y="32"/>
                    <a:pt x="152" y="31"/>
                    <a:pt x="149" y="29"/>
                  </a:cubicBezTo>
                  <a:cubicBezTo>
                    <a:pt x="146" y="27"/>
                    <a:pt x="148" y="28"/>
                    <a:pt x="145" y="26"/>
                  </a:cubicBezTo>
                  <a:cubicBezTo>
                    <a:pt x="142" y="25"/>
                    <a:pt x="140" y="32"/>
                    <a:pt x="139" y="31"/>
                  </a:cubicBezTo>
                  <a:cubicBezTo>
                    <a:pt x="137" y="30"/>
                    <a:pt x="137" y="29"/>
                    <a:pt x="136" y="30"/>
                  </a:cubicBezTo>
                  <a:cubicBezTo>
                    <a:pt x="135" y="30"/>
                    <a:pt x="135" y="32"/>
                    <a:pt x="135" y="34"/>
                  </a:cubicBezTo>
                  <a:cubicBezTo>
                    <a:pt x="134" y="36"/>
                    <a:pt x="136" y="36"/>
                    <a:pt x="133" y="35"/>
                  </a:cubicBezTo>
                  <a:cubicBezTo>
                    <a:pt x="130" y="34"/>
                    <a:pt x="136" y="34"/>
                    <a:pt x="130" y="32"/>
                  </a:cubicBezTo>
                  <a:cubicBezTo>
                    <a:pt x="124" y="30"/>
                    <a:pt x="121" y="30"/>
                    <a:pt x="120" y="31"/>
                  </a:cubicBezTo>
                  <a:cubicBezTo>
                    <a:pt x="120" y="32"/>
                    <a:pt x="118" y="32"/>
                    <a:pt x="118" y="32"/>
                  </a:cubicBezTo>
                  <a:cubicBezTo>
                    <a:pt x="117" y="33"/>
                    <a:pt x="120" y="35"/>
                    <a:pt x="117" y="33"/>
                  </a:cubicBezTo>
                  <a:cubicBezTo>
                    <a:pt x="114" y="32"/>
                    <a:pt x="112" y="34"/>
                    <a:pt x="112" y="34"/>
                  </a:cubicBezTo>
                  <a:cubicBezTo>
                    <a:pt x="112" y="34"/>
                    <a:pt x="111" y="34"/>
                    <a:pt x="110" y="34"/>
                  </a:cubicBezTo>
                  <a:cubicBezTo>
                    <a:pt x="109" y="35"/>
                    <a:pt x="106" y="36"/>
                    <a:pt x="105" y="36"/>
                  </a:cubicBezTo>
                  <a:cubicBezTo>
                    <a:pt x="104" y="35"/>
                    <a:pt x="101" y="36"/>
                    <a:pt x="103" y="33"/>
                  </a:cubicBezTo>
                  <a:cubicBezTo>
                    <a:pt x="106" y="30"/>
                    <a:pt x="104" y="32"/>
                    <a:pt x="108" y="30"/>
                  </a:cubicBezTo>
                  <a:cubicBezTo>
                    <a:pt x="111" y="28"/>
                    <a:pt x="117" y="28"/>
                    <a:pt x="112" y="27"/>
                  </a:cubicBezTo>
                  <a:cubicBezTo>
                    <a:pt x="107" y="26"/>
                    <a:pt x="115" y="26"/>
                    <a:pt x="108" y="23"/>
                  </a:cubicBezTo>
                  <a:cubicBezTo>
                    <a:pt x="102" y="20"/>
                    <a:pt x="102" y="24"/>
                    <a:pt x="102" y="20"/>
                  </a:cubicBezTo>
                  <a:cubicBezTo>
                    <a:pt x="102" y="16"/>
                    <a:pt x="101" y="15"/>
                    <a:pt x="100" y="16"/>
                  </a:cubicBezTo>
                  <a:cubicBezTo>
                    <a:pt x="99" y="16"/>
                    <a:pt x="95" y="17"/>
                    <a:pt x="93" y="17"/>
                  </a:cubicBezTo>
                  <a:cubicBezTo>
                    <a:pt x="92" y="17"/>
                    <a:pt x="94" y="19"/>
                    <a:pt x="91" y="17"/>
                  </a:cubicBezTo>
                  <a:cubicBezTo>
                    <a:pt x="88" y="15"/>
                    <a:pt x="87" y="18"/>
                    <a:pt x="88" y="15"/>
                  </a:cubicBezTo>
                  <a:cubicBezTo>
                    <a:pt x="89" y="12"/>
                    <a:pt x="89" y="12"/>
                    <a:pt x="91" y="10"/>
                  </a:cubicBezTo>
                  <a:cubicBezTo>
                    <a:pt x="93" y="9"/>
                    <a:pt x="92" y="3"/>
                    <a:pt x="97" y="5"/>
                  </a:cubicBezTo>
                  <a:cubicBezTo>
                    <a:pt x="101" y="7"/>
                    <a:pt x="99" y="7"/>
                    <a:pt x="103" y="7"/>
                  </a:cubicBezTo>
                  <a:cubicBezTo>
                    <a:pt x="106" y="7"/>
                    <a:pt x="108" y="7"/>
                    <a:pt x="108" y="6"/>
                  </a:cubicBezTo>
                  <a:cubicBezTo>
                    <a:pt x="108" y="5"/>
                    <a:pt x="104" y="3"/>
                    <a:pt x="104" y="3"/>
                  </a:cubicBezTo>
                  <a:cubicBezTo>
                    <a:pt x="104" y="3"/>
                    <a:pt x="103" y="4"/>
                    <a:pt x="103" y="3"/>
                  </a:cubicBezTo>
                  <a:cubicBezTo>
                    <a:pt x="103" y="2"/>
                    <a:pt x="104" y="1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91" y="0"/>
                    <a:pt x="88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Group 132">
            <a:extLst>
              <a:ext uri="{FF2B5EF4-FFF2-40B4-BE49-F238E27FC236}">
                <a16:creationId xmlns:a16="http://schemas.microsoft.com/office/drawing/2014/main" id="{2D42153C-927A-B62A-35B2-BDAEA1A72495}"/>
              </a:ext>
            </a:extLst>
          </p:cNvPr>
          <p:cNvGrpSpPr/>
          <p:nvPr/>
        </p:nvGrpSpPr>
        <p:grpSpPr>
          <a:xfrm>
            <a:off x="5097958" y="2758348"/>
            <a:ext cx="491435" cy="575013"/>
            <a:chOff x="3308350" y="1454150"/>
            <a:chExt cx="466725" cy="546101"/>
          </a:xfrm>
          <a:solidFill>
            <a:schemeClr val="accent2"/>
          </a:solidFill>
        </p:grpSpPr>
        <p:sp>
          <p:nvSpPr>
            <p:cNvPr id="54" name="Oval 36">
              <a:extLst>
                <a:ext uri="{FF2B5EF4-FFF2-40B4-BE49-F238E27FC236}">
                  <a16:creationId xmlns:a16="http://schemas.microsoft.com/office/drawing/2014/main" id="{CA043411-ABA3-B799-7F4B-923201D2AB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8350" y="1454150"/>
              <a:ext cx="466725" cy="465138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:a16="http://schemas.microsoft.com/office/drawing/2014/main" id="{81C6B959-8A52-F27F-C8D3-8C2813B3E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950" y="1887538"/>
              <a:ext cx="120650" cy="11271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0" y="71"/>
                </a:cxn>
                <a:cxn ang="0">
                  <a:pos x="0" y="12"/>
                </a:cxn>
                <a:cxn ang="0">
                  <a:pos x="76" y="0"/>
                </a:cxn>
              </a:cxnLst>
              <a:rect l="0" t="0" r="r" b="b"/>
              <a:pathLst>
                <a:path w="76" h="71">
                  <a:moveTo>
                    <a:pt x="76" y="0"/>
                  </a:moveTo>
                  <a:lnTo>
                    <a:pt x="70" y="71"/>
                  </a:lnTo>
                  <a:lnTo>
                    <a:pt x="0" y="1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sp>
        <p:nvSpPr>
          <p:cNvPr id="53" name="Freeform 75">
            <a:extLst>
              <a:ext uri="{FF2B5EF4-FFF2-40B4-BE49-F238E27FC236}">
                <a16:creationId xmlns:a16="http://schemas.microsoft.com/office/drawing/2014/main" id="{4A0D63C4-230C-7B36-22EE-2C87751D411C}"/>
              </a:ext>
            </a:extLst>
          </p:cNvPr>
          <p:cNvSpPr>
            <a:spLocks noEditPoints="1"/>
          </p:cNvSpPr>
          <p:nvPr/>
        </p:nvSpPr>
        <p:spPr bwMode="auto">
          <a:xfrm>
            <a:off x="5209953" y="2855299"/>
            <a:ext cx="289179" cy="292522"/>
          </a:xfrm>
          <a:custGeom>
            <a:avLst/>
            <a:gdLst/>
            <a:ahLst/>
            <a:cxnLst>
              <a:cxn ang="0">
                <a:pos x="139" y="105"/>
              </a:cxn>
              <a:cxn ang="0">
                <a:pos x="134" y="93"/>
              </a:cxn>
              <a:cxn ang="0">
                <a:pos x="134" y="42"/>
              </a:cxn>
              <a:cxn ang="0">
                <a:pos x="139" y="35"/>
              </a:cxn>
              <a:cxn ang="0">
                <a:pos x="140" y="35"/>
              </a:cxn>
              <a:cxn ang="0">
                <a:pos x="140" y="12"/>
              </a:cxn>
              <a:cxn ang="0">
                <a:pos x="139" y="12"/>
              </a:cxn>
              <a:cxn ang="0">
                <a:pos x="139" y="12"/>
              </a:cxn>
              <a:cxn ang="0">
                <a:pos x="108" y="0"/>
              </a:cxn>
              <a:cxn ang="0">
                <a:pos x="77" y="12"/>
              </a:cxn>
              <a:cxn ang="0">
                <a:pos x="77" y="12"/>
              </a:cxn>
              <a:cxn ang="0">
                <a:pos x="76" y="12"/>
              </a:cxn>
              <a:cxn ang="0">
                <a:pos x="76" y="35"/>
              </a:cxn>
              <a:cxn ang="0">
                <a:pos x="77" y="35"/>
              </a:cxn>
              <a:cxn ang="0">
                <a:pos x="86" y="42"/>
              </a:cxn>
              <a:cxn ang="0">
                <a:pos x="86" y="93"/>
              </a:cxn>
              <a:cxn ang="0">
                <a:pos x="79" y="105"/>
              </a:cxn>
              <a:cxn ang="0">
                <a:pos x="29" y="200"/>
              </a:cxn>
              <a:cxn ang="0">
                <a:pos x="108" y="218"/>
              </a:cxn>
              <a:cxn ang="0">
                <a:pos x="187" y="200"/>
              </a:cxn>
              <a:cxn ang="0">
                <a:pos x="139" y="105"/>
              </a:cxn>
              <a:cxn ang="0">
                <a:pos x="137" y="201"/>
              </a:cxn>
              <a:cxn ang="0">
                <a:pos x="172" y="177"/>
              </a:cxn>
              <a:cxn ang="0">
                <a:pos x="142" y="126"/>
              </a:cxn>
              <a:cxn ang="0">
                <a:pos x="183" y="179"/>
              </a:cxn>
              <a:cxn ang="0">
                <a:pos x="137" y="201"/>
              </a:cxn>
            </a:cxnLst>
            <a:rect l="0" t="0" r="r" b="b"/>
            <a:pathLst>
              <a:path w="217" h="219">
                <a:moveTo>
                  <a:pt x="139" y="105"/>
                </a:moveTo>
                <a:cubicBezTo>
                  <a:pt x="139" y="105"/>
                  <a:pt x="134" y="103"/>
                  <a:pt x="134" y="93"/>
                </a:cubicBezTo>
                <a:cubicBezTo>
                  <a:pt x="134" y="84"/>
                  <a:pt x="134" y="52"/>
                  <a:pt x="134" y="42"/>
                </a:cubicBezTo>
                <a:cubicBezTo>
                  <a:pt x="137" y="40"/>
                  <a:pt x="139" y="37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5"/>
                  <a:pt x="125" y="0"/>
                  <a:pt x="108" y="0"/>
                </a:cubicBezTo>
                <a:cubicBezTo>
                  <a:pt x="91" y="0"/>
                  <a:pt x="77" y="5"/>
                  <a:pt x="77" y="12"/>
                </a:cubicBezTo>
                <a:cubicBezTo>
                  <a:pt x="77" y="12"/>
                  <a:pt x="77" y="12"/>
                  <a:pt x="77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35"/>
                  <a:pt x="76" y="35"/>
                  <a:pt x="76" y="35"/>
                </a:cubicBezTo>
                <a:cubicBezTo>
                  <a:pt x="77" y="35"/>
                  <a:pt x="77" y="35"/>
                  <a:pt x="77" y="35"/>
                </a:cubicBezTo>
                <a:cubicBezTo>
                  <a:pt x="77" y="38"/>
                  <a:pt x="79" y="40"/>
                  <a:pt x="86" y="42"/>
                </a:cubicBezTo>
                <a:cubicBezTo>
                  <a:pt x="86" y="53"/>
                  <a:pt x="86" y="85"/>
                  <a:pt x="86" y="93"/>
                </a:cubicBezTo>
                <a:cubicBezTo>
                  <a:pt x="86" y="103"/>
                  <a:pt x="79" y="105"/>
                  <a:pt x="79" y="105"/>
                </a:cubicBezTo>
                <a:cubicBezTo>
                  <a:pt x="67" y="112"/>
                  <a:pt x="0" y="180"/>
                  <a:pt x="29" y="200"/>
                </a:cubicBezTo>
                <a:cubicBezTo>
                  <a:pt x="56" y="219"/>
                  <a:pt x="100" y="218"/>
                  <a:pt x="108" y="218"/>
                </a:cubicBezTo>
                <a:cubicBezTo>
                  <a:pt x="117" y="218"/>
                  <a:pt x="161" y="219"/>
                  <a:pt x="187" y="200"/>
                </a:cubicBezTo>
                <a:cubicBezTo>
                  <a:pt x="217" y="180"/>
                  <a:pt x="150" y="112"/>
                  <a:pt x="139" y="105"/>
                </a:cubicBezTo>
                <a:close/>
                <a:moveTo>
                  <a:pt x="137" y="201"/>
                </a:moveTo>
                <a:cubicBezTo>
                  <a:pt x="137" y="201"/>
                  <a:pt x="170" y="195"/>
                  <a:pt x="172" y="177"/>
                </a:cubicBezTo>
                <a:cubicBezTo>
                  <a:pt x="173" y="159"/>
                  <a:pt x="142" y="126"/>
                  <a:pt x="142" y="126"/>
                </a:cubicBezTo>
                <a:cubicBezTo>
                  <a:pt x="142" y="126"/>
                  <a:pt x="183" y="158"/>
                  <a:pt x="183" y="179"/>
                </a:cubicBezTo>
                <a:cubicBezTo>
                  <a:pt x="182" y="201"/>
                  <a:pt x="137" y="201"/>
                  <a:pt x="137" y="20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49BE27F2-C6C6-9619-4BD2-5B2383096C94}"/>
              </a:ext>
            </a:extLst>
          </p:cNvPr>
          <p:cNvSpPr>
            <a:spLocks noChangeArrowheads="1"/>
          </p:cNvSpPr>
          <p:nvPr/>
        </p:nvSpPr>
        <p:spPr bwMode="auto">
          <a:xfrm rot="18664717">
            <a:off x="4728866" y="3132176"/>
            <a:ext cx="588386" cy="718639"/>
          </a:xfrm>
          <a:custGeom>
            <a:avLst/>
            <a:gdLst>
              <a:gd name="connsiteX0" fmla="*/ 502219 w 588386"/>
              <a:gd name="connsiteY0" fmla="*/ 86167 h 718639"/>
              <a:gd name="connsiteX1" fmla="*/ 588386 w 588386"/>
              <a:gd name="connsiteY1" fmla="*/ 294193 h 718639"/>
              <a:gd name="connsiteX2" fmla="*/ 294193 w 588386"/>
              <a:gd name="connsiteY2" fmla="*/ 588386 h 718639"/>
              <a:gd name="connsiteX3" fmla="*/ 290074 w 588386"/>
              <a:gd name="connsiteY3" fmla="*/ 587971 h 718639"/>
              <a:gd name="connsiteX4" fmla="*/ 184552 w 588386"/>
              <a:gd name="connsiteY4" fmla="*/ 718639 h 718639"/>
              <a:gd name="connsiteX5" fmla="*/ 175725 w 588386"/>
              <a:gd name="connsiteY5" fmla="*/ 563120 h 718639"/>
              <a:gd name="connsiteX6" fmla="*/ 129707 w 588386"/>
              <a:gd name="connsiteY6" fmla="*/ 538142 h 718639"/>
              <a:gd name="connsiteX7" fmla="*/ 0 w 588386"/>
              <a:gd name="connsiteY7" fmla="*/ 294193 h 718639"/>
              <a:gd name="connsiteX8" fmla="*/ 294193 w 588386"/>
              <a:gd name="connsiteY8" fmla="*/ 0 h 718639"/>
              <a:gd name="connsiteX9" fmla="*/ 502219 w 588386"/>
              <a:gd name="connsiteY9" fmla="*/ 86167 h 718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8386" h="718639">
                <a:moveTo>
                  <a:pt x="502219" y="86167"/>
                </a:moveTo>
                <a:cubicBezTo>
                  <a:pt x="555457" y="139406"/>
                  <a:pt x="588386" y="212954"/>
                  <a:pt x="588386" y="294193"/>
                </a:cubicBezTo>
                <a:cubicBezTo>
                  <a:pt x="588386" y="456671"/>
                  <a:pt x="456671" y="588386"/>
                  <a:pt x="294193" y="588386"/>
                </a:cubicBezTo>
                <a:lnTo>
                  <a:pt x="290074" y="587971"/>
                </a:lnTo>
                <a:lnTo>
                  <a:pt x="184552" y="718639"/>
                </a:lnTo>
                <a:lnTo>
                  <a:pt x="175725" y="563120"/>
                </a:lnTo>
                <a:lnTo>
                  <a:pt x="129707" y="538142"/>
                </a:lnTo>
                <a:cubicBezTo>
                  <a:pt x="51451" y="485274"/>
                  <a:pt x="0" y="395742"/>
                  <a:pt x="0" y="294193"/>
                </a:cubicBezTo>
                <a:cubicBezTo>
                  <a:pt x="0" y="131715"/>
                  <a:pt x="131715" y="0"/>
                  <a:pt x="294193" y="0"/>
                </a:cubicBezTo>
                <a:cubicBezTo>
                  <a:pt x="375432" y="0"/>
                  <a:pt x="448980" y="32929"/>
                  <a:pt x="502219" y="8616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50C8F2"/>
            </a:solidFill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4" name="Group 147">
            <a:extLst>
              <a:ext uri="{FF2B5EF4-FFF2-40B4-BE49-F238E27FC236}">
                <a16:creationId xmlns:a16="http://schemas.microsoft.com/office/drawing/2014/main" id="{31B4CDF6-E031-578E-4860-AD4420BC1975}"/>
              </a:ext>
            </a:extLst>
          </p:cNvPr>
          <p:cNvGrpSpPr/>
          <p:nvPr/>
        </p:nvGrpSpPr>
        <p:grpSpPr>
          <a:xfrm rot="18664717">
            <a:off x="4833909" y="3231531"/>
            <a:ext cx="275806" cy="406185"/>
            <a:chOff x="5495925" y="1727200"/>
            <a:chExt cx="261938" cy="385763"/>
          </a:xfrm>
          <a:solidFill>
            <a:srgbClr val="50C8F2"/>
          </a:solidFill>
        </p:grpSpPr>
        <p:sp>
          <p:nvSpPr>
            <p:cNvPr id="45" name="Oval 60">
              <a:extLst>
                <a:ext uri="{FF2B5EF4-FFF2-40B4-BE49-F238E27FC236}">
                  <a16:creationId xmlns:a16="http://schemas.microsoft.com/office/drawing/2014/main" id="{BD11DBC2-E6CA-B3AF-BCFA-3C5F3E61C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6413" y="1757363"/>
              <a:ext cx="88900" cy="889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61">
              <a:extLst>
                <a:ext uri="{FF2B5EF4-FFF2-40B4-BE49-F238E27FC236}">
                  <a16:creationId xmlns:a16="http://schemas.microsoft.com/office/drawing/2014/main" id="{FF4FB3D3-439A-A99A-E0FD-C3F918DA7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163" y="1824038"/>
              <a:ext cx="139700" cy="288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3" y="198"/>
                </a:cxn>
                <a:cxn ang="0">
                  <a:pos x="107" y="229"/>
                </a:cxn>
                <a:cxn ang="0">
                  <a:pos x="24" y="0"/>
                </a:cxn>
                <a:cxn ang="0">
                  <a:pos x="0" y="6"/>
                </a:cxn>
              </a:cxnLst>
              <a:rect l="0" t="0" r="r" b="b"/>
              <a:pathLst>
                <a:path w="110" h="229">
                  <a:moveTo>
                    <a:pt x="0" y="6"/>
                  </a:moveTo>
                  <a:cubicBezTo>
                    <a:pt x="0" y="8"/>
                    <a:pt x="73" y="198"/>
                    <a:pt x="73" y="198"/>
                  </a:cubicBezTo>
                  <a:cubicBezTo>
                    <a:pt x="73" y="198"/>
                    <a:pt x="103" y="229"/>
                    <a:pt x="107" y="229"/>
                  </a:cubicBezTo>
                  <a:cubicBezTo>
                    <a:pt x="110" y="229"/>
                    <a:pt x="24" y="0"/>
                    <a:pt x="24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62">
              <a:extLst>
                <a:ext uri="{FF2B5EF4-FFF2-40B4-BE49-F238E27FC236}">
                  <a16:creationId xmlns:a16="http://schemas.microsoft.com/office/drawing/2014/main" id="{DFB3616E-F319-4125-7A66-EFA02E247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5" y="1824038"/>
              <a:ext cx="149225" cy="285750"/>
            </a:xfrm>
            <a:custGeom>
              <a:avLst/>
              <a:gdLst/>
              <a:ahLst/>
              <a:cxnLst>
                <a:cxn ang="0">
                  <a:pos x="93" y="8"/>
                </a:cxn>
                <a:cxn ang="0">
                  <a:pos x="25" y="155"/>
                </a:cxn>
                <a:cxn ang="0">
                  <a:pos x="0" y="180"/>
                </a:cxn>
                <a:cxn ang="0">
                  <a:pos x="8" y="146"/>
                </a:cxn>
                <a:cxn ang="0">
                  <a:pos x="73" y="0"/>
                </a:cxn>
                <a:cxn ang="0">
                  <a:pos x="94" y="6"/>
                </a:cxn>
                <a:cxn ang="0">
                  <a:pos x="93" y="8"/>
                </a:cxn>
              </a:cxnLst>
              <a:rect l="0" t="0" r="r" b="b"/>
              <a:pathLst>
                <a:path w="94" h="180">
                  <a:moveTo>
                    <a:pt x="93" y="8"/>
                  </a:moveTo>
                  <a:lnTo>
                    <a:pt x="25" y="155"/>
                  </a:lnTo>
                  <a:lnTo>
                    <a:pt x="0" y="180"/>
                  </a:lnTo>
                  <a:lnTo>
                    <a:pt x="8" y="146"/>
                  </a:lnTo>
                  <a:lnTo>
                    <a:pt x="73" y="0"/>
                  </a:lnTo>
                  <a:lnTo>
                    <a:pt x="94" y="6"/>
                  </a:lnTo>
                  <a:lnTo>
                    <a:pt x="93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63">
              <a:extLst>
                <a:ext uri="{FF2B5EF4-FFF2-40B4-BE49-F238E27FC236}">
                  <a16:creationId xmlns:a16="http://schemas.microsoft.com/office/drawing/2014/main" id="{A6707EBA-A870-2D38-99D2-778192B3E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5" y="1824038"/>
              <a:ext cx="149225" cy="285750"/>
            </a:xfrm>
            <a:custGeom>
              <a:avLst/>
              <a:gdLst/>
              <a:ahLst/>
              <a:cxnLst>
                <a:cxn ang="0">
                  <a:pos x="93" y="8"/>
                </a:cxn>
                <a:cxn ang="0">
                  <a:pos x="25" y="155"/>
                </a:cxn>
                <a:cxn ang="0">
                  <a:pos x="0" y="180"/>
                </a:cxn>
                <a:cxn ang="0">
                  <a:pos x="8" y="146"/>
                </a:cxn>
                <a:cxn ang="0">
                  <a:pos x="73" y="0"/>
                </a:cxn>
                <a:cxn ang="0">
                  <a:pos x="94" y="6"/>
                </a:cxn>
              </a:cxnLst>
              <a:rect l="0" t="0" r="r" b="b"/>
              <a:pathLst>
                <a:path w="94" h="180">
                  <a:moveTo>
                    <a:pt x="93" y="8"/>
                  </a:moveTo>
                  <a:lnTo>
                    <a:pt x="25" y="155"/>
                  </a:lnTo>
                  <a:lnTo>
                    <a:pt x="0" y="180"/>
                  </a:lnTo>
                  <a:lnTo>
                    <a:pt x="8" y="146"/>
                  </a:lnTo>
                  <a:lnTo>
                    <a:pt x="73" y="0"/>
                  </a:lnTo>
                  <a:lnTo>
                    <a:pt x="94" y="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64">
              <a:extLst>
                <a:ext uri="{FF2B5EF4-FFF2-40B4-BE49-F238E27FC236}">
                  <a16:creationId xmlns:a16="http://schemas.microsoft.com/office/drawing/2014/main" id="{6A973EDE-2B4F-2979-F644-1966F3A12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0" y="1727200"/>
              <a:ext cx="15875" cy="47625"/>
            </a:xfrm>
            <a:custGeom>
              <a:avLst/>
              <a:gdLst/>
              <a:ahLst/>
              <a:cxnLst>
                <a:cxn ang="0">
                  <a:pos x="13" y="32"/>
                </a:cxn>
                <a:cxn ang="0">
                  <a:pos x="7" y="38"/>
                </a:cxn>
                <a:cxn ang="0">
                  <a:pos x="7" y="38"/>
                </a:cxn>
                <a:cxn ang="0">
                  <a:pos x="0" y="3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13" y="6"/>
                </a:cxn>
                <a:cxn ang="0">
                  <a:pos x="13" y="32"/>
                </a:cxn>
              </a:cxnLst>
              <a:rect l="0" t="0" r="r" b="b"/>
              <a:pathLst>
                <a:path w="13" h="38">
                  <a:moveTo>
                    <a:pt x="13" y="32"/>
                  </a:moveTo>
                  <a:cubicBezTo>
                    <a:pt x="13" y="35"/>
                    <a:pt x="10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35"/>
                    <a:pt x="0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EA4A3215-126E-F862-256F-5C6AB7EE2F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1926" y="2081372"/>
            <a:ext cx="491436" cy="575013"/>
          </a:xfrm>
          <a:custGeom>
            <a:avLst/>
            <a:gdLst>
              <a:gd name="connsiteX0" fmla="*/ 245718 w 491436"/>
              <a:gd name="connsiteY0" fmla="*/ 0 h 575013"/>
              <a:gd name="connsiteX1" fmla="*/ 491436 w 491436"/>
              <a:gd name="connsiteY1" fmla="*/ 245718 h 575013"/>
              <a:gd name="connsiteX2" fmla="*/ 419467 w 491436"/>
              <a:gd name="connsiteY2" fmla="*/ 419467 h 575013"/>
              <a:gd name="connsiteX3" fmla="*/ 361136 w 491436"/>
              <a:gd name="connsiteY3" fmla="*/ 458795 h 575013"/>
              <a:gd name="connsiteX4" fmla="*/ 366070 w 491436"/>
              <a:gd name="connsiteY4" fmla="*/ 458005 h 575013"/>
              <a:gd name="connsiteX5" fmla="*/ 356041 w 491436"/>
              <a:gd name="connsiteY5" fmla="*/ 575013 h 575013"/>
              <a:gd name="connsiteX6" fmla="*/ 255445 w 491436"/>
              <a:gd name="connsiteY6" fmla="*/ 490456 h 575013"/>
              <a:gd name="connsiteX7" fmla="*/ 245718 w 491436"/>
              <a:gd name="connsiteY7" fmla="*/ 491436 h 575013"/>
              <a:gd name="connsiteX8" fmla="*/ 0 w 491436"/>
              <a:gd name="connsiteY8" fmla="*/ 245718 h 575013"/>
              <a:gd name="connsiteX9" fmla="*/ 245718 w 491436"/>
              <a:gd name="connsiteY9" fmla="*/ 0 h 5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1436" h="575013">
                <a:moveTo>
                  <a:pt x="245718" y="0"/>
                </a:moveTo>
                <a:cubicBezTo>
                  <a:pt x="381424" y="0"/>
                  <a:pt x="491436" y="110012"/>
                  <a:pt x="491436" y="245718"/>
                </a:cubicBezTo>
                <a:cubicBezTo>
                  <a:pt x="491436" y="313571"/>
                  <a:pt x="463933" y="375001"/>
                  <a:pt x="419467" y="419467"/>
                </a:cubicBezTo>
                <a:lnTo>
                  <a:pt x="361136" y="458795"/>
                </a:lnTo>
                <a:lnTo>
                  <a:pt x="366070" y="458005"/>
                </a:lnTo>
                <a:lnTo>
                  <a:pt x="356041" y="575013"/>
                </a:lnTo>
                <a:lnTo>
                  <a:pt x="255445" y="490456"/>
                </a:lnTo>
                <a:lnTo>
                  <a:pt x="245718" y="491436"/>
                </a:lnTo>
                <a:cubicBezTo>
                  <a:pt x="110012" y="491436"/>
                  <a:pt x="0" y="381424"/>
                  <a:pt x="0" y="245718"/>
                </a:cubicBezTo>
                <a:cubicBezTo>
                  <a:pt x="0" y="110012"/>
                  <a:pt x="110012" y="0"/>
                  <a:pt x="245718" y="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grpSp>
        <p:nvGrpSpPr>
          <p:cNvPr id="37" name="Group 154">
            <a:extLst>
              <a:ext uri="{FF2B5EF4-FFF2-40B4-BE49-F238E27FC236}">
                <a16:creationId xmlns:a16="http://schemas.microsoft.com/office/drawing/2014/main" id="{D3AF77EA-9DD9-B0B3-2B68-399F54040204}"/>
              </a:ext>
            </a:extLst>
          </p:cNvPr>
          <p:cNvGrpSpPr/>
          <p:nvPr/>
        </p:nvGrpSpPr>
        <p:grpSpPr>
          <a:xfrm>
            <a:off x="5485740" y="2211753"/>
            <a:ext cx="167155" cy="299208"/>
            <a:chOff x="4129088" y="1333500"/>
            <a:chExt cx="158750" cy="284163"/>
          </a:xfrm>
          <a:solidFill>
            <a:srgbClr val="50C8F2"/>
          </a:solidFill>
        </p:grpSpPr>
        <p:sp>
          <p:nvSpPr>
            <p:cNvPr id="38" name="Freeform 70">
              <a:extLst>
                <a:ext uri="{FF2B5EF4-FFF2-40B4-BE49-F238E27FC236}">
                  <a16:creationId xmlns:a16="http://schemas.microsoft.com/office/drawing/2014/main" id="{ED2F348F-3347-48AF-BC78-87D324691D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9088" y="1333500"/>
              <a:ext cx="158750" cy="158750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0" y="63"/>
                </a:cxn>
                <a:cxn ang="0">
                  <a:pos x="63" y="126"/>
                </a:cxn>
                <a:cxn ang="0">
                  <a:pos x="126" y="63"/>
                </a:cxn>
                <a:cxn ang="0">
                  <a:pos x="63" y="0"/>
                </a:cxn>
                <a:cxn ang="0">
                  <a:pos x="63" y="114"/>
                </a:cxn>
                <a:cxn ang="0">
                  <a:pos x="12" y="63"/>
                </a:cxn>
                <a:cxn ang="0">
                  <a:pos x="63" y="12"/>
                </a:cxn>
                <a:cxn ang="0">
                  <a:pos x="115" y="63"/>
                </a:cxn>
                <a:cxn ang="0">
                  <a:pos x="63" y="114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9" y="0"/>
                    <a:pt x="0" y="28"/>
                    <a:pt x="0" y="63"/>
                  </a:cubicBezTo>
                  <a:cubicBezTo>
                    <a:pt x="0" y="98"/>
                    <a:pt x="29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8"/>
                    <a:pt x="98" y="0"/>
                    <a:pt x="63" y="0"/>
                  </a:cubicBezTo>
                  <a:close/>
                  <a:moveTo>
                    <a:pt x="63" y="114"/>
                  </a:moveTo>
                  <a:cubicBezTo>
                    <a:pt x="35" y="114"/>
                    <a:pt x="12" y="91"/>
                    <a:pt x="12" y="63"/>
                  </a:cubicBezTo>
                  <a:cubicBezTo>
                    <a:pt x="12" y="35"/>
                    <a:pt x="35" y="12"/>
                    <a:pt x="63" y="12"/>
                  </a:cubicBezTo>
                  <a:cubicBezTo>
                    <a:pt x="92" y="12"/>
                    <a:pt x="115" y="35"/>
                    <a:pt x="115" y="63"/>
                  </a:cubicBezTo>
                  <a:cubicBezTo>
                    <a:pt x="115" y="91"/>
                    <a:pt x="92" y="114"/>
                    <a:pt x="63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71">
              <a:extLst>
                <a:ext uri="{FF2B5EF4-FFF2-40B4-BE49-F238E27FC236}">
                  <a16:creationId xmlns:a16="http://schemas.microsoft.com/office/drawing/2014/main" id="{0AD8B7F4-D905-3D33-C903-33B198929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8938" y="1484313"/>
              <a:ext cx="20638" cy="777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72">
              <a:extLst>
                <a:ext uri="{FF2B5EF4-FFF2-40B4-BE49-F238E27FC236}">
                  <a16:creationId xmlns:a16="http://schemas.microsoft.com/office/drawing/2014/main" id="{CFDB7A67-8278-752C-BDA9-2F983660B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2588" y="1509713"/>
              <a:ext cx="33338" cy="107950"/>
            </a:xfrm>
            <a:custGeom>
              <a:avLst/>
              <a:gdLst/>
              <a:ahLst/>
              <a:cxnLst>
                <a:cxn ang="0">
                  <a:pos x="27" y="71"/>
                </a:cxn>
                <a:cxn ang="0">
                  <a:pos x="13" y="85"/>
                </a:cxn>
                <a:cxn ang="0">
                  <a:pos x="13" y="85"/>
                </a:cxn>
                <a:cxn ang="0">
                  <a:pos x="0" y="71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27" y="13"/>
                </a:cxn>
                <a:cxn ang="0">
                  <a:pos x="27" y="71"/>
                </a:cxn>
              </a:cxnLst>
              <a:rect l="0" t="0" r="r" b="b"/>
              <a:pathLst>
                <a:path w="27" h="85">
                  <a:moveTo>
                    <a:pt x="27" y="71"/>
                  </a:moveTo>
                  <a:cubicBezTo>
                    <a:pt x="27" y="79"/>
                    <a:pt x="21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6" y="85"/>
                    <a:pt x="0" y="79"/>
                    <a:pt x="0" y="7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lnTo>
                    <a:pt x="27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0CA055C9-1BA2-8361-50FE-B8346760A451}"/>
              </a:ext>
            </a:extLst>
          </p:cNvPr>
          <p:cNvSpPr>
            <a:spLocks noChangeArrowheads="1"/>
          </p:cNvSpPr>
          <p:nvPr/>
        </p:nvSpPr>
        <p:spPr bwMode="auto">
          <a:xfrm rot="19050093">
            <a:off x="4679781" y="2288351"/>
            <a:ext cx="491436" cy="575012"/>
          </a:xfrm>
          <a:custGeom>
            <a:avLst/>
            <a:gdLst>
              <a:gd name="connsiteX0" fmla="*/ 419467 w 491436"/>
              <a:gd name="connsiteY0" fmla="*/ 71969 h 575012"/>
              <a:gd name="connsiteX1" fmla="*/ 491436 w 491436"/>
              <a:gd name="connsiteY1" fmla="*/ 245718 h 575012"/>
              <a:gd name="connsiteX2" fmla="*/ 245718 w 491436"/>
              <a:gd name="connsiteY2" fmla="*/ 491436 h 575012"/>
              <a:gd name="connsiteX3" fmla="*/ 234465 w 491436"/>
              <a:gd name="connsiteY3" fmla="*/ 490302 h 575012"/>
              <a:gd name="connsiteX4" fmla="*/ 135396 w 491436"/>
              <a:gd name="connsiteY4" fmla="*/ 575012 h 575012"/>
              <a:gd name="connsiteX5" fmla="*/ 123695 w 491436"/>
              <a:gd name="connsiteY5" fmla="*/ 458004 h 575012"/>
              <a:gd name="connsiteX6" fmla="*/ 124187 w 491436"/>
              <a:gd name="connsiteY6" fmla="*/ 458075 h 575012"/>
              <a:gd name="connsiteX7" fmla="*/ 108335 w 491436"/>
              <a:gd name="connsiteY7" fmla="*/ 449471 h 575012"/>
              <a:gd name="connsiteX8" fmla="*/ 0 w 491436"/>
              <a:gd name="connsiteY8" fmla="*/ 245718 h 575012"/>
              <a:gd name="connsiteX9" fmla="*/ 245718 w 491436"/>
              <a:gd name="connsiteY9" fmla="*/ 0 h 575012"/>
              <a:gd name="connsiteX10" fmla="*/ 419467 w 491436"/>
              <a:gd name="connsiteY10" fmla="*/ 71969 h 575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1436" h="575012">
                <a:moveTo>
                  <a:pt x="419467" y="71969"/>
                </a:moveTo>
                <a:cubicBezTo>
                  <a:pt x="463933" y="116435"/>
                  <a:pt x="491436" y="177865"/>
                  <a:pt x="491436" y="245718"/>
                </a:cubicBezTo>
                <a:cubicBezTo>
                  <a:pt x="491436" y="381424"/>
                  <a:pt x="381424" y="491436"/>
                  <a:pt x="245718" y="491436"/>
                </a:cubicBezTo>
                <a:lnTo>
                  <a:pt x="234465" y="490302"/>
                </a:lnTo>
                <a:lnTo>
                  <a:pt x="135396" y="575012"/>
                </a:lnTo>
                <a:lnTo>
                  <a:pt x="123695" y="458004"/>
                </a:lnTo>
                <a:lnTo>
                  <a:pt x="124187" y="458075"/>
                </a:lnTo>
                <a:lnTo>
                  <a:pt x="108335" y="449471"/>
                </a:lnTo>
                <a:cubicBezTo>
                  <a:pt x="42973" y="405314"/>
                  <a:pt x="0" y="330534"/>
                  <a:pt x="0" y="245718"/>
                </a:cubicBezTo>
                <a:cubicBezTo>
                  <a:pt x="0" y="110012"/>
                  <a:pt x="110012" y="0"/>
                  <a:pt x="245718" y="0"/>
                </a:cubicBezTo>
                <a:cubicBezTo>
                  <a:pt x="313571" y="0"/>
                  <a:pt x="375001" y="27503"/>
                  <a:pt x="419467" y="71969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33" name="Freeform 59">
            <a:extLst>
              <a:ext uri="{FF2B5EF4-FFF2-40B4-BE49-F238E27FC236}">
                <a16:creationId xmlns:a16="http://schemas.microsoft.com/office/drawing/2014/main" id="{BFDC7E44-280F-A8D1-CC18-AC5581B01777}"/>
              </a:ext>
            </a:extLst>
          </p:cNvPr>
          <p:cNvSpPr>
            <a:spLocks noEditPoints="1"/>
          </p:cNvSpPr>
          <p:nvPr/>
        </p:nvSpPr>
        <p:spPr bwMode="auto">
          <a:xfrm rot="19050093">
            <a:off x="4626807" y="2418622"/>
            <a:ext cx="466363" cy="307566"/>
          </a:xfrm>
          <a:custGeom>
            <a:avLst/>
            <a:gdLst/>
            <a:ahLst/>
            <a:cxnLst>
              <a:cxn ang="0">
                <a:pos x="333" y="51"/>
              </a:cxn>
              <a:cxn ang="0">
                <a:pos x="259" y="0"/>
              </a:cxn>
              <a:cxn ang="0">
                <a:pos x="170" y="225"/>
              </a:cxn>
              <a:cxn ang="0">
                <a:pos x="269" y="133"/>
              </a:cxn>
              <a:cxn ang="0">
                <a:pos x="333" y="51"/>
              </a:cxn>
              <a:cxn ang="0">
                <a:pos x="140" y="41"/>
              </a:cxn>
              <a:cxn ang="0">
                <a:pos x="155" y="56"/>
              </a:cxn>
              <a:cxn ang="0">
                <a:pos x="140" y="71"/>
              </a:cxn>
              <a:cxn ang="0">
                <a:pos x="125" y="56"/>
              </a:cxn>
              <a:cxn ang="0">
                <a:pos x="140" y="41"/>
              </a:cxn>
              <a:cxn ang="0">
                <a:pos x="105" y="101"/>
              </a:cxn>
              <a:cxn ang="0">
                <a:pos x="125" y="81"/>
              </a:cxn>
              <a:cxn ang="0">
                <a:pos x="145" y="101"/>
              </a:cxn>
              <a:cxn ang="0">
                <a:pos x="125" y="121"/>
              </a:cxn>
              <a:cxn ang="0">
                <a:pos x="105" y="101"/>
              </a:cxn>
              <a:cxn ang="0">
                <a:pos x="139" y="174"/>
              </a:cxn>
              <a:cxn ang="0">
                <a:pos x="116" y="151"/>
              </a:cxn>
              <a:cxn ang="0">
                <a:pos x="139" y="128"/>
              </a:cxn>
              <a:cxn ang="0">
                <a:pos x="162" y="151"/>
              </a:cxn>
              <a:cxn ang="0">
                <a:pos x="139" y="174"/>
              </a:cxn>
              <a:cxn ang="0">
                <a:pos x="180" y="213"/>
              </a:cxn>
              <a:cxn ang="0">
                <a:pos x="155" y="188"/>
              </a:cxn>
              <a:cxn ang="0">
                <a:pos x="180" y="163"/>
              </a:cxn>
              <a:cxn ang="0">
                <a:pos x="205" y="188"/>
              </a:cxn>
              <a:cxn ang="0">
                <a:pos x="180" y="213"/>
              </a:cxn>
              <a:cxn ang="0">
                <a:pos x="282" y="98"/>
              </a:cxn>
              <a:cxn ang="0">
                <a:pos x="252" y="68"/>
              </a:cxn>
              <a:cxn ang="0">
                <a:pos x="282" y="38"/>
              </a:cxn>
              <a:cxn ang="0">
                <a:pos x="312" y="68"/>
              </a:cxn>
              <a:cxn ang="0">
                <a:pos x="282" y="98"/>
              </a:cxn>
            </a:cxnLst>
            <a:rect l="0" t="0" r="r" b="b"/>
            <a:pathLst>
              <a:path w="349" h="230">
                <a:moveTo>
                  <a:pt x="333" y="51"/>
                </a:moveTo>
                <a:cubicBezTo>
                  <a:pt x="317" y="6"/>
                  <a:pt x="259" y="0"/>
                  <a:pt x="259" y="0"/>
                </a:cubicBezTo>
                <a:cubicBezTo>
                  <a:pt x="0" y="4"/>
                  <a:pt x="103" y="220"/>
                  <a:pt x="170" y="225"/>
                </a:cubicBezTo>
                <a:cubicBezTo>
                  <a:pt x="237" y="230"/>
                  <a:pt x="227" y="150"/>
                  <a:pt x="269" y="133"/>
                </a:cubicBezTo>
                <a:cubicBezTo>
                  <a:pt x="312" y="116"/>
                  <a:pt x="349" y="96"/>
                  <a:pt x="333" y="51"/>
                </a:cubicBezTo>
                <a:close/>
                <a:moveTo>
                  <a:pt x="140" y="41"/>
                </a:moveTo>
                <a:cubicBezTo>
                  <a:pt x="148" y="41"/>
                  <a:pt x="155" y="48"/>
                  <a:pt x="155" y="56"/>
                </a:cubicBezTo>
                <a:cubicBezTo>
                  <a:pt x="155" y="65"/>
                  <a:pt x="148" y="71"/>
                  <a:pt x="140" y="71"/>
                </a:cubicBezTo>
                <a:cubicBezTo>
                  <a:pt x="131" y="71"/>
                  <a:pt x="125" y="65"/>
                  <a:pt x="125" y="56"/>
                </a:cubicBezTo>
                <a:cubicBezTo>
                  <a:pt x="125" y="48"/>
                  <a:pt x="131" y="41"/>
                  <a:pt x="140" y="41"/>
                </a:cubicBezTo>
                <a:close/>
                <a:moveTo>
                  <a:pt x="105" y="101"/>
                </a:moveTo>
                <a:cubicBezTo>
                  <a:pt x="105" y="90"/>
                  <a:pt x="114" y="81"/>
                  <a:pt x="125" y="81"/>
                </a:cubicBezTo>
                <a:cubicBezTo>
                  <a:pt x="136" y="81"/>
                  <a:pt x="145" y="90"/>
                  <a:pt x="145" y="101"/>
                </a:cubicBezTo>
                <a:cubicBezTo>
                  <a:pt x="145" y="112"/>
                  <a:pt x="136" y="121"/>
                  <a:pt x="125" y="121"/>
                </a:cubicBezTo>
                <a:cubicBezTo>
                  <a:pt x="114" y="121"/>
                  <a:pt x="105" y="112"/>
                  <a:pt x="105" y="101"/>
                </a:cubicBezTo>
                <a:close/>
                <a:moveTo>
                  <a:pt x="139" y="174"/>
                </a:moveTo>
                <a:cubicBezTo>
                  <a:pt x="126" y="174"/>
                  <a:pt x="116" y="164"/>
                  <a:pt x="116" y="151"/>
                </a:cubicBezTo>
                <a:cubicBezTo>
                  <a:pt x="116" y="138"/>
                  <a:pt x="126" y="128"/>
                  <a:pt x="139" y="128"/>
                </a:cubicBezTo>
                <a:cubicBezTo>
                  <a:pt x="151" y="128"/>
                  <a:pt x="162" y="138"/>
                  <a:pt x="162" y="151"/>
                </a:cubicBezTo>
                <a:cubicBezTo>
                  <a:pt x="162" y="164"/>
                  <a:pt x="151" y="174"/>
                  <a:pt x="139" y="174"/>
                </a:cubicBezTo>
                <a:close/>
                <a:moveTo>
                  <a:pt x="180" y="213"/>
                </a:moveTo>
                <a:cubicBezTo>
                  <a:pt x="166" y="213"/>
                  <a:pt x="155" y="202"/>
                  <a:pt x="155" y="188"/>
                </a:cubicBezTo>
                <a:cubicBezTo>
                  <a:pt x="155" y="175"/>
                  <a:pt x="166" y="163"/>
                  <a:pt x="180" y="163"/>
                </a:cubicBezTo>
                <a:cubicBezTo>
                  <a:pt x="194" y="163"/>
                  <a:pt x="205" y="175"/>
                  <a:pt x="205" y="188"/>
                </a:cubicBezTo>
                <a:cubicBezTo>
                  <a:pt x="205" y="202"/>
                  <a:pt x="194" y="213"/>
                  <a:pt x="180" y="213"/>
                </a:cubicBezTo>
                <a:close/>
                <a:moveTo>
                  <a:pt x="282" y="98"/>
                </a:moveTo>
                <a:cubicBezTo>
                  <a:pt x="265" y="98"/>
                  <a:pt x="252" y="84"/>
                  <a:pt x="252" y="68"/>
                </a:cubicBezTo>
                <a:cubicBezTo>
                  <a:pt x="252" y="51"/>
                  <a:pt x="265" y="38"/>
                  <a:pt x="282" y="38"/>
                </a:cubicBezTo>
                <a:cubicBezTo>
                  <a:pt x="298" y="38"/>
                  <a:pt x="312" y="51"/>
                  <a:pt x="312" y="68"/>
                </a:cubicBezTo>
                <a:cubicBezTo>
                  <a:pt x="312" y="84"/>
                  <a:pt x="298" y="98"/>
                  <a:pt x="282" y="98"/>
                </a:cubicBezTo>
                <a:close/>
              </a:path>
            </a:pathLst>
          </a:custGeom>
          <a:solidFill>
            <a:srgbClr val="50C8F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20B822C9-F33A-9903-533B-91752DF3C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9124" y="1910373"/>
            <a:ext cx="491436" cy="575013"/>
          </a:xfrm>
          <a:custGeom>
            <a:avLst/>
            <a:gdLst>
              <a:gd name="connsiteX0" fmla="*/ 245718 w 491436"/>
              <a:gd name="connsiteY0" fmla="*/ 0 h 575013"/>
              <a:gd name="connsiteX1" fmla="*/ 491436 w 491436"/>
              <a:gd name="connsiteY1" fmla="*/ 245718 h 575013"/>
              <a:gd name="connsiteX2" fmla="*/ 245718 w 491436"/>
              <a:gd name="connsiteY2" fmla="*/ 491436 h 575013"/>
              <a:gd name="connsiteX3" fmla="*/ 234466 w 491436"/>
              <a:gd name="connsiteY3" fmla="*/ 490302 h 575013"/>
              <a:gd name="connsiteX4" fmla="*/ 135396 w 491436"/>
              <a:gd name="connsiteY4" fmla="*/ 575013 h 575013"/>
              <a:gd name="connsiteX5" fmla="*/ 123695 w 491436"/>
              <a:gd name="connsiteY5" fmla="*/ 458005 h 575013"/>
              <a:gd name="connsiteX6" fmla="*/ 130615 w 491436"/>
              <a:gd name="connsiteY6" fmla="*/ 459007 h 575013"/>
              <a:gd name="connsiteX7" fmla="*/ 71970 w 491436"/>
              <a:gd name="connsiteY7" fmla="*/ 419467 h 575013"/>
              <a:gd name="connsiteX8" fmla="*/ 0 w 491436"/>
              <a:gd name="connsiteY8" fmla="*/ 245718 h 575013"/>
              <a:gd name="connsiteX9" fmla="*/ 245718 w 491436"/>
              <a:gd name="connsiteY9" fmla="*/ 0 h 5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1436" h="575013">
                <a:moveTo>
                  <a:pt x="245718" y="0"/>
                </a:moveTo>
                <a:cubicBezTo>
                  <a:pt x="381424" y="0"/>
                  <a:pt x="491436" y="110012"/>
                  <a:pt x="491436" y="245718"/>
                </a:cubicBezTo>
                <a:cubicBezTo>
                  <a:pt x="491436" y="381424"/>
                  <a:pt x="381424" y="491436"/>
                  <a:pt x="245718" y="491436"/>
                </a:cubicBezTo>
                <a:lnTo>
                  <a:pt x="234466" y="490302"/>
                </a:lnTo>
                <a:lnTo>
                  <a:pt x="135396" y="575013"/>
                </a:lnTo>
                <a:lnTo>
                  <a:pt x="123695" y="458005"/>
                </a:lnTo>
                <a:lnTo>
                  <a:pt x="130615" y="459007"/>
                </a:lnTo>
                <a:lnTo>
                  <a:pt x="71970" y="419467"/>
                </a:lnTo>
                <a:cubicBezTo>
                  <a:pt x="27503" y="375001"/>
                  <a:pt x="0" y="313571"/>
                  <a:pt x="0" y="245718"/>
                </a:cubicBezTo>
                <a:cubicBezTo>
                  <a:pt x="0" y="110012"/>
                  <a:pt x="110012" y="0"/>
                  <a:pt x="245718" y="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29" name="Freeform 59">
            <a:extLst>
              <a:ext uri="{FF2B5EF4-FFF2-40B4-BE49-F238E27FC236}">
                <a16:creationId xmlns:a16="http://schemas.microsoft.com/office/drawing/2014/main" id="{1DC75C72-33A1-4452-1AA8-2EB8FF6407A1}"/>
              </a:ext>
            </a:extLst>
          </p:cNvPr>
          <p:cNvSpPr>
            <a:spLocks noEditPoints="1"/>
          </p:cNvSpPr>
          <p:nvPr/>
        </p:nvSpPr>
        <p:spPr bwMode="auto">
          <a:xfrm>
            <a:off x="6135693" y="1997293"/>
            <a:ext cx="466363" cy="307566"/>
          </a:xfrm>
          <a:custGeom>
            <a:avLst/>
            <a:gdLst/>
            <a:ahLst/>
            <a:cxnLst>
              <a:cxn ang="0">
                <a:pos x="333" y="51"/>
              </a:cxn>
              <a:cxn ang="0">
                <a:pos x="259" y="0"/>
              </a:cxn>
              <a:cxn ang="0">
                <a:pos x="170" y="225"/>
              </a:cxn>
              <a:cxn ang="0">
                <a:pos x="269" y="133"/>
              </a:cxn>
              <a:cxn ang="0">
                <a:pos x="333" y="51"/>
              </a:cxn>
              <a:cxn ang="0">
                <a:pos x="140" y="41"/>
              </a:cxn>
              <a:cxn ang="0">
                <a:pos x="155" y="56"/>
              </a:cxn>
              <a:cxn ang="0">
                <a:pos x="140" y="71"/>
              </a:cxn>
              <a:cxn ang="0">
                <a:pos x="125" y="56"/>
              </a:cxn>
              <a:cxn ang="0">
                <a:pos x="140" y="41"/>
              </a:cxn>
              <a:cxn ang="0">
                <a:pos x="105" y="101"/>
              </a:cxn>
              <a:cxn ang="0">
                <a:pos x="125" y="81"/>
              </a:cxn>
              <a:cxn ang="0">
                <a:pos x="145" y="101"/>
              </a:cxn>
              <a:cxn ang="0">
                <a:pos x="125" y="121"/>
              </a:cxn>
              <a:cxn ang="0">
                <a:pos x="105" y="101"/>
              </a:cxn>
              <a:cxn ang="0">
                <a:pos x="139" y="174"/>
              </a:cxn>
              <a:cxn ang="0">
                <a:pos x="116" y="151"/>
              </a:cxn>
              <a:cxn ang="0">
                <a:pos x="139" y="128"/>
              </a:cxn>
              <a:cxn ang="0">
                <a:pos x="162" y="151"/>
              </a:cxn>
              <a:cxn ang="0">
                <a:pos x="139" y="174"/>
              </a:cxn>
              <a:cxn ang="0">
                <a:pos x="180" y="213"/>
              </a:cxn>
              <a:cxn ang="0">
                <a:pos x="155" y="188"/>
              </a:cxn>
              <a:cxn ang="0">
                <a:pos x="180" y="163"/>
              </a:cxn>
              <a:cxn ang="0">
                <a:pos x="205" y="188"/>
              </a:cxn>
              <a:cxn ang="0">
                <a:pos x="180" y="213"/>
              </a:cxn>
              <a:cxn ang="0">
                <a:pos x="282" y="98"/>
              </a:cxn>
              <a:cxn ang="0">
                <a:pos x="252" y="68"/>
              </a:cxn>
              <a:cxn ang="0">
                <a:pos x="282" y="38"/>
              </a:cxn>
              <a:cxn ang="0">
                <a:pos x="312" y="68"/>
              </a:cxn>
              <a:cxn ang="0">
                <a:pos x="282" y="98"/>
              </a:cxn>
            </a:cxnLst>
            <a:rect l="0" t="0" r="r" b="b"/>
            <a:pathLst>
              <a:path w="349" h="230">
                <a:moveTo>
                  <a:pt x="333" y="51"/>
                </a:moveTo>
                <a:cubicBezTo>
                  <a:pt x="317" y="6"/>
                  <a:pt x="259" y="0"/>
                  <a:pt x="259" y="0"/>
                </a:cubicBezTo>
                <a:cubicBezTo>
                  <a:pt x="0" y="4"/>
                  <a:pt x="103" y="220"/>
                  <a:pt x="170" y="225"/>
                </a:cubicBezTo>
                <a:cubicBezTo>
                  <a:pt x="237" y="230"/>
                  <a:pt x="227" y="150"/>
                  <a:pt x="269" y="133"/>
                </a:cubicBezTo>
                <a:cubicBezTo>
                  <a:pt x="312" y="116"/>
                  <a:pt x="349" y="96"/>
                  <a:pt x="333" y="51"/>
                </a:cubicBezTo>
                <a:close/>
                <a:moveTo>
                  <a:pt x="140" y="41"/>
                </a:moveTo>
                <a:cubicBezTo>
                  <a:pt x="148" y="41"/>
                  <a:pt x="155" y="48"/>
                  <a:pt x="155" y="56"/>
                </a:cubicBezTo>
                <a:cubicBezTo>
                  <a:pt x="155" y="65"/>
                  <a:pt x="148" y="71"/>
                  <a:pt x="140" y="71"/>
                </a:cubicBezTo>
                <a:cubicBezTo>
                  <a:pt x="131" y="71"/>
                  <a:pt x="125" y="65"/>
                  <a:pt x="125" y="56"/>
                </a:cubicBezTo>
                <a:cubicBezTo>
                  <a:pt x="125" y="48"/>
                  <a:pt x="131" y="41"/>
                  <a:pt x="140" y="41"/>
                </a:cubicBezTo>
                <a:close/>
                <a:moveTo>
                  <a:pt x="105" y="101"/>
                </a:moveTo>
                <a:cubicBezTo>
                  <a:pt x="105" y="90"/>
                  <a:pt x="114" y="81"/>
                  <a:pt x="125" y="81"/>
                </a:cubicBezTo>
                <a:cubicBezTo>
                  <a:pt x="136" y="81"/>
                  <a:pt x="145" y="90"/>
                  <a:pt x="145" y="101"/>
                </a:cubicBezTo>
                <a:cubicBezTo>
                  <a:pt x="145" y="112"/>
                  <a:pt x="136" y="121"/>
                  <a:pt x="125" y="121"/>
                </a:cubicBezTo>
                <a:cubicBezTo>
                  <a:pt x="114" y="121"/>
                  <a:pt x="105" y="112"/>
                  <a:pt x="105" y="101"/>
                </a:cubicBezTo>
                <a:close/>
                <a:moveTo>
                  <a:pt x="139" y="174"/>
                </a:moveTo>
                <a:cubicBezTo>
                  <a:pt x="126" y="174"/>
                  <a:pt x="116" y="164"/>
                  <a:pt x="116" y="151"/>
                </a:cubicBezTo>
                <a:cubicBezTo>
                  <a:pt x="116" y="138"/>
                  <a:pt x="126" y="128"/>
                  <a:pt x="139" y="128"/>
                </a:cubicBezTo>
                <a:cubicBezTo>
                  <a:pt x="151" y="128"/>
                  <a:pt x="162" y="138"/>
                  <a:pt x="162" y="151"/>
                </a:cubicBezTo>
                <a:cubicBezTo>
                  <a:pt x="162" y="164"/>
                  <a:pt x="151" y="174"/>
                  <a:pt x="139" y="174"/>
                </a:cubicBezTo>
                <a:close/>
                <a:moveTo>
                  <a:pt x="180" y="213"/>
                </a:moveTo>
                <a:cubicBezTo>
                  <a:pt x="166" y="213"/>
                  <a:pt x="155" y="202"/>
                  <a:pt x="155" y="188"/>
                </a:cubicBezTo>
                <a:cubicBezTo>
                  <a:pt x="155" y="175"/>
                  <a:pt x="166" y="163"/>
                  <a:pt x="180" y="163"/>
                </a:cubicBezTo>
                <a:cubicBezTo>
                  <a:pt x="194" y="163"/>
                  <a:pt x="205" y="175"/>
                  <a:pt x="205" y="188"/>
                </a:cubicBezTo>
                <a:cubicBezTo>
                  <a:pt x="205" y="202"/>
                  <a:pt x="194" y="213"/>
                  <a:pt x="180" y="213"/>
                </a:cubicBezTo>
                <a:close/>
                <a:moveTo>
                  <a:pt x="282" y="98"/>
                </a:moveTo>
                <a:cubicBezTo>
                  <a:pt x="265" y="98"/>
                  <a:pt x="252" y="84"/>
                  <a:pt x="252" y="68"/>
                </a:cubicBezTo>
                <a:cubicBezTo>
                  <a:pt x="252" y="51"/>
                  <a:pt x="265" y="38"/>
                  <a:pt x="282" y="38"/>
                </a:cubicBezTo>
                <a:cubicBezTo>
                  <a:pt x="298" y="38"/>
                  <a:pt x="312" y="51"/>
                  <a:pt x="312" y="68"/>
                </a:cubicBezTo>
                <a:cubicBezTo>
                  <a:pt x="312" y="84"/>
                  <a:pt x="298" y="98"/>
                  <a:pt x="282" y="98"/>
                </a:cubicBezTo>
                <a:close/>
              </a:path>
            </a:pathLst>
          </a:custGeom>
          <a:solidFill>
            <a:srgbClr val="50C8F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4" name="Freeform 45">
            <a:extLst>
              <a:ext uri="{FF2B5EF4-FFF2-40B4-BE49-F238E27FC236}">
                <a16:creationId xmlns:a16="http://schemas.microsoft.com/office/drawing/2014/main" id="{8C515282-CE8A-4637-A43F-BC1176CAAEBF}"/>
              </a:ext>
            </a:extLst>
          </p:cNvPr>
          <p:cNvSpPr>
            <a:spLocks noEditPoints="1"/>
          </p:cNvSpPr>
          <p:nvPr/>
        </p:nvSpPr>
        <p:spPr bwMode="auto">
          <a:xfrm>
            <a:off x="11334765" y="207077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50C8F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6" name="Group 181">
            <a:extLst>
              <a:ext uri="{FF2B5EF4-FFF2-40B4-BE49-F238E27FC236}">
                <a16:creationId xmlns:a16="http://schemas.microsoft.com/office/drawing/2014/main" id="{9D19CEB9-B50E-9552-A311-F4E17B781C09}"/>
              </a:ext>
            </a:extLst>
          </p:cNvPr>
          <p:cNvGrpSpPr/>
          <p:nvPr/>
        </p:nvGrpSpPr>
        <p:grpSpPr>
          <a:xfrm>
            <a:off x="5198060" y="4529218"/>
            <a:ext cx="2552519" cy="1855158"/>
            <a:chOff x="907784" y="3286620"/>
            <a:chExt cx="2182197" cy="1586010"/>
          </a:xfrm>
        </p:grpSpPr>
        <p:sp>
          <p:nvSpPr>
            <p:cNvPr id="167" name="Freeform 21">
              <a:extLst>
                <a:ext uri="{FF2B5EF4-FFF2-40B4-BE49-F238E27FC236}">
                  <a16:creationId xmlns:a16="http://schemas.microsoft.com/office/drawing/2014/main" id="{8F2A0695-5F83-D9A4-EF78-8CEA20E05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84" y="3286620"/>
              <a:ext cx="577078" cy="1586010"/>
            </a:xfrm>
            <a:custGeom>
              <a:avLst/>
              <a:gdLst/>
              <a:ahLst/>
              <a:cxnLst>
                <a:cxn ang="0">
                  <a:pos x="302" y="301"/>
                </a:cxn>
                <a:cxn ang="0">
                  <a:pos x="302" y="830"/>
                </a:cxn>
                <a:cxn ang="0">
                  <a:pos x="12" y="478"/>
                </a:cxn>
                <a:cxn ang="0">
                  <a:pos x="0" y="0"/>
                </a:cxn>
                <a:cxn ang="0">
                  <a:pos x="302" y="301"/>
                </a:cxn>
              </a:cxnLst>
              <a:rect l="0" t="0" r="r" b="b"/>
              <a:pathLst>
                <a:path w="302" h="830">
                  <a:moveTo>
                    <a:pt x="302" y="301"/>
                  </a:moveTo>
                  <a:lnTo>
                    <a:pt x="302" y="830"/>
                  </a:lnTo>
                  <a:lnTo>
                    <a:pt x="12" y="478"/>
                  </a:lnTo>
                  <a:lnTo>
                    <a:pt x="0" y="0"/>
                  </a:lnTo>
                  <a:lnTo>
                    <a:pt x="302" y="3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" name="Freeform 22">
              <a:extLst>
                <a:ext uri="{FF2B5EF4-FFF2-40B4-BE49-F238E27FC236}">
                  <a16:creationId xmlns:a16="http://schemas.microsoft.com/office/drawing/2014/main" id="{32F19937-F4A1-67B0-C9CD-77C4B9BBDB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4862" y="3548407"/>
              <a:ext cx="1605119" cy="1324223"/>
            </a:xfrm>
            <a:custGeom>
              <a:avLst/>
              <a:gdLst/>
              <a:ahLst/>
              <a:cxnLst>
                <a:cxn ang="0">
                  <a:pos x="264" y="108"/>
                </a:cxn>
                <a:cxn ang="0">
                  <a:pos x="188" y="122"/>
                </a:cxn>
                <a:cxn ang="0">
                  <a:pos x="180" y="128"/>
                </a:cxn>
                <a:cxn ang="0">
                  <a:pos x="179" y="137"/>
                </a:cxn>
                <a:cxn ang="0">
                  <a:pos x="184" y="145"/>
                </a:cxn>
                <a:cxn ang="0">
                  <a:pos x="193" y="147"/>
                </a:cxn>
                <a:cxn ang="0">
                  <a:pos x="269" y="132"/>
                </a:cxn>
                <a:cxn ang="0">
                  <a:pos x="277" y="127"/>
                </a:cxn>
                <a:cxn ang="0">
                  <a:pos x="279" y="118"/>
                </a:cxn>
                <a:cxn ang="0">
                  <a:pos x="273" y="109"/>
                </a:cxn>
                <a:cxn ang="0">
                  <a:pos x="264" y="108"/>
                </a:cxn>
                <a:cxn ang="0">
                  <a:pos x="0" y="86"/>
                </a:cxn>
                <a:cxn ang="0">
                  <a:pos x="443" y="0"/>
                </a:cxn>
                <a:cxn ang="0">
                  <a:pos x="428" y="257"/>
                </a:cxn>
                <a:cxn ang="0">
                  <a:pos x="0" y="364"/>
                </a:cxn>
                <a:cxn ang="0">
                  <a:pos x="0" y="86"/>
                </a:cxn>
              </a:cxnLst>
              <a:rect l="0" t="0" r="r" b="b"/>
              <a:pathLst>
                <a:path w="443" h="364">
                  <a:moveTo>
                    <a:pt x="264" y="108"/>
                  </a:moveTo>
                  <a:cubicBezTo>
                    <a:pt x="188" y="122"/>
                    <a:pt x="188" y="122"/>
                    <a:pt x="188" y="122"/>
                  </a:cubicBezTo>
                  <a:cubicBezTo>
                    <a:pt x="185" y="123"/>
                    <a:pt x="182" y="125"/>
                    <a:pt x="180" y="128"/>
                  </a:cubicBezTo>
                  <a:cubicBezTo>
                    <a:pt x="178" y="130"/>
                    <a:pt x="178" y="134"/>
                    <a:pt x="179" y="137"/>
                  </a:cubicBezTo>
                  <a:cubicBezTo>
                    <a:pt x="179" y="140"/>
                    <a:pt x="181" y="143"/>
                    <a:pt x="184" y="145"/>
                  </a:cubicBezTo>
                  <a:cubicBezTo>
                    <a:pt x="187" y="147"/>
                    <a:pt x="190" y="147"/>
                    <a:pt x="193" y="147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72" y="131"/>
                    <a:pt x="275" y="130"/>
                    <a:pt x="277" y="127"/>
                  </a:cubicBezTo>
                  <a:cubicBezTo>
                    <a:pt x="279" y="124"/>
                    <a:pt x="279" y="121"/>
                    <a:pt x="279" y="118"/>
                  </a:cubicBezTo>
                  <a:cubicBezTo>
                    <a:pt x="278" y="114"/>
                    <a:pt x="276" y="111"/>
                    <a:pt x="273" y="109"/>
                  </a:cubicBezTo>
                  <a:cubicBezTo>
                    <a:pt x="271" y="108"/>
                    <a:pt x="267" y="107"/>
                    <a:pt x="264" y="108"/>
                  </a:cubicBezTo>
                  <a:close/>
                  <a:moveTo>
                    <a:pt x="0" y="86"/>
                  </a:moveTo>
                  <a:cubicBezTo>
                    <a:pt x="443" y="0"/>
                    <a:pt x="443" y="0"/>
                    <a:pt x="443" y="0"/>
                  </a:cubicBezTo>
                  <a:cubicBezTo>
                    <a:pt x="428" y="257"/>
                    <a:pt x="428" y="257"/>
                    <a:pt x="428" y="257"/>
                  </a:cubicBezTo>
                  <a:cubicBezTo>
                    <a:pt x="0" y="364"/>
                    <a:pt x="0" y="364"/>
                    <a:pt x="0" y="364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9" name="Freeform 45">
            <a:extLst>
              <a:ext uri="{FF2B5EF4-FFF2-40B4-BE49-F238E27FC236}">
                <a16:creationId xmlns:a16="http://schemas.microsoft.com/office/drawing/2014/main" id="{7825FD75-C389-92BB-40E3-65D5F85991DD}"/>
              </a:ext>
            </a:extLst>
          </p:cNvPr>
          <p:cNvSpPr>
            <a:spLocks noEditPoints="1"/>
          </p:cNvSpPr>
          <p:nvPr/>
        </p:nvSpPr>
        <p:spPr bwMode="auto">
          <a:xfrm>
            <a:off x="11334765" y="287966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171" name="Freeform 45">
            <a:extLst>
              <a:ext uri="{FF2B5EF4-FFF2-40B4-BE49-F238E27FC236}">
                <a16:creationId xmlns:a16="http://schemas.microsoft.com/office/drawing/2014/main" id="{B71466A2-12F0-4AA5-08A4-2B0D2AF18BEA}"/>
              </a:ext>
            </a:extLst>
          </p:cNvPr>
          <p:cNvSpPr>
            <a:spLocks noEditPoints="1"/>
          </p:cNvSpPr>
          <p:nvPr/>
        </p:nvSpPr>
        <p:spPr bwMode="auto">
          <a:xfrm>
            <a:off x="11334765" y="381880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173" name="Freeform 45">
            <a:extLst>
              <a:ext uri="{FF2B5EF4-FFF2-40B4-BE49-F238E27FC236}">
                <a16:creationId xmlns:a16="http://schemas.microsoft.com/office/drawing/2014/main" id="{68239F83-12CF-E0D8-315B-DC2F918B8785}"/>
              </a:ext>
            </a:extLst>
          </p:cNvPr>
          <p:cNvSpPr>
            <a:spLocks noEditPoints="1"/>
          </p:cNvSpPr>
          <p:nvPr/>
        </p:nvSpPr>
        <p:spPr bwMode="auto">
          <a:xfrm>
            <a:off x="11334765" y="47510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50C8F2"/>
            </a:solidFill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5" name="Freeform 45">
            <a:extLst>
              <a:ext uri="{FF2B5EF4-FFF2-40B4-BE49-F238E27FC236}">
                <a16:creationId xmlns:a16="http://schemas.microsoft.com/office/drawing/2014/main" id="{AB6318DF-8462-2FD4-3BCC-3C5DFC986EFB}"/>
              </a:ext>
            </a:extLst>
          </p:cNvPr>
          <p:cNvSpPr>
            <a:spLocks noEditPoints="1"/>
          </p:cNvSpPr>
          <p:nvPr/>
        </p:nvSpPr>
        <p:spPr bwMode="auto">
          <a:xfrm>
            <a:off x="11334765" y="557901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ym typeface="+mn-lt"/>
            </a:endParaRPr>
          </a:p>
        </p:txBody>
      </p:sp>
      <p:graphicFrame>
        <p:nvGraphicFramePr>
          <p:cNvPr id="177" name="Chart 240">
            <a:extLst>
              <a:ext uri="{FF2B5EF4-FFF2-40B4-BE49-F238E27FC236}">
                <a16:creationId xmlns:a16="http://schemas.microsoft.com/office/drawing/2014/main" id="{022A7E01-42FA-6DFD-2F00-6086B412DC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7400302"/>
              </p:ext>
            </p:extLst>
          </p:nvPr>
        </p:nvGraphicFramePr>
        <p:xfrm>
          <a:off x="755751" y="1448204"/>
          <a:ext cx="3423467" cy="493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8" name="TextBox 35">
            <a:extLst>
              <a:ext uri="{FF2B5EF4-FFF2-40B4-BE49-F238E27FC236}">
                <a16:creationId xmlns:a16="http://schemas.microsoft.com/office/drawing/2014/main" id="{7DB7D43B-B35A-6A48-E936-8BB0871A9795}"/>
              </a:ext>
            </a:extLst>
          </p:cNvPr>
          <p:cNvSpPr txBox="1"/>
          <p:nvPr/>
        </p:nvSpPr>
        <p:spPr>
          <a:xfrm>
            <a:off x="8415277" y="2169809"/>
            <a:ext cx="2860984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79" name="TextBox 35">
            <a:extLst>
              <a:ext uri="{FF2B5EF4-FFF2-40B4-BE49-F238E27FC236}">
                <a16:creationId xmlns:a16="http://schemas.microsoft.com/office/drawing/2014/main" id="{96228E51-40C0-ABCF-0EC8-4754165AA21F}"/>
              </a:ext>
            </a:extLst>
          </p:cNvPr>
          <p:cNvSpPr txBox="1"/>
          <p:nvPr/>
        </p:nvSpPr>
        <p:spPr>
          <a:xfrm>
            <a:off x="8415277" y="2904744"/>
            <a:ext cx="2860984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80" name="TextBox 35">
            <a:extLst>
              <a:ext uri="{FF2B5EF4-FFF2-40B4-BE49-F238E27FC236}">
                <a16:creationId xmlns:a16="http://schemas.microsoft.com/office/drawing/2014/main" id="{B0FE75AC-97A8-BADD-4CAF-AE7A55A3C935}"/>
              </a:ext>
            </a:extLst>
          </p:cNvPr>
          <p:cNvSpPr txBox="1"/>
          <p:nvPr/>
        </p:nvSpPr>
        <p:spPr>
          <a:xfrm>
            <a:off x="8415277" y="3806042"/>
            <a:ext cx="2860984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81" name="TextBox 35">
            <a:extLst>
              <a:ext uri="{FF2B5EF4-FFF2-40B4-BE49-F238E27FC236}">
                <a16:creationId xmlns:a16="http://schemas.microsoft.com/office/drawing/2014/main" id="{44F69856-EDCF-1AE4-6B75-3627861F905A}"/>
              </a:ext>
            </a:extLst>
          </p:cNvPr>
          <p:cNvSpPr txBox="1"/>
          <p:nvPr/>
        </p:nvSpPr>
        <p:spPr>
          <a:xfrm>
            <a:off x="8415277" y="4753990"/>
            <a:ext cx="2860984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84" name="TextBox 35">
            <a:extLst>
              <a:ext uri="{FF2B5EF4-FFF2-40B4-BE49-F238E27FC236}">
                <a16:creationId xmlns:a16="http://schemas.microsoft.com/office/drawing/2014/main" id="{F929B71F-1C89-A256-8EC9-5FAC5EDCE036}"/>
              </a:ext>
            </a:extLst>
          </p:cNvPr>
          <p:cNvSpPr txBox="1"/>
          <p:nvPr/>
        </p:nvSpPr>
        <p:spPr>
          <a:xfrm>
            <a:off x="8415277" y="5579019"/>
            <a:ext cx="2860984" cy="39523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510496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C9F9442-338C-3A72-95A3-831626B8FCA5}"/>
              </a:ext>
            </a:extLst>
          </p:cNvPr>
          <p:cNvGrpSpPr/>
          <p:nvPr/>
        </p:nvGrpSpPr>
        <p:grpSpPr>
          <a:xfrm>
            <a:off x="7251329" y="2952856"/>
            <a:ext cx="5607421" cy="4279794"/>
            <a:chOff x="4700581" y="1006029"/>
            <a:chExt cx="8158170" cy="6226621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32CD627-A5BA-3506-AA5E-40EC75D4E669}"/>
                </a:ext>
              </a:extLst>
            </p:cNvPr>
            <p:cNvSpPr/>
            <p:nvPr/>
          </p:nvSpPr>
          <p:spPr>
            <a:xfrm>
              <a:off x="4700581" y="1006029"/>
              <a:ext cx="8158169" cy="6226621"/>
            </a:xfrm>
            <a:custGeom>
              <a:avLst/>
              <a:gdLst>
                <a:gd name="connsiteX0" fmla="*/ 8158169 w 8158169"/>
                <a:gd name="connsiteY0" fmla="*/ 0 h 6226621"/>
                <a:gd name="connsiteX1" fmla="*/ 8158169 w 8158169"/>
                <a:gd name="connsiteY1" fmla="*/ 6226621 h 6226621"/>
                <a:gd name="connsiteX2" fmla="*/ 0 w 8158169"/>
                <a:gd name="connsiteY2" fmla="*/ 6226621 h 6226621"/>
                <a:gd name="connsiteX3" fmla="*/ 85322 w 8158169"/>
                <a:gd name="connsiteY3" fmla="*/ 6087972 h 6226621"/>
                <a:gd name="connsiteX4" fmla="*/ 2005018 w 8158169"/>
                <a:gd name="connsiteY4" fmla="*/ 4150171 h 6226621"/>
                <a:gd name="connsiteX5" fmla="*/ 2068518 w 8158169"/>
                <a:gd name="connsiteY5" fmla="*/ 2257871 h 6226621"/>
                <a:gd name="connsiteX6" fmla="*/ 3770318 w 8158169"/>
                <a:gd name="connsiteY6" fmla="*/ 1406971 h 6226621"/>
                <a:gd name="connsiteX7" fmla="*/ 5167318 w 8158169"/>
                <a:gd name="connsiteY7" fmla="*/ 403671 h 6226621"/>
                <a:gd name="connsiteX8" fmla="*/ 7656518 w 8158169"/>
                <a:gd name="connsiteY8" fmla="*/ 517971 h 6226621"/>
                <a:gd name="connsiteX9" fmla="*/ 8136388 w 8158169"/>
                <a:gd name="connsiteY9" fmla="*/ 39179 h 62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58169" h="6226621">
                  <a:moveTo>
                    <a:pt x="8158169" y="0"/>
                  </a:moveTo>
                  <a:lnTo>
                    <a:pt x="8158169" y="6226621"/>
                  </a:lnTo>
                  <a:lnTo>
                    <a:pt x="0" y="6226621"/>
                  </a:lnTo>
                  <a:lnTo>
                    <a:pt x="85322" y="6087972"/>
                  </a:lnTo>
                  <a:cubicBezTo>
                    <a:pt x="1065664" y="4535698"/>
                    <a:pt x="1663706" y="4801047"/>
                    <a:pt x="2005018" y="4150171"/>
                  </a:cubicBezTo>
                  <a:cubicBezTo>
                    <a:pt x="2369085" y="3455904"/>
                    <a:pt x="1774301" y="2715071"/>
                    <a:pt x="2068518" y="2257871"/>
                  </a:cubicBezTo>
                  <a:cubicBezTo>
                    <a:pt x="2362735" y="1800671"/>
                    <a:pt x="3253851" y="1716004"/>
                    <a:pt x="3770318" y="1406971"/>
                  </a:cubicBezTo>
                  <a:cubicBezTo>
                    <a:pt x="4286785" y="1097938"/>
                    <a:pt x="4519618" y="551838"/>
                    <a:pt x="5167318" y="403671"/>
                  </a:cubicBezTo>
                  <a:cubicBezTo>
                    <a:pt x="5815018" y="255504"/>
                    <a:pt x="7059618" y="651321"/>
                    <a:pt x="7656518" y="517971"/>
                  </a:cubicBezTo>
                  <a:cubicBezTo>
                    <a:pt x="7843049" y="476299"/>
                    <a:pt x="8001262" y="270710"/>
                    <a:pt x="8136388" y="39179"/>
                  </a:cubicBezTo>
                  <a:close/>
                </a:path>
              </a:pathLst>
            </a:custGeom>
            <a:solidFill>
              <a:srgbClr val="D6F2FC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65541C3-4EBF-827B-BA0A-995CCD148E67}"/>
                </a:ext>
              </a:extLst>
            </p:cNvPr>
            <p:cNvSpPr/>
            <p:nvPr/>
          </p:nvSpPr>
          <p:spPr>
            <a:xfrm>
              <a:off x="6561880" y="4031673"/>
              <a:ext cx="6296871" cy="3200977"/>
            </a:xfrm>
            <a:custGeom>
              <a:avLst/>
              <a:gdLst>
                <a:gd name="connsiteX0" fmla="*/ 6142213 w 6296871"/>
                <a:gd name="connsiteY0" fmla="*/ 0 h 3200977"/>
                <a:gd name="connsiteX1" fmla="*/ 6296871 w 6296871"/>
                <a:gd name="connsiteY1" fmla="*/ 965 h 3200977"/>
                <a:gd name="connsiteX2" fmla="*/ 6296871 w 6296871"/>
                <a:gd name="connsiteY2" fmla="*/ 3200977 h 3200977"/>
                <a:gd name="connsiteX3" fmla="*/ 0 w 6296871"/>
                <a:gd name="connsiteY3" fmla="*/ 3200977 h 3200977"/>
                <a:gd name="connsiteX4" fmla="*/ 131580 w 6296871"/>
                <a:gd name="connsiteY4" fmla="*/ 3022098 h 3200977"/>
                <a:gd name="connsiteX5" fmla="*/ 1401021 w 6296871"/>
                <a:gd name="connsiteY5" fmla="*/ 1810327 h 3200977"/>
                <a:gd name="connsiteX6" fmla="*/ 3941021 w 6296871"/>
                <a:gd name="connsiteY6" fmla="*/ 1530927 h 3200977"/>
                <a:gd name="connsiteX7" fmla="*/ 5312621 w 6296871"/>
                <a:gd name="connsiteY7" fmla="*/ 210127 h 3200977"/>
                <a:gd name="connsiteX8" fmla="*/ 6142213 w 6296871"/>
                <a:gd name="connsiteY8" fmla="*/ 0 h 3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96871" h="3200977">
                  <a:moveTo>
                    <a:pt x="6142213" y="0"/>
                  </a:moveTo>
                  <a:lnTo>
                    <a:pt x="6296871" y="965"/>
                  </a:lnTo>
                  <a:lnTo>
                    <a:pt x="6296871" y="3200977"/>
                  </a:lnTo>
                  <a:lnTo>
                    <a:pt x="0" y="3200977"/>
                  </a:lnTo>
                  <a:lnTo>
                    <a:pt x="131580" y="3022098"/>
                  </a:lnTo>
                  <a:cubicBezTo>
                    <a:pt x="521447" y="2509654"/>
                    <a:pt x="932709" y="2066973"/>
                    <a:pt x="1401021" y="1810327"/>
                  </a:cubicBezTo>
                  <a:cubicBezTo>
                    <a:pt x="2150321" y="1399694"/>
                    <a:pt x="3289088" y="1797627"/>
                    <a:pt x="3941021" y="1530927"/>
                  </a:cubicBezTo>
                  <a:cubicBezTo>
                    <a:pt x="4592954" y="1264227"/>
                    <a:pt x="4863888" y="462010"/>
                    <a:pt x="5312621" y="210127"/>
                  </a:cubicBezTo>
                  <a:cubicBezTo>
                    <a:pt x="5593079" y="52700"/>
                    <a:pt x="5868576" y="5654"/>
                    <a:pt x="6142213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79B4FC-8CF1-8B1D-2EDE-477C03F77E24}"/>
              </a:ext>
            </a:extLst>
          </p:cNvPr>
          <p:cNvGrpSpPr/>
          <p:nvPr/>
        </p:nvGrpSpPr>
        <p:grpSpPr>
          <a:xfrm>
            <a:off x="8142523" y="3137654"/>
            <a:ext cx="4609643" cy="2912992"/>
            <a:chOff x="6285359" y="1495440"/>
            <a:chExt cx="6049803" cy="382307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7C1068-426D-5666-5B64-23CC95BD6133}"/>
                </a:ext>
              </a:extLst>
            </p:cNvPr>
            <p:cNvSpPr/>
            <p:nvPr/>
          </p:nvSpPr>
          <p:spPr>
            <a:xfrm>
              <a:off x="6285359" y="2556616"/>
              <a:ext cx="5244867" cy="2417329"/>
            </a:xfrm>
            <a:custGeom>
              <a:avLst/>
              <a:gdLst>
                <a:gd name="connsiteX0" fmla="*/ 0 w 2801235"/>
                <a:gd name="connsiteY0" fmla="*/ 1291074 h 1291073"/>
                <a:gd name="connsiteX1" fmla="*/ 1144268 w 2801235"/>
                <a:gd name="connsiteY1" fmla="*/ 327703 h 1291073"/>
                <a:gd name="connsiteX2" fmla="*/ 1657725 w 2801235"/>
                <a:gd name="connsiteY2" fmla="*/ 739884 h 1291073"/>
                <a:gd name="connsiteX3" fmla="*/ 2669092 w 2801235"/>
                <a:gd name="connsiteY3" fmla="*/ 0 h 1291073"/>
                <a:gd name="connsiteX4" fmla="*/ 2801236 w 2801235"/>
                <a:gd name="connsiteY4" fmla="*/ 284237 h 1291073"/>
                <a:gd name="connsiteX5" fmla="*/ 1624568 w 2801235"/>
                <a:gd name="connsiteY5" fmla="*/ 1020802 h 1291073"/>
                <a:gd name="connsiteX6" fmla="*/ 1169234 w 2801235"/>
                <a:gd name="connsiteY6" fmla="*/ 613696 h 1291073"/>
                <a:gd name="connsiteX7" fmla="*/ 0 w 2801235"/>
                <a:gd name="connsiteY7" fmla="*/ 1291074 h 1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1235" h="1291073">
                  <a:moveTo>
                    <a:pt x="0" y="1291074"/>
                  </a:moveTo>
                  <a:lnTo>
                    <a:pt x="1144268" y="327703"/>
                  </a:lnTo>
                  <a:lnTo>
                    <a:pt x="1657725" y="739884"/>
                  </a:lnTo>
                  <a:lnTo>
                    <a:pt x="2669092" y="0"/>
                  </a:lnTo>
                  <a:lnTo>
                    <a:pt x="2801236" y="284237"/>
                  </a:lnTo>
                  <a:lnTo>
                    <a:pt x="1624568" y="1020802"/>
                  </a:lnTo>
                  <a:lnTo>
                    <a:pt x="1169234" y="613696"/>
                  </a:lnTo>
                  <a:lnTo>
                    <a:pt x="0" y="1291074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9DD152D-4397-264F-26C5-744C55B5D466}"/>
                </a:ext>
              </a:extLst>
            </p:cNvPr>
            <p:cNvSpPr/>
            <p:nvPr/>
          </p:nvSpPr>
          <p:spPr>
            <a:xfrm>
              <a:off x="11017291" y="2260674"/>
              <a:ext cx="1317871" cy="1133764"/>
            </a:xfrm>
            <a:custGeom>
              <a:avLst/>
              <a:gdLst>
                <a:gd name="connsiteX0" fmla="*/ 0 w 703863"/>
                <a:gd name="connsiteY0" fmla="*/ 15788 h 605533"/>
                <a:gd name="connsiteX1" fmla="*/ 0 w 703863"/>
                <a:gd name="connsiteY1" fmla="*/ 15789 h 605533"/>
                <a:gd name="connsiteX2" fmla="*/ 363816 w 703863"/>
                <a:gd name="connsiteY2" fmla="*/ 605533 h 605533"/>
                <a:gd name="connsiteX3" fmla="*/ 703864 w 703863"/>
                <a:gd name="connsiteY3" fmla="*/ 0 h 605533"/>
                <a:gd name="connsiteX4" fmla="*/ 0 w 703863"/>
                <a:gd name="connsiteY4" fmla="*/ 15788 h 60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863" h="605533">
                  <a:moveTo>
                    <a:pt x="0" y="15788"/>
                  </a:moveTo>
                  <a:lnTo>
                    <a:pt x="0" y="15789"/>
                  </a:lnTo>
                  <a:lnTo>
                    <a:pt x="363816" y="605533"/>
                  </a:lnTo>
                  <a:cubicBezTo>
                    <a:pt x="477165" y="403689"/>
                    <a:pt x="590514" y="201845"/>
                    <a:pt x="703864" y="0"/>
                  </a:cubicBezTo>
                  <a:lnTo>
                    <a:pt x="0" y="15788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0B16946-7A91-8180-0F3A-F95950F8C761}"/>
                </a:ext>
              </a:extLst>
            </p:cNvPr>
            <p:cNvSpPr/>
            <p:nvPr/>
          </p:nvSpPr>
          <p:spPr>
            <a:xfrm>
              <a:off x="8687275" y="4048417"/>
              <a:ext cx="0" cy="13"/>
            </a:xfrm>
            <a:custGeom>
              <a:avLst/>
              <a:gdLst>
                <a:gd name="connsiteX0" fmla="*/ 0 w 0"/>
                <a:gd name="connsiteY0" fmla="*/ 0 h 7"/>
                <a:gd name="connsiteX1" fmla="*/ 0 w 0"/>
                <a:gd name="connsiteY1" fmla="*/ 3 h 7"/>
                <a:gd name="connsiteX2" fmla="*/ 0 w 0"/>
                <a:gd name="connsiteY2" fmla="*/ 7 h 7"/>
                <a:gd name="connsiteX3" fmla="*/ 0 w 0"/>
                <a:gd name="connsiteY3" fmla="*/ 0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solidFill>
              <a:srgbClr val="FF51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A9570A-8F2A-40CE-9410-513D87062474}"/>
                </a:ext>
              </a:extLst>
            </p:cNvPr>
            <p:cNvSpPr/>
            <p:nvPr/>
          </p:nvSpPr>
          <p:spPr>
            <a:xfrm>
              <a:off x="8441228" y="2708873"/>
              <a:ext cx="287814" cy="213005"/>
            </a:xfrm>
            <a:custGeom>
              <a:avLst/>
              <a:gdLst>
                <a:gd name="connsiteX0" fmla="*/ 56333 w 153719"/>
                <a:gd name="connsiteY0" fmla="*/ 2 h 113764"/>
                <a:gd name="connsiteX1" fmla="*/ 50916 w 153719"/>
                <a:gd name="connsiteY1" fmla="*/ 3212 h 113764"/>
                <a:gd name="connsiteX2" fmla="*/ 38226 w 153719"/>
                <a:gd name="connsiteY2" fmla="*/ 19983 h 113764"/>
                <a:gd name="connsiteX3" fmla="*/ 32915 w 153719"/>
                <a:gd name="connsiteY3" fmla="*/ 26225 h 113764"/>
                <a:gd name="connsiteX4" fmla="*/ 27022 w 153719"/>
                <a:gd name="connsiteY4" fmla="*/ 32142 h 113764"/>
                <a:gd name="connsiteX5" fmla="*/ 9068 w 153719"/>
                <a:gd name="connsiteY5" fmla="*/ 48591 h 113764"/>
                <a:gd name="connsiteX6" fmla="*/ 1760 w 153719"/>
                <a:gd name="connsiteY6" fmla="*/ 62144 h 113764"/>
                <a:gd name="connsiteX7" fmla="*/ 129 w 153719"/>
                <a:gd name="connsiteY7" fmla="*/ 84994 h 113764"/>
                <a:gd name="connsiteX8" fmla="*/ 27004 w 153719"/>
                <a:gd name="connsiteY8" fmla="*/ 113764 h 113764"/>
                <a:gd name="connsiteX9" fmla="*/ 80089 w 153719"/>
                <a:gd name="connsiteY9" fmla="*/ 85877 h 113764"/>
                <a:gd name="connsiteX10" fmla="*/ 84843 w 153719"/>
                <a:gd name="connsiteY10" fmla="*/ 81860 h 113764"/>
                <a:gd name="connsiteX11" fmla="*/ 101713 w 153719"/>
                <a:gd name="connsiteY11" fmla="*/ 65058 h 113764"/>
                <a:gd name="connsiteX12" fmla="*/ 137531 w 153719"/>
                <a:gd name="connsiteY12" fmla="*/ 36275 h 113764"/>
                <a:gd name="connsiteX13" fmla="*/ 145415 w 153719"/>
                <a:gd name="connsiteY13" fmla="*/ 29600 h 113764"/>
                <a:gd name="connsiteX14" fmla="*/ 153568 w 153719"/>
                <a:gd name="connsiteY14" fmla="*/ 19571 h 113764"/>
                <a:gd name="connsiteX15" fmla="*/ 141873 w 153719"/>
                <a:gd name="connsiteY15" fmla="*/ 11343 h 113764"/>
                <a:gd name="connsiteX16" fmla="*/ 128313 w 153719"/>
                <a:gd name="connsiteY16" fmla="*/ 15665 h 113764"/>
                <a:gd name="connsiteX17" fmla="*/ 80162 w 153719"/>
                <a:gd name="connsiteY17" fmla="*/ 34175 h 113764"/>
                <a:gd name="connsiteX18" fmla="*/ 45756 w 153719"/>
                <a:gd name="connsiteY18" fmla="*/ 43935 h 113764"/>
                <a:gd name="connsiteX19" fmla="*/ 62013 w 153719"/>
                <a:gd name="connsiteY19" fmla="*/ 17513 h 113764"/>
                <a:gd name="connsiteX20" fmla="*/ 61887 w 153719"/>
                <a:gd name="connsiteY20" fmla="*/ 5998 h 113764"/>
                <a:gd name="connsiteX21" fmla="*/ 56559 w 153719"/>
                <a:gd name="connsiteY21" fmla="*/ 11 h 11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3719" h="113764">
                  <a:moveTo>
                    <a:pt x="56333" y="2"/>
                  </a:moveTo>
                  <a:cubicBezTo>
                    <a:pt x="54857" y="-59"/>
                    <a:pt x="53051" y="1011"/>
                    <a:pt x="50916" y="3212"/>
                  </a:cubicBezTo>
                  <a:cubicBezTo>
                    <a:pt x="50254" y="3476"/>
                    <a:pt x="46024" y="9066"/>
                    <a:pt x="38226" y="19983"/>
                  </a:cubicBezTo>
                  <a:cubicBezTo>
                    <a:pt x="36465" y="22227"/>
                    <a:pt x="34695" y="24308"/>
                    <a:pt x="32915" y="26225"/>
                  </a:cubicBezTo>
                  <a:cubicBezTo>
                    <a:pt x="31160" y="28126"/>
                    <a:pt x="29196" y="30099"/>
                    <a:pt x="27022" y="32142"/>
                  </a:cubicBezTo>
                  <a:cubicBezTo>
                    <a:pt x="15483" y="42122"/>
                    <a:pt x="9499" y="47605"/>
                    <a:pt x="9068" y="48591"/>
                  </a:cubicBezTo>
                  <a:cubicBezTo>
                    <a:pt x="5397" y="52739"/>
                    <a:pt x="2961" y="57257"/>
                    <a:pt x="1760" y="62144"/>
                  </a:cubicBezTo>
                  <a:cubicBezTo>
                    <a:pt x="269" y="67833"/>
                    <a:pt x="-275" y="75450"/>
                    <a:pt x="129" y="84994"/>
                  </a:cubicBezTo>
                  <a:lnTo>
                    <a:pt x="27004" y="113764"/>
                  </a:lnTo>
                  <a:cubicBezTo>
                    <a:pt x="56232" y="100051"/>
                    <a:pt x="73927" y="90756"/>
                    <a:pt x="80089" y="85877"/>
                  </a:cubicBezTo>
                  <a:cubicBezTo>
                    <a:pt x="81804" y="84602"/>
                    <a:pt x="83388" y="83263"/>
                    <a:pt x="84843" y="81860"/>
                  </a:cubicBezTo>
                  <a:cubicBezTo>
                    <a:pt x="92074" y="73941"/>
                    <a:pt x="97697" y="68340"/>
                    <a:pt x="101713" y="65058"/>
                  </a:cubicBezTo>
                  <a:lnTo>
                    <a:pt x="137531" y="36275"/>
                  </a:lnTo>
                  <a:lnTo>
                    <a:pt x="145415" y="29600"/>
                  </a:lnTo>
                  <a:cubicBezTo>
                    <a:pt x="150338" y="25199"/>
                    <a:pt x="153056" y="21856"/>
                    <a:pt x="153568" y="19571"/>
                  </a:cubicBezTo>
                  <a:cubicBezTo>
                    <a:pt x="154560" y="11826"/>
                    <a:pt x="150662" y="9084"/>
                    <a:pt x="141873" y="11343"/>
                  </a:cubicBezTo>
                  <a:cubicBezTo>
                    <a:pt x="138821" y="12011"/>
                    <a:pt x="134301" y="13451"/>
                    <a:pt x="128313" y="15665"/>
                  </a:cubicBezTo>
                  <a:cubicBezTo>
                    <a:pt x="98637" y="27472"/>
                    <a:pt x="82587" y="33642"/>
                    <a:pt x="80162" y="34175"/>
                  </a:cubicBezTo>
                  <a:cubicBezTo>
                    <a:pt x="70807" y="37382"/>
                    <a:pt x="59339" y="40636"/>
                    <a:pt x="45756" y="43935"/>
                  </a:cubicBezTo>
                  <a:cubicBezTo>
                    <a:pt x="55444" y="32115"/>
                    <a:pt x="60862" y="23308"/>
                    <a:pt x="62013" y="17513"/>
                  </a:cubicBezTo>
                  <a:cubicBezTo>
                    <a:pt x="62985" y="13374"/>
                    <a:pt x="62943" y="9536"/>
                    <a:pt x="61887" y="5998"/>
                  </a:cubicBezTo>
                  <a:cubicBezTo>
                    <a:pt x="60620" y="2219"/>
                    <a:pt x="58844" y="223"/>
                    <a:pt x="56559" y="11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279E07-9E12-2602-1EE3-D770731DCE95}"/>
                </a:ext>
              </a:extLst>
            </p:cNvPr>
            <p:cNvSpPr/>
            <p:nvPr/>
          </p:nvSpPr>
          <p:spPr>
            <a:xfrm>
              <a:off x="8363056" y="2851304"/>
              <a:ext cx="134891" cy="155601"/>
            </a:xfrm>
            <a:custGeom>
              <a:avLst/>
              <a:gdLst>
                <a:gd name="connsiteX0" fmla="*/ 34048 w 72044"/>
                <a:gd name="connsiteY0" fmla="*/ 0 h 83105"/>
                <a:gd name="connsiteX1" fmla="*/ 0 w 72044"/>
                <a:gd name="connsiteY1" fmla="*/ 29558 h 83105"/>
                <a:gd name="connsiteX2" fmla="*/ 41493 w 72044"/>
                <a:gd name="connsiteY2" fmla="*/ 83105 h 83105"/>
                <a:gd name="connsiteX3" fmla="*/ 65665 w 72044"/>
                <a:gd name="connsiteY3" fmla="*/ 62540 h 83105"/>
                <a:gd name="connsiteX4" fmla="*/ 71979 w 72044"/>
                <a:gd name="connsiteY4" fmla="*/ 45918 h 83105"/>
                <a:gd name="connsiteX5" fmla="*/ 62554 w 72044"/>
                <a:gd name="connsiteY5" fmla="*/ 27384 h 83105"/>
                <a:gd name="connsiteX6" fmla="*/ 34057 w 72044"/>
                <a:gd name="connsiteY6" fmla="*/ 8 h 8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44" h="83105">
                  <a:moveTo>
                    <a:pt x="34048" y="0"/>
                  </a:moveTo>
                  <a:lnTo>
                    <a:pt x="0" y="29558"/>
                  </a:lnTo>
                  <a:lnTo>
                    <a:pt x="41493" y="83105"/>
                  </a:lnTo>
                  <a:cubicBezTo>
                    <a:pt x="53455" y="74635"/>
                    <a:pt x="61512" y="67780"/>
                    <a:pt x="65665" y="62540"/>
                  </a:cubicBezTo>
                  <a:cubicBezTo>
                    <a:pt x="70350" y="56897"/>
                    <a:pt x="72454" y="51356"/>
                    <a:pt x="71979" y="45918"/>
                  </a:cubicBezTo>
                  <a:cubicBezTo>
                    <a:pt x="71506" y="40568"/>
                    <a:pt x="68365" y="34390"/>
                    <a:pt x="62554" y="27384"/>
                  </a:cubicBezTo>
                  <a:cubicBezTo>
                    <a:pt x="57685" y="21293"/>
                    <a:pt x="48186" y="12168"/>
                    <a:pt x="34057" y="8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3D3696-BFD6-39C2-37BB-C6779F5EADA7}"/>
                </a:ext>
              </a:extLst>
            </p:cNvPr>
            <p:cNvSpPr/>
            <p:nvPr/>
          </p:nvSpPr>
          <p:spPr>
            <a:xfrm>
              <a:off x="7630263" y="5081144"/>
              <a:ext cx="358791" cy="198747"/>
            </a:xfrm>
            <a:custGeom>
              <a:avLst/>
              <a:gdLst>
                <a:gd name="connsiteX0" fmla="*/ 4717 w 191627"/>
                <a:gd name="connsiteY0" fmla="*/ 0 h 106149"/>
                <a:gd name="connsiteX1" fmla="*/ 0 w 191627"/>
                <a:gd name="connsiteY1" fmla="*/ 70482 h 106149"/>
                <a:gd name="connsiteX2" fmla="*/ 35914 w 191627"/>
                <a:gd name="connsiteY2" fmla="*/ 78963 h 106149"/>
                <a:gd name="connsiteX3" fmla="*/ 64230 w 191627"/>
                <a:gd name="connsiteY3" fmla="*/ 80317 h 106149"/>
                <a:gd name="connsiteX4" fmla="*/ 71546 w 191627"/>
                <a:gd name="connsiteY4" fmla="*/ 81414 h 106149"/>
                <a:gd name="connsiteX5" fmla="*/ 78753 w 191627"/>
                <a:gd name="connsiteY5" fmla="*/ 84078 h 106149"/>
                <a:gd name="connsiteX6" fmla="*/ 98103 w 191627"/>
                <a:gd name="connsiteY6" fmla="*/ 94693 h 106149"/>
                <a:gd name="connsiteX7" fmla="*/ 109738 w 191627"/>
                <a:gd name="connsiteY7" fmla="*/ 99734 h 106149"/>
                <a:gd name="connsiteX8" fmla="*/ 139487 w 191627"/>
                <a:gd name="connsiteY8" fmla="*/ 105848 h 106149"/>
                <a:gd name="connsiteX9" fmla="*/ 183307 w 191627"/>
                <a:gd name="connsiteY9" fmla="*/ 95541 h 106149"/>
                <a:gd name="connsiteX10" fmla="*/ 184190 w 191627"/>
                <a:gd name="connsiteY10" fmla="*/ 68142 h 106149"/>
                <a:gd name="connsiteX11" fmla="*/ 172061 w 191627"/>
                <a:gd name="connsiteY11" fmla="*/ 60964 h 106149"/>
                <a:gd name="connsiteX12" fmla="*/ 143851 w 191627"/>
                <a:gd name="connsiteY12" fmla="*/ 50001 h 106149"/>
                <a:gd name="connsiteX13" fmla="*/ 135552 w 191627"/>
                <a:gd name="connsiteY13" fmla="*/ 45175 h 106149"/>
                <a:gd name="connsiteX14" fmla="*/ 105983 w 191627"/>
                <a:gd name="connsiteY14" fmla="*/ 7404 h 106149"/>
                <a:gd name="connsiteX15" fmla="*/ 4808 w 191627"/>
                <a:gd name="connsiteY15" fmla="*/ 6 h 10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27" h="106149">
                  <a:moveTo>
                    <a:pt x="4717" y="0"/>
                  </a:moveTo>
                  <a:lnTo>
                    <a:pt x="0" y="70482"/>
                  </a:lnTo>
                  <a:cubicBezTo>
                    <a:pt x="15448" y="74851"/>
                    <a:pt x="27420" y="77678"/>
                    <a:pt x="35914" y="78963"/>
                  </a:cubicBezTo>
                  <a:cubicBezTo>
                    <a:pt x="39907" y="79909"/>
                    <a:pt x="49346" y="80360"/>
                    <a:pt x="64230" y="80317"/>
                  </a:cubicBezTo>
                  <a:cubicBezTo>
                    <a:pt x="66766" y="80477"/>
                    <a:pt x="69204" y="80843"/>
                    <a:pt x="71546" y="81414"/>
                  </a:cubicBezTo>
                  <a:cubicBezTo>
                    <a:pt x="73957" y="82019"/>
                    <a:pt x="76359" y="82907"/>
                    <a:pt x="78753" y="84078"/>
                  </a:cubicBezTo>
                  <a:lnTo>
                    <a:pt x="98103" y="94693"/>
                  </a:lnTo>
                  <a:cubicBezTo>
                    <a:pt x="101928" y="96639"/>
                    <a:pt x="105806" y="98319"/>
                    <a:pt x="109738" y="99734"/>
                  </a:cubicBezTo>
                  <a:cubicBezTo>
                    <a:pt x="118833" y="102963"/>
                    <a:pt x="128750" y="105001"/>
                    <a:pt x="139487" y="105848"/>
                  </a:cubicBezTo>
                  <a:cubicBezTo>
                    <a:pt x="158816" y="107242"/>
                    <a:pt x="173423" y="103806"/>
                    <a:pt x="183307" y="95541"/>
                  </a:cubicBezTo>
                  <a:cubicBezTo>
                    <a:pt x="194099" y="85304"/>
                    <a:pt x="194393" y="76171"/>
                    <a:pt x="184190" y="68142"/>
                  </a:cubicBezTo>
                  <a:cubicBezTo>
                    <a:pt x="181218" y="65780"/>
                    <a:pt x="177175" y="63388"/>
                    <a:pt x="172061" y="60964"/>
                  </a:cubicBezTo>
                  <a:cubicBezTo>
                    <a:pt x="168994" y="59320"/>
                    <a:pt x="159590" y="55666"/>
                    <a:pt x="143851" y="50001"/>
                  </a:cubicBezTo>
                  <a:cubicBezTo>
                    <a:pt x="140662" y="48632"/>
                    <a:pt x="137896" y="47024"/>
                    <a:pt x="135552" y="45175"/>
                  </a:cubicBezTo>
                  <a:cubicBezTo>
                    <a:pt x="130165" y="41532"/>
                    <a:pt x="120308" y="28941"/>
                    <a:pt x="105983" y="7404"/>
                  </a:cubicBezTo>
                  <a:lnTo>
                    <a:pt x="4808" y="6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F270A5C-D1C6-20E8-8835-B833558472AB}"/>
                </a:ext>
              </a:extLst>
            </p:cNvPr>
            <p:cNvSpPr/>
            <p:nvPr/>
          </p:nvSpPr>
          <p:spPr>
            <a:xfrm>
              <a:off x="7153050" y="5116817"/>
              <a:ext cx="225859" cy="201702"/>
            </a:xfrm>
            <a:custGeom>
              <a:avLst/>
              <a:gdLst>
                <a:gd name="connsiteX0" fmla="*/ 34681 w 120629"/>
                <a:gd name="connsiteY0" fmla="*/ 0 h 107727"/>
                <a:gd name="connsiteX1" fmla="*/ 29793 w 120629"/>
                <a:gd name="connsiteY1" fmla="*/ 22003 h 107727"/>
                <a:gd name="connsiteX2" fmla="*/ 24768 w 120629"/>
                <a:gd name="connsiteY2" fmla="*/ 31797 h 107727"/>
                <a:gd name="connsiteX3" fmla="*/ 10477 w 120629"/>
                <a:gd name="connsiteY3" fmla="*/ 54165 h 107727"/>
                <a:gd name="connsiteX4" fmla="*/ 4805 w 120629"/>
                <a:gd name="connsiteY4" fmla="*/ 64215 h 107727"/>
                <a:gd name="connsiteX5" fmla="*/ 29 w 120629"/>
                <a:gd name="connsiteY5" fmla="*/ 81881 h 107727"/>
                <a:gd name="connsiteX6" fmla="*/ 39146 w 120629"/>
                <a:gd name="connsiteY6" fmla="*/ 107609 h 107727"/>
                <a:gd name="connsiteX7" fmla="*/ 85684 w 120629"/>
                <a:gd name="connsiteY7" fmla="*/ 99244 h 107727"/>
                <a:gd name="connsiteX8" fmla="*/ 92259 w 120629"/>
                <a:gd name="connsiteY8" fmla="*/ 90385 h 107727"/>
                <a:gd name="connsiteX9" fmla="*/ 93212 w 120629"/>
                <a:gd name="connsiteY9" fmla="*/ 85390 h 107727"/>
                <a:gd name="connsiteX10" fmla="*/ 93308 w 120629"/>
                <a:gd name="connsiteY10" fmla="*/ 74807 h 107727"/>
                <a:gd name="connsiteX11" fmla="*/ 93934 w 120629"/>
                <a:gd name="connsiteY11" fmla="*/ 72404 h 107727"/>
                <a:gd name="connsiteX12" fmla="*/ 96023 w 120629"/>
                <a:gd name="connsiteY12" fmla="*/ 71693 h 107727"/>
                <a:gd name="connsiteX13" fmla="*/ 103804 w 120629"/>
                <a:gd name="connsiteY13" fmla="*/ 73480 h 107727"/>
                <a:gd name="connsiteX14" fmla="*/ 108408 w 120629"/>
                <a:gd name="connsiteY14" fmla="*/ 73818 h 107727"/>
                <a:gd name="connsiteX15" fmla="*/ 115219 w 120629"/>
                <a:gd name="connsiteY15" fmla="*/ 71375 h 107727"/>
                <a:gd name="connsiteX16" fmla="*/ 120512 w 120629"/>
                <a:gd name="connsiteY16" fmla="*/ 50098 h 107727"/>
                <a:gd name="connsiteX17" fmla="*/ 113945 w 120629"/>
                <a:gd name="connsiteY17" fmla="*/ 5195 h 107727"/>
                <a:gd name="connsiteX18" fmla="*/ 34683 w 120629"/>
                <a:gd name="connsiteY18" fmla="*/ 0 h 10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29" h="107727">
                  <a:moveTo>
                    <a:pt x="34681" y="0"/>
                  </a:moveTo>
                  <a:cubicBezTo>
                    <a:pt x="34152" y="8519"/>
                    <a:pt x="32523" y="15854"/>
                    <a:pt x="29793" y="22003"/>
                  </a:cubicBezTo>
                  <a:cubicBezTo>
                    <a:pt x="28422" y="25216"/>
                    <a:pt x="26747" y="28481"/>
                    <a:pt x="24768" y="31797"/>
                  </a:cubicBezTo>
                  <a:lnTo>
                    <a:pt x="10477" y="54165"/>
                  </a:lnTo>
                  <a:cubicBezTo>
                    <a:pt x="8211" y="57833"/>
                    <a:pt x="6320" y="61183"/>
                    <a:pt x="4805" y="64215"/>
                  </a:cubicBezTo>
                  <a:cubicBezTo>
                    <a:pt x="1355" y="71017"/>
                    <a:pt x="-237" y="76906"/>
                    <a:pt x="29" y="81881"/>
                  </a:cubicBezTo>
                  <a:cubicBezTo>
                    <a:pt x="1374" y="97097"/>
                    <a:pt x="14413" y="105673"/>
                    <a:pt x="39146" y="107609"/>
                  </a:cubicBezTo>
                  <a:cubicBezTo>
                    <a:pt x="60432" y="108357"/>
                    <a:pt x="75945" y="105569"/>
                    <a:pt x="85684" y="99244"/>
                  </a:cubicBezTo>
                  <a:cubicBezTo>
                    <a:pt x="88926" y="97066"/>
                    <a:pt x="91118" y="94113"/>
                    <a:pt x="92259" y="90385"/>
                  </a:cubicBezTo>
                  <a:cubicBezTo>
                    <a:pt x="92696" y="89025"/>
                    <a:pt x="93013" y="87360"/>
                    <a:pt x="93212" y="85390"/>
                  </a:cubicBezTo>
                  <a:cubicBezTo>
                    <a:pt x="93401" y="84410"/>
                    <a:pt x="93433" y="80882"/>
                    <a:pt x="93308" y="74807"/>
                  </a:cubicBezTo>
                  <a:cubicBezTo>
                    <a:pt x="93358" y="73693"/>
                    <a:pt x="93566" y="72892"/>
                    <a:pt x="93934" y="72404"/>
                  </a:cubicBezTo>
                  <a:cubicBezTo>
                    <a:pt x="94465" y="71802"/>
                    <a:pt x="95161" y="71564"/>
                    <a:pt x="96023" y="71693"/>
                  </a:cubicBezTo>
                  <a:lnTo>
                    <a:pt x="103804" y="73480"/>
                  </a:lnTo>
                  <a:cubicBezTo>
                    <a:pt x="105460" y="73771"/>
                    <a:pt x="106995" y="73883"/>
                    <a:pt x="108408" y="73818"/>
                  </a:cubicBezTo>
                  <a:cubicBezTo>
                    <a:pt x="111179" y="73673"/>
                    <a:pt x="113449" y="72859"/>
                    <a:pt x="115219" y="71375"/>
                  </a:cubicBezTo>
                  <a:cubicBezTo>
                    <a:pt x="119357" y="68001"/>
                    <a:pt x="121121" y="60909"/>
                    <a:pt x="120512" y="50098"/>
                  </a:cubicBezTo>
                  <a:cubicBezTo>
                    <a:pt x="120072" y="39610"/>
                    <a:pt x="117882" y="24643"/>
                    <a:pt x="113945" y="5195"/>
                  </a:cubicBezTo>
                  <a:lnTo>
                    <a:pt x="34683" y="0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55FFE1-D55B-A7A1-379E-0CCC42839F7B}"/>
                </a:ext>
              </a:extLst>
            </p:cNvPr>
            <p:cNvSpPr/>
            <p:nvPr/>
          </p:nvSpPr>
          <p:spPr>
            <a:xfrm>
              <a:off x="7421570" y="2281831"/>
              <a:ext cx="293877" cy="247890"/>
            </a:xfrm>
            <a:custGeom>
              <a:avLst/>
              <a:gdLst>
                <a:gd name="connsiteX0" fmla="*/ 73580 w 156957"/>
                <a:gd name="connsiteY0" fmla="*/ 26 h 132396"/>
                <a:gd name="connsiteX1" fmla="*/ 13183 w 156957"/>
                <a:gd name="connsiteY1" fmla="*/ 30512 h 132396"/>
                <a:gd name="connsiteX2" fmla="*/ 1261 w 156957"/>
                <a:gd name="connsiteY2" fmla="*/ 75669 h 132396"/>
                <a:gd name="connsiteX3" fmla="*/ 3041 w 156957"/>
                <a:gd name="connsiteY3" fmla="*/ 132396 h 132396"/>
                <a:gd name="connsiteX4" fmla="*/ 141770 w 156957"/>
                <a:gd name="connsiteY4" fmla="*/ 130590 h 132396"/>
                <a:gd name="connsiteX5" fmla="*/ 149349 w 156957"/>
                <a:gd name="connsiteY5" fmla="*/ 120056 h 132396"/>
                <a:gd name="connsiteX6" fmla="*/ 156889 w 156957"/>
                <a:gd name="connsiteY6" fmla="*/ 74909 h 132396"/>
                <a:gd name="connsiteX7" fmla="*/ 145170 w 156957"/>
                <a:gd name="connsiteY7" fmla="*/ 33846 h 132396"/>
                <a:gd name="connsiteX8" fmla="*/ 73793 w 156957"/>
                <a:gd name="connsiteY8" fmla="*/ 32 h 13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957" h="132396">
                  <a:moveTo>
                    <a:pt x="73580" y="26"/>
                  </a:moveTo>
                  <a:cubicBezTo>
                    <a:pt x="43731" y="-589"/>
                    <a:pt x="23599" y="9573"/>
                    <a:pt x="13183" y="30512"/>
                  </a:cubicBezTo>
                  <a:cubicBezTo>
                    <a:pt x="7007" y="42122"/>
                    <a:pt x="3033" y="57174"/>
                    <a:pt x="1261" y="75669"/>
                  </a:cubicBezTo>
                  <a:cubicBezTo>
                    <a:pt x="-885" y="96475"/>
                    <a:pt x="-292" y="115384"/>
                    <a:pt x="3041" y="132396"/>
                  </a:cubicBezTo>
                  <a:lnTo>
                    <a:pt x="141770" y="130590"/>
                  </a:lnTo>
                  <a:cubicBezTo>
                    <a:pt x="144550" y="127666"/>
                    <a:pt x="147077" y="124154"/>
                    <a:pt x="149349" y="120056"/>
                  </a:cubicBezTo>
                  <a:cubicBezTo>
                    <a:pt x="154903" y="109756"/>
                    <a:pt x="157416" y="94707"/>
                    <a:pt x="156889" y="74909"/>
                  </a:cubicBezTo>
                  <a:cubicBezTo>
                    <a:pt x="156108" y="58796"/>
                    <a:pt x="152201" y="45109"/>
                    <a:pt x="145170" y="33846"/>
                  </a:cubicBezTo>
                  <a:cubicBezTo>
                    <a:pt x="132134" y="13584"/>
                    <a:pt x="108342" y="2313"/>
                    <a:pt x="73793" y="32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C6D97F-7BF5-5364-D809-FF72D1E17745}"/>
                </a:ext>
              </a:extLst>
            </p:cNvPr>
            <p:cNvSpPr/>
            <p:nvPr/>
          </p:nvSpPr>
          <p:spPr>
            <a:xfrm>
              <a:off x="7384361" y="2670917"/>
              <a:ext cx="493283" cy="1015988"/>
            </a:xfrm>
            <a:custGeom>
              <a:avLst/>
              <a:gdLst>
                <a:gd name="connsiteX0" fmla="*/ 22860 w 263458"/>
                <a:gd name="connsiteY0" fmla="*/ 0 h 542630"/>
                <a:gd name="connsiteX1" fmla="*/ 2287 w 263458"/>
                <a:gd name="connsiteY1" fmla="*/ 24480 h 542630"/>
                <a:gd name="connsiteX2" fmla="*/ 0 w 263458"/>
                <a:gd name="connsiteY2" fmla="*/ 517447 h 542630"/>
                <a:gd name="connsiteX3" fmla="*/ 202314 w 263458"/>
                <a:gd name="connsiteY3" fmla="*/ 537409 h 542630"/>
                <a:gd name="connsiteX4" fmla="*/ 262928 w 263458"/>
                <a:gd name="connsiteY4" fmla="*/ 445634 h 542630"/>
                <a:gd name="connsiteX5" fmla="*/ 208178 w 263458"/>
                <a:gd name="connsiteY5" fmla="*/ 145074 h 542630"/>
                <a:gd name="connsiteX6" fmla="*/ 137254 w 263458"/>
                <a:gd name="connsiteY6" fmla="*/ 16724 h 542630"/>
                <a:gd name="connsiteX7" fmla="*/ 135717 w 263458"/>
                <a:gd name="connsiteY7" fmla="*/ 12529 h 542630"/>
                <a:gd name="connsiteX8" fmla="*/ 129082 w 263458"/>
                <a:gd name="connsiteY8" fmla="*/ 11400 h 542630"/>
                <a:gd name="connsiteX9" fmla="*/ 112000 w 263458"/>
                <a:gd name="connsiteY9" fmla="*/ 67111 h 542630"/>
                <a:gd name="connsiteX10" fmla="*/ 94397 w 263458"/>
                <a:gd name="connsiteY10" fmla="*/ 71324 h 542630"/>
                <a:gd name="connsiteX11" fmla="*/ 91870 w 263458"/>
                <a:gd name="connsiteY11" fmla="*/ 88689 h 542630"/>
                <a:gd name="connsiteX12" fmla="*/ 91427 w 263458"/>
                <a:gd name="connsiteY12" fmla="*/ 88761 h 542630"/>
                <a:gd name="connsiteX13" fmla="*/ 56342 w 263458"/>
                <a:gd name="connsiteY13" fmla="*/ 72852 h 542630"/>
                <a:gd name="connsiteX14" fmla="*/ 23017 w 263458"/>
                <a:gd name="connsiteY14" fmla="*/ 341 h 54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58" h="542630">
                  <a:moveTo>
                    <a:pt x="22860" y="0"/>
                  </a:moveTo>
                  <a:lnTo>
                    <a:pt x="2287" y="24480"/>
                  </a:lnTo>
                  <a:lnTo>
                    <a:pt x="0" y="517447"/>
                  </a:lnTo>
                  <a:cubicBezTo>
                    <a:pt x="100341" y="541880"/>
                    <a:pt x="167779" y="548534"/>
                    <a:pt x="202314" y="537409"/>
                  </a:cubicBezTo>
                  <a:cubicBezTo>
                    <a:pt x="241477" y="527701"/>
                    <a:pt x="261682" y="497109"/>
                    <a:pt x="262928" y="445634"/>
                  </a:cubicBezTo>
                  <a:cubicBezTo>
                    <a:pt x="266892" y="395086"/>
                    <a:pt x="248642" y="294899"/>
                    <a:pt x="208178" y="145074"/>
                  </a:cubicBezTo>
                  <a:lnTo>
                    <a:pt x="137254" y="16724"/>
                  </a:lnTo>
                  <a:lnTo>
                    <a:pt x="135717" y="12529"/>
                  </a:lnTo>
                  <a:lnTo>
                    <a:pt x="129082" y="11400"/>
                  </a:lnTo>
                  <a:lnTo>
                    <a:pt x="112000" y="67111"/>
                  </a:lnTo>
                  <a:lnTo>
                    <a:pt x="94397" y="71324"/>
                  </a:lnTo>
                  <a:lnTo>
                    <a:pt x="91870" y="88689"/>
                  </a:lnTo>
                  <a:lnTo>
                    <a:pt x="91427" y="88761"/>
                  </a:lnTo>
                  <a:lnTo>
                    <a:pt x="56342" y="72852"/>
                  </a:lnTo>
                  <a:lnTo>
                    <a:pt x="23017" y="341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8EFA671-A09A-A04F-91BE-369B76DE60FB}"/>
                </a:ext>
              </a:extLst>
            </p:cNvPr>
            <p:cNvSpPr/>
            <p:nvPr/>
          </p:nvSpPr>
          <p:spPr>
            <a:xfrm>
              <a:off x="7193798" y="3540157"/>
              <a:ext cx="689802" cy="1591398"/>
            </a:xfrm>
            <a:custGeom>
              <a:avLst/>
              <a:gdLst>
                <a:gd name="connsiteX0" fmla="*/ 349336 w 368417"/>
                <a:gd name="connsiteY0" fmla="*/ 0 h 849951"/>
                <a:gd name="connsiteX1" fmla="*/ 226876 w 368417"/>
                <a:gd name="connsiteY1" fmla="*/ 25529 h 849951"/>
                <a:gd name="connsiteX2" fmla="*/ 46324 w 368417"/>
                <a:gd name="connsiteY2" fmla="*/ 20829 h 849951"/>
                <a:gd name="connsiteX3" fmla="*/ 44603 w 368417"/>
                <a:gd name="connsiteY3" fmla="*/ 23352 h 849951"/>
                <a:gd name="connsiteX4" fmla="*/ 30291 w 368417"/>
                <a:gd name="connsiteY4" fmla="*/ 197164 h 849951"/>
                <a:gd name="connsiteX5" fmla="*/ 0 w 368417"/>
                <a:gd name="connsiteY5" fmla="*/ 844833 h 849951"/>
                <a:gd name="connsiteX6" fmla="*/ 98189 w 368417"/>
                <a:gd name="connsiteY6" fmla="*/ 849952 h 849951"/>
                <a:gd name="connsiteX7" fmla="*/ 135187 w 368417"/>
                <a:gd name="connsiteY7" fmla="*/ 464881 h 849951"/>
                <a:gd name="connsiteX8" fmla="*/ 207406 w 368417"/>
                <a:gd name="connsiteY8" fmla="*/ 248340 h 849951"/>
                <a:gd name="connsiteX9" fmla="*/ 247088 w 368417"/>
                <a:gd name="connsiteY9" fmla="*/ 545626 h 849951"/>
                <a:gd name="connsiteX10" fmla="*/ 232321 w 368417"/>
                <a:gd name="connsiteY10" fmla="*/ 842478 h 849951"/>
                <a:gd name="connsiteX11" fmla="*/ 344527 w 368417"/>
                <a:gd name="connsiteY11" fmla="*/ 835927 h 849951"/>
                <a:gd name="connsiteX12" fmla="*/ 368418 w 368417"/>
                <a:gd name="connsiteY12" fmla="*/ 193868 h 849951"/>
                <a:gd name="connsiteX13" fmla="*/ 349447 w 368417"/>
                <a:gd name="connsiteY13" fmla="*/ 1134 h 84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8417" h="849951">
                  <a:moveTo>
                    <a:pt x="349336" y="0"/>
                  </a:moveTo>
                  <a:cubicBezTo>
                    <a:pt x="302581" y="14786"/>
                    <a:pt x="261761" y="23296"/>
                    <a:pt x="226876" y="25529"/>
                  </a:cubicBezTo>
                  <a:cubicBezTo>
                    <a:pt x="184480" y="28719"/>
                    <a:pt x="124296" y="27152"/>
                    <a:pt x="46324" y="20829"/>
                  </a:cubicBezTo>
                  <a:lnTo>
                    <a:pt x="44603" y="23352"/>
                  </a:lnTo>
                  <a:cubicBezTo>
                    <a:pt x="40858" y="30984"/>
                    <a:pt x="36087" y="88921"/>
                    <a:pt x="30291" y="197164"/>
                  </a:cubicBezTo>
                  <a:cubicBezTo>
                    <a:pt x="24809" y="296151"/>
                    <a:pt x="14712" y="512040"/>
                    <a:pt x="0" y="844833"/>
                  </a:cubicBezTo>
                  <a:lnTo>
                    <a:pt x="98189" y="849952"/>
                  </a:lnTo>
                  <a:cubicBezTo>
                    <a:pt x="109921" y="659551"/>
                    <a:pt x="122253" y="531194"/>
                    <a:pt x="135187" y="464881"/>
                  </a:cubicBezTo>
                  <a:cubicBezTo>
                    <a:pt x="147154" y="393631"/>
                    <a:pt x="171227" y="321451"/>
                    <a:pt x="207406" y="248340"/>
                  </a:cubicBezTo>
                  <a:cubicBezTo>
                    <a:pt x="231806" y="379137"/>
                    <a:pt x="245033" y="478232"/>
                    <a:pt x="247088" y="545626"/>
                  </a:cubicBezTo>
                  <a:cubicBezTo>
                    <a:pt x="250737" y="612418"/>
                    <a:pt x="245815" y="711368"/>
                    <a:pt x="232321" y="842478"/>
                  </a:cubicBezTo>
                  <a:lnTo>
                    <a:pt x="344527" y="835927"/>
                  </a:lnTo>
                  <a:lnTo>
                    <a:pt x="368418" y="193868"/>
                  </a:lnTo>
                  <a:lnTo>
                    <a:pt x="349447" y="1134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A938FA-A7C7-F9DB-93E6-FCE1FA310904}"/>
                </a:ext>
              </a:extLst>
            </p:cNvPr>
            <p:cNvSpPr/>
            <p:nvPr/>
          </p:nvSpPr>
          <p:spPr>
            <a:xfrm>
              <a:off x="6981875" y="2703087"/>
              <a:ext cx="448416" cy="1170573"/>
            </a:xfrm>
            <a:custGeom>
              <a:avLst/>
              <a:gdLst>
                <a:gd name="connsiteX0" fmla="*/ 116997 w 239495"/>
                <a:gd name="connsiteY0" fmla="*/ 285181 h 625192"/>
                <a:gd name="connsiteX1" fmla="*/ 110318 w 239495"/>
                <a:gd name="connsiteY1" fmla="*/ 374067 h 625192"/>
                <a:gd name="connsiteX2" fmla="*/ 97836 w 239495"/>
                <a:gd name="connsiteY2" fmla="*/ 353057 h 625192"/>
                <a:gd name="connsiteX3" fmla="*/ 116761 w 239495"/>
                <a:gd name="connsiteY3" fmla="*/ 286016 h 625192"/>
                <a:gd name="connsiteX4" fmla="*/ 222268 w 239495"/>
                <a:gd name="connsiteY4" fmla="*/ 0 h 625192"/>
                <a:gd name="connsiteX5" fmla="*/ 77361 w 239495"/>
                <a:gd name="connsiteY5" fmla="*/ 69271 h 625192"/>
                <a:gd name="connsiteX6" fmla="*/ 53561 w 239495"/>
                <a:gd name="connsiteY6" fmla="*/ 154438 h 625192"/>
                <a:gd name="connsiteX7" fmla="*/ 19909 w 239495"/>
                <a:gd name="connsiteY7" fmla="*/ 264762 h 625192"/>
                <a:gd name="connsiteX8" fmla="*/ 8887 w 239495"/>
                <a:gd name="connsiteY8" fmla="*/ 303664 h 625192"/>
                <a:gd name="connsiteX9" fmla="*/ 657 w 239495"/>
                <a:gd name="connsiteY9" fmla="*/ 363089 h 625192"/>
                <a:gd name="connsiteX10" fmla="*/ 8207 w 239495"/>
                <a:gd name="connsiteY10" fmla="*/ 384873 h 625192"/>
                <a:gd name="connsiteX11" fmla="*/ 88026 w 239495"/>
                <a:gd name="connsiteY11" fmla="*/ 530285 h 625192"/>
                <a:gd name="connsiteX12" fmla="*/ 98774 w 239495"/>
                <a:gd name="connsiteY12" fmla="*/ 527031 h 625192"/>
                <a:gd name="connsiteX13" fmla="*/ 93529 w 239495"/>
                <a:gd name="connsiteY13" fmla="*/ 598770 h 625192"/>
                <a:gd name="connsiteX14" fmla="*/ 151506 w 239495"/>
                <a:gd name="connsiteY14" fmla="*/ 625193 h 625192"/>
                <a:gd name="connsiteX15" fmla="*/ 234269 w 239495"/>
                <a:gd name="connsiteY15" fmla="*/ 385044 h 625192"/>
                <a:gd name="connsiteX16" fmla="*/ 222279 w 239495"/>
                <a:gd name="connsiteY16" fmla="*/ 72 h 62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495" h="625192">
                  <a:moveTo>
                    <a:pt x="116997" y="285181"/>
                  </a:moveTo>
                  <a:lnTo>
                    <a:pt x="110318" y="374067"/>
                  </a:lnTo>
                  <a:lnTo>
                    <a:pt x="97836" y="353057"/>
                  </a:lnTo>
                  <a:lnTo>
                    <a:pt x="116761" y="286016"/>
                  </a:lnTo>
                  <a:moveTo>
                    <a:pt x="222268" y="0"/>
                  </a:moveTo>
                  <a:cubicBezTo>
                    <a:pt x="185298" y="22603"/>
                    <a:pt x="136996" y="45693"/>
                    <a:pt x="77361" y="69271"/>
                  </a:cubicBezTo>
                  <a:cubicBezTo>
                    <a:pt x="67994" y="103869"/>
                    <a:pt x="60060" y="132258"/>
                    <a:pt x="53561" y="154438"/>
                  </a:cubicBezTo>
                  <a:lnTo>
                    <a:pt x="19909" y="264762"/>
                  </a:lnTo>
                  <a:lnTo>
                    <a:pt x="8887" y="303664"/>
                  </a:lnTo>
                  <a:cubicBezTo>
                    <a:pt x="1351" y="331562"/>
                    <a:pt x="-1392" y="351371"/>
                    <a:pt x="657" y="363089"/>
                  </a:cubicBezTo>
                  <a:cubicBezTo>
                    <a:pt x="1479" y="369584"/>
                    <a:pt x="3996" y="376846"/>
                    <a:pt x="8207" y="384873"/>
                  </a:cubicBezTo>
                  <a:cubicBezTo>
                    <a:pt x="23271" y="410242"/>
                    <a:pt x="49878" y="458712"/>
                    <a:pt x="88026" y="530285"/>
                  </a:cubicBezTo>
                  <a:lnTo>
                    <a:pt x="98774" y="527031"/>
                  </a:lnTo>
                  <a:lnTo>
                    <a:pt x="93529" y="598770"/>
                  </a:lnTo>
                  <a:lnTo>
                    <a:pt x="151506" y="625193"/>
                  </a:lnTo>
                  <a:cubicBezTo>
                    <a:pt x="197429" y="548892"/>
                    <a:pt x="225017" y="468842"/>
                    <a:pt x="234269" y="385044"/>
                  </a:cubicBezTo>
                  <a:cubicBezTo>
                    <a:pt x="244077" y="311299"/>
                    <a:pt x="240080" y="182976"/>
                    <a:pt x="222279" y="72"/>
                  </a:cubicBez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342648-1661-3B32-ED92-21B8F2C58CEF}"/>
                </a:ext>
              </a:extLst>
            </p:cNvPr>
            <p:cNvSpPr/>
            <p:nvPr/>
          </p:nvSpPr>
          <p:spPr>
            <a:xfrm>
              <a:off x="7639198" y="2700481"/>
              <a:ext cx="826187" cy="1120632"/>
            </a:xfrm>
            <a:custGeom>
              <a:avLst/>
              <a:gdLst>
                <a:gd name="connsiteX0" fmla="*/ 0 w 441259"/>
                <a:gd name="connsiteY0" fmla="*/ 0 h 598519"/>
                <a:gd name="connsiteX1" fmla="*/ 121075 w 441259"/>
                <a:gd name="connsiteY1" fmla="*/ 576486 h 598519"/>
                <a:gd name="connsiteX2" fmla="*/ 163792 w 441259"/>
                <a:gd name="connsiteY2" fmla="*/ 598519 h 598519"/>
                <a:gd name="connsiteX3" fmla="*/ 177031 w 441259"/>
                <a:gd name="connsiteY3" fmla="*/ 571145 h 598519"/>
                <a:gd name="connsiteX4" fmla="*/ 156664 w 441259"/>
                <a:gd name="connsiteY4" fmla="*/ 239112 h 598519"/>
                <a:gd name="connsiteX5" fmla="*/ 241314 w 441259"/>
                <a:gd name="connsiteY5" fmla="*/ 290008 h 598519"/>
                <a:gd name="connsiteX6" fmla="*/ 255811 w 441259"/>
                <a:gd name="connsiteY6" fmla="*/ 289458 h 598519"/>
                <a:gd name="connsiteX7" fmla="*/ 441260 w 441259"/>
                <a:gd name="connsiteY7" fmla="*/ 174920 h 598519"/>
                <a:gd name="connsiteX8" fmla="*/ 389649 w 441259"/>
                <a:gd name="connsiteY8" fmla="*/ 102731 h 598519"/>
                <a:gd name="connsiteX9" fmla="*/ 253881 w 441259"/>
                <a:gd name="connsiteY9" fmla="*/ 178929 h 598519"/>
                <a:gd name="connsiteX10" fmla="*/ 164020 w 441259"/>
                <a:gd name="connsiteY10" fmla="*/ 109772 h 598519"/>
                <a:gd name="connsiteX11" fmla="*/ 126973 w 441259"/>
                <a:gd name="connsiteY11" fmla="*/ 43525 h 598519"/>
                <a:gd name="connsiteX12" fmla="*/ 17464 w 441259"/>
                <a:gd name="connsiteY12" fmla="*/ 17243 h 598519"/>
                <a:gd name="connsiteX13" fmla="*/ 67 w 441259"/>
                <a:gd name="connsiteY13" fmla="*/ 66 h 59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1259" h="598519">
                  <a:moveTo>
                    <a:pt x="0" y="0"/>
                  </a:moveTo>
                  <a:lnTo>
                    <a:pt x="121075" y="576486"/>
                  </a:lnTo>
                  <a:cubicBezTo>
                    <a:pt x="137380" y="583527"/>
                    <a:pt x="151619" y="590871"/>
                    <a:pt x="163792" y="598519"/>
                  </a:cubicBezTo>
                  <a:lnTo>
                    <a:pt x="177031" y="571145"/>
                  </a:lnTo>
                  <a:lnTo>
                    <a:pt x="156664" y="239112"/>
                  </a:lnTo>
                  <a:lnTo>
                    <a:pt x="241314" y="290008"/>
                  </a:lnTo>
                  <a:cubicBezTo>
                    <a:pt x="246548" y="290729"/>
                    <a:pt x="251380" y="290545"/>
                    <a:pt x="255811" y="289458"/>
                  </a:cubicBezTo>
                  <a:cubicBezTo>
                    <a:pt x="266068" y="291920"/>
                    <a:pt x="327884" y="253741"/>
                    <a:pt x="441260" y="174920"/>
                  </a:cubicBezTo>
                  <a:lnTo>
                    <a:pt x="389649" y="102731"/>
                  </a:lnTo>
                  <a:cubicBezTo>
                    <a:pt x="348535" y="135190"/>
                    <a:pt x="303279" y="160589"/>
                    <a:pt x="253881" y="178929"/>
                  </a:cubicBezTo>
                  <a:cubicBezTo>
                    <a:pt x="208310" y="148637"/>
                    <a:pt x="178356" y="125584"/>
                    <a:pt x="164020" y="109772"/>
                  </a:cubicBezTo>
                  <a:cubicBezTo>
                    <a:pt x="148836" y="94348"/>
                    <a:pt x="136487" y="72265"/>
                    <a:pt x="126973" y="43525"/>
                  </a:cubicBezTo>
                  <a:lnTo>
                    <a:pt x="17464" y="17243"/>
                  </a:lnTo>
                  <a:lnTo>
                    <a:pt x="67" y="66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751AB3-AD04-7376-E17A-4FC0F452BC0A}"/>
                </a:ext>
              </a:extLst>
            </p:cNvPr>
            <p:cNvSpPr/>
            <p:nvPr/>
          </p:nvSpPr>
          <p:spPr>
            <a:xfrm>
              <a:off x="7400546" y="2334891"/>
              <a:ext cx="309344" cy="511514"/>
            </a:xfrm>
            <a:custGeom>
              <a:avLst/>
              <a:gdLst>
                <a:gd name="connsiteX0" fmla="*/ 77888 w 165218"/>
                <a:gd name="connsiteY0" fmla="*/ 336 h 273195"/>
                <a:gd name="connsiteX1" fmla="*/ 46028 w 165218"/>
                <a:gd name="connsiteY1" fmla="*/ 20283 h 273195"/>
                <a:gd name="connsiteX2" fmla="*/ 27996 w 165218"/>
                <a:gd name="connsiteY2" fmla="*/ 80689 h 273195"/>
                <a:gd name="connsiteX3" fmla="*/ 23275 w 165218"/>
                <a:gd name="connsiteY3" fmla="*/ 65006 h 273195"/>
                <a:gd name="connsiteX4" fmla="*/ 11310 w 165218"/>
                <a:gd name="connsiteY4" fmla="*/ 56256 h 273195"/>
                <a:gd name="connsiteX5" fmla="*/ 92 w 165218"/>
                <a:gd name="connsiteY5" fmla="*/ 84774 h 273195"/>
                <a:gd name="connsiteX6" fmla="*/ 5841 w 165218"/>
                <a:gd name="connsiteY6" fmla="*/ 108991 h 273195"/>
                <a:gd name="connsiteX7" fmla="*/ 17616 w 165218"/>
                <a:gd name="connsiteY7" fmla="*/ 114604 h 273195"/>
                <a:gd name="connsiteX8" fmla="*/ 14554 w 165218"/>
                <a:gd name="connsiteY8" fmla="*/ 186009 h 273195"/>
                <a:gd name="connsiteX9" fmla="*/ 42805 w 165218"/>
                <a:gd name="connsiteY9" fmla="*/ 255533 h 273195"/>
                <a:gd name="connsiteX10" fmla="*/ 83522 w 165218"/>
                <a:gd name="connsiteY10" fmla="*/ 273195 h 273195"/>
                <a:gd name="connsiteX11" fmla="*/ 102396 w 165218"/>
                <a:gd name="connsiteY11" fmla="*/ 247126 h 273195"/>
                <a:gd name="connsiteX12" fmla="*/ 122616 w 165218"/>
                <a:gd name="connsiteY12" fmla="*/ 204609 h 273195"/>
                <a:gd name="connsiteX13" fmla="*/ 120458 w 165218"/>
                <a:gd name="connsiteY13" fmla="*/ 186260 h 273195"/>
                <a:gd name="connsiteX14" fmla="*/ 140862 w 165218"/>
                <a:gd name="connsiteY14" fmla="*/ 150728 h 273195"/>
                <a:gd name="connsiteX15" fmla="*/ 148588 w 165218"/>
                <a:gd name="connsiteY15" fmla="*/ 119871 h 273195"/>
                <a:gd name="connsiteX16" fmla="*/ 160921 w 165218"/>
                <a:gd name="connsiteY16" fmla="*/ 86291 h 273195"/>
                <a:gd name="connsiteX17" fmla="*/ 165206 w 165218"/>
                <a:gd name="connsiteY17" fmla="*/ 53820 h 273195"/>
                <a:gd name="connsiteX18" fmla="*/ 158599 w 165218"/>
                <a:gd name="connsiteY18" fmla="*/ 35641 h 273195"/>
                <a:gd name="connsiteX19" fmla="*/ 151861 w 165218"/>
                <a:gd name="connsiteY19" fmla="*/ 33437 h 273195"/>
                <a:gd name="connsiteX20" fmla="*/ 132066 w 165218"/>
                <a:gd name="connsiteY20" fmla="*/ 31521 h 273195"/>
                <a:gd name="connsiteX21" fmla="*/ 123327 w 165218"/>
                <a:gd name="connsiteY21" fmla="*/ 28874 h 273195"/>
                <a:gd name="connsiteX22" fmla="*/ 113075 w 165218"/>
                <a:gd name="connsiteY22" fmla="*/ 22954 h 273195"/>
                <a:gd name="connsiteX23" fmla="*/ 89359 w 165218"/>
                <a:gd name="connsiteY23" fmla="*/ 5340 h 273195"/>
                <a:gd name="connsiteX24" fmla="*/ 77922 w 165218"/>
                <a:gd name="connsiteY24" fmla="*/ 343 h 27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5218" h="273195">
                  <a:moveTo>
                    <a:pt x="77888" y="336"/>
                  </a:moveTo>
                  <a:cubicBezTo>
                    <a:pt x="66472" y="-1628"/>
                    <a:pt x="55852" y="5021"/>
                    <a:pt x="46028" y="20283"/>
                  </a:cubicBezTo>
                  <a:cubicBezTo>
                    <a:pt x="38489" y="31743"/>
                    <a:pt x="32478" y="51878"/>
                    <a:pt x="27996" y="80689"/>
                  </a:cubicBezTo>
                  <a:cubicBezTo>
                    <a:pt x="26947" y="72982"/>
                    <a:pt x="25373" y="67755"/>
                    <a:pt x="23275" y="65006"/>
                  </a:cubicBezTo>
                  <a:cubicBezTo>
                    <a:pt x="21265" y="62040"/>
                    <a:pt x="17277" y="59124"/>
                    <a:pt x="11310" y="56256"/>
                  </a:cubicBezTo>
                  <a:cubicBezTo>
                    <a:pt x="3090" y="65652"/>
                    <a:pt x="-649" y="75158"/>
                    <a:pt x="92" y="84774"/>
                  </a:cubicBezTo>
                  <a:cubicBezTo>
                    <a:pt x="632" y="94978"/>
                    <a:pt x="2549" y="103051"/>
                    <a:pt x="5841" y="108991"/>
                  </a:cubicBezTo>
                  <a:cubicBezTo>
                    <a:pt x="7847" y="112979"/>
                    <a:pt x="11772" y="114850"/>
                    <a:pt x="17616" y="114604"/>
                  </a:cubicBezTo>
                  <a:lnTo>
                    <a:pt x="14554" y="186009"/>
                  </a:lnTo>
                  <a:lnTo>
                    <a:pt x="42805" y="255533"/>
                  </a:lnTo>
                  <a:lnTo>
                    <a:pt x="83522" y="273195"/>
                  </a:lnTo>
                  <a:lnTo>
                    <a:pt x="102396" y="247126"/>
                  </a:lnTo>
                  <a:lnTo>
                    <a:pt x="122616" y="204609"/>
                  </a:lnTo>
                  <a:lnTo>
                    <a:pt x="120458" y="186260"/>
                  </a:lnTo>
                  <a:cubicBezTo>
                    <a:pt x="131381" y="171234"/>
                    <a:pt x="138182" y="159390"/>
                    <a:pt x="140862" y="150728"/>
                  </a:cubicBezTo>
                  <a:cubicBezTo>
                    <a:pt x="141489" y="149961"/>
                    <a:pt x="144065" y="139676"/>
                    <a:pt x="148588" y="119871"/>
                  </a:cubicBezTo>
                  <a:cubicBezTo>
                    <a:pt x="156020" y="102301"/>
                    <a:pt x="160131" y="91107"/>
                    <a:pt x="160921" y="86291"/>
                  </a:cubicBezTo>
                  <a:cubicBezTo>
                    <a:pt x="163942" y="73778"/>
                    <a:pt x="165371" y="62954"/>
                    <a:pt x="165206" y="53820"/>
                  </a:cubicBezTo>
                  <a:cubicBezTo>
                    <a:pt x="164979" y="43979"/>
                    <a:pt x="162777" y="37919"/>
                    <a:pt x="158599" y="35641"/>
                  </a:cubicBezTo>
                  <a:cubicBezTo>
                    <a:pt x="157015" y="34622"/>
                    <a:pt x="154770" y="33887"/>
                    <a:pt x="151861" y="33437"/>
                  </a:cubicBezTo>
                  <a:cubicBezTo>
                    <a:pt x="139956" y="32613"/>
                    <a:pt x="133358" y="31975"/>
                    <a:pt x="132066" y="31521"/>
                  </a:cubicBezTo>
                  <a:cubicBezTo>
                    <a:pt x="128897" y="30916"/>
                    <a:pt x="125984" y="30033"/>
                    <a:pt x="123327" y="28874"/>
                  </a:cubicBezTo>
                  <a:cubicBezTo>
                    <a:pt x="120444" y="27651"/>
                    <a:pt x="117027" y="25678"/>
                    <a:pt x="113075" y="22954"/>
                  </a:cubicBezTo>
                  <a:lnTo>
                    <a:pt x="89359" y="5340"/>
                  </a:lnTo>
                  <a:cubicBezTo>
                    <a:pt x="85231" y="2710"/>
                    <a:pt x="81419" y="1045"/>
                    <a:pt x="77922" y="343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8CD6C0A-76C6-6C7C-74B4-E46EA776DABF}"/>
                </a:ext>
              </a:extLst>
            </p:cNvPr>
            <p:cNvSpPr/>
            <p:nvPr/>
          </p:nvSpPr>
          <p:spPr>
            <a:xfrm>
              <a:off x="7432449" y="2618643"/>
              <a:ext cx="188198" cy="222943"/>
            </a:xfrm>
            <a:custGeom>
              <a:avLst/>
              <a:gdLst>
                <a:gd name="connsiteX0" fmla="*/ 0 w 100515"/>
                <a:gd name="connsiteY0" fmla="*/ 0 h 119072"/>
                <a:gd name="connsiteX1" fmla="*/ 59523 w 100515"/>
                <a:gd name="connsiteY1" fmla="*/ 119073 h 119072"/>
                <a:gd name="connsiteX2" fmla="*/ 100516 w 100515"/>
                <a:gd name="connsiteY2" fmla="*/ 36733 h 119072"/>
                <a:gd name="connsiteX3" fmla="*/ 74964 w 100515"/>
                <a:gd name="connsiteY3" fmla="*/ 51651 h 119072"/>
                <a:gd name="connsiteX4" fmla="*/ 44297 w 100515"/>
                <a:gd name="connsiteY4" fmla="*/ 50726 h 119072"/>
                <a:gd name="connsiteX5" fmla="*/ 23555 w 100515"/>
                <a:gd name="connsiteY5" fmla="*/ 34938 h 119072"/>
                <a:gd name="connsiteX6" fmla="*/ 140 w 100515"/>
                <a:gd name="connsiteY6" fmla="*/ 233 h 11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515" h="119072">
                  <a:moveTo>
                    <a:pt x="0" y="0"/>
                  </a:moveTo>
                  <a:lnTo>
                    <a:pt x="59523" y="119073"/>
                  </a:lnTo>
                  <a:lnTo>
                    <a:pt x="100516" y="36733"/>
                  </a:lnTo>
                  <a:cubicBezTo>
                    <a:pt x="92237" y="44547"/>
                    <a:pt x="83720" y="49520"/>
                    <a:pt x="74964" y="51651"/>
                  </a:cubicBezTo>
                  <a:cubicBezTo>
                    <a:pt x="63871" y="54501"/>
                    <a:pt x="53649" y="54193"/>
                    <a:pt x="44297" y="50726"/>
                  </a:cubicBezTo>
                  <a:cubicBezTo>
                    <a:pt x="37295" y="48189"/>
                    <a:pt x="30381" y="42926"/>
                    <a:pt x="23555" y="34938"/>
                  </a:cubicBezTo>
                  <a:cubicBezTo>
                    <a:pt x="17643" y="28159"/>
                    <a:pt x="9838" y="16591"/>
                    <a:pt x="140" y="233"/>
                  </a:cubicBezTo>
                  <a:close/>
                </a:path>
              </a:pathLst>
            </a:custGeom>
            <a:solidFill>
              <a:srgbClr val="FA5422">
                <a:alpha val="2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B4D1FD7-1984-88AE-CBFE-ADE96BE15864}"/>
                </a:ext>
              </a:extLst>
            </p:cNvPr>
            <p:cNvSpPr/>
            <p:nvPr/>
          </p:nvSpPr>
          <p:spPr>
            <a:xfrm>
              <a:off x="7171639" y="3616468"/>
              <a:ext cx="129446" cy="111138"/>
            </a:xfrm>
            <a:custGeom>
              <a:avLst/>
              <a:gdLst>
                <a:gd name="connsiteX0" fmla="*/ 49880 w 69136"/>
                <a:gd name="connsiteY0" fmla="*/ 0 h 59358"/>
                <a:gd name="connsiteX1" fmla="*/ 0 w 69136"/>
                <a:gd name="connsiteY1" fmla="*/ 37607 h 59358"/>
                <a:gd name="connsiteX2" fmla="*/ 10964 w 69136"/>
                <a:gd name="connsiteY2" fmla="*/ 53886 h 59358"/>
                <a:gd name="connsiteX3" fmla="*/ 31531 w 69136"/>
                <a:gd name="connsiteY3" fmla="*/ 56267 h 59358"/>
                <a:gd name="connsiteX4" fmla="*/ 69137 w 69136"/>
                <a:gd name="connsiteY4" fmla="*/ 19893 h 59358"/>
                <a:gd name="connsiteX5" fmla="*/ 49894 w 69136"/>
                <a:gd name="connsiteY5" fmla="*/ 14 h 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36" h="59358">
                  <a:moveTo>
                    <a:pt x="49880" y="0"/>
                  </a:moveTo>
                  <a:lnTo>
                    <a:pt x="0" y="37607"/>
                  </a:lnTo>
                  <a:cubicBezTo>
                    <a:pt x="4275" y="45399"/>
                    <a:pt x="7930" y="50825"/>
                    <a:pt x="10964" y="53886"/>
                  </a:cubicBezTo>
                  <a:cubicBezTo>
                    <a:pt x="16961" y="60277"/>
                    <a:pt x="23816" y="61070"/>
                    <a:pt x="31531" y="56267"/>
                  </a:cubicBezTo>
                  <a:cubicBezTo>
                    <a:pt x="38844" y="52380"/>
                    <a:pt x="51379" y="40255"/>
                    <a:pt x="69137" y="19893"/>
                  </a:cubicBezTo>
                  <a:lnTo>
                    <a:pt x="49894" y="14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FD80229-770D-4026-953B-12A0DD2A6828}"/>
                </a:ext>
              </a:extLst>
            </p:cNvPr>
            <p:cNvSpPr/>
            <p:nvPr/>
          </p:nvSpPr>
          <p:spPr>
            <a:xfrm>
              <a:off x="7224096" y="3651394"/>
              <a:ext cx="201252" cy="181877"/>
            </a:xfrm>
            <a:custGeom>
              <a:avLst/>
              <a:gdLst>
                <a:gd name="connsiteX0" fmla="*/ 69194 w 107487"/>
                <a:gd name="connsiteY0" fmla="*/ 223 h 97139"/>
                <a:gd name="connsiteX1" fmla="*/ 39762 w 107487"/>
                <a:gd name="connsiteY1" fmla="*/ 694 h 97139"/>
                <a:gd name="connsiteX2" fmla="*/ 0 w 107487"/>
                <a:gd name="connsiteY2" fmla="*/ 40595 h 97139"/>
                <a:gd name="connsiteX3" fmla="*/ 34873 w 107487"/>
                <a:gd name="connsiteY3" fmla="*/ 97139 h 97139"/>
                <a:gd name="connsiteX4" fmla="*/ 67521 w 107487"/>
                <a:gd name="connsiteY4" fmla="*/ 30226 h 97139"/>
                <a:gd name="connsiteX5" fmla="*/ 74614 w 107487"/>
                <a:gd name="connsiteY5" fmla="*/ 20874 h 97139"/>
                <a:gd name="connsiteX6" fmla="*/ 107167 w 107487"/>
                <a:gd name="connsiteY6" fmla="*/ 11320 h 97139"/>
                <a:gd name="connsiteX7" fmla="*/ 100308 w 107487"/>
                <a:gd name="connsiteY7" fmla="*/ 3579 h 97139"/>
                <a:gd name="connsiteX8" fmla="*/ 69396 w 107487"/>
                <a:gd name="connsiteY8" fmla="*/ 227 h 9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487" h="97139">
                  <a:moveTo>
                    <a:pt x="69194" y="223"/>
                  </a:moveTo>
                  <a:cubicBezTo>
                    <a:pt x="53068" y="-188"/>
                    <a:pt x="43258" y="-31"/>
                    <a:pt x="39762" y="694"/>
                  </a:cubicBezTo>
                  <a:lnTo>
                    <a:pt x="0" y="40595"/>
                  </a:lnTo>
                  <a:lnTo>
                    <a:pt x="34873" y="97139"/>
                  </a:lnTo>
                  <a:cubicBezTo>
                    <a:pt x="46474" y="76361"/>
                    <a:pt x="57357" y="54056"/>
                    <a:pt x="67521" y="30226"/>
                  </a:cubicBezTo>
                  <a:lnTo>
                    <a:pt x="74614" y="20874"/>
                  </a:lnTo>
                  <a:cubicBezTo>
                    <a:pt x="91782" y="22874"/>
                    <a:pt x="102633" y="19690"/>
                    <a:pt x="107167" y="11320"/>
                  </a:cubicBezTo>
                  <a:cubicBezTo>
                    <a:pt x="108393" y="7901"/>
                    <a:pt x="106107" y="5320"/>
                    <a:pt x="100308" y="3579"/>
                  </a:cubicBezTo>
                  <a:cubicBezTo>
                    <a:pt x="94094" y="1792"/>
                    <a:pt x="83790" y="675"/>
                    <a:pt x="69396" y="227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DB346A-A58E-F262-241C-7FE7E5440D8E}"/>
                </a:ext>
              </a:extLst>
            </p:cNvPr>
            <p:cNvSpPr/>
            <p:nvPr/>
          </p:nvSpPr>
          <p:spPr>
            <a:xfrm>
              <a:off x="7415448" y="2770499"/>
              <a:ext cx="245632" cy="817039"/>
            </a:xfrm>
            <a:custGeom>
              <a:avLst/>
              <a:gdLst>
                <a:gd name="connsiteX0" fmla="*/ 15146 w 131190"/>
                <a:gd name="connsiteY0" fmla="*/ 9975 h 436373"/>
                <a:gd name="connsiteX1" fmla="*/ 0 w 131190"/>
                <a:gd name="connsiteY1" fmla="*/ 21224 h 436373"/>
                <a:gd name="connsiteX2" fmla="*/ 41062 w 131190"/>
                <a:gd name="connsiteY2" fmla="*/ 30412 h 436373"/>
                <a:gd name="connsiteX3" fmla="*/ 15148 w 131190"/>
                <a:gd name="connsiteY3" fmla="*/ 9976 h 436373"/>
                <a:gd name="connsiteX4" fmla="*/ 15146 w 131190"/>
                <a:gd name="connsiteY4" fmla="*/ 9975 h 436373"/>
                <a:gd name="connsiteX5" fmla="*/ 120387 w 131190"/>
                <a:gd name="connsiteY5" fmla="*/ 0 h 436373"/>
                <a:gd name="connsiteX6" fmla="*/ 89818 w 131190"/>
                <a:gd name="connsiteY6" fmla="*/ 31133 h 436373"/>
                <a:gd name="connsiteX7" fmla="*/ 131191 w 131190"/>
                <a:gd name="connsiteY7" fmla="*/ 10036 h 436373"/>
                <a:gd name="connsiteX8" fmla="*/ 120410 w 131190"/>
                <a:gd name="connsiteY8" fmla="*/ 22 h 436373"/>
                <a:gd name="connsiteX9" fmla="*/ 120387 w 131190"/>
                <a:gd name="connsiteY9" fmla="*/ 0 h 436373"/>
                <a:gd name="connsiteX10" fmla="*/ 71361 w 131190"/>
                <a:gd name="connsiteY10" fmla="*/ 43138 h 436373"/>
                <a:gd name="connsiteX11" fmla="*/ 108428 w 131190"/>
                <a:gd name="connsiteY11" fmla="*/ 436373 h 436373"/>
                <a:gd name="connsiteX12" fmla="*/ 93150 w 131190"/>
                <a:gd name="connsiteY12" fmla="*/ 240936 h 436373"/>
                <a:gd name="connsiteX13" fmla="*/ 71383 w 131190"/>
                <a:gd name="connsiteY13" fmla="*/ 43300 h 436373"/>
                <a:gd name="connsiteX14" fmla="*/ 71361 w 131190"/>
                <a:gd name="connsiteY14" fmla="*/ 43138 h 43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90" h="436373">
                  <a:moveTo>
                    <a:pt x="15146" y="9975"/>
                  </a:moveTo>
                  <a:lnTo>
                    <a:pt x="0" y="21224"/>
                  </a:lnTo>
                  <a:lnTo>
                    <a:pt x="41062" y="30412"/>
                  </a:lnTo>
                  <a:lnTo>
                    <a:pt x="15148" y="9976"/>
                  </a:lnTo>
                  <a:lnTo>
                    <a:pt x="15146" y="9975"/>
                  </a:lnTo>
                  <a:close/>
                  <a:moveTo>
                    <a:pt x="120387" y="0"/>
                  </a:moveTo>
                  <a:lnTo>
                    <a:pt x="89818" y="31133"/>
                  </a:lnTo>
                  <a:lnTo>
                    <a:pt x="131191" y="10036"/>
                  </a:lnTo>
                  <a:lnTo>
                    <a:pt x="120410" y="22"/>
                  </a:lnTo>
                  <a:lnTo>
                    <a:pt x="120387" y="0"/>
                  </a:lnTo>
                  <a:close/>
                  <a:moveTo>
                    <a:pt x="71361" y="43138"/>
                  </a:moveTo>
                  <a:lnTo>
                    <a:pt x="108428" y="436373"/>
                  </a:lnTo>
                  <a:cubicBezTo>
                    <a:pt x="106803" y="396934"/>
                    <a:pt x="101710" y="331788"/>
                    <a:pt x="93150" y="240936"/>
                  </a:cubicBezTo>
                  <a:cubicBezTo>
                    <a:pt x="86406" y="168441"/>
                    <a:pt x="79151" y="102563"/>
                    <a:pt x="71383" y="43300"/>
                  </a:cubicBezTo>
                  <a:lnTo>
                    <a:pt x="71361" y="43138"/>
                  </a:lnTo>
                  <a:close/>
                </a:path>
              </a:pathLst>
            </a:custGeom>
            <a:solidFill>
              <a:srgbClr val="000000">
                <a:alpha val="4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597BE4-3878-CE17-FFCB-73554487D117}"/>
                </a:ext>
              </a:extLst>
            </p:cNvPr>
            <p:cNvSpPr/>
            <p:nvPr/>
          </p:nvSpPr>
          <p:spPr>
            <a:xfrm>
              <a:off x="8880176" y="2488442"/>
              <a:ext cx="1443837" cy="2338763"/>
            </a:xfrm>
            <a:custGeom>
              <a:avLst/>
              <a:gdLst>
                <a:gd name="connsiteX0" fmla="*/ 770286 w 771140"/>
                <a:gd name="connsiteY0" fmla="*/ 0 h 1249112"/>
                <a:gd name="connsiteX1" fmla="*/ 771141 w 771140"/>
                <a:gd name="connsiteY1" fmla="*/ 1248582 h 1249112"/>
                <a:gd name="connsiteX2" fmla="*/ 855 w 771140"/>
                <a:gd name="connsiteY2" fmla="*/ 1249112 h 1249112"/>
                <a:gd name="connsiteX3" fmla="*/ 0 w 771140"/>
                <a:gd name="connsiteY3" fmla="*/ 526 h 12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40" h="1249112">
                  <a:moveTo>
                    <a:pt x="770286" y="0"/>
                  </a:moveTo>
                  <a:lnTo>
                    <a:pt x="771141" y="1248582"/>
                  </a:lnTo>
                  <a:lnTo>
                    <a:pt x="855" y="1249112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B4D9A7-95DF-464C-0173-4F3FE7C9B39C}"/>
                </a:ext>
              </a:extLst>
            </p:cNvPr>
            <p:cNvSpPr/>
            <p:nvPr/>
          </p:nvSpPr>
          <p:spPr>
            <a:xfrm>
              <a:off x="8783241" y="2251295"/>
              <a:ext cx="1637972" cy="3036092"/>
            </a:xfrm>
            <a:custGeom>
              <a:avLst/>
              <a:gdLst>
                <a:gd name="connsiteX0" fmla="*/ 822913 w 874826"/>
                <a:gd name="connsiteY0" fmla="*/ 1375240 h 1621549"/>
                <a:gd name="connsiteX1" fmla="*/ 52627 w 874826"/>
                <a:gd name="connsiteY1" fmla="*/ 1375770 h 1621549"/>
                <a:gd name="connsiteX2" fmla="*/ 51772 w 874826"/>
                <a:gd name="connsiteY2" fmla="*/ 127184 h 1621549"/>
                <a:gd name="connsiteX3" fmla="*/ 822059 w 874826"/>
                <a:gd name="connsiteY3" fmla="*/ 126661 h 1621549"/>
                <a:gd name="connsiteX4" fmla="*/ 822913 w 874826"/>
                <a:gd name="connsiteY4" fmla="*/ 1375240 h 1621549"/>
                <a:gd name="connsiteX5" fmla="*/ 377917 w 874826"/>
                <a:gd name="connsiteY5" fmla="*/ 1502325 h 1621549"/>
                <a:gd name="connsiteX6" fmla="*/ 439455 w 874826"/>
                <a:gd name="connsiteY6" fmla="*/ 1440110 h 1621549"/>
                <a:gd name="connsiteX7" fmla="*/ 501078 w 874826"/>
                <a:gd name="connsiteY7" fmla="*/ 1502243 h 1621549"/>
                <a:gd name="connsiteX8" fmla="*/ 439540 w 874826"/>
                <a:gd name="connsiteY8" fmla="*/ 1564496 h 1621549"/>
                <a:gd name="connsiteX9" fmla="*/ 377917 w 874826"/>
                <a:gd name="connsiteY9" fmla="*/ 1502325 h 1621549"/>
                <a:gd name="connsiteX10" fmla="*/ 874721 w 874826"/>
                <a:gd name="connsiteY10" fmla="*/ 1558416 h 1621549"/>
                <a:gd name="connsiteX11" fmla="*/ 874826 w 874826"/>
                <a:gd name="connsiteY11" fmla="*/ 1558420 h 1621549"/>
                <a:gd name="connsiteX12" fmla="*/ 873802 w 874826"/>
                <a:gd name="connsiteY12" fmla="*/ 62086 h 1621549"/>
                <a:gd name="connsiteX13" fmla="*/ 873802 w 874826"/>
                <a:gd name="connsiteY13" fmla="*/ 62075 h 1621549"/>
                <a:gd name="connsiteX14" fmla="*/ 873802 w 874826"/>
                <a:gd name="connsiteY14" fmla="*/ 61772 h 1621549"/>
                <a:gd name="connsiteX15" fmla="*/ 873778 w 874826"/>
                <a:gd name="connsiteY15" fmla="*/ 61776 h 1621549"/>
                <a:gd name="connsiteX16" fmla="*/ 811632 w 874826"/>
                <a:gd name="connsiteY16" fmla="*/ 0 h 1621549"/>
                <a:gd name="connsiteX17" fmla="*/ 810968 w 874826"/>
                <a:gd name="connsiteY17" fmla="*/ 24 h 1621549"/>
                <a:gd name="connsiteX18" fmla="*/ 810968 w 874826"/>
                <a:gd name="connsiteY18" fmla="*/ 1 h 1621549"/>
                <a:gd name="connsiteX19" fmla="*/ 671416 w 874826"/>
                <a:gd name="connsiteY19" fmla="*/ 100 h 1621549"/>
                <a:gd name="connsiteX20" fmla="*/ 264288 w 874826"/>
                <a:gd name="connsiteY20" fmla="*/ 376 h 1621549"/>
                <a:gd name="connsiteX21" fmla="*/ 62027 w 874826"/>
                <a:gd name="connsiteY21" fmla="*/ 515 h 1621549"/>
                <a:gd name="connsiteX22" fmla="*/ 11 w 874826"/>
                <a:gd name="connsiteY22" fmla="*/ 62369 h 1621549"/>
                <a:gd name="connsiteX23" fmla="*/ 0 w 874826"/>
                <a:gd name="connsiteY23" fmla="*/ 62373 h 1621549"/>
                <a:gd name="connsiteX24" fmla="*/ 1025 w 874826"/>
                <a:gd name="connsiteY24" fmla="*/ 1558999 h 1621549"/>
                <a:gd name="connsiteX25" fmla="*/ 1117 w 874826"/>
                <a:gd name="connsiteY25" fmla="*/ 1559003 h 1621549"/>
                <a:gd name="connsiteX26" fmla="*/ 1026 w 874826"/>
                <a:gd name="connsiteY26" fmla="*/ 1560967 h 1621549"/>
                <a:gd name="connsiteX27" fmla="*/ 63928 w 874826"/>
                <a:gd name="connsiteY27" fmla="*/ 1621550 h 1621549"/>
                <a:gd name="connsiteX28" fmla="*/ 65452 w 874826"/>
                <a:gd name="connsiteY28" fmla="*/ 1621467 h 1621549"/>
                <a:gd name="connsiteX29" fmla="*/ 65452 w 874826"/>
                <a:gd name="connsiteY29" fmla="*/ 1621548 h 1621549"/>
                <a:gd name="connsiteX30" fmla="*/ 813590 w 874826"/>
                <a:gd name="connsiteY30" fmla="*/ 1621043 h 1621549"/>
                <a:gd name="connsiteX31" fmla="*/ 813589 w 874826"/>
                <a:gd name="connsiteY31" fmla="*/ 1621039 h 1621549"/>
                <a:gd name="connsiteX32" fmla="*/ 874815 w 874826"/>
                <a:gd name="connsiteY32" fmla="*/ 1560370 h 1621549"/>
                <a:gd name="connsiteX33" fmla="*/ 874721 w 874826"/>
                <a:gd name="connsiteY33" fmla="*/ 1558416 h 16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4826" h="1621549">
                  <a:moveTo>
                    <a:pt x="822913" y="1375240"/>
                  </a:moveTo>
                  <a:lnTo>
                    <a:pt x="52627" y="1375770"/>
                  </a:lnTo>
                  <a:lnTo>
                    <a:pt x="51772" y="127184"/>
                  </a:lnTo>
                  <a:lnTo>
                    <a:pt x="822059" y="126661"/>
                  </a:lnTo>
                  <a:lnTo>
                    <a:pt x="822913" y="1375240"/>
                  </a:lnTo>
                  <a:close/>
                  <a:moveTo>
                    <a:pt x="377917" y="1502325"/>
                  </a:moveTo>
                  <a:cubicBezTo>
                    <a:pt x="377894" y="1467997"/>
                    <a:pt x="405443" y="1440132"/>
                    <a:pt x="439455" y="1440110"/>
                  </a:cubicBezTo>
                  <a:cubicBezTo>
                    <a:pt x="473479" y="1440087"/>
                    <a:pt x="501055" y="1467913"/>
                    <a:pt x="501078" y="1502243"/>
                  </a:cubicBezTo>
                  <a:cubicBezTo>
                    <a:pt x="501102" y="1536557"/>
                    <a:pt x="473564" y="1564470"/>
                    <a:pt x="439540" y="1564496"/>
                  </a:cubicBezTo>
                  <a:cubicBezTo>
                    <a:pt x="405529" y="1564471"/>
                    <a:pt x="377940" y="1536641"/>
                    <a:pt x="377917" y="1502325"/>
                  </a:cubicBezTo>
                  <a:moveTo>
                    <a:pt x="874721" y="1558416"/>
                  </a:moveTo>
                  <a:lnTo>
                    <a:pt x="874826" y="1558420"/>
                  </a:lnTo>
                  <a:lnTo>
                    <a:pt x="873802" y="62086"/>
                  </a:lnTo>
                  <a:lnTo>
                    <a:pt x="873802" y="62075"/>
                  </a:lnTo>
                  <a:lnTo>
                    <a:pt x="873802" y="61772"/>
                  </a:lnTo>
                  <a:lnTo>
                    <a:pt x="873778" y="61776"/>
                  </a:lnTo>
                  <a:cubicBezTo>
                    <a:pt x="873592" y="27608"/>
                    <a:pt x="845854" y="-24"/>
                    <a:pt x="811632" y="0"/>
                  </a:cubicBezTo>
                  <a:cubicBezTo>
                    <a:pt x="811387" y="0"/>
                    <a:pt x="811189" y="24"/>
                    <a:pt x="810968" y="24"/>
                  </a:cubicBezTo>
                  <a:lnTo>
                    <a:pt x="810968" y="1"/>
                  </a:lnTo>
                  <a:lnTo>
                    <a:pt x="671416" y="100"/>
                  </a:lnTo>
                  <a:lnTo>
                    <a:pt x="264288" y="376"/>
                  </a:lnTo>
                  <a:lnTo>
                    <a:pt x="62027" y="515"/>
                  </a:lnTo>
                  <a:cubicBezTo>
                    <a:pt x="27851" y="559"/>
                    <a:pt x="174" y="28228"/>
                    <a:pt x="11" y="62369"/>
                  </a:cubicBezTo>
                  <a:lnTo>
                    <a:pt x="0" y="62373"/>
                  </a:lnTo>
                  <a:lnTo>
                    <a:pt x="1025" y="1558999"/>
                  </a:lnTo>
                  <a:lnTo>
                    <a:pt x="1117" y="1559003"/>
                  </a:lnTo>
                  <a:cubicBezTo>
                    <a:pt x="1095" y="1559650"/>
                    <a:pt x="1026" y="1560291"/>
                    <a:pt x="1026" y="1560967"/>
                  </a:cubicBezTo>
                  <a:cubicBezTo>
                    <a:pt x="1049" y="1594444"/>
                    <a:pt x="29206" y="1621574"/>
                    <a:pt x="63928" y="1621550"/>
                  </a:cubicBezTo>
                  <a:cubicBezTo>
                    <a:pt x="64440" y="1621550"/>
                    <a:pt x="64941" y="1621479"/>
                    <a:pt x="65452" y="1621467"/>
                  </a:cubicBezTo>
                  <a:lnTo>
                    <a:pt x="65452" y="1621548"/>
                  </a:lnTo>
                  <a:lnTo>
                    <a:pt x="813590" y="1621043"/>
                  </a:lnTo>
                  <a:lnTo>
                    <a:pt x="813589" y="1621039"/>
                  </a:lnTo>
                  <a:cubicBezTo>
                    <a:pt x="847370" y="1621016"/>
                    <a:pt x="874838" y="1593860"/>
                    <a:pt x="874815" y="1560370"/>
                  </a:cubicBezTo>
                  <a:cubicBezTo>
                    <a:pt x="874827" y="1559707"/>
                    <a:pt x="874746" y="1559056"/>
                    <a:pt x="874721" y="1558416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BB9993-0875-D81D-B9B0-5F0B843B9D3E}"/>
                </a:ext>
              </a:extLst>
            </p:cNvPr>
            <p:cNvSpPr/>
            <p:nvPr/>
          </p:nvSpPr>
          <p:spPr>
            <a:xfrm>
              <a:off x="9490831" y="4947672"/>
              <a:ext cx="230598" cy="232891"/>
            </a:xfrm>
            <a:custGeom>
              <a:avLst/>
              <a:gdLst>
                <a:gd name="connsiteX0" fmla="*/ 61538 w 123160"/>
                <a:gd name="connsiteY0" fmla="*/ 0 h 124385"/>
                <a:gd name="connsiteX1" fmla="*/ 123161 w 123160"/>
                <a:gd name="connsiteY1" fmla="*/ 62133 h 124385"/>
                <a:gd name="connsiteX2" fmla="*/ 61623 w 123160"/>
                <a:gd name="connsiteY2" fmla="*/ 124386 h 124385"/>
                <a:gd name="connsiteX3" fmla="*/ 0 w 123160"/>
                <a:gd name="connsiteY3" fmla="*/ 62216 h 124385"/>
                <a:gd name="connsiteX4" fmla="*/ 61538 w 123160"/>
                <a:gd name="connsiteY4" fmla="*/ 0 h 12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60" h="124385">
                  <a:moveTo>
                    <a:pt x="61538" y="0"/>
                  </a:moveTo>
                  <a:cubicBezTo>
                    <a:pt x="95561" y="-23"/>
                    <a:pt x="123137" y="27804"/>
                    <a:pt x="123161" y="62133"/>
                  </a:cubicBezTo>
                  <a:cubicBezTo>
                    <a:pt x="123185" y="96447"/>
                    <a:pt x="95647" y="124360"/>
                    <a:pt x="61623" y="124386"/>
                  </a:cubicBezTo>
                  <a:cubicBezTo>
                    <a:pt x="27612" y="124361"/>
                    <a:pt x="23" y="96531"/>
                    <a:pt x="0" y="62216"/>
                  </a:cubicBezTo>
                  <a:cubicBezTo>
                    <a:pt x="-24" y="27887"/>
                    <a:pt x="27525" y="22"/>
                    <a:pt x="61538" y="0"/>
                  </a:cubicBezTo>
                  <a:close/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9561AD-4593-13F7-FB5C-543238D2BF0D}"/>
                </a:ext>
              </a:extLst>
            </p:cNvPr>
            <p:cNvSpPr/>
            <p:nvPr/>
          </p:nvSpPr>
          <p:spPr>
            <a:xfrm>
              <a:off x="10743713" y="2459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0 h 1"/>
                <a:gd name="connsiteX3" fmla="*/ 0 w 3392"/>
                <a:gd name="connsiteY3" fmla="*/ 0 h 1"/>
                <a:gd name="connsiteX4" fmla="*/ 0 w 3392"/>
                <a:gd name="connsiteY4" fmla="*/ 1 h 1"/>
                <a:gd name="connsiteX5" fmla="*/ 0 w 3392"/>
                <a:gd name="connsiteY5" fmla="*/ 0 h 1"/>
                <a:gd name="connsiteX6" fmla="*/ 0 w 3392"/>
                <a:gd name="connsiteY6" fmla="*/ 0 h 1"/>
                <a:gd name="connsiteX7" fmla="*/ 0 w 3392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EDF2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4C1140B-BB7E-FA5C-C095-6460B51A0CCB}"/>
                </a:ext>
              </a:extLst>
            </p:cNvPr>
            <p:cNvSpPr/>
            <p:nvPr/>
          </p:nvSpPr>
          <p:spPr>
            <a:xfrm>
              <a:off x="10707712" y="3792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2 h 1"/>
                <a:gd name="connsiteX3" fmla="*/ 0 w 3392"/>
                <a:gd name="connsiteY3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B0C990-D059-A844-0167-12F66B6039E9}"/>
                </a:ext>
              </a:extLst>
            </p:cNvPr>
            <p:cNvSpPr/>
            <p:nvPr/>
          </p:nvSpPr>
          <p:spPr>
            <a:xfrm>
              <a:off x="9228147" y="3789118"/>
              <a:ext cx="274573" cy="418332"/>
            </a:xfrm>
            <a:custGeom>
              <a:avLst/>
              <a:gdLst>
                <a:gd name="connsiteX0" fmla="*/ 141014 w 146647"/>
                <a:gd name="connsiteY0" fmla="*/ 94300 h 223427"/>
                <a:gd name="connsiteX1" fmla="*/ 144236 w 146647"/>
                <a:gd name="connsiteY1" fmla="*/ 109448 h 223427"/>
                <a:gd name="connsiteX2" fmla="*/ 137097 w 146647"/>
                <a:gd name="connsiteY2" fmla="*/ 188480 h 223427"/>
                <a:gd name="connsiteX3" fmla="*/ 92208 w 146647"/>
                <a:gd name="connsiteY3" fmla="*/ 223428 h 223427"/>
                <a:gd name="connsiteX4" fmla="*/ 37082 w 146647"/>
                <a:gd name="connsiteY4" fmla="*/ 192845 h 223427"/>
                <a:gd name="connsiteX5" fmla="*/ 22025 w 146647"/>
                <a:gd name="connsiteY5" fmla="*/ 170592 h 223427"/>
                <a:gd name="connsiteX6" fmla="*/ 15634 w 146647"/>
                <a:gd name="connsiteY6" fmla="*/ 157706 h 223427"/>
                <a:gd name="connsiteX7" fmla="*/ 5696 w 146647"/>
                <a:gd name="connsiteY7" fmla="*/ 128961 h 223427"/>
                <a:gd name="connsiteX8" fmla="*/ 5507 w 146647"/>
                <a:gd name="connsiteY8" fmla="*/ 45784 h 223427"/>
                <a:gd name="connsiteX9" fmla="*/ 45062 w 146647"/>
                <a:gd name="connsiteY9" fmla="*/ 1176 h 223427"/>
                <a:gd name="connsiteX10" fmla="*/ 101192 w 146647"/>
                <a:gd name="connsiteY10" fmla="*/ 21274 h 223427"/>
                <a:gd name="connsiteX11" fmla="*/ 141014 w 146647"/>
                <a:gd name="connsiteY11" fmla="*/ 94300 h 2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647" h="223427">
                  <a:moveTo>
                    <a:pt x="141014" y="94300"/>
                  </a:moveTo>
                  <a:lnTo>
                    <a:pt x="144236" y="109448"/>
                  </a:lnTo>
                  <a:cubicBezTo>
                    <a:pt x="149043" y="140393"/>
                    <a:pt x="146664" y="166737"/>
                    <a:pt x="137097" y="188480"/>
                  </a:cubicBezTo>
                  <a:cubicBezTo>
                    <a:pt x="127429" y="210233"/>
                    <a:pt x="112466" y="221882"/>
                    <a:pt x="92208" y="223428"/>
                  </a:cubicBezTo>
                  <a:cubicBezTo>
                    <a:pt x="72487" y="223386"/>
                    <a:pt x="54111" y="213191"/>
                    <a:pt x="37082" y="192845"/>
                  </a:cubicBezTo>
                  <a:cubicBezTo>
                    <a:pt x="31609" y="186260"/>
                    <a:pt x="26590" y="178843"/>
                    <a:pt x="22025" y="170592"/>
                  </a:cubicBezTo>
                  <a:lnTo>
                    <a:pt x="15634" y="157706"/>
                  </a:lnTo>
                  <a:cubicBezTo>
                    <a:pt x="11638" y="148735"/>
                    <a:pt x="8326" y="139153"/>
                    <a:pt x="5696" y="128961"/>
                  </a:cubicBezTo>
                  <a:cubicBezTo>
                    <a:pt x="-1835" y="97547"/>
                    <a:pt x="-1898" y="69821"/>
                    <a:pt x="5507" y="45784"/>
                  </a:cubicBezTo>
                  <a:cubicBezTo>
                    <a:pt x="12912" y="21746"/>
                    <a:pt x="26098" y="6876"/>
                    <a:pt x="45062" y="1176"/>
                  </a:cubicBezTo>
                  <a:cubicBezTo>
                    <a:pt x="64432" y="-2943"/>
                    <a:pt x="83143" y="3756"/>
                    <a:pt x="101192" y="21274"/>
                  </a:cubicBezTo>
                  <a:cubicBezTo>
                    <a:pt x="119242" y="38791"/>
                    <a:pt x="132515" y="63133"/>
                    <a:pt x="141014" y="94300"/>
                  </a:cubicBezTo>
                </a:path>
              </a:pathLst>
            </a:custGeom>
            <a:solidFill>
              <a:srgbClr val="FF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512031-2667-BAD1-838B-A7DE065CE992}"/>
                </a:ext>
              </a:extLst>
            </p:cNvPr>
            <p:cNvSpPr/>
            <p:nvPr/>
          </p:nvSpPr>
          <p:spPr>
            <a:xfrm>
              <a:off x="8563788" y="3402071"/>
              <a:ext cx="990137" cy="1230171"/>
            </a:xfrm>
            <a:custGeom>
              <a:avLst/>
              <a:gdLst>
                <a:gd name="connsiteX0" fmla="*/ 373360 w 528823"/>
                <a:gd name="connsiteY0" fmla="*/ 186796 h 657023"/>
                <a:gd name="connsiteX1" fmla="*/ 325512 w 528823"/>
                <a:gd name="connsiteY1" fmla="*/ 0 h 657023"/>
                <a:gd name="connsiteX2" fmla="*/ 281612 w 528823"/>
                <a:gd name="connsiteY2" fmla="*/ 11246 h 657023"/>
                <a:gd name="connsiteX3" fmla="*/ 291452 w 528823"/>
                <a:gd name="connsiteY3" fmla="*/ 49659 h 657023"/>
                <a:gd name="connsiteX4" fmla="*/ 0 w 528823"/>
                <a:gd name="connsiteY4" fmla="*/ 281578 h 657023"/>
                <a:gd name="connsiteX5" fmla="*/ 71300 w 528823"/>
                <a:gd name="connsiteY5" fmla="*/ 559936 h 657023"/>
                <a:gd name="connsiteX6" fmla="*/ 437188 w 528823"/>
                <a:gd name="connsiteY6" fmla="*/ 618612 h 657023"/>
                <a:gd name="connsiteX7" fmla="*/ 447027 w 528823"/>
                <a:gd name="connsiteY7" fmla="*/ 657023 h 657023"/>
                <a:gd name="connsiteX8" fmla="*/ 490928 w 528823"/>
                <a:gd name="connsiteY8" fmla="*/ 645781 h 657023"/>
                <a:gd name="connsiteX9" fmla="*/ 443079 w 528823"/>
                <a:gd name="connsiteY9" fmla="*/ 458980 h 657023"/>
                <a:gd name="connsiteX10" fmla="*/ 524337 w 528823"/>
                <a:gd name="connsiteY10" fmla="*/ 293146 h 657023"/>
                <a:gd name="connsiteX11" fmla="*/ 373360 w 528823"/>
                <a:gd name="connsiteY11" fmla="*/ 186796 h 657023"/>
                <a:gd name="connsiteX12" fmla="*/ 431665 w 528823"/>
                <a:gd name="connsiteY12" fmla="*/ 414419 h 657023"/>
                <a:gd name="connsiteX13" fmla="*/ 384718 w 528823"/>
                <a:gd name="connsiteY13" fmla="*/ 231140 h 657023"/>
                <a:gd name="connsiteX14" fmla="*/ 480437 w 528823"/>
                <a:gd name="connsiteY14" fmla="*/ 304393 h 657023"/>
                <a:gd name="connsiteX15" fmla="*/ 431665 w 528823"/>
                <a:gd name="connsiteY15" fmla="*/ 414419 h 6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8823" h="657023">
                  <a:moveTo>
                    <a:pt x="373360" y="186796"/>
                  </a:moveTo>
                  <a:lnTo>
                    <a:pt x="325512" y="0"/>
                  </a:lnTo>
                  <a:lnTo>
                    <a:pt x="281612" y="11246"/>
                  </a:lnTo>
                  <a:lnTo>
                    <a:pt x="291452" y="49659"/>
                  </a:lnTo>
                  <a:cubicBezTo>
                    <a:pt x="194839" y="208121"/>
                    <a:pt x="73407" y="262728"/>
                    <a:pt x="0" y="281578"/>
                  </a:cubicBezTo>
                  <a:lnTo>
                    <a:pt x="71300" y="559936"/>
                  </a:lnTo>
                  <a:cubicBezTo>
                    <a:pt x="143946" y="539319"/>
                    <a:pt x="276135" y="525875"/>
                    <a:pt x="437188" y="618612"/>
                  </a:cubicBezTo>
                  <a:lnTo>
                    <a:pt x="447027" y="657023"/>
                  </a:lnTo>
                  <a:lnTo>
                    <a:pt x="490928" y="645781"/>
                  </a:lnTo>
                  <a:lnTo>
                    <a:pt x="443079" y="458980"/>
                  </a:lnTo>
                  <a:cubicBezTo>
                    <a:pt x="506289" y="431795"/>
                    <a:pt x="541936" y="361852"/>
                    <a:pt x="524337" y="293146"/>
                  </a:cubicBezTo>
                  <a:cubicBezTo>
                    <a:pt x="506739" y="224438"/>
                    <a:pt x="441855" y="180247"/>
                    <a:pt x="373360" y="186796"/>
                  </a:cubicBezTo>
                  <a:close/>
                  <a:moveTo>
                    <a:pt x="431665" y="414419"/>
                  </a:moveTo>
                  <a:lnTo>
                    <a:pt x="384718" y="231140"/>
                  </a:lnTo>
                  <a:cubicBezTo>
                    <a:pt x="428790" y="230606"/>
                    <a:pt x="469080" y="260054"/>
                    <a:pt x="480437" y="304393"/>
                  </a:cubicBezTo>
                  <a:cubicBezTo>
                    <a:pt x="491795" y="348732"/>
                    <a:pt x="470623" y="393916"/>
                    <a:pt x="431665" y="414419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479626-42D7-B82C-1265-C4B4AD933F44}"/>
                </a:ext>
              </a:extLst>
            </p:cNvPr>
            <p:cNvSpPr/>
            <p:nvPr/>
          </p:nvSpPr>
          <p:spPr>
            <a:xfrm>
              <a:off x="8414063" y="3883102"/>
              <a:ext cx="367033" cy="620245"/>
            </a:xfrm>
            <a:custGeom>
              <a:avLst/>
              <a:gdLst>
                <a:gd name="connsiteX0" fmla="*/ 0 w 196029"/>
                <a:gd name="connsiteY0" fmla="*/ 30476 h 331267"/>
                <a:gd name="connsiteX1" fmla="*/ 59492 w 196029"/>
                <a:gd name="connsiteY1" fmla="*/ 15238 h 331267"/>
                <a:gd name="connsiteX2" fmla="*/ 118984 w 196029"/>
                <a:gd name="connsiteY2" fmla="*/ 0 h 331267"/>
                <a:gd name="connsiteX3" fmla="*/ 196030 w 196029"/>
                <a:gd name="connsiteY3" fmla="*/ 300792 h 331267"/>
                <a:gd name="connsiteX4" fmla="*/ 77047 w 196029"/>
                <a:gd name="connsiteY4" fmla="*/ 331267 h 331267"/>
                <a:gd name="connsiteX5" fmla="*/ 0 w 196029"/>
                <a:gd name="connsiteY5" fmla="*/ 30476 h 33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29" h="331267">
                  <a:moveTo>
                    <a:pt x="0" y="30476"/>
                  </a:moveTo>
                  <a:lnTo>
                    <a:pt x="59492" y="15238"/>
                  </a:lnTo>
                  <a:lnTo>
                    <a:pt x="118984" y="0"/>
                  </a:lnTo>
                  <a:cubicBezTo>
                    <a:pt x="144665" y="100263"/>
                    <a:pt x="170348" y="200527"/>
                    <a:pt x="196030" y="300792"/>
                  </a:cubicBezTo>
                  <a:cubicBezTo>
                    <a:pt x="156369" y="310951"/>
                    <a:pt x="116708" y="321109"/>
                    <a:pt x="77047" y="331267"/>
                  </a:cubicBezTo>
                  <a:cubicBezTo>
                    <a:pt x="51364" y="231004"/>
                    <a:pt x="25682" y="130740"/>
                    <a:pt x="0" y="30476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CF93C3D-1A46-1F85-5BA1-A988A5F8D664}"/>
                </a:ext>
              </a:extLst>
            </p:cNvPr>
            <p:cNvSpPr/>
            <p:nvPr/>
          </p:nvSpPr>
          <p:spPr>
            <a:xfrm>
              <a:off x="7879395" y="3915254"/>
              <a:ext cx="868356" cy="1148636"/>
            </a:xfrm>
            <a:custGeom>
              <a:avLst/>
              <a:gdLst>
                <a:gd name="connsiteX0" fmla="*/ 433337 w 463781"/>
                <a:gd name="connsiteY0" fmla="*/ 456681 h 613476"/>
                <a:gd name="connsiteX1" fmla="*/ 348789 w 463781"/>
                <a:gd name="connsiteY1" fmla="*/ 319279 h 613476"/>
                <a:gd name="connsiteX2" fmla="*/ 395543 w 463781"/>
                <a:gd name="connsiteY2" fmla="*/ 307304 h 613476"/>
                <a:gd name="connsiteX3" fmla="*/ 316829 w 463781"/>
                <a:gd name="connsiteY3" fmla="*/ 0 h 613476"/>
                <a:gd name="connsiteX4" fmla="*/ 119275 w 463781"/>
                <a:gd name="connsiteY4" fmla="*/ 50605 h 613476"/>
                <a:gd name="connsiteX5" fmla="*/ 4979 w 463781"/>
                <a:gd name="connsiteY5" fmla="*/ 243611 h 613476"/>
                <a:gd name="connsiteX6" fmla="*/ 174216 w 463781"/>
                <a:gd name="connsiteY6" fmla="*/ 361895 h 613476"/>
                <a:gd name="connsiteX7" fmla="*/ 299953 w 463781"/>
                <a:gd name="connsiteY7" fmla="*/ 570605 h 613476"/>
                <a:gd name="connsiteX8" fmla="*/ 354922 w 463781"/>
                <a:gd name="connsiteY8" fmla="*/ 610791 h 613476"/>
                <a:gd name="connsiteX9" fmla="*/ 397954 w 463781"/>
                <a:gd name="connsiteY9" fmla="*/ 610762 h 613476"/>
                <a:gd name="connsiteX10" fmla="*/ 422241 w 463781"/>
                <a:gd name="connsiteY10" fmla="*/ 600568 h 613476"/>
                <a:gd name="connsiteX11" fmla="*/ 463256 w 463781"/>
                <a:gd name="connsiteY11" fmla="*/ 536966 h 613476"/>
                <a:gd name="connsiteX12" fmla="*/ 433337 w 463781"/>
                <a:gd name="connsiteY12" fmla="*/ 456681 h 6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781" h="613476">
                  <a:moveTo>
                    <a:pt x="433337" y="456681"/>
                  </a:moveTo>
                  <a:cubicBezTo>
                    <a:pt x="373815" y="398719"/>
                    <a:pt x="355315" y="354802"/>
                    <a:pt x="348789" y="319279"/>
                  </a:cubicBezTo>
                  <a:lnTo>
                    <a:pt x="395543" y="307304"/>
                  </a:lnTo>
                  <a:lnTo>
                    <a:pt x="316829" y="0"/>
                  </a:lnTo>
                  <a:lnTo>
                    <a:pt x="119275" y="50605"/>
                  </a:lnTo>
                  <a:cubicBezTo>
                    <a:pt x="34547" y="72305"/>
                    <a:pt x="-16722" y="158886"/>
                    <a:pt x="4979" y="243611"/>
                  </a:cubicBezTo>
                  <a:cubicBezTo>
                    <a:pt x="24657" y="320438"/>
                    <a:pt x="97594" y="369588"/>
                    <a:pt x="174216" y="361895"/>
                  </a:cubicBezTo>
                  <a:lnTo>
                    <a:pt x="299953" y="570605"/>
                  </a:lnTo>
                  <a:cubicBezTo>
                    <a:pt x="312219" y="591094"/>
                    <a:pt x="331753" y="605262"/>
                    <a:pt x="354922" y="610791"/>
                  </a:cubicBezTo>
                  <a:cubicBezTo>
                    <a:pt x="369176" y="614392"/>
                    <a:pt x="383904" y="614360"/>
                    <a:pt x="397954" y="610762"/>
                  </a:cubicBezTo>
                  <a:cubicBezTo>
                    <a:pt x="406295" y="608625"/>
                    <a:pt x="414519" y="605113"/>
                    <a:pt x="422241" y="600568"/>
                  </a:cubicBezTo>
                  <a:cubicBezTo>
                    <a:pt x="445460" y="586200"/>
                    <a:pt x="460059" y="563750"/>
                    <a:pt x="463256" y="536966"/>
                  </a:cubicBezTo>
                  <a:cubicBezTo>
                    <a:pt x="466388" y="508095"/>
                    <a:pt x="455387" y="477934"/>
                    <a:pt x="433337" y="45668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EDE8A2-0EF6-47C6-7FAD-D48DF643883E}"/>
                </a:ext>
              </a:extLst>
            </p:cNvPr>
            <p:cNvSpPr/>
            <p:nvPr/>
          </p:nvSpPr>
          <p:spPr>
            <a:xfrm>
              <a:off x="8643011" y="4383096"/>
              <a:ext cx="0" cy="4"/>
            </a:xfrm>
            <a:custGeom>
              <a:avLst/>
              <a:gdLst>
                <a:gd name="connsiteX0" fmla="*/ 0 w 0"/>
                <a:gd name="connsiteY0" fmla="*/ 0 h 2"/>
                <a:gd name="connsiteX1" fmla="*/ 1 w 0"/>
                <a:gd name="connsiteY1" fmla="*/ 2 h 2"/>
                <a:gd name="connsiteX2" fmla="*/ 0 w 0"/>
                <a:gd name="connsiteY2" fmla="*/ 2 h 2"/>
                <a:gd name="connsiteX3" fmla="*/ 0 w 0"/>
                <a:gd name="connsiteY3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">
                  <a:moveTo>
                    <a:pt x="0" y="0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BE85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61AC75-C5BE-6F7A-8432-5F8747FDB109}"/>
                </a:ext>
              </a:extLst>
            </p:cNvPr>
            <p:cNvSpPr/>
            <p:nvPr/>
          </p:nvSpPr>
          <p:spPr>
            <a:xfrm>
              <a:off x="9107299" y="3407866"/>
              <a:ext cx="350298" cy="1221603"/>
            </a:xfrm>
            <a:custGeom>
              <a:avLst/>
              <a:gdLst>
                <a:gd name="connsiteX0" fmla="*/ 0 w 187091"/>
                <a:gd name="connsiteY0" fmla="*/ 5473 h 652447"/>
                <a:gd name="connsiteX1" fmla="*/ 10686 w 187091"/>
                <a:gd name="connsiteY1" fmla="*/ 2737 h 652447"/>
                <a:gd name="connsiteX2" fmla="*/ 21371 w 187091"/>
                <a:gd name="connsiteY2" fmla="*/ 0 h 652447"/>
                <a:gd name="connsiteX3" fmla="*/ 187092 w 187091"/>
                <a:gd name="connsiteY3" fmla="*/ 646973 h 652447"/>
                <a:gd name="connsiteX4" fmla="*/ 165721 w 187091"/>
                <a:gd name="connsiteY4" fmla="*/ 652447 h 652447"/>
                <a:gd name="connsiteX5" fmla="*/ 0 w 187091"/>
                <a:gd name="connsiteY5" fmla="*/ 5473 h 6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091" h="652447">
                  <a:moveTo>
                    <a:pt x="0" y="5473"/>
                  </a:moveTo>
                  <a:lnTo>
                    <a:pt x="10686" y="2737"/>
                  </a:lnTo>
                  <a:lnTo>
                    <a:pt x="21371" y="0"/>
                  </a:lnTo>
                  <a:cubicBezTo>
                    <a:pt x="76612" y="215656"/>
                    <a:pt x="131852" y="431314"/>
                    <a:pt x="187092" y="646973"/>
                  </a:cubicBezTo>
                  <a:cubicBezTo>
                    <a:pt x="179968" y="648797"/>
                    <a:pt x="172844" y="650622"/>
                    <a:pt x="165721" y="652447"/>
                  </a:cubicBezTo>
                  <a:cubicBezTo>
                    <a:pt x="110481" y="436788"/>
                    <a:pt x="55240" y="221130"/>
                    <a:pt x="0" y="5473"/>
                  </a:cubicBezTo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8D7755-D855-DA29-0601-216FF0D3BE77}"/>
                </a:ext>
              </a:extLst>
            </p:cNvPr>
            <p:cNvSpPr/>
            <p:nvPr/>
          </p:nvSpPr>
          <p:spPr>
            <a:xfrm>
              <a:off x="9254802" y="3747230"/>
              <a:ext cx="319798" cy="515047"/>
            </a:xfrm>
            <a:custGeom>
              <a:avLst/>
              <a:gdLst>
                <a:gd name="connsiteX0" fmla="*/ 0 w 170801"/>
                <a:gd name="connsiteY0" fmla="*/ 3231 h 275082"/>
                <a:gd name="connsiteX1" fmla="*/ 72171 w 170801"/>
                <a:gd name="connsiteY1" fmla="*/ 275082 h 275082"/>
                <a:gd name="connsiteX2" fmla="*/ 122185 w 170801"/>
                <a:gd name="connsiteY2" fmla="*/ 247625 h 275082"/>
                <a:gd name="connsiteX3" fmla="*/ 155027 w 170801"/>
                <a:gd name="connsiteY3" fmla="*/ 205973 h 275082"/>
                <a:gd name="connsiteX4" fmla="*/ 169454 w 170801"/>
                <a:gd name="connsiteY4" fmla="*/ 160807 h 275082"/>
                <a:gd name="connsiteX5" fmla="*/ 170742 w 170801"/>
                <a:gd name="connsiteY5" fmla="*/ 136250 h 275082"/>
                <a:gd name="connsiteX6" fmla="*/ 169905 w 170801"/>
                <a:gd name="connsiteY6" fmla="*/ 123477 h 275082"/>
                <a:gd name="connsiteX7" fmla="*/ 166241 w 170801"/>
                <a:gd name="connsiteY7" fmla="*/ 104660 h 275082"/>
                <a:gd name="connsiteX8" fmla="*/ 144995 w 170801"/>
                <a:gd name="connsiteY8" fmla="*/ 59327 h 275082"/>
                <a:gd name="connsiteX9" fmla="*/ 129659 w 170801"/>
                <a:gd name="connsiteY9" fmla="*/ 40995 h 275082"/>
                <a:gd name="connsiteX10" fmla="*/ 120812 w 170801"/>
                <a:gd name="connsiteY10" fmla="*/ 32913 h 275082"/>
                <a:gd name="connsiteX11" fmla="*/ 100761 w 170801"/>
                <a:gd name="connsiteY11" fmla="*/ 18917 h 275082"/>
                <a:gd name="connsiteX12" fmla="*/ 69097 w 170801"/>
                <a:gd name="connsiteY12" fmla="*/ 5294 h 275082"/>
                <a:gd name="connsiteX13" fmla="*/ 46920 w 170801"/>
                <a:gd name="connsiteY13" fmla="*/ 875 h 275082"/>
                <a:gd name="connsiteX14" fmla="*/ 0 w 170801"/>
                <a:gd name="connsiteY14" fmla="*/ 3231 h 27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801" h="275082">
                  <a:moveTo>
                    <a:pt x="0" y="3231"/>
                  </a:moveTo>
                  <a:lnTo>
                    <a:pt x="72171" y="275082"/>
                  </a:lnTo>
                  <a:cubicBezTo>
                    <a:pt x="91201" y="269182"/>
                    <a:pt x="107873" y="260030"/>
                    <a:pt x="122185" y="247625"/>
                  </a:cubicBezTo>
                  <a:cubicBezTo>
                    <a:pt x="137506" y="233449"/>
                    <a:pt x="148453" y="219565"/>
                    <a:pt x="155027" y="205973"/>
                  </a:cubicBezTo>
                  <a:cubicBezTo>
                    <a:pt x="162469" y="191796"/>
                    <a:pt x="167278" y="176740"/>
                    <a:pt x="169454" y="160807"/>
                  </a:cubicBezTo>
                  <a:cubicBezTo>
                    <a:pt x="170542" y="152841"/>
                    <a:pt x="170971" y="144655"/>
                    <a:pt x="170742" y="136250"/>
                  </a:cubicBezTo>
                  <a:lnTo>
                    <a:pt x="169905" y="123477"/>
                  </a:lnTo>
                  <a:lnTo>
                    <a:pt x="166241" y="104660"/>
                  </a:lnTo>
                  <a:cubicBezTo>
                    <a:pt x="161254" y="87622"/>
                    <a:pt x="154172" y="72511"/>
                    <a:pt x="144995" y="59327"/>
                  </a:cubicBezTo>
                  <a:cubicBezTo>
                    <a:pt x="140407" y="52734"/>
                    <a:pt x="135295" y="46623"/>
                    <a:pt x="129659" y="40995"/>
                  </a:cubicBezTo>
                  <a:lnTo>
                    <a:pt x="120812" y="32913"/>
                  </a:lnTo>
                  <a:cubicBezTo>
                    <a:pt x="114653" y="27767"/>
                    <a:pt x="107969" y="23101"/>
                    <a:pt x="100761" y="18917"/>
                  </a:cubicBezTo>
                  <a:cubicBezTo>
                    <a:pt x="83454" y="10104"/>
                    <a:pt x="72899" y="5563"/>
                    <a:pt x="69097" y="5294"/>
                  </a:cubicBezTo>
                  <a:cubicBezTo>
                    <a:pt x="61847" y="3199"/>
                    <a:pt x="54455" y="1726"/>
                    <a:pt x="46920" y="875"/>
                  </a:cubicBezTo>
                  <a:cubicBezTo>
                    <a:pt x="31855" y="-829"/>
                    <a:pt x="16215" y="-44"/>
                    <a:pt x="0" y="323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7194E9-B874-F285-99ED-44D6A9117BC9}"/>
                </a:ext>
              </a:extLst>
            </p:cNvPr>
            <p:cNvSpPr/>
            <p:nvPr/>
          </p:nvSpPr>
          <p:spPr>
            <a:xfrm>
              <a:off x="7869352" y="4007847"/>
              <a:ext cx="362940" cy="595032"/>
            </a:xfrm>
            <a:custGeom>
              <a:avLst/>
              <a:gdLst>
                <a:gd name="connsiteX0" fmla="*/ 116239 w 193843"/>
                <a:gd name="connsiteY0" fmla="*/ 0 h 317801"/>
                <a:gd name="connsiteX1" fmla="*/ 193844 w 193843"/>
                <a:gd name="connsiteY1" fmla="*/ 314377 h 317801"/>
                <a:gd name="connsiteX2" fmla="*/ 128157 w 193843"/>
                <a:gd name="connsiteY2" fmla="*/ 314341 h 317801"/>
                <a:gd name="connsiteX3" fmla="*/ 71950 w 193843"/>
                <a:gd name="connsiteY3" fmla="*/ 290467 h 317801"/>
                <a:gd name="connsiteX4" fmla="*/ 32387 w 193843"/>
                <a:gd name="connsiteY4" fmla="*/ 252861 h 317801"/>
                <a:gd name="connsiteX5" fmla="*/ 17495 w 193843"/>
                <a:gd name="connsiteY5" fmla="*/ 228782 h 317801"/>
                <a:gd name="connsiteX6" fmla="*/ 11271 w 193843"/>
                <a:gd name="connsiteY6" fmla="*/ 215426 h 317801"/>
                <a:gd name="connsiteX7" fmla="*/ 4556 w 193843"/>
                <a:gd name="connsiteY7" fmla="*/ 194402 h 317801"/>
                <a:gd name="connsiteX8" fmla="*/ 912 w 193843"/>
                <a:gd name="connsiteY8" fmla="*/ 136879 h 317801"/>
                <a:gd name="connsiteX9" fmla="*/ 6249 w 193843"/>
                <a:gd name="connsiteY9" fmla="*/ 109884 h 317801"/>
                <a:gd name="connsiteX10" fmla="*/ 10706 w 193843"/>
                <a:gd name="connsiteY10" fmla="*/ 96830 h 317801"/>
                <a:gd name="connsiteX11" fmla="*/ 23201 w 193843"/>
                <a:gd name="connsiteY11" fmla="*/ 71604 h 317801"/>
                <a:gd name="connsiteX12" fmla="*/ 47626 w 193843"/>
                <a:gd name="connsiteY12" fmla="*/ 40323 h 317801"/>
                <a:gd name="connsiteX13" fmla="*/ 67568 w 193843"/>
                <a:gd name="connsiteY13" fmla="*/ 23590 h 317801"/>
                <a:gd name="connsiteX14" fmla="*/ 116239 w 193843"/>
                <a:gd name="connsiteY14" fmla="*/ 0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843" h="317801">
                  <a:moveTo>
                    <a:pt x="116239" y="0"/>
                  </a:moveTo>
                  <a:lnTo>
                    <a:pt x="193844" y="314377"/>
                  </a:lnTo>
                  <a:cubicBezTo>
                    <a:pt x="171367" y="318955"/>
                    <a:pt x="149472" y="318943"/>
                    <a:pt x="128157" y="314341"/>
                  </a:cubicBezTo>
                  <a:cubicBezTo>
                    <a:pt x="104844" y="308509"/>
                    <a:pt x="86108" y="300551"/>
                    <a:pt x="71950" y="290467"/>
                  </a:cubicBezTo>
                  <a:cubicBezTo>
                    <a:pt x="56590" y="280276"/>
                    <a:pt x="43402" y="267741"/>
                    <a:pt x="32387" y="252861"/>
                  </a:cubicBezTo>
                  <a:cubicBezTo>
                    <a:pt x="26880" y="245419"/>
                    <a:pt x="21916" y="237393"/>
                    <a:pt x="17495" y="228782"/>
                  </a:cubicBezTo>
                  <a:lnTo>
                    <a:pt x="11271" y="215426"/>
                  </a:lnTo>
                  <a:lnTo>
                    <a:pt x="4556" y="194402"/>
                  </a:lnTo>
                  <a:cubicBezTo>
                    <a:pt x="160" y="174442"/>
                    <a:pt x="-1055" y="155267"/>
                    <a:pt x="912" y="136879"/>
                  </a:cubicBezTo>
                  <a:cubicBezTo>
                    <a:pt x="1895" y="127684"/>
                    <a:pt x="3674" y="118686"/>
                    <a:pt x="6249" y="109884"/>
                  </a:cubicBezTo>
                  <a:lnTo>
                    <a:pt x="10706" y="96830"/>
                  </a:lnTo>
                  <a:cubicBezTo>
                    <a:pt x="14075" y="88223"/>
                    <a:pt x="18241" y="79815"/>
                    <a:pt x="23201" y="71604"/>
                  </a:cubicBezTo>
                  <a:cubicBezTo>
                    <a:pt x="35795" y="53128"/>
                    <a:pt x="43937" y="42701"/>
                    <a:pt x="47626" y="40323"/>
                  </a:cubicBezTo>
                  <a:cubicBezTo>
                    <a:pt x="53786" y="34196"/>
                    <a:pt x="60433" y="28619"/>
                    <a:pt x="67568" y="23590"/>
                  </a:cubicBezTo>
                  <a:cubicBezTo>
                    <a:pt x="81833" y="13531"/>
                    <a:pt x="98057" y="5668"/>
                    <a:pt x="116239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A382D6-3EAA-1632-E6C7-915664C862C1}"/>
                </a:ext>
              </a:extLst>
            </p:cNvPr>
            <p:cNvSpPr/>
            <p:nvPr/>
          </p:nvSpPr>
          <p:spPr>
            <a:xfrm>
              <a:off x="8103123" y="3266070"/>
              <a:ext cx="0" cy="2"/>
            </a:xfrm>
            <a:custGeom>
              <a:avLst/>
              <a:gdLst>
                <a:gd name="connsiteX0" fmla="*/ 0 w 0"/>
                <a:gd name="connsiteY0" fmla="*/ 0 h 1"/>
                <a:gd name="connsiteX1" fmla="*/ 0 w 0"/>
                <a:gd name="connsiteY1" fmla="*/ 0 h 1"/>
                <a:gd name="connsiteX2" fmla="*/ 0 w 0"/>
                <a:gd name="connsiteY2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72E74B9-0F2A-E506-EE48-8D0E99209533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0EBA4D-A275-3D3E-A5A2-2C52BCE0812D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7AB0BDC-EF27-DB1B-D465-96EF97B4F1BF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EE283F7-B635-F48C-C9B0-95F6C47326DC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9AE5CD1-FFCA-C6EC-2FC1-D861B6513427}"/>
                </a:ext>
              </a:extLst>
            </p:cNvPr>
            <p:cNvSpPr/>
            <p:nvPr/>
          </p:nvSpPr>
          <p:spPr>
            <a:xfrm>
              <a:off x="10544139" y="4241344"/>
              <a:ext cx="512960" cy="470828"/>
            </a:xfrm>
            <a:custGeom>
              <a:avLst/>
              <a:gdLst>
                <a:gd name="connsiteX0" fmla="*/ 194191 w 273967"/>
                <a:gd name="connsiteY0" fmla="*/ 105 h 251465"/>
                <a:gd name="connsiteX1" fmla="*/ 194016 w 273967"/>
                <a:gd name="connsiteY1" fmla="*/ 112 h 251465"/>
                <a:gd name="connsiteX2" fmla="*/ 149137 w 273967"/>
                <a:gd name="connsiteY2" fmla="*/ 21299 h 251465"/>
                <a:gd name="connsiteX3" fmla="*/ 135360 w 273967"/>
                <a:gd name="connsiteY3" fmla="*/ 42235 h 251465"/>
                <a:gd name="connsiteX4" fmla="*/ 135234 w 273967"/>
                <a:gd name="connsiteY4" fmla="*/ 42326 h 251465"/>
                <a:gd name="connsiteX5" fmla="*/ 132274 w 273967"/>
                <a:gd name="connsiteY5" fmla="*/ 38719 h 251465"/>
                <a:gd name="connsiteX6" fmla="*/ 100542 w 273967"/>
                <a:gd name="connsiteY6" fmla="*/ 11705 h 251465"/>
                <a:gd name="connsiteX7" fmla="*/ 69548 w 273967"/>
                <a:gd name="connsiteY7" fmla="*/ 6637 h 251465"/>
                <a:gd name="connsiteX8" fmla="*/ 60983 w 273967"/>
                <a:gd name="connsiteY8" fmla="*/ 7502 h 251465"/>
                <a:gd name="connsiteX9" fmla="*/ 18369 w 273967"/>
                <a:gd name="connsiteY9" fmla="*/ 29442 h 251465"/>
                <a:gd name="connsiteX10" fmla="*/ 530 w 273967"/>
                <a:gd name="connsiteY10" fmla="*/ 69219 h 251465"/>
                <a:gd name="connsiteX11" fmla="*/ 1812 w 273967"/>
                <a:gd name="connsiteY11" fmla="*/ 97848 h 251465"/>
                <a:gd name="connsiteX12" fmla="*/ 49082 w 273967"/>
                <a:gd name="connsiteY12" fmla="*/ 172837 h 251465"/>
                <a:gd name="connsiteX13" fmla="*/ 102997 w 273967"/>
                <a:gd name="connsiteY13" fmla="*/ 219950 h 251465"/>
                <a:gd name="connsiteX14" fmla="*/ 145316 w 273967"/>
                <a:gd name="connsiteY14" fmla="*/ 251450 h 251465"/>
                <a:gd name="connsiteX15" fmla="*/ 145386 w 273967"/>
                <a:gd name="connsiteY15" fmla="*/ 251465 h 251465"/>
                <a:gd name="connsiteX16" fmla="*/ 169866 w 273967"/>
                <a:gd name="connsiteY16" fmla="*/ 231070 h 251465"/>
                <a:gd name="connsiteX17" fmla="*/ 260449 w 273967"/>
                <a:gd name="connsiteY17" fmla="*/ 122989 h 251465"/>
                <a:gd name="connsiteX18" fmla="*/ 271832 w 273967"/>
                <a:gd name="connsiteY18" fmla="*/ 53737 h 251465"/>
                <a:gd name="connsiteX19" fmla="*/ 258774 w 273967"/>
                <a:gd name="connsiteY19" fmla="*/ 26635 h 251465"/>
                <a:gd name="connsiteX20" fmla="*/ 240940 w 273967"/>
                <a:gd name="connsiteY20" fmla="*/ 11100 h 251465"/>
                <a:gd name="connsiteX21" fmla="*/ 194191 w 273967"/>
                <a:gd name="connsiteY21" fmla="*/ 10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967" h="251465">
                  <a:moveTo>
                    <a:pt x="194191" y="105"/>
                  </a:moveTo>
                  <a:cubicBezTo>
                    <a:pt x="194132" y="107"/>
                    <a:pt x="194074" y="109"/>
                    <a:pt x="194016" y="112"/>
                  </a:cubicBezTo>
                  <a:cubicBezTo>
                    <a:pt x="176351" y="1024"/>
                    <a:pt x="160764" y="8409"/>
                    <a:pt x="149137" y="21299"/>
                  </a:cubicBezTo>
                  <a:cubicBezTo>
                    <a:pt x="143737" y="27335"/>
                    <a:pt x="140865" y="31693"/>
                    <a:pt x="135360" y="42235"/>
                  </a:cubicBezTo>
                  <a:cubicBezTo>
                    <a:pt x="135331" y="42294"/>
                    <a:pt x="135289" y="42324"/>
                    <a:pt x="135234" y="42326"/>
                  </a:cubicBezTo>
                  <a:cubicBezTo>
                    <a:pt x="134860" y="42345"/>
                    <a:pt x="133873" y="41121"/>
                    <a:pt x="132274" y="38719"/>
                  </a:cubicBezTo>
                  <a:cubicBezTo>
                    <a:pt x="124289" y="26500"/>
                    <a:pt x="112548" y="16506"/>
                    <a:pt x="100542" y="11705"/>
                  </a:cubicBezTo>
                  <a:cubicBezTo>
                    <a:pt x="90805" y="7786"/>
                    <a:pt x="80449" y="6099"/>
                    <a:pt x="69548" y="6637"/>
                  </a:cubicBezTo>
                  <a:cubicBezTo>
                    <a:pt x="66729" y="6776"/>
                    <a:pt x="63874" y="7065"/>
                    <a:pt x="60983" y="7502"/>
                  </a:cubicBezTo>
                  <a:cubicBezTo>
                    <a:pt x="43358" y="10104"/>
                    <a:pt x="29312" y="17361"/>
                    <a:pt x="18369" y="29442"/>
                  </a:cubicBezTo>
                  <a:cubicBezTo>
                    <a:pt x="8711" y="40149"/>
                    <a:pt x="2893" y="53078"/>
                    <a:pt x="530" y="69219"/>
                  </a:cubicBezTo>
                  <a:cubicBezTo>
                    <a:pt x="-545" y="76533"/>
                    <a:pt x="80" y="90533"/>
                    <a:pt x="1812" y="97848"/>
                  </a:cubicBezTo>
                  <a:cubicBezTo>
                    <a:pt x="7500" y="121846"/>
                    <a:pt x="21993" y="144861"/>
                    <a:pt x="49082" y="172837"/>
                  </a:cubicBezTo>
                  <a:cubicBezTo>
                    <a:pt x="60635" y="184824"/>
                    <a:pt x="83130" y="204423"/>
                    <a:pt x="102997" y="219950"/>
                  </a:cubicBezTo>
                  <a:cubicBezTo>
                    <a:pt x="114140" y="228666"/>
                    <a:pt x="138596" y="246860"/>
                    <a:pt x="145316" y="251450"/>
                  </a:cubicBezTo>
                  <a:cubicBezTo>
                    <a:pt x="145333" y="251461"/>
                    <a:pt x="145356" y="251466"/>
                    <a:pt x="145386" y="251465"/>
                  </a:cubicBezTo>
                  <a:cubicBezTo>
                    <a:pt x="146447" y="251411"/>
                    <a:pt x="155913" y="243461"/>
                    <a:pt x="169866" y="231070"/>
                  </a:cubicBezTo>
                  <a:cubicBezTo>
                    <a:pt x="213632" y="192038"/>
                    <a:pt x="244770" y="154913"/>
                    <a:pt x="260449" y="122989"/>
                  </a:cubicBezTo>
                  <a:cubicBezTo>
                    <a:pt x="273020" y="97419"/>
                    <a:pt x="276847" y="74043"/>
                    <a:pt x="271832" y="53737"/>
                  </a:cubicBezTo>
                  <a:cubicBezTo>
                    <a:pt x="269390" y="43893"/>
                    <a:pt x="264568" y="33884"/>
                    <a:pt x="258774" y="26635"/>
                  </a:cubicBezTo>
                  <a:cubicBezTo>
                    <a:pt x="254688" y="21523"/>
                    <a:pt x="246482" y="14395"/>
                    <a:pt x="240940" y="11100"/>
                  </a:cubicBezTo>
                  <a:cubicBezTo>
                    <a:pt x="227807" y="3290"/>
                    <a:pt x="210737" y="-714"/>
                    <a:pt x="194191" y="105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8A86C32C-D869-58C9-DEC6-0C0B295DDED3}"/>
                </a:ext>
              </a:extLst>
            </p:cNvPr>
            <p:cNvGrpSpPr/>
            <p:nvPr/>
          </p:nvGrpSpPr>
          <p:grpSpPr>
            <a:xfrm>
              <a:off x="7690001" y="1495440"/>
              <a:ext cx="907578" cy="733240"/>
              <a:chOff x="7880271" y="1312069"/>
              <a:chExt cx="1199171" cy="96882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76222B-BE36-F8FD-EEA1-8EFB78B5246A}"/>
                  </a:ext>
                </a:extLst>
              </p:cNvPr>
              <p:cNvSpPr/>
              <p:nvPr/>
            </p:nvSpPr>
            <p:spPr>
              <a:xfrm>
                <a:off x="8135069" y="1312069"/>
                <a:ext cx="6351" cy="0"/>
              </a:xfrm>
              <a:custGeom>
                <a:avLst/>
                <a:gdLst>
                  <a:gd name="connsiteX0" fmla="*/ 0 w 3392"/>
                  <a:gd name="connsiteY0" fmla="*/ 0 h 0"/>
                  <a:gd name="connsiteX1" fmla="*/ 0 w 3392"/>
                  <a:gd name="connsiteY1" fmla="*/ 1 h 0"/>
                  <a:gd name="connsiteX2" fmla="*/ 0 w 3392"/>
                  <a:gd name="connsiteY2" fmla="*/ 0 h 0"/>
                  <a:gd name="connsiteX3" fmla="*/ 0 w 3392"/>
                  <a:gd name="connsiteY3" fmla="*/ 0 h 0"/>
                  <a:gd name="connsiteX4" fmla="*/ 0 w 3392"/>
                  <a:gd name="connsiteY4" fmla="*/ 1 h 0"/>
                  <a:gd name="connsiteX5" fmla="*/ 0 w 3392"/>
                  <a:gd name="connsiteY5" fmla="*/ 0 h 0"/>
                  <a:gd name="connsiteX6" fmla="*/ 0 w 3392"/>
                  <a:gd name="connsiteY6" fmla="*/ 0 h 0"/>
                  <a:gd name="connsiteX7" fmla="*/ 0 w 3392"/>
                  <a:gd name="connsiteY7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2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EDF2"/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FF94BB-DD07-5DB8-A495-171ED765EEEB}"/>
                  </a:ext>
                </a:extLst>
              </p:cNvPr>
              <p:cNvSpPr/>
              <p:nvPr/>
            </p:nvSpPr>
            <p:spPr>
              <a:xfrm>
                <a:off x="7880271" y="1464264"/>
                <a:ext cx="1199171" cy="700739"/>
              </a:xfrm>
              <a:custGeom>
                <a:avLst/>
                <a:gdLst>
                  <a:gd name="connsiteX0" fmla="*/ 640467 w 640466"/>
                  <a:gd name="connsiteY0" fmla="*/ 187292 h 374258"/>
                  <a:gd name="connsiteX1" fmla="*/ 637543 w 640466"/>
                  <a:gd name="connsiteY1" fmla="*/ 212705 h 374258"/>
                  <a:gd name="connsiteX2" fmla="*/ 515919 w 640466"/>
                  <a:gd name="connsiteY2" fmla="*/ 335559 h 374258"/>
                  <a:gd name="connsiteX3" fmla="*/ 276781 w 640466"/>
                  <a:gd name="connsiteY3" fmla="*/ 372877 h 374258"/>
                  <a:gd name="connsiteX4" fmla="*/ 66724 w 640466"/>
                  <a:gd name="connsiteY4" fmla="*/ 301740 h 374258"/>
                  <a:gd name="connsiteX5" fmla="*/ 25166 w 640466"/>
                  <a:gd name="connsiteY5" fmla="*/ 260194 h 374258"/>
                  <a:gd name="connsiteX6" fmla="*/ 11438 w 640466"/>
                  <a:gd name="connsiteY6" fmla="*/ 237080 h 374258"/>
                  <a:gd name="connsiteX7" fmla="*/ 0 w 640466"/>
                  <a:gd name="connsiteY7" fmla="*/ 187292 h 374258"/>
                  <a:gd name="connsiteX8" fmla="*/ 93794 w 640466"/>
                  <a:gd name="connsiteY8" fmla="*/ 54854 h 374258"/>
                  <a:gd name="connsiteX9" fmla="*/ 320233 w 640466"/>
                  <a:gd name="connsiteY9" fmla="*/ 0 h 374258"/>
                  <a:gd name="connsiteX10" fmla="*/ 546671 w 640466"/>
                  <a:gd name="connsiteY10" fmla="*/ 54856 h 374258"/>
                  <a:gd name="connsiteX11" fmla="*/ 640467 w 640466"/>
                  <a:gd name="connsiteY11" fmla="*/ 187292 h 37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0466" h="374258">
                    <a:moveTo>
                      <a:pt x="640467" y="187292"/>
                    </a:moveTo>
                    <a:lnTo>
                      <a:pt x="637543" y="212705"/>
                    </a:lnTo>
                    <a:cubicBezTo>
                      <a:pt x="623688" y="263909"/>
                      <a:pt x="583147" y="304860"/>
                      <a:pt x="515919" y="335559"/>
                    </a:cubicBezTo>
                    <a:cubicBezTo>
                      <a:pt x="448227" y="366234"/>
                      <a:pt x="368514" y="378673"/>
                      <a:pt x="276781" y="372877"/>
                    </a:cubicBezTo>
                    <a:cubicBezTo>
                      <a:pt x="189233" y="364772"/>
                      <a:pt x="119214" y="341060"/>
                      <a:pt x="66724" y="301740"/>
                    </a:cubicBezTo>
                    <a:cubicBezTo>
                      <a:pt x="49907" y="289031"/>
                      <a:pt x="36054" y="275182"/>
                      <a:pt x="25166" y="260194"/>
                    </a:cubicBezTo>
                    <a:lnTo>
                      <a:pt x="11438" y="237080"/>
                    </a:lnTo>
                    <a:cubicBezTo>
                      <a:pt x="3898" y="221177"/>
                      <a:pt x="85" y="204581"/>
                      <a:pt x="0" y="187292"/>
                    </a:cubicBezTo>
                    <a:cubicBezTo>
                      <a:pt x="2290" y="134232"/>
                      <a:pt x="33554" y="90087"/>
                      <a:pt x="93794" y="54854"/>
                    </a:cubicBezTo>
                    <a:cubicBezTo>
                      <a:pt x="154036" y="19623"/>
                      <a:pt x="229515" y="1339"/>
                      <a:pt x="320233" y="0"/>
                    </a:cubicBezTo>
                    <a:cubicBezTo>
                      <a:pt x="410952" y="1338"/>
                      <a:pt x="486431" y="19623"/>
                      <a:pt x="546671" y="54856"/>
                    </a:cubicBezTo>
                    <a:cubicBezTo>
                      <a:pt x="606910" y="90088"/>
                      <a:pt x="638176" y="134234"/>
                      <a:pt x="640467" y="187292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00E992-A4F6-D1FA-C728-E2A84AADFDB0}"/>
                  </a:ext>
                </a:extLst>
              </p:cNvPr>
              <p:cNvSpPr/>
              <p:nvPr/>
            </p:nvSpPr>
            <p:spPr>
              <a:xfrm>
                <a:off x="8287331" y="2110480"/>
                <a:ext cx="332041" cy="170409"/>
              </a:xfrm>
              <a:custGeom>
                <a:avLst/>
                <a:gdLst>
                  <a:gd name="connsiteX0" fmla="*/ 177341 w 177340"/>
                  <a:gd name="connsiteY0" fmla="*/ 0 h 91014"/>
                  <a:gd name="connsiteX1" fmla="*/ 169660 w 177340"/>
                  <a:gd name="connsiteY1" fmla="*/ 6453 h 91014"/>
                  <a:gd name="connsiteX2" fmla="*/ 86336 w 177340"/>
                  <a:gd name="connsiteY2" fmla="*/ 66848 h 91014"/>
                  <a:gd name="connsiteX3" fmla="*/ 49913 w 177340"/>
                  <a:gd name="connsiteY3" fmla="*/ 81023 h 91014"/>
                  <a:gd name="connsiteX4" fmla="*/ 0 w 177340"/>
                  <a:gd name="connsiteY4" fmla="*/ 91015 h 91014"/>
                  <a:gd name="connsiteX5" fmla="*/ 31369 w 177340"/>
                  <a:gd name="connsiteY5" fmla="*/ 65827 h 91014"/>
                  <a:gd name="connsiteX6" fmla="*/ 39384 w 177340"/>
                  <a:gd name="connsiteY6" fmla="*/ 55313 h 91014"/>
                  <a:gd name="connsiteX7" fmla="*/ 41637 w 177340"/>
                  <a:gd name="connsiteY7" fmla="*/ 48462 h 91014"/>
                  <a:gd name="connsiteX8" fmla="*/ 40995 w 177340"/>
                  <a:gd name="connsiteY8" fmla="*/ 41761 h 91014"/>
                  <a:gd name="connsiteX9" fmla="*/ 35400 w 177340"/>
                  <a:gd name="connsiteY9" fmla="*/ 31945 h 91014"/>
                  <a:gd name="connsiteX10" fmla="*/ 9675 w 177340"/>
                  <a:gd name="connsiteY10" fmla="*/ 9697 h 91014"/>
                  <a:gd name="connsiteX11" fmla="*/ 90132 w 177340"/>
                  <a:gd name="connsiteY11" fmla="*/ 8475 h 91014"/>
                  <a:gd name="connsiteX12" fmla="*/ 177341 w 177340"/>
                  <a:gd name="connsiteY12" fmla="*/ 0 h 9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340" h="91014">
                    <a:moveTo>
                      <a:pt x="177341" y="0"/>
                    </a:moveTo>
                    <a:lnTo>
                      <a:pt x="169660" y="6453"/>
                    </a:lnTo>
                    <a:cubicBezTo>
                      <a:pt x="136294" y="35184"/>
                      <a:pt x="108519" y="55316"/>
                      <a:pt x="86336" y="66848"/>
                    </a:cubicBezTo>
                    <a:cubicBezTo>
                      <a:pt x="78894" y="71116"/>
                      <a:pt x="66753" y="75841"/>
                      <a:pt x="49913" y="81023"/>
                    </a:cubicBezTo>
                    <a:cubicBezTo>
                      <a:pt x="37910" y="84489"/>
                      <a:pt x="21272" y="87820"/>
                      <a:pt x="0" y="91015"/>
                    </a:cubicBezTo>
                    <a:cubicBezTo>
                      <a:pt x="15318" y="80123"/>
                      <a:pt x="25774" y="71728"/>
                      <a:pt x="31369" y="65827"/>
                    </a:cubicBezTo>
                    <a:cubicBezTo>
                      <a:pt x="36559" y="59948"/>
                      <a:pt x="39231" y="56444"/>
                      <a:pt x="39384" y="55313"/>
                    </a:cubicBezTo>
                    <a:cubicBezTo>
                      <a:pt x="40603" y="53005"/>
                      <a:pt x="41354" y="50721"/>
                      <a:pt x="41637" y="48462"/>
                    </a:cubicBezTo>
                    <a:cubicBezTo>
                      <a:pt x="41892" y="46204"/>
                      <a:pt x="41678" y="43970"/>
                      <a:pt x="40995" y="41761"/>
                    </a:cubicBezTo>
                    <a:cubicBezTo>
                      <a:pt x="41112" y="40633"/>
                      <a:pt x="39247" y="37361"/>
                      <a:pt x="35400" y="31945"/>
                    </a:cubicBezTo>
                    <a:cubicBezTo>
                      <a:pt x="31150" y="26551"/>
                      <a:pt x="22575" y="19135"/>
                      <a:pt x="9675" y="9697"/>
                    </a:cubicBezTo>
                    <a:lnTo>
                      <a:pt x="90132" y="8475"/>
                    </a:lnTo>
                    <a:lnTo>
                      <a:pt x="177341" y="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F215AB-F0DC-15B4-1BC5-8DC8ED3A6966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812B02C-3596-EB44-AE86-93617B6B7B84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16B7BA4-EAC8-10DD-3185-CAF81BC48DBF}"/>
                </a:ext>
              </a:extLst>
            </p:cNvPr>
            <p:cNvSpPr/>
            <p:nvPr/>
          </p:nvSpPr>
          <p:spPr>
            <a:xfrm>
              <a:off x="9014195" y="2840294"/>
              <a:ext cx="334273" cy="36355"/>
            </a:xfrm>
            <a:custGeom>
              <a:avLst/>
              <a:gdLst>
                <a:gd name="connsiteX0" fmla="*/ 262 w 178532"/>
                <a:gd name="connsiteY0" fmla="*/ 33 h 19417"/>
                <a:gd name="connsiteX1" fmla="*/ 0 w 178532"/>
                <a:gd name="connsiteY1" fmla="*/ 296 h 19417"/>
                <a:gd name="connsiteX2" fmla="*/ 1 w 178532"/>
                <a:gd name="connsiteY2" fmla="*/ 9727 h 19417"/>
                <a:gd name="connsiteX3" fmla="*/ 3 w 178532"/>
                <a:gd name="connsiteY3" fmla="*/ 19154 h 19417"/>
                <a:gd name="connsiteX4" fmla="*/ 80 w 178532"/>
                <a:gd name="connsiteY4" fmla="*/ 19341 h 19417"/>
                <a:gd name="connsiteX5" fmla="*/ 267 w 178532"/>
                <a:gd name="connsiteY5" fmla="*/ 19417 h 19417"/>
                <a:gd name="connsiteX6" fmla="*/ 89268 w 178532"/>
                <a:gd name="connsiteY6" fmla="*/ 19400 h 19417"/>
                <a:gd name="connsiteX7" fmla="*/ 178270 w 178532"/>
                <a:gd name="connsiteY7" fmla="*/ 19384 h 19417"/>
                <a:gd name="connsiteX8" fmla="*/ 178456 w 178532"/>
                <a:gd name="connsiteY8" fmla="*/ 19305 h 19417"/>
                <a:gd name="connsiteX9" fmla="*/ 178532 w 178532"/>
                <a:gd name="connsiteY9" fmla="*/ 19120 h 19417"/>
                <a:gd name="connsiteX10" fmla="*/ 178531 w 178532"/>
                <a:gd name="connsiteY10" fmla="*/ 9690 h 19417"/>
                <a:gd name="connsiteX11" fmla="*/ 178529 w 178532"/>
                <a:gd name="connsiteY11" fmla="*/ 263 h 19417"/>
                <a:gd name="connsiteX12" fmla="*/ 178266 w 178532"/>
                <a:gd name="connsiteY12" fmla="*/ 0 h 1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532" h="19417">
                  <a:moveTo>
                    <a:pt x="262" y="33"/>
                  </a:moveTo>
                  <a:cubicBezTo>
                    <a:pt x="117" y="33"/>
                    <a:pt x="0" y="151"/>
                    <a:pt x="0" y="296"/>
                  </a:cubicBezTo>
                  <a:lnTo>
                    <a:pt x="1" y="9727"/>
                  </a:lnTo>
                  <a:lnTo>
                    <a:pt x="3" y="19154"/>
                  </a:lnTo>
                  <a:cubicBezTo>
                    <a:pt x="3" y="19225"/>
                    <a:pt x="31" y="19291"/>
                    <a:pt x="80" y="19341"/>
                  </a:cubicBezTo>
                  <a:cubicBezTo>
                    <a:pt x="130" y="19390"/>
                    <a:pt x="197" y="19418"/>
                    <a:pt x="267" y="19417"/>
                  </a:cubicBezTo>
                  <a:lnTo>
                    <a:pt x="89268" y="19400"/>
                  </a:lnTo>
                  <a:lnTo>
                    <a:pt x="178270" y="19384"/>
                  </a:lnTo>
                  <a:cubicBezTo>
                    <a:pt x="178340" y="19383"/>
                    <a:pt x="178406" y="19355"/>
                    <a:pt x="178456" y="19305"/>
                  </a:cubicBezTo>
                  <a:cubicBezTo>
                    <a:pt x="178505" y="19257"/>
                    <a:pt x="178533" y="19190"/>
                    <a:pt x="178532" y="19120"/>
                  </a:cubicBezTo>
                  <a:lnTo>
                    <a:pt x="178531" y="9690"/>
                  </a:lnTo>
                  <a:lnTo>
                    <a:pt x="178529" y="263"/>
                  </a:lnTo>
                  <a:cubicBezTo>
                    <a:pt x="178530" y="118"/>
                    <a:pt x="178412" y="0"/>
                    <a:pt x="178266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15AB673-95BF-8E8D-5F35-A3EF8AF84A25}"/>
                </a:ext>
              </a:extLst>
            </p:cNvPr>
            <p:cNvSpPr/>
            <p:nvPr/>
          </p:nvSpPr>
          <p:spPr>
            <a:xfrm>
              <a:off x="9014213" y="2937109"/>
              <a:ext cx="397934" cy="36372"/>
            </a:xfrm>
            <a:custGeom>
              <a:avLst/>
              <a:gdLst>
                <a:gd name="connsiteX0" fmla="*/ 263 w 212533"/>
                <a:gd name="connsiteY0" fmla="*/ 41 h 19426"/>
                <a:gd name="connsiteX1" fmla="*/ 0 w 212533"/>
                <a:gd name="connsiteY1" fmla="*/ 305 h 19426"/>
                <a:gd name="connsiteX2" fmla="*/ 2 w 212533"/>
                <a:gd name="connsiteY2" fmla="*/ 9734 h 19426"/>
                <a:gd name="connsiteX3" fmla="*/ 4 w 212533"/>
                <a:gd name="connsiteY3" fmla="*/ 19164 h 19426"/>
                <a:gd name="connsiteX4" fmla="*/ 81 w 212533"/>
                <a:gd name="connsiteY4" fmla="*/ 19351 h 19426"/>
                <a:gd name="connsiteX5" fmla="*/ 266 w 212533"/>
                <a:gd name="connsiteY5" fmla="*/ 19427 h 19426"/>
                <a:gd name="connsiteX6" fmla="*/ 212271 w 212533"/>
                <a:gd name="connsiteY6" fmla="*/ 19384 h 19426"/>
                <a:gd name="connsiteX7" fmla="*/ 212534 w 212533"/>
                <a:gd name="connsiteY7" fmla="*/ 19121 h 19426"/>
                <a:gd name="connsiteX8" fmla="*/ 212531 w 212533"/>
                <a:gd name="connsiteY8" fmla="*/ 9691 h 19426"/>
                <a:gd name="connsiteX9" fmla="*/ 212530 w 212533"/>
                <a:gd name="connsiteY9" fmla="*/ 263 h 19426"/>
                <a:gd name="connsiteX10" fmla="*/ 212268 w 212533"/>
                <a:gd name="connsiteY10" fmla="*/ 0 h 1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533" h="19426">
                  <a:moveTo>
                    <a:pt x="263" y="41"/>
                  </a:moveTo>
                  <a:cubicBezTo>
                    <a:pt x="118" y="42"/>
                    <a:pt x="0" y="160"/>
                    <a:pt x="0" y="305"/>
                  </a:cubicBezTo>
                  <a:lnTo>
                    <a:pt x="2" y="9734"/>
                  </a:lnTo>
                  <a:lnTo>
                    <a:pt x="4" y="19164"/>
                  </a:lnTo>
                  <a:cubicBezTo>
                    <a:pt x="4" y="19234"/>
                    <a:pt x="31" y="19301"/>
                    <a:pt x="81" y="19351"/>
                  </a:cubicBezTo>
                  <a:cubicBezTo>
                    <a:pt x="130" y="19399"/>
                    <a:pt x="197" y="19427"/>
                    <a:pt x="266" y="19427"/>
                  </a:cubicBezTo>
                  <a:lnTo>
                    <a:pt x="212271" y="19384"/>
                  </a:lnTo>
                  <a:cubicBezTo>
                    <a:pt x="212415" y="19384"/>
                    <a:pt x="212534" y="19266"/>
                    <a:pt x="212534" y="19121"/>
                  </a:cubicBezTo>
                  <a:lnTo>
                    <a:pt x="212531" y="9691"/>
                  </a:lnTo>
                  <a:lnTo>
                    <a:pt x="212530" y="263"/>
                  </a:lnTo>
                  <a:cubicBezTo>
                    <a:pt x="212530" y="118"/>
                    <a:pt x="212412" y="-1"/>
                    <a:pt x="212268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64A666F-647A-1F8E-3EAB-9576FA656E9B}"/>
                </a:ext>
              </a:extLst>
            </p:cNvPr>
            <p:cNvSpPr/>
            <p:nvPr/>
          </p:nvSpPr>
          <p:spPr>
            <a:xfrm>
              <a:off x="9014341" y="2696027"/>
              <a:ext cx="342483" cy="36271"/>
            </a:xfrm>
            <a:custGeom>
              <a:avLst/>
              <a:gdLst>
                <a:gd name="connsiteX0" fmla="*/ 169 w 182917"/>
                <a:gd name="connsiteY0" fmla="*/ 34 h 19372"/>
                <a:gd name="connsiteX1" fmla="*/ 0 w 182917"/>
                <a:gd name="connsiteY1" fmla="*/ 203 h 19372"/>
                <a:gd name="connsiteX2" fmla="*/ 2 w 182917"/>
                <a:gd name="connsiteY2" fmla="*/ 9689 h 19372"/>
                <a:gd name="connsiteX3" fmla="*/ 4 w 182917"/>
                <a:gd name="connsiteY3" fmla="*/ 19204 h 19372"/>
                <a:gd name="connsiteX4" fmla="*/ 53 w 182917"/>
                <a:gd name="connsiteY4" fmla="*/ 19323 h 19372"/>
                <a:gd name="connsiteX5" fmla="*/ 173 w 182917"/>
                <a:gd name="connsiteY5" fmla="*/ 19373 h 19372"/>
                <a:gd name="connsiteX6" fmla="*/ 91461 w 182917"/>
                <a:gd name="connsiteY6" fmla="*/ 19269 h 19372"/>
                <a:gd name="connsiteX7" fmla="*/ 91461 w 182917"/>
                <a:gd name="connsiteY7" fmla="*/ 19270 h 19372"/>
                <a:gd name="connsiteX8" fmla="*/ 182749 w 182917"/>
                <a:gd name="connsiteY8" fmla="*/ 19194 h 19372"/>
                <a:gd name="connsiteX9" fmla="*/ 182917 w 182917"/>
                <a:gd name="connsiteY9" fmla="*/ 19025 h 19372"/>
                <a:gd name="connsiteX10" fmla="*/ 182915 w 182917"/>
                <a:gd name="connsiteY10" fmla="*/ 9597 h 19372"/>
                <a:gd name="connsiteX11" fmla="*/ 182914 w 182917"/>
                <a:gd name="connsiteY11" fmla="*/ 168 h 19372"/>
                <a:gd name="connsiteX12" fmla="*/ 182745 w 182917"/>
                <a:gd name="connsiteY12" fmla="*/ 0 h 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917" h="19372">
                  <a:moveTo>
                    <a:pt x="169" y="34"/>
                  </a:moveTo>
                  <a:cubicBezTo>
                    <a:pt x="75" y="34"/>
                    <a:pt x="0" y="110"/>
                    <a:pt x="0" y="203"/>
                  </a:cubicBezTo>
                  <a:lnTo>
                    <a:pt x="2" y="9689"/>
                  </a:lnTo>
                  <a:lnTo>
                    <a:pt x="4" y="19204"/>
                  </a:lnTo>
                  <a:cubicBezTo>
                    <a:pt x="4" y="19249"/>
                    <a:pt x="22" y="19292"/>
                    <a:pt x="53" y="19323"/>
                  </a:cubicBezTo>
                  <a:cubicBezTo>
                    <a:pt x="85" y="19355"/>
                    <a:pt x="128" y="19372"/>
                    <a:pt x="173" y="19373"/>
                  </a:cubicBezTo>
                  <a:lnTo>
                    <a:pt x="91461" y="19269"/>
                  </a:lnTo>
                  <a:lnTo>
                    <a:pt x="91461" y="19270"/>
                  </a:lnTo>
                  <a:lnTo>
                    <a:pt x="182749" y="19194"/>
                  </a:lnTo>
                  <a:cubicBezTo>
                    <a:pt x="182843" y="19194"/>
                    <a:pt x="182918" y="19118"/>
                    <a:pt x="182917" y="19025"/>
                  </a:cubicBezTo>
                  <a:lnTo>
                    <a:pt x="182915" y="9597"/>
                  </a:lnTo>
                  <a:lnTo>
                    <a:pt x="182914" y="168"/>
                  </a:lnTo>
                  <a:cubicBezTo>
                    <a:pt x="182913" y="75"/>
                    <a:pt x="182838" y="-1"/>
                    <a:pt x="182745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6DF1129-FDFB-7F73-4A01-04471A5997C8}"/>
                </a:ext>
              </a:extLst>
            </p:cNvPr>
            <p:cNvSpPr/>
            <p:nvPr/>
          </p:nvSpPr>
          <p:spPr>
            <a:xfrm>
              <a:off x="9014352" y="2744238"/>
              <a:ext cx="366020" cy="35943"/>
            </a:xfrm>
            <a:custGeom>
              <a:avLst/>
              <a:gdLst>
                <a:gd name="connsiteX0" fmla="*/ 169 w 195488"/>
                <a:gd name="connsiteY0" fmla="*/ 0 h 19197"/>
                <a:gd name="connsiteX1" fmla="*/ 49 w 195488"/>
                <a:gd name="connsiteY1" fmla="*/ 50 h 19197"/>
                <a:gd name="connsiteX2" fmla="*/ 0 w 195488"/>
                <a:gd name="connsiteY2" fmla="*/ 169 h 19197"/>
                <a:gd name="connsiteX3" fmla="*/ 2 w 195488"/>
                <a:gd name="connsiteY3" fmla="*/ 9598 h 19197"/>
                <a:gd name="connsiteX4" fmla="*/ 4 w 195488"/>
                <a:gd name="connsiteY4" fmla="*/ 19029 h 19197"/>
                <a:gd name="connsiteX5" fmla="*/ 53 w 195488"/>
                <a:gd name="connsiteY5" fmla="*/ 19148 h 19197"/>
                <a:gd name="connsiteX6" fmla="*/ 172 w 195488"/>
                <a:gd name="connsiteY6" fmla="*/ 19197 h 19197"/>
                <a:gd name="connsiteX7" fmla="*/ 195320 w 195488"/>
                <a:gd name="connsiteY7" fmla="*/ 19158 h 19197"/>
                <a:gd name="connsiteX8" fmla="*/ 195440 w 195488"/>
                <a:gd name="connsiteY8" fmla="*/ 19109 h 19197"/>
                <a:gd name="connsiteX9" fmla="*/ 195488 w 195488"/>
                <a:gd name="connsiteY9" fmla="*/ 18989 h 19197"/>
                <a:gd name="connsiteX10" fmla="*/ 195430 w 195488"/>
                <a:gd name="connsiteY10" fmla="*/ 9616 h 19197"/>
                <a:gd name="connsiteX11" fmla="*/ 195431 w 195488"/>
                <a:gd name="connsiteY11" fmla="*/ 9616 h 19197"/>
                <a:gd name="connsiteX12" fmla="*/ 195343 w 195488"/>
                <a:gd name="connsiteY12" fmla="*/ 272 h 19197"/>
                <a:gd name="connsiteX13" fmla="*/ 195173 w 195488"/>
                <a:gd name="connsiteY13" fmla="*/ 106 h 19197"/>
                <a:gd name="connsiteX14" fmla="*/ 97685 w 195488"/>
                <a:gd name="connsiteY14" fmla="*/ 39 h 19197"/>
                <a:gd name="connsiteX15" fmla="*/ 97685 w 195488"/>
                <a:gd name="connsiteY15" fmla="*/ 40 h 19197"/>
                <a:gd name="connsiteX16" fmla="*/ 169 w 195488"/>
                <a:gd name="connsiteY16" fmla="*/ 0 h 1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88" h="19197">
                  <a:moveTo>
                    <a:pt x="169" y="0"/>
                  </a:moveTo>
                  <a:cubicBezTo>
                    <a:pt x="124" y="0"/>
                    <a:pt x="81" y="18"/>
                    <a:pt x="49" y="50"/>
                  </a:cubicBezTo>
                  <a:cubicBezTo>
                    <a:pt x="18" y="81"/>
                    <a:pt x="0" y="124"/>
                    <a:pt x="0" y="169"/>
                  </a:cubicBezTo>
                  <a:lnTo>
                    <a:pt x="2" y="9598"/>
                  </a:lnTo>
                  <a:lnTo>
                    <a:pt x="4" y="19029"/>
                  </a:lnTo>
                  <a:cubicBezTo>
                    <a:pt x="4" y="19074"/>
                    <a:pt x="22" y="19117"/>
                    <a:pt x="53" y="19148"/>
                  </a:cubicBezTo>
                  <a:cubicBezTo>
                    <a:pt x="84" y="19180"/>
                    <a:pt x="128" y="19198"/>
                    <a:pt x="172" y="19197"/>
                  </a:cubicBezTo>
                  <a:lnTo>
                    <a:pt x="195320" y="19158"/>
                  </a:lnTo>
                  <a:cubicBezTo>
                    <a:pt x="195365" y="19158"/>
                    <a:pt x="195408" y="19140"/>
                    <a:pt x="195440" y="19109"/>
                  </a:cubicBezTo>
                  <a:cubicBezTo>
                    <a:pt x="195472" y="19077"/>
                    <a:pt x="195489" y="19033"/>
                    <a:pt x="195488" y="18989"/>
                  </a:cubicBezTo>
                  <a:lnTo>
                    <a:pt x="195430" y="9616"/>
                  </a:lnTo>
                  <a:lnTo>
                    <a:pt x="195431" y="9616"/>
                  </a:lnTo>
                  <a:lnTo>
                    <a:pt x="195343" y="272"/>
                  </a:lnTo>
                  <a:cubicBezTo>
                    <a:pt x="195341" y="180"/>
                    <a:pt x="195266" y="106"/>
                    <a:pt x="195173" y="106"/>
                  </a:cubicBezTo>
                  <a:lnTo>
                    <a:pt x="97685" y="39"/>
                  </a:lnTo>
                  <a:lnTo>
                    <a:pt x="97685" y="4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B3E6052-A3E3-5F95-A75B-C40FB65204A7}"/>
                </a:ext>
              </a:extLst>
            </p:cNvPr>
            <p:cNvSpPr/>
            <p:nvPr/>
          </p:nvSpPr>
          <p:spPr>
            <a:xfrm>
              <a:off x="9014361" y="2792387"/>
              <a:ext cx="260634" cy="35940"/>
            </a:xfrm>
            <a:custGeom>
              <a:avLst/>
              <a:gdLst>
                <a:gd name="connsiteX0" fmla="*/ 169 w 139202"/>
                <a:gd name="connsiteY0" fmla="*/ 0 h 19195"/>
                <a:gd name="connsiteX1" fmla="*/ 50 w 139202"/>
                <a:gd name="connsiteY1" fmla="*/ 49 h 19195"/>
                <a:gd name="connsiteX2" fmla="*/ 0 w 139202"/>
                <a:gd name="connsiteY2" fmla="*/ 168 h 19195"/>
                <a:gd name="connsiteX3" fmla="*/ 2 w 139202"/>
                <a:gd name="connsiteY3" fmla="*/ 9597 h 19195"/>
                <a:gd name="connsiteX4" fmla="*/ 3 w 139202"/>
                <a:gd name="connsiteY4" fmla="*/ 19027 h 19195"/>
                <a:gd name="connsiteX5" fmla="*/ 53 w 139202"/>
                <a:gd name="connsiteY5" fmla="*/ 19146 h 19195"/>
                <a:gd name="connsiteX6" fmla="*/ 172 w 139202"/>
                <a:gd name="connsiteY6" fmla="*/ 19195 h 19195"/>
                <a:gd name="connsiteX7" fmla="*/ 139034 w 139202"/>
                <a:gd name="connsiteY7" fmla="*/ 19168 h 19195"/>
                <a:gd name="connsiteX8" fmla="*/ 139152 w 139202"/>
                <a:gd name="connsiteY8" fmla="*/ 19118 h 19195"/>
                <a:gd name="connsiteX9" fmla="*/ 139202 w 139202"/>
                <a:gd name="connsiteY9" fmla="*/ 18998 h 19195"/>
                <a:gd name="connsiteX10" fmla="*/ 139143 w 139202"/>
                <a:gd name="connsiteY10" fmla="*/ 9627 h 19195"/>
                <a:gd name="connsiteX11" fmla="*/ 139143 w 139202"/>
                <a:gd name="connsiteY11" fmla="*/ 9627 h 19195"/>
                <a:gd name="connsiteX12" fmla="*/ 139055 w 139202"/>
                <a:gd name="connsiteY12" fmla="*/ 283 h 19195"/>
                <a:gd name="connsiteX13" fmla="*/ 138887 w 139202"/>
                <a:gd name="connsiteY13" fmla="*/ 117 h 19195"/>
                <a:gd name="connsiteX14" fmla="*/ 69542 w 139202"/>
                <a:gd name="connsiteY14" fmla="*/ 43 h 19195"/>
                <a:gd name="connsiteX15" fmla="*/ 69542 w 139202"/>
                <a:gd name="connsiteY15" fmla="*/ 44 h 19195"/>
                <a:gd name="connsiteX16" fmla="*/ 169 w 139202"/>
                <a:gd name="connsiteY16" fmla="*/ 0 h 1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2" h="19195">
                  <a:moveTo>
                    <a:pt x="169" y="0"/>
                  </a:moveTo>
                  <a:cubicBezTo>
                    <a:pt x="124" y="0"/>
                    <a:pt x="81" y="17"/>
                    <a:pt x="50" y="49"/>
                  </a:cubicBezTo>
                  <a:cubicBezTo>
                    <a:pt x="18" y="80"/>
                    <a:pt x="0" y="123"/>
                    <a:pt x="0" y="168"/>
                  </a:cubicBezTo>
                  <a:lnTo>
                    <a:pt x="2" y="9597"/>
                  </a:lnTo>
                  <a:lnTo>
                    <a:pt x="3" y="19027"/>
                  </a:lnTo>
                  <a:cubicBezTo>
                    <a:pt x="4" y="19071"/>
                    <a:pt x="21" y="19115"/>
                    <a:pt x="53" y="19146"/>
                  </a:cubicBezTo>
                  <a:cubicBezTo>
                    <a:pt x="84" y="19178"/>
                    <a:pt x="128" y="19196"/>
                    <a:pt x="172" y="19195"/>
                  </a:cubicBezTo>
                  <a:lnTo>
                    <a:pt x="139034" y="19168"/>
                  </a:lnTo>
                  <a:cubicBezTo>
                    <a:pt x="139078" y="19168"/>
                    <a:pt x="139122" y="19150"/>
                    <a:pt x="139152" y="19118"/>
                  </a:cubicBezTo>
                  <a:cubicBezTo>
                    <a:pt x="139185" y="19087"/>
                    <a:pt x="139202" y="19043"/>
                    <a:pt x="139202" y="18998"/>
                  </a:cubicBezTo>
                  <a:lnTo>
                    <a:pt x="139143" y="9627"/>
                  </a:lnTo>
                  <a:lnTo>
                    <a:pt x="139143" y="9627"/>
                  </a:lnTo>
                  <a:lnTo>
                    <a:pt x="139055" y="283"/>
                  </a:lnTo>
                  <a:cubicBezTo>
                    <a:pt x="139055" y="191"/>
                    <a:pt x="138979" y="116"/>
                    <a:pt x="138887" y="117"/>
                  </a:cubicBezTo>
                  <a:lnTo>
                    <a:pt x="69542" y="43"/>
                  </a:lnTo>
                  <a:lnTo>
                    <a:pt x="69542" y="4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141F43-82DA-5235-3FEE-064F384037C3}"/>
                </a:ext>
              </a:extLst>
            </p:cNvPr>
            <p:cNvSpPr/>
            <p:nvPr/>
          </p:nvSpPr>
          <p:spPr>
            <a:xfrm>
              <a:off x="9014380" y="2888612"/>
              <a:ext cx="353715" cy="36544"/>
            </a:xfrm>
            <a:custGeom>
              <a:avLst/>
              <a:gdLst>
                <a:gd name="connsiteX0" fmla="*/ 169 w 188916"/>
                <a:gd name="connsiteY0" fmla="*/ 37 h 19518"/>
                <a:gd name="connsiteX1" fmla="*/ 0 w 188916"/>
                <a:gd name="connsiteY1" fmla="*/ 205 h 19518"/>
                <a:gd name="connsiteX2" fmla="*/ 2 w 188916"/>
                <a:gd name="connsiteY2" fmla="*/ 9776 h 19518"/>
                <a:gd name="connsiteX3" fmla="*/ 4 w 188916"/>
                <a:gd name="connsiteY3" fmla="*/ 19350 h 19518"/>
                <a:gd name="connsiteX4" fmla="*/ 53 w 188916"/>
                <a:gd name="connsiteY4" fmla="*/ 19468 h 19518"/>
                <a:gd name="connsiteX5" fmla="*/ 173 w 188916"/>
                <a:gd name="connsiteY5" fmla="*/ 19519 h 19518"/>
                <a:gd name="connsiteX6" fmla="*/ 188748 w 188916"/>
                <a:gd name="connsiteY6" fmla="*/ 19481 h 19518"/>
                <a:gd name="connsiteX7" fmla="*/ 188917 w 188916"/>
                <a:gd name="connsiteY7" fmla="*/ 19311 h 19518"/>
                <a:gd name="connsiteX8" fmla="*/ 188915 w 188916"/>
                <a:gd name="connsiteY8" fmla="*/ 9741 h 19518"/>
                <a:gd name="connsiteX9" fmla="*/ 188913 w 188916"/>
                <a:gd name="connsiteY9" fmla="*/ 169 h 19518"/>
                <a:gd name="connsiteX10" fmla="*/ 188744 w 188916"/>
                <a:gd name="connsiteY10" fmla="*/ 0 h 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916" h="19518">
                  <a:moveTo>
                    <a:pt x="169" y="37"/>
                  </a:moveTo>
                  <a:cubicBezTo>
                    <a:pt x="75" y="36"/>
                    <a:pt x="0" y="112"/>
                    <a:pt x="0" y="205"/>
                  </a:cubicBezTo>
                  <a:lnTo>
                    <a:pt x="2" y="9776"/>
                  </a:lnTo>
                  <a:lnTo>
                    <a:pt x="4" y="19350"/>
                  </a:lnTo>
                  <a:cubicBezTo>
                    <a:pt x="4" y="19394"/>
                    <a:pt x="22" y="19438"/>
                    <a:pt x="53" y="19468"/>
                  </a:cubicBezTo>
                  <a:cubicBezTo>
                    <a:pt x="84" y="19501"/>
                    <a:pt x="128" y="19519"/>
                    <a:pt x="173" y="19519"/>
                  </a:cubicBezTo>
                  <a:lnTo>
                    <a:pt x="188748" y="19481"/>
                  </a:lnTo>
                  <a:cubicBezTo>
                    <a:pt x="188842" y="19481"/>
                    <a:pt x="188917" y="19405"/>
                    <a:pt x="188917" y="19311"/>
                  </a:cubicBezTo>
                  <a:lnTo>
                    <a:pt x="188915" y="9741"/>
                  </a:lnTo>
                  <a:lnTo>
                    <a:pt x="188913" y="169"/>
                  </a:lnTo>
                  <a:cubicBezTo>
                    <a:pt x="188912" y="75"/>
                    <a:pt x="188838" y="1"/>
                    <a:pt x="188744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DB590D9-BA22-02D6-7D92-7B316694E3F8}"/>
                </a:ext>
              </a:extLst>
            </p:cNvPr>
            <p:cNvSpPr/>
            <p:nvPr/>
          </p:nvSpPr>
          <p:spPr>
            <a:xfrm>
              <a:off x="9014399" y="2985434"/>
              <a:ext cx="383665" cy="36013"/>
            </a:xfrm>
            <a:custGeom>
              <a:avLst/>
              <a:gdLst>
                <a:gd name="connsiteX0" fmla="*/ 102456 w 204912"/>
                <a:gd name="connsiteY0" fmla="*/ 20 h 19234"/>
                <a:gd name="connsiteX1" fmla="*/ 169 w 204912"/>
                <a:gd name="connsiteY1" fmla="*/ 41 h 19234"/>
                <a:gd name="connsiteX2" fmla="*/ 0 w 204912"/>
                <a:gd name="connsiteY2" fmla="*/ 209 h 19234"/>
                <a:gd name="connsiteX3" fmla="*/ 1 w 204912"/>
                <a:gd name="connsiteY3" fmla="*/ 9637 h 19234"/>
                <a:gd name="connsiteX4" fmla="*/ 4 w 204912"/>
                <a:gd name="connsiteY4" fmla="*/ 19067 h 19234"/>
                <a:gd name="connsiteX5" fmla="*/ 53 w 204912"/>
                <a:gd name="connsiteY5" fmla="*/ 19186 h 19234"/>
                <a:gd name="connsiteX6" fmla="*/ 172 w 204912"/>
                <a:gd name="connsiteY6" fmla="*/ 19235 h 19234"/>
                <a:gd name="connsiteX7" fmla="*/ 102403 w 204912"/>
                <a:gd name="connsiteY7" fmla="*/ 19158 h 19234"/>
                <a:gd name="connsiteX8" fmla="*/ 204604 w 204912"/>
                <a:gd name="connsiteY8" fmla="*/ 19052 h 19234"/>
                <a:gd name="connsiteX9" fmla="*/ 204774 w 204912"/>
                <a:gd name="connsiteY9" fmla="*/ 18884 h 19234"/>
                <a:gd name="connsiteX10" fmla="*/ 204857 w 204912"/>
                <a:gd name="connsiteY10" fmla="*/ 9512 h 19234"/>
                <a:gd name="connsiteX11" fmla="*/ 204857 w 204912"/>
                <a:gd name="connsiteY11" fmla="*/ 9513 h 19234"/>
                <a:gd name="connsiteX12" fmla="*/ 204912 w 204912"/>
                <a:gd name="connsiteY12" fmla="*/ 170 h 19234"/>
                <a:gd name="connsiteX13" fmla="*/ 204864 w 204912"/>
                <a:gd name="connsiteY13" fmla="*/ 50 h 19234"/>
                <a:gd name="connsiteX14" fmla="*/ 204744 w 204912"/>
                <a:gd name="connsiteY14" fmla="*/ 0 h 19234"/>
                <a:gd name="connsiteX15" fmla="*/ 102456 w 204912"/>
                <a:gd name="connsiteY15" fmla="*/ 20 h 1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912" h="19234">
                  <a:moveTo>
                    <a:pt x="102456" y="20"/>
                  </a:moveTo>
                  <a:lnTo>
                    <a:pt x="169" y="41"/>
                  </a:lnTo>
                  <a:cubicBezTo>
                    <a:pt x="75" y="41"/>
                    <a:pt x="0" y="115"/>
                    <a:pt x="0" y="209"/>
                  </a:cubicBezTo>
                  <a:lnTo>
                    <a:pt x="1" y="9637"/>
                  </a:lnTo>
                  <a:lnTo>
                    <a:pt x="4" y="19067"/>
                  </a:lnTo>
                  <a:cubicBezTo>
                    <a:pt x="4" y="19111"/>
                    <a:pt x="22" y="19154"/>
                    <a:pt x="53" y="19186"/>
                  </a:cubicBezTo>
                  <a:cubicBezTo>
                    <a:pt x="84" y="19217"/>
                    <a:pt x="128" y="19235"/>
                    <a:pt x="172" y="19235"/>
                  </a:cubicBezTo>
                  <a:lnTo>
                    <a:pt x="102403" y="19158"/>
                  </a:lnTo>
                  <a:lnTo>
                    <a:pt x="204604" y="19052"/>
                  </a:lnTo>
                  <a:cubicBezTo>
                    <a:pt x="204697" y="19052"/>
                    <a:pt x="204773" y="18977"/>
                    <a:pt x="204774" y="18884"/>
                  </a:cubicBezTo>
                  <a:lnTo>
                    <a:pt x="204857" y="9512"/>
                  </a:lnTo>
                  <a:lnTo>
                    <a:pt x="204857" y="9513"/>
                  </a:lnTo>
                  <a:lnTo>
                    <a:pt x="204912" y="170"/>
                  </a:lnTo>
                  <a:cubicBezTo>
                    <a:pt x="204912" y="124"/>
                    <a:pt x="204895" y="81"/>
                    <a:pt x="204864" y="50"/>
                  </a:cubicBezTo>
                  <a:cubicBezTo>
                    <a:pt x="204831" y="18"/>
                    <a:pt x="204788" y="1"/>
                    <a:pt x="204744" y="0"/>
                  </a:cubicBezTo>
                  <a:lnTo>
                    <a:pt x="102456" y="2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EF9D57-A836-7AA3-B181-FE85D47A8B96}"/>
                </a:ext>
              </a:extLst>
            </p:cNvPr>
            <p:cNvSpPr/>
            <p:nvPr/>
          </p:nvSpPr>
          <p:spPr>
            <a:xfrm>
              <a:off x="9695315" y="2891941"/>
              <a:ext cx="28767" cy="5220"/>
            </a:xfrm>
            <a:custGeom>
              <a:avLst/>
              <a:gdLst>
                <a:gd name="connsiteX0" fmla="*/ 15332 w 15364"/>
                <a:gd name="connsiteY0" fmla="*/ 2783 h 2788"/>
                <a:gd name="connsiteX1" fmla="*/ 0 w 15364"/>
                <a:gd name="connsiteY1" fmla="*/ 0 h 2788"/>
                <a:gd name="connsiteX2" fmla="*/ 15365 w 15364"/>
                <a:gd name="connsiteY2" fmla="*/ 2789 h 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64" h="2788">
                  <a:moveTo>
                    <a:pt x="15332" y="2783"/>
                  </a:moveTo>
                  <a:cubicBezTo>
                    <a:pt x="10221" y="1853"/>
                    <a:pt x="5111" y="926"/>
                    <a:pt x="0" y="0"/>
                  </a:cubicBezTo>
                  <a:lnTo>
                    <a:pt x="15365" y="2789"/>
                  </a:ln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0311389-0339-3DFA-7598-C185360AA9B4}"/>
                </a:ext>
              </a:extLst>
            </p:cNvPr>
            <p:cNvSpPr/>
            <p:nvPr/>
          </p:nvSpPr>
          <p:spPr>
            <a:xfrm>
              <a:off x="9724082" y="2897161"/>
              <a:ext cx="62" cy="9"/>
            </a:xfrm>
            <a:custGeom>
              <a:avLst/>
              <a:gdLst>
                <a:gd name="connsiteX0" fmla="*/ 1 w 33"/>
                <a:gd name="connsiteY0" fmla="*/ 0 h 5"/>
                <a:gd name="connsiteX1" fmla="*/ 0 w 33"/>
                <a:gd name="connsiteY1" fmla="*/ 5 h 5"/>
                <a:gd name="connsiteX2" fmla="*/ 1 w 33"/>
                <a:gd name="connsiteY2" fmla="*/ 0 h 5"/>
                <a:gd name="connsiteX3" fmla="*/ 34 w 33"/>
                <a:gd name="connsiteY3" fmla="*/ 6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" h="5">
                  <a:moveTo>
                    <a:pt x="1" y="0"/>
                  </a:moveTo>
                  <a:lnTo>
                    <a:pt x="0" y="5"/>
                  </a:lnTo>
                  <a:lnTo>
                    <a:pt x="1" y="0"/>
                  </a:lnTo>
                  <a:cubicBezTo>
                    <a:pt x="12" y="2"/>
                    <a:pt x="23" y="3"/>
                    <a:pt x="34" y="6"/>
                  </a:cubicBez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DBD9BE5-D42B-6B48-67C1-0875B58A1A1E}"/>
                </a:ext>
              </a:extLst>
            </p:cNvPr>
            <p:cNvSpPr/>
            <p:nvPr/>
          </p:nvSpPr>
          <p:spPr>
            <a:xfrm>
              <a:off x="9715414" y="2941367"/>
              <a:ext cx="383978" cy="447866"/>
            </a:xfrm>
            <a:custGeom>
              <a:avLst/>
              <a:gdLst>
                <a:gd name="connsiteX0" fmla="*/ 144200 w 205079"/>
                <a:gd name="connsiteY0" fmla="*/ 163816 h 239201"/>
                <a:gd name="connsiteX1" fmla="*/ 123101 w 205079"/>
                <a:gd name="connsiteY1" fmla="*/ 166006 h 239201"/>
                <a:gd name="connsiteX2" fmla="*/ 72057 w 205079"/>
                <a:gd name="connsiteY2" fmla="*/ 114555 h 239201"/>
                <a:gd name="connsiteX3" fmla="*/ 75384 w 205079"/>
                <a:gd name="connsiteY3" fmla="*/ 104506 h 239201"/>
                <a:gd name="connsiteX4" fmla="*/ 75806 w 205079"/>
                <a:gd name="connsiteY4" fmla="*/ 93934 h 239201"/>
                <a:gd name="connsiteX5" fmla="*/ 139917 w 205079"/>
                <a:gd name="connsiteY5" fmla="*/ 64561 h 239201"/>
                <a:gd name="connsiteX6" fmla="*/ 160280 w 205079"/>
                <a:gd name="connsiteY6" fmla="*/ 75386 h 239201"/>
                <a:gd name="connsiteX7" fmla="*/ 204459 w 205079"/>
                <a:gd name="connsiteY7" fmla="*/ 44799 h 239201"/>
                <a:gd name="connsiteX8" fmla="*/ 173875 w 205079"/>
                <a:gd name="connsiteY8" fmla="*/ 620 h 239201"/>
                <a:gd name="connsiteX9" fmla="*/ 129695 w 205079"/>
                <a:gd name="connsiteY9" fmla="*/ 31204 h 239201"/>
                <a:gd name="connsiteX10" fmla="*/ 129107 w 205079"/>
                <a:gd name="connsiteY10" fmla="*/ 39302 h 239201"/>
                <a:gd name="connsiteX11" fmla="*/ 63367 w 205079"/>
                <a:gd name="connsiteY11" fmla="*/ 69422 h 239201"/>
                <a:gd name="connsiteX12" fmla="*/ 44801 w 205079"/>
                <a:gd name="connsiteY12" fmla="*/ 60328 h 239201"/>
                <a:gd name="connsiteX13" fmla="*/ 619 w 205079"/>
                <a:gd name="connsiteY13" fmla="*/ 90912 h 239201"/>
                <a:gd name="connsiteX14" fmla="*/ 31205 w 205079"/>
                <a:gd name="connsiteY14" fmla="*/ 135095 h 239201"/>
                <a:gd name="connsiteX15" fmla="*/ 51787 w 205079"/>
                <a:gd name="connsiteY15" fmla="*/ 133118 h 239201"/>
                <a:gd name="connsiteX16" fmla="*/ 103105 w 205079"/>
                <a:gd name="connsiteY16" fmla="*/ 184846 h 239201"/>
                <a:gd name="connsiteX17" fmla="*/ 100020 w 205079"/>
                <a:gd name="connsiteY17" fmla="*/ 194402 h 239201"/>
                <a:gd name="connsiteX18" fmla="*/ 130604 w 205079"/>
                <a:gd name="connsiteY18" fmla="*/ 238582 h 239201"/>
                <a:gd name="connsiteX19" fmla="*/ 174784 w 205079"/>
                <a:gd name="connsiteY19" fmla="*/ 207997 h 239201"/>
                <a:gd name="connsiteX20" fmla="*/ 144200 w 205079"/>
                <a:gd name="connsiteY20" fmla="*/ 163816 h 23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5079" h="239201">
                  <a:moveTo>
                    <a:pt x="144200" y="163816"/>
                  </a:moveTo>
                  <a:cubicBezTo>
                    <a:pt x="136825" y="162474"/>
                    <a:pt x="129566" y="163368"/>
                    <a:pt x="123101" y="166006"/>
                  </a:cubicBezTo>
                  <a:lnTo>
                    <a:pt x="72057" y="114555"/>
                  </a:lnTo>
                  <a:cubicBezTo>
                    <a:pt x="73591" y="111448"/>
                    <a:pt x="74733" y="108087"/>
                    <a:pt x="75384" y="104506"/>
                  </a:cubicBezTo>
                  <a:cubicBezTo>
                    <a:pt x="76034" y="100929"/>
                    <a:pt x="76150" y="97381"/>
                    <a:pt x="75806" y="93934"/>
                  </a:cubicBezTo>
                  <a:lnTo>
                    <a:pt x="139917" y="64561"/>
                  </a:lnTo>
                  <a:cubicBezTo>
                    <a:pt x="145232" y="70005"/>
                    <a:pt x="152221" y="73921"/>
                    <a:pt x="160280" y="75386"/>
                  </a:cubicBezTo>
                  <a:cubicBezTo>
                    <a:pt x="180925" y="79139"/>
                    <a:pt x="200706" y="65445"/>
                    <a:pt x="204459" y="44799"/>
                  </a:cubicBezTo>
                  <a:cubicBezTo>
                    <a:pt x="208214" y="24153"/>
                    <a:pt x="194522" y="4374"/>
                    <a:pt x="173875" y="620"/>
                  </a:cubicBezTo>
                  <a:cubicBezTo>
                    <a:pt x="153230" y="-3136"/>
                    <a:pt x="133449" y="10559"/>
                    <a:pt x="129695" y="31204"/>
                  </a:cubicBezTo>
                  <a:cubicBezTo>
                    <a:pt x="129199" y="33931"/>
                    <a:pt x="129016" y="36639"/>
                    <a:pt x="129107" y="39302"/>
                  </a:cubicBezTo>
                  <a:lnTo>
                    <a:pt x="63367" y="69422"/>
                  </a:lnTo>
                  <a:cubicBezTo>
                    <a:pt x="58313" y="64881"/>
                    <a:pt x="51979" y="61632"/>
                    <a:pt x="44801" y="60328"/>
                  </a:cubicBezTo>
                  <a:cubicBezTo>
                    <a:pt x="24154" y="56573"/>
                    <a:pt x="4374" y="70268"/>
                    <a:pt x="619" y="90912"/>
                  </a:cubicBezTo>
                  <a:cubicBezTo>
                    <a:pt x="-3134" y="111557"/>
                    <a:pt x="10559" y="131340"/>
                    <a:pt x="31205" y="135095"/>
                  </a:cubicBezTo>
                  <a:cubicBezTo>
                    <a:pt x="38383" y="136399"/>
                    <a:pt x="45455" y="135592"/>
                    <a:pt x="51787" y="133118"/>
                  </a:cubicBezTo>
                  <a:lnTo>
                    <a:pt x="103105" y="184846"/>
                  </a:lnTo>
                  <a:cubicBezTo>
                    <a:pt x="101692" y="187815"/>
                    <a:pt x="100635" y="191013"/>
                    <a:pt x="100020" y="194402"/>
                  </a:cubicBezTo>
                  <a:cubicBezTo>
                    <a:pt x="96266" y="215046"/>
                    <a:pt x="109958" y="234827"/>
                    <a:pt x="130604" y="238582"/>
                  </a:cubicBezTo>
                  <a:cubicBezTo>
                    <a:pt x="151250" y="242335"/>
                    <a:pt x="171030" y="228641"/>
                    <a:pt x="174784" y="207997"/>
                  </a:cubicBezTo>
                  <a:cubicBezTo>
                    <a:pt x="178539" y="187351"/>
                    <a:pt x="164847" y="167569"/>
                    <a:pt x="144200" y="163816"/>
                  </a:cubicBezTo>
                  <a:close/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13903FB-EEBD-CB74-0C0E-CFE50FB81BC5}"/>
                </a:ext>
              </a:extLst>
            </p:cNvPr>
            <p:cNvSpPr/>
            <p:nvPr/>
          </p:nvSpPr>
          <p:spPr>
            <a:xfrm>
              <a:off x="9831340" y="3755916"/>
              <a:ext cx="403705" cy="471948"/>
            </a:xfrm>
            <a:custGeom>
              <a:avLst/>
              <a:gdLst>
                <a:gd name="connsiteX0" fmla="*/ 1 w 215615"/>
                <a:gd name="connsiteY0" fmla="*/ 0 h 252063"/>
                <a:gd name="connsiteX1" fmla="*/ 0 w 215615"/>
                <a:gd name="connsiteY1" fmla="*/ 2 h 252063"/>
                <a:gd name="connsiteX2" fmla="*/ 2375 w 215615"/>
                <a:gd name="connsiteY2" fmla="*/ 252064 h 252063"/>
                <a:gd name="connsiteX3" fmla="*/ 215616 w 215615"/>
                <a:gd name="connsiteY3" fmla="*/ 135023 h 252063"/>
                <a:gd name="connsiteX4" fmla="*/ 1 w 215615"/>
                <a:gd name="connsiteY4" fmla="*/ 0 h 25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15" h="252063">
                  <a:moveTo>
                    <a:pt x="1" y="0"/>
                  </a:moveTo>
                  <a:lnTo>
                    <a:pt x="0" y="2"/>
                  </a:lnTo>
                  <a:lnTo>
                    <a:pt x="2375" y="252064"/>
                  </a:lnTo>
                  <a:cubicBezTo>
                    <a:pt x="73455" y="213050"/>
                    <a:pt x="144535" y="174037"/>
                    <a:pt x="215616" y="135023"/>
                  </a:cubicBezTo>
                  <a:lnTo>
                    <a:pt x="1" y="0"/>
                  </a:lnTo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6E96F5B-7225-E3A4-5590-ED667548B95A}"/>
              </a:ext>
            </a:extLst>
          </p:cNvPr>
          <p:cNvSpPr/>
          <p:nvPr/>
        </p:nvSpPr>
        <p:spPr>
          <a:xfrm>
            <a:off x="0" y="1"/>
            <a:ext cx="2339471" cy="2048645"/>
          </a:xfrm>
          <a:custGeom>
            <a:avLst/>
            <a:gdLst>
              <a:gd name="connsiteX0" fmla="*/ 0 w 2339471"/>
              <a:gd name="connsiteY0" fmla="*/ 0 h 2048645"/>
              <a:gd name="connsiteX1" fmla="*/ 2335238 w 2339471"/>
              <a:gd name="connsiteY1" fmla="*/ 0 h 2048645"/>
              <a:gd name="connsiteX2" fmla="*/ 2339429 w 2339471"/>
              <a:gd name="connsiteY2" fmla="*/ 76336 h 2048645"/>
              <a:gd name="connsiteX3" fmla="*/ 2286000 w 2339471"/>
              <a:gd name="connsiteY3" fmla="*/ 330200 h 2048645"/>
              <a:gd name="connsiteX4" fmla="*/ 1612900 w 2339471"/>
              <a:gd name="connsiteY4" fmla="*/ 533400 h 2048645"/>
              <a:gd name="connsiteX5" fmla="*/ 1346200 w 2339471"/>
              <a:gd name="connsiteY5" fmla="*/ 1219200 h 2048645"/>
              <a:gd name="connsiteX6" fmla="*/ 317500 w 2339471"/>
              <a:gd name="connsiteY6" fmla="*/ 1638300 h 2048645"/>
              <a:gd name="connsiteX7" fmla="*/ 5073 w 2339471"/>
              <a:gd name="connsiteY7" fmla="*/ 2040025 h 2048645"/>
              <a:gd name="connsiteX8" fmla="*/ 0 w 2339471"/>
              <a:gd name="connsiteY8" fmla="*/ 2048645 h 20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471" h="2048645">
                <a:moveTo>
                  <a:pt x="0" y="0"/>
                </a:moveTo>
                <a:lnTo>
                  <a:pt x="2335238" y="0"/>
                </a:lnTo>
                <a:lnTo>
                  <a:pt x="2339429" y="76336"/>
                </a:lnTo>
                <a:cubicBezTo>
                  <a:pt x="2340372" y="177701"/>
                  <a:pt x="2325688" y="265112"/>
                  <a:pt x="2286000" y="330200"/>
                </a:cubicBezTo>
                <a:cubicBezTo>
                  <a:pt x="2180167" y="503767"/>
                  <a:pt x="1769533" y="385233"/>
                  <a:pt x="1612900" y="533400"/>
                </a:cubicBezTo>
                <a:cubicBezTo>
                  <a:pt x="1456267" y="681567"/>
                  <a:pt x="1562100" y="1035050"/>
                  <a:pt x="1346200" y="1219200"/>
                </a:cubicBezTo>
                <a:cubicBezTo>
                  <a:pt x="1130300" y="1403350"/>
                  <a:pt x="603250" y="1390650"/>
                  <a:pt x="317500" y="1638300"/>
                </a:cubicBezTo>
                <a:cubicBezTo>
                  <a:pt x="210344" y="1731169"/>
                  <a:pt x="103188" y="1880592"/>
                  <a:pt x="5073" y="2040025"/>
                </a:cubicBezTo>
                <a:lnTo>
                  <a:pt x="0" y="2048645"/>
                </a:ln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F0242871-E1D1-2B96-5900-F8910D22DD72}"/>
              </a:ext>
            </a:extLst>
          </p:cNvPr>
          <p:cNvSpPr/>
          <p:nvPr/>
        </p:nvSpPr>
        <p:spPr>
          <a:xfrm>
            <a:off x="0" y="0"/>
            <a:ext cx="752540" cy="1540578"/>
          </a:xfrm>
          <a:custGeom>
            <a:avLst/>
            <a:gdLst>
              <a:gd name="connsiteX0" fmla="*/ 0 w 752540"/>
              <a:gd name="connsiteY0" fmla="*/ 0 h 1540578"/>
              <a:gd name="connsiteX1" fmla="*/ 568255 w 752540"/>
              <a:gd name="connsiteY1" fmla="*/ 0 h 1540578"/>
              <a:gd name="connsiteX2" fmla="*/ 581025 w 752540"/>
              <a:gd name="connsiteY2" fmla="*/ 31750 h 1540578"/>
              <a:gd name="connsiteX3" fmla="*/ 749300 w 752540"/>
              <a:gd name="connsiteY3" fmla="*/ 622300 h 1540578"/>
              <a:gd name="connsiteX4" fmla="*/ 469900 w 752540"/>
              <a:gd name="connsiteY4" fmla="*/ 1231900 h 1540578"/>
              <a:gd name="connsiteX5" fmla="*/ 123502 w 752540"/>
              <a:gd name="connsiteY5" fmla="*/ 1471160 h 1540578"/>
              <a:gd name="connsiteX6" fmla="*/ 0 w 752540"/>
              <a:gd name="connsiteY6" fmla="*/ 1540578 h 154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540" h="1540578">
                <a:moveTo>
                  <a:pt x="0" y="0"/>
                </a:moveTo>
                <a:lnTo>
                  <a:pt x="568255" y="0"/>
                </a:lnTo>
                <a:lnTo>
                  <a:pt x="581025" y="31750"/>
                </a:lnTo>
                <a:cubicBezTo>
                  <a:pt x="665163" y="249238"/>
                  <a:pt x="739775" y="479425"/>
                  <a:pt x="749300" y="622300"/>
                </a:cubicBezTo>
                <a:cubicBezTo>
                  <a:pt x="768350" y="908050"/>
                  <a:pt x="706967" y="1022350"/>
                  <a:pt x="469900" y="1231900"/>
                </a:cubicBezTo>
                <a:cubicBezTo>
                  <a:pt x="381000" y="1310481"/>
                  <a:pt x="261739" y="1390402"/>
                  <a:pt x="123502" y="1471160"/>
                </a:cubicBezTo>
                <a:lnTo>
                  <a:pt x="0" y="154057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10047430" y="656651"/>
            <a:ext cx="2057423" cy="1274848"/>
            <a:chOff x="988899" y="1569134"/>
            <a:chExt cx="2057423" cy="127484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24553" y="1702529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latin typeface="Aa厚底黑" panose="00020600040101010101" pitchFamily="18" charset="-122"/>
                  <a:ea typeface="Aa厚底黑" panose="00020600040101010101" pitchFamily="18" charset="-122"/>
                </a:rPr>
                <a:t>目录</a:t>
              </a: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6282C4A6-1697-0C24-C131-0ABF29DEE990}"/>
                </a:ext>
              </a:extLst>
            </p:cNvPr>
            <p:cNvSpPr txBox="1"/>
            <p:nvPr/>
          </p:nvSpPr>
          <p:spPr>
            <a:xfrm>
              <a:off x="1388814" y="2536205"/>
              <a:ext cx="15053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</a:rPr>
                <a:t>CONTENTS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2894213" y="2288952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1" name="椭圆 160">
            <a:extLst>
              <a:ext uri="{FF2B5EF4-FFF2-40B4-BE49-F238E27FC236}">
                <a16:creationId xmlns:a16="http://schemas.microsoft.com/office/drawing/2014/main" id="{2D9E8178-8BBF-11B5-B503-87DD32188E76}"/>
              </a:ext>
            </a:extLst>
          </p:cNvPr>
          <p:cNvSpPr/>
          <p:nvPr/>
        </p:nvSpPr>
        <p:spPr>
          <a:xfrm>
            <a:off x="-373424" y="5676290"/>
            <a:ext cx="749694" cy="749694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1226340" y="2214794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2324864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5734697-FFF3-D925-C49B-AAE1B1C2B6ED}"/>
                </a:ext>
              </a:extLst>
            </p:cNvPr>
            <p:cNvSpPr txBox="1"/>
            <p:nvPr/>
          </p:nvSpPr>
          <p:spPr>
            <a:xfrm>
              <a:off x="1541019" y="2024429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sz="2800" dirty="0"/>
                <a:t>01</a:t>
              </a:r>
              <a:endParaRPr lang="zh-CN" altLang="en-US" sz="2800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75A5E06-78B8-2EED-DCA7-18FB07FB29D7}"/>
              </a:ext>
            </a:extLst>
          </p:cNvPr>
          <p:cNvGrpSpPr/>
          <p:nvPr/>
        </p:nvGrpSpPr>
        <p:grpSpPr>
          <a:xfrm>
            <a:off x="4917207" y="2214794"/>
            <a:ext cx="3348434" cy="1002423"/>
            <a:chOff x="1226340" y="1955638"/>
            <a:chExt cx="3348434" cy="1002423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88710274-2584-70A2-EBCA-5FE8378BCB7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0A591FE0-0DA1-EADF-BC32-DD9371B441D8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D9322643-F4F1-87F0-2BE9-2E23CB826CB4}"/>
                </a:ext>
              </a:extLst>
            </p:cNvPr>
            <p:cNvSpPr txBox="1"/>
            <p:nvPr/>
          </p:nvSpPr>
          <p:spPr>
            <a:xfrm>
              <a:off x="2324864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F9C9A4A-6267-33D7-F0B7-09CD6A7568E2}"/>
                </a:ext>
              </a:extLst>
            </p:cNvPr>
            <p:cNvSpPr txBox="1"/>
            <p:nvPr/>
          </p:nvSpPr>
          <p:spPr>
            <a:xfrm>
              <a:off x="1541019" y="2024429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sz="2800" dirty="0"/>
                <a:t>02</a:t>
              </a:r>
              <a:endParaRPr lang="zh-CN" altLang="en-US" sz="2800" dirty="0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2AC708BA-AB68-E382-2046-8E291060B3D7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6D41F7D0-C3A2-AE8B-3069-C4DDC308FE80}"/>
              </a:ext>
            </a:extLst>
          </p:cNvPr>
          <p:cNvGrpSpPr/>
          <p:nvPr/>
        </p:nvGrpSpPr>
        <p:grpSpPr>
          <a:xfrm>
            <a:off x="1226340" y="3681855"/>
            <a:ext cx="3348434" cy="1002423"/>
            <a:chOff x="1226340" y="1955638"/>
            <a:chExt cx="3348434" cy="1002423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AC901E3A-D58F-7412-EC6A-D0B7AFB86264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260B0149-C1C0-5746-F38F-44129238BF17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C44C3A01-AEB6-A2F7-FFAC-8B7E0F101346}"/>
                </a:ext>
              </a:extLst>
            </p:cNvPr>
            <p:cNvSpPr txBox="1"/>
            <p:nvPr/>
          </p:nvSpPr>
          <p:spPr>
            <a:xfrm>
              <a:off x="2324864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F7082C5C-1599-8481-5D82-03DA3F676B6B}"/>
                </a:ext>
              </a:extLst>
            </p:cNvPr>
            <p:cNvSpPr txBox="1"/>
            <p:nvPr/>
          </p:nvSpPr>
          <p:spPr>
            <a:xfrm>
              <a:off x="1541019" y="2024429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sz="2800" dirty="0"/>
                <a:t>03</a:t>
              </a:r>
              <a:endParaRPr lang="zh-CN" altLang="en-US" sz="2800" dirty="0"/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EDB40544-50BD-361F-5C88-605301EACFBC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697446B3-9281-E1E6-4140-F53CDCEB948D}"/>
              </a:ext>
            </a:extLst>
          </p:cNvPr>
          <p:cNvGrpSpPr/>
          <p:nvPr/>
        </p:nvGrpSpPr>
        <p:grpSpPr>
          <a:xfrm>
            <a:off x="4917207" y="3681855"/>
            <a:ext cx="3348434" cy="1002423"/>
            <a:chOff x="1226340" y="1955638"/>
            <a:chExt cx="3348434" cy="1002423"/>
          </a:xfrm>
        </p:grpSpPr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D1AD3817-4D98-B77B-FA6F-59D44B310806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92DC3592-FD14-C241-4405-31C7025F358F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21DDA45-BC4B-7E31-362D-2DB13DF94D47}"/>
                </a:ext>
              </a:extLst>
            </p:cNvPr>
            <p:cNvSpPr txBox="1"/>
            <p:nvPr/>
          </p:nvSpPr>
          <p:spPr>
            <a:xfrm>
              <a:off x="2324864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C026D627-2E91-1BA3-8516-CA83C0DE609E}"/>
                </a:ext>
              </a:extLst>
            </p:cNvPr>
            <p:cNvSpPr txBox="1"/>
            <p:nvPr/>
          </p:nvSpPr>
          <p:spPr>
            <a:xfrm>
              <a:off x="1541019" y="2024429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sz="2800" dirty="0"/>
                <a:t>04</a:t>
              </a:r>
              <a:endParaRPr lang="zh-CN" altLang="en-US" sz="2800" dirty="0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0C8D2396-CF4D-964F-6352-831ECCF9CD3D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1569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5768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24CFDC52-06CC-07CB-0BCE-F9F5AE39A67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16280" y="2765241"/>
            <a:ext cx="4249756" cy="3300520"/>
            <a:chOff x="2329" y="786"/>
            <a:chExt cx="3022" cy="234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646B9197-77F1-33AE-EAF5-CDA09E58A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8743145-BEBD-798C-A8C9-EB9204D65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0C8F2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1A14138-C57C-0460-9AE7-DB23C740D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FE9438D9-DA16-E02F-4CDA-4742E41F2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0C8F2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D62EC1A2-5050-DB19-8D09-FF9228A78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ym typeface="+mn-lt"/>
              </a:endParaRPr>
            </a:p>
          </p:txBody>
        </p:sp>
      </p:grpSp>
      <p:sp>
        <p:nvSpPr>
          <p:cNvPr id="10" name="Rounded Rectangle 11">
            <a:extLst>
              <a:ext uri="{FF2B5EF4-FFF2-40B4-BE49-F238E27FC236}">
                <a16:creationId xmlns:a16="http://schemas.microsoft.com/office/drawing/2014/main" id="{EE33E91B-8FC2-C7BB-1E26-52161A94DDD0}"/>
              </a:ext>
            </a:extLst>
          </p:cNvPr>
          <p:cNvSpPr>
            <a:spLocks noChangeAspect="1"/>
          </p:cNvSpPr>
          <p:nvPr/>
        </p:nvSpPr>
        <p:spPr>
          <a:xfrm>
            <a:off x="4388846" y="2121006"/>
            <a:ext cx="759275" cy="760014"/>
          </a:xfrm>
          <a:prstGeom prst="roundRect">
            <a:avLst>
              <a:gd name="adj" fmla="val 0"/>
            </a:avLst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6A8B82DE-84E7-D789-FEC3-D6D5F85DB501}"/>
              </a:ext>
            </a:extLst>
          </p:cNvPr>
          <p:cNvSpPr txBox="1">
            <a:spLocks/>
          </p:cNvSpPr>
          <p:nvPr/>
        </p:nvSpPr>
        <p:spPr>
          <a:xfrm>
            <a:off x="4449727" y="221727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12" name="Rounded Rectangle 23">
            <a:extLst>
              <a:ext uri="{FF2B5EF4-FFF2-40B4-BE49-F238E27FC236}">
                <a16:creationId xmlns:a16="http://schemas.microsoft.com/office/drawing/2014/main" id="{299B5F9C-5FC7-E4A5-82D4-117C134B1F83}"/>
              </a:ext>
            </a:extLst>
          </p:cNvPr>
          <p:cNvSpPr>
            <a:spLocks noChangeAspect="1"/>
          </p:cNvSpPr>
          <p:nvPr/>
        </p:nvSpPr>
        <p:spPr>
          <a:xfrm>
            <a:off x="7973944" y="2121006"/>
            <a:ext cx="759275" cy="76001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FD3EE7DD-D231-6D6C-3C5F-5A4C06A77128}"/>
              </a:ext>
            </a:extLst>
          </p:cNvPr>
          <p:cNvSpPr txBox="1">
            <a:spLocks/>
          </p:cNvSpPr>
          <p:nvPr/>
        </p:nvSpPr>
        <p:spPr>
          <a:xfrm>
            <a:off x="8034824" y="221727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14" name="Rounded Rectangle 27">
            <a:extLst>
              <a:ext uri="{FF2B5EF4-FFF2-40B4-BE49-F238E27FC236}">
                <a16:creationId xmlns:a16="http://schemas.microsoft.com/office/drawing/2014/main" id="{AB85C4DB-FC7A-5B8E-CDDC-6E23E1C59A17}"/>
              </a:ext>
            </a:extLst>
          </p:cNvPr>
          <p:cNvSpPr>
            <a:spLocks noChangeAspect="1"/>
          </p:cNvSpPr>
          <p:nvPr/>
        </p:nvSpPr>
        <p:spPr>
          <a:xfrm>
            <a:off x="4337374" y="4928075"/>
            <a:ext cx="759275" cy="76001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387" cap="flat">
            <a:solidFill>
              <a:srgbClr val="50C8F2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57FAE3-71A6-9A3F-D560-9F45DF5BE4BD}"/>
              </a:ext>
            </a:extLst>
          </p:cNvPr>
          <p:cNvSpPr txBox="1">
            <a:spLocks/>
          </p:cNvSpPr>
          <p:nvPr/>
        </p:nvSpPr>
        <p:spPr>
          <a:xfrm>
            <a:off x="4398256" y="5024344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16" name="Rounded Rectangle 16">
            <a:extLst>
              <a:ext uri="{FF2B5EF4-FFF2-40B4-BE49-F238E27FC236}">
                <a16:creationId xmlns:a16="http://schemas.microsoft.com/office/drawing/2014/main" id="{5DB6B982-06B7-2616-6358-66107387AC3F}"/>
              </a:ext>
            </a:extLst>
          </p:cNvPr>
          <p:cNvSpPr>
            <a:spLocks noChangeAspect="1"/>
          </p:cNvSpPr>
          <p:nvPr/>
        </p:nvSpPr>
        <p:spPr>
          <a:xfrm>
            <a:off x="7973944" y="4928075"/>
            <a:ext cx="759275" cy="760014"/>
          </a:xfrm>
          <a:prstGeom prst="roundRect">
            <a:avLst>
              <a:gd name="adj" fmla="val 0"/>
            </a:avLst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42957CC2-D240-DA36-F4D2-1C870E306A8B}"/>
              </a:ext>
            </a:extLst>
          </p:cNvPr>
          <p:cNvSpPr txBox="1">
            <a:spLocks/>
          </p:cNvSpPr>
          <p:nvPr/>
        </p:nvSpPr>
        <p:spPr>
          <a:xfrm>
            <a:off x="8034824" y="5024344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+mn-lt"/>
                <a:cs typeface="+mn-ea"/>
                <a:sym typeface="+mn-lt"/>
              </a:rPr>
              <a:t>04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261775BF-814D-335D-5EE0-C224BE22373E}"/>
              </a:ext>
            </a:extLst>
          </p:cNvPr>
          <p:cNvSpPr/>
          <p:nvPr/>
        </p:nvSpPr>
        <p:spPr>
          <a:xfrm>
            <a:off x="6415930" y="2032149"/>
            <a:ext cx="45719" cy="726061"/>
          </a:xfrm>
          <a:prstGeom prst="triangle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7253566-36A7-7462-9C9E-346F3BCF7F47}"/>
              </a:ext>
            </a:extLst>
          </p:cNvPr>
          <p:cNvGrpSpPr/>
          <p:nvPr/>
        </p:nvGrpSpPr>
        <p:grpSpPr>
          <a:xfrm>
            <a:off x="8857181" y="2042501"/>
            <a:ext cx="3141518" cy="945772"/>
            <a:chOff x="91977" y="1818010"/>
            <a:chExt cx="3141518" cy="94577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EA0F4BD-7D4F-C16F-ED69-EA957CB39F04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BD85CC2-BB95-CD53-D928-3FAEE9516897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D037D76-128F-8D18-356D-09EAD00F1E35}"/>
              </a:ext>
            </a:extLst>
          </p:cNvPr>
          <p:cNvGrpSpPr/>
          <p:nvPr/>
        </p:nvGrpSpPr>
        <p:grpSpPr>
          <a:xfrm>
            <a:off x="1115182" y="2042501"/>
            <a:ext cx="3141518" cy="945772"/>
            <a:chOff x="91977" y="1818010"/>
            <a:chExt cx="3141518" cy="94577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AD2E69F-EABF-981F-12BC-2915D3F7F8FB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83B5FFF-6075-1612-C85F-353D07547060}"/>
                </a:ext>
              </a:extLst>
            </p:cNvPr>
            <p:cNvSpPr txBox="1"/>
            <p:nvPr/>
          </p:nvSpPr>
          <p:spPr>
            <a:xfrm>
              <a:off x="1214194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22C5593-AABF-F8D7-D8DC-35D27B0006E1}"/>
              </a:ext>
            </a:extLst>
          </p:cNvPr>
          <p:cNvGrpSpPr/>
          <p:nvPr/>
        </p:nvGrpSpPr>
        <p:grpSpPr>
          <a:xfrm>
            <a:off x="8857181" y="4887210"/>
            <a:ext cx="3141518" cy="945772"/>
            <a:chOff x="91977" y="1818010"/>
            <a:chExt cx="3141518" cy="94577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2102351-5E01-9D24-4102-C6C7712B520A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89597EC-F594-B0BA-29A4-32D7FC3E3225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BAD0B64-E1CC-8921-88FC-3786D5721A0C}"/>
              </a:ext>
            </a:extLst>
          </p:cNvPr>
          <p:cNvGrpSpPr/>
          <p:nvPr/>
        </p:nvGrpSpPr>
        <p:grpSpPr>
          <a:xfrm>
            <a:off x="1115182" y="4887210"/>
            <a:ext cx="3141518" cy="1195199"/>
            <a:chOff x="91977" y="1818010"/>
            <a:chExt cx="3141518" cy="119519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76033C2-263E-5687-B757-723182B25C4A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10DB2A-28E9-F20F-AFEA-61A7CDF1BB93}"/>
                </a:ext>
              </a:extLst>
            </p:cNvPr>
            <p:cNvSpPr txBox="1"/>
            <p:nvPr/>
          </p:nvSpPr>
          <p:spPr>
            <a:xfrm>
              <a:off x="1214194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1933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5768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674CBD5B-DA8B-6943-9F36-229A8C59BE6C}"/>
              </a:ext>
            </a:extLst>
          </p:cNvPr>
          <p:cNvSpPr>
            <a:spLocks noEditPoints="1"/>
          </p:cNvSpPr>
          <p:nvPr/>
        </p:nvSpPr>
        <p:spPr bwMode="auto">
          <a:xfrm>
            <a:off x="2090552" y="2610180"/>
            <a:ext cx="3900333" cy="1995503"/>
          </a:xfrm>
          <a:custGeom>
            <a:avLst/>
            <a:gdLst>
              <a:gd name="T0" fmla="*/ 5626 w 5678"/>
              <a:gd name="T1" fmla="*/ 2815 h 2905"/>
              <a:gd name="T2" fmla="*/ 5572 w 5678"/>
              <a:gd name="T3" fmla="*/ 2673 h 2905"/>
              <a:gd name="T4" fmla="*/ 5520 w 5678"/>
              <a:gd name="T5" fmla="*/ 2531 h 2905"/>
              <a:gd name="T6" fmla="*/ 5465 w 5678"/>
              <a:gd name="T7" fmla="*/ 2389 h 2905"/>
              <a:gd name="T8" fmla="*/ 5413 w 5678"/>
              <a:gd name="T9" fmla="*/ 2247 h 2905"/>
              <a:gd name="T10" fmla="*/ 5359 w 5678"/>
              <a:gd name="T11" fmla="*/ 2105 h 2905"/>
              <a:gd name="T12" fmla="*/ 5307 w 5678"/>
              <a:gd name="T13" fmla="*/ 1963 h 2905"/>
              <a:gd name="T14" fmla="*/ 5253 w 5678"/>
              <a:gd name="T15" fmla="*/ 1822 h 2905"/>
              <a:gd name="T16" fmla="*/ 5201 w 5678"/>
              <a:gd name="T17" fmla="*/ 1682 h 2905"/>
              <a:gd name="T18" fmla="*/ 5146 w 5678"/>
              <a:gd name="T19" fmla="*/ 1540 h 2905"/>
              <a:gd name="T20" fmla="*/ 5092 w 5678"/>
              <a:gd name="T21" fmla="*/ 1398 h 2905"/>
              <a:gd name="T22" fmla="*/ 5040 w 5678"/>
              <a:gd name="T23" fmla="*/ 1256 h 2905"/>
              <a:gd name="T24" fmla="*/ 4985 w 5678"/>
              <a:gd name="T25" fmla="*/ 1114 h 2905"/>
              <a:gd name="T26" fmla="*/ 4933 w 5678"/>
              <a:gd name="T27" fmla="*/ 972 h 2905"/>
              <a:gd name="T28" fmla="*/ 4905 w 5678"/>
              <a:gd name="T29" fmla="*/ 845 h 2905"/>
              <a:gd name="T30" fmla="*/ 4765 w 5678"/>
              <a:gd name="T31" fmla="*/ 807 h 2905"/>
              <a:gd name="T32" fmla="*/ 4626 w 5678"/>
              <a:gd name="T33" fmla="*/ 750 h 2905"/>
              <a:gd name="T34" fmla="*/ 4484 w 5678"/>
              <a:gd name="T35" fmla="*/ 693 h 2905"/>
              <a:gd name="T36" fmla="*/ 4345 w 5678"/>
              <a:gd name="T37" fmla="*/ 637 h 2905"/>
              <a:gd name="T38" fmla="*/ 4205 w 5678"/>
              <a:gd name="T39" fmla="*/ 580 h 2905"/>
              <a:gd name="T40" fmla="*/ 4063 w 5678"/>
              <a:gd name="T41" fmla="*/ 523 h 2905"/>
              <a:gd name="T42" fmla="*/ 3924 w 5678"/>
              <a:gd name="T43" fmla="*/ 466 h 2905"/>
              <a:gd name="T44" fmla="*/ 3784 w 5678"/>
              <a:gd name="T45" fmla="*/ 410 h 2905"/>
              <a:gd name="T46" fmla="*/ 3642 w 5678"/>
              <a:gd name="T47" fmla="*/ 353 h 2905"/>
              <a:gd name="T48" fmla="*/ 3503 w 5678"/>
              <a:gd name="T49" fmla="*/ 296 h 2905"/>
              <a:gd name="T50" fmla="*/ 3363 w 5678"/>
              <a:gd name="T51" fmla="*/ 239 h 2905"/>
              <a:gd name="T52" fmla="*/ 3224 w 5678"/>
              <a:gd name="T53" fmla="*/ 182 h 2905"/>
              <a:gd name="T54" fmla="*/ 3082 w 5678"/>
              <a:gd name="T55" fmla="*/ 126 h 2905"/>
              <a:gd name="T56" fmla="*/ 2942 w 5678"/>
              <a:gd name="T57" fmla="*/ 69 h 2905"/>
              <a:gd name="T58" fmla="*/ 2807 w 5678"/>
              <a:gd name="T59" fmla="*/ 19 h 2905"/>
              <a:gd name="T60" fmla="*/ 2666 w 5678"/>
              <a:gd name="T61" fmla="*/ 71 h 2905"/>
              <a:gd name="T62" fmla="*/ 2524 w 5678"/>
              <a:gd name="T63" fmla="*/ 123 h 2905"/>
              <a:gd name="T64" fmla="*/ 2382 w 5678"/>
              <a:gd name="T65" fmla="*/ 175 h 2905"/>
              <a:gd name="T66" fmla="*/ 2240 w 5678"/>
              <a:gd name="T67" fmla="*/ 227 h 2905"/>
              <a:gd name="T68" fmla="*/ 2098 w 5678"/>
              <a:gd name="T69" fmla="*/ 279 h 2905"/>
              <a:gd name="T70" fmla="*/ 1956 w 5678"/>
              <a:gd name="T71" fmla="*/ 331 h 2905"/>
              <a:gd name="T72" fmla="*/ 1814 w 5678"/>
              <a:gd name="T73" fmla="*/ 384 h 2905"/>
              <a:gd name="T74" fmla="*/ 1672 w 5678"/>
              <a:gd name="T75" fmla="*/ 436 h 2905"/>
              <a:gd name="T76" fmla="*/ 1530 w 5678"/>
              <a:gd name="T77" fmla="*/ 488 h 2905"/>
              <a:gd name="T78" fmla="*/ 1389 w 5678"/>
              <a:gd name="T79" fmla="*/ 540 h 2905"/>
              <a:gd name="T80" fmla="*/ 1247 w 5678"/>
              <a:gd name="T81" fmla="*/ 594 h 2905"/>
              <a:gd name="T82" fmla="*/ 1105 w 5678"/>
              <a:gd name="T83" fmla="*/ 646 h 2905"/>
              <a:gd name="T84" fmla="*/ 963 w 5678"/>
              <a:gd name="T85" fmla="*/ 698 h 2905"/>
              <a:gd name="T86" fmla="*/ 821 w 5678"/>
              <a:gd name="T87" fmla="*/ 750 h 2905"/>
              <a:gd name="T88" fmla="*/ 745 w 5678"/>
              <a:gd name="T89" fmla="*/ 859 h 2905"/>
              <a:gd name="T90" fmla="*/ 693 w 5678"/>
              <a:gd name="T91" fmla="*/ 1001 h 2905"/>
              <a:gd name="T92" fmla="*/ 641 w 5678"/>
              <a:gd name="T93" fmla="*/ 1143 h 2905"/>
              <a:gd name="T94" fmla="*/ 587 w 5678"/>
              <a:gd name="T95" fmla="*/ 1285 h 2905"/>
              <a:gd name="T96" fmla="*/ 535 w 5678"/>
              <a:gd name="T97" fmla="*/ 1427 h 2905"/>
              <a:gd name="T98" fmla="*/ 480 w 5678"/>
              <a:gd name="T99" fmla="*/ 1568 h 2905"/>
              <a:gd name="T100" fmla="*/ 428 w 5678"/>
              <a:gd name="T101" fmla="*/ 1710 h 2905"/>
              <a:gd name="T102" fmla="*/ 376 w 5678"/>
              <a:gd name="T103" fmla="*/ 1852 h 2905"/>
              <a:gd name="T104" fmla="*/ 322 w 5678"/>
              <a:gd name="T105" fmla="*/ 1994 h 2905"/>
              <a:gd name="T106" fmla="*/ 270 w 5678"/>
              <a:gd name="T107" fmla="*/ 2136 h 2905"/>
              <a:gd name="T108" fmla="*/ 218 w 5678"/>
              <a:gd name="T109" fmla="*/ 2278 h 2905"/>
              <a:gd name="T110" fmla="*/ 164 w 5678"/>
              <a:gd name="T111" fmla="*/ 2420 h 2905"/>
              <a:gd name="T112" fmla="*/ 112 w 5678"/>
              <a:gd name="T113" fmla="*/ 2562 h 2905"/>
              <a:gd name="T114" fmla="*/ 60 w 5678"/>
              <a:gd name="T115" fmla="*/ 2704 h 2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678" h="2905">
                <a:moveTo>
                  <a:pt x="5652" y="2886"/>
                </a:moveTo>
                <a:lnTo>
                  <a:pt x="5662" y="2905"/>
                </a:lnTo>
                <a:lnTo>
                  <a:pt x="5678" y="2900"/>
                </a:lnTo>
                <a:lnTo>
                  <a:pt x="5671" y="2879"/>
                </a:lnTo>
                <a:lnTo>
                  <a:pt x="5652" y="2886"/>
                </a:lnTo>
                <a:close/>
                <a:moveTo>
                  <a:pt x="5626" y="2815"/>
                </a:moveTo>
                <a:lnTo>
                  <a:pt x="5640" y="2850"/>
                </a:lnTo>
                <a:lnTo>
                  <a:pt x="5657" y="2843"/>
                </a:lnTo>
                <a:lnTo>
                  <a:pt x="5643" y="2808"/>
                </a:lnTo>
                <a:lnTo>
                  <a:pt x="5626" y="2815"/>
                </a:lnTo>
                <a:close/>
                <a:moveTo>
                  <a:pt x="5600" y="2744"/>
                </a:moveTo>
                <a:lnTo>
                  <a:pt x="5612" y="2779"/>
                </a:lnTo>
                <a:lnTo>
                  <a:pt x="5631" y="2772"/>
                </a:lnTo>
                <a:lnTo>
                  <a:pt x="5617" y="2737"/>
                </a:lnTo>
                <a:lnTo>
                  <a:pt x="5600" y="2744"/>
                </a:lnTo>
                <a:close/>
                <a:moveTo>
                  <a:pt x="5572" y="2673"/>
                </a:moveTo>
                <a:lnTo>
                  <a:pt x="5586" y="2708"/>
                </a:lnTo>
                <a:lnTo>
                  <a:pt x="5605" y="2701"/>
                </a:lnTo>
                <a:lnTo>
                  <a:pt x="5591" y="2666"/>
                </a:lnTo>
                <a:lnTo>
                  <a:pt x="5572" y="2673"/>
                </a:lnTo>
                <a:close/>
                <a:moveTo>
                  <a:pt x="5546" y="2602"/>
                </a:moveTo>
                <a:lnTo>
                  <a:pt x="5560" y="2638"/>
                </a:lnTo>
                <a:lnTo>
                  <a:pt x="5577" y="2630"/>
                </a:lnTo>
                <a:lnTo>
                  <a:pt x="5565" y="2595"/>
                </a:lnTo>
                <a:lnTo>
                  <a:pt x="5546" y="2602"/>
                </a:lnTo>
                <a:close/>
                <a:moveTo>
                  <a:pt x="5520" y="2531"/>
                </a:moveTo>
                <a:lnTo>
                  <a:pt x="5532" y="2567"/>
                </a:lnTo>
                <a:lnTo>
                  <a:pt x="5551" y="2559"/>
                </a:lnTo>
                <a:lnTo>
                  <a:pt x="5536" y="2524"/>
                </a:lnTo>
                <a:lnTo>
                  <a:pt x="5520" y="2531"/>
                </a:lnTo>
                <a:close/>
                <a:moveTo>
                  <a:pt x="5494" y="2460"/>
                </a:moveTo>
                <a:lnTo>
                  <a:pt x="5506" y="2496"/>
                </a:lnTo>
                <a:lnTo>
                  <a:pt x="5525" y="2489"/>
                </a:lnTo>
                <a:lnTo>
                  <a:pt x="5510" y="2453"/>
                </a:lnTo>
                <a:lnTo>
                  <a:pt x="5494" y="2460"/>
                </a:lnTo>
                <a:close/>
                <a:moveTo>
                  <a:pt x="5465" y="2389"/>
                </a:moveTo>
                <a:lnTo>
                  <a:pt x="5480" y="2425"/>
                </a:lnTo>
                <a:lnTo>
                  <a:pt x="5496" y="2418"/>
                </a:lnTo>
                <a:lnTo>
                  <a:pt x="5484" y="2382"/>
                </a:lnTo>
                <a:lnTo>
                  <a:pt x="5465" y="2389"/>
                </a:lnTo>
                <a:close/>
                <a:moveTo>
                  <a:pt x="5439" y="2318"/>
                </a:moveTo>
                <a:lnTo>
                  <a:pt x="5454" y="2354"/>
                </a:lnTo>
                <a:lnTo>
                  <a:pt x="5470" y="2347"/>
                </a:lnTo>
                <a:lnTo>
                  <a:pt x="5458" y="2311"/>
                </a:lnTo>
                <a:lnTo>
                  <a:pt x="5439" y="2318"/>
                </a:lnTo>
                <a:close/>
                <a:moveTo>
                  <a:pt x="5413" y="2247"/>
                </a:moveTo>
                <a:lnTo>
                  <a:pt x="5425" y="2283"/>
                </a:lnTo>
                <a:lnTo>
                  <a:pt x="5444" y="2276"/>
                </a:lnTo>
                <a:lnTo>
                  <a:pt x="5430" y="2240"/>
                </a:lnTo>
                <a:lnTo>
                  <a:pt x="5413" y="2247"/>
                </a:lnTo>
                <a:close/>
                <a:moveTo>
                  <a:pt x="5385" y="2176"/>
                </a:moveTo>
                <a:lnTo>
                  <a:pt x="5399" y="2212"/>
                </a:lnTo>
                <a:lnTo>
                  <a:pt x="5418" y="2205"/>
                </a:lnTo>
                <a:lnTo>
                  <a:pt x="5404" y="2169"/>
                </a:lnTo>
                <a:lnTo>
                  <a:pt x="5385" y="2176"/>
                </a:lnTo>
                <a:close/>
                <a:moveTo>
                  <a:pt x="5359" y="2105"/>
                </a:moveTo>
                <a:lnTo>
                  <a:pt x="5373" y="2141"/>
                </a:lnTo>
                <a:lnTo>
                  <a:pt x="5390" y="2134"/>
                </a:lnTo>
                <a:lnTo>
                  <a:pt x="5378" y="2098"/>
                </a:lnTo>
                <a:lnTo>
                  <a:pt x="5359" y="2105"/>
                </a:lnTo>
                <a:close/>
                <a:moveTo>
                  <a:pt x="5333" y="2034"/>
                </a:moveTo>
                <a:lnTo>
                  <a:pt x="5347" y="2070"/>
                </a:lnTo>
                <a:lnTo>
                  <a:pt x="5364" y="2063"/>
                </a:lnTo>
                <a:lnTo>
                  <a:pt x="5350" y="2027"/>
                </a:lnTo>
                <a:lnTo>
                  <a:pt x="5333" y="2034"/>
                </a:lnTo>
                <a:close/>
                <a:moveTo>
                  <a:pt x="5307" y="1963"/>
                </a:moveTo>
                <a:lnTo>
                  <a:pt x="5319" y="1999"/>
                </a:lnTo>
                <a:lnTo>
                  <a:pt x="5338" y="1992"/>
                </a:lnTo>
                <a:lnTo>
                  <a:pt x="5324" y="1959"/>
                </a:lnTo>
                <a:lnTo>
                  <a:pt x="5307" y="1963"/>
                </a:lnTo>
                <a:close/>
                <a:moveTo>
                  <a:pt x="5279" y="1892"/>
                </a:moveTo>
                <a:lnTo>
                  <a:pt x="5293" y="1928"/>
                </a:lnTo>
                <a:lnTo>
                  <a:pt x="5309" y="1923"/>
                </a:lnTo>
                <a:lnTo>
                  <a:pt x="5298" y="1888"/>
                </a:lnTo>
                <a:lnTo>
                  <a:pt x="5279" y="1892"/>
                </a:lnTo>
                <a:close/>
                <a:moveTo>
                  <a:pt x="5253" y="1822"/>
                </a:moveTo>
                <a:lnTo>
                  <a:pt x="5267" y="1857"/>
                </a:lnTo>
                <a:lnTo>
                  <a:pt x="5283" y="1852"/>
                </a:lnTo>
                <a:lnTo>
                  <a:pt x="5272" y="1817"/>
                </a:lnTo>
                <a:lnTo>
                  <a:pt x="5253" y="1822"/>
                </a:lnTo>
                <a:close/>
                <a:moveTo>
                  <a:pt x="5227" y="1751"/>
                </a:moveTo>
                <a:lnTo>
                  <a:pt x="5238" y="1786"/>
                </a:lnTo>
                <a:lnTo>
                  <a:pt x="5257" y="1781"/>
                </a:lnTo>
                <a:lnTo>
                  <a:pt x="5243" y="1746"/>
                </a:lnTo>
                <a:lnTo>
                  <a:pt x="5227" y="1751"/>
                </a:lnTo>
                <a:close/>
                <a:moveTo>
                  <a:pt x="5201" y="1682"/>
                </a:moveTo>
                <a:lnTo>
                  <a:pt x="5212" y="1717"/>
                </a:lnTo>
                <a:lnTo>
                  <a:pt x="5231" y="1710"/>
                </a:lnTo>
                <a:lnTo>
                  <a:pt x="5217" y="1675"/>
                </a:lnTo>
                <a:lnTo>
                  <a:pt x="5201" y="1682"/>
                </a:lnTo>
                <a:close/>
                <a:moveTo>
                  <a:pt x="5172" y="1611"/>
                </a:moveTo>
                <a:lnTo>
                  <a:pt x="5186" y="1647"/>
                </a:lnTo>
                <a:lnTo>
                  <a:pt x="5203" y="1639"/>
                </a:lnTo>
                <a:lnTo>
                  <a:pt x="5191" y="1604"/>
                </a:lnTo>
                <a:lnTo>
                  <a:pt x="5172" y="1611"/>
                </a:lnTo>
                <a:close/>
                <a:moveTo>
                  <a:pt x="5146" y="1540"/>
                </a:moveTo>
                <a:lnTo>
                  <a:pt x="5160" y="1576"/>
                </a:lnTo>
                <a:lnTo>
                  <a:pt x="5177" y="1568"/>
                </a:lnTo>
                <a:lnTo>
                  <a:pt x="5163" y="1533"/>
                </a:lnTo>
                <a:lnTo>
                  <a:pt x="5146" y="1540"/>
                </a:lnTo>
                <a:close/>
                <a:moveTo>
                  <a:pt x="5120" y="1469"/>
                </a:moveTo>
                <a:lnTo>
                  <a:pt x="5132" y="1505"/>
                </a:lnTo>
                <a:lnTo>
                  <a:pt x="5151" y="1498"/>
                </a:lnTo>
                <a:lnTo>
                  <a:pt x="5137" y="1462"/>
                </a:lnTo>
                <a:lnTo>
                  <a:pt x="5120" y="1469"/>
                </a:lnTo>
                <a:close/>
                <a:moveTo>
                  <a:pt x="5092" y="1398"/>
                </a:moveTo>
                <a:lnTo>
                  <a:pt x="5106" y="1434"/>
                </a:lnTo>
                <a:lnTo>
                  <a:pt x="5125" y="1427"/>
                </a:lnTo>
                <a:lnTo>
                  <a:pt x="5111" y="1391"/>
                </a:lnTo>
                <a:lnTo>
                  <a:pt x="5092" y="1398"/>
                </a:lnTo>
                <a:close/>
                <a:moveTo>
                  <a:pt x="5066" y="1327"/>
                </a:moveTo>
                <a:lnTo>
                  <a:pt x="5080" y="1363"/>
                </a:lnTo>
                <a:lnTo>
                  <a:pt x="5097" y="1356"/>
                </a:lnTo>
                <a:lnTo>
                  <a:pt x="5085" y="1320"/>
                </a:lnTo>
                <a:lnTo>
                  <a:pt x="5066" y="1327"/>
                </a:lnTo>
                <a:close/>
                <a:moveTo>
                  <a:pt x="5040" y="1256"/>
                </a:moveTo>
                <a:lnTo>
                  <a:pt x="5054" y="1292"/>
                </a:lnTo>
                <a:lnTo>
                  <a:pt x="5071" y="1285"/>
                </a:lnTo>
                <a:lnTo>
                  <a:pt x="5056" y="1249"/>
                </a:lnTo>
                <a:lnTo>
                  <a:pt x="5040" y="1256"/>
                </a:lnTo>
                <a:close/>
                <a:moveTo>
                  <a:pt x="5014" y="1185"/>
                </a:moveTo>
                <a:lnTo>
                  <a:pt x="5026" y="1221"/>
                </a:lnTo>
                <a:lnTo>
                  <a:pt x="5045" y="1214"/>
                </a:lnTo>
                <a:lnTo>
                  <a:pt x="5030" y="1178"/>
                </a:lnTo>
                <a:lnTo>
                  <a:pt x="5014" y="1185"/>
                </a:lnTo>
                <a:close/>
                <a:moveTo>
                  <a:pt x="4985" y="1114"/>
                </a:moveTo>
                <a:lnTo>
                  <a:pt x="5000" y="1150"/>
                </a:lnTo>
                <a:lnTo>
                  <a:pt x="5016" y="1143"/>
                </a:lnTo>
                <a:lnTo>
                  <a:pt x="5004" y="1107"/>
                </a:lnTo>
                <a:lnTo>
                  <a:pt x="4985" y="1114"/>
                </a:lnTo>
                <a:close/>
                <a:moveTo>
                  <a:pt x="4959" y="1043"/>
                </a:moveTo>
                <a:lnTo>
                  <a:pt x="4974" y="1079"/>
                </a:lnTo>
                <a:lnTo>
                  <a:pt x="4990" y="1072"/>
                </a:lnTo>
                <a:lnTo>
                  <a:pt x="4978" y="1036"/>
                </a:lnTo>
                <a:lnTo>
                  <a:pt x="4959" y="1043"/>
                </a:lnTo>
                <a:close/>
                <a:moveTo>
                  <a:pt x="4933" y="972"/>
                </a:moveTo>
                <a:lnTo>
                  <a:pt x="4945" y="1008"/>
                </a:lnTo>
                <a:lnTo>
                  <a:pt x="4964" y="1001"/>
                </a:lnTo>
                <a:lnTo>
                  <a:pt x="4950" y="965"/>
                </a:lnTo>
                <a:lnTo>
                  <a:pt x="4933" y="972"/>
                </a:lnTo>
                <a:close/>
                <a:moveTo>
                  <a:pt x="4907" y="901"/>
                </a:moveTo>
                <a:lnTo>
                  <a:pt x="4919" y="937"/>
                </a:lnTo>
                <a:lnTo>
                  <a:pt x="4938" y="930"/>
                </a:lnTo>
                <a:lnTo>
                  <a:pt x="4924" y="894"/>
                </a:lnTo>
                <a:lnTo>
                  <a:pt x="4907" y="901"/>
                </a:lnTo>
                <a:close/>
                <a:moveTo>
                  <a:pt x="4870" y="849"/>
                </a:moveTo>
                <a:lnTo>
                  <a:pt x="4891" y="859"/>
                </a:lnTo>
                <a:lnTo>
                  <a:pt x="4893" y="866"/>
                </a:lnTo>
                <a:lnTo>
                  <a:pt x="4910" y="859"/>
                </a:lnTo>
                <a:lnTo>
                  <a:pt x="4905" y="845"/>
                </a:lnTo>
                <a:lnTo>
                  <a:pt x="4877" y="833"/>
                </a:lnTo>
                <a:lnTo>
                  <a:pt x="4870" y="849"/>
                </a:lnTo>
                <a:lnTo>
                  <a:pt x="4870" y="849"/>
                </a:lnTo>
                <a:close/>
                <a:moveTo>
                  <a:pt x="4801" y="821"/>
                </a:moveTo>
                <a:lnTo>
                  <a:pt x="4836" y="835"/>
                </a:lnTo>
                <a:lnTo>
                  <a:pt x="4844" y="819"/>
                </a:lnTo>
                <a:lnTo>
                  <a:pt x="4808" y="805"/>
                </a:lnTo>
                <a:lnTo>
                  <a:pt x="4801" y="821"/>
                </a:lnTo>
                <a:close/>
                <a:moveTo>
                  <a:pt x="4730" y="793"/>
                </a:moveTo>
                <a:lnTo>
                  <a:pt x="4765" y="807"/>
                </a:lnTo>
                <a:lnTo>
                  <a:pt x="4773" y="790"/>
                </a:lnTo>
                <a:lnTo>
                  <a:pt x="4737" y="776"/>
                </a:lnTo>
                <a:lnTo>
                  <a:pt x="4730" y="793"/>
                </a:lnTo>
                <a:close/>
                <a:moveTo>
                  <a:pt x="4659" y="764"/>
                </a:moveTo>
                <a:lnTo>
                  <a:pt x="4695" y="778"/>
                </a:lnTo>
                <a:lnTo>
                  <a:pt x="4702" y="762"/>
                </a:lnTo>
                <a:lnTo>
                  <a:pt x="4666" y="748"/>
                </a:lnTo>
                <a:lnTo>
                  <a:pt x="4659" y="764"/>
                </a:lnTo>
                <a:close/>
                <a:moveTo>
                  <a:pt x="4590" y="736"/>
                </a:moveTo>
                <a:lnTo>
                  <a:pt x="4626" y="750"/>
                </a:lnTo>
                <a:lnTo>
                  <a:pt x="4633" y="734"/>
                </a:lnTo>
                <a:lnTo>
                  <a:pt x="4598" y="719"/>
                </a:lnTo>
                <a:lnTo>
                  <a:pt x="4590" y="736"/>
                </a:lnTo>
                <a:close/>
                <a:moveTo>
                  <a:pt x="4520" y="708"/>
                </a:moveTo>
                <a:lnTo>
                  <a:pt x="4555" y="722"/>
                </a:lnTo>
                <a:lnTo>
                  <a:pt x="4562" y="705"/>
                </a:lnTo>
                <a:lnTo>
                  <a:pt x="4527" y="691"/>
                </a:lnTo>
                <a:lnTo>
                  <a:pt x="4520" y="708"/>
                </a:lnTo>
                <a:close/>
                <a:moveTo>
                  <a:pt x="4449" y="679"/>
                </a:moveTo>
                <a:lnTo>
                  <a:pt x="4484" y="693"/>
                </a:lnTo>
                <a:lnTo>
                  <a:pt x="4491" y="677"/>
                </a:lnTo>
                <a:lnTo>
                  <a:pt x="4456" y="663"/>
                </a:lnTo>
                <a:lnTo>
                  <a:pt x="4449" y="679"/>
                </a:lnTo>
                <a:close/>
                <a:moveTo>
                  <a:pt x="4380" y="651"/>
                </a:moveTo>
                <a:lnTo>
                  <a:pt x="4416" y="665"/>
                </a:lnTo>
                <a:lnTo>
                  <a:pt x="4423" y="648"/>
                </a:lnTo>
                <a:lnTo>
                  <a:pt x="4387" y="634"/>
                </a:lnTo>
                <a:lnTo>
                  <a:pt x="4380" y="651"/>
                </a:lnTo>
                <a:close/>
                <a:moveTo>
                  <a:pt x="4309" y="622"/>
                </a:moveTo>
                <a:lnTo>
                  <a:pt x="4345" y="637"/>
                </a:lnTo>
                <a:lnTo>
                  <a:pt x="4352" y="620"/>
                </a:lnTo>
                <a:lnTo>
                  <a:pt x="4316" y="606"/>
                </a:lnTo>
                <a:lnTo>
                  <a:pt x="4309" y="622"/>
                </a:lnTo>
                <a:close/>
                <a:moveTo>
                  <a:pt x="4238" y="594"/>
                </a:moveTo>
                <a:lnTo>
                  <a:pt x="4274" y="608"/>
                </a:lnTo>
                <a:lnTo>
                  <a:pt x="4281" y="592"/>
                </a:lnTo>
                <a:lnTo>
                  <a:pt x="4245" y="577"/>
                </a:lnTo>
                <a:lnTo>
                  <a:pt x="4238" y="594"/>
                </a:lnTo>
                <a:close/>
                <a:moveTo>
                  <a:pt x="4170" y="566"/>
                </a:moveTo>
                <a:lnTo>
                  <a:pt x="4205" y="580"/>
                </a:lnTo>
                <a:lnTo>
                  <a:pt x="4212" y="563"/>
                </a:lnTo>
                <a:lnTo>
                  <a:pt x="4177" y="549"/>
                </a:lnTo>
                <a:lnTo>
                  <a:pt x="4170" y="566"/>
                </a:lnTo>
                <a:close/>
                <a:moveTo>
                  <a:pt x="4099" y="537"/>
                </a:moveTo>
                <a:lnTo>
                  <a:pt x="4134" y="551"/>
                </a:lnTo>
                <a:lnTo>
                  <a:pt x="4141" y="535"/>
                </a:lnTo>
                <a:lnTo>
                  <a:pt x="4106" y="521"/>
                </a:lnTo>
                <a:lnTo>
                  <a:pt x="4099" y="537"/>
                </a:lnTo>
                <a:close/>
                <a:moveTo>
                  <a:pt x="4030" y="509"/>
                </a:moveTo>
                <a:lnTo>
                  <a:pt x="4063" y="523"/>
                </a:lnTo>
                <a:lnTo>
                  <a:pt x="4070" y="507"/>
                </a:lnTo>
                <a:lnTo>
                  <a:pt x="4037" y="492"/>
                </a:lnTo>
                <a:lnTo>
                  <a:pt x="4030" y="509"/>
                </a:lnTo>
                <a:close/>
                <a:moveTo>
                  <a:pt x="3959" y="480"/>
                </a:moveTo>
                <a:lnTo>
                  <a:pt x="3995" y="495"/>
                </a:lnTo>
                <a:lnTo>
                  <a:pt x="4002" y="478"/>
                </a:lnTo>
                <a:lnTo>
                  <a:pt x="3966" y="464"/>
                </a:lnTo>
                <a:lnTo>
                  <a:pt x="3959" y="480"/>
                </a:lnTo>
                <a:close/>
                <a:moveTo>
                  <a:pt x="3888" y="452"/>
                </a:moveTo>
                <a:lnTo>
                  <a:pt x="3924" y="466"/>
                </a:lnTo>
                <a:lnTo>
                  <a:pt x="3931" y="450"/>
                </a:lnTo>
                <a:lnTo>
                  <a:pt x="3895" y="436"/>
                </a:lnTo>
                <a:lnTo>
                  <a:pt x="3888" y="452"/>
                </a:lnTo>
                <a:close/>
                <a:moveTo>
                  <a:pt x="3820" y="424"/>
                </a:moveTo>
                <a:lnTo>
                  <a:pt x="3853" y="438"/>
                </a:lnTo>
                <a:lnTo>
                  <a:pt x="3860" y="421"/>
                </a:lnTo>
                <a:lnTo>
                  <a:pt x="3827" y="407"/>
                </a:lnTo>
                <a:lnTo>
                  <a:pt x="3820" y="424"/>
                </a:lnTo>
                <a:close/>
                <a:moveTo>
                  <a:pt x="3749" y="395"/>
                </a:moveTo>
                <a:lnTo>
                  <a:pt x="3784" y="410"/>
                </a:lnTo>
                <a:lnTo>
                  <a:pt x="3791" y="393"/>
                </a:lnTo>
                <a:lnTo>
                  <a:pt x="3756" y="379"/>
                </a:lnTo>
                <a:lnTo>
                  <a:pt x="3749" y="395"/>
                </a:lnTo>
                <a:close/>
                <a:moveTo>
                  <a:pt x="3678" y="367"/>
                </a:moveTo>
                <a:lnTo>
                  <a:pt x="3713" y="381"/>
                </a:lnTo>
                <a:lnTo>
                  <a:pt x="3720" y="365"/>
                </a:lnTo>
                <a:lnTo>
                  <a:pt x="3685" y="348"/>
                </a:lnTo>
                <a:lnTo>
                  <a:pt x="3678" y="367"/>
                </a:lnTo>
                <a:close/>
                <a:moveTo>
                  <a:pt x="3609" y="339"/>
                </a:moveTo>
                <a:lnTo>
                  <a:pt x="3642" y="353"/>
                </a:lnTo>
                <a:lnTo>
                  <a:pt x="3649" y="334"/>
                </a:lnTo>
                <a:lnTo>
                  <a:pt x="3616" y="320"/>
                </a:lnTo>
                <a:lnTo>
                  <a:pt x="3609" y="339"/>
                </a:lnTo>
                <a:close/>
                <a:moveTo>
                  <a:pt x="3538" y="310"/>
                </a:moveTo>
                <a:lnTo>
                  <a:pt x="3574" y="324"/>
                </a:lnTo>
                <a:lnTo>
                  <a:pt x="3581" y="305"/>
                </a:lnTo>
                <a:lnTo>
                  <a:pt x="3545" y="291"/>
                </a:lnTo>
                <a:lnTo>
                  <a:pt x="3538" y="310"/>
                </a:lnTo>
                <a:close/>
                <a:moveTo>
                  <a:pt x="3467" y="282"/>
                </a:moveTo>
                <a:lnTo>
                  <a:pt x="3503" y="296"/>
                </a:lnTo>
                <a:lnTo>
                  <a:pt x="3510" y="277"/>
                </a:lnTo>
                <a:lnTo>
                  <a:pt x="3474" y="263"/>
                </a:lnTo>
                <a:lnTo>
                  <a:pt x="3467" y="282"/>
                </a:lnTo>
                <a:close/>
                <a:moveTo>
                  <a:pt x="3399" y="253"/>
                </a:moveTo>
                <a:lnTo>
                  <a:pt x="3432" y="268"/>
                </a:lnTo>
                <a:lnTo>
                  <a:pt x="3439" y="249"/>
                </a:lnTo>
                <a:lnTo>
                  <a:pt x="3406" y="235"/>
                </a:lnTo>
                <a:lnTo>
                  <a:pt x="3399" y="253"/>
                </a:lnTo>
                <a:close/>
                <a:moveTo>
                  <a:pt x="3328" y="225"/>
                </a:moveTo>
                <a:lnTo>
                  <a:pt x="3363" y="239"/>
                </a:lnTo>
                <a:lnTo>
                  <a:pt x="3370" y="220"/>
                </a:lnTo>
                <a:lnTo>
                  <a:pt x="3335" y="206"/>
                </a:lnTo>
                <a:lnTo>
                  <a:pt x="3328" y="225"/>
                </a:lnTo>
                <a:close/>
                <a:moveTo>
                  <a:pt x="3257" y="197"/>
                </a:moveTo>
                <a:lnTo>
                  <a:pt x="3292" y="211"/>
                </a:lnTo>
                <a:lnTo>
                  <a:pt x="3299" y="192"/>
                </a:lnTo>
                <a:lnTo>
                  <a:pt x="3264" y="178"/>
                </a:lnTo>
                <a:lnTo>
                  <a:pt x="3257" y="197"/>
                </a:lnTo>
                <a:close/>
                <a:moveTo>
                  <a:pt x="3188" y="168"/>
                </a:moveTo>
                <a:lnTo>
                  <a:pt x="3224" y="182"/>
                </a:lnTo>
                <a:lnTo>
                  <a:pt x="3231" y="164"/>
                </a:lnTo>
                <a:lnTo>
                  <a:pt x="3195" y="149"/>
                </a:lnTo>
                <a:lnTo>
                  <a:pt x="3188" y="168"/>
                </a:lnTo>
                <a:close/>
                <a:moveTo>
                  <a:pt x="3117" y="140"/>
                </a:moveTo>
                <a:lnTo>
                  <a:pt x="3153" y="154"/>
                </a:lnTo>
                <a:lnTo>
                  <a:pt x="3160" y="135"/>
                </a:lnTo>
                <a:lnTo>
                  <a:pt x="3124" y="121"/>
                </a:lnTo>
                <a:lnTo>
                  <a:pt x="3117" y="140"/>
                </a:lnTo>
                <a:close/>
                <a:moveTo>
                  <a:pt x="3046" y="112"/>
                </a:moveTo>
                <a:lnTo>
                  <a:pt x="3082" y="126"/>
                </a:lnTo>
                <a:lnTo>
                  <a:pt x="3089" y="107"/>
                </a:lnTo>
                <a:lnTo>
                  <a:pt x="3053" y="93"/>
                </a:lnTo>
                <a:lnTo>
                  <a:pt x="3046" y="112"/>
                </a:lnTo>
                <a:close/>
                <a:moveTo>
                  <a:pt x="2978" y="83"/>
                </a:moveTo>
                <a:lnTo>
                  <a:pt x="3013" y="97"/>
                </a:lnTo>
                <a:lnTo>
                  <a:pt x="3020" y="78"/>
                </a:lnTo>
                <a:lnTo>
                  <a:pt x="2985" y="64"/>
                </a:lnTo>
                <a:lnTo>
                  <a:pt x="2978" y="83"/>
                </a:lnTo>
                <a:close/>
                <a:moveTo>
                  <a:pt x="2907" y="55"/>
                </a:moveTo>
                <a:lnTo>
                  <a:pt x="2942" y="69"/>
                </a:lnTo>
                <a:lnTo>
                  <a:pt x="2949" y="50"/>
                </a:lnTo>
                <a:lnTo>
                  <a:pt x="2914" y="36"/>
                </a:lnTo>
                <a:lnTo>
                  <a:pt x="2907" y="55"/>
                </a:lnTo>
                <a:close/>
                <a:moveTo>
                  <a:pt x="2836" y="26"/>
                </a:moveTo>
                <a:lnTo>
                  <a:pt x="2871" y="41"/>
                </a:lnTo>
                <a:lnTo>
                  <a:pt x="2878" y="22"/>
                </a:lnTo>
                <a:lnTo>
                  <a:pt x="2843" y="7"/>
                </a:lnTo>
                <a:lnTo>
                  <a:pt x="2836" y="26"/>
                </a:lnTo>
                <a:close/>
                <a:moveTo>
                  <a:pt x="2772" y="31"/>
                </a:moveTo>
                <a:lnTo>
                  <a:pt x="2807" y="19"/>
                </a:lnTo>
                <a:lnTo>
                  <a:pt x="2803" y="0"/>
                </a:lnTo>
                <a:lnTo>
                  <a:pt x="2767" y="15"/>
                </a:lnTo>
                <a:lnTo>
                  <a:pt x="2772" y="31"/>
                </a:lnTo>
                <a:close/>
                <a:moveTo>
                  <a:pt x="2701" y="57"/>
                </a:moveTo>
                <a:lnTo>
                  <a:pt x="2737" y="45"/>
                </a:lnTo>
                <a:lnTo>
                  <a:pt x="2732" y="26"/>
                </a:lnTo>
                <a:lnTo>
                  <a:pt x="2696" y="41"/>
                </a:lnTo>
                <a:lnTo>
                  <a:pt x="2701" y="57"/>
                </a:lnTo>
                <a:close/>
                <a:moveTo>
                  <a:pt x="2630" y="83"/>
                </a:moveTo>
                <a:lnTo>
                  <a:pt x="2666" y="71"/>
                </a:lnTo>
                <a:lnTo>
                  <a:pt x="2661" y="52"/>
                </a:lnTo>
                <a:lnTo>
                  <a:pt x="2625" y="67"/>
                </a:lnTo>
                <a:lnTo>
                  <a:pt x="2630" y="83"/>
                </a:lnTo>
                <a:close/>
                <a:moveTo>
                  <a:pt x="2559" y="109"/>
                </a:moveTo>
                <a:lnTo>
                  <a:pt x="2595" y="97"/>
                </a:lnTo>
                <a:lnTo>
                  <a:pt x="2590" y="78"/>
                </a:lnTo>
                <a:lnTo>
                  <a:pt x="2554" y="93"/>
                </a:lnTo>
                <a:lnTo>
                  <a:pt x="2559" y="109"/>
                </a:lnTo>
                <a:close/>
                <a:moveTo>
                  <a:pt x="2488" y="135"/>
                </a:moveTo>
                <a:lnTo>
                  <a:pt x="2524" y="123"/>
                </a:lnTo>
                <a:lnTo>
                  <a:pt x="2519" y="104"/>
                </a:lnTo>
                <a:lnTo>
                  <a:pt x="2483" y="119"/>
                </a:lnTo>
                <a:lnTo>
                  <a:pt x="2488" y="135"/>
                </a:lnTo>
                <a:close/>
                <a:moveTo>
                  <a:pt x="2417" y="161"/>
                </a:moveTo>
                <a:lnTo>
                  <a:pt x="2453" y="149"/>
                </a:lnTo>
                <a:lnTo>
                  <a:pt x="2448" y="130"/>
                </a:lnTo>
                <a:lnTo>
                  <a:pt x="2413" y="145"/>
                </a:lnTo>
                <a:lnTo>
                  <a:pt x="2417" y="161"/>
                </a:lnTo>
                <a:close/>
                <a:moveTo>
                  <a:pt x="2346" y="187"/>
                </a:moveTo>
                <a:lnTo>
                  <a:pt x="2382" y="175"/>
                </a:lnTo>
                <a:lnTo>
                  <a:pt x="2375" y="156"/>
                </a:lnTo>
                <a:lnTo>
                  <a:pt x="2339" y="171"/>
                </a:lnTo>
                <a:lnTo>
                  <a:pt x="2346" y="187"/>
                </a:lnTo>
                <a:close/>
                <a:moveTo>
                  <a:pt x="2275" y="213"/>
                </a:moveTo>
                <a:lnTo>
                  <a:pt x="2311" y="201"/>
                </a:lnTo>
                <a:lnTo>
                  <a:pt x="2304" y="182"/>
                </a:lnTo>
                <a:lnTo>
                  <a:pt x="2268" y="197"/>
                </a:lnTo>
                <a:lnTo>
                  <a:pt x="2275" y="213"/>
                </a:lnTo>
                <a:close/>
                <a:moveTo>
                  <a:pt x="2204" y="239"/>
                </a:moveTo>
                <a:lnTo>
                  <a:pt x="2240" y="227"/>
                </a:lnTo>
                <a:lnTo>
                  <a:pt x="2233" y="208"/>
                </a:lnTo>
                <a:lnTo>
                  <a:pt x="2197" y="223"/>
                </a:lnTo>
                <a:lnTo>
                  <a:pt x="2204" y="239"/>
                </a:lnTo>
                <a:close/>
                <a:moveTo>
                  <a:pt x="2133" y="265"/>
                </a:moveTo>
                <a:lnTo>
                  <a:pt x="2169" y="253"/>
                </a:lnTo>
                <a:lnTo>
                  <a:pt x="2162" y="235"/>
                </a:lnTo>
                <a:lnTo>
                  <a:pt x="2126" y="249"/>
                </a:lnTo>
                <a:lnTo>
                  <a:pt x="2133" y="265"/>
                </a:lnTo>
                <a:close/>
                <a:moveTo>
                  <a:pt x="2063" y="294"/>
                </a:moveTo>
                <a:lnTo>
                  <a:pt x="2098" y="279"/>
                </a:lnTo>
                <a:lnTo>
                  <a:pt x="2091" y="263"/>
                </a:lnTo>
                <a:lnTo>
                  <a:pt x="2055" y="275"/>
                </a:lnTo>
                <a:lnTo>
                  <a:pt x="2063" y="294"/>
                </a:lnTo>
                <a:close/>
                <a:moveTo>
                  <a:pt x="1992" y="320"/>
                </a:moveTo>
                <a:lnTo>
                  <a:pt x="2027" y="305"/>
                </a:lnTo>
                <a:lnTo>
                  <a:pt x="2020" y="289"/>
                </a:lnTo>
                <a:lnTo>
                  <a:pt x="1985" y="301"/>
                </a:lnTo>
                <a:lnTo>
                  <a:pt x="1992" y="320"/>
                </a:lnTo>
                <a:close/>
                <a:moveTo>
                  <a:pt x="1921" y="346"/>
                </a:moveTo>
                <a:lnTo>
                  <a:pt x="1956" y="331"/>
                </a:lnTo>
                <a:lnTo>
                  <a:pt x="1949" y="315"/>
                </a:lnTo>
                <a:lnTo>
                  <a:pt x="1914" y="327"/>
                </a:lnTo>
                <a:lnTo>
                  <a:pt x="1921" y="346"/>
                </a:lnTo>
                <a:close/>
                <a:moveTo>
                  <a:pt x="1850" y="372"/>
                </a:moveTo>
                <a:lnTo>
                  <a:pt x="1885" y="357"/>
                </a:lnTo>
                <a:lnTo>
                  <a:pt x="1878" y="341"/>
                </a:lnTo>
                <a:lnTo>
                  <a:pt x="1843" y="353"/>
                </a:lnTo>
                <a:lnTo>
                  <a:pt x="1850" y="372"/>
                </a:lnTo>
                <a:close/>
                <a:moveTo>
                  <a:pt x="1779" y="398"/>
                </a:moveTo>
                <a:lnTo>
                  <a:pt x="1814" y="384"/>
                </a:lnTo>
                <a:lnTo>
                  <a:pt x="1807" y="367"/>
                </a:lnTo>
                <a:lnTo>
                  <a:pt x="1772" y="379"/>
                </a:lnTo>
                <a:lnTo>
                  <a:pt x="1779" y="398"/>
                </a:lnTo>
                <a:close/>
                <a:moveTo>
                  <a:pt x="1708" y="424"/>
                </a:moveTo>
                <a:lnTo>
                  <a:pt x="1743" y="410"/>
                </a:lnTo>
                <a:lnTo>
                  <a:pt x="1736" y="393"/>
                </a:lnTo>
                <a:lnTo>
                  <a:pt x="1701" y="405"/>
                </a:lnTo>
                <a:lnTo>
                  <a:pt x="1708" y="424"/>
                </a:lnTo>
                <a:close/>
                <a:moveTo>
                  <a:pt x="1637" y="450"/>
                </a:moveTo>
                <a:lnTo>
                  <a:pt x="1672" y="436"/>
                </a:lnTo>
                <a:lnTo>
                  <a:pt x="1665" y="419"/>
                </a:lnTo>
                <a:lnTo>
                  <a:pt x="1630" y="431"/>
                </a:lnTo>
                <a:lnTo>
                  <a:pt x="1637" y="450"/>
                </a:lnTo>
                <a:close/>
                <a:moveTo>
                  <a:pt x="1566" y="476"/>
                </a:moveTo>
                <a:lnTo>
                  <a:pt x="1601" y="462"/>
                </a:lnTo>
                <a:lnTo>
                  <a:pt x="1594" y="445"/>
                </a:lnTo>
                <a:lnTo>
                  <a:pt x="1559" y="457"/>
                </a:lnTo>
                <a:lnTo>
                  <a:pt x="1566" y="476"/>
                </a:lnTo>
                <a:close/>
                <a:moveTo>
                  <a:pt x="1495" y="502"/>
                </a:moveTo>
                <a:lnTo>
                  <a:pt x="1530" y="488"/>
                </a:lnTo>
                <a:lnTo>
                  <a:pt x="1523" y="471"/>
                </a:lnTo>
                <a:lnTo>
                  <a:pt x="1488" y="483"/>
                </a:lnTo>
                <a:lnTo>
                  <a:pt x="1495" y="502"/>
                </a:lnTo>
                <a:close/>
                <a:moveTo>
                  <a:pt x="1424" y="528"/>
                </a:moveTo>
                <a:lnTo>
                  <a:pt x="1460" y="514"/>
                </a:lnTo>
                <a:lnTo>
                  <a:pt x="1452" y="497"/>
                </a:lnTo>
                <a:lnTo>
                  <a:pt x="1417" y="509"/>
                </a:lnTo>
                <a:lnTo>
                  <a:pt x="1424" y="528"/>
                </a:lnTo>
                <a:close/>
                <a:moveTo>
                  <a:pt x="1353" y="554"/>
                </a:moveTo>
                <a:lnTo>
                  <a:pt x="1389" y="540"/>
                </a:lnTo>
                <a:lnTo>
                  <a:pt x="1381" y="523"/>
                </a:lnTo>
                <a:lnTo>
                  <a:pt x="1346" y="535"/>
                </a:lnTo>
                <a:lnTo>
                  <a:pt x="1353" y="554"/>
                </a:lnTo>
                <a:close/>
                <a:moveTo>
                  <a:pt x="1282" y="580"/>
                </a:moveTo>
                <a:lnTo>
                  <a:pt x="1318" y="566"/>
                </a:lnTo>
                <a:lnTo>
                  <a:pt x="1311" y="549"/>
                </a:lnTo>
                <a:lnTo>
                  <a:pt x="1275" y="563"/>
                </a:lnTo>
                <a:lnTo>
                  <a:pt x="1282" y="580"/>
                </a:lnTo>
                <a:close/>
                <a:moveTo>
                  <a:pt x="1211" y="606"/>
                </a:moveTo>
                <a:lnTo>
                  <a:pt x="1247" y="594"/>
                </a:lnTo>
                <a:lnTo>
                  <a:pt x="1240" y="575"/>
                </a:lnTo>
                <a:lnTo>
                  <a:pt x="1204" y="589"/>
                </a:lnTo>
                <a:lnTo>
                  <a:pt x="1211" y="606"/>
                </a:lnTo>
                <a:close/>
                <a:moveTo>
                  <a:pt x="1140" y="632"/>
                </a:moveTo>
                <a:lnTo>
                  <a:pt x="1176" y="620"/>
                </a:lnTo>
                <a:lnTo>
                  <a:pt x="1169" y="601"/>
                </a:lnTo>
                <a:lnTo>
                  <a:pt x="1133" y="615"/>
                </a:lnTo>
                <a:lnTo>
                  <a:pt x="1140" y="632"/>
                </a:lnTo>
                <a:close/>
                <a:moveTo>
                  <a:pt x="1069" y="658"/>
                </a:moveTo>
                <a:lnTo>
                  <a:pt x="1105" y="646"/>
                </a:lnTo>
                <a:lnTo>
                  <a:pt x="1098" y="627"/>
                </a:lnTo>
                <a:lnTo>
                  <a:pt x="1062" y="641"/>
                </a:lnTo>
                <a:lnTo>
                  <a:pt x="1069" y="658"/>
                </a:lnTo>
                <a:close/>
                <a:moveTo>
                  <a:pt x="998" y="684"/>
                </a:moveTo>
                <a:lnTo>
                  <a:pt x="1034" y="672"/>
                </a:lnTo>
                <a:lnTo>
                  <a:pt x="1027" y="653"/>
                </a:lnTo>
                <a:lnTo>
                  <a:pt x="991" y="667"/>
                </a:lnTo>
                <a:lnTo>
                  <a:pt x="998" y="684"/>
                </a:lnTo>
                <a:close/>
                <a:moveTo>
                  <a:pt x="927" y="710"/>
                </a:moveTo>
                <a:lnTo>
                  <a:pt x="963" y="698"/>
                </a:lnTo>
                <a:lnTo>
                  <a:pt x="956" y="679"/>
                </a:lnTo>
                <a:lnTo>
                  <a:pt x="920" y="693"/>
                </a:lnTo>
                <a:lnTo>
                  <a:pt x="927" y="710"/>
                </a:lnTo>
                <a:close/>
                <a:moveTo>
                  <a:pt x="856" y="736"/>
                </a:moveTo>
                <a:lnTo>
                  <a:pt x="892" y="724"/>
                </a:lnTo>
                <a:lnTo>
                  <a:pt x="885" y="705"/>
                </a:lnTo>
                <a:lnTo>
                  <a:pt x="849" y="719"/>
                </a:lnTo>
                <a:lnTo>
                  <a:pt x="856" y="736"/>
                </a:lnTo>
                <a:close/>
                <a:moveTo>
                  <a:pt x="783" y="762"/>
                </a:moveTo>
                <a:lnTo>
                  <a:pt x="821" y="750"/>
                </a:lnTo>
                <a:lnTo>
                  <a:pt x="814" y="731"/>
                </a:lnTo>
                <a:lnTo>
                  <a:pt x="778" y="745"/>
                </a:lnTo>
                <a:lnTo>
                  <a:pt x="783" y="762"/>
                </a:lnTo>
                <a:close/>
                <a:moveTo>
                  <a:pt x="760" y="823"/>
                </a:moveTo>
                <a:lnTo>
                  <a:pt x="771" y="788"/>
                </a:lnTo>
                <a:lnTo>
                  <a:pt x="755" y="781"/>
                </a:lnTo>
                <a:lnTo>
                  <a:pt x="741" y="816"/>
                </a:lnTo>
                <a:lnTo>
                  <a:pt x="760" y="823"/>
                </a:lnTo>
                <a:close/>
                <a:moveTo>
                  <a:pt x="734" y="894"/>
                </a:moveTo>
                <a:lnTo>
                  <a:pt x="745" y="859"/>
                </a:lnTo>
                <a:lnTo>
                  <a:pt x="729" y="852"/>
                </a:lnTo>
                <a:lnTo>
                  <a:pt x="715" y="887"/>
                </a:lnTo>
                <a:lnTo>
                  <a:pt x="734" y="894"/>
                </a:lnTo>
                <a:close/>
                <a:moveTo>
                  <a:pt x="705" y="965"/>
                </a:moveTo>
                <a:lnTo>
                  <a:pt x="719" y="930"/>
                </a:lnTo>
                <a:lnTo>
                  <a:pt x="703" y="923"/>
                </a:lnTo>
                <a:lnTo>
                  <a:pt x="689" y="958"/>
                </a:lnTo>
                <a:lnTo>
                  <a:pt x="705" y="965"/>
                </a:lnTo>
                <a:close/>
                <a:moveTo>
                  <a:pt x="679" y="1036"/>
                </a:moveTo>
                <a:lnTo>
                  <a:pt x="693" y="1001"/>
                </a:lnTo>
                <a:lnTo>
                  <a:pt x="674" y="994"/>
                </a:lnTo>
                <a:lnTo>
                  <a:pt x="663" y="1029"/>
                </a:lnTo>
                <a:lnTo>
                  <a:pt x="679" y="1036"/>
                </a:lnTo>
                <a:close/>
                <a:moveTo>
                  <a:pt x="653" y="1107"/>
                </a:moveTo>
                <a:lnTo>
                  <a:pt x="667" y="1072"/>
                </a:lnTo>
                <a:lnTo>
                  <a:pt x="648" y="1065"/>
                </a:lnTo>
                <a:lnTo>
                  <a:pt x="637" y="1100"/>
                </a:lnTo>
                <a:lnTo>
                  <a:pt x="653" y="1107"/>
                </a:lnTo>
                <a:close/>
                <a:moveTo>
                  <a:pt x="627" y="1178"/>
                </a:moveTo>
                <a:lnTo>
                  <a:pt x="641" y="1143"/>
                </a:lnTo>
                <a:lnTo>
                  <a:pt x="622" y="1136"/>
                </a:lnTo>
                <a:lnTo>
                  <a:pt x="608" y="1171"/>
                </a:lnTo>
                <a:lnTo>
                  <a:pt x="627" y="1178"/>
                </a:lnTo>
                <a:close/>
                <a:moveTo>
                  <a:pt x="601" y="1249"/>
                </a:moveTo>
                <a:lnTo>
                  <a:pt x="613" y="1214"/>
                </a:lnTo>
                <a:lnTo>
                  <a:pt x="596" y="1207"/>
                </a:lnTo>
                <a:lnTo>
                  <a:pt x="582" y="1242"/>
                </a:lnTo>
                <a:lnTo>
                  <a:pt x="601" y="1249"/>
                </a:lnTo>
                <a:close/>
                <a:moveTo>
                  <a:pt x="575" y="1320"/>
                </a:moveTo>
                <a:lnTo>
                  <a:pt x="587" y="1285"/>
                </a:lnTo>
                <a:lnTo>
                  <a:pt x="570" y="1278"/>
                </a:lnTo>
                <a:lnTo>
                  <a:pt x="556" y="1313"/>
                </a:lnTo>
                <a:lnTo>
                  <a:pt x="575" y="1320"/>
                </a:lnTo>
                <a:close/>
                <a:moveTo>
                  <a:pt x="547" y="1391"/>
                </a:moveTo>
                <a:lnTo>
                  <a:pt x="561" y="1356"/>
                </a:lnTo>
                <a:lnTo>
                  <a:pt x="542" y="1348"/>
                </a:lnTo>
                <a:lnTo>
                  <a:pt x="530" y="1384"/>
                </a:lnTo>
                <a:lnTo>
                  <a:pt x="547" y="1391"/>
                </a:lnTo>
                <a:close/>
                <a:moveTo>
                  <a:pt x="521" y="1462"/>
                </a:moveTo>
                <a:lnTo>
                  <a:pt x="535" y="1427"/>
                </a:lnTo>
                <a:lnTo>
                  <a:pt x="516" y="1419"/>
                </a:lnTo>
                <a:lnTo>
                  <a:pt x="504" y="1455"/>
                </a:lnTo>
                <a:lnTo>
                  <a:pt x="521" y="1462"/>
                </a:lnTo>
                <a:close/>
                <a:moveTo>
                  <a:pt x="495" y="1533"/>
                </a:moveTo>
                <a:lnTo>
                  <a:pt x="509" y="1498"/>
                </a:lnTo>
                <a:lnTo>
                  <a:pt x="490" y="1490"/>
                </a:lnTo>
                <a:lnTo>
                  <a:pt x="478" y="1526"/>
                </a:lnTo>
                <a:lnTo>
                  <a:pt x="495" y="1533"/>
                </a:lnTo>
                <a:close/>
                <a:moveTo>
                  <a:pt x="469" y="1604"/>
                </a:moveTo>
                <a:lnTo>
                  <a:pt x="480" y="1568"/>
                </a:lnTo>
                <a:lnTo>
                  <a:pt x="464" y="1561"/>
                </a:lnTo>
                <a:lnTo>
                  <a:pt x="450" y="1597"/>
                </a:lnTo>
                <a:lnTo>
                  <a:pt x="469" y="1604"/>
                </a:lnTo>
                <a:close/>
                <a:moveTo>
                  <a:pt x="443" y="1675"/>
                </a:moveTo>
                <a:lnTo>
                  <a:pt x="454" y="1639"/>
                </a:lnTo>
                <a:lnTo>
                  <a:pt x="438" y="1632"/>
                </a:lnTo>
                <a:lnTo>
                  <a:pt x="424" y="1668"/>
                </a:lnTo>
                <a:lnTo>
                  <a:pt x="443" y="1675"/>
                </a:lnTo>
                <a:close/>
                <a:moveTo>
                  <a:pt x="417" y="1746"/>
                </a:moveTo>
                <a:lnTo>
                  <a:pt x="428" y="1710"/>
                </a:lnTo>
                <a:lnTo>
                  <a:pt x="412" y="1703"/>
                </a:lnTo>
                <a:lnTo>
                  <a:pt x="398" y="1739"/>
                </a:lnTo>
                <a:lnTo>
                  <a:pt x="417" y="1746"/>
                </a:lnTo>
                <a:close/>
                <a:moveTo>
                  <a:pt x="388" y="1817"/>
                </a:moveTo>
                <a:lnTo>
                  <a:pt x="402" y="1781"/>
                </a:lnTo>
                <a:lnTo>
                  <a:pt x="384" y="1774"/>
                </a:lnTo>
                <a:lnTo>
                  <a:pt x="372" y="1810"/>
                </a:lnTo>
                <a:lnTo>
                  <a:pt x="388" y="1817"/>
                </a:lnTo>
                <a:close/>
                <a:moveTo>
                  <a:pt x="362" y="1888"/>
                </a:moveTo>
                <a:lnTo>
                  <a:pt x="376" y="1852"/>
                </a:lnTo>
                <a:lnTo>
                  <a:pt x="358" y="1845"/>
                </a:lnTo>
                <a:lnTo>
                  <a:pt x="346" y="1881"/>
                </a:lnTo>
                <a:lnTo>
                  <a:pt x="362" y="1888"/>
                </a:lnTo>
                <a:close/>
                <a:moveTo>
                  <a:pt x="336" y="1959"/>
                </a:moveTo>
                <a:lnTo>
                  <a:pt x="350" y="1923"/>
                </a:lnTo>
                <a:lnTo>
                  <a:pt x="332" y="1916"/>
                </a:lnTo>
                <a:lnTo>
                  <a:pt x="317" y="1952"/>
                </a:lnTo>
                <a:lnTo>
                  <a:pt x="336" y="1959"/>
                </a:lnTo>
                <a:close/>
                <a:moveTo>
                  <a:pt x="310" y="2030"/>
                </a:moveTo>
                <a:lnTo>
                  <a:pt x="322" y="1994"/>
                </a:lnTo>
                <a:lnTo>
                  <a:pt x="306" y="1987"/>
                </a:lnTo>
                <a:lnTo>
                  <a:pt x="291" y="2023"/>
                </a:lnTo>
                <a:lnTo>
                  <a:pt x="310" y="2030"/>
                </a:lnTo>
                <a:close/>
                <a:moveTo>
                  <a:pt x="284" y="2101"/>
                </a:moveTo>
                <a:lnTo>
                  <a:pt x="296" y="2065"/>
                </a:lnTo>
                <a:lnTo>
                  <a:pt x="279" y="2058"/>
                </a:lnTo>
                <a:lnTo>
                  <a:pt x="265" y="2094"/>
                </a:lnTo>
                <a:lnTo>
                  <a:pt x="284" y="2101"/>
                </a:lnTo>
                <a:close/>
                <a:moveTo>
                  <a:pt x="256" y="2172"/>
                </a:moveTo>
                <a:lnTo>
                  <a:pt x="270" y="2136"/>
                </a:lnTo>
                <a:lnTo>
                  <a:pt x="253" y="2129"/>
                </a:lnTo>
                <a:lnTo>
                  <a:pt x="239" y="2164"/>
                </a:lnTo>
                <a:lnTo>
                  <a:pt x="256" y="2172"/>
                </a:lnTo>
                <a:close/>
                <a:moveTo>
                  <a:pt x="230" y="2243"/>
                </a:moveTo>
                <a:lnTo>
                  <a:pt x="244" y="2207"/>
                </a:lnTo>
                <a:lnTo>
                  <a:pt x="225" y="2200"/>
                </a:lnTo>
                <a:lnTo>
                  <a:pt x="213" y="2235"/>
                </a:lnTo>
                <a:lnTo>
                  <a:pt x="230" y="2243"/>
                </a:lnTo>
                <a:close/>
                <a:moveTo>
                  <a:pt x="204" y="2313"/>
                </a:moveTo>
                <a:lnTo>
                  <a:pt x="218" y="2278"/>
                </a:lnTo>
                <a:lnTo>
                  <a:pt x="199" y="2271"/>
                </a:lnTo>
                <a:lnTo>
                  <a:pt x="187" y="2306"/>
                </a:lnTo>
                <a:lnTo>
                  <a:pt x="204" y="2313"/>
                </a:lnTo>
                <a:close/>
                <a:moveTo>
                  <a:pt x="178" y="2384"/>
                </a:moveTo>
                <a:lnTo>
                  <a:pt x="190" y="2349"/>
                </a:lnTo>
                <a:lnTo>
                  <a:pt x="173" y="2342"/>
                </a:lnTo>
                <a:lnTo>
                  <a:pt x="159" y="2377"/>
                </a:lnTo>
                <a:lnTo>
                  <a:pt x="178" y="2384"/>
                </a:lnTo>
                <a:close/>
                <a:moveTo>
                  <a:pt x="152" y="2455"/>
                </a:moveTo>
                <a:lnTo>
                  <a:pt x="164" y="2420"/>
                </a:lnTo>
                <a:lnTo>
                  <a:pt x="147" y="2413"/>
                </a:lnTo>
                <a:lnTo>
                  <a:pt x="133" y="2448"/>
                </a:lnTo>
                <a:lnTo>
                  <a:pt x="152" y="2455"/>
                </a:lnTo>
                <a:close/>
                <a:moveTo>
                  <a:pt x="126" y="2526"/>
                </a:moveTo>
                <a:lnTo>
                  <a:pt x="138" y="2491"/>
                </a:lnTo>
                <a:lnTo>
                  <a:pt x="121" y="2484"/>
                </a:lnTo>
                <a:lnTo>
                  <a:pt x="107" y="2519"/>
                </a:lnTo>
                <a:lnTo>
                  <a:pt x="126" y="2526"/>
                </a:lnTo>
                <a:close/>
                <a:moveTo>
                  <a:pt x="97" y="2597"/>
                </a:moveTo>
                <a:lnTo>
                  <a:pt x="112" y="2562"/>
                </a:lnTo>
                <a:lnTo>
                  <a:pt x="93" y="2555"/>
                </a:lnTo>
                <a:lnTo>
                  <a:pt x="81" y="2590"/>
                </a:lnTo>
                <a:lnTo>
                  <a:pt x="97" y="2597"/>
                </a:lnTo>
                <a:close/>
                <a:moveTo>
                  <a:pt x="71" y="2668"/>
                </a:moveTo>
                <a:lnTo>
                  <a:pt x="86" y="2633"/>
                </a:lnTo>
                <a:lnTo>
                  <a:pt x="67" y="2626"/>
                </a:lnTo>
                <a:lnTo>
                  <a:pt x="55" y="2661"/>
                </a:lnTo>
                <a:lnTo>
                  <a:pt x="71" y="2668"/>
                </a:lnTo>
                <a:close/>
                <a:moveTo>
                  <a:pt x="45" y="2739"/>
                </a:moveTo>
                <a:lnTo>
                  <a:pt x="60" y="2704"/>
                </a:lnTo>
                <a:lnTo>
                  <a:pt x="41" y="2697"/>
                </a:lnTo>
                <a:lnTo>
                  <a:pt x="29" y="2732"/>
                </a:lnTo>
                <a:lnTo>
                  <a:pt x="45" y="2739"/>
                </a:lnTo>
                <a:close/>
                <a:moveTo>
                  <a:pt x="19" y="2810"/>
                </a:moveTo>
                <a:lnTo>
                  <a:pt x="31" y="2775"/>
                </a:lnTo>
                <a:lnTo>
                  <a:pt x="15" y="2768"/>
                </a:lnTo>
                <a:lnTo>
                  <a:pt x="0" y="2803"/>
                </a:lnTo>
                <a:lnTo>
                  <a:pt x="19" y="281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1AAF13E5-50C4-20DD-6DB9-77118AE10101}"/>
              </a:ext>
            </a:extLst>
          </p:cNvPr>
          <p:cNvSpPr>
            <a:spLocks noEditPoints="1"/>
          </p:cNvSpPr>
          <p:nvPr/>
        </p:nvSpPr>
        <p:spPr bwMode="auto">
          <a:xfrm>
            <a:off x="2048650" y="3196809"/>
            <a:ext cx="1976957" cy="1400630"/>
          </a:xfrm>
          <a:custGeom>
            <a:avLst/>
            <a:gdLst>
              <a:gd name="T0" fmla="*/ 106 w 2878"/>
              <a:gd name="T1" fmla="*/ 1977 h 2039"/>
              <a:gd name="T2" fmla="*/ 142 w 2878"/>
              <a:gd name="T3" fmla="*/ 1966 h 2039"/>
              <a:gd name="T4" fmla="*/ 220 w 2878"/>
              <a:gd name="T5" fmla="*/ 1954 h 2039"/>
              <a:gd name="T6" fmla="*/ 324 w 2878"/>
              <a:gd name="T7" fmla="*/ 1914 h 2039"/>
              <a:gd name="T8" fmla="*/ 388 w 2878"/>
              <a:gd name="T9" fmla="*/ 1866 h 2039"/>
              <a:gd name="T10" fmla="*/ 530 w 2878"/>
              <a:gd name="T11" fmla="*/ 1812 h 2039"/>
              <a:gd name="T12" fmla="*/ 563 w 2878"/>
              <a:gd name="T13" fmla="*/ 1798 h 2039"/>
              <a:gd name="T14" fmla="*/ 641 w 2878"/>
              <a:gd name="T15" fmla="*/ 1788 h 2039"/>
              <a:gd name="T16" fmla="*/ 747 w 2878"/>
              <a:gd name="T17" fmla="*/ 1746 h 2039"/>
              <a:gd name="T18" fmla="*/ 811 w 2878"/>
              <a:gd name="T19" fmla="*/ 1701 h 2039"/>
              <a:gd name="T20" fmla="*/ 951 w 2878"/>
              <a:gd name="T21" fmla="*/ 1644 h 2039"/>
              <a:gd name="T22" fmla="*/ 986 w 2878"/>
              <a:gd name="T23" fmla="*/ 1632 h 2039"/>
              <a:gd name="T24" fmla="*/ 1064 w 2878"/>
              <a:gd name="T25" fmla="*/ 1620 h 2039"/>
              <a:gd name="T26" fmla="*/ 1168 w 2878"/>
              <a:gd name="T27" fmla="*/ 1580 h 2039"/>
              <a:gd name="T28" fmla="*/ 1232 w 2878"/>
              <a:gd name="T29" fmla="*/ 1533 h 2039"/>
              <a:gd name="T30" fmla="*/ 1374 w 2878"/>
              <a:gd name="T31" fmla="*/ 1478 h 2039"/>
              <a:gd name="T32" fmla="*/ 1409 w 2878"/>
              <a:gd name="T33" fmla="*/ 1464 h 2039"/>
              <a:gd name="T34" fmla="*/ 1485 w 2878"/>
              <a:gd name="T35" fmla="*/ 1455 h 2039"/>
              <a:gd name="T36" fmla="*/ 1591 w 2878"/>
              <a:gd name="T37" fmla="*/ 1412 h 2039"/>
              <a:gd name="T38" fmla="*/ 1655 w 2878"/>
              <a:gd name="T39" fmla="*/ 1367 h 2039"/>
              <a:gd name="T40" fmla="*/ 1795 w 2878"/>
              <a:gd name="T41" fmla="*/ 1310 h 2039"/>
              <a:gd name="T42" fmla="*/ 1830 w 2878"/>
              <a:gd name="T43" fmla="*/ 1299 h 2039"/>
              <a:gd name="T44" fmla="*/ 1908 w 2878"/>
              <a:gd name="T45" fmla="*/ 1287 h 2039"/>
              <a:gd name="T46" fmla="*/ 2015 w 2878"/>
              <a:gd name="T47" fmla="*/ 1247 h 2039"/>
              <a:gd name="T48" fmla="*/ 2076 w 2878"/>
              <a:gd name="T49" fmla="*/ 1199 h 2039"/>
              <a:gd name="T50" fmla="*/ 2218 w 2878"/>
              <a:gd name="T51" fmla="*/ 1145 h 2039"/>
              <a:gd name="T52" fmla="*/ 2254 w 2878"/>
              <a:gd name="T53" fmla="*/ 1131 h 2039"/>
              <a:gd name="T54" fmla="*/ 2329 w 2878"/>
              <a:gd name="T55" fmla="*/ 1121 h 2039"/>
              <a:gd name="T56" fmla="*/ 2436 w 2878"/>
              <a:gd name="T57" fmla="*/ 1079 h 2039"/>
              <a:gd name="T58" fmla="*/ 2500 w 2878"/>
              <a:gd name="T59" fmla="*/ 1034 h 2039"/>
              <a:gd name="T60" fmla="*/ 2639 w 2878"/>
              <a:gd name="T61" fmla="*/ 977 h 2039"/>
              <a:gd name="T62" fmla="*/ 2675 w 2878"/>
              <a:gd name="T63" fmla="*/ 965 h 2039"/>
              <a:gd name="T64" fmla="*/ 2753 w 2878"/>
              <a:gd name="T65" fmla="*/ 953 h 2039"/>
              <a:gd name="T66" fmla="*/ 2850 w 2878"/>
              <a:gd name="T67" fmla="*/ 894 h 2039"/>
              <a:gd name="T68" fmla="*/ 2781 w 2878"/>
              <a:gd name="T69" fmla="*/ 878 h 2039"/>
              <a:gd name="T70" fmla="*/ 2748 w 2878"/>
              <a:gd name="T71" fmla="*/ 861 h 2039"/>
              <a:gd name="T72" fmla="*/ 2686 w 2878"/>
              <a:gd name="T73" fmla="*/ 811 h 2039"/>
              <a:gd name="T74" fmla="*/ 2585 w 2878"/>
              <a:gd name="T75" fmla="*/ 762 h 2039"/>
              <a:gd name="T76" fmla="*/ 2509 w 2878"/>
              <a:gd name="T77" fmla="*/ 745 h 2039"/>
              <a:gd name="T78" fmla="*/ 2372 w 2878"/>
              <a:gd name="T79" fmla="*/ 679 h 2039"/>
              <a:gd name="T80" fmla="*/ 2339 w 2878"/>
              <a:gd name="T81" fmla="*/ 662 h 2039"/>
              <a:gd name="T82" fmla="*/ 2280 w 2878"/>
              <a:gd name="T83" fmla="*/ 613 h 2039"/>
              <a:gd name="T84" fmla="*/ 2178 w 2878"/>
              <a:gd name="T85" fmla="*/ 563 h 2039"/>
              <a:gd name="T86" fmla="*/ 2100 w 2878"/>
              <a:gd name="T87" fmla="*/ 547 h 2039"/>
              <a:gd name="T88" fmla="*/ 1965 w 2878"/>
              <a:gd name="T89" fmla="*/ 480 h 2039"/>
              <a:gd name="T90" fmla="*/ 1930 w 2878"/>
              <a:gd name="T91" fmla="*/ 464 h 2039"/>
              <a:gd name="T92" fmla="*/ 1871 w 2878"/>
              <a:gd name="T93" fmla="*/ 414 h 2039"/>
              <a:gd name="T94" fmla="*/ 1769 w 2878"/>
              <a:gd name="T95" fmla="*/ 364 h 2039"/>
              <a:gd name="T96" fmla="*/ 1693 w 2878"/>
              <a:gd name="T97" fmla="*/ 348 h 2039"/>
              <a:gd name="T98" fmla="*/ 1556 w 2878"/>
              <a:gd name="T99" fmla="*/ 282 h 2039"/>
              <a:gd name="T100" fmla="*/ 1523 w 2878"/>
              <a:gd name="T101" fmla="*/ 265 h 2039"/>
              <a:gd name="T102" fmla="*/ 1461 w 2878"/>
              <a:gd name="T103" fmla="*/ 215 h 2039"/>
              <a:gd name="T104" fmla="*/ 1360 w 2878"/>
              <a:gd name="T105" fmla="*/ 166 h 2039"/>
              <a:gd name="T106" fmla="*/ 1284 w 2878"/>
              <a:gd name="T107" fmla="*/ 149 h 2039"/>
              <a:gd name="T108" fmla="*/ 1147 w 2878"/>
              <a:gd name="T109" fmla="*/ 83 h 2039"/>
              <a:gd name="T110" fmla="*/ 1114 w 2878"/>
              <a:gd name="T111" fmla="*/ 66 h 2039"/>
              <a:gd name="T112" fmla="*/ 1055 w 2878"/>
              <a:gd name="T113" fmla="*/ 17 h 2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78" h="2039">
                <a:moveTo>
                  <a:pt x="35" y="2006"/>
                </a:moveTo>
                <a:lnTo>
                  <a:pt x="0" y="2020"/>
                </a:lnTo>
                <a:lnTo>
                  <a:pt x="7" y="2039"/>
                </a:lnTo>
                <a:lnTo>
                  <a:pt x="43" y="2025"/>
                </a:lnTo>
                <a:lnTo>
                  <a:pt x="35" y="2006"/>
                </a:lnTo>
                <a:close/>
                <a:moveTo>
                  <a:pt x="106" y="1977"/>
                </a:moveTo>
                <a:lnTo>
                  <a:pt x="71" y="1992"/>
                </a:lnTo>
                <a:lnTo>
                  <a:pt x="78" y="2011"/>
                </a:lnTo>
                <a:lnTo>
                  <a:pt x="113" y="1996"/>
                </a:lnTo>
                <a:lnTo>
                  <a:pt x="106" y="1977"/>
                </a:lnTo>
                <a:close/>
                <a:moveTo>
                  <a:pt x="177" y="1951"/>
                </a:moveTo>
                <a:lnTo>
                  <a:pt x="142" y="1966"/>
                </a:lnTo>
                <a:lnTo>
                  <a:pt x="149" y="1982"/>
                </a:lnTo>
                <a:lnTo>
                  <a:pt x="184" y="1968"/>
                </a:lnTo>
                <a:lnTo>
                  <a:pt x="177" y="1951"/>
                </a:lnTo>
                <a:close/>
                <a:moveTo>
                  <a:pt x="248" y="1923"/>
                </a:moveTo>
                <a:lnTo>
                  <a:pt x="213" y="1937"/>
                </a:lnTo>
                <a:lnTo>
                  <a:pt x="220" y="1954"/>
                </a:lnTo>
                <a:lnTo>
                  <a:pt x="253" y="1940"/>
                </a:lnTo>
                <a:lnTo>
                  <a:pt x="248" y="1923"/>
                </a:lnTo>
                <a:close/>
                <a:moveTo>
                  <a:pt x="317" y="1895"/>
                </a:moveTo>
                <a:lnTo>
                  <a:pt x="281" y="1909"/>
                </a:lnTo>
                <a:lnTo>
                  <a:pt x="288" y="1928"/>
                </a:lnTo>
                <a:lnTo>
                  <a:pt x="324" y="1914"/>
                </a:lnTo>
                <a:lnTo>
                  <a:pt x="317" y="1895"/>
                </a:lnTo>
                <a:close/>
                <a:moveTo>
                  <a:pt x="388" y="1866"/>
                </a:moveTo>
                <a:lnTo>
                  <a:pt x="352" y="1880"/>
                </a:lnTo>
                <a:lnTo>
                  <a:pt x="359" y="1899"/>
                </a:lnTo>
                <a:lnTo>
                  <a:pt x="395" y="1885"/>
                </a:lnTo>
                <a:lnTo>
                  <a:pt x="388" y="1866"/>
                </a:lnTo>
                <a:close/>
                <a:moveTo>
                  <a:pt x="459" y="1840"/>
                </a:moveTo>
                <a:lnTo>
                  <a:pt x="423" y="1854"/>
                </a:lnTo>
                <a:lnTo>
                  <a:pt x="430" y="1871"/>
                </a:lnTo>
                <a:lnTo>
                  <a:pt x="466" y="1857"/>
                </a:lnTo>
                <a:lnTo>
                  <a:pt x="459" y="1840"/>
                </a:lnTo>
                <a:close/>
                <a:moveTo>
                  <a:pt x="530" y="1812"/>
                </a:moveTo>
                <a:lnTo>
                  <a:pt x="494" y="1826"/>
                </a:lnTo>
                <a:lnTo>
                  <a:pt x="501" y="1843"/>
                </a:lnTo>
                <a:lnTo>
                  <a:pt x="537" y="1828"/>
                </a:lnTo>
                <a:lnTo>
                  <a:pt x="530" y="1812"/>
                </a:lnTo>
                <a:close/>
                <a:moveTo>
                  <a:pt x="598" y="1784"/>
                </a:moveTo>
                <a:lnTo>
                  <a:pt x="563" y="1798"/>
                </a:lnTo>
                <a:lnTo>
                  <a:pt x="570" y="1817"/>
                </a:lnTo>
                <a:lnTo>
                  <a:pt x="605" y="1802"/>
                </a:lnTo>
                <a:lnTo>
                  <a:pt x="598" y="1784"/>
                </a:lnTo>
                <a:close/>
                <a:moveTo>
                  <a:pt x="669" y="1755"/>
                </a:moveTo>
                <a:lnTo>
                  <a:pt x="634" y="1769"/>
                </a:lnTo>
                <a:lnTo>
                  <a:pt x="641" y="1788"/>
                </a:lnTo>
                <a:lnTo>
                  <a:pt x="676" y="1774"/>
                </a:lnTo>
                <a:lnTo>
                  <a:pt x="669" y="1755"/>
                </a:lnTo>
                <a:close/>
                <a:moveTo>
                  <a:pt x="740" y="1729"/>
                </a:moveTo>
                <a:lnTo>
                  <a:pt x="705" y="1743"/>
                </a:lnTo>
                <a:lnTo>
                  <a:pt x="712" y="1760"/>
                </a:lnTo>
                <a:lnTo>
                  <a:pt x="747" y="1746"/>
                </a:lnTo>
                <a:lnTo>
                  <a:pt x="740" y="1729"/>
                </a:lnTo>
                <a:close/>
                <a:moveTo>
                  <a:pt x="811" y="1701"/>
                </a:moveTo>
                <a:lnTo>
                  <a:pt x="776" y="1715"/>
                </a:lnTo>
                <a:lnTo>
                  <a:pt x="783" y="1731"/>
                </a:lnTo>
                <a:lnTo>
                  <a:pt x="818" y="1717"/>
                </a:lnTo>
                <a:lnTo>
                  <a:pt x="811" y="1701"/>
                </a:lnTo>
                <a:close/>
                <a:moveTo>
                  <a:pt x="880" y="1672"/>
                </a:moveTo>
                <a:lnTo>
                  <a:pt x="847" y="1687"/>
                </a:lnTo>
                <a:lnTo>
                  <a:pt x="851" y="1705"/>
                </a:lnTo>
                <a:lnTo>
                  <a:pt x="887" y="1691"/>
                </a:lnTo>
                <a:lnTo>
                  <a:pt x="880" y="1672"/>
                </a:lnTo>
                <a:close/>
                <a:moveTo>
                  <a:pt x="951" y="1644"/>
                </a:moveTo>
                <a:lnTo>
                  <a:pt x="915" y="1658"/>
                </a:lnTo>
                <a:lnTo>
                  <a:pt x="922" y="1677"/>
                </a:lnTo>
                <a:lnTo>
                  <a:pt x="958" y="1663"/>
                </a:lnTo>
                <a:lnTo>
                  <a:pt x="951" y="1644"/>
                </a:lnTo>
                <a:close/>
                <a:moveTo>
                  <a:pt x="1022" y="1618"/>
                </a:moveTo>
                <a:lnTo>
                  <a:pt x="986" y="1632"/>
                </a:lnTo>
                <a:lnTo>
                  <a:pt x="993" y="1649"/>
                </a:lnTo>
                <a:lnTo>
                  <a:pt x="1029" y="1635"/>
                </a:lnTo>
                <a:lnTo>
                  <a:pt x="1022" y="1618"/>
                </a:lnTo>
                <a:close/>
                <a:moveTo>
                  <a:pt x="1092" y="1590"/>
                </a:moveTo>
                <a:lnTo>
                  <a:pt x="1057" y="1604"/>
                </a:lnTo>
                <a:lnTo>
                  <a:pt x="1064" y="1620"/>
                </a:lnTo>
                <a:lnTo>
                  <a:pt x="1100" y="1606"/>
                </a:lnTo>
                <a:lnTo>
                  <a:pt x="1092" y="1590"/>
                </a:lnTo>
                <a:close/>
                <a:moveTo>
                  <a:pt x="1161" y="1561"/>
                </a:moveTo>
                <a:lnTo>
                  <a:pt x="1128" y="1575"/>
                </a:lnTo>
                <a:lnTo>
                  <a:pt x="1133" y="1592"/>
                </a:lnTo>
                <a:lnTo>
                  <a:pt x="1168" y="1580"/>
                </a:lnTo>
                <a:lnTo>
                  <a:pt x="1161" y="1561"/>
                </a:lnTo>
                <a:close/>
                <a:moveTo>
                  <a:pt x="1232" y="1533"/>
                </a:moveTo>
                <a:lnTo>
                  <a:pt x="1197" y="1547"/>
                </a:lnTo>
                <a:lnTo>
                  <a:pt x="1204" y="1566"/>
                </a:lnTo>
                <a:lnTo>
                  <a:pt x="1239" y="1552"/>
                </a:lnTo>
                <a:lnTo>
                  <a:pt x="1232" y="1533"/>
                </a:lnTo>
                <a:close/>
                <a:moveTo>
                  <a:pt x="1303" y="1507"/>
                </a:moveTo>
                <a:lnTo>
                  <a:pt x="1267" y="1521"/>
                </a:lnTo>
                <a:lnTo>
                  <a:pt x="1275" y="1538"/>
                </a:lnTo>
                <a:lnTo>
                  <a:pt x="1310" y="1523"/>
                </a:lnTo>
                <a:lnTo>
                  <a:pt x="1303" y="1507"/>
                </a:lnTo>
                <a:close/>
                <a:moveTo>
                  <a:pt x="1374" y="1478"/>
                </a:moveTo>
                <a:lnTo>
                  <a:pt x="1338" y="1493"/>
                </a:lnTo>
                <a:lnTo>
                  <a:pt x="1346" y="1509"/>
                </a:lnTo>
                <a:lnTo>
                  <a:pt x="1381" y="1495"/>
                </a:lnTo>
                <a:lnTo>
                  <a:pt x="1374" y="1478"/>
                </a:lnTo>
                <a:close/>
                <a:moveTo>
                  <a:pt x="1442" y="1450"/>
                </a:moveTo>
                <a:lnTo>
                  <a:pt x="1409" y="1464"/>
                </a:lnTo>
                <a:lnTo>
                  <a:pt x="1416" y="1481"/>
                </a:lnTo>
                <a:lnTo>
                  <a:pt x="1450" y="1469"/>
                </a:lnTo>
                <a:lnTo>
                  <a:pt x="1442" y="1450"/>
                </a:lnTo>
                <a:close/>
                <a:moveTo>
                  <a:pt x="1513" y="1422"/>
                </a:moveTo>
                <a:lnTo>
                  <a:pt x="1478" y="1436"/>
                </a:lnTo>
                <a:lnTo>
                  <a:pt x="1485" y="1455"/>
                </a:lnTo>
                <a:lnTo>
                  <a:pt x="1521" y="1441"/>
                </a:lnTo>
                <a:lnTo>
                  <a:pt x="1513" y="1422"/>
                </a:lnTo>
                <a:close/>
                <a:moveTo>
                  <a:pt x="1584" y="1396"/>
                </a:moveTo>
                <a:lnTo>
                  <a:pt x="1549" y="1410"/>
                </a:lnTo>
                <a:lnTo>
                  <a:pt x="1556" y="1426"/>
                </a:lnTo>
                <a:lnTo>
                  <a:pt x="1591" y="1412"/>
                </a:lnTo>
                <a:lnTo>
                  <a:pt x="1584" y="1396"/>
                </a:lnTo>
                <a:close/>
                <a:moveTo>
                  <a:pt x="1655" y="1367"/>
                </a:moveTo>
                <a:lnTo>
                  <a:pt x="1620" y="1381"/>
                </a:lnTo>
                <a:lnTo>
                  <a:pt x="1627" y="1398"/>
                </a:lnTo>
                <a:lnTo>
                  <a:pt x="1662" y="1384"/>
                </a:lnTo>
                <a:lnTo>
                  <a:pt x="1655" y="1367"/>
                </a:lnTo>
                <a:close/>
                <a:moveTo>
                  <a:pt x="1726" y="1339"/>
                </a:moveTo>
                <a:lnTo>
                  <a:pt x="1691" y="1353"/>
                </a:lnTo>
                <a:lnTo>
                  <a:pt x="1698" y="1370"/>
                </a:lnTo>
                <a:lnTo>
                  <a:pt x="1731" y="1358"/>
                </a:lnTo>
                <a:lnTo>
                  <a:pt x="1726" y="1339"/>
                </a:lnTo>
                <a:close/>
                <a:moveTo>
                  <a:pt x="1795" y="1310"/>
                </a:moveTo>
                <a:lnTo>
                  <a:pt x="1759" y="1325"/>
                </a:lnTo>
                <a:lnTo>
                  <a:pt x="1766" y="1344"/>
                </a:lnTo>
                <a:lnTo>
                  <a:pt x="1802" y="1329"/>
                </a:lnTo>
                <a:lnTo>
                  <a:pt x="1795" y="1310"/>
                </a:lnTo>
                <a:close/>
                <a:moveTo>
                  <a:pt x="1866" y="1284"/>
                </a:moveTo>
                <a:lnTo>
                  <a:pt x="1830" y="1299"/>
                </a:lnTo>
                <a:lnTo>
                  <a:pt x="1837" y="1315"/>
                </a:lnTo>
                <a:lnTo>
                  <a:pt x="1873" y="1301"/>
                </a:lnTo>
                <a:lnTo>
                  <a:pt x="1866" y="1284"/>
                </a:lnTo>
                <a:close/>
                <a:moveTo>
                  <a:pt x="1937" y="1256"/>
                </a:moveTo>
                <a:lnTo>
                  <a:pt x="1901" y="1270"/>
                </a:lnTo>
                <a:lnTo>
                  <a:pt x="1908" y="1287"/>
                </a:lnTo>
                <a:lnTo>
                  <a:pt x="1944" y="1273"/>
                </a:lnTo>
                <a:lnTo>
                  <a:pt x="1937" y="1256"/>
                </a:lnTo>
                <a:close/>
                <a:moveTo>
                  <a:pt x="2008" y="1228"/>
                </a:moveTo>
                <a:lnTo>
                  <a:pt x="1972" y="1242"/>
                </a:lnTo>
                <a:lnTo>
                  <a:pt x="1979" y="1258"/>
                </a:lnTo>
                <a:lnTo>
                  <a:pt x="2015" y="1247"/>
                </a:lnTo>
                <a:lnTo>
                  <a:pt x="2008" y="1228"/>
                </a:lnTo>
                <a:close/>
                <a:moveTo>
                  <a:pt x="2076" y="1199"/>
                </a:moveTo>
                <a:lnTo>
                  <a:pt x="2041" y="1214"/>
                </a:lnTo>
                <a:lnTo>
                  <a:pt x="2048" y="1232"/>
                </a:lnTo>
                <a:lnTo>
                  <a:pt x="2083" y="1218"/>
                </a:lnTo>
                <a:lnTo>
                  <a:pt x="2076" y="1199"/>
                </a:lnTo>
                <a:close/>
                <a:moveTo>
                  <a:pt x="2147" y="1173"/>
                </a:moveTo>
                <a:lnTo>
                  <a:pt x="2112" y="1187"/>
                </a:lnTo>
                <a:lnTo>
                  <a:pt x="2119" y="1204"/>
                </a:lnTo>
                <a:lnTo>
                  <a:pt x="2154" y="1190"/>
                </a:lnTo>
                <a:lnTo>
                  <a:pt x="2147" y="1173"/>
                </a:lnTo>
                <a:close/>
                <a:moveTo>
                  <a:pt x="2218" y="1145"/>
                </a:moveTo>
                <a:lnTo>
                  <a:pt x="2183" y="1159"/>
                </a:lnTo>
                <a:lnTo>
                  <a:pt x="2190" y="1176"/>
                </a:lnTo>
                <a:lnTo>
                  <a:pt x="2225" y="1161"/>
                </a:lnTo>
                <a:lnTo>
                  <a:pt x="2218" y="1145"/>
                </a:lnTo>
                <a:close/>
                <a:moveTo>
                  <a:pt x="2289" y="1117"/>
                </a:moveTo>
                <a:lnTo>
                  <a:pt x="2254" y="1131"/>
                </a:lnTo>
                <a:lnTo>
                  <a:pt x="2261" y="1147"/>
                </a:lnTo>
                <a:lnTo>
                  <a:pt x="2296" y="1135"/>
                </a:lnTo>
                <a:lnTo>
                  <a:pt x="2289" y="1117"/>
                </a:lnTo>
                <a:close/>
                <a:moveTo>
                  <a:pt x="2358" y="1088"/>
                </a:moveTo>
                <a:lnTo>
                  <a:pt x="2325" y="1102"/>
                </a:lnTo>
                <a:lnTo>
                  <a:pt x="2329" y="1121"/>
                </a:lnTo>
                <a:lnTo>
                  <a:pt x="2365" y="1107"/>
                </a:lnTo>
                <a:lnTo>
                  <a:pt x="2358" y="1088"/>
                </a:lnTo>
                <a:close/>
                <a:moveTo>
                  <a:pt x="2429" y="1062"/>
                </a:moveTo>
                <a:lnTo>
                  <a:pt x="2393" y="1076"/>
                </a:lnTo>
                <a:lnTo>
                  <a:pt x="2400" y="1093"/>
                </a:lnTo>
                <a:lnTo>
                  <a:pt x="2436" y="1079"/>
                </a:lnTo>
                <a:lnTo>
                  <a:pt x="2429" y="1062"/>
                </a:lnTo>
                <a:close/>
                <a:moveTo>
                  <a:pt x="2500" y="1034"/>
                </a:moveTo>
                <a:lnTo>
                  <a:pt x="2464" y="1048"/>
                </a:lnTo>
                <a:lnTo>
                  <a:pt x="2471" y="1064"/>
                </a:lnTo>
                <a:lnTo>
                  <a:pt x="2507" y="1050"/>
                </a:lnTo>
                <a:lnTo>
                  <a:pt x="2500" y="1034"/>
                </a:lnTo>
                <a:close/>
                <a:moveTo>
                  <a:pt x="2570" y="1005"/>
                </a:moveTo>
                <a:lnTo>
                  <a:pt x="2535" y="1020"/>
                </a:lnTo>
                <a:lnTo>
                  <a:pt x="2542" y="1036"/>
                </a:lnTo>
                <a:lnTo>
                  <a:pt x="2578" y="1024"/>
                </a:lnTo>
                <a:lnTo>
                  <a:pt x="2570" y="1005"/>
                </a:lnTo>
                <a:close/>
                <a:moveTo>
                  <a:pt x="2639" y="977"/>
                </a:moveTo>
                <a:lnTo>
                  <a:pt x="2606" y="991"/>
                </a:lnTo>
                <a:lnTo>
                  <a:pt x="2613" y="1010"/>
                </a:lnTo>
                <a:lnTo>
                  <a:pt x="2646" y="996"/>
                </a:lnTo>
                <a:lnTo>
                  <a:pt x="2639" y="977"/>
                </a:lnTo>
                <a:close/>
                <a:moveTo>
                  <a:pt x="2710" y="951"/>
                </a:moveTo>
                <a:lnTo>
                  <a:pt x="2675" y="965"/>
                </a:lnTo>
                <a:lnTo>
                  <a:pt x="2682" y="982"/>
                </a:lnTo>
                <a:lnTo>
                  <a:pt x="2717" y="968"/>
                </a:lnTo>
                <a:lnTo>
                  <a:pt x="2710" y="951"/>
                </a:lnTo>
                <a:close/>
                <a:moveTo>
                  <a:pt x="2781" y="923"/>
                </a:moveTo>
                <a:lnTo>
                  <a:pt x="2745" y="937"/>
                </a:lnTo>
                <a:lnTo>
                  <a:pt x="2753" y="953"/>
                </a:lnTo>
                <a:lnTo>
                  <a:pt x="2788" y="939"/>
                </a:lnTo>
                <a:lnTo>
                  <a:pt x="2781" y="923"/>
                </a:lnTo>
                <a:close/>
                <a:moveTo>
                  <a:pt x="2850" y="911"/>
                </a:moveTo>
                <a:lnTo>
                  <a:pt x="2850" y="913"/>
                </a:lnTo>
                <a:lnTo>
                  <a:pt x="2854" y="904"/>
                </a:lnTo>
                <a:lnTo>
                  <a:pt x="2850" y="894"/>
                </a:lnTo>
                <a:lnTo>
                  <a:pt x="2816" y="908"/>
                </a:lnTo>
                <a:lnTo>
                  <a:pt x="2824" y="925"/>
                </a:lnTo>
                <a:lnTo>
                  <a:pt x="2878" y="904"/>
                </a:lnTo>
                <a:lnTo>
                  <a:pt x="2857" y="894"/>
                </a:lnTo>
                <a:lnTo>
                  <a:pt x="2850" y="911"/>
                </a:lnTo>
                <a:close/>
                <a:moveTo>
                  <a:pt x="2781" y="878"/>
                </a:moveTo>
                <a:lnTo>
                  <a:pt x="2814" y="894"/>
                </a:lnTo>
                <a:lnTo>
                  <a:pt x="2824" y="878"/>
                </a:lnTo>
                <a:lnTo>
                  <a:pt x="2790" y="861"/>
                </a:lnTo>
                <a:lnTo>
                  <a:pt x="2781" y="878"/>
                </a:lnTo>
                <a:close/>
                <a:moveTo>
                  <a:pt x="2712" y="845"/>
                </a:moveTo>
                <a:lnTo>
                  <a:pt x="2748" y="861"/>
                </a:lnTo>
                <a:lnTo>
                  <a:pt x="2755" y="845"/>
                </a:lnTo>
                <a:lnTo>
                  <a:pt x="2722" y="828"/>
                </a:lnTo>
                <a:lnTo>
                  <a:pt x="2712" y="845"/>
                </a:lnTo>
                <a:close/>
                <a:moveTo>
                  <a:pt x="2644" y="811"/>
                </a:moveTo>
                <a:lnTo>
                  <a:pt x="2679" y="828"/>
                </a:lnTo>
                <a:lnTo>
                  <a:pt x="2686" y="811"/>
                </a:lnTo>
                <a:lnTo>
                  <a:pt x="2653" y="795"/>
                </a:lnTo>
                <a:lnTo>
                  <a:pt x="2644" y="811"/>
                </a:lnTo>
                <a:close/>
                <a:moveTo>
                  <a:pt x="2578" y="778"/>
                </a:moveTo>
                <a:lnTo>
                  <a:pt x="2611" y="795"/>
                </a:lnTo>
                <a:lnTo>
                  <a:pt x="2620" y="778"/>
                </a:lnTo>
                <a:lnTo>
                  <a:pt x="2585" y="762"/>
                </a:lnTo>
                <a:lnTo>
                  <a:pt x="2578" y="778"/>
                </a:lnTo>
                <a:close/>
                <a:moveTo>
                  <a:pt x="2509" y="745"/>
                </a:moveTo>
                <a:lnTo>
                  <a:pt x="2542" y="762"/>
                </a:lnTo>
                <a:lnTo>
                  <a:pt x="2552" y="745"/>
                </a:lnTo>
                <a:lnTo>
                  <a:pt x="2516" y="729"/>
                </a:lnTo>
                <a:lnTo>
                  <a:pt x="2509" y="745"/>
                </a:lnTo>
                <a:close/>
                <a:moveTo>
                  <a:pt x="2440" y="712"/>
                </a:moveTo>
                <a:lnTo>
                  <a:pt x="2476" y="729"/>
                </a:lnTo>
                <a:lnTo>
                  <a:pt x="2483" y="712"/>
                </a:lnTo>
                <a:lnTo>
                  <a:pt x="2450" y="696"/>
                </a:lnTo>
                <a:lnTo>
                  <a:pt x="2440" y="712"/>
                </a:lnTo>
                <a:close/>
                <a:moveTo>
                  <a:pt x="2372" y="679"/>
                </a:moveTo>
                <a:lnTo>
                  <a:pt x="2407" y="696"/>
                </a:lnTo>
                <a:lnTo>
                  <a:pt x="2414" y="679"/>
                </a:lnTo>
                <a:lnTo>
                  <a:pt x="2381" y="662"/>
                </a:lnTo>
                <a:lnTo>
                  <a:pt x="2372" y="679"/>
                </a:lnTo>
                <a:close/>
                <a:moveTo>
                  <a:pt x="2306" y="646"/>
                </a:moveTo>
                <a:lnTo>
                  <a:pt x="2339" y="662"/>
                </a:lnTo>
                <a:lnTo>
                  <a:pt x="2346" y="646"/>
                </a:lnTo>
                <a:lnTo>
                  <a:pt x="2313" y="629"/>
                </a:lnTo>
                <a:lnTo>
                  <a:pt x="2306" y="646"/>
                </a:lnTo>
                <a:close/>
                <a:moveTo>
                  <a:pt x="2237" y="613"/>
                </a:moveTo>
                <a:lnTo>
                  <a:pt x="2270" y="629"/>
                </a:lnTo>
                <a:lnTo>
                  <a:pt x="2280" y="613"/>
                </a:lnTo>
                <a:lnTo>
                  <a:pt x="2244" y="596"/>
                </a:lnTo>
                <a:lnTo>
                  <a:pt x="2237" y="613"/>
                </a:lnTo>
                <a:close/>
                <a:moveTo>
                  <a:pt x="2168" y="580"/>
                </a:moveTo>
                <a:lnTo>
                  <a:pt x="2202" y="596"/>
                </a:lnTo>
                <a:lnTo>
                  <a:pt x="2211" y="580"/>
                </a:lnTo>
                <a:lnTo>
                  <a:pt x="2178" y="563"/>
                </a:lnTo>
                <a:lnTo>
                  <a:pt x="2168" y="580"/>
                </a:lnTo>
                <a:close/>
                <a:moveTo>
                  <a:pt x="2100" y="547"/>
                </a:moveTo>
                <a:lnTo>
                  <a:pt x="2135" y="563"/>
                </a:lnTo>
                <a:lnTo>
                  <a:pt x="2142" y="547"/>
                </a:lnTo>
                <a:lnTo>
                  <a:pt x="2109" y="530"/>
                </a:lnTo>
                <a:lnTo>
                  <a:pt x="2100" y="547"/>
                </a:lnTo>
                <a:close/>
                <a:moveTo>
                  <a:pt x="2034" y="513"/>
                </a:moveTo>
                <a:lnTo>
                  <a:pt x="2067" y="530"/>
                </a:lnTo>
                <a:lnTo>
                  <a:pt x="2074" y="513"/>
                </a:lnTo>
                <a:lnTo>
                  <a:pt x="2041" y="497"/>
                </a:lnTo>
                <a:lnTo>
                  <a:pt x="2034" y="513"/>
                </a:lnTo>
                <a:close/>
                <a:moveTo>
                  <a:pt x="1965" y="480"/>
                </a:moveTo>
                <a:lnTo>
                  <a:pt x="1998" y="497"/>
                </a:lnTo>
                <a:lnTo>
                  <a:pt x="2008" y="480"/>
                </a:lnTo>
                <a:lnTo>
                  <a:pt x="1972" y="464"/>
                </a:lnTo>
                <a:lnTo>
                  <a:pt x="1965" y="480"/>
                </a:lnTo>
                <a:close/>
                <a:moveTo>
                  <a:pt x="1897" y="447"/>
                </a:moveTo>
                <a:lnTo>
                  <a:pt x="1930" y="464"/>
                </a:lnTo>
                <a:lnTo>
                  <a:pt x="1939" y="447"/>
                </a:lnTo>
                <a:lnTo>
                  <a:pt x="1904" y="431"/>
                </a:lnTo>
                <a:lnTo>
                  <a:pt x="1897" y="447"/>
                </a:lnTo>
                <a:close/>
                <a:moveTo>
                  <a:pt x="1828" y="414"/>
                </a:moveTo>
                <a:lnTo>
                  <a:pt x="1863" y="431"/>
                </a:lnTo>
                <a:lnTo>
                  <a:pt x="1871" y="414"/>
                </a:lnTo>
                <a:lnTo>
                  <a:pt x="1837" y="398"/>
                </a:lnTo>
                <a:lnTo>
                  <a:pt x="1828" y="414"/>
                </a:lnTo>
                <a:close/>
                <a:moveTo>
                  <a:pt x="1759" y="381"/>
                </a:moveTo>
                <a:lnTo>
                  <a:pt x="1795" y="398"/>
                </a:lnTo>
                <a:lnTo>
                  <a:pt x="1802" y="381"/>
                </a:lnTo>
                <a:lnTo>
                  <a:pt x="1769" y="364"/>
                </a:lnTo>
                <a:lnTo>
                  <a:pt x="1759" y="381"/>
                </a:lnTo>
                <a:close/>
                <a:moveTo>
                  <a:pt x="1693" y="348"/>
                </a:moveTo>
                <a:lnTo>
                  <a:pt x="1726" y="364"/>
                </a:lnTo>
                <a:lnTo>
                  <a:pt x="1736" y="348"/>
                </a:lnTo>
                <a:lnTo>
                  <a:pt x="1700" y="331"/>
                </a:lnTo>
                <a:lnTo>
                  <a:pt x="1693" y="348"/>
                </a:lnTo>
                <a:close/>
                <a:moveTo>
                  <a:pt x="1625" y="315"/>
                </a:moveTo>
                <a:lnTo>
                  <a:pt x="1658" y="331"/>
                </a:lnTo>
                <a:lnTo>
                  <a:pt x="1667" y="315"/>
                </a:lnTo>
                <a:lnTo>
                  <a:pt x="1632" y="298"/>
                </a:lnTo>
                <a:lnTo>
                  <a:pt x="1625" y="315"/>
                </a:lnTo>
                <a:close/>
                <a:moveTo>
                  <a:pt x="1556" y="282"/>
                </a:moveTo>
                <a:lnTo>
                  <a:pt x="1589" y="298"/>
                </a:lnTo>
                <a:lnTo>
                  <a:pt x="1599" y="282"/>
                </a:lnTo>
                <a:lnTo>
                  <a:pt x="1565" y="265"/>
                </a:lnTo>
                <a:lnTo>
                  <a:pt x="1556" y="282"/>
                </a:lnTo>
                <a:close/>
                <a:moveTo>
                  <a:pt x="1487" y="249"/>
                </a:moveTo>
                <a:lnTo>
                  <a:pt x="1523" y="265"/>
                </a:lnTo>
                <a:lnTo>
                  <a:pt x="1530" y="249"/>
                </a:lnTo>
                <a:lnTo>
                  <a:pt x="1497" y="232"/>
                </a:lnTo>
                <a:lnTo>
                  <a:pt x="1487" y="249"/>
                </a:lnTo>
                <a:close/>
                <a:moveTo>
                  <a:pt x="1421" y="215"/>
                </a:moveTo>
                <a:lnTo>
                  <a:pt x="1454" y="232"/>
                </a:lnTo>
                <a:lnTo>
                  <a:pt x="1461" y="215"/>
                </a:lnTo>
                <a:lnTo>
                  <a:pt x="1428" y="199"/>
                </a:lnTo>
                <a:lnTo>
                  <a:pt x="1421" y="215"/>
                </a:lnTo>
                <a:close/>
                <a:moveTo>
                  <a:pt x="1353" y="182"/>
                </a:moveTo>
                <a:lnTo>
                  <a:pt x="1386" y="199"/>
                </a:lnTo>
                <a:lnTo>
                  <a:pt x="1395" y="182"/>
                </a:lnTo>
                <a:lnTo>
                  <a:pt x="1360" y="166"/>
                </a:lnTo>
                <a:lnTo>
                  <a:pt x="1353" y="182"/>
                </a:lnTo>
                <a:close/>
                <a:moveTo>
                  <a:pt x="1284" y="149"/>
                </a:moveTo>
                <a:lnTo>
                  <a:pt x="1317" y="166"/>
                </a:lnTo>
                <a:lnTo>
                  <a:pt x="1327" y="149"/>
                </a:lnTo>
                <a:lnTo>
                  <a:pt x="1291" y="133"/>
                </a:lnTo>
                <a:lnTo>
                  <a:pt x="1284" y="149"/>
                </a:lnTo>
                <a:close/>
                <a:moveTo>
                  <a:pt x="1215" y="116"/>
                </a:moveTo>
                <a:lnTo>
                  <a:pt x="1251" y="133"/>
                </a:lnTo>
                <a:lnTo>
                  <a:pt x="1258" y="116"/>
                </a:lnTo>
                <a:lnTo>
                  <a:pt x="1225" y="100"/>
                </a:lnTo>
                <a:lnTo>
                  <a:pt x="1215" y="116"/>
                </a:lnTo>
                <a:close/>
                <a:moveTo>
                  <a:pt x="1147" y="83"/>
                </a:moveTo>
                <a:lnTo>
                  <a:pt x="1182" y="100"/>
                </a:lnTo>
                <a:lnTo>
                  <a:pt x="1189" y="83"/>
                </a:lnTo>
                <a:lnTo>
                  <a:pt x="1156" y="66"/>
                </a:lnTo>
                <a:lnTo>
                  <a:pt x="1147" y="83"/>
                </a:lnTo>
                <a:close/>
                <a:moveTo>
                  <a:pt x="1081" y="50"/>
                </a:moveTo>
                <a:lnTo>
                  <a:pt x="1114" y="66"/>
                </a:lnTo>
                <a:lnTo>
                  <a:pt x="1123" y="50"/>
                </a:lnTo>
                <a:lnTo>
                  <a:pt x="1088" y="33"/>
                </a:lnTo>
                <a:lnTo>
                  <a:pt x="1081" y="50"/>
                </a:lnTo>
                <a:close/>
                <a:moveTo>
                  <a:pt x="1012" y="17"/>
                </a:moveTo>
                <a:lnTo>
                  <a:pt x="1045" y="33"/>
                </a:lnTo>
                <a:lnTo>
                  <a:pt x="1055" y="17"/>
                </a:lnTo>
                <a:lnTo>
                  <a:pt x="1019" y="0"/>
                </a:lnTo>
                <a:lnTo>
                  <a:pt x="1012" y="1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1D1CFD6-8B83-98CA-414B-1958149D2788}"/>
              </a:ext>
            </a:extLst>
          </p:cNvPr>
          <p:cNvSpPr>
            <a:spLocks noEditPoints="1"/>
          </p:cNvSpPr>
          <p:nvPr/>
        </p:nvSpPr>
        <p:spPr bwMode="auto">
          <a:xfrm>
            <a:off x="4002938" y="2618423"/>
            <a:ext cx="1570987" cy="1208979"/>
          </a:xfrm>
          <a:custGeom>
            <a:avLst/>
            <a:gdLst>
              <a:gd name="T0" fmla="*/ 90 w 2287"/>
              <a:gd name="T1" fmla="*/ 40 h 1760"/>
              <a:gd name="T2" fmla="*/ 85 w 2287"/>
              <a:gd name="T3" fmla="*/ 116 h 1760"/>
              <a:gd name="T4" fmla="*/ 83 w 2287"/>
              <a:gd name="T5" fmla="*/ 192 h 1760"/>
              <a:gd name="T6" fmla="*/ 80 w 2287"/>
              <a:gd name="T7" fmla="*/ 267 h 1760"/>
              <a:gd name="T8" fmla="*/ 75 w 2287"/>
              <a:gd name="T9" fmla="*/ 343 h 1760"/>
              <a:gd name="T10" fmla="*/ 73 w 2287"/>
              <a:gd name="T11" fmla="*/ 419 h 1760"/>
              <a:gd name="T12" fmla="*/ 71 w 2287"/>
              <a:gd name="T13" fmla="*/ 495 h 1760"/>
              <a:gd name="T14" fmla="*/ 66 w 2287"/>
              <a:gd name="T15" fmla="*/ 568 h 1760"/>
              <a:gd name="T16" fmla="*/ 64 w 2287"/>
              <a:gd name="T17" fmla="*/ 644 h 1760"/>
              <a:gd name="T18" fmla="*/ 61 w 2287"/>
              <a:gd name="T19" fmla="*/ 719 h 1760"/>
              <a:gd name="T20" fmla="*/ 57 w 2287"/>
              <a:gd name="T21" fmla="*/ 795 h 1760"/>
              <a:gd name="T22" fmla="*/ 54 w 2287"/>
              <a:gd name="T23" fmla="*/ 871 h 1760"/>
              <a:gd name="T24" fmla="*/ 52 w 2287"/>
              <a:gd name="T25" fmla="*/ 946 h 1760"/>
              <a:gd name="T26" fmla="*/ 47 w 2287"/>
              <a:gd name="T27" fmla="*/ 1022 h 1760"/>
              <a:gd name="T28" fmla="*/ 45 w 2287"/>
              <a:gd name="T29" fmla="*/ 1098 h 1760"/>
              <a:gd name="T30" fmla="*/ 42 w 2287"/>
              <a:gd name="T31" fmla="*/ 1173 h 1760"/>
              <a:gd name="T32" fmla="*/ 40 w 2287"/>
              <a:gd name="T33" fmla="*/ 1249 h 1760"/>
              <a:gd name="T34" fmla="*/ 35 w 2287"/>
              <a:gd name="T35" fmla="*/ 1325 h 1760"/>
              <a:gd name="T36" fmla="*/ 33 w 2287"/>
              <a:gd name="T37" fmla="*/ 1400 h 1760"/>
              <a:gd name="T38" fmla="*/ 31 w 2287"/>
              <a:gd name="T39" fmla="*/ 1476 h 1760"/>
              <a:gd name="T40" fmla="*/ 26 w 2287"/>
              <a:gd name="T41" fmla="*/ 1552 h 1760"/>
              <a:gd name="T42" fmla="*/ 23 w 2287"/>
              <a:gd name="T43" fmla="*/ 1627 h 1760"/>
              <a:gd name="T44" fmla="*/ 21 w 2287"/>
              <a:gd name="T45" fmla="*/ 1703 h 1760"/>
              <a:gd name="T46" fmla="*/ 19 w 2287"/>
              <a:gd name="T47" fmla="*/ 1741 h 1760"/>
              <a:gd name="T48" fmla="*/ 35 w 2287"/>
              <a:gd name="T49" fmla="*/ 1724 h 1760"/>
              <a:gd name="T50" fmla="*/ 106 w 2287"/>
              <a:gd name="T51" fmla="*/ 1696 h 1760"/>
              <a:gd name="T52" fmla="*/ 177 w 2287"/>
              <a:gd name="T53" fmla="*/ 1668 h 1760"/>
              <a:gd name="T54" fmla="*/ 246 w 2287"/>
              <a:gd name="T55" fmla="*/ 1639 h 1760"/>
              <a:gd name="T56" fmla="*/ 317 w 2287"/>
              <a:gd name="T57" fmla="*/ 1611 h 1760"/>
              <a:gd name="T58" fmla="*/ 385 w 2287"/>
              <a:gd name="T59" fmla="*/ 1582 h 1760"/>
              <a:gd name="T60" fmla="*/ 456 w 2287"/>
              <a:gd name="T61" fmla="*/ 1554 h 1760"/>
              <a:gd name="T62" fmla="*/ 527 w 2287"/>
              <a:gd name="T63" fmla="*/ 1523 h 1760"/>
              <a:gd name="T64" fmla="*/ 596 w 2287"/>
              <a:gd name="T65" fmla="*/ 1495 h 1760"/>
              <a:gd name="T66" fmla="*/ 667 w 2287"/>
              <a:gd name="T67" fmla="*/ 1467 h 1760"/>
              <a:gd name="T68" fmla="*/ 738 w 2287"/>
              <a:gd name="T69" fmla="*/ 1438 h 1760"/>
              <a:gd name="T70" fmla="*/ 806 w 2287"/>
              <a:gd name="T71" fmla="*/ 1410 h 1760"/>
              <a:gd name="T72" fmla="*/ 877 w 2287"/>
              <a:gd name="T73" fmla="*/ 1381 h 1760"/>
              <a:gd name="T74" fmla="*/ 946 w 2287"/>
              <a:gd name="T75" fmla="*/ 1353 h 1760"/>
              <a:gd name="T76" fmla="*/ 1017 w 2287"/>
              <a:gd name="T77" fmla="*/ 1325 h 1760"/>
              <a:gd name="T78" fmla="*/ 1088 w 2287"/>
              <a:gd name="T79" fmla="*/ 1296 h 1760"/>
              <a:gd name="T80" fmla="*/ 1156 w 2287"/>
              <a:gd name="T81" fmla="*/ 1268 h 1760"/>
              <a:gd name="T82" fmla="*/ 1227 w 2287"/>
              <a:gd name="T83" fmla="*/ 1240 h 1760"/>
              <a:gd name="T84" fmla="*/ 1298 w 2287"/>
              <a:gd name="T85" fmla="*/ 1211 h 1760"/>
              <a:gd name="T86" fmla="*/ 1367 w 2287"/>
              <a:gd name="T87" fmla="*/ 1180 h 1760"/>
              <a:gd name="T88" fmla="*/ 1438 w 2287"/>
              <a:gd name="T89" fmla="*/ 1152 h 1760"/>
              <a:gd name="T90" fmla="*/ 1509 w 2287"/>
              <a:gd name="T91" fmla="*/ 1124 h 1760"/>
              <a:gd name="T92" fmla="*/ 1577 w 2287"/>
              <a:gd name="T93" fmla="*/ 1095 h 1760"/>
              <a:gd name="T94" fmla="*/ 1648 w 2287"/>
              <a:gd name="T95" fmla="*/ 1067 h 1760"/>
              <a:gd name="T96" fmla="*/ 1717 w 2287"/>
              <a:gd name="T97" fmla="*/ 1038 h 1760"/>
              <a:gd name="T98" fmla="*/ 1788 w 2287"/>
              <a:gd name="T99" fmla="*/ 1010 h 1760"/>
              <a:gd name="T100" fmla="*/ 1859 w 2287"/>
              <a:gd name="T101" fmla="*/ 982 h 1760"/>
              <a:gd name="T102" fmla="*/ 1927 w 2287"/>
              <a:gd name="T103" fmla="*/ 953 h 1760"/>
              <a:gd name="T104" fmla="*/ 1998 w 2287"/>
              <a:gd name="T105" fmla="*/ 925 h 1760"/>
              <a:gd name="T106" fmla="*/ 2069 w 2287"/>
              <a:gd name="T107" fmla="*/ 897 h 1760"/>
              <a:gd name="T108" fmla="*/ 2138 w 2287"/>
              <a:gd name="T109" fmla="*/ 868 h 1760"/>
              <a:gd name="T110" fmla="*/ 2209 w 2287"/>
              <a:gd name="T111" fmla="*/ 840 h 1760"/>
              <a:gd name="T112" fmla="*/ 2277 w 2287"/>
              <a:gd name="T113" fmla="*/ 809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87" h="1760">
                <a:moveTo>
                  <a:pt x="90" y="40"/>
                </a:moveTo>
                <a:lnTo>
                  <a:pt x="90" y="3"/>
                </a:lnTo>
                <a:lnTo>
                  <a:pt x="71" y="0"/>
                </a:lnTo>
                <a:lnTo>
                  <a:pt x="71" y="38"/>
                </a:lnTo>
                <a:lnTo>
                  <a:pt x="90" y="40"/>
                </a:lnTo>
                <a:close/>
                <a:moveTo>
                  <a:pt x="85" y="116"/>
                </a:moveTo>
                <a:lnTo>
                  <a:pt x="87" y="78"/>
                </a:lnTo>
                <a:lnTo>
                  <a:pt x="68" y="76"/>
                </a:lnTo>
                <a:lnTo>
                  <a:pt x="66" y="114"/>
                </a:lnTo>
                <a:lnTo>
                  <a:pt x="85" y="116"/>
                </a:lnTo>
                <a:close/>
                <a:moveTo>
                  <a:pt x="83" y="192"/>
                </a:moveTo>
                <a:lnTo>
                  <a:pt x="85" y="154"/>
                </a:lnTo>
                <a:lnTo>
                  <a:pt x="66" y="152"/>
                </a:lnTo>
                <a:lnTo>
                  <a:pt x="64" y="189"/>
                </a:lnTo>
                <a:lnTo>
                  <a:pt x="83" y="192"/>
                </a:lnTo>
                <a:close/>
                <a:moveTo>
                  <a:pt x="80" y="267"/>
                </a:moveTo>
                <a:lnTo>
                  <a:pt x="80" y="230"/>
                </a:lnTo>
                <a:lnTo>
                  <a:pt x="61" y="227"/>
                </a:lnTo>
                <a:lnTo>
                  <a:pt x="61" y="265"/>
                </a:lnTo>
                <a:lnTo>
                  <a:pt x="80" y="267"/>
                </a:lnTo>
                <a:close/>
                <a:moveTo>
                  <a:pt x="75" y="343"/>
                </a:moveTo>
                <a:lnTo>
                  <a:pt x="78" y="305"/>
                </a:lnTo>
                <a:lnTo>
                  <a:pt x="59" y="303"/>
                </a:lnTo>
                <a:lnTo>
                  <a:pt x="57" y="341"/>
                </a:lnTo>
                <a:lnTo>
                  <a:pt x="75" y="343"/>
                </a:lnTo>
                <a:close/>
                <a:moveTo>
                  <a:pt x="73" y="419"/>
                </a:moveTo>
                <a:lnTo>
                  <a:pt x="75" y="381"/>
                </a:lnTo>
                <a:lnTo>
                  <a:pt x="57" y="379"/>
                </a:lnTo>
                <a:lnTo>
                  <a:pt x="54" y="416"/>
                </a:lnTo>
                <a:lnTo>
                  <a:pt x="73" y="419"/>
                </a:lnTo>
                <a:close/>
                <a:moveTo>
                  <a:pt x="71" y="495"/>
                </a:moveTo>
                <a:lnTo>
                  <a:pt x="71" y="457"/>
                </a:lnTo>
                <a:lnTo>
                  <a:pt x="52" y="454"/>
                </a:lnTo>
                <a:lnTo>
                  <a:pt x="52" y="492"/>
                </a:lnTo>
                <a:lnTo>
                  <a:pt x="71" y="495"/>
                </a:lnTo>
                <a:close/>
                <a:moveTo>
                  <a:pt x="66" y="568"/>
                </a:moveTo>
                <a:lnTo>
                  <a:pt x="68" y="532"/>
                </a:lnTo>
                <a:lnTo>
                  <a:pt x="49" y="530"/>
                </a:lnTo>
                <a:lnTo>
                  <a:pt x="47" y="568"/>
                </a:lnTo>
                <a:lnTo>
                  <a:pt x="66" y="568"/>
                </a:lnTo>
                <a:close/>
                <a:moveTo>
                  <a:pt x="64" y="644"/>
                </a:moveTo>
                <a:lnTo>
                  <a:pt x="66" y="606"/>
                </a:lnTo>
                <a:lnTo>
                  <a:pt x="47" y="606"/>
                </a:lnTo>
                <a:lnTo>
                  <a:pt x="45" y="644"/>
                </a:lnTo>
                <a:lnTo>
                  <a:pt x="64" y="644"/>
                </a:lnTo>
                <a:close/>
                <a:moveTo>
                  <a:pt x="61" y="719"/>
                </a:moveTo>
                <a:lnTo>
                  <a:pt x="61" y="681"/>
                </a:lnTo>
                <a:lnTo>
                  <a:pt x="42" y="681"/>
                </a:lnTo>
                <a:lnTo>
                  <a:pt x="42" y="719"/>
                </a:lnTo>
                <a:lnTo>
                  <a:pt x="61" y="719"/>
                </a:lnTo>
                <a:close/>
                <a:moveTo>
                  <a:pt x="57" y="795"/>
                </a:moveTo>
                <a:lnTo>
                  <a:pt x="59" y="757"/>
                </a:lnTo>
                <a:lnTo>
                  <a:pt x="40" y="757"/>
                </a:lnTo>
                <a:lnTo>
                  <a:pt x="38" y="795"/>
                </a:lnTo>
                <a:lnTo>
                  <a:pt x="57" y="795"/>
                </a:lnTo>
                <a:close/>
                <a:moveTo>
                  <a:pt x="54" y="871"/>
                </a:moveTo>
                <a:lnTo>
                  <a:pt x="57" y="833"/>
                </a:lnTo>
                <a:lnTo>
                  <a:pt x="38" y="833"/>
                </a:lnTo>
                <a:lnTo>
                  <a:pt x="35" y="871"/>
                </a:lnTo>
                <a:lnTo>
                  <a:pt x="54" y="871"/>
                </a:lnTo>
                <a:close/>
                <a:moveTo>
                  <a:pt x="52" y="946"/>
                </a:moveTo>
                <a:lnTo>
                  <a:pt x="52" y="908"/>
                </a:lnTo>
                <a:lnTo>
                  <a:pt x="33" y="908"/>
                </a:lnTo>
                <a:lnTo>
                  <a:pt x="33" y="946"/>
                </a:lnTo>
                <a:lnTo>
                  <a:pt x="52" y="946"/>
                </a:lnTo>
                <a:close/>
                <a:moveTo>
                  <a:pt x="47" y="1022"/>
                </a:moveTo>
                <a:lnTo>
                  <a:pt x="49" y="984"/>
                </a:lnTo>
                <a:lnTo>
                  <a:pt x="31" y="984"/>
                </a:lnTo>
                <a:lnTo>
                  <a:pt x="28" y="1022"/>
                </a:lnTo>
                <a:lnTo>
                  <a:pt x="47" y="1022"/>
                </a:lnTo>
                <a:close/>
                <a:moveTo>
                  <a:pt x="45" y="1098"/>
                </a:moveTo>
                <a:lnTo>
                  <a:pt x="47" y="1060"/>
                </a:lnTo>
                <a:lnTo>
                  <a:pt x="28" y="1060"/>
                </a:lnTo>
                <a:lnTo>
                  <a:pt x="26" y="1098"/>
                </a:lnTo>
                <a:lnTo>
                  <a:pt x="45" y="1098"/>
                </a:lnTo>
                <a:close/>
                <a:moveTo>
                  <a:pt x="42" y="1173"/>
                </a:moveTo>
                <a:lnTo>
                  <a:pt x="42" y="1135"/>
                </a:lnTo>
                <a:lnTo>
                  <a:pt x="23" y="1135"/>
                </a:lnTo>
                <a:lnTo>
                  <a:pt x="23" y="1173"/>
                </a:lnTo>
                <a:lnTo>
                  <a:pt x="42" y="1173"/>
                </a:lnTo>
                <a:close/>
                <a:moveTo>
                  <a:pt x="40" y="1249"/>
                </a:moveTo>
                <a:lnTo>
                  <a:pt x="40" y="1211"/>
                </a:lnTo>
                <a:lnTo>
                  <a:pt x="21" y="1211"/>
                </a:lnTo>
                <a:lnTo>
                  <a:pt x="21" y="1249"/>
                </a:lnTo>
                <a:lnTo>
                  <a:pt x="40" y="1249"/>
                </a:lnTo>
                <a:close/>
                <a:moveTo>
                  <a:pt x="35" y="1325"/>
                </a:moveTo>
                <a:lnTo>
                  <a:pt x="38" y="1287"/>
                </a:lnTo>
                <a:lnTo>
                  <a:pt x="19" y="1287"/>
                </a:lnTo>
                <a:lnTo>
                  <a:pt x="16" y="1325"/>
                </a:lnTo>
                <a:lnTo>
                  <a:pt x="35" y="1325"/>
                </a:lnTo>
                <a:close/>
                <a:moveTo>
                  <a:pt x="33" y="1400"/>
                </a:moveTo>
                <a:lnTo>
                  <a:pt x="35" y="1363"/>
                </a:lnTo>
                <a:lnTo>
                  <a:pt x="16" y="1363"/>
                </a:lnTo>
                <a:lnTo>
                  <a:pt x="14" y="1400"/>
                </a:lnTo>
                <a:lnTo>
                  <a:pt x="33" y="1400"/>
                </a:lnTo>
                <a:close/>
                <a:moveTo>
                  <a:pt x="31" y="1476"/>
                </a:moveTo>
                <a:lnTo>
                  <a:pt x="31" y="1438"/>
                </a:lnTo>
                <a:lnTo>
                  <a:pt x="12" y="1438"/>
                </a:lnTo>
                <a:lnTo>
                  <a:pt x="12" y="1476"/>
                </a:lnTo>
                <a:lnTo>
                  <a:pt x="31" y="1476"/>
                </a:lnTo>
                <a:close/>
                <a:moveTo>
                  <a:pt x="26" y="1552"/>
                </a:moveTo>
                <a:lnTo>
                  <a:pt x="28" y="1514"/>
                </a:lnTo>
                <a:lnTo>
                  <a:pt x="9" y="1514"/>
                </a:lnTo>
                <a:lnTo>
                  <a:pt x="7" y="1552"/>
                </a:lnTo>
                <a:lnTo>
                  <a:pt x="26" y="1552"/>
                </a:lnTo>
                <a:close/>
                <a:moveTo>
                  <a:pt x="23" y="1627"/>
                </a:moveTo>
                <a:lnTo>
                  <a:pt x="26" y="1590"/>
                </a:lnTo>
                <a:lnTo>
                  <a:pt x="7" y="1590"/>
                </a:lnTo>
                <a:lnTo>
                  <a:pt x="5" y="1627"/>
                </a:lnTo>
                <a:lnTo>
                  <a:pt x="23" y="1627"/>
                </a:lnTo>
                <a:close/>
                <a:moveTo>
                  <a:pt x="21" y="1703"/>
                </a:moveTo>
                <a:lnTo>
                  <a:pt x="21" y="1665"/>
                </a:lnTo>
                <a:lnTo>
                  <a:pt x="2" y="1665"/>
                </a:lnTo>
                <a:lnTo>
                  <a:pt x="2" y="1703"/>
                </a:lnTo>
                <a:lnTo>
                  <a:pt x="21" y="1703"/>
                </a:lnTo>
                <a:close/>
                <a:moveTo>
                  <a:pt x="35" y="1724"/>
                </a:moveTo>
                <a:lnTo>
                  <a:pt x="5" y="1736"/>
                </a:lnTo>
                <a:lnTo>
                  <a:pt x="9" y="1746"/>
                </a:lnTo>
                <a:lnTo>
                  <a:pt x="19" y="1746"/>
                </a:lnTo>
                <a:lnTo>
                  <a:pt x="19" y="1741"/>
                </a:lnTo>
                <a:lnTo>
                  <a:pt x="0" y="1741"/>
                </a:lnTo>
                <a:lnTo>
                  <a:pt x="0" y="1746"/>
                </a:lnTo>
                <a:lnTo>
                  <a:pt x="0" y="1760"/>
                </a:lnTo>
                <a:lnTo>
                  <a:pt x="42" y="1741"/>
                </a:lnTo>
                <a:lnTo>
                  <a:pt x="35" y="1724"/>
                </a:lnTo>
                <a:close/>
                <a:moveTo>
                  <a:pt x="106" y="1696"/>
                </a:moveTo>
                <a:lnTo>
                  <a:pt x="71" y="1710"/>
                </a:lnTo>
                <a:lnTo>
                  <a:pt x="78" y="1727"/>
                </a:lnTo>
                <a:lnTo>
                  <a:pt x="113" y="1713"/>
                </a:lnTo>
                <a:lnTo>
                  <a:pt x="106" y="1696"/>
                </a:lnTo>
                <a:close/>
                <a:moveTo>
                  <a:pt x="177" y="1668"/>
                </a:moveTo>
                <a:lnTo>
                  <a:pt x="142" y="1682"/>
                </a:lnTo>
                <a:lnTo>
                  <a:pt x="149" y="1698"/>
                </a:lnTo>
                <a:lnTo>
                  <a:pt x="184" y="1684"/>
                </a:lnTo>
                <a:lnTo>
                  <a:pt x="177" y="1668"/>
                </a:lnTo>
                <a:close/>
                <a:moveTo>
                  <a:pt x="246" y="1639"/>
                </a:moveTo>
                <a:lnTo>
                  <a:pt x="210" y="1653"/>
                </a:lnTo>
                <a:lnTo>
                  <a:pt x="217" y="1670"/>
                </a:lnTo>
                <a:lnTo>
                  <a:pt x="253" y="1656"/>
                </a:lnTo>
                <a:lnTo>
                  <a:pt x="246" y="1639"/>
                </a:lnTo>
                <a:close/>
                <a:moveTo>
                  <a:pt x="317" y="1611"/>
                </a:moveTo>
                <a:lnTo>
                  <a:pt x="281" y="1625"/>
                </a:lnTo>
                <a:lnTo>
                  <a:pt x="288" y="1642"/>
                </a:lnTo>
                <a:lnTo>
                  <a:pt x="324" y="1627"/>
                </a:lnTo>
                <a:lnTo>
                  <a:pt x="317" y="1611"/>
                </a:lnTo>
                <a:close/>
                <a:moveTo>
                  <a:pt x="385" y="1582"/>
                </a:moveTo>
                <a:lnTo>
                  <a:pt x="352" y="1597"/>
                </a:lnTo>
                <a:lnTo>
                  <a:pt x="359" y="1613"/>
                </a:lnTo>
                <a:lnTo>
                  <a:pt x="392" y="1599"/>
                </a:lnTo>
                <a:lnTo>
                  <a:pt x="385" y="1582"/>
                </a:lnTo>
                <a:close/>
                <a:moveTo>
                  <a:pt x="456" y="1554"/>
                </a:moveTo>
                <a:lnTo>
                  <a:pt x="421" y="1568"/>
                </a:lnTo>
                <a:lnTo>
                  <a:pt x="428" y="1585"/>
                </a:lnTo>
                <a:lnTo>
                  <a:pt x="463" y="1571"/>
                </a:lnTo>
                <a:lnTo>
                  <a:pt x="456" y="1554"/>
                </a:lnTo>
                <a:close/>
                <a:moveTo>
                  <a:pt x="527" y="1523"/>
                </a:moveTo>
                <a:lnTo>
                  <a:pt x="492" y="1540"/>
                </a:lnTo>
                <a:lnTo>
                  <a:pt x="499" y="1556"/>
                </a:lnTo>
                <a:lnTo>
                  <a:pt x="534" y="1542"/>
                </a:lnTo>
                <a:lnTo>
                  <a:pt x="527" y="1523"/>
                </a:lnTo>
                <a:close/>
                <a:moveTo>
                  <a:pt x="596" y="1495"/>
                </a:moveTo>
                <a:lnTo>
                  <a:pt x="563" y="1509"/>
                </a:lnTo>
                <a:lnTo>
                  <a:pt x="570" y="1528"/>
                </a:lnTo>
                <a:lnTo>
                  <a:pt x="603" y="1514"/>
                </a:lnTo>
                <a:lnTo>
                  <a:pt x="596" y="1495"/>
                </a:lnTo>
                <a:close/>
                <a:moveTo>
                  <a:pt x="667" y="1467"/>
                </a:moveTo>
                <a:lnTo>
                  <a:pt x="631" y="1481"/>
                </a:lnTo>
                <a:lnTo>
                  <a:pt x="638" y="1500"/>
                </a:lnTo>
                <a:lnTo>
                  <a:pt x="674" y="1486"/>
                </a:lnTo>
                <a:lnTo>
                  <a:pt x="667" y="1467"/>
                </a:lnTo>
                <a:close/>
                <a:moveTo>
                  <a:pt x="738" y="1438"/>
                </a:moveTo>
                <a:lnTo>
                  <a:pt x="702" y="1452"/>
                </a:lnTo>
                <a:lnTo>
                  <a:pt x="709" y="1471"/>
                </a:lnTo>
                <a:lnTo>
                  <a:pt x="745" y="1457"/>
                </a:lnTo>
                <a:lnTo>
                  <a:pt x="738" y="1438"/>
                </a:lnTo>
                <a:close/>
                <a:moveTo>
                  <a:pt x="806" y="1410"/>
                </a:moveTo>
                <a:lnTo>
                  <a:pt x="771" y="1424"/>
                </a:lnTo>
                <a:lnTo>
                  <a:pt x="778" y="1443"/>
                </a:lnTo>
                <a:lnTo>
                  <a:pt x="813" y="1429"/>
                </a:lnTo>
                <a:lnTo>
                  <a:pt x="806" y="1410"/>
                </a:lnTo>
                <a:close/>
                <a:moveTo>
                  <a:pt x="877" y="1381"/>
                </a:moveTo>
                <a:lnTo>
                  <a:pt x="842" y="1396"/>
                </a:lnTo>
                <a:lnTo>
                  <a:pt x="849" y="1415"/>
                </a:lnTo>
                <a:lnTo>
                  <a:pt x="884" y="1398"/>
                </a:lnTo>
                <a:lnTo>
                  <a:pt x="877" y="1381"/>
                </a:lnTo>
                <a:close/>
                <a:moveTo>
                  <a:pt x="946" y="1353"/>
                </a:moveTo>
                <a:lnTo>
                  <a:pt x="913" y="1367"/>
                </a:lnTo>
                <a:lnTo>
                  <a:pt x="920" y="1384"/>
                </a:lnTo>
                <a:lnTo>
                  <a:pt x="953" y="1370"/>
                </a:lnTo>
                <a:lnTo>
                  <a:pt x="946" y="1353"/>
                </a:lnTo>
                <a:close/>
                <a:moveTo>
                  <a:pt x="1017" y="1325"/>
                </a:moveTo>
                <a:lnTo>
                  <a:pt x="981" y="1339"/>
                </a:lnTo>
                <a:lnTo>
                  <a:pt x="988" y="1355"/>
                </a:lnTo>
                <a:lnTo>
                  <a:pt x="1024" y="1341"/>
                </a:lnTo>
                <a:lnTo>
                  <a:pt x="1017" y="1325"/>
                </a:lnTo>
                <a:close/>
                <a:moveTo>
                  <a:pt x="1088" y="1296"/>
                </a:moveTo>
                <a:lnTo>
                  <a:pt x="1052" y="1310"/>
                </a:lnTo>
                <a:lnTo>
                  <a:pt x="1059" y="1327"/>
                </a:lnTo>
                <a:lnTo>
                  <a:pt x="1095" y="1313"/>
                </a:lnTo>
                <a:lnTo>
                  <a:pt x="1088" y="1296"/>
                </a:lnTo>
                <a:close/>
                <a:moveTo>
                  <a:pt x="1156" y="1268"/>
                </a:moveTo>
                <a:lnTo>
                  <a:pt x="1123" y="1282"/>
                </a:lnTo>
                <a:lnTo>
                  <a:pt x="1130" y="1299"/>
                </a:lnTo>
                <a:lnTo>
                  <a:pt x="1163" y="1284"/>
                </a:lnTo>
                <a:lnTo>
                  <a:pt x="1156" y="1268"/>
                </a:lnTo>
                <a:close/>
                <a:moveTo>
                  <a:pt x="1227" y="1240"/>
                </a:moveTo>
                <a:lnTo>
                  <a:pt x="1192" y="1254"/>
                </a:lnTo>
                <a:lnTo>
                  <a:pt x="1199" y="1270"/>
                </a:lnTo>
                <a:lnTo>
                  <a:pt x="1234" y="1256"/>
                </a:lnTo>
                <a:lnTo>
                  <a:pt x="1227" y="1240"/>
                </a:lnTo>
                <a:close/>
                <a:moveTo>
                  <a:pt x="1298" y="1211"/>
                </a:moveTo>
                <a:lnTo>
                  <a:pt x="1263" y="1225"/>
                </a:lnTo>
                <a:lnTo>
                  <a:pt x="1270" y="1242"/>
                </a:lnTo>
                <a:lnTo>
                  <a:pt x="1305" y="1228"/>
                </a:lnTo>
                <a:lnTo>
                  <a:pt x="1298" y="1211"/>
                </a:lnTo>
                <a:close/>
                <a:moveTo>
                  <a:pt x="1367" y="1180"/>
                </a:moveTo>
                <a:lnTo>
                  <a:pt x="1331" y="1197"/>
                </a:lnTo>
                <a:lnTo>
                  <a:pt x="1338" y="1214"/>
                </a:lnTo>
                <a:lnTo>
                  <a:pt x="1374" y="1199"/>
                </a:lnTo>
                <a:lnTo>
                  <a:pt x="1367" y="1180"/>
                </a:lnTo>
                <a:close/>
                <a:moveTo>
                  <a:pt x="1438" y="1152"/>
                </a:moveTo>
                <a:lnTo>
                  <a:pt x="1402" y="1166"/>
                </a:lnTo>
                <a:lnTo>
                  <a:pt x="1409" y="1185"/>
                </a:lnTo>
                <a:lnTo>
                  <a:pt x="1445" y="1171"/>
                </a:lnTo>
                <a:lnTo>
                  <a:pt x="1438" y="1152"/>
                </a:lnTo>
                <a:close/>
                <a:moveTo>
                  <a:pt x="1509" y="1124"/>
                </a:moveTo>
                <a:lnTo>
                  <a:pt x="1473" y="1138"/>
                </a:lnTo>
                <a:lnTo>
                  <a:pt x="1480" y="1157"/>
                </a:lnTo>
                <a:lnTo>
                  <a:pt x="1516" y="1143"/>
                </a:lnTo>
                <a:lnTo>
                  <a:pt x="1509" y="1124"/>
                </a:lnTo>
                <a:close/>
                <a:moveTo>
                  <a:pt x="1577" y="1095"/>
                </a:moveTo>
                <a:lnTo>
                  <a:pt x="1542" y="1109"/>
                </a:lnTo>
                <a:lnTo>
                  <a:pt x="1549" y="1128"/>
                </a:lnTo>
                <a:lnTo>
                  <a:pt x="1584" y="1114"/>
                </a:lnTo>
                <a:lnTo>
                  <a:pt x="1577" y="1095"/>
                </a:lnTo>
                <a:close/>
                <a:moveTo>
                  <a:pt x="1648" y="1067"/>
                </a:moveTo>
                <a:lnTo>
                  <a:pt x="1613" y="1081"/>
                </a:lnTo>
                <a:lnTo>
                  <a:pt x="1620" y="1100"/>
                </a:lnTo>
                <a:lnTo>
                  <a:pt x="1655" y="1086"/>
                </a:lnTo>
                <a:lnTo>
                  <a:pt x="1648" y="1067"/>
                </a:lnTo>
                <a:close/>
                <a:moveTo>
                  <a:pt x="1717" y="1038"/>
                </a:moveTo>
                <a:lnTo>
                  <a:pt x="1684" y="1053"/>
                </a:lnTo>
                <a:lnTo>
                  <a:pt x="1691" y="1072"/>
                </a:lnTo>
                <a:lnTo>
                  <a:pt x="1724" y="1055"/>
                </a:lnTo>
                <a:lnTo>
                  <a:pt x="1717" y="1038"/>
                </a:lnTo>
                <a:close/>
                <a:moveTo>
                  <a:pt x="1788" y="1010"/>
                </a:moveTo>
                <a:lnTo>
                  <a:pt x="1752" y="1024"/>
                </a:lnTo>
                <a:lnTo>
                  <a:pt x="1759" y="1041"/>
                </a:lnTo>
                <a:lnTo>
                  <a:pt x="1795" y="1027"/>
                </a:lnTo>
                <a:lnTo>
                  <a:pt x="1788" y="1010"/>
                </a:lnTo>
                <a:close/>
                <a:moveTo>
                  <a:pt x="1859" y="982"/>
                </a:moveTo>
                <a:lnTo>
                  <a:pt x="1823" y="996"/>
                </a:lnTo>
                <a:lnTo>
                  <a:pt x="1830" y="1012"/>
                </a:lnTo>
                <a:lnTo>
                  <a:pt x="1866" y="998"/>
                </a:lnTo>
                <a:lnTo>
                  <a:pt x="1859" y="982"/>
                </a:lnTo>
                <a:close/>
                <a:moveTo>
                  <a:pt x="1927" y="953"/>
                </a:moveTo>
                <a:lnTo>
                  <a:pt x="1894" y="968"/>
                </a:lnTo>
                <a:lnTo>
                  <a:pt x="1901" y="984"/>
                </a:lnTo>
                <a:lnTo>
                  <a:pt x="1934" y="970"/>
                </a:lnTo>
                <a:lnTo>
                  <a:pt x="1927" y="953"/>
                </a:lnTo>
                <a:close/>
                <a:moveTo>
                  <a:pt x="1998" y="925"/>
                </a:moveTo>
                <a:lnTo>
                  <a:pt x="1963" y="939"/>
                </a:lnTo>
                <a:lnTo>
                  <a:pt x="1970" y="956"/>
                </a:lnTo>
                <a:lnTo>
                  <a:pt x="2005" y="942"/>
                </a:lnTo>
                <a:lnTo>
                  <a:pt x="1998" y="925"/>
                </a:lnTo>
                <a:close/>
                <a:moveTo>
                  <a:pt x="2069" y="897"/>
                </a:moveTo>
                <a:lnTo>
                  <a:pt x="2034" y="911"/>
                </a:lnTo>
                <a:lnTo>
                  <a:pt x="2041" y="927"/>
                </a:lnTo>
                <a:lnTo>
                  <a:pt x="2076" y="913"/>
                </a:lnTo>
                <a:lnTo>
                  <a:pt x="2069" y="897"/>
                </a:lnTo>
                <a:close/>
                <a:moveTo>
                  <a:pt x="2138" y="868"/>
                </a:moveTo>
                <a:lnTo>
                  <a:pt x="2102" y="882"/>
                </a:lnTo>
                <a:lnTo>
                  <a:pt x="2109" y="899"/>
                </a:lnTo>
                <a:lnTo>
                  <a:pt x="2145" y="885"/>
                </a:lnTo>
                <a:lnTo>
                  <a:pt x="2138" y="868"/>
                </a:lnTo>
                <a:close/>
                <a:moveTo>
                  <a:pt x="2209" y="840"/>
                </a:moveTo>
                <a:lnTo>
                  <a:pt x="2173" y="854"/>
                </a:lnTo>
                <a:lnTo>
                  <a:pt x="2180" y="871"/>
                </a:lnTo>
                <a:lnTo>
                  <a:pt x="2216" y="856"/>
                </a:lnTo>
                <a:lnTo>
                  <a:pt x="2209" y="840"/>
                </a:lnTo>
                <a:close/>
                <a:moveTo>
                  <a:pt x="2277" y="809"/>
                </a:moveTo>
                <a:lnTo>
                  <a:pt x="2244" y="823"/>
                </a:lnTo>
                <a:lnTo>
                  <a:pt x="2251" y="842"/>
                </a:lnTo>
                <a:lnTo>
                  <a:pt x="2287" y="828"/>
                </a:lnTo>
                <a:lnTo>
                  <a:pt x="2277" y="80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54CE8993-CA50-B572-CE37-8EB15410B89E}"/>
              </a:ext>
            </a:extLst>
          </p:cNvPr>
          <p:cNvSpPr>
            <a:spLocks noEditPoints="1"/>
          </p:cNvSpPr>
          <p:nvPr/>
        </p:nvSpPr>
        <p:spPr bwMode="auto">
          <a:xfrm>
            <a:off x="1910579" y="3698948"/>
            <a:ext cx="4192274" cy="922533"/>
          </a:xfrm>
          <a:custGeom>
            <a:avLst/>
            <a:gdLst>
              <a:gd name="T0" fmla="*/ 6025 w 6103"/>
              <a:gd name="T1" fmla="*/ 1315 h 1343"/>
              <a:gd name="T2" fmla="*/ 5926 w 6103"/>
              <a:gd name="T3" fmla="*/ 1258 h 1343"/>
              <a:gd name="T4" fmla="*/ 5779 w 6103"/>
              <a:gd name="T5" fmla="*/ 1220 h 1343"/>
              <a:gd name="T6" fmla="*/ 5749 w 6103"/>
              <a:gd name="T7" fmla="*/ 1190 h 1343"/>
              <a:gd name="T8" fmla="*/ 5638 w 6103"/>
              <a:gd name="T9" fmla="*/ 1166 h 1343"/>
              <a:gd name="T10" fmla="*/ 5531 w 6103"/>
              <a:gd name="T11" fmla="*/ 1126 h 1343"/>
              <a:gd name="T12" fmla="*/ 5432 w 6103"/>
              <a:gd name="T13" fmla="*/ 1069 h 1343"/>
              <a:gd name="T14" fmla="*/ 5283 w 6103"/>
              <a:gd name="T15" fmla="*/ 1031 h 1343"/>
              <a:gd name="T16" fmla="*/ 5255 w 6103"/>
              <a:gd name="T17" fmla="*/ 1000 h 1343"/>
              <a:gd name="T18" fmla="*/ 5141 w 6103"/>
              <a:gd name="T19" fmla="*/ 979 h 1343"/>
              <a:gd name="T20" fmla="*/ 5037 w 6103"/>
              <a:gd name="T21" fmla="*/ 939 h 1343"/>
              <a:gd name="T22" fmla="*/ 4938 w 6103"/>
              <a:gd name="T23" fmla="*/ 880 h 1343"/>
              <a:gd name="T24" fmla="*/ 4789 w 6103"/>
              <a:gd name="T25" fmla="*/ 844 h 1343"/>
              <a:gd name="T26" fmla="*/ 4760 w 6103"/>
              <a:gd name="T27" fmla="*/ 814 h 1343"/>
              <a:gd name="T28" fmla="*/ 4647 w 6103"/>
              <a:gd name="T29" fmla="*/ 790 h 1343"/>
              <a:gd name="T30" fmla="*/ 4540 w 6103"/>
              <a:gd name="T31" fmla="*/ 750 h 1343"/>
              <a:gd name="T32" fmla="*/ 4441 w 6103"/>
              <a:gd name="T33" fmla="*/ 691 h 1343"/>
              <a:gd name="T34" fmla="*/ 4294 w 6103"/>
              <a:gd name="T35" fmla="*/ 655 h 1343"/>
              <a:gd name="T36" fmla="*/ 4266 w 6103"/>
              <a:gd name="T37" fmla="*/ 624 h 1343"/>
              <a:gd name="T38" fmla="*/ 4153 w 6103"/>
              <a:gd name="T39" fmla="*/ 601 h 1343"/>
              <a:gd name="T40" fmla="*/ 4046 w 6103"/>
              <a:gd name="T41" fmla="*/ 561 h 1343"/>
              <a:gd name="T42" fmla="*/ 3947 w 6103"/>
              <a:gd name="T43" fmla="*/ 501 h 1343"/>
              <a:gd name="T44" fmla="*/ 3798 w 6103"/>
              <a:gd name="T45" fmla="*/ 466 h 1343"/>
              <a:gd name="T46" fmla="*/ 3769 w 6103"/>
              <a:gd name="T47" fmla="*/ 435 h 1343"/>
              <a:gd name="T48" fmla="*/ 3658 w 6103"/>
              <a:gd name="T49" fmla="*/ 412 h 1343"/>
              <a:gd name="T50" fmla="*/ 3552 w 6103"/>
              <a:gd name="T51" fmla="*/ 371 h 1343"/>
              <a:gd name="T52" fmla="*/ 3453 w 6103"/>
              <a:gd name="T53" fmla="*/ 315 h 1343"/>
              <a:gd name="T54" fmla="*/ 3304 w 6103"/>
              <a:gd name="T55" fmla="*/ 277 h 1343"/>
              <a:gd name="T56" fmla="*/ 3275 w 6103"/>
              <a:gd name="T57" fmla="*/ 246 h 1343"/>
              <a:gd name="T58" fmla="*/ 3162 w 6103"/>
              <a:gd name="T59" fmla="*/ 225 h 1343"/>
              <a:gd name="T60" fmla="*/ 3053 w 6103"/>
              <a:gd name="T61" fmla="*/ 182 h 1343"/>
              <a:gd name="T62" fmla="*/ 2946 w 6103"/>
              <a:gd name="T63" fmla="*/ 177 h 1343"/>
              <a:gd name="T64" fmla="*/ 2909 w 6103"/>
              <a:gd name="T65" fmla="*/ 156 h 1343"/>
              <a:gd name="T66" fmla="*/ 2795 w 6103"/>
              <a:gd name="T67" fmla="*/ 168 h 1343"/>
              <a:gd name="T68" fmla="*/ 2682 w 6103"/>
              <a:gd name="T69" fmla="*/ 163 h 1343"/>
              <a:gd name="T70" fmla="*/ 2568 w 6103"/>
              <a:gd name="T71" fmla="*/ 137 h 1343"/>
              <a:gd name="T72" fmla="*/ 2417 w 6103"/>
              <a:gd name="T73" fmla="*/ 149 h 1343"/>
              <a:gd name="T74" fmla="*/ 2381 w 6103"/>
              <a:gd name="T75" fmla="*/ 128 h 1343"/>
              <a:gd name="T76" fmla="*/ 2265 w 6103"/>
              <a:gd name="T77" fmla="*/ 140 h 1343"/>
              <a:gd name="T78" fmla="*/ 2152 w 6103"/>
              <a:gd name="T79" fmla="*/ 135 h 1343"/>
              <a:gd name="T80" fmla="*/ 2041 w 6103"/>
              <a:gd name="T81" fmla="*/ 109 h 1343"/>
              <a:gd name="T82" fmla="*/ 1887 w 6103"/>
              <a:gd name="T83" fmla="*/ 121 h 1343"/>
              <a:gd name="T84" fmla="*/ 1852 w 6103"/>
              <a:gd name="T85" fmla="*/ 99 h 1343"/>
              <a:gd name="T86" fmla="*/ 1736 w 6103"/>
              <a:gd name="T87" fmla="*/ 111 h 1343"/>
              <a:gd name="T88" fmla="*/ 1625 w 6103"/>
              <a:gd name="T89" fmla="*/ 106 h 1343"/>
              <a:gd name="T90" fmla="*/ 1511 w 6103"/>
              <a:gd name="T91" fmla="*/ 80 h 1343"/>
              <a:gd name="T92" fmla="*/ 1360 w 6103"/>
              <a:gd name="T93" fmla="*/ 92 h 1343"/>
              <a:gd name="T94" fmla="*/ 1322 w 6103"/>
              <a:gd name="T95" fmla="*/ 71 h 1343"/>
              <a:gd name="T96" fmla="*/ 1208 w 6103"/>
              <a:gd name="T97" fmla="*/ 83 h 1343"/>
              <a:gd name="T98" fmla="*/ 1095 w 6103"/>
              <a:gd name="T99" fmla="*/ 78 h 1343"/>
              <a:gd name="T100" fmla="*/ 981 w 6103"/>
              <a:gd name="T101" fmla="*/ 52 h 1343"/>
              <a:gd name="T102" fmla="*/ 830 w 6103"/>
              <a:gd name="T103" fmla="*/ 64 h 1343"/>
              <a:gd name="T104" fmla="*/ 792 w 6103"/>
              <a:gd name="T105" fmla="*/ 43 h 1343"/>
              <a:gd name="T106" fmla="*/ 679 w 6103"/>
              <a:gd name="T107" fmla="*/ 57 h 1343"/>
              <a:gd name="T108" fmla="*/ 565 w 6103"/>
              <a:gd name="T109" fmla="*/ 50 h 1343"/>
              <a:gd name="T110" fmla="*/ 454 w 6103"/>
              <a:gd name="T111" fmla="*/ 24 h 1343"/>
              <a:gd name="T112" fmla="*/ 300 w 6103"/>
              <a:gd name="T113" fmla="*/ 35 h 1343"/>
              <a:gd name="T114" fmla="*/ 265 w 6103"/>
              <a:gd name="T115" fmla="*/ 14 h 1343"/>
              <a:gd name="T116" fmla="*/ 149 w 6103"/>
              <a:gd name="T117" fmla="*/ 28 h 1343"/>
              <a:gd name="T118" fmla="*/ 35 w 6103"/>
              <a:gd name="T119" fmla="*/ 21 h 1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03" h="1343">
                <a:moveTo>
                  <a:pt x="6061" y="1329"/>
                </a:moveTo>
                <a:lnTo>
                  <a:pt x="6096" y="1343"/>
                </a:lnTo>
                <a:lnTo>
                  <a:pt x="6103" y="1324"/>
                </a:lnTo>
                <a:lnTo>
                  <a:pt x="6068" y="1310"/>
                </a:lnTo>
                <a:lnTo>
                  <a:pt x="6061" y="1329"/>
                </a:lnTo>
                <a:close/>
                <a:moveTo>
                  <a:pt x="5990" y="1301"/>
                </a:moveTo>
                <a:lnTo>
                  <a:pt x="6025" y="1315"/>
                </a:lnTo>
                <a:lnTo>
                  <a:pt x="6033" y="1298"/>
                </a:lnTo>
                <a:lnTo>
                  <a:pt x="5997" y="1284"/>
                </a:lnTo>
                <a:lnTo>
                  <a:pt x="5990" y="1301"/>
                </a:lnTo>
                <a:close/>
                <a:moveTo>
                  <a:pt x="5919" y="1275"/>
                </a:moveTo>
                <a:lnTo>
                  <a:pt x="5954" y="1289"/>
                </a:lnTo>
                <a:lnTo>
                  <a:pt x="5962" y="1270"/>
                </a:lnTo>
                <a:lnTo>
                  <a:pt x="5926" y="1258"/>
                </a:lnTo>
                <a:lnTo>
                  <a:pt x="5919" y="1275"/>
                </a:lnTo>
                <a:close/>
                <a:moveTo>
                  <a:pt x="5848" y="1249"/>
                </a:moveTo>
                <a:lnTo>
                  <a:pt x="5884" y="1261"/>
                </a:lnTo>
                <a:lnTo>
                  <a:pt x="5891" y="1244"/>
                </a:lnTo>
                <a:lnTo>
                  <a:pt x="5855" y="1230"/>
                </a:lnTo>
                <a:lnTo>
                  <a:pt x="5848" y="1249"/>
                </a:lnTo>
                <a:close/>
                <a:moveTo>
                  <a:pt x="5779" y="1220"/>
                </a:moveTo>
                <a:lnTo>
                  <a:pt x="5813" y="1235"/>
                </a:lnTo>
                <a:lnTo>
                  <a:pt x="5820" y="1216"/>
                </a:lnTo>
                <a:lnTo>
                  <a:pt x="5784" y="1204"/>
                </a:lnTo>
                <a:lnTo>
                  <a:pt x="5779" y="1220"/>
                </a:lnTo>
                <a:close/>
                <a:moveTo>
                  <a:pt x="5709" y="1194"/>
                </a:moveTo>
                <a:lnTo>
                  <a:pt x="5744" y="1209"/>
                </a:lnTo>
                <a:lnTo>
                  <a:pt x="5749" y="1190"/>
                </a:lnTo>
                <a:lnTo>
                  <a:pt x="5713" y="1175"/>
                </a:lnTo>
                <a:lnTo>
                  <a:pt x="5709" y="1194"/>
                </a:lnTo>
                <a:close/>
                <a:moveTo>
                  <a:pt x="5638" y="1166"/>
                </a:moveTo>
                <a:lnTo>
                  <a:pt x="5673" y="1180"/>
                </a:lnTo>
                <a:lnTo>
                  <a:pt x="5680" y="1164"/>
                </a:lnTo>
                <a:lnTo>
                  <a:pt x="5645" y="1149"/>
                </a:lnTo>
                <a:lnTo>
                  <a:pt x="5638" y="1166"/>
                </a:lnTo>
                <a:close/>
                <a:moveTo>
                  <a:pt x="5567" y="1140"/>
                </a:moveTo>
                <a:lnTo>
                  <a:pt x="5602" y="1154"/>
                </a:lnTo>
                <a:lnTo>
                  <a:pt x="5609" y="1135"/>
                </a:lnTo>
                <a:lnTo>
                  <a:pt x="5574" y="1123"/>
                </a:lnTo>
                <a:lnTo>
                  <a:pt x="5567" y="1140"/>
                </a:lnTo>
                <a:close/>
                <a:moveTo>
                  <a:pt x="5496" y="1114"/>
                </a:moveTo>
                <a:lnTo>
                  <a:pt x="5531" y="1126"/>
                </a:lnTo>
                <a:lnTo>
                  <a:pt x="5538" y="1109"/>
                </a:lnTo>
                <a:lnTo>
                  <a:pt x="5503" y="1095"/>
                </a:lnTo>
                <a:lnTo>
                  <a:pt x="5496" y="1114"/>
                </a:lnTo>
                <a:close/>
                <a:moveTo>
                  <a:pt x="5425" y="1086"/>
                </a:moveTo>
                <a:lnTo>
                  <a:pt x="5460" y="1100"/>
                </a:lnTo>
                <a:lnTo>
                  <a:pt x="5467" y="1081"/>
                </a:lnTo>
                <a:lnTo>
                  <a:pt x="5432" y="1069"/>
                </a:lnTo>
                <a:lnTo>
                  <a:pt x="5425" y="1086"/>
                </a:lnTo>
                <a:close/>
                <a:moveTo>
                  <a:pt x="5354" y="1060"/>
                </a:moveTo>
                <a:lnTo>
                  <a:pt x="5389" y="1074"/>
                </a:lnTo>
                <a:lnTo>
                  <a:pt x="5396" y="1055"/>
                </a:lnTo>
                <a:lnTo>
                  <a:pt x="5361" y="1041"/>
                </a:lnTo>
                <a:lnTo>
                  <a:pt x="5354" y="1060"/>
                </a:lnTo>
                <a:close/>
                <a:moveTo>
                  <a:pt x="5283" y="1031"/>
                </a:moveTo>
                <a:lnTo>
                  <a:pt x="5318" y="1045"/>
                </a:lnTo>
                <a:lnTo>
                  <a:pt x="5325" y="1029"/>
                </a:lnTo>
                <a:lnTo>
                  <a:pt x="5290" y="1015"/>
                </a:lnTo>
                <a:lnTo>
                  <a:pt x="5283" y="1031"/>
                </a:lnTo>
                <a:close/>
                <a:moveTo>
                  <a:pt x="5212" y="1005"/>
                </a:moveTo>
                <a:lnTo>
                  <a:pt x="5247" y="1019"/>
                </a:lnTo>
                <a:lnTo>
                  <a:pt x="5255" y="1000"/>
                </a:lnTo>
                <a:lnTo>
                  <a:pt x="5219" y="989"/>
                </a:lnTo>
                <a:lnTo>
                  <a:pt x="5212" y="1005"/>
                </a:lnTo>
                <a:close/>
                <a:moveTo>
                  <a:pt x="5141" y="979"/>
                </a:moveTo>
                <a:lnTo>
                  <a:pt x="5176" y="991"/>
                </a:lnTo>
                <a:lnTo>
                  <a:pt x="5184" y="974"/>
                </a:lnTo>
                <a:lnTo>
                  <a:pt x="5148" y="960"/>
                </a:lnTo>
                <a:lnTo>
                  <a:pt x="5141" y="979"/>
                </a:lnTo>
                <a:close/>
                <a:moveTo>
                  <a:pt x="5072" y="951"/>
                </a:moveTo>
                <a:lnTo>
                  <a:pt x="5106" y="965"/>
                </a:lnTo>
                <a:lnTo>
                  <a:pt x="5113" y="946"/>
                </a:lnTo>
                <a:lnTo>
                  <a:pt x="5077" y="934"/>
                </a:lnTo>
                <a:lnTo>
                  <a:pt x="5072" y="951"/>
                </a:lnTo>
                <a:close/>
                <a:moveTo>
                  <a:pt x="5001" y="925"/>
                </a:moveTo>
                <a:lnTo>
                  <a:pt x="5037" y="939"/>
                </a:lnTo>
                <a:lnTo>
                  <a:pt x="5042" y="920"/>
                </a:lnTo>
                <a:lnTo>
                  <a:pt x="5006" y="906"/>
                </a:lnTo>
                <a:lnTo>
                  <a:pt x="5001" y="925"/>
                </a:lnTo>
                <a:close/>
                <a:moveTo>
                  <a:pt x="4931" y="896"/>
                </a:moveTo>
                <a:lnTo>
                  <a:pt x="4966" y="911"/>
                </a:lnTo>
                <a:lnTo>
                  <a:pt x="4973" y="894"/>
                </a:lnTo>
                <a:lnTo>
                  <a:pt x="4938" y="880"/>
                </a:lnTo>
                <a:lnTo>
                  <a:pt x="4931" y="896"/>
                </a:lnTo>
                <a:close/>
                <a:moveTo>
                  <a:pt x="4860" y="870"/>
                </a:moveTo>
                <a:lnTo>
                  <a:pt x="4895" y="885"/>
                </a:lnTo>
                <a:lnTo>
                  <a:pt x="4902" y="866"/>
                </a:lnTo>
                <a:lnTo>
                  <a:pt x="4867" y="854"/>
                </a:lnTo>
                <a:lnTo>
                  <a:pt x="4860" y="870"/>
                </a:lnTo>
                <a:close/>
                <a:moveTo>
                  <a:pt x="4789" y="844"/>
                </a:moveTo>
                <a:lnTo>
                  <a:pt x="4824" y="856"/>
                </a:lnTo>
                <a:lnTo>
                  <a:pt x="4831" y="840"/>
                </a:lnTo>
                <a:lnTo>
                  <a:pt x="4796" y="825"/>
                </a:lnTo>
                <a:lnTo>
                  <a:pt x="4789" y="844"/>
                </a:lnTo>
                <a:close/>
                <a:moveTo>
                  <a:pt x="4718" y="816"/>
                </a:moveTo>
                <a:lnTo>
                  <a:pt x="4753" y="830"/>
                </a:lnTo>
                <a:lnTo>
                  <a:pt x="4760" y="814"/>
                </a:lnTo>
                <a:lnTo>
                  <a:pt x="4725" y="799"/>
                </a:lnTo>
                <a:lnTo>
                  <a:pt x="4718" y="816"/>
                </a:lnTo>
                <a:close/>
                <a:moveTo>
                  <a:pt x="4647" y="790"/>
                </a:moveTo>
                <a:lnTo>
                  <a:pt x="4682" y="804"/>
                </a:lnTo>
                <a:lnTo>
                  <a:pt x="4689" y="785"/>
                </a:lnTo>
                <a:lnTo>
                  <a:pt x="4654" y="771"/>
                </a:lnTo>
                <a:lnTo>
                  <a:pt x="4647" y="790"/>
                </a:lnTo>
                <a:close/>
                <a:moveTo>
                  <a:pt x="4576" y="762"/>
                </a:moveTo>
                <a:lnTo>
                  <a:pt x="4611" y="776"/>
                </a:lnTo>
                <a:lnTo>
                  <a:pt x="4618" y="759"/>
                </a:lnTo>
                <a:lnTo>
                  <a:pt x="4583" y="745"/>
                </a:lnTo>
                <a:lnTo>
                  <a:pt x="4576" y="762"/>
                </a:lnTo>
                <a:close/>
                <a:moveTo>
                  <a:pt x="4505" y="736"/>
                </a:moveTo>
                <a:lnTo>
                  <a:pt x="4540" y="750"/>
                </a:lnTo>
                <a:lnTo>
                  <a:pt x="4547" y="731"/>
                </a:lnTo>
                <a:lnTo>
                  <a:pt x="4512" y="719"/>
                </a:lnTo>
                <a:lnTo>
                  <a:pt x="4505" y="736"/>
                </a:lnTo>
                <a:close/>
                <a:moveTo>
                  <a:pt x="4434" y="710"/>
                </a:moveTo>
                <a:lnTo>
                  <a:pt x="4469" y="721"/>
                </a:lnTo>
                <a:lnTo>
                  <a:pt x="4476" y="705"/>
                </a:lnTo>
                <a:lnTo>
                  <a:pt x="4441" y="691"/>
                </a:lnTo>
                <a:lnTo>
                  <a:pt x="4434" y="710"/>
                </a:lnTo>
                <a:close/>
                <a:moveTo>
                  <a:pt x="4365" y="681"/>
                </a:moveTo>
                <a:lnTo>
                  <a:pt x="4398" y="695"/>
                </a:lnTo>
                <a:lnTo>
                  <a:pt x="4406" y="679"/>
                </a:lnTo>
                <a:lnTo>
                  <a:pt x="4370" y="665"/>
                </a:lnTo>
                <a:lnTo>
                  <a:pt x="4365" y="681"/>
                </a:lnTo>
                <a:close/>
                <a:moveTo>
                  <a:pt x="4294" y="655"/>
                </a:moveTo>
                <a:lnTo>
                  <a:pt x="4330" y="669"/>
                </a:lnTo>
                <a:lnTo>
                  <a:pt x="4335" y="650"/>
                </a:lnTo>
                <a:lnTo>
                  <a:pt x="4299" y="636"/>
                </a:lnTo>
                <a:lnTo>
                  <a:pt x="4294" y="655"/>
                </a:lnTo>
                <a:close/>
                <a:moveTo>
                  <a:pt x="4223" y="629"/>
                </a:moveTo>
                <a:lnTo>
                  <a:pt x="4259" y="641"/>
                </a:lnTo>
                <a:lnTo>
                  <a:pt x="4266" y="624"/>
                </a:lnTo>
                <a:lnTo>
                  <a:pt x="4231" y="610"/>
                </a:lnTo>
                <a:lnTo>
                  <a:pt x="4223" y="629"/>
                </a:lnTo>
                <a:close/>
                <a:moveTo>
                  <a:pt x="4153" y="601"/>
                </a:moveTo>
                <a:lnTo>
                  <a:pt x="4188" y="615"/>
                </a:lnTo>
                <a:lnTo>
                  <a:pt x="4195" y="596"/>
                </a:lnTo>
                <a:lnTo>
                  <a:pt x="4160" y="584"/>
                </a:lnTo>
                <a:lnTo>
                  <a:pt x="4153" y="601"/>
                </a:lnTo>
                <a:close/>
                <a:moveTo>
                  <a:pt x="4082" y="575"/>
                </a:moveTo>
                <a:lnTo>
                  <a:pt x="4117" y="587"/>
                </a:lnTo>
                <a:lnTo>
                  <a:pt x="4124" y="570"/>
                </a:lnTo>
                <a:lnTo>
                  <a:pt x="4089" y="556"/>
                </a:lnTo>
                <a:lnTo>
                  <a:pt x="4082" y="575"/>
                </a:lnTo>
                <a:close/>
                <a:moveTo>
                  <a:pt x="4011" y="546"/>
                </a:moveTo>
                <a:lnTo>
                  <a:pt x="4046" y="561"/>
                </a:lnTo>
                <a:lnTo>
                  <a:pt x="4053" y="544"/>
                </a:lnTo>
                <a:lnTo>
                  <a:pt x="4018" y="530"/>
                </a:lnTo>
                <a:lnTo>
                  <a:pt x="4011" y="546"/>
                </a:lnTo>
                <a:close/>
                <a:moveTo>
                  <a:pt x="3940" y="520"/>
                </a:moveTo>
                <a:lnTo>
                  <a:pt x="3975" y="535"/>
                </a:lnTo>
                <a:lnTo>
                  <a:pt x="3982" y="516"/>
                </a:lnTo>
                <a:lnTo>
                  <a:pt x="3947" y="501"/>
                </a:lnTo>
                <a:lnTo>
                  <a:pt x="3940" y="520"/>
                </a:lnTo>
                <a:close/>
                <a:moveTo>
                  <a:pt x="3869" y="494"/>
                </a:moveTo>
                <a:lnTo>
                  <a:pt x="3904" y="506"/>
                </a:lnTo>
                <a:lnTo>
                  <a:pt x="3911" y="490"/>
                </a:lnTo>
                <a:lnTo>
                  <a:pt x="3876" y="475"/>
                </a:lnTo>
                <a:lnTo>
                  <a:pt x="3869" y="494"/>
                </a:lnTo>
                <a:close/>
                <a:moveTo>
                  <a:pt x="3798" y="466"/>
                </a:moveTo>
                <a:lnTo>
                  <a:pt x="3833" y="480"/>
                </a:lnTo>
                <a:lnTo>
                  <a:pt x="3840" y="461"/>
                </a:lnTo>
                <a:lnTo>
                  <a:pt x="3805" y="449"/>
                </a:lnTo>
                <a:lnTo>
                  <a:pt x="3798" y="466"/>
                </a:lnTo>
                <a:close/>
                <a:moveTo>
                  <a:pt x="3727" y="440"/>
                </a:moveTo>
                <a:lnTo>
                  <a:pt x="3762" y="452"/>
                </a:lnTo>
                <a:lnTo>
                  <a:pt x="3769" y="435"/>
                </a:lnTo>
                <a:lnTo>
                  <a:pt x="3734" y="421"/>
                </a:lnTo>
                <a:lnTo>
                  <a:pt x="3727" y="440"/>
                </a:lnTo>
                <a:close/>
                <a:moveTo>
                  <a:pt x="3658" y="412"/>
                </a:moveTo>
                <a:lnTo>
                  <a:pt x="3691" y="426"/>
                </a:lnTo>
                <a:lnTo>
                  <a:pt x="3698" y="409"/>
                </a:lnTo>
                <a:lnTo>
                  <a:pt x="3663" y="395"/>
                </a:lnTo>
                <a:lnTo>
                  <a:pt x="3658" y="412"/>
                </a:lnTo>
                <a:close/>
                <a:moveTo>
                  <a:pt x="3587" y="386"/>
                </a:moveTo>
                <a:lnTo>
                  <a:pt x="3623" y="400"/>
                </a:lnTo>
                <a:lnTo>
                  <a:pt x="3628" y="381"/>
                </a:lnTo>
                <a:lnTo>
                  <a:pt x="3592" y="367"/>
                </a:lnTo>
                <a:lnTo>
                  <a:pt x="3587" y="386"/>
                </a:lnTo>
                <a:close/>
                <a:moveTo>
                  <a:pt x="3516" y="360"/>
                </a:moveTo>
                <a:lnTo>
                  <a:pt x="3552" y="371"/>
                </a:lnTo>
                <a:lnTo>
                  <a:pt x="3557" y="355"/>
                </a:lnTo>
                <a:lnTo>
                  <a:pt x="3523" y="341"/>
                </a:lnTo>
                <a:lnTo>
                  <a:pt x="3516" y="360"/>
                </a:lnTo>
                <a:close/>
                <a:moveTo>
                  <a:pt x="3445" y="331"/>
                </a:moveTo>
                <a:lnTo>
                  <a:pt x="3481" y="345"/>
                </a:lnTo>
                <a:lnTo>
                  <a:pt x="3488" y="326"/>
                </a:lnTo>
                <a:lnTo>
                  <a:pt x="3453" y="315"/>
                </a:lnTo>
                <a:lnTo>
                  <a:pt x="3445" y="331"/>
                </a:lnTo>
                <a:close/>
                <a:moveTo>
                  <a:pt x="3375" y="305"/>
                </a:moveTo>
                <a:lnTo>
                  <a:pt x="3410" y="317"/>
                </a:lnTo>
                <a:lnTo>
                  <a:pt x="3417" y="300"/>
                </a:lnTo>
                <a:lnTo>
                  <a:pt x="3382" y="286"/>
                </a:lnTo>
                <a:lnTo>
                  <a:pt x="3375" y="305"/>
                </a:lnTo>
                <a:close/>
                <a:moveTo>
                  <a:pt x="3304" y="277"/>
                </a:moveTo>
                <a:lnTo>
                  <a:pt x="3339" y="291"/>
                </a:lnTo>
                <a:lnTo>
                  <a:pt x="3346" y="274"/>
                </a:lnTo>
                <a:lnTo>
                  <a:pt x="3311" y="260"/>
                </a:lnTo>
                <a:lnTo>
                  <a:pt x="3304" y="277"/>
                </a:lnTo>
                <a:close/>
                <a:moveTo>
                  <a:pt x="3233" y="251"/>
                </a:moveTo>
                <a:lnTo>
                  <a:pt x="3268" y="265"/>
                </a:lnTo>
                <a:lnTo>
                  <a:pt x="3275" y="246"/>
                </a:lnTo>
                <a:lnTo>
                  <a:pt x="3240" y="232"/>
                </a:lnTo>
                <a:lnTo>
                  <a:pt x="3233" y="251"/>
                </a:lnTo>
                <a:close/>
                <a:moveTo>
                  <a:pt x="3162" y="225"/>
                </a:moveTo>
                <a:lnTo>
                  <a:pt x="3197" y="237"/>
                </a:lnTo>
                <a:lnTo>
                  <a:pt x="3204" y="220"/>
                </a:lnTo>
                <a:lnTo>
                  <a:pt x="3169" y="206"/>
                </a:lnTo>
                <a:lnTo>
                  <a:pt x="3162" y="225"/>
                </a:lnTo>
                <a:close/>
                <a:moveTo>
                  <a:pt x="3091" y="196"/>
                </a:moveTo>
                <a:lnTo>
                  <a:pt x="3126" y="211"/>
                </a:lnTo>
                <a:lnTo>
                  <a:pt x="3133" y="192"/>
                </a:lnTo>
                <a:lnTo>
                  <a:pt x="3098" y="180"/>
                </a:lnTo>
                <a:lnTo>
                  <a:pt x="3091" y="196"/>
                </a:lnTo>
                <a:close/>
                <a:moveTo>
                  <a:pt x="3022" y="180"/>
                </a:moveTo>
                <a:lnTo>
                  <a:pt x="3053" y="182"/>
                </a:lnTo>
                <a:lnTo>
                  <a:pt x="3055" y="182"/>
                </a:lnTo>
                <a:lnTo>
                  <a:pt x="3062" y="166"/>
                </a:lnTo>
                <a:lnTo>
                  <a:pt x="3058" y="163"/>
                </a:lnTo>
                <a:lnTo>
                  <a:pt x="3058" y="163"/>
                </a:lnTo>
                <a:lnTo>
                  <a:pt x="3022" y="161"/>
                </a:lnTo>
                <a:lnTo>
                  <a:pt x="3022" y="180"/>
                </a:lnTo>
                <a:close/>
                <a:moveTo>
                  <a:pt x="2946" y="177"/>
                </a:moveTo>
                <a:lnTo>
                  <a:pt x="2984" y="177"/>
                </a:lnTo>
                <a:lnTo>
                  <a:pt x="2984" y="158"/>
                </a:lnTo>
                <a:lnTo>
                  <a:pt x="2946" y="158"/>
                </a:lnTo>
                <a:lnTo>
                  <a:pt x="2946" y="177"/>
                </a:lnTo>
                <a:close/>
                <a:moveTo>
                  <a:pt x="2871" y="173"/>
                </a:moveTo>
                <a:lnTo>
                  <a:pt x="2909" y="175"/>
                </a:lnTo>
                <a:lnTo>
                  <a:pt x="2909" y="156"/>
                </a:lnTo>
                <a:lnTo>
                  <a:pt x="2871" y="154"/>
                </a:lnTo>
                <a:lnTo>
                  <a:pt x="2871" y="173"/>
                </a:lnTo>
                <a:close/>
                <a:moveTo>
                  <a:pt x="2795" y="168"/>
                </a:moveTo>
                <a:lnTo>
                  <a:pt x="2833" y="170"/>
                </a:lnTo>
                <a:lnTo>
                  <a:pt x="2833" y="151"/>
                </a:lnTo>
                <a:lnTo>
                  <a:pt x="2795" y="149"/>
                </a:lnTo>
                <a:lnTo>
                  <a:pt x="2795" y="168"/>
                </a:lnTo>
                <a:close/>
                <a:moveTo>
                  <a:pt x="2719" y="163"/>
                </a:moveTo>
                <a:lnTo>
                  <a:pt x="2757" y="166"/>
                </a:lnTo>
                <a:lnTo>
                  <a:pt x="2757" y="147"/>
                </a:lnTo>
                <a:lnTo>
                  <a:pt x="2719" y="144"/>
                </a:lnTo>
                <a:lnTo>
                  <a:pt x="2719" y="163"/>
                </a:lnTo>
                <a:close/>
                <a:moveTo>
                  <a:pt x="2644" y="161"/>
                </a:moveTo>
                <a:lnTo>
                  <a:pt x="2682" y="163"/>
                </a:lnTo>
                <a:lnTo>
                  <a:pt x="2682" y="144"/>
                </a:lnTo>
                <a:lnTo>
                  <a:pt x="2644" y="142"/>
                </a:lnTo>
                <a:lnTo>
                  <a:pt x="2644" y="161"/>
                </a:lnTo>
                <a:close/>
                <a:moveTo>
                  <a:pt x="2568" y="156"/>
                </a:moveTo>
                <a:lnTo>
                  <a:pt x="2606" y="158"/>
                </a:lnTo>
                <a:lnTo>
                  <a:pt x="2606" y="140"/>
                </a:lnTo>
                <a:lnTo>
                  <a:pt x="2568" y="137"/>
                </a:lnTo>
                <a:lnTo>
                  <a:pt x="2568" y="156"/>
                </a:lnTo>
                <a:close/>
                <a:moveTo>
                  <a:pt x="2492" y="151"/>
                </a:moveTo>
                <a:lnTo>
                  <a:pt x="2530" y="154"/>
                </a:lnTo>
                <a:lnTo>
                  <a:pt x="2530" y="135"/>
                </a:lnTo>
                <a:lnTo>
                  <a:pt x="2492" y="132"/>
                </a:lnTo>
                <a:lnTo>
                  <a:pt x="2492" y="151"/>
                </a:lnTo>
                <a:close/>
                <a:moveTo>
                  <a:pt x="2417" y="149"/>
                </a:moveTo>
                <a:lnTo>
                  <a:pt x="2455" y="149"/>
                </a:lnTo>
                <a:lnTo>
                  <a:pt x="2455" y="132"/>
                </a:lnTo>
                <a:lnTo>
                  <a:pt x="2417" y="130"/>
                </a:lnTo>
                <a:lnTo>
                  <a:pt x="2417" y="149"/>
                </a:lnTo>
                <a:close/>
                <a:moveTo>
                  <a:pt x="2341" y="144"/>
                </a:moveTo>
                <a:lnTo>
                  <a:pt x="2379" y="147"/>
                </a:lnTo>
                <a:lnTo>
                  <a:pt x="2381" y="128"/>
                </a:lnTo>
                <a:lnTo>
                  <a:pt x="2343" y="125"/>
                </a:lnTo>
                <a:lnTo>
                  <a:pt x="2341" y="144"/>
                </a:lnTo>
                <a:close/>
                <a:moveTo>
                  <a:pt x="2265" y="140"/>
                </a:moveTo>
                <a:lnTo>
                  <a:pt x="2303" y="142"/>
                </a:lnTo>
                <a:lnTo>
                  <a:pt x="2306" y="123"/>
                </a:lnTo>
                <a:lnTo>
                  <a:pt x="2268" y="121"/>
                </a:lnTo>
                <a:lnTo>
                  <a:pt x="2265" y="140"/>
                </a:lnTo>
                <a:close/>
                <a:moveTo>
                  <a:pt x="2190" y="137"/>
                </a:moveTo>
                <a:lnTo>
                  <a:pt x="2228" y="137"/>
                </a:lnTo>
                <a:lnTo>
                  <a:pt x="2230" y="118"/>
                </a:lnTo>
                <a:lnTo>
                  <a:pt x="2192" y="118"/>
                </a:lnTo>
                <a:lnTo>
                  <a:pt x="2190" y="137"/>
                </a:lnTo>
                <a:close/>
                <a:moveTo>
                  <a:pt x="2114" y="132"/>
                </a:moveTo>
                <a:lnTo>
                  <a:pt x="2152" y="135"/>
                </a:lnTo>
                <a:lnTo>
                  <a:pt x="2154" y="116"/>
                </a:lnTo>
                <a:lnTo>
                  <a:pt x="2116" y="114"/>
                </a:lnTo>
                <a:lnTo>
                  <a:pt x="2114" y="132"/>
                </a:lnTo>
                <a:close/>
                <a:moveTo>
                  <a:pt x="2038" y="128"/>
                </a:moveTo>
                <a:lnTo>
                  <a:pt x="2076" y="130"/>
                </a:lnTo>
                <a:lnTo>
                  <a:pt x="2079" y="111"/>
                </a:lnTo>
                <a:lnTo>
                  <a:pt x="2041" y="109"/>
                </a:lnTo>
                <a:lnTo>
                  <a:pt x="2038" y="128"/>
                </a:lnTo>
                <a:close/>
                <a:moveTo>
                  <a:pt x="1963" y="123"/>
                </a:moveTo>
                <a:lnTo>
                  <a:pt x="2001" y="125"/>
                </a:lnTo>
                <a:lnTo>
                  <a:pt x="2003" y="106"/>
                </a:lnTo>
                <a:lnTo>
                  <a:pt x="1965" y="104"/>
                </a:lnTo>
                <a:lnTo>
                  <a:pt x="1963" y="123"/>
                </a:lnTo>
                <a:close/>
                <a:moveTo>
                  <a:pt x="1887" y="121"/>
                </a:moveTo>
                <a:lnTo>
                  <a:pt x="1925" y="123"/>
                </a:lnTo>
                <a:lnTo>
                  <a:pt x="1927" y="104"/>
                </a:lnTo>
                <a:lnTo>
                  <a:pt x="1889" y="102"/>
                </a:lnTo>
                <a:lnTo>
                  <a:pt x="1887" y="121"/>
                </a:lnTo>
                <a:close/>
                <a:moveTo>
                  <a:pt x="1811" y="116"/>
                </a:moveTo>
                <a:lnTo>
                  <a:pt x="1849" y="118"/>
                </a:lnTo>
                <a:lnTo>
                  <a:pt x="1852" y="99"/>
                </a:lnTo>
                <a:lnTo>
                  <a:pt x="1814" y="97"/>
                </a:lnTo>
                <a:lnTo>
                  <a:pt x="1811" y="116"/>
                </a:lnTo>
                <a:close/>
                <a:moveTo>
                  <a:pt x="1736" y="111"/>
                </a:moveTo>
                <a:lnTo>
                  <a:pt x="1774" y="114"/>
                </a:lnTo>
                <a:lnTo>
                  <a:pt x="1776" y="95"/>
                </a:lnTo>
                <a:lnTo>
                  <a:pt x="1738" y="92"/>
                </a:lnTo>
                <a:lnTo>
                  <a:pt x="1736" y="111"/>
                </a:lnTo>
                <a:close/>
                <a:moveTo>
                  <a:pt x="1662" y="109"/>
                </a:moveTo>
                <a:lnTo>
                  <a:pt x="1698" y="109"/>
                </a:lnTo>
                <a:lnTo>
                  <a:pt x="1700" y="92"/>
                </a:lnTo>
                <a:lnTo>
                  <a:pt x="1662" y="90"/>
                </a:lnTo>
                <a:lnTo>
                  <a:pt x="1662" y="109"/>
                </a:lnTo>
                <a:close/>
                <a:moveTo>
                  <a:pt x="1587" y="104"/>
                </a:moveTo>
                <a:lnTo>
                  <a:pt x="1625" y="106"/>
                </a:lnTo>
                <a:lnTo>
                  <a:pt x="1625" y="88"/>
                </a:lnTo>
                <a:lnTo>
                  <a:pt x="1587" y="85"/>
                </a:lnTo>
                <a:lnTo>
                  <a:pt x="1587" y="104"/>
                </a:lnTo>
                <a:close/>
                <a:moveTo>
                  <a:pt x="1511" y="99"/>
                </a:moveTo>
                <a:lnTo>
                  <a:pt x="1549" y="102"/>
                </a:lnTo>
                <a:lnTo>
                  <a:pt x="1549" y="83"/>
                </a:lnTo>
                <a:lnTo>
                  <a:pt x="1511" y="80"/>
                </a:lnTo>
                <a:lnTo>
                  <a:pt x="1511" y="99"/>
                </a:lnTo>
                <a:close/>
                <a:moveTo>
                  <a:pt x="1435" y="97"/>
                </a:moveTo>
                <a:lnTo>
                  <a:pt x="1473" y="97"/>
                </a:lnTo>
                <a:lnTo>
                  <a:pt x="1473" y="78"/>
                </a:lnTo>
                <a:lnTo>
                  <a:pt x="1435" y="78"/>
                </a:lnTo>
                <a:lnTo>
                  <a:pt x="1435" y="97"/>
                </a:lnTo>
                <a:close/>
                <a:moveTo>
                  <a:pt x="1360" y="92"/>
                </a:moveTo>
                <a:lnTo>
                  <a:pt x="1398" y="95"/>
                </a:lnTo>
                <a:lnTo>
                  <a:pt x="1398" y="76"/>
                </a:lnTo>
                <a:lnTo>
                  <a:pt x="1360" y="73"/>
                </a:lnTo>
                <a:lnTo>
                  <a:pt x="1360" y="92"/>
                </a:lnTo>
                <a:close/>
                <a:moveTo>
                  <a:pt x="1284" y="88"/>
                </a:moveTo>
                <a:lnTo>
                  <a:pt x="1322" y="90"/>
                </a:lnTo>
                <a:lnTo>
                  <a:pt x="1322" y="71"/>
                </a:lnTo>
                <a:lnTo>
                  <a:pt x="1284" y="69"/>
                </a:lnTo>
                <a:lnTo>
                  <a:pt x="1284" y="88"/>
                </a:lnTo>
                <a:close/>
                <a:moveTo>
                  <a:pt x="1208" y="83"/>
                </a:moveTo>
                <a:lnTo>
                  <a:pt x="1246" y="85"/>
                </a:lnTo>
                <a:lnTo>
                  <a:pt x="1246" y="66"/>
                </a:lnTo>
                <a:lnTo>
                  <a:pt x="1208" y="64"/>
                </a:lnTo>
                <a:lnTo>
                  <a:pt x="1208" y="83"/>
                </a:lnTo>
                <a:close/>
                <a:moveTo>
                  <a:pt x="1133" y="80"/>
                </a:moveTo>
                <a:lnTo>
                  <a:pt x="1171" y="83"/>
                </a:lnTo>
                <a:lnTo>
                  <a:pt x="1171" y="64"/>
                </a:lnTo>
                <a:lnTo>
                  <a:pt x="1133" y="62"/>
                </a:lnTo>
                <a:lnTo>
                  <a:pt x="1133" y="80"/>
                </a:lnTo>
                <a:close/>
                <a:moveTo>
                  <a:pt x="1057" y="76"/>
                </a:moveTo>
                <a:lnTo>
                  <a:pt x="1095" y="78"/>
                </a:lnTo>
                <a:lnTo>
                  <a:pt x="1095" y="59"/>
                </a:lnTo>
                <a:lnTo>
                  <a:pt x="1057" y="57"/>
                </a:lnTo>
                <a:lnTo>
                  <a:pt x="1057" y="76"/>
                </a:lnTo>
                <a:close/>
                <a:moveTo>
                  <a:pt x="981" y="71"/>
                </a:moveTo>
                <a:lnTo>
                  <a:pt x="1019" y="73"/>
                </a:lnTo>
                <a:lnTo>
                  <a:pt x="1019" y="54"/>
                </a:lnTo>
                <a:lnTo>
                  <a:pt x="981" y="52"/>
                </a:lnTo>
                <a:lnTo>
                  <a:pt x="981" y="71"/>
                </a:lnTo>
                <a:close/>
                <a:moveTo>
                  <a:pt x="906" y="69"/>
                </a:moveTo>
                <a:lnTo>
                  <a:pt x="944" y="69"/>
                </a:lnTo>
                <a:lnTo>
                  <a:pt x="944" y="50"/>
                </a:lnTo>
                <a:lnTo>
                  <a:pt x="906" y="50"/>
                </a:lnTo>
                <a:lnTo>
                  <a:pt x="906" y="69"/>
                </a:lnTo>
                <a:close/>
                <a:moveTo>
                  <a:pt x="830" y="64"/>
                </a:moveTo>
                <a:lnTo>
                  <a:pt x="868" y="66"/>
                </a:lnTo>
                <a:lnTo>
                  <a:pt x="868" y="47"/>
                </a:lnTo>
                <a:lnTo>
                  <a:pt x="830" y="45"/>
                </a:lnTo>
                <a:lnTo>
                  <a:pt x="830" y="64"/>
                </a:lnTo>
                <a:close/>
                <a:moveTo>
                  <a:pt x="754" y="59"/>
                </a:moveTo>
                <a:lnTo>
                  <a:pt x="792" y="62"/>
                </a:lnTo>
                <a:lnTo>
                  <a:pt x="792" y="43"/>
                </a:lnTo>
                <a:lnTo>
                  <a:pt x="754" y="40"/>
                </a:lnTo>
                <a:lnTo>
                  <a:pt x="754" y="59"/>
                </a:lnTo>
                <a:close/>
                <a:moveTo>
                  <a:pt x="679" y="57"/>
                </a:moveTo>
                <a:lnTo>
                  <a:pt x="716" y="57"/>
                </a:lnTo>
                <a:lnTo>
                  <a:pt x="719" y="38"/>
                </a:lnTo>
                <a:lnTo>
                  <a:pt x="681" y="38"/>
                </a:lnTo>
                <a:lnTo>
                  <a:pt x="679" y="57"/>
                </a:lnTo>
                <a:close/>
                <a:moveTo>
                  <a:pt x="603" y="52"/>
                </a:moveTo>
                <a:lnTo>
                  <a:pt x="641" y="54"/>
                </a:lnTo>
                <a:lnTo>
                  <a:pt x="643" y="35"/>
                </a:lnTo>
                <a:lnTo>
                  <a:pt x="605" y="33"/>
                </a:lnTo>
                <a:lnTo>
                  <a:pt x="603" y="52"/>
                </a:lnTo>
                <a:close/>
                <a:moveTo>
                  <a:pt x="527" y="47"/>
                </a:moveTo>
                <a:lnTo>
                  <a:pt x="565" y="50"/>
                </a:lnTo>
                <a:lnTo>
                  <a:pt x="568" y="31"/>
                </a:lnTo>
                <a:lnTo>
                  <a:pt x="530" y="28"/>
                </a:lnTo>
                <a:lnTo>
                  <a:pt x="527" y="47"/>
                </a:lnTo>
                <a:close/>
                <a:moveTo>
                  <a:pt x="452" y="43"/>
                </a:moveTo>
                <a:lnTo>
                  <a:pt x="489" y="45"/>
                </a:lnTo>
                <a:lnTo>
                  <a:pt x="492" y="26"/>
                </a:lnTo>
                <a:lnTo>
                  <a:pt x="454" y="24"/>
                </a:lnTo>
                <a:lnTo>
                  <a:pt x="452" y="43"/>
                </a:lnTo>
                <a:close/>
                <a:moveTo>
                  <a:pt x="376" y="40"/>
                </a:moveTo>
                <a:lnTo>
                  <a:pt x="414" y="43"/>
                </a:lnTo>
                <a:lnTo>
                  <a:pt x="416" y="24"/>
                </a:lnTo>
                <a:lnTo>
                  <a:pt x="378" y="21"/>
                </a:lnTo>
                <a:lnTo>
                  <a:pt x="376" y="40"/>
                </a:lnTo>
                <a:close/>
                <a:moveTo>
                  <a:pt x="300" y="35"/>
                </a:moveTo>
                <a:lnTo>
                  <a:pt x="338" y="38"/>
                </a:lnTo>
                <a:lnTo>
                  <a:pt x="340" y="19"/>
                </a:lnTo>
                <a:lnTo>
                  <a:pt x="303" y="17"/>
                </a:lnTo>
                <a:lnTo>
                  <a:pt x="300" y="35"/>
                </a:lnTo>
                <a:close/>
                <a:moveTo>
                  <a:pt x="225" y="31"/>
                </a:moveTo>
                <a:lnTo>
                  <a:pt x="262" y="33"/>
                </a:lnTo>
                <a:lnTo>
                  <a:pt x="265" y="14"/>
                </a:lnTo>
                <a:lnTo>
                  <a:pt x="227" y="12"/>
                </a:lnTo>
                <a:lnTo>
                  <a:pt x="225" y="31"/>
                </a:lnTo>
                <a:close/>
                <a:moveTo>
                  <a:pt x="149" y="28"/>
                </a:moveTo>
                <a:lnTo>
                  <a:pt x="187" y="28"/>
                </a:lnTo>
                <a:lnTo>
                  <a:pt x="189" y="9"/>
                </a:lnTo>
                <a:lnTo>
                  <a:pt x="151" y="9"/>
                </a:lnTo>
                <a:lnTo>
                  <a:pt x="149" y="28"/>
                </a:lnTo>
                <a:close/>
                <a:moveTo>
                  <a:pt x="73" y="24"/>
                </a:moveTo>
                <a:lnTo>
                  <a:pt x="111" y="26"/>
                </a:lnTo>
                <a:lnTo>
                  <a:pt x="113" y="7"/>
                </a:lnTo>
                <a:lnTo>
                  <a:pt x="76" y="5"/>
                </a:lnTo>
                <a:lnTo>
                  <a:pt x="73" y="24"/>
                </a:lnTo>
                <a:close/>
                <a:moveTo>
                  <a:pt x="0" y="19"/>
                </a:moveTo>
                <a:lnTo>
                  <a:pt x="35" y="21"/>
                </a:lnTo>
                <a:lnTo>
                  <a:pt x="38" y="2"/>
                </a:lnTo>
                <a:lnTo>
                  <a:pt x="0" y="0"/>
                </a:lnTo>
                <a:lnTo>
                  <a:pt x="0" y="1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6EEF248-094A-93B0-8203-976E1FFE13C2}"/>
              </a:ext>
            </a:extLst>
          </p:cNvPr>
          <p:cNvSpPr>
            <a:spLocks noEditPoints="1"/>
          </p:cNvSpPr>
          <p:nvPr/>
        </p:nvSpPr>
        <p:spPr bwMode="auto">
          <a:xfrm>
            <a:off x="4009121" y="3721617"/>
            <a:ext cx="2137695" cy="102351"/>
          </a:xfrm>
          <a:custGeom>
            <a:avLst/>
            <a:gdLst>
              <a:gd name="T0" fmla="*/ 12 w 3112"/>
              <a:gd name="T1" fmla="*/ 149 h 149"/>
              <a:gd name="T2" fmla="*/ 50 w 3112"/>
              <a:gd name="T3" fmla="*/ 147 h 149"/>
              <a:gd name="T4" fmla="*/ 126 w 3112"/>
              <a:gd name="T5" fmla="*/ 125 h 149"/>
              <a:gd name="T6" fmla="*/ 237 w 3112"/>
              <a:gd name="T7" fmla="*/ 121 h 149"/>
              <a:gd name="T8" fmla="*/ 237 w 3112"/>
              <a:gd name="T9" fmla="*/ 121 h 149"/>
              <a:gd name="T10" fmla="*/ 315 w 3112"/>
              <a:gd name="T11" fmla="*/ 135 h 149"/>
              <a:gd name="T12" fmla="*/ 353 w 3112"/>
              <a:gd name="T13" fmla="*/ 135 h 149"/>
              <a:gd name="T14" fmla="*/ 426 w 3112"/>
              <a:gd name="T15" fmla="*/ 114 h 149"/>
              <a:gd name="T16" fmla="*/ 539 w 3112"/>
              <a:gd name="T17" fmla="*/ 109 h 149"/>
              <a:gd name="T18" fmla="*/ 539 w 3112"/>
              <a:gd name="T19" fmla="*/ 109 h 149"/>
              <a:gd name="T20" fmla="*/ 617 w 3112"/>
              <a:gd name="T21" fmla="*/ 123 h 149"/>
              <a:gd name="T22" fmla="*/ 655 w 3112"/>
              <a:gd name="T23" fmla="*/ 123 h 149"/>
              <a:gd name="T24" fmla="*/ 729 w 3112"/>
              <a:gd name="T25" fmla="*/ 99 h 149"/>
              <a:gd name="T26" fmla="*/ 842 w 3112"/>
              <a:gd name="T27" fmla="*/ 95 h 149"/>
              <a:gd name="T28" fmla="*/ 842 w 3112"/>
              <a:gd name="T29" fmla="*/ 95 h 149"/>
              <a:gd name="T30" fmla="*/ 920 w 3112"/>
              <a:gd name="T31" fmla="*/ 111 h 149"/>
              <a:gd name="T32" fmla="*/ 958 w 3112"/>
              <a:gd name="T33" fmla="*/ 109 h 149"/>
              <a:gd name="T34" fmla="*/ 1031 w 3112"/>
              <a:gd name="T35" fmla="*/ 88 h 149"/>
              <a:gd name="T36" fmla="*/ 1145 w 3112"/>
              <a:gd name="T37" fmla="*/ 83 h 149"/>
              <a:gd name="T38" fmla="*/ 1145 w 3112"/>
              <a:gd name="T39" fmla="*/ 83 h 149"/>
              <a:gd name="T40" fmla="*/ 1220 w 3112"/>
              <a:gd name="T41" fmla="*/ 99 h 149"/>
              <a:gd name="T42" fmla="*/ 1258 w 3112"/>
              <a:gd name="T43" fmla="*/ 97 h 149"/>
              <a:gd name="T44" fmla="*/ 1334 w 3112"/>
              <a:gd name="T45" fmla="*/ 76 h 149"/>
              <a:gd name="T46" fmla="*/ 1448 w 3112"/>
              <a:gd name="T47" fmla="*/ 71 h 149"/>
              <a:gd name="T48" fmla="*/ 1448 w 3112"/>
              <a:gd name="T49" fmla="*/ 71 h 149"/>
              <a:gd name="T50" fmla="*/ 1523 w 3112"/>
              <a:gd name="T51" fmla="*/ 85 h 149"/>
              <a:gd name="T52" fmla="*/ 1561 w 3112"/>
              <a:gd name="T53" fmla="*/ 85 h 149"/>
              <a:gd name="T54" fmla="*/ 1637 w 3112"/>
              <a:gd name="T55" fmla="*/ 62 h 149"/>
              <a:gd name="T56" fmla="*/ 1750 w 3112"/>
              <a:gd name="T57" fmla="*/ 57 h 149"/>
              <a:gd name="T58" fmla="*/ 1750 w 3112"/>
              <a:gd name="T59" fmla="*/ 57 h 149"/>
              <a:gd name="T60" fmla="*/ 1826 w 3112"/>
              <a:gd name="T61" fmla="*/ 73 h 149"/>
              <a:gd name="T62" fmla="*/ 1864 w 3112"/>
              <a:gd name="T63" fmla="*/ 71 h 149"/>
              <a:gd name="T64" fmla="*/ 1939 w 3112"/>
              <a:gd name="T65" fmla="*/ 50 h 149"/>
              <a:gd name="T66" fmla="*/ 2053 w 3112"/>
              <a:gd name="T67" fmla="*/ 45 h 149"/>
              <a:gd name="T68" fmla="*/ 2053 w 3112"/>
              <a:gd name="T69" fmla="*/ 45 h 149"/>
              <a:gd name="T70" fmla="*/ 2129 w 3112"/>
              <a:gd name="T71" fmla="*/ 62 h 149"/>
              <a:gd name="T72" fmla="*/ 2166 w 3112"/>
              <a:gd name="T73" fmla="*/ 59 h 149"/>
              <a:gd name="T74" fmla="*/ 2242 w 3112"/>
              <a:gd name="T75" fmla="*/ 38 h 149"/>
              <a:gd name="T76" fmla="*/ 2356 w 3112"/>
              <a:gd name="T77" fmla="*/ 33 h 149"/>
              <a:gd name="T78" fmla="*/ 2356 w 3112"/>
              <a:gd name="T79" fmla="*/ 33 h 149"/>
              <a:gd name="T80" fmla="*/ 2431 w 3112"/>
              <a:gd name="T81" fmla="*/ 47 h 149"/>
              <a:gd name="T82" fmla="*/ 2469 w 3112"/>
              <a:gd name="T83" fmla="*/ 47 h 149"/>
              <a:gd name="T84" fmla="*/ 2545 w 3112"/>
              <a:gd name="T85" fmla="*/ 24 h 149"/>
              <a:gd name="T86" fmla="*/ 2658 w 3112"/>
              <a:gd name="T87" fmla="*/ 19 h 149"/>
              <a:gd name="T88" fmla="*/ 2658 w 3112"/>
              <a:gd name="T89" fmla="*/ 19 h 149"/>
              <a:gd name="T90" fmla="*/ 2734 w 3112"/>
              <a:gd name="T91" fmla="*/ 36 h 149"/>
              <a:gd name="T92" fmla="*/ 2772 w 3112"/>
              <a:gd name="T93" fmla="*/ 33 h 149"/>
              <a:gd name="T94" fmla="*/ 2847 w 3112"/>
              <a:gd name="T95" fmla="*/ 12 h 149"/>
              <a:gd name="T96" fmla="*/ 2961 w 3112"/>
              <a:gd name="T97" fmla="*/ 7 h 149"/>
              <a:gd name="T98" fmla="*/ 2961 w 3112"/>
              <a:gd name="T99" fmla="*/ 7 h 149"/>
              <a:gd name="T100" fmla="*/ 3037 w 3112"/>
              <a:gd name="T101" fmla="*/ 24 h 149"/>
              <a:gd name="T102" fmla="*/ 3074 w 3112"/>
              <a:gd name="T103" fmla="*/ 2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12" h="149">
                <a:moveTo>
                  <a:pt x="12" y="130"/>
                </a:moveTo>
                <a:lnTo>
                  <a:pt x="0" y="130"/>
                </a:lnTo>
                <a:lnTo>
                  <a:pt x="0" y="149"/>
                </a:lnTo>
                <a:lnTo>
                  <a:pt x="12" y="149"/>
                </a:lnTo>
                <a:lnTo>
                  <a:pt x="12" y="130"/>
                </a:lnTo>
                <a:close/>
                <a:moveTo>
                  <a:pt x="88" y="125"/>
                </a:moveTo>
                <a:lnTo>
                  <a:pt x="50" y="128"/>
                </a:lnTo>
                <a:lnTo>
                  <a:pt x="50" y="147"/>
                </a:lnTo>
                <a:lnTo>
                  <a:pt x="88" y="144"/>
                </a:lnTo>
                <a:lnTo>
                  <a:pt x="88" y="125"/>
                </a:lnTo>
                <a:close/>
                <a:moveTo>
                  <a:pt x="163" y="123"/>
                </a:moveTo>
                <a:lnTo>
                  <a:pt x="126" y="125"/>
                </a:lnTo>
                <a:lnTo>
                  <a:pt x="126" y="144"/>
                </a:lnTo>
                <a:lnTo>
                  <a:pt x="163" y="142"/>
                </a:lnTo>
                <a:lnTo>
                  <a:pt x="163" y="123"/>
                </a:lnTo>
                <a:close/>
                <a:moveTo>
                  <a:pt x="237" y="121"/>
                </a:moveTo>
                <a:lnTo>
                  <a:pt x="201" y="121"/>
                </a:lnTo>
                <a:lnTo>
                  <a:pt x="201" y="140"/>
                </a:lnTo>
                <a:lnTo>
                  <a:pt x="239" y="140"/>
                </a:lnTo>
                <a:lnTo>
                  <a:pt x="237" y="121"/>
                </a:lnTo>
                <a:close/>
                <a:moveTo>
                  <a:pt x="312" y="118"/>
                </a:moveTo>
                <a:lnTo>
                  <a:pt x="275" y="118"/>
                </a:lnTo>
                <a:lnTo>
                  <a:pt x="277" y="137"/>
                </a:lnTo>
                <a:lnTo>
                  <a:pt x="315" y="135"/>
                </a:lnTo>
                <a:lnTo>
                  <a:pt x="312" y="118"/>
                </a:lnTo>
                <a:close/>
                <a:moveTo>
                  <a:pt x="388" y="114"/>
                </a:moveTo>
                <a:lnTo>
                  <a:pt x="350" y="116"/>
                </a:lnTo>
                <a:lnTo>
                  <a:pt x="353" y="135"/>
                </a:lnTo>
                <a:lnTo>
                  <a:pt x="390" y="133"/>
                </a:lnTo>
                <a:lnTo>
                  <a:pt x="388" y="114"/>
                </a:lnTo>
                <a:close/>
                <a:moveTo>
                  <a:pt x="464" y="111"/>
                </a:moveTo>
                <a:lnTo>
                  <a:pt x="426" y="114"/>
                </a:lnTo>
                <a:lnTo>
                  <a:pt x="428" y="133"/>
                </a:lnTo>
                <a:lnTo>
                  <a:pt x="466" y="130"/>
                </a:lnTo>
                <a:lnTo>
                  <a:pt x="464" y="111"/>
                </a:lnTo>
                <a:close/>
                <a:moveTo>
                  <a:pt x="539" y="109"/>
                </a:moveTo>
                <a:lnTo>
                  <a:pt x="502" y="109"/>
                </a:lnTo>
                <a:lnTo>
                  <a:pt x="504" y="128"/>
                </a:lnTo>
                <a:lnTo>
                  <a:pt x="542" y="128"/>
                </a:lnTo>
                <a:lnTo>
                  <a:pt x="539" y="109"/>
                </a:lnTo>
                <a:close/>
                <a:moveTo>
                  <a:pt x="615" y="104"/>
                </a:moveTo>
                <a:lnTo>
                  <a:pt x="577" y="107"/>
                </a:lnTo>
                <a:lnTo>
                  <a:pt x="580" y="125"/>
                </a:lnTo>
                <a:lnTo>
                  <a:pt x="617" y="123"/>
                </a:lnTo>
                <a:lnTo>
                  <a:pt x="615" y="104"/>
                </a:lnTo>
                <a:close/>
                <a:moveTo>
                  <a:pt x="691" y="102"/>
                </a:moveTo>
                <a:lnTo>
                  <a:pt x="653" y="104"/>
                </a:lnTo>
                <a:lnTo>
                  <a:pt x="655" y="123"/>
                </a:lnTo>
                <a:lnTo>
                  <a:pt x="693" y="121"/>
                </a:lnTo>
                <a:lnTo>
                  <a:pt x="691" y="102"/>
                </a:lnTo>
                <a:close/>
                <a:moveTo>
                  <a:pt x="766" y="99"/>
                </a:moveTo>
                <a:lnTo>
                  <a:pt x="729" y="99"/>
                </a:lnTo>
                <a:lnTo>
                  <a:pt x="731" y="118"/>
                </a:lnTo>
                <a:lnTo>
                  <a:pt x="769" y="118"/>
                </a:lnTo>
                <a:lnTo>
                  <a:pt x="766" y="99"/>
                </a:lnTo>
                <a:close/>
                <a:moveTo>
                  <a:pt x="842" y="95"/>
                </a:moveTo>
                <a:lnTo>
                  <a:pt x="804" y="97"/>
                </a:lnTo>
                <a:lnTo>
                  <a:pt x="807" y="116"/>
                </a:lnTo>
                <a:lnTo>
                  <a:pt x="844" y="114"/>
                </a:lnTo>
                <a:lnTo>
                  <a:pt x="842" y="95"/>
                </a:lnTo>
                <a:close/>
                <a:moveTo>
                  <a:pt x="918" y="92"/>
                </a:moveTo>
                <a:lnTo>
                  <a:pt x="880" y="95"/>
                </a:lnTo>
                <a:lnTo>
                  <a:pt x="882" y="114"/>
                </a:lnTo>
                <a:lnTo>
                  <a:pt x="920" y="111"/>
                </a:lnTo>
                <a:lnTo>
                  <a:pt x="918" y="92"/>
                </a:lnTo>
                <a:close/>
                <a:moveTo>
                  <a:pt x="993" y="90"/>
                </a:moveTo>
                <a:lnTo>
                  <a:pt x="956" y="90"/>
                </a:lnTo>
                <a:lnTo>
                  <a:pt x="958" y="109"/>
                </a:lnTo>
                <a:lnTo>
                  <a:pt x="996" y="109"/>
                </a:lnTo>
                <a:lnTo>
                  <a:pt x="993" y="90"/>
                </a:lnTo>
                <a:close/>
                <a:moveTo>
                  <a:pt x="1069" y="85"/>
                </a:moveTo>
                <a:lnTo>
                  <a:pt x="1031" y="88"/>
                </a:lnTo>
                <a:lnTo>
                  <a:pt x="1034" y="107"/>
                </a:lnTo>
                <a:lnTo>
                  <a:pt x="1072" y="104"/>
                </a:lnTo>
                <a:lnTo>
                  <a:pt x="1069" y="85"/>
                </a:lnTo>
                <a:close/>
                <a:moveTo>
                  <a:pt x="1145" y="83"/>
                </a:moveTo>
                <a:lnTo>
                  <a:pt x="1107" y="85"/>
                </a:lnTo>
                <a:lnTo>
                  <a:pt x="1109" y="104"/>
                </a:lnTo>
                <a:lnTo>
                  <a:pt x="1145" y="102"/>
                </a:lnTo>
                <a:lnTo>
                  <a:pt x="1145" y="83"/>
                </a:lnTo>
                <a:close/>
                <a:moveTo>
                  <a:pt x="1220" y="81"/>
                </a:moveTo>
                <a:lnTo>
                  <a:pt x="1183" y="81"/>
                </a:lnTo>
                <a:lnTo>
                  <a:pt x="1183" y="99"/>
                </a:lnTo>
                <a:lnTo>
                  <a:pt x="1220" y="99"/>
                </a:lnTo>
                <a:lnTo>
                  <a:pt x="1220" y="81"/>
                </a:lnTo>
                <a:close/>
                <a:moveTo>
                  <a:pt x="1296" y="76"/>
                </a:moveTo>
                <a:lnTo>
                  <a:pt x="1258" y="78"/>
                </a:lnTo>
                <a:lnTo>
                  <a:pt x="1258" y="97"/>
                </a:lnTo>
                <a:lnTo>
                  <a:pt x="1296" y="95"/>
                </a:lnTo>
                <a:lnTo>
                  <a:pt x="1296" y="76"/>
                </a:lnTo>
                <a:close/>
                <a:moveTo>
                  <a:pt x="1372" y="73"/>
                </a:moveTo>
                <a:lnTo>
                  <a:pt x="1334" y="76"/>
                </a:lnTo>
                <a:lnTo>
                  <a:pt x="1334" y="95"/>
                </a:lnTo>
                <a:lnTo>
                  <a:pt x="1372" y="92"/>
                </a:lnTo>
                <a:lnTo>
                  <a:pt x="1372" y="73"/>
                </a:lnTo>
                <a:close/>
                <a:moveTo>
                  <a:pt x="1448" y="71"/>
                </a:moveTo>
                <a:lnTo>
                  <a:pt x="1410" y="71"/>
                </a:lnTo>
                <a:lnTo>
                  <a:pt x="1410" y="90"/>
                </a:lnTo>
                <a:lnTo>
                  <a:pt x="1448" y="90"/>
                </a:lnTo>
                <a:lnTo>
                  <a:pt x="1448" y="71"/>
                </a:lnTo>
                <a:close/>
                <a:moveTo>
                  <a:pt x="1523" y="66"/>
                </a:moveTo>
                <a:lnTo>
                  <a:pt x="1485" y="69"/>
                </a:lnTo>
                <a:lnTo>
                  <a:pt x="1485" y="88"/>
                </a:lnTo>
                <a:lnTo>
                  <a:pt x="1523" y="85"/>
                </a:lnTo>
                <a:lnTo>
                  <a:pt x="1523" y="66"/>
                </a:lnTo>
                <a:close/>
                <a:moveTo>
                  <a:pt x="1599" y="64"/>
                </a:moveTo>
                <a:lnTo>
                  <a:pt x="1561" y="66"/>
                </a:lnTo>
                <a:lnTo>
                  <a:pt x="1561" y="85"/>
                </a:lnTo>
                <a:lnTo>
                  <a:pt x="1599" y="83"/>
                </a:lnTo>
                <a:lnTo>
                  <a:pt x="1599" y="64"/>
                </a:lnTo>
                <a:close/>
                <a:moveTo>
                  <a:pt x="1675" y="62"/>
                </a:moveTo>
                <a:lnTo>
                  <a:pt x="1637" y="62"/>
                </a:lnTo>
                <a:lnTo>
                  <a:pt x="1637" y="81"/>
                </a:lnTo>
                <a:lnTo>
                  <a:pt x="1675" y="81"/>
                </a:lnTo>
                <a:lnTo>
                  <a:pt x="1675" y="62"/>
                </a:lnTo>
                <a:close/>
                <a:moveTo>
                  <a:pt x="1750" y="57"/>
                </a:moveTo>
                <a:lnTo>
                  <a:pt x="1712" y="59"/>
                </a:lnTo>
                <a:lnTo>
                  <a:pt x="1712" y="78"/>
                </a:lnTo>
                <a:lnTo>
                  <a:pt x="1750" y="76"/>
                </a:lnTo>
                <a:lnTo>
                  <a:pt x="1750" y="57"/>
                </a:lnTo>
                <a:close/>
                <a:moveTo>
                  <a:pt x="1826" y="55"/>
                </a:moveTo>
                <a:lnTo>
                  <a:pt x="1788" y="57"/>
                </a:lnTo>
                <a:lnTo>
                  <a:pt x="1788" y="76"/>
                </a:lnTo>
                <a:lnTo>
                  <a:pt x="1826" y="73"/>
                </a:lnTo>
                <a:lnTo>
                  <a:pt x="1826" y="55"/>
                </a:lnTo>
                <a:close/>
                <a:moveTo>
                  <a:pt x="1902" y="52"/>
                </a:moveTo>
                <a:lnTo>
                  <a:pt x="1864" y="52"/>
                </a:lnTo>
                <a:lnTo>
                  <a:pt x="1864" y="71"/>
                </a:lnTo>
                <a:lnTo>
                  <a:pt x="1902" y="71"/>
                </a:lnTo>
                <a:lnTo>
                  <a:pt x="1902" y="52"/>
                </a:lnTo>
                <a:close/>
                <a:moveTo>
                  <a:pt x="1977" y="47"/>
                </a:moveTo>
                <a:lnTo>
                  <a:pt x="1939" y="50"/>
                </a:lnTo>
                <a:lnTo>
                  <a:pt x="1939" y="69"/>
                </a:lnTo>
                <a:lnTo>
                  <a:pt x="1977" y="66"/>
                </a:lnTo>
                <a:lnTo>
                  <a:pt x="1977" y="47"/>
                </a:lnTo>
                <a:close/>
                <a:moveTo>
                  <a:pt x="2053" y="45"/>
                </a:moveTo>
                <a:lnTo>
                  <a:pt x="2015" y="47"/>
                </a:lnTo>
                <a:lnTo>
                  <a:pt x="2015" y="66"/>
                </a:lnTo>
                <a:lnTo>
                  <a:pt x="2053" y="64"/>
                </a:lnTo>
                <a:lnTo>
                  <a:pt x="2053" y="45"/>
                </a:lnTo>
                <a:close/>
                <a:moveTo>
                  <a:pt x="2129" y="43"/>
                </a:moveTo>
                <a:lnTo>
                  <a:pt x="2091" y="43"/>
                </a:lnTo>
                <a:lnTo>
                  <a:pt x="2091" y="62"/>
                </a:lnTo>
                <a:lnTo>
                  <a:pt x="2129" y="62"/>
                </a:lnTo>
                <a:lnTo>
                  <a:pt x="2129" y="43"/>
                </a:lnTo>
                <a:close/>
                <a:moveTo>
                  <a:pt x="2204" y="38"/>
                </a:moveTo>
                <a:lnTo>
                  <a:pt x="2166" y="40"/>
                </a:lnTo>
                <a:lnTo>
                  <a:pt x="2166" y="59"/>
                </a:lnTo>
                <a:lnTo>
                  <a:pt x="2204" y="57"/>
                </a:lnTo>
                <a:lnTo>
                  <a:pt x="2204" y="38"/>
                </a:lnTo>
                <a:close/>
                <a:moveTo>
                  <a:pt x="2280" y="36"/>
                </a:moveTo>
                <a:lnTo>
                  <a:pt x="2242" y="38"/>
                </a:lnTo>
                <a:lnTo>
                  <a:pt x="2242" y="57"/>
                </a:lnTo>
                <a:lnTo>
                  <a:pt x="2280" y="55"/>
                </a:lnTo>
                <a:lnTo>
                  <a:pt x="2280" y="36"/>
                </a:lnTo>
                <a:close/>
                <a:moveTo>
                  <a:pt x="2356" y="33"/>
                </a:moveTo>
                <a:lnTo>
                  <a:pt x="2318" y="33"/>
                </a:lnTo>
                <a:lnTo>
                  <a:pt x="2318" y="52"/>
                </a:lnTo>
                <a:lnTo>
                  <a:pt x="2356" y="52"/>
                </a:lnTo>
                <a:lnTo>
                  <a:pt x="2356" y="33"/>
                </a:lnTo>
                <a:close/>
                <a:moveTo>
                  <a:pt x="2431" y="29"/>
                </a:moveTo>
                <a:lnTo>
                  <a:pt x="2393" y="31"/>
                </a:lnTo>
                <a:lnTo>
                  <a:pt x="2393" y="50"/>
                </a:lnTo>
                <a:lnTo>
                  <a:pt x="2431" y="47"/>
                </a:lnTo>
                <a:lnTo>
                  <a:pt x="2431" y="29"/>
                </a:lnTo>
                <a:close/>
                <a:moveTo>
                  <a:pt x="2507" y="26"/>
                </a:moveTo>
                <a:lnTo>
                  <a:pt x="2469" y="29"/>
                </a:lnTo>
                <a:lnTo>
                  <a:pt x="2469" y="47"/>
                </a:lnTo>
                <a:lnTo>
                  <a:pt x="2507" y="45"/>
                </a:lnTo>
                <a:lnTo>
                  <a:pt x="2507" y="26"/>
                </a:lnTo>
                <a:close/>
                <a:moveTo>
                  <a:pt x="2583" y="24"/>
                </a:moveTo>
                <a:lnTo>
                  <a:pt x="2545" y="24"/>
                </a:lnTo>
                <a:lnTo>
                  <a:pt x="2545" y="43"/>
                </a:lnTo>
                <a:lnTo>
                  <a:pt x="2583" y="43"/>
                </a:lnTo>
                <a:lnTo>
                  <a:pt x="2583" y="24"/>
                </a:lnTo>
                <a:close/>
                <a:moveTo>
                  <a:pt x="2658" y="19"/>
                </a:moveTo>
                <a:lnTo>
                  <a:pt x="2620" y="21"/>
                </a:lnTo>
                <a:lnTo>
                  <a:pt x="2620" y="40"/>
                </a:lnTo>
                <a:lnTo>
                  <a:pt x="2658" y="38"/>
                </a:lnTo>
                <a:lnTo>
                  <a:pt x="2658" y="19"/>
                </a:lnTo>
                <a:close/>
                <a:moveTo>
                  <a:pt x="2734" y="17"/>
                </a:moveTo>
                <a:lnTo>
                  <a:pt x="2696" y="19"/>
                </a:lnTo>
                <a:lnTo>
                  <a:pt x="2696" y="38"/>
                </a:lnTo>
                <a:lnTo>
                  <a:pt x="2734" y="36"/>
                </a:lnTo>
                <a:lnTo>
                  <a:pt x="2734" y="17"/>
                </a:lnTo>
                <a:close/>
                <a:moveTo>
                  <a:pt x="2810" y="14"/>
                </a:moveTo>
                <a:lnTo>
                  <a:pt x="2772" y="14"/>
                </a:lnTo>
                <a:lnTo>
                  <a:pt x="2772" y="33"/>
                </a:lnTo>
                <a:lnTo>
                  <a:pt x="2810" y="33"/>
                </a:lnTo>
                <a:lnTo>
                  <a:pt x="2810" y="14"/>
                </a:lnTo>
                <a:close/>
                <a:moveTo>
                  <a:pt x="2885" y="10"/>
                </a:moveTo>
                <a:lnTo>
                  <a:pt x="2847" y="12"/>
                </a:lnTo>
                <a:lnTo>
                  <a:pt x="2847" y="31"/>
                </a:lnTo>
                <a:lnTo>
                  <a:pt x="2885" y="29"/>
                </a:lnTo>
                <a:lnTo>
                  <a:pt x="2885" y="10"/>
                </a:lnTo>
                <a:close/>
                <a:moveTo>
                  <a:pt x="2961" y="7"/>
                </a:moveTo>
                <a:lnTo>
                  <a:pt x="2923" y="10"/>
                </a:lnTo>
                <a:lnTo>
                  <a:pt x="2923" y="29"/>
                </a:lnTo>
                <a:lnTo>
                  <a:pt x="2961" y="26"/>
                </a:lnTo>
                <a:lnTo>
                  <a:pt x="2961" y="7"/>
                </a:lnTo>
                <a:close/>
                <a:moveTo>
                  <a:pt x="3034" y="5"/>
                </a:moveTo>
                <a:lnTo>
                  <a:pt x="2996" y="5"/>
                </a:lnTo>
                <a:lnTo>
                  <a:pt x="2999" y="24"/>
                </a:lnTo>
                <a:lnTo>
                  <a:pt x="3037" y="24"/>
                </a:lnTo>
                <a:lnTo>
                  <a:pt x="3034" y="5"/>
                </a:lnTo>
                <a:close/>
                <a:moveTo>
                  <a:pt x="3110" y="0"/>
                </a:moveTo>
                <a:lnTo>
                  <a:pt x="3072" y="2"/>
                </a:lnTo>
                <a:lnTo>
                  <a:pt x="3074" y="21"/>
                </a:lnTo>
                <a:lnTo>
                  <a:pt x="3112" y="19"/>
                </a:lnTo>
                <a:lnTo>
                  <a:pt x="3110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D1B83CE-66BF-2A07-74BC-D1F7919CEDCB}"/>
              </a:ext>
            </a:extLst>
          </p:cNvPr>
          <p:cNvSpPr>
            <a:spLocks noEditPoints="1"/>
          </p:cNvSpPr>
          <p:nvPr/>
        </p:nvSpPr>
        <p:spPr bwMode="auto">
          <a:xfrm>
            <a:off x="4009121" y="3721617"/>
            <a:ext cx="2137695" cy="102351"/>
          </a:xfrm>
          <a:custGeom>
            <a:avLst/>
            <a:gdLst>
              <a:gd name="T0" fmla="*/ 12 w 3112"/>
              <a:gd name="T1" fmla="*/ 149 h 149"/>
              <a:gd name="T2" fmla="*/ 50 w 3112"/>
              <a:gd name="T3" fmla="*/ 147 h 149"/>
              <a:gd name="T4" fmla="*/ 126 w 3112"/>
              <a:gd name="T5" fmla="*/ 125 h 149"/>
              <a:gd name="T6" fmla="*/ 237 w 3112"/>
              <a:gd name="T7" fmla="*/ 121 h 149"/>
              <a:gd name="T8" fmla="*/ 237 w 3112"/>
              <a:gd name="T9" fmla="*/ 121 h 149"/>
              <a:gd name="T10" fmla="*/ 315 w 3112"/>
              <a:gd name="T11" fmla="*/ 135 h 149"/>
              <a:gd name="T12" fmla="*/ 353 w 3112"/>
              <a:gd name="T13" fmla="*/ 135 h 149"/>
              <a:gd name="T14" fmla="*/ 426 w 3112"/>
              <a:gd name="T15" fmla="*/ 114 h 149"/>
              <a:gd name="T16" fmla="*/ 539 w 3112"/>
              <a:gd name="T17" fmla="*/ 109 h 149"/>
              <a:gd name="T18" fmla="*/ 539 w 3112"/>
              <a:gd name="T19" fmla="*/ 109 h 149"/>
              <a:gd name="T20" fmla="*/ 617 w 3112"/>
              <a:gd name="T21" fmla="*/ 123 h 149"/>
              <a:gd name="T22" fmla="*/ 655 w 3112"/>
              <a:gd name="T23" fmla="*/ 123 h 149"/>
              <a:gd name="T24" fmla="*/ 729 w 3112"/>
              <a:gd name="T25" fmla="*/ 99 h 149"/>
              <a:gd name="T26" fmla="*/ 842 w 3112"/>
              <a:gd name="T27" fmla="*/ 95 h 149"/>
              <a:gd name="T28" fmla="*/ 842 w 3112"/>
              <a:gd name="T29" fmla="*/ 95 h 149"/>
              <a:gd name="T30" fmla="*/ 920 w 3112"/>
              <a:gd name="T31" fmla="*/ 111 h 149"/>
              <a:gd name="T32" fmla="*/ 958 w 3112"/>
              <a:gd name="T33" fmla="*/ 109 h 149"/>
              <a:gd name="T34" fmla="*/ 1031 w 3112"/>
              <a:gd name="T35" fmla="*/ 88 h 149"/>
              <a:gd name="T36" fmla="*/ 1145 w 3112"/>
              <a:gd name="T37" fmla="*/ 83 h 149"/>
              <a:gd name="T38" fmla="*/ 1145 w 3112"/>
              <a:gd name="T39" fmla="*/ 83 h 149"/>
              <a:gd name="T40" fmla="*/ 1220 w 3112"/>
              <a:gd name="T41" fmla="*/ 99 h 149"/>
              <a:gd name="T42" fmla="*/ 1258 w 3112"/>
              <a:gd name="T43" fmla="*/ 97 h 149"/>
              <a:gd name="T44" fmla="*/ 1334 w 3112"/>
              <a:gd name="T45" fmla="*/ 76 h 149"/>
              <a:gd name="T46" fmla="*/ 1448 w 3112"/>
              <a:gd name="T47" fmla="*/ 71 h 149"/>
              <a:gd name="T48" fmla="*/ 1448 w 3112"/>
              <a:gd name="T49" fmla="*/ 71 h 149"/>
              <a:gd name="T50" fmla="*/ 1523 w 3112"/>
              <a:gd name="T51" fmla="*/ 85 h 149"/>
              <a:gd name="T52" fmla="*/ 1561 w 3112"/>
              <a:gd name="T53" fmla="*/ 85 h 149"/>
              <a:gd name="T54" fmla="*/ 1637 w 3112"/>
              <a:gd name="T55" fmla="*/ 62 h 149"/>
              <a:gd name="T56" fmla="*/ 1750 w 3112"/>
              <a:gd name="T57" fmla="*/ 57 h 149"/>
              <a:gd name="T58" fmla="*/ 1750 w 3112"/>
              <a:gd name="T59" fmla="*/ 57 h 149"/>
              <a:gd name="T60" fmla="*/ 1826 w 3112"/>
              <a:gd name="T61" fmla="*/ 73 h 149"/>
              <a:gd name="T62" fmla="*/ 1864 w 3112"/>
              <a:gd name="T63" fmla="*/ 71 h 149"/>
              <a:gd name="T64" fmla="*/ 1939 w 3112"/>
              <a:gd name="T65" fmla="*/ 50 h 149"/>
              <a:gd name="T66" fmla="*/ 2053 w 3112"/>
              <a:gd name="T67" fmla="*/ 45 h 149"/>
              <a:gd name="T68" fmla="*/ 2053 w 3112"/>
              <a:gd name="T69" fmla="*/ 45 h 149"/>
              <a:gd name="T70" fmla="*/ 2129 w 3112"/>
              <a:gd name="T71" fmla="*/ 62 h 149"/>
              <a:gd name="T72" fmla="*/ 2166 w 3112"/>
              <a:gd name="T73" fmla="*/ 59 h 149"/>
              <a:gd name="T74" fmla="*/ 2242 w 3112"/>
              <a:gd name="T75" fmla="*/ 38 h 149"/>
              <a:gd name="T76" fmla="*/ 2356 w 3112"/>
              <a:gd name="T77" fmla="*/ 33 h 149"/>
              <a:gd name="T78" fmla="*/ 2356 w 3112"/>
              <a:gd name="T79" fmla="*/ 33 h 149"/>
              <a:gd name="T80" fmla="*/ 2431 w 3112"/>
              <a:gd name="T81" fmla="*/ 47 h 149"/>
              <a:gd name="T82" fmla="*/ 2469 w 3112"/>
              <a:gd name="T83" fmla="*/ 47 h 149"/>
              <a:gd name="T84" fmla="*/ 2545 w 3112"/>
              <a:gd name="T85" fmla="*/ 24 h 149"/>
              <a:gd name="T86" fmla="*/ 2658 w 3112"/>
              <a:gd name="T87" fmla="*/ 19 h 149"/>
              <a:gd name="T88" fmla="*/ 2658 w 3112"/>
              <a:gd name="T89" fmla="*/ 19 h 149"/>
              <a:gd name="T90" fmla="*/ 2734 w 3112"/>
              <a:gd name="T91" fmla="*/ 36 h 149"/>
              <a:gd name="T92" fmla="*/ 2772 w 3112"/>
              <a:gd name="T93" fmla="*/ 33 h 149"/>
              <a:gd name="T94" fmla="*/ 2847 w 3112"/>
              <a:gd name="T95" fmla="*/ 12 h 149"/>
              <a:gd name="T96" fmla="*/ 2961 w 3112"/>
              <a:gd name="T97" fmla="*/ 7 h 149"/>
              <a:gd name="T98" fmla="*/ 2961 w 3112"/>
              <a:gd name="T99" fmla="*/ 7 h 149"/>
              <a:gd name="T100" fmla="*/ 3037 w 3112"/>
              <a:gd name="T101" fmla="*/ 24 h 149"/>
              <a:gd name="T102" fmla="*/ 3074 w 3112"/>
              <a:gd name="T103" fmla="*/ 2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12" h="149">
                <a:moveTo>
                  <a:pt x="12" y="130"/>
                </a:moveTo>
                <a:lnTo>
                  <a:pt x="0" y="130"/>
                </a:lnTo>
                <a:lnTo>
                  <a:pt x="0" y="149"/>
                </a:lnTo>
                <a:lnTo>
                  <a:pt x="12" y="149"/>
                </a:lnTo>
                <a:lnTo>
                  <a:pt x="12" y="130"/>
                </a:lnTo>
                <a:moveTo>
                  <a:pt x="88" y="125"/>
                </a:moveTo>
                <a:lnTo>
                  <a:pt x="50" y="128"/>
                </a:lnTo>
                <a:lnTo>
                  <a:pt x="50" y="147"/>
                </a:lnTo>
                <a:lnTo>
                  <a:pt x="88" y="144"/>
                </a:lnTo>
                <a:lnTo>
                  <a:pt x="88" y="125"/>
                </a:lnTo>
                <a:moveTo>
                  <a:pt x="163" y="123"/>
                </a:moveTo>
                <a:lnTo>
                  <a:pt x="126" y="125"/>
                </a:lnTo>
                <a:lnTo>
                  <a:pt x="126" y="144"/>
                </a:lnTo>
                <a:lnTo>
                  <a:pt x="163" y="142"/>
                </a:lnTo>
                <a:lnTo>
                  <a:pt x="163" y="123"/>
                </a:lnTo>
                <a:moveTo>
                  <a:pt x="237" y="121"/>
                </a:moveTo>
                <a:lnTo>
                  <a:pt x="201" y="121"/>
                </a:lnTo>
                <a:lnTo>
                  <a:pt x="201" y="140"/>
                </a:lnTo>
                <a:lnTo>
                  <a:pt x="239" y="140"/>
                </a:lnTo>
                <a:lnTo>
                  <a:pt x="237" y="121"/>
                </a:lnTo>
                <a:moveTo>
                  <a:pt x="312" y="118"/>
                </a:moveTo>
                <a:lnTo>
                  <a:pt x="275" y="118"/>
                </a:lnTo>
                <a:lnTo>
                  <a:pt x="277" y="137"/>
                </a:lnTo>
                <a:lnTo>
                  <a:pt x="315" y="135"/>
                </a:lnTo>
                <a:lnTo>
                  <a:pt x="312" y="118"/>
                </a:lnTo>
                <a:moveTo>
                  <a:pt x="388" y="114"/>
                </a:moveTo>
                <a:lnTo>
                  <a:pt x="350" y="116"/>
                </a:lnTo>
                <a:lnTo>
                  <a:pt x="353" y="135"/>
                </a:lnTo>
                <a:lnTo>
                  <a:pt x="390" y="133"/>
                </a:lnTo>
                <a:lnTo>
                  <a:pt x="388" y="114"/>
                </a:lnTo>
                <a:moveTo>
                  <a:pt x="464" y="111"/>
                </a:moveTo>
                <a:lnTo>
                  <a:pt x="426" y="114"/>
                </a:lnTo>
                <a:lnTo>
                  <a:pt x="428" y="133"/>
                </a:lnTo>
                <a:lnTo>
                  <a:pt x="466" y="130"/>
                </a:lnTo>
                <a:lnTo>
                  <a:pt x="464" y="111"/>
                </a:lnTo>
                <a:moveTo>
                  <a:pt x="539" y="109"/>
                </a:moveTo>
                <a:lnTo>
                  <a:pt x="502" y="109"/>
                </a:lnTo>
                <a:lnTo>
                  <a:pt x="504" y="128"/>
                </a:lnTo>
                <a:lnTo>
                  <a:pt x="542" y="128"/>
                </a:lnTo>
                <a:lnTo>
                  <a:pt x="539" y="109"/>
                </a:lnTo>
                <a:moveTo>
                  <a:pt x="615" y="104"/>
                </a:moveTo>
                <a:lnTo>
                  <a:pt x="577" y="107"/>
                </a:lnTo>
                <a:lnTo>
                  <a:pt x="580" y="125"/>
                </a:lnTo>
                <a:lnTo>
                  <a:pt x="617" y="123"/>
                </a:lnTo>
                <a:lnTo>
                  <a:pt x="615" y="104"/>
                </a:lnTo>
                <a:moveTo>
                  <a:pt x="691" y="102"/>
                </a:moveTo>
                <a:lnTo>
                  <a:pt x="653" y="104"/>
                </a:lnTo>
                <a:lnTo>
                  <a:pt x="655" y="123"/>
                </a:lnTo>
                <a:lnTo>
                  <a:pt x="693" y="121"/>
                </a:lnTo>
                <a:lnTo>
                  <a:pt x="691" y="102"/>
                </a:lnTo>
                <a:moveTo>
                  <a:pt x="766" y="99"/>
                </a:moveTo>
                <a:lnTo>
                  <a:pt x="729" y="99"/>
                </a:lnTo>
                <a:lnTo>
                  <a:pt x="731" y="118"/>
                </a:lnTo>
                <a:lnTo>
                  <a:pt x="769" y="118"/>
                </a:lnTo>
                <a:lnTo>
                  <a:pt x="766" y="99"/>
                </a:lnTo>
                <a:moveTo>
                  <a:pt x="842" y="95"/>
                </a:moveTo>
                <a:lnTo>
                  <a:pt x="804" y="97"/>
                </a:lnTo>
                <a:lnTo>
                  <a:pt x="807" y="116"/>
                </a:lnTo>
                <a:lnTo>
                  <a:pt x="844" y="114"/>
                </a:lnTo>
                <a:lnTo>
                  <a:pt x="842" y="95"/>
                </a:lnTo>
                <a:moveTo>
                  <a:pt x="918" y="92"/>
                </a:moveTo>
                <a:lnTo>
                  <a:pt x="880" y="95"/>
                </a:lnTo>
                <a:lnTo>
                  <a:pt x="882" y="114"/>
                </a:lnTo>
                <a:lnTo>
                  <a:pt x="920" y="111"/>
                </a:lnTo>
                <a:lnTo>
                  <a:pt x="918" y="92"/>
                </a:lnTo>
                <a:moveTo>
                  <a:pt x="993" y="90"/>
                </a:moveTo>
                <a:lnTo>
                  <a:pt x="956" y="90"/>
                </a:lnTo>
                <a:lnTo>
                  <a:pt x="958" y="109"/>
                </a:lnTo>
                <a:lnTo>
                  <a:pt x="996" y="109"/>
                </a:lnTo>
                <a:lnTo>
                  <a:pt x="993" y="90"/>
                </a:lnTo>
                <a:moveTo>
                  <a:pt x="1069" y="85"/>
                </a:moveTo>
                <a:lnTo>
                  <a:pt x="1031" y="88"/>
                </a:lnTo>
                <a:lnTo>
                  <a:pt x="1034" y="107"/>
                </a:lnTo>
                <a:lnTo>
                  <a:pt x="1072" y="104"/>
                </a:lnTo>
                <a:lnTo>
                  <a:pt x="1069" y="85"/>
                </a:lnTo>
                <a:moveTo>
                  <a:pt x="1145" y="83"/>
                </a:moveTo>
                <a:lnTo>
                  <a:pt x="1107" y="85"/>
                </a:lnTo>
                <a:lnTo>
                  <a:pt x="1109" y="104"/>
                </a:lnTo>
                <a:lnTo>
                  <a:pt x="1145" y="102"/>
                </a:lnTo>
                <a:lnTo>
                  <a:pt x="1145" y="83"/>
                </a:lnTo>
                <a:moveTo>
                  <a:pt x="1220" y="81"/>
                </a:moveTo>
                <a:lnTo>
                  <a:pt x="1183" y="81"/>
                </a:lnTo>
                <a:lnTo>
                  <a:pt x="1183" y="99"/>
                </a:lnTo>
                <a:lnTo>
                  <a:pt x="1220" y="99"/>
                </a:lnTo>
                <a:lnTo>
                  <a:pt x="1220" y="81"/>
                </a:lnTo>
                <a:moveTo>
                  <a:pt x="1296" y="76"/>
                </a:moveTo>
                <a:lnTo>
                  <a:pt x="1258" y="78"/>
                </a:lnTo>
                <a:lnTo>
                  <a:pt x="1258" y="97"/>
                </a:lnTo>
                <a:lnTo>
                  <a:pt x="1296" y="95"/>
                </a:lnTo>
                <a:lnTo>
                  <a:pt x="1296" y="76"/>
                </a:lnTo>
                <a:moveTo>
                  <a:pt x="1372" y="73"/>
                </a:moveTo>
                <a:lnTo>
                  <a:pt x="1334" y="76"/>
                </a:lnTo>
                <a:lnTo>
                  <a:pt x="1334" y="95"/>
                </a:lnTo>
                <a:lnTo>
                  <a:pt x="1372" y="92"/>
                </a:lnTo>
                <a:lnTo>
                  <a:pt x="1372" y="73"/>
                </a:lnTo>
                <a:moveTo>
                  <a:pt x="1448" y="71"/>
                </a:moveTo>
                <a:lnTo>
                  <a:pt x="1410" y="71"/>
                </a:lnTo>
                <a:lnTo>
                  <a:pt x="1410" y="90"/>
                </a:lnTo>
                <a:lnTo>
                  <a:pt x="1448" y="90"/>
                </a:lnTo>
                <a:lnTo>
                  <a:pt x="1448" y="71"/>
                </a:lnTo>
                <a:moveTo>
                  <a:pt x="1523" y="66"/>
                </a:moveTo>
                <a:lnTo>
                  <a:pt x="1485" y="69"/>
                </a:lnTo>
                <a:lnTo>
                  <a:pt x="1485" y="88"/>
                </a:lnTo>
                <a:lnTo>
                  <a:pt x="1523" y="85"/>
                </a:lnTo>
                <a:lnTo>
                  <a:pt x="1523" y="66"/>
                </a:lnTo>
                <a:moveTo>
                  <a:pt x="1599" y="64"/>
                </a:moveTo>
                <a:lnTo>
                  <a:pt x="1561" y="66"/>
                </a:lnTo>
                <a:lnTo>
                  <a:pt x="1561" y="85"/>
                </a:lnTo>
                <a:lnTo>
                  <a:pt x="1599" y="83"/>
                </a:lnTo>
                <a:lnTo>
                  <a:pt x="1599" y="64"/>
                </a:lnTo>
                <a:moveTo>
                  <a:pt x="1675" y="62"/>
                </a:moveTo>
                <a:lnTo>
                  <a:pt x="1637" y="62"/>
                </a:lnTo>
                <a:lnTo>
                  <a:pt x="1637" y="81"/>
                </a:lnTo>
                <a:lnTo>
                  <a:pt x="1675" y="81"/>
                </a:lnTo>
                <a:lnTo>
                  <a:pt x="1675" y="62"/>
                </a:lnTo>
                <a:moveTo>
                  <a:pt x="1750" y="57"/>
                </a:moveTo>
                <a:lnTo>
                  <a:pt x="1712" y="59"/>
                </a:lnTo>
                <a:lnTo>
                  <a:pt x="1712" y="78"/>
                </a:lnTo>
                <a:lnTo>
                  <a:pt x="1750" y="76"/>
                </a:lnTo>
                <a:lnTo>
                  <a:pt x="1750" y="57"/>
                </a:lnTo>
                <a:moveTo>
                  <a:pt x="1826" y="55"/>
                </a:moveTo>
                <a:lnTo>
                  <a:pt x="1788" y="57"/>
                </a:lnTo>
                <a:lnTo>
                  <a:pt x="1788" y="76"/>
                </a:lnTo>
                <a:lnTo>
                  <a:pt x="1826" y="73"/>
                </a:lnTo>
                <a:lnTo>
                  <a:pt x="1826" y="55"/>
                </a:lnTo>
                <a:moveTo>
                  <a:pt x="1902" y="52"/>
                </a:moveTo>
                <a:lnTo>
                  <a:pt x="1864" y="52"/>
                </a:lnTo>
                <a:lnTo>
                  <a:pt x="1864" y="71"/>
                </a:lnTo>
                <a:lnTo>
                  <a:pt x="1902" y="71"/>
                </a:lnTo>
                <a:lnTo>
                  <a:pt x="1902" y="52"/>
                </a:lnTo>
                <a:moveTo>
                  <a:pt x="1977" y="47"/>
                </a:moveTo>
                <a:lnTo>
                  <a:pt x="1939" y="50"/>
                </a:lnTo>
                <a:lnTo>
                  <a:pt x="1939" y="69"/>
                </a:lnTo>
                <a:lnTo>
                  <a:pt x="1977" y="66"/>
                </a:lnTo>
                <a:lnTo>
                  <a:pt x="1977" y="47"/>
                </a:lnTo>
                <a:moveTo>
                  <a:pt x="2053" y="45"/>
                </a:moveTo>
                <a:lnTo>
                  <a:pt x="2015" y="47"/>
                </a:lnTo>
                <a:lnTo>
                  <a:pt x="2015" y="66"/>
                </a:lnTo>
                <a:lnTo>
                  <a:pt x="2053" y="64"/>
                </a:lnTo>
                <a:lnTo>
                  <a:pt x="2053" y="45"/>
                </a:lnTo>
                <a:moveTo>
                  <a:pt x="2129" y="43"/>
                </a:moveTo>
                <a:lnTo>
                  <a:pt x="2091" y="43"/>
                </a:lnTo>
                <a:lnTo>
                  <a:pt x="2091" y="62"/>
                </a:lnTo>
                <a:lnTo>
                  <a:pt x="2129" y="62"/>
                </a:lnTo>
                <a:lnTo>
                  <a:pt x="2129" y="43"/>
                </a:lnTo>
                <a:moveTo>
                  <a:pt x="2204" y="38"/>
                </a:moveTo>
                <a:lnTo>
                  <a:pt x="2166" y="40"/>
                </a:lnTo>
                <a:lnTo>
                  <a:pt x="2166" y="59"/>
                </a:lnTo>
                <a:lnTo>
                  <a:pt x="2204" y="57"/>
                </a:lnTo>
                <a:lnTo>
                  <a:pt x="2204" y="38"/>
                </a:lnTo>
                <a:moveTo>
                  <a:pt x="2280" y="36"/>
                </a:moveTo>
                <a:lnTo>
                  <a:pt x="2242" y="38"/>
                </a:lnTo>
                <a:lnTo>
                  <a:pt x="2242" y="57"/>
                </a:lnTo>
                <a:lnTo>
                  <a:pt x="2280" y="55"/>
                </a:lnTo>
                <a:lnTo>
                  <a:pt x="2280" y="36"/>
                </a:lnTo>
                <a:moveTo>
                  <a:pt x="2356" y="33"/>
                </a:moveTo>
                <a:lnTo>
                  <a:pt x="2318" y="33"/>
                </a:lnTo>
                <a:lnTo>
                  <a:pt x="2318" y="52"/>
                </a:lnTo>
                <a:lnTo>
                  <a:pt x="2356" y="52"/>
                </a:lnTo>
                <a:lnTo>
                  <a:pt x="2356" y="33"/>
                </a:lnTo>
                <a:moveTo>
                  <a:pt x="2431" y="29"/>
                </a:moveTo>
                <a:lnTo>
                  <a:pt x="2393" y="31"/>
                </a:lnTo>
                <a:lnTo>
                  <a:pt x="2393" y="50"/>
                </a:lnTo>
                <a:lnTo>
                  <a:pt x="2431" y="47"/>
                </a:lnTo>
                <a:lnTo>
                  <a:pt x="2431" y="29"/>
                </a:lnTo>
                <a:moveTo>
                  <a:pt x="2507" y="26"/>
                </a:moveTo>
                <a:lnTo>
                  <a:pt x="2469" y="29"/>
                </a:lnTo>
                <a:lnTo>
                  <a:pt x="2469" y="47"/>
                </a:lnTo>
                <a:lnTo>
                  <a:pt x="2507" y="45"/>
                </a:lnTo>
                <a:lnTo>
                  <a:pt x="2507" y="26"/>
                </a:lnTo>
                <a:moveTo>
                  <a:pt x="2583" y="24"/>
                </a:moveTo>
                <a:lnTo>
                  <a:pt x="2545" y="24"/>
                </a:lnTo>
                <a:lnTo>
                  <a:pt x="2545" y="43"/>
                </a:lnTo>
                <a:lnTo>
                  <a:pt x="2583" y="43"/>
                </a:lnTo>
                <a:lnTo>
                  <a:pt x="2583" y="24"/>
                </a:lnTo>
                <a:moveTo>
                  <a:pt x="2658" y="19"/>
                </a:moveTo>
                <a:lnTo>
                  <a:pt x="2620" y="21"/>
                </a:lnTo>
                <a:lnTo>
                  <a:pt x="2620" y="40"/>
                </a:lnTo>
                <a:lnTo>
                  <a:pt x="2658" y="38"/>
                </a:lnTo>
                <a:lnTo>
                  <a:pt x="2658" y="19"/>
                </a:lnTo>
                <a:moveTo>
                  <a:pt x="2734" y="17"/>
                </a:moveTo>
                <a:lnTo>
                  <a:pt x="2696" y="19"/>
                </a:lnTo>
                <a:lnTo>
                  <a:pt x="2696" y="38"/>
                </a:lnTo>
                <a:lnTo>
                  <a:pt x="2734" y="36"/>
                </a:lnTo>
                <a:lnTo>
                  <a:pt x="2734" y="17"/>
                </a:lnTo>
                <a:moveTo>
                  <a:pt x="2810" y="14"/>
                </a:moveTo>
                <a:lnTo>
                  <a:pt x="2772" y="14"/>
                </a:lnTo>
                <a:lnTo>
                  <a:pt x="2772" y="33"/>
                </a:lnTo>
                <a:lnTo>
                  <a:pt x="2810" y="33"/>
                </a:lnTo>
                <a:lnTo>
                  <a:pt x="2810" y="14"/>
                </a:lnTo>
                <a:moveTo>
                  <a:pt x="2885" y="10"/>
                </a:moveTo>
                <a:lnTo>
                  <a:pt x="2847" y="12"/>
                </a:lnTo>
                <a:lnTo>
                  <a:pt x="2847" y="31"/>
                </a:lnTo>
                <a:lnTo>
                  <a:pt x="2885" y="29"/>
                </a:lnTo>
                <a:lnTo>
                  <a:pt x="2885" y="10"/>
                </a:lnTo>
                <a:moveTo>
                  <a:pt x="2961" y="7"/>
                </a:moveTo>
                <a:lnTo>
                  <a:pt x="2923" y="10"/>
                </a:lnTo>
                <a:lnTo>
                  <a:pt x="2923" y="29"/>
                </a:lnTo>
                <a:lnTo>
                  <a:pt x="2961" y="26"/>
                </a:lnTo>
                <a:lnTo>
                  <a:pt x="2961" y="7"/>
                </a:lnTo>
                <a:moveTo>
                  <a:pt x="3034" y="5"/>
                </a:moveTo>
                <a:lnTo>
                  <a:pt x="2996" y="5"/>
                </a:lnTo>
                <a:lnTo>
                  <a:pt x="2999" y="24"/>
                </a:lnTo>
                <a:lnTo>
                  <a:pt x="3037" y="24"/>
                </a:lnTo>
                <a:lnTo>
                  <a:pt x="3034" y="5"/>
                </a:lnTo>
                <a:moveTo>
                  <a:pt x="3110" y="0"/>
                </a:moveTo>
                <a:lnTo>
                  <a:pt x="3072" y="2"/>
                </a:lnTo>
                <a:lnTo>
                  <a:pt x="3074" y="21"/>
                </a:lnTo>
                <a:lnTo>
                  <a:pt x="3112" y="19"/>
                </a:lnTo>
                <a:lnTo>
                  <a:pt x="3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D1230490-D34E-502A-4C88-1564CF67AE17}"/>
              </a:ext>
            </a:extLst>
          </p:cNvPr>
          <p:cNvSpPr>
            <a:spLocks noEditPoints="1"/>
          </p:cNvSpPr>
          <p:nvPr/>
        </p:nvSpPr>
        <p:spPr bwMode="auto">
          <a:xfrm>
            <a:off x="3148409" y="2492030"/>
            <a:ext cx="1793549" cy="1336746"/>
          </a:xfrm>
          <a:custGeom>
            <a:avLst/>
            <a:gdLst>
              <a:gd name="T0" fmla="*/ 31 w 2611"/>
              <a:gd name="T1" fmla="*/ 21 h 1946"/>
              <a:gd name="T2" fmla="*/ 71 w 2611"/>
              <a:gd name="T3" fmla="*/ 85 h 1946"/>
              <a:gd name="T4" fmla="*/ 111 w 2611"/>
              <a:gd name="T5" fmla="*/ 149 h 1946"/>
              <a:gd name="T6" fmla="*/ 154 w 2611"/>
              <a:gd name="T7" fmla="*/ 213 h 1946"/>
              <a:gd name="T8" fmla="*/ 194 w 2611"/>
              <a:gd name="T9" fmla="*/ 276 h 1946"/>
              <a:gd name="T10" fmla="*/ 236 w 2611"/>
              <a:gd name="T11" fmla="*/ 340 h 1946"/>
              <a:gd name="T12" fmla="*/ 277 w 2611"/>
              <a:gd name="T13" fmla="*/ 404 h 1946"/>
              <a:gd name="T14" fmla="*/ 317 w 2611"/>
              <a:gd name="T15" fmla="*/ 466 h 1946"/>
              <a:gd name="T16" fmla="*/ 359 w 2611"/>
              <a:gd name="T17" fmla="*/ 529 h 1946"/>
              <a:gd name="T18" fmla="*/ 400 w 2611"/>
              <a:gd name="T19" fmla="*/ 593 h 1946"/>
              <a:gd name="T20" fmla="*/ 440 w 2611"/>
              <a:gd name="T21" fmla="*/ 657 h 1946"/>
              <a:gd name="T22" fmla="*/ 482 w 2611"/>
              <a:gd name="T23" fmla="*/ 721 h 1946"/>
              <a:gd name="T24" fmla="*/ 523 w 2611"/>
              <a:gd name="T25" fmla="*/ 785 h 1946"/>
              <a:gd name="T26" fmla="*/ 565 w 2611"/>
              <a:gd name="T27" fmla="*/ 849 h 1946"/>
              <a:gd name="T28" fmla="*/ 605 w 2611"/>
              <a:gd name="T29" fmla="*/ 910 h 1946"/>
              <a:gd name="T30" fmla="*/ 646 w 2611"/>
              <a:gd name="T31" fmla="*/ 974 h 1946"/>
              <a:gd name="T32" fmla="*/ 688 w 2611"/>
              <a:gd name="T33" fmla="*/ 1038 h 1946"/>
              <a:gd name="T34" fmla="*/ 728 w 2611"/>
              <a:gd name="T35" fmla="*/ 1102 h 1946"/>
              <a:gd name="T36" fmla="*/ 771 w 2611"/>
              <a:gd name="T37" fmla="*/ 1166 h 1946"/>
              <a:gd name="T38" fmla="*/ 811 w 2611"/>
              <a:gd name="T39" fmla="*/ 1230 h 1946"/>
              <a:gd name="T40" fmla="*/ 851 w 2611"/>
              <a:gd name="T41" fmla="*/ 1293 h 1946"/>
              <a:gd name="T42" fmla="*/ 894 w 2611"/>
              <a:gd name="T43" fmla="*/ 1355 h 1946"/>
              <a:gd name="T44" fmla="*/ 934 w 2611"/>
              <a:gd name="T45" fmla="*/ 1419 h 1946"/>
              <a:gd name="T46" fmla="*/ 974 w 2611"/>
              <a:gd name="T47" fmla="*/ 1483 h 1946"/>
              <a:gd name="T48" fmla="*/ 1017 w 2611"/>
              <a:gd name="T49" fmla="*/ 1547 h 1946"/>
              <a:gd name="T50" fmla="*/ 1057 w 2611"/>
              <a:gd name="T51" fmla="*/ 1610 h 1946"/>
              <a:gd name="T52" fmla="*/ 1100 w 2611"/>
              <a:gd name="T53" fmla="*/ 1674 h 1946"/>
              <a:gd name="T54" fmla="*/ 1140 w 2611"/>
              <a:gd name="T55" fmla="*/ 1738 h 1946"/>
              <a:gd name="T56" fmla="*/ 1180 w 2611"/>
              <a:gd name="T57" fmla="*/ 1802 h 1946"/>
              <a:gd name="T58" fmla="*/ 1223 w 2611"/>
              <a:gd name="T59" fmla="*/ 1863 h 1946"/>
              <a:gd name="T60" fmla="*/ 1241 w 2611"/>
              <a:gd name="T61" fmla="*/ 1897 h 1946"/>
              <a:gd name="T62" fmla="*/ 1291 w 2611"/>
              <a:gd name="T63" fmla="*/ 1859 h 1946"/>
              <a:gd name="T64" fmla="*/ 1334 w 2611"/>
              <a:gd name="T65" fmla="*/ 1797 h 1946"/>
              <a:gd name="T66" fmla="*/ 1379 w 2611"/>
              <a:gd name="T67" fmla="*/ 1736 h 1946"/>
              <a:gd name="T68" fmla="*/ 1421 w 2611"/>
              <a:gd name="T69" fmla="*/ 1674 h 1946"/>
              <a:gd name="T70" fmla="*/ 1466 w 2611"/>
              <a:gd name="T71" fmla="*/ 1610 h 1946"/>
              <a:gd name="T72" fmla="*/ 1509 w 2611"/>
              <a:gd name="T73" fmla="*/ 1549 h 1946"/>
              <a:gd name="T74" fmla="*/ 1551 w 2611"/>
              <a:gd name="T75" fmla="*/ 1487 h 1946"/>
              <a:gd name="T76" fmla="*/ 1596 w 2611"/>
              <a:gd name="T77" fmla="*/ 1426 h 1946"/>
              <a:gd name="T78" fmla="*/ 1639 w 2611"/>
              <a:gd name="T79" fmla="*/ 1364 h 1946"/>
              <a:gd name="T80" fmla="*/ 1681 w 2611"/>
              <a:gd name="T81" fmla="*/ 1301 h 1946"/>
              <a:gd name="T82" fmla="*/ 1726 w 2611"/>
              <a:gd name="T83" fmla="*/ 1239 h 1946"/>
              <a:gd name="T84" fmla="*/ 1769 w 2611"/>
              <a:gd name="T85" fmla="*/ 1178 h 1946"/>
              <a:gd name="T86" fmla="*/ 1814 w 2611"/>
              <a:gd name="T87" fmla="*/ 1116 h 1946"/>
              <a:gd name="T88" fmla="*/ 1856 w 2611"/>
              <a:gd name="T89" fmla="*/ 1055 h 1946"/>
              <a:gd name="T90" fmla="*/ 1899 w 2611"/>
              <a:gd name="T91" fmla="*/ 991 h 1946"/>
              <a:gd name="T92" fmla="*/ 1944 w 2611"/>
              <a:gd name="T93" fmla="*/ 929 h 1946"/>
              <a:gd name="T94" fmla="*/ 1986 w 2611"/>
              <a:gd name="T95" fmla="*/ 868 h 1946"/>
              <a:gd name="T96" fmla="*/ 2029 w 2611"/>
              <a:gd name="T97" fmla="*/ 806 h 1946"/>
              <a:gd name="T98" fmla="*/ 2074 w 2611"/>
              <a:gd name="T99" fmla="*/ 745 h 1946"/>
              <a:gd name="T100" fmla="*/ 2116 w 2611"/>
              <a:gd name="T101" fmla="*/ 681 h 1946"/>
              <a:gd name="T102" fmla="*/ 2161 w 2611"/>
              <a:gd name="T103" fmla="*/ 619 h 1946"/>
              <a:gd name="T104" fmla="*/ 2204 w 2611"/>
              <a:gd name="T105" fmla="*/ 558 h 1946"/>
              <a:gd name="T106" fmla="*/ 2246 w 2611"/>
              <a:gd name="T107" fmla="*/ 496 h 1946"/>
              <a:gd name="T108" fmla="*/ 2291 w 2611"/>
              <a:gd name="T109" fmla="*/ 435 h 1946"/>
              <a:gd name="T110" fmla="*/ 2334 w 2611"/>
              <a:gd name="T111" fmla="*/ 371 h 1946"/>
              <a:gd name="T112" fmla="*/ 2379 w 2611"/>
              <a:gd name="T113" fmla="*/ 310 h 1946"/>
              <a:gd name="T114" fmla="*/ 2421 w 2611"/>
              <a:gd name="T115" fmla="*/ 248 h 1946"/>
              <a:gd name="T116" fmla="*/ 2464 w 2611"/>
              <a:gd name="T117" fmla="*/ 187 h 1946"/>
              <a:gd name="T118" fmla="*/ 2509 w 2611"/>
              <a:gd name="T119" fmla="*/ 125 h 1946"/>
              <a:gd name="T120" fmla="*/ 2552 w 2611"/>
              <a:gd name="T121" fmla="*/ 61 h 1946"/>
              <a:gd name="T122" fmla="*/ 2594 w 2611"/>
              <a:gd name="T123" fmla="*/ 0 h 1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11" h="1946">
                <a:moveTo>
                  <a:pt x="31" y="21"/>
                </a:moveTo>
                <a:lnTo>
                  <a:pt x="16" y="0"/>
                </a:lnTo>
                <a:lnTo>
                  <a:pt x="0" y="12"/>
                </a:lnTo>
                <a:lnTo>
                  <a:pt x="14" y="33"/>
                </a:lnTo>
                <a:lnTo>
                  <a:pt x="31" y="21"/>
                </a:lnTo>
                <a:close/>
                <a:moveTo>
                  <a:pt x="71" y="85"/>
                </a:moveTo>
                <a:lnTo>
                  <a:pt x="50" y="54"/>
                </a:lnTo>
                <a:lnTo>
                  <a:pt x="35" y="64"/>
                </a:lnTo>
                <a:lnTo>
                  <a:pt x="54" y="97"/>
                </a:lnTo>
                <a:lnTo>
                  <a:pt x="71" y="85"/>
                </a:lnTo>
                <a:close/>
                <a:moveTo>
                  <a:pt x="111" y="149"/>
                </a:moveTo>
                <a:lnTo>
                  <a:pt x="92" y="118"/>
                </a:lnTo>
                <a:lnTo>
                  <a:pt x="76" y="127"/>
                </a:lnTo>
                <a:lnTo>
                  <a:pt x="97" y="158"/>
                </a:lnTo>
                <a:lnTo>
                  <a:pt x="111" y="149"/>
                </a:lnTo>
                <a:close/>
                <a:moveTo>
                  <a:pt x="154" y="213"/>
                </a:moveTo>
                <a:lnTo>
                  <a:pt x="132" y="179"/>
                </a:lnTo>
                <a:lnTo>
                  <a:pt x="116" y="191"/>
                </a:lnTo>
                <a:lnTo>
                  <a:pt x="137" y="222"/>
                </a:lnTo>
                <a:lnTo>
                  <a:pt x="154" y="213"/>
                </a:lnTo>
                <a:close/>
                <a:moveTo>
                  <a:pt x="194" y="276"/>
                </a:moveTo>
                <a:lnTo>
                  <a:pt x="173" y="243"/>
                </a:lnTo>
                <a:lnTo>
                  <a:pt x="158" y="255"/>
                </a:lnTo>
                <a:lnTo>
                  <a:pt x="177" y="286"/>
                </a:lnTo>
                <a:lnTo>
                  <a:pt x="194" y="276"/>
                </a:lnTo>
                <a:close/>
                <a:moveTo>
                  <a:pt x="236" y="340"/>
                </a:moveTo>
                <a:lnTo>
                  <a:pt x="215" y="307"/>
                </a:lnTo>
                <a:lnTo>
                  <a:pt x="199" y="319"/>
                </a:lnTo>
                <a:lnTo>
                  <a:pt x="220" y="350"/>
                </a:lnTo>
                <a:lnTo>
                  <a:pt x="236" y="340"/>
                </a:lnTo>
                <a:close/>
                <a:moveTo>
                  <a:pt x="277" y="404"/>
                </a:moveTo>
                <a:lnTo>
                  <a:pt x="255" y="371"/>
                </a:lnTo>
                <a:lnTo>
                  <a:pt x="241" y="380"/>
                </a:lnTo>
                <a:lnTo>
                  <a:pt x="260" y="414"/>
                </a:lnTo>
                <a:lnTo>
                  <a:pt x="277" y="404"/>
                </a:lnTo>
                <a:close/>
                <a:moveTo>
                  <a:pt x="317" y="466"/>
                </a:moveTo>
                <a:lnTo>
                  <a:pt x="298" y="435"/>
                </a:lnTo>
                <a:lnTo>
                  <a:pt x="281" y="444"/>
                </a:lnTo>
                <a:lnTo>
                  <a:pt x="303" y="477"/>
                </a:lnTo>
                <a:lnTo>
                  <a:pt x="317" y="466"/>
                </a:lnTo>
                <a:close/>
                <a:moveTo>
                  <a:pt x="359" y="529"/>
                </a:moveTo>
                <a:lnTo>
                  <a:pt x="338" y="499"/>
                </a:lnTo>
                <a:lnTo>
                  <a:pt x="322" y="508"/>
                </a:lnTo>
                <a:lnTo>
                  <a:pt x="343" y="541"/>
                </a:lnTo>
                <a:lnTo>
                  <a:pt x="359" y="529"/>
                </a:lnTo>
                <a:close/>
                <a:moveTo>
                  <a:pt x="400" y="593"/>
                </a:moveTo>
                <a:lnTo>
                  <a:pt x="378" y="563"/>
                </a:lnTo>
                <a:lnTo>
                  <a:pt x="364" y="572"/>
                </a:lnTo>
                <a:lnTo>
                  <a:pt x="383" y="603"/>
                </a:lnTo>
                <a:lnTo>
                  <a:pt x="400" y="593"/>
                </a:lnTo>
                <a:close/>
                <a:moveTo>
                  <a:pt x="440" y="657"/>
                </a:moveTo>
                <a:lnTo>
                  <a:pt x="421" y="626"/>
                </a:lnTo>
                <a:lnTo>
                  <a:pt x="404" y="636"/>
                </a:lnTo>
                <a:lnTo>
                  <a:pt x="426" y="667"/>
                </a:lnTo>
                <a:lnTo>
                  <a:pt x="440" y="657"/>
                </a:lnTo>
                <a:close/>
                <a:moveTo>
                  <a:pt x="482" y="721"/>
                </a:moveTo>
                <a:lnTo>
                  <a:pt x="461" y="688"/>
                </a:lnTo>
                <a:lnTo>
                  <a:pt x="445" y="700"/>
                </a:lnTo>
                <a:lnTo>
                  <a:pt x="466" y="731"/>
                </a:lnTo>
                <a:lnTo>
                  <a:pt x="482" y="721"/>
                </a:lnTo>
                <a:close/>
                <a:moveTo>
                  <a:pt x="523" y="785"/>
                </a:moveTo>
                <a:lnTo>
                  <a:pt x="504" y="752"/>
                </a:lnTo>
                <a:lnTo>
                  <a:pt x="487" y="764"/>
                </a:lnTo>
                <a:lnTo>
                  <a:pt x="508" y="794"/>
                </a:lnTo>
                <a:lnTo>
                  <a:pt x="523" y="785"/>
                </a:lnTo>
                <a:close/>
                <a:moveTo>
                  <a:pt x="565" y="849"/>
                </a:moveTo>
                <a:lnTo>
                  <a:pt x="544" y="816"/>
                </a:lnTo>
                <a:lnTo>
                  <a:pt x="527" y="825"/>
                </a:lnTo>
                <a:lnTo>
                  <a:pt x="549" y="858"/>
                </a:lnTo>
                <a:lnTo>
                  <a:pt x="565" y="849"/>
                </a:lnTo>
                <a:close/>
                <a:moveTo>
                  <a:pt x="605" y="910"/>
                </a:moveTo>
                <a:lnTo>
                  <a:pt x="584" y="880"/>
                </a:lnTo>
                <a:lnTo>
                  <a:pt x="570" y="889"/>
                </a:lnTo>
                <a:lnTo>
                  <a:pt x="589" y="922"/>
                </a:lnTo>
                <a:lnTo>
                  <a:pt x="605" y="910"/>
                </a:lnTo>
                <a:close/>
                <a:moveTo>
                  <a:pt x="646" y="974"/>
                </a:moveTo>
                <a:lnTo>
                  <a:pt x="627" y="943"/>
                </a:lnTo>
                <a:lnTo>
                  <a:pt x="610" y="953"/>
                </a:lnTo>
                <a:lnTo>
                  <a:pt x="631" y="986"/>
                </a:lnTo>
                <a:lnTo>
                  <a:pt x="646" y="974"/>
                </a:lnTo>
                <a:close/>
                <a:moveTo>
                  <a:pt x="688" y="1038"/>
                </a:moveTo>
                <a:lnTo>
                  <a:pt x="667" y="1007"/>
                </a:lnTo>
                <a:lnTo>
                  <a:pt x="650" y="1017"/>
                </a:lnTo>
                <a:lnTo>
                  <a:pt x="672" y="1050"/>
                </a:lnTo>
                <a:lnTo>
                  <a:pt x="688" y="1038"/>
                </a:lnTo>
                <a:close/>
                <a:moveTo>
                  <a:pt x="728" y="1102"/>
                </a:moveTo>
                <a:lnTo>
                  <a:pt x="707" y="1071"/>
                </a:lnTo>
                <a:lnTo>
                  <a:pt x="693" y="1081"/>
                </a:lnTo>
                <a:lnTo>
                  <a:pt x="712" y="1111"/>
                </a:lnTo>
                <a:lnTo>
                  <a:pt x="728" y="1102"/>
                </a:lnTo>
                <a:close/>
                <a:moveTo>
                  <a:pt x="771" y="1166"/>
                </a:moveTo>
                <a:lnTo>
                  <a:pt x="750" y="1133"/>
                </a:lnTo>
                <a:lnTo>
                  <a:pt x="733" y="1144"/>
                </a:lnTo>
                <a:lnTo>
                  <a:pt x="754" y="1175"/>
                </a:lnTo>
                <a:lnTo>
                  <a:pt x="771" y="1166"/>
                </a:lnTo>
                <a:close/>
                <a:moveTo>
                  <a:pt x="811" y="1230"/>
                </a:moveTo>
                <a:lnTo>
                  <a:pt x="790" y="1196"/>
                </a:lnTo>
                <a:lnTo>
                  <a:pt x="776" y="1208"/>
                </a:lnTo>
                <a:lnTo>
                  <a:pt x="794" y="1239"/>
                </a:lnTo>
                <a:lnTo>
                  <a:pt x="811" y="1230"/>
                </a:lnTo>
                <a:close/>
                <a:moveTo>
                  <a:pt x="851" y="1293"/>
                </a:moveTo>
                <a:lnTo>
                  <a:pt x="832" y="1260"/>
                </a:lnTo>
                <a:lnTo>
                  <a:pt x="816" y="1272"/>
                </a:lnTo>
                <a:lnTo>
                  <a:pt x="837" y="1303"/>
                </a:lnTo>
                <a:lnTo>
                  <a:pt x="851" y="1293"/>
                </a:lnTo>
                <a:close/>
                <a:moveTo>
                  <a:pt x="894" y="1355"/>
                </a:moveTo>
                <a:lnTo>
                  <a:pt x="873" y="1324"/>
                </a:lnTo>
                <a:lnTo>
                  <a:pt x="856" y="1334"/>
                </a:lnTo>
                <a:lnTo>
                  <a:pt x="877" y="1367"/>
                </a:lnTo>
                <a:lnTo>
                  <a:pt x="894" y="1355"/>
                </a:lnTo>
                <a:close/>
                <a:moveTo>
                  <a:pt x="934" y="1419"/>
                </a:moveTo>
                <a:lnTo>
                  <a:pt x="913" y="1388"/>
                </a:lnTo>
                <a:lnTo>
                  <a:pt x="899" y="1398"/>
                </a:lnTo>
                <a:lnTo>
                  <a:pt x="917" y="1431"/>
                </a:lnTo>
                <a:lnTo>
                  <a:pt x="934" y="1419"/>
                </a:lnTo>
                <a:close/>
                <a:moveTo>
                  <a:pt x="974" y="1483"/>
                </a:moveTo>
                <a:lnTo>
                  <a:pt x="955" y="1452"/>
                </a:lnTo>
                <a:lnTo>
                  <a:pt x="939" y="1461"/>
                </a:lnTo>
                <a:lnTo>
                  <a:pt x="960" y="1494"/>
                </a:lnTo>
                <a:lnTo>
                  <a:pt x="974" y="1483"/>
                </a:lnTo>
                <a:close/>
                <a:moveTo>
                  <a:pt x="1017" y="1547"/>
                </a:moveTo>
                <a:lnTo>
                  <a:pt x="995" y="1516"/>
                </a:lnTo>
                <a:lnTo>
                  <a:pt x="979" y="1525"/>
                </a:lnTo>
                <a:lnTo>
                  <a:pt x="1000" y="1556"/>
                </a:lnTo>
                <a:lnTo>
                  <a:pt x="1017" y="1547"/>
                </a:lnTo>
                <a:close/>
                <a:moveTo>
                  <a:pt x="1057" y="1610"/>
                </a:moveTo>
                <a:lnTo>
                  <a:pt x="1038" y="1580"/>
                </a:lnTo>
                <a:lnTo>
                  <a:pt x="1022" y="1589"/>
                </a:lnTo>
                <a:lnTo>
                  <a:pt x="1043" y="1620"/>
                </a:lnTo>
                <a:lnTo>
                  <a:pt x="1057" y="1610"/>
                </a:lnTo>
                <a:close/>
                <a:moveTo>
                  <a:pt x="1100" y="1674"/>
                </a:moveTo>
                <a:lnTo>
                  <a:pt x="1078" y="1641"/>
                </a:lnTo>
                <a:lnTo>
                  <a:pt x="1062" y="1653"/>
                </a:lnTo>
                <a:lnTo>
                  <a:pt x="1083" y="1684"/>
                </a:lnTo>
                <a:lnTo>
                  <a:pt x="1100" y="1674"/>
                </a:lnTo>
                <a:close/>
                <a:moveTo>
                  <a:pt x="1140" y="1738"/>
                </a:moveTo>
                <a:lnTo>
                  <a:pt x="1118" y="1705"/>
                </a:lnTo>
                <a:lnTo>
                  <a:pt x="1104" y="1717"/>
                </a:lnTo>
                <a:lnTo>
                  <a:pt x="1123" y="1748"/>
                </a:lnTo>
                <a:lnTo>
                  <a:pt x="1140" y="1738"/>
                </a:lnTo>
                <a:close/>
                <a:moveTo>
                  <a:pt x="1180" y="1802"/>
                </a:moveTo>
                <a:lnTo>
                  <a:pt x="1161" y="1769"/>
                </a:lnTo>
                <a:lnTo>
                  <a:pt x="1144" y="1778"/>
                </a:lnTo>
                <a:lnTo>
                  <a:pt x="1166" y="1811"/>
                </a:lnTo>
                <a:lnTo>
                  <a:pt x="1180" y="1802"/>
                </a:lnTo>
                <a:close/>
                <a:moveTo>
                  <a:pt x="1223" y="1863"/>
                </a:moveTo>
                <a:lnTo>
                  <a:pt x="1201" y="1833"/>
                </a:lnTo>
                <a:lnTo>
                  <a:pt x="1185" y="1842"/>
                </a:lnTo>
                <a:lnTo>
                  <a:pt x="1206" y="1875"/>
                </a:lnTo>
                <a:lnTo>
                  <a:pt x="1223" y="1863"/>
                </a:lnTo>
                <a:close/>
                <a:moveTo>
                  <a:pt x="1249" y="1920"/>
                </a:moveTo>
                <a:lnTo>
                  <a:pt x="1246" y="1925"/>
                </a:lnTo>
                <a:lnTo>
                  <a:pt x="1253" y="1930"/>
                </a:lnTo>
                <a:lnTo>
                  <a:pt x="1260" y="1925"/>
                </a:lnTo>
                <a:lnTo>
                  <a:pt x="1241" y="1897"/>
                </a:lnTo>
                <a:lnTo>
                  <a:pt x="1227" y="1906"/>
                </a:lnTo>
                <a:lnTo>
                  <a:pt x="1253" y="1946"/>
                </a:lnTo>
                <a:lnTo>
                  <a:pt x="1263" y="1932"/>
                </a:lnTo>
                <a:lnTo>
                  <a:pt x="1249" y="1920"/>
                </a:lnTo>
                <a:close/>
                <a:moveTo>
                  <a:pt x="1291" y="1859"/>
                </a:moveTo>
                <a:lnTo>
                  <a:pt x="1270" y="1889"/>
                </a:lnTo>
                <a:lnTo>
                  <a:pt x="1284" y="1901"/>
                </a:lnTo>
                <a:lnTo>
                  <a:pt x="1308" y="1871"/>
                </a:lnTo>
                <a:lnTo>
                  <a:pt x="1291" y="1859"/>
                </a:lnTo>
                <a:close/>
                <a:moveTo>
                  <a:pt x="1334" y="1797"/>
                </a:moveTo>
                <a:lnTo>
                  <a:pt x="1312" y="1828"/>
                </a:lnTo>
                <a:lnTo>
                  <a:pt x="1329" y="1840"/>
                </a:lnTo>
                <a:lnTo>
                  <a:pt x="1350" y="1809"/>
                </a:lnTo>
                <a:lnTo>
                  <a:pt x="1334" y="1797"/>
                </a:lnTo>
                <a:close/>
                <a:moveTo>
                  <a:pt x="1379" y="1736"/>
                </a:moveTo>
                <a:lnTo>
                  <a:pt x="1357" y="1766"/>
                </a:lnTo>
                <a:lnTo>
                  <a:pt x="1371" y="1776"/>
                </a:lnTo>
                <a:lnTo>
                  <a:pt x="1393" y="1745"/>
                </a:lnTo>
                <a:lnTo>
                  <a:pt x="1379" y="1736"/>
                </a:lnTo>
                <a:close/>
                <a:moveTo>
                  <a:pt x="1421" y="1674"/>
                </a:moveTo>
                <a:lnTo>
                  <a:pt x="1400" y="1705"/>
                </a:lnTo>
                <a:lnTo>
                  <a:pt x="1414" y="1714"/>
                </a:lnTo>
                <a:lnTo>
                  <a:pt x="1438" y="1684"/>
                </a:lnTo>
                <a:lnTo>
                  <a:pt x="1421" y="1674"/>
                </a:lnTo>
                <a:close/>
                <a:moveTo>
                  <a:pt x="1466" y="1610"/>
                </a:moveTo>
                <a:lnTo>
                  <a:pt x="1442" y="1641"/>
                </a:lnTo>
                <a:lnTo>
                  <a:pt x="1459" y="1653"/>
                </a:lnTo>
                <a:lnTo>
                  <a:pt x="1480" y="1622"/>
                </a:lnTo>
                <a:lnTo>
                  <a:pt x="1466" y="1610"/>
                </a:lnTo>
                <a:close/>
                <a:moveTo>
                  <a:pt x="1509" y="1549"/>
                </a:moveTo>
                <a:lnTo>
                  <a:pt x="1487" y="1580"/>
                </a:lnTo>
                <a:lnTo>
                  <a:pt x="1502" y="1591"/>
                </a:lnTo>
                <a:lnTo>
                  <a:pt x="1523" y="1561"/>
                </a:lnTo>
                <a:lnTo>
                  <a:pt x="1509" y="1549"/>
                </a:lnTo>
                <a:close/>
                <a:moveTo>
                  <a:pt x="1551" y="1487"/>
                </a:moveTo>
                <a:lnTo>
                  <a:pt x="1530" y="1518"/>
                </a:lnTo>
                <a:lnTo>
                  <a:pt x="1546" y="1530"/>
                </a:lnTo>
                <a:lnTo>
                  <a:pt x="1568" y="1499"/>
                </a:lnTo>
                <a:lnTo>
                  <a:pt x="1551" y="1487"/>
                </a:lnTo>
                <a:close/>
                <a:moveTo>
                  <a:pt x="1596" y="1426"/>
                </a:moveTo>
                <a:lnTo>
                  <a:pt x="1573" y="1457"/>
                </a:lnTo>
                <a:lnTo>
                  <a:pt x="1589" y="1466"/>
                </a:lnTo>
                <a:lnTo>
                  <a:pt x="1610" y="1435"/>
                </a:lnTo>
                <a:lnTo>
                  <a:pt x="1596" y="1426"/>
                </a:lnTo>
                <a:close/>
                <a:moveTo>
                  <a:pt x="1639" y="1364"/>
                </a:moveTo>
                <a:lnTo>
                  <a:pt x="1617" y="1395"/>
                </a:lnTo>
                <a:lnTo>
                  <a:pt x="1632" y="1405"/>
                </a:lnTo>
                <a:lnTo>
                  <a:pt x="1655" y="1374"/>
                </a:lnTo>
                <a:lnTo>
                  <a:pt x="1639" y="1364"/>
                </a:lnTo>
                <a:close/>
                <a:moveTo>
                  <a:pt x="1681" y="1301"/>
                </a:moveTo>
                <a:lnTo>
                  <a:pt x="1660" y="1331"/>
                </a:lnTo>
                <a:lnTo>
                  <a:pt x="1677" y="1343"/>
                </a:lnTo>
                <a:lnTo>
                  <a:pt x="1698" y="1312"/>
                </a:lnTo>
                <a:lnTo>
                  <a:pt x="1681" y="1301"/>
                </a:lnTo>
                <a:close/>
                <a:moveTo>
                  <a:pt x="1726" y="1239"/>
                </a:moveTo>
                <a:lnTo>
                  <a:pt x="1705" y="1270"/>
                </a:lnTo>
                <a:lnTo>
                  <a:pt x="1719" y="1282"/>
                </a:lnTo>
                <a:lnTo>
                  <a:pt x="1740" y="1251"/>
                </a:lnTo>
                <a:lnTo>
                  <a:pt x="1726" y="1239"/>
                </a:lnTo>
                <a:close/>
                <a:moveTo>
                  <a:pt x="1769" y="1178"/>
                </a:moveTo>
                <a:lnTo>
                  <a:pt x="1747" y="1208"/>
                </a:lnTo>
                <a:lnTo>
                  <a:pt x="1764" y="1220"/>
                </a:lnTo>
                <a:lnTo>
                  <a:pt x="1785" y="1189"/>
                </a:lnTo>
                <a:lnTo>
                  <a:pt x="1769" y="1178"/>
                </a:lnTo>
                <a:close/>
                <a:moveTo>
                  <a:pt x="1814" y="1116"/>
                </a:moveTo>
                <a:lnTo>
                  <a:pt x="1790" y="1147"/>
                </a:lnTo>
                <a:lnTo>
                  <a:pt x="1807" y="1156"/>
                </a:lnTo>
                <a:lnTo>
                  <a:pt x="1828" y="1126"/>
                </a:lnTo>
                <a:lnTo>
                  <a:pt x="1814" y="1116"/>
                </a:lnTo>
                <a:close/>
                <a:moveTo>
                  <a:pt x="1856" y="1055"/>
                </a:moveTo>
                <a:lnTo>
                  <a:pt x="1835" y="1085"/>
                </a:lnTo>
                <a:lnTo>
                  <a:pt x="1849" y="1095"/>
                </a:lnTo>
                <a:lnTo>
                  <a:pt x="1873" y="1064"/>
                </a:lnTo>
                <a:lnTo>
                  <a:pt x="1856" y="1055"/>
                </a:lnTo>
                <a:close/>
                <a:moveTo>
                  <a:pt x="1899" y="991"/>
                </a:moveTo>
                <a:lnTo>
                  <a:pt x="1878" y="1021"/>
                </a:lnTo>
                <a:lnTo>
                  <a:pt x="1894" y="1033"/>
                </a:lnTo>
                <a:lnTo>
                  <a:pt x="1915" y="1003"/>
                </a:lnTo>
                <a:lnTo>
                  <a:pt x="1899" y="991"/>
                </a:lnTo>
                <a:close/>
                <a:moveTo>
                  <a:pt x="1944" y="929"/>
                </a:moveTo>
                <a:lnTo>
                  <a:pt x="1922" y="960"/>
                </a:lnTo>
                <a:lnTo>
                  <a:pt x="1937" y="972"/>
                </a:lnTo>
                <a:lnTo>
                  <a:pt x="1958" y="941"/>
                </a:lnTo>
                <a:lnTo>
                  <a:pt x="1944" y="929"/>
                </a:lnTo>
                <a:close/>
                <a:moveTo>
                  <a:pt x="1986" y="868"/>
                </a:moveTo>
                <a:lnTo>
                  <a:pt x="1965" y="898"/>
                </a:lnTo>
                <a:lnTo>
                  <a:pt x="1979" y="910"/>
                </a:lnTo>
                <a:lnTo>
                  <a:pt x="2003" y="880"/>
                </a:lnTo>
                <a:lnTo>
                  <a:pt x="1986" y="868"/>
                </a:lnTo>
                <a:close/>
                <a:moveTo>
                  <a:pt x="2029" y="806"/>
                </a:moveTo>
                <a:lnTo>
                  <a:pt x="2008" y="837"/>
                </a:lnTo>
                <a:lnTo>
                  <a:pt x="2024" y="849"/>
                </a:lnTo>
                <a:lnTo>
                  <a:pt x="2045" y="816"/>
                </a:lnTo>
                <a:lnTo>
                  <a:pt x="2029" y="806"/>
                </a:lnTo>
                <a:close/>
                <a:moveTo>
                  <a:pt x="2074" y="745"/>
                </a:moveTo>
                <a:lnTo>
                  <a:pt x="2053" y="775"/>
                </a:lnTo>
                <a:lnTo>
                  <a:pt x="2067" y="785"/>
                </a:lnTo>
                <a:lnTo>
                  <a:pt x="2088" y="754"/>
                </a:lnTo>
                <a:lnTo>
                  <a:pt x="2074" y="745"/>
                </a:lnTo>
                <a:close/>
                <a:moveTo>
                  <a:pt x="2116" y="681"/>
                </a:moveTo>
                <a:lnTo>
                  <a:pt x="2095" y="714"/>
                </a:lnTo>
                <a:lnTo>
                  <a:pt x="2112" y="723"/>
                </a:lnTo>
                <a:lnTo>
                  <a:pt x="2133" y="693"/>
                </a:lnTo>
                <a:lnTo>
                  <a:pt x="2116" y="681"/>
                </a:lnTo>
                <a:close/>
                <a:moveTo>
                  <a:pt x="2161" y="619"/>
                </a:moveTo>
                <a:lnTo>
                  <a:pt x="2138" y="650"/>
                </a:lnTo>
                <a:lnTo>
                  <a:pt x="2154" y="662"/>
                </a:lnTo>
                <a:lnTo>
                  <a:pt x="2176" y="631"/>
                </a:lnTo>
                <a:lnTo>
                  <a:pt x="2161" y="619"/>
                </a:lnTo>
                <a:close/>
                <a:moveTo>
                  <a:pt x="2204" y="558"/>
                </a:moveTo>
                <a:lnTo>
                  <a:pt x="2183" y="589"/>
                </a:lnTo>
                <a:lnTo>
                  <a:pt x="2197" y="600"/>
                </a:lnTo>
                <a:lnTo>
                  <a:pt x="2220" y="570"/>
                </a:lnTo>
                <a:lnTo>
                  <a:pt x="2204" y="558"/>
                </a:lnTo>
                <a:close/>
                <a:moveTo>
                  <a:pt x="2246" y="496"/>
                </a:moveTo>
                <a:lnTo>
                  <a:pt x="2225" y="527"/>
                </a:lnTo>
                <a:lnTo>
                  <a:pt x="2242" y="539"/>
                </a:lnTo>
                <a:lnTo>
                  <a:pt x="2263" y="506"/>
                </a:lnTo>
                <a:lnTo>
                  <a:pt x="2246" y="496"/>
                </a:lnTo>
                <a:close/>
                <a:moveTo>
                  <a:pt x="2291" y="435"/>
                </a:moveTo>
                <a:lnTo>
                  <a:pt x="2270" y="466"/>
                </a:lnTo>
                <a:lnTo>
                  <a:pt x="2284" y="475"/>
                </a:lnTo>
                <a:lnTo>
                  <a:pt x="2306" y="444"/>
                </a:lnTo>
                <a:lnTo>
                  <a:pt x="2291" y="435"/>
                </a:lnTo>
                <a:close/>
                <a:moveTo>
                  <a:pt x="2334" y="371"/>
                </a:moveTo>
                <a:lnTo>
                  <a:pt x="2313" y="404"/>
                </a:lnTo>
                <a:lnTo>
                  <a:pt x="2329" y="414"/>
                </a:lnTo>
                <a:lnTo>
                  <a:pt x="2351" y="383"/>
                </a:lnTo>
                <a:lnTo>
                  <a:pt x="2334" y="371"/>
                </a:lnTo>
                <a:close/>
                <a:moveTo>
                  <a:pt x="2379" y="310"/>
                </a:moveTo>
                <a:lnTo>
                  <a:pt x="2355" y="340"/>
                </a:lnTo>
                <a:lnTo>
                  <a:pt x="2372" y="352"/>
                </a:lnTo>
                <a:lnTo>
                  <a:pt x="2393" y="321"/>
                </a:lnTo>
                <a:lnTo>
                  <a:pt x="2379" y="310"/>
                </a:lnTo>
                <a:close/>
                <a:moveTo>
                  <a:pt x="2421" y="248"/>
                </a:moveTo>
                <a:lnTo>
                  <a:pt x="2400" y="279"/>
                </a:lnTo>
                <a:lnTo>
                  <a:pt x="2414" y="291"/>
                </a:lnTo>
                <a:lnTo>
                  <a:pt x="2436" y="260"/>
                </a:lnTo>
                <a:lnTo>
                  <a:pt x="2421" y="248"/>
                </a:lnTo>
                <a:close/>
                <a:moveTo>
                  <a:pt x="2464" y="187"/>
                </a:moveTo>
                <a:lnTo>
                  <a:pt x="2443" y="217"/>
                </a:lnTo>
                <a:lnTo>
                  <a:pt x="2459" y="229"/>
                </a:lnTo>
                <a:lnTo>
                  <a:pt x="2481" y="196"/>
                </a:lnTo>
                <a:lnTo>
                  <a:pt x="2464" y="187"/>
                </a:lnTo>
                <a:close/>
                <a:moveTo>
                  <a:pt x="2509" y="125"/>
                </a:moveTo>
                <a:lnTo>
                  <a:pt x="2488" y="156"/>
                </a:lnTo>
                <a:lnTo>
                  <a:pt x="2502" y="165"/>
                </a:lnTo>
                <a:lnTo>
                  <a:pt x="2523" y="135"/>
                </a:lnTo>
                <a:lnTo>
                  <a:pt x="2509" y="125"/>
                </a:lnTo>
                <a:close/>
                <a:moveTo>
                  <a:pt x="2552" y="61"/>
                </a:moveTo>
                <a:lnTo>
                  <a:pt x="2530" y="94"/>
                </a:lnTo>
                <a:lnTo>
                  <a:pt x="2544" y="104"/>
                </a:lnTo>
                <a:lnTo>
                  <a:pt x="2568" y="73"/>
                </a:lnTo>
                <a:lnTo>
                  <a:pt x="2552" y="61"/>
                </a:lnTo>
                <a:close/>
                <a:moveTo>
                  <a:pt x="2594" y="0"/>
                </a:moveTo>
                <a:lnTo>
                  <a:pt x="2573" y="30"/>
                </a:lnTo>
                <a:lnTo>
                  <a:pt x="2589" y="42"/>
                </a:lnTo>
                <a:lnTo>
                  <a:pt x="2611" y="12"/>
                </a:lnTo>
                <a:lnTo>
                  <a:pt x="2594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655EE6CA-AE49-A9D4-C798-BC123C94BF14}"/>
              </a:ext>
            </a:extLst>
          </p:cNvPr>
          <p:cNvSpPr>
            <a:spLocks/>
          </p:cNvSpPr>
          <p:nvPr/>
        </p:nvSpPr>
        <p:spPr bwMode="auto">
          <a:xfrm>
            <a:off x="3156652" y="3139795"/>
            <a:ext cx="1749585" cy="2893994"/>
          </a:xfrm>
          <a:custGeom>
            <a:avLst/>
            <a:gdLst>
              <a:gd name="T0" fmla="*/ 966 w 1077"/>
              <a:gd name="T1" fmla="*/ 315 h 1781"/>
              <a:gd name="T2" fmla="*/ 793 w 1077"/>
              <a:gd name="T3" fmla="*/ 486 h 1781"/>
              <a:gd name="T4" fmla="*/ 650 w 1077"/>
              <a:gd name="T5" fmla="*/ 297 h 1781"/>
              <a:gd name="T6" fmla="*/ 625 w 1077"/>
              <a:gd name="T7" fmla="*/ 266 h 1781"/>
              <a:gd name="T8" fmla="*/ 632 w 1077"/>
              <a:gd name="T9" fmla="*/ 236 h 1781"/>
              <a:gd name="T10" fmla="*/ 682 w 1077"/>
              <a:gd name="T11" fmla="*/ 187 h 1781"/>
              <a:gd name="T12" fmla="*/ 698 w 1077"/>
              <a:gd name="T13" fmla="*/ 150 h 1781"/>
              <a:gd name="T14" fmla="*/ 665 w 1077"/>
              <a:gd name="T15" fmla="*/ 82 h 1781"/>
              <a:gd name="T16" fmla="*/ 661 w 1077"/>
              <a:gd name="T17" fmla="*/ 50 h 1781"/>
              <a:gd name="T18" fmla="*/ 627 w 1077"/>
              <a:gd name="T19" fmla="*/ 24 h 1781"/>
              <a:gd name="T20" fmla="*/ 576 w 1077"/>
              <a:gd name="T21" fmla="*/ 3 h 1781"/>
              <a:gd name="T22" fmla="*/ 492 w 1077"/>
              <a:gd name="T23" fmla="*/ 48 h 1781"/>
              <a:gd name="T24" fmla="*/ 471 w 1077"/>
              <a:gd name="T25" fmla="*/ 119 h 1781"/>
              <a:gd name="T26" fmla="*/ 513 w 1077"/>
              <a:gd name="T27" fmla="*/ 199 h 1781"/>
              <a:gd name="T28" fmla="*/ 495 w 1077"/>
              <a:gd name="T29" fmla="*/ 223 h 1781"/>
              <a:gd name="T30" fmla="*/ 386 w 1077"/>
              <a:gd name="T31" fmla="*/ 230 h 1781"/>
              <a:gd name="T32" fmla="*/ 106 w 1077"/>
              <a:gd name="T33" fmla="*/ 313 h 1781"/>
              <a:gd name="T34" fmla="*/ 60 w 1077"/>
              <a:gd name="T35" fmla="*/ 630 h 1781"/>
              <a:gd name="T36" fmla="*/ 138 w 1077"/>
              <a:gd name="T37" fmla="*/ 599 h 1781"/>
              <a:gd name="T38" fmla="*/ 169 w 1077"/>
              <a:gd name="T39" fmla="*/ 527 h 1781"/>
              <a:gd name="T40" fmla="*/ 176 w 1077"/>
              <a:gd name="T41" fmla="*/ 406 h 1781"/>
              <a:gd name="T42" fmla="*/ 220 w 1077"/>
              <a:gd name="T43" fmla="*/ 373 h 1781"/>
              <a:gd name="T44" fmla="*/ 308 w 1077"/>
              <a:gd name="T45" fmla="*/ 360 h 1781"/>
              <a:gd name="T46" fmla="*/ 317 w 1077"/>
              <a:gd name="T47" fmla="*/ 358 h 1781"/>
              <a:gd name="T48" fmla="*/ 256 w 1077"/>
              <a:gd name="T49" fmla="*/ 760 h 1781"/>
              <a:gd name="T50" fmla="*/ 254 w 1077"/>
              <a:gd name="T51" fmla="*/ 794 h 1781"/>
              <a:gd name="T52" fmla="*/ 261 w 1077"/>
              <a:gd name="T53" fmla="*/ 896 h 1781"/>
              <a:gd name="T54" fmla="*/ 123 w 1077"/>
              <a:gd name="T55" fmla="*/ 1406 h 1781"/>
              <a:gd name="T56" fmla="*/ 47 w 1077"/>
              <a:gd name="T57" fmla="*/ 1578 h 1781"/>
              <a:gd name="T58" fmla="*/ 4 w 1077"/>
              <a:gd name="T59" fmla="*/ 1633 h 1781"/>
              <a:gd name="T60" fmla="*/ 56 w 1077"/>
              <a:gd name="T61" fmla="*/ 1688 h 1781"/>
              <a:gd name="T62" fmla="*/ 104 w 1077"/>
              <a:gd name="T63" fmla="*/ 1714 h 1781"/>
              <a:gd name="T64" fmla="*/ 122 w 1077"/>
              <a:gd name="T65" fmla="*/ 1741 h 1781"/>
              <a:gd name="T66" fmla="*/ 174 w 1077"/>
              <a:gd name="T67" fmla="*/ 1703 h 1781"/>
              <a:gd name="T68" fmla="*/ 161 w 1077"/>
              <a:gd name="T69" fmla="*/ 1636 h 1781"/>
              <a:gd name="T70" fmla="*/ 323 w 1077"/>
              <a:gd name="T71" fmla="*/ 1294 h 1781"/>
              <a:gd name="T72" fmla="*/ 385 w 1077"/>
              <a:gd name="T73" fmla="*/ 1152 h 1781"/>
              <a:gd name="T74" fmla="*/ 481 w 1077"/>
              <a:gd name="T75" fmla="*/ 943 h 1781"/>
              <a:gd name="T76" fmla="*/ 699 w 1077"/>
              <a:gd name="T77" fmla="*/ 879 h 1781"/>
              <a:gd name="T78" fmla="*/ 682 w 1077"/>
              <a:gd name="T79" fmla="*/ 976 h 1781"/>
              <a:gd name="T80" fmla="*/ 632 w 1077"/>
              <a:gd name="T81" fmla="*/ 1141 h 1781"/>
              <a:gd name="T82" fmla="*/ 618 w 1077"/>
              <a:gd name="T83" fmla="*/ 1225 h 1781"/>
              <a:gd name="T84" fmla="*/ 670 w 1077"/>
              <a:gd name="T85" fmla="*/ 1269 h 1781"/>
              <a:gd name="T86" fmla="*/ 795 w 1077"/>
              <a:gd name="T87" fmla="*/ 1285 h 1781"/>
              <a:gd name="T88" fmla="*/ 830 w 1077"/>
              <a:gd name="T89" fmla="*/ 1219 h 1781"/>
              <a:gd name="T90" fmla="*/ 746 w 1077"/>
              <a:gd name="T91" fmla="*/ 1165 h 1781"/>
              <a:gd name="T92" fmla="*/ 840 w 1077"/>
              <a:gd name="T93" fmla="*/ 864 h 1781"/>
              <a:gd name="T94" fmla="*/ 831 w 1077"/>
              <a:gd name="T95" fmla="*/ 762 h 1781"/>
              <a:gd name="T96" fmla="*/ 507 w 1077"/>
              <a:gd name="T97" fmla="*/ 757 h 1781"/>
              <a:gd name="T98" fmla="*/ 508 w 1077"/>
              <a:gd name="T99" fmla="*/ 758 h 1781"/>
              <a:gd name="T100" fmla="*/ 560 w 1077"/>
              <a:gd name="T101" fmla="*/ 658 h 1781"/>
              <a:gd name="T102" fmla="*/ 607 w 1077"/>
              <a:gd name="T103" fmla="*/ 511 h 1781"/>
              <a:gd name="T104" fmla="*/ 643 w 1077"/>
              <a:gd name="T105" fmla="*/ 449 h 1781"/>
              <a:gd name="T106" fmla="*/ 784 w 1077"/>
              <a:gd name="T107" fmla="*/ 596 h 1781"/>
              <a:gd name="T108" fmla="*/ 836 w 1077"/>
              <a:gd name="T109" fmla="*/ 566 h 1781"/>
              <a:gd name="T110" fmla="*/ 999 w 1077"/>
              <a:gd name="T111" fmla="*/ 402 h 1781"/>
              <a:gd name="T112" fmla="*/ 1042 w 1077"/>
              <a:gd name="T113" fmla="*/ 374 h 1781"/>
              <a:gd name="T114" fmla="*/ 1033 w 1077"/>
              <a:gd name="T115" fmla="*/ 280 h 1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0E60655A-6115-D3D3-F3D7-61316AF48B3B}"/>
              </a:ext>
            </a:extLst>
          </p:cNvPr>
          <p:cNvSpPr>
            <a:spLocks/>
          </p:cNvSpPr>
          <p:nvPr/>
        </p:nvSpPr>
        <p:spPr bwMode="auto">
          <a:xfrm>
            <a:off x="3005530" y="6144383"/>
            <a:ext cx="565336" cy="157305"/>
          </a:xfrm>
          <a:custGeom>
            <a:avLst/>
            <a:gdLst>
              <a:gd name="T0" fmla="*/ 785 w 823"/>
              <a:gd name="T1" fmla="*/ 0 h 229"/>
              <a:gd name="T2" fmla="*/ 0 w 823"/>
              <a:gd name="T3" fmla="*/ 0 h 229"/>
              <a:gd name="T4" fmla="*/ 0 w 823"/>
              <a:gd name="T5" fmla="*/ 21 h 229"/>
              <a:gd name="T6" fmla="*/ 785 w 823"/>
              <a:gd name="T7" fmla="*/ 21 h 229"/>
              <a:gd name="T8" fmla="*/ 785 w 823"/>
              <a:gd name="T9" fmla="*/ 45 h 229"/>
              <a:gd name="T10" fmla="*/ 38 w 823"/>
              <a:gd name="T11" fmla="*/ 45 h 229"/>
              <a:gd name="T12" fmla="*/ 38 w 823"/>
              <a:gd name="T13" fmla="*/ 186 h 229"/>
              <a:gd name="T14" fmla="*/ 785 w 823"/>
              <a:gd name="T15" fmla="*/ 186 h 229"/>
              <a:gd name="T16" fmla="*/ 785 w 823"/>
              <a:gd name="T17" fmla="*/ 208 h 229"/>
              <a:gd name="T18" fmla="*/ 0 w 823"/>
              <a:gd name="T19" fmla="*/ 208 h 229"/>
              <a:gd name="T20" fmla="*/ 0 w 823"/>
              <a:gd name="T21" fmla="*/ 229 h 229"/>
              <a:gd name="T22" fmla="*/ 785 w 823"/>
              <a:gd name="T23" fmla="*/ 229 h 229"/>
              <a:gd name="T24" fmla="*/ 823 w 823"/>
              <a:gd name="T25" fmla="*/ 229 h 229"/>
              <a:gd name="T26" fmla="*/ 823 w 823"/>
              <a:gd name="T27" fmla="*/ 208 h 229"/>
              <a:gd name="T28" fmla="*/ 823 w 823"/>
              <a:gd name="T29" fmla="*/ 186 h 229"/>
              <a:gd name="T30" fmla="*/ 823 w 823"/>
              <a:gd name="T31" fmla="*/ 45 h 229"/>
              <a:gd name="T32" fmla="*/ 823 w 823"/>
              <a:gd name="T33" fmla="*/ 21 h 229"/>
              <a:gd name="T34" fmla="*/ 823 w 823"/>
              <a:gd name="T35" fmla="*/ 0 h 229"/>
              <a:gd name="T36" fmla="*/ 785 w 823"/>
              <a:gd name="T37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3" h="229">
                <a:moveTo>
                  <a:pt x="785" y="0"/>
                </a:moveTo>
                <a:lnTo>
                  <a:pt x="0" y="0"/>
                </a:lnTo>
                <a:lnTo>
                  <a:pt x="0" y="21"/>
                </a:lnTo>
                <a:lnTo>
                  <a:pt x="785" y="21"/>
                </a:lnTo>
                <a:lnTo>
                  <a:pt x="785" y="45"/>
                </a:lnTo>
                <a:lnTo>
                  <a:pt x="38" y="45"/>
                </a:lnTo>
                <a:lnTo>
                  <a:pt x="38" y="186"/>
                </a:lnTo>
                <a:lnTo>
                  <a:pt x="785" y="186"/>
                </a:lnTo>
                <a:lnTo>
                  <a:pt x="785" y="208"/>
                </a:lnTo>
                <a:lnTo>
                  <a:pt x="0" y="208"/>
                </a:lnTo>
                <a:lnTo>
                  <a:pt x="0" y="229"/>
                </a:lnTo>
                <a:lnTo>
                  <a:pt x="785" y="229"/>
                </a:lnTo>
                <a:lnTo>
                  <a:pt x="823" y="229"/>
                </a:lnTo>
                <a:lnTo>
                  <a:pt x="823" y="208"/>
                </a:lnTo>
                <a:lnTo>
                  <a:pt x="823" y="186"/>
                </a:lnTo>
                <a:lnTo>
                  <a:pt x="823" y="45"/>
                </a:lnTo>
                <a:lnTo>
                  <a:pt x="823" y="21"/>
                </a:lnTo>
                <a:lnTo>
                  <a:pt x="823" y="0"/>
                </a:lnTo>
                <a:lnTo>
                  <a:pt x="78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1CB1557A-F664-349F-6119-A160A5A60813}"/>
              </a:ext>
            </a:extLst>
          </p:cNvPr>
          <p:cNvSpPr>
            <a:spLocks/>
          </p:cNvSpPr>
          <p:nvPr/>
        </p:nvSpPr>
        <p:spPr bwMode="auto">
          <a:xfrm>
            <a:off x="3005530" y="6013869"/>
            <a:ext cx="602429" cy="127080"/>
          </a:xfrm>
          <a:custGeom>
            <a:avLst/>
            <a:gdLst>
              <a:gd name="T0" fmla="*/ 835 w 877"/>
              <a:gd name="T1" fmla="*/ 0 h 185"/>
              <a:gd name="T2" fmla="*/ 0 w 877"/>
              <a:gd name="T3" fmla="*/ 0 h 185"/>
              <a:gd name="T4" fmla="*/ 0 w 877"/>
              <a:gd name="T5" fmla="*/ 19 h 185"/>
              <a:gd name="T6" fmla="*/ 835 w 877"/>
              <a:gd name="T7" fmla="*/ 19 h 185"/>
              <a:gd name="T8" fmla="*/ 835 w 877"/>
              <a:gd name="T9" fmla="*/ 36 h 185"/>
              <a:gd name="T10" fmla="*/ 40 w 877"/>
              <a:gd name="T11" fmla="*/ 36 h 185"/>
              <a:gd name="T12" fmla="*/ 40 w 877"/>
              <a:gd name="T13" fmla="*/ 152 h 185"/>
              <a:gd name="T14" fmla="*/ 835 w 877"/>
              <a:gd name="T15" fmla="*/ 152 h 185"/>
              <a:gd name="T16" fmla="*/ 835 w 877"/>
              <a:gd name="T17" fmla="*/ 168 h 185"/>
              <a:gd name="T18" fmla="*/ 0 w 877"/>
              <a:gd name="T19" fmla="*/ 168 h 185"/>
              <a:gd name="T20" fmla="*/ 0 w 877"/>
              <a:gd name="T21" fmla="*/ 185 h 185"/>
              <a:gd name="T22" fmla="*/ 835 w 877"/>
              <a:gd name="T23" fmla="*/ 185 h 185"/>
              <a:gd name="T24" fmla="*/ 877 w 877"/>
              <a:gd name="T25" fmla="*/ 185 h 185"/>
              <a:gd name="T26" fmla="*/ 877 w 877"/>
              <a:gd name="T27" fmla="*/ 168 h 185"/>
              <a:gd name="T28" fmla="*/ 877 w 877"/>
              <a:gd name="T29" fmla="*/ 152 h 185"/>
              <a:gd name="T30" fmla="*/ 877 w 877"/>
              <a:gd name="T31" fmla="*/ 36 h 185"/>
              <a:gd name="T32" fmla="*/ 877 w 877"/>
              <a:gd name="T33" fmla="*/ 19 h 185"/>
              <a:gd name="T34" fmla="*/ 877 w 877"/>
              <a:gd name="T35" fmla="*/ 0 h 185"/>
              <a:gd name="T36" fmla="*/ 835 w 877"/>
              <a:gd name="T37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7" h="185">
                <a:moveTo>
                  <a:pt x="835" y="0"/>
                </a:moveTo>
                <a:lnTo>
                  <a:pt x="0" y="0"/>
                </a:lnTo>
                <a:lnTo>
                  <a:pt x="0" y="19"/>
                </a:lnTo>
                <a:lnTo>
                  <a:pt x="835" y="19"/>
                </a:lnTo>
                <a:lnTo>
                  <a:pt x="835" y="36"/>
                </a:lnTo>
                <a:lnTo>
                  <a:pt x="40" y="36"/>
                </a:lnTo>
                <a:lnTo>
                  <a:pt x="40" y="152"/>
                </a:lnTo>
                <a:lnTo>
                  <a:pt x="835" y="152"/>
                </a:lnTo>
                <a:lnTo>
                  <a:pt x="835" y="168"/>
                </a:lnTo>
                <a:lnTo>
                  <a:pt x="0" y="168"/>
                </a:lnTo>
                <a:lnTo>
                  <a:pt x="0" y="185"/>
                </a:lnTo>
                <a:lnTo>
                  <a:pt x="835" y="185"/>
                </a:lnTo>
                <a:lnTo>
                  <a:pt x="877" y="185"/>
                </a:lnTo>
                <a:lnTo>
                  <a:pt x="877" y="168"/>
                </a:lnTo>
                <a:lnTo>
                  <a:pt x="877" y="152"/>
                </a:lnTo>
                <a:lnTo>
                  <a:pt x="877" y="36"/>
                </a:lnTo>
                <a:lnTo>
                  <a:pt x="877" y="19"/>
                </a:lnTo>
                <a:lnTo>
                  <a:pt x="877" y="0"/>
                </a:lnTo>
                <a:lnTo>
                  <a:pt x="83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20BED5D4-C67B-2E88-C3FF-2C2B0CA79168}"/>
              </a:ext>
            </a:extLst>
          </p:cNvPr>
          <p:cNvSpPr>
            <a:spLocks/>
          </p:cNvSpPr>
          <p:nvPr/>
        </p:nvSpPr>
        <p:spPr bwMode="auto">
          <a:xfrm>
            <a:off x="3726796" y="6154000"/>
            <a:ext cx="565336" cy="134637"/>
          </a:xfrm>
          <a:custGeom>
            <a:avLst/>
            <a:gdLst>
              <a:gd name="T0" fmla="*/ 785 w 823"/>
              <a:gd name="T1" fmla="*/ 0 h 196"/>
              <a:gd name="T2" fmla="*/ 0 w 823"/>
              <a:gd name="T3" fmla="*/ 0 h 196"/>
              <a:gd name="T4" fmla="*/ 0 w 823"/>
              <a:gd name="T5" fmla="*/ 19 h 196"/>
              <a:gd name="T6" fmla="*/ 785 w 823"/>
              <a:gd name="T7" fmla="*/ 19 h 196"/>
              <a:gd name="T8" fmla="*/ 785 w 823"/>
              <a:gd name="T9" fmla="*/ 38 h 196"/>
              <a:gd name="T10" fmla="*/ 38 w 823"/>
              <a:gd name="T11" fmla="*/ 38 h 196"/>
              <a:gd name="T12" fmla="*/ 38 w 823"/>
              <a:gd name="T13" fmla="*/ 161 h 196"/>
              <a:gd name="T14" fmla="*/ 785 w 823"/>
              <a:gd name="T15" fmla="*/ 161 h 196"/>
              <a:gd name="T16" fmla="*/ 785 w 823"/>
              <a:gd name="T17" fmla="*/ 177 h 196"/>
              <a:gd name="T18" fmla="*/ 0 w 823"/>
              <a:gd name="T19" fmla="*/ 177 h 196"/>
              <a:gd name="T20" fmla="*/ 0 w 823"/>
              <a:gd name="T21" fmla="*/ 196 h 196"/>
              <a:gd name="T22" fmla="*/ 785 w 823"/>
              <a:gd name="T23" fmla="*/ 196 h 196"/>
              <a:gd name="T24" fmla="*/ 823 w 823"/>
              <a:gd name="T25" fmla="*/ 196 h 196"/>
              <a:gd name="T26" fmla="*/ 823 w 823"/>
              <a:gd name="T27" fmla="*/ 177 h 196"/>
              <a:gd name="T28" fmla="*/ 823 w 823"/>
              <a:gd name="T29" fmla="*/ 161 h 196"/>
              <a:gd name="T30" fmla="*/ 823 w 823"/>
              <a:gd name="T31" fmla="*/ 38 h 196"/>
              <a:gd name="T32" fmla="*/ 823 w 823"/>
              <a:gd name="T33" fmla="*/ 19 h 196"/>
              <a:gd name="T34" fmla="*/ 823 w 823"/>
              <a:gd name="T35" fmla="*/ 0 h 196"/>
              <a:gd name="T36" fmla="*/ 785 w 823"/>
              <a:gd name="T3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3" h="196">
                <a:moveTo>
                  <a:pt x="785" y="0"/>
                </a:moveTo>
                <a:lnTo>
                  <a:pt x="0" y="0"/>
                </a:lnTo>
                <a:lnTo>
                  <a:pt x="0" y="19"/>
                </a:lnTo>
                <a:lnTo>
                  <a:pt x="785" y="19"/>
                </a:lnTo>
                <a:lnTo>
                  <a:pt x="785" y="38"/>
                </a:lnTo>
                <a:lnTo>
                  <a:pt x="38" y="38"/>
                </a:lnTo>
                <a:lnTo>
                  <a:pt x="38" y="161"/>
                </a:lnTo>
                <a:lnTo>
                  <a:pt x="785" y="161"/>
                </a:lnTo>
                <a:lnTo>
                  <a:pt x="785" y="177"/>
                </a:lnTo>
                <a:lnTo>
                  <a:pt x="0" y="177"/>
                </a:lnTo>
                <a:lnTo>
                  <a:pt x="0" y="196"/>
                </a:lnTo>
                <a:lnTo>
                  <a:pt x="785" y="196"/>
                </a:lnTo>
                <a:lnTo>
                  <a:pt x="823" y="196"/>
                </a:lnTo>
                <a:lnTo>
                  <a:pt x="823" y="177"/>
                </a:lnTo>
                <a:lnTo>
                  <a:pt x="823" y="161"/>
                </a:lnTo>
                <a:lnTo>
                  <a:pt x="823" y="38"/>
                </a:lnTo>
                <a:lnTo>
                  <a:pt x="823" y="19"/>
                </a:lnTo>
                <a:lnTo>
                  <a:pt x="823" y="0"/>
                </a:lnTo>
                <a:lnTo>
                  <a:pt x="78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8D5396C5-B73D-9BC6-0EE2-D9BAD8904517}"/>
              </a:ext>
            </a:extLst>
          </p:cNvPr>
          <p:cNvSpPr>
            <a:spLocks/>
          </p:cNvSpPr>
          <p:nvPr/>
        </p:nvSpPr>
        <p:spPr bwMode="auto">
          <a:xfrm>
            <a:off x="3726796" y="6042033"/>
            <a:ext cx="602429" cy="108534"/>
          </a:xfrm>
          <a:custGeom>
            <a:avLst/>
            <a:gdLst>
              <a:gd name="T0" fmla="*/ 837 w 877"/>
              <a:gd name="T1" fmla="*/ 0 h 158"/>
              <a:gd name="T2" fmla="*/ 0 w 877"/>
              <a:gd name="T3" fmla="*/ 0 h 158"/>
              <a:gd name="T4" fmla="*/ 0 w 877"/>
              <a:gd name="T5" fmla="*/ 16 h 158"/>
              <a:gd name="T6" fmla="*/ 837 w 877"/>
              <a:gd name="T7" fmla="*/ 16 h 158"/>
              <a:gd name="T8" fmla="*/ 837 w 877"/>
              <a:gd name="T9" fmla="*/ 30 h 158"/>
              <a:gd name="T10" fmla="*/ 40 w 877"/>
              <a:gd name="T11" fmla="*/ 30 h 158"/>
              <a:gd name="T12" fmla="*/ 40 w 877"/>
              <a:gd name="T13" fmla="*/ 130 h 158"/>
              <a:gd name="T14" fmla="*/ 837 w 877"/>
              <a:gd name="T15" fmla="*/ 130 h 158"/>
              <a:gd name="T16" fmla="*/ 837 w 877"/>
              <a:gd name="T17" fmla="*/ 144 h 158"/>
              <a:gd name="T18" fmla="*/ 0 w 877"/>
              <a:gd name="T19" fmla="*/ 144 h 158"/>
              <a:gd name="T20" fmla="*/ 0 w 877"/>
              <a:gd name="T21" fmla="*/ 158 h 158"/>
              <a:gd name="T22" fmla="*/ 837 w 877"/>
              <a:gd name="T23" fmla="*/ 158 h 158"/>
              <a:gd name="T24" fmla="*/ 877 w 877"/>
              <a:gd name="T25" fmla="*/ 158 h 158"/>
              <a:gd name="T26" fmla="*/ 877 w 877"/>
              <a:gd name="T27" fmla="*/ 144 h 158"/>
              <a:gd name="T28" fmla="*/ 877 w 877"/>
              <a:gd name="T29" fmla="*/ 130 h 158"/>
              <a:gd name="T30" fmla="*/ 877 w 877"/>
              <a:gd name="T31" fmla="*/ 30 h 158"/>
              <a:gd name="T32" fmla="*/ 877 w 877"/>
              <a:gd name="T33" fmla="*/ 16 h 158"/>
              <a:gd name="T34" fmla="*/ 877 w 877"/>
              <a:gd name="T35" fmla="*/ 0 h 158"/>
              <a:gd name="T36" fmla="*/ 837 w 877"/>
              <a:gd name="T3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7" h="158">
                <a:moveTo>
                  <a:pt x="837" y="0"/>
                </a:moveTo>
                <a:lnTo>
                  <a:pt x="0" y="0"/>
                </a:lnTo>
                <a:lnTo>
                  <a:pt x="0" y="16"/>
                </a:lnTo>
                <a:lnTo>
                  <a:pt x="837" y="16"/>
                </a:lnTo>
                <a:lnTo>
                  <a:pt x="837" y="30"/>
                </a:lnTo>
                <a:lnTo>
                  <a:pt x="40" y="30"/>
                </a:lnTo>
                <a:lnTo>
                  <a:pt x="40" y="130"/>
                </a:lnTo>
                <a:lnTo>
                  <a:pt x="837" y="130"/>
                </a:lnTo>
                <a:lnTo>
                  <a:pt x="837" y="144"/>
                </a:lnTo>
                <a:lnTo>
                  <a:pt x="0" y="144"/>
                </a:lnTo>
                <a:lnTo>
                  <a:pt x="0" y="158"/>
                </a:lnTo>
                <a:lnTo>
                  <a:pt x="837" y="158"/>
                </a:lnTo>
                <a:lnTo>
                  <a:pt x="877" y="158"/>
                </a:lnTo>
                <a:lnTo>
                  <a:pt x="877" y="144"/>
                </a:lnTo>
                <a:lnTo>
                  <a:pt x="877" y="130"/>
                </a:lnTo>
                <a:lnTo>
                  <a:pt x="877" y="30"/>
                </a:lnTo>
                <a:lnTo>
                  <a:pt x="877" y="16"/>
                </a:lnTo>
                <a:lnTo>
                  <a:pt x="877" y="0"/>
                </a:lnTo>
                <a:lnTo>
                  <a:pt x="83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E1BAE5E6-ED8C-F0EE-9922-A63D5E6DF247}"/>
              </a:ext>
            </a:extLst>
          </p:cNvPr>
          <p:cNvSpPr>
            <a:spLocks/>
          </p:cNvSpPr>
          <p:nvPr/>
        </p:nvSpPr>
        <p:spPr bwMode="auto">
          <a:xfrm>
            <a:off x="3666348" y="5906709"/>
            <a:ext cx="565336" cy="135323"/>
          </a:xfrm>
          <a:custGeom>
            <a:avLst/>
            <a:gdLst>
              <a:gd name="T0" fmla="*/ 785 w 823"/>
              <a:gd name="T1" fmla="*/ 0 h 197"/>
              <a:gd name="T2" fmla="*/ 0 w 823"/>
              <a:gd name="T3" fmla="*/ 0 h 197"/>
              <a:gd name="T4" fmla="*/ 0 w 823"/>
              <a:gd name="T5" fmla="*/ 19 h 197"/>
              <a:gd name="T6" fmla="*/ 785 w 823"/>
              <a:gd name="T7" fmla="*/ 19 h 197"/>
              <a:gd name="T8" fmla="*/ 785 w 823"/>
              <a:gd name="T9" fmla="*/ 38 h 197"/>
              <a:gd name="T10" fmla="*/ 38 w 823"/>
              <a:gd name="T11" fmla="*/ 38 h 197"/>
              <a:gd name="T12" fmla="*/ 38 w 823"/>
              <a:gd name="T13" fmla="*/ 161 h 197"/>
              <a:gd name="T14" fmla="*/ 785 w 823"/>
              <a:gd name="T15" fmla="*/ 161 h 197"/>
              <a:gd name="T16" fmla="*/ 785 w 823"/>
              <a:gd name="T17" fmla="*/ 178 h 197"/>
              <a:gd name="T18" fmla="*/ 0 w 823"/>
              <a:gd name="T19" fmla="*/ 178 h 197"/>
              <a:gd name="T20" fmla="*/ 0 w 823"/>
              <a:gd name="T21" fmla="*/ 197 h 197"/>
              <a:gd name="T22" fmla="*/ 785 w 823"/>
              <a:gd name="T23" fmla="*/ 197 h 197"/>
              <a:gd name="T24" fmla="*/ 823 w 823"/>
              <a:gd name="T25" fmla="*/ 197 h 197"/>
              <a:gd name="T26" fmla="*/ 823 w 823"/>
              <a:gd name="T27" fmla="*/ 178 h 197"/>
              <a:gd name="T28" fmla="*/ 823 w 823"/>
              <a:gd name="T29" fmla="*/ 161 h 197"/>
              <a:gd name="T30" fmla="*/ 823 w 823"/>
              <a:gd name="T31" fmla="*/ 38 h 197"/>
              <a:gd name="T32" fmla="*/ 823 w 823"/>
              <a:gd name="T33" fmla="*/ 19 h 197"/>
              <a:gd name="T34" fmla="*/ 823 w 823"/>
              <a:gd name="T35" fmla="*/ 0 h 197"/>
              <a:gd name="T36" fmla="*/ 785 w 823"/>
              <a:gd name="T37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3" h="197">
                <a:moveTo>
                  <a:pt x="785" y="0"/>
                </a:moveTo>
                <a:lnTo>
                  <a:pt x="0" y="0"/>
                </a:lnTo>
                <a:lnTo>
                  <a:pt x="0" y="19"/>
                </a:lnTo>
                <a:lnTo>
                  <a:pt x="785" y="19"/>
                </a:lnTo>
                <a:lnTo>
                  <a:pt x="785" y="38"/>
                </a:lnTo>
                <a:lnTo>
                  <a:pt x="38" y="38"/>
                </a:lnTo>
                <a:lnTo>
                  <a:pt x="38" y="161"/>
                </a:lnTo>
                <a:lnTo>
                  <a:pt x="785" y="161"/>
                </a:lnTo>
                <a:lnTo>
                  <a:pt x="785" y="178"/>
                </a:lnTo>
                <a:lnTo>
                  <a:pt x="0" y="178"/>
                </a:lnTo>
                <a:lnTo>
                  <a:pt x="0" y="197"/>
                </a:lnTo>
                <a:lnTo>
                  <a:pt x="785" y="197"/>
                </a:lnTo>
                <a:lnTo>
                  <a:pt x="823" y="197"/>
                </a:lnTo>
                <a:lnTo>
                  <a:pt x="823" y="178"/>
                </a:lnTo>
                <a:lnTo>
                  <a:pt x="823" y="161"/>
                </a:lnTo>
                <a:lnTo>
                  <a:pt x="823" y="38"/>
                </a:lnTo>
                <a:lnTo>
                  <a:pt x="823" y="19"/>
                </a:lnTo>
                <a:lnTo>
                  <a:pt x="823" y="0"/>
                </a:lnTo>
                <a:lnTo>
                  <a:pt x="78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8E4CA022-77F7-4C26-CB99-7192153C9C57}"/>
              </a:ext>
            </a:extLst>
          </p:cNvPr>
          <p:cNvSpPr>
            <a:spLocks/>
          </p:cNvSpPr>
          <p:nvPr/>
        </p:nvSpPr>
        <p:spPr bwMode="auto">
          <a:xfrm>
            <a:off x="3666348" y="5796115"/>
            <a:ext cx="603116" cy="109220"/>
          </a:xfrm>
          <a:custGeom>
            <a:avLst/>
            <a:gdLst>
              <a:gd name="T0" fmla="*/ 837 w 878"/>
              <a:gd name="T1" fmla="*/ 0 h 159"/>
              <a:gd name="T2" fmla="*/ 0 w 878"/>
              <a:gd name="T3" fmla="*/ 0 h 159"/>
              <a:gd name="T4" fmla="*/ 0 w 878"/>
              <a:gd name="T5" fmla="*/ 15 h 159"/>
              <a:gd name="T6" fmla="*/ 837 w 878"/>
              <a:gd name="T7" fmla="*/ 15 h 159"/>
              <a:gd name="T8" fmla="*/ 837 w 878"/>
              <a:gd name="T9" fmla="*/ 31 h 159"/>
              <a:gd name="T10" fmla="*/ 40 w 878"/>
              <a:gd name="T11" fmla="*/ 31 h 159"/>
              <a:gd name="T12" fmla="*/ 40 w 878"/>
              <a:gd name="T13" fmla="*/ 131 h 159"/>
              <a:gd name="T14" fmla="*/ 837 w 878"/>
              <a:gd name="T15" fmla="*/ 131 h 159"/>
              <a:gd name="T16" fmla="*/ 837 w 878"/>
              <a:gd name="T17" fmla="*/ 145 h 159"/>
              <a:gd name="T18" fmla="*/ 0 w 878"/>
              <a:gd name="T19" fmla="*/ 145 h 159"/>
              <a:gd name="T20" fmla="*/ 0 w 878"/>
              <a:gd name="T21" fmla="*/ 159 h 159"/>
              <a:gd name="T22" fmla="*/ 837 w 878"/>
              <a:gd name="T23" fmla="*/ 159 h 159"/>
              <a:gd name="T24" fmla="*/ 878 w 878"/>
              <a:gd name="T25" fmla="*/ 159 h 159"/>
              <a:gd name="T26" fmla="*/ 878 w 878"/>
              <a:gd name="T27" fmla="*/ 145 h 159"/>
              <a:gd name="T28" fmla="*/ 878 w 878"/>
              <a:gd name="T29" fmla="*/ 131 h 159"/>
              <a:gd name="T30" fmla="*/ 878 w 878"/>
              <a:gd name="T31" fmla="*/ 31 h 159"/>
              <a:gd name="T32" fmla="*/ 878 w 878"/>
              <a:gd name="T33" fmla="*/ 15 h 159"/>
              <a:gd name="T34" fmla="*/ 878 w 878"/>
              <a:gd name="T35" fmla="*/ 0 h 159"/>
              <a:gd name="T36" fmla="*/ 837 w 878"/>
              <a:gd name="T3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8" h="159">
                <a:moveTo>
                  <a:pt x="837" y="0"/>
                </a:moveTo>
                <a:lnTo>
                  <a:pt x="0" y="0"/>
                </a:lnTo>
                <a:lnTo>
                  <a:pt x="0" y="15"/>
                </a:lnTo>
                <a:lnTo>
                  <a:pt x="837" y="15"/>
                </a:lnTo>
                <a:lnTo>
                  <a:pt x="837" y="31"/>
                </a:lnTo>
                <a:lnTo>
                  <a:pt x="40" y="31"/>
                </a:lnTo>
                <a:lnTo>
                  <a:pt x="40" y="131"/>
                </a:lnTo>
                <a:lnTo>
                  <a:pt x="837" y="131"/>
                </a:lnTo>
                <a:lnTo>
                  <a:pt x="837" y="145"/>
                </a:lnTo>
                <a:lnTo>
                  <a:pt x="0" y="145"/>
                </a:lnTo>
                <a:lnTo>
                  <a:pt x="0" y="159"/>
                </a:lnTo>
                <a:lnTo>
                  <a:pt x="837" y="159"/>
                </a:lnTo>
                <a:lnTo>
                  <a:pt x="878" y="159"/>
                </a:lnTo>
                <a:lnTo>
                  <a:pt x="878" y="145"/>
                </a:lnTo>
                <a:lnTo>
                  <a:pt x="878" y="131"/>
                </a:lnTo>
                <a:lnTo>
                  <a:pt x="878" y="31"/>
                </a:lnTo>
                <a:lnTo>
                  <a:pt x="878" y="15"/>
                </a:lnTo>
                <a:lnTo>
                  <a:pt x="878" y="0"/>
                </a:lnTo>
                <a:lnTo>
                  <a:pt x="83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662BB115-EC85-881E-64CF-63A9DE35BCDE}"/>
              </a:ext>
            </a:extLst>
          </p:cNvPr>
          <p:cNvSpPr>
            <a:spLocks/>
          </p:cNvSpPr>
          <p:nvPr/>
        </p:nvSpPr>
        <p:spPr bwMode="auto">
          <a:xfrm>
            <a:off x="3726796" y="5687581"/>
            <a:ext cx="602429" cy="108534"/>
          </a:xfrm>
          <a:custGeom>
            <a:avLst/>
            <a:gdLst>
              <a:gd name="T0" fmla="*/ 837 w 877"/>
              <a:gd name="T1" fmla="*/ 0 h 158"/>
              <a:gd name="T2" fmla="*/ 0 w 877"/>
              <a:gd name="T3" fmla="*/ 0 h 158"/>
              <a:gd name="T4" fmla="*/ 0 w 877"/>
              <a:gd name="T5" fmla="*/ 14 h 158"/>
              <a:gd name="T6" fmla="*/ 837 w 877"/>
              <a:gd name="T7" fmla="*/ 14 h 158"/>
              <a:gd name="T8" fmla="*/ 837 w 877"/>
              <a:gd name="T9" fmla="*/ 31 h 158"/>
              <a:gd name="T10" fmla="*/ 40 w 877"/>
              <a:gd name="T11" fmla="*/ 31 h 158"/>
              <a:gd name="T12" fmla="*/ 40 w 877"/>
              <a:gd name="T13" fmla="*/ 130 h 158"/>
              <a:gd name="T14" fmla="*/ 837 w 877"/>
              <a:gd name="T15" fmla="*/ 130 h 158"/>
              <a:gd name="T16" fmla="*/ 837 w 877"/>
              <a:gd name="T17" fmla="*/ 144 h 158"/>
              <a:gd name="T18" fmla="*/ 0 w 877"/>
              <a:gd name="T19" fmla="*/ 144 h 158"/>
              <a:gd name="T20" fmla="*/ 0 w 877"/>
              <a:gd name="T21" fmla="*/ 158 h 158"/>
              <a:gd name="T22" fmla="*/ 837 w 877"/>
              <a:gd name="T23" fmla="*/ 158 h 158"/>
              <a:gd name="T24" fmla="*/ 877 w 877"/>
              <a:gd name="T25" fmla="*/ 158 h 158"/>
              <a:gd name="T26" fmla="*/ 877 w 877"/>
              <a:gd name="T27" fmla="*/ 144 h 158"/>
              <a:gd name="T28" fmla="*/ 877 w 877"/>
              <a:gd name="T29" fmla="*/ 130 h 158"/>
              <a:gd name="T30" fmla="*/ 877 w 877"/>
              <a:gd name="T31" fmla="*/ 31 h 158"/>
              <a:gd name="T32" fmla="*/ 877 w 877"/>
              <a:gd name="T33" fmla="*/ 14 h 158"/>
              <a:gd name="T34" fmla="*/ 877 w 877"/>
              <a:gd name="T35" fmla="*/ 0 h 158"/>
              <a:gd name="T36" fmla="*/ 837 w 877"/>
              <a:gd name="T3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7" h="158">
                <a:moveTo>
                  <a:pt x="837" y="0"/>
                </a:moveTo>
                <a:lnTo>
                  <a:pt x="0" y="0"/>
                </a:lnTo>
                <a:lnTo>
                  <a:pt x="0" y="14"/>
                </a:lnTo>
                <a:lnTo>
                  <a:pt x="837" y="14"/>
                </a:lnTo>
                <a:lnTo>
                  <a:pt x="837" y="31"/>
                </a:lnTo>
                <a:lnTo>
                  <a:pt x="40" y="31"/>
                </a:lnTo>
                <a:lnTo>
                  <a:pt x="40" y="130"/>
                </a:lnTo>
                <a:lnTo>
                  <a:pt x="837" y="130"/>
                </a:lnTo>
                <a:lnTo>
                  <a:pt x="837" y="144"/>
                </a:lnTo>
                <a:lnTo>
                  <a:pt x="0" y="144"/>
                </a:lnTo>
                <a:lnTo>
                  <a:pt x="0" y="158"/>
                </a:lnTo>
                <a:lnTo>
                  <a:pt x="837" y="158"/>
                </a:lnTo>
                <a:lnTo>
                  <a:pt x="877" y="158"/>
                </a:lnTo>
                <a:lnTo>
                  <a:pt x="877" y="144"/>
                </a:lnTo>
                <a:lnTo>
                  <a:pt x="877" y="130"/>
                </a:lnTo>
                <a:lnTo>
                  <a:pt x="877" y="31"/>
                </a:lnTo>
                <a:lnTo>
                  <a:pt x="877" y="14"/>
                </a:lnTo>
                <a:lnTo>
                  <a:pt x="877" y="0"/>
                </a:lnTo>
                <a:lnTo>
                  <a:pt x="83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EB96FD46-BC4C-737B-3345-0A8A697FB493}"/>
              </a:ext>
            </a:extLst>
          </p:cNvPr>
          <p:cNvSpPr>
            <a:spLocks/>
          </p:cNvSpPr>
          <p:nvPr/>
        </p:nvSpPr>
        <p:spPr bwMode="auto">
          <a:xfrm>
            <a:off x="4474166" y="6167051"/>
            <a:ext cx="565336" cy="134637"/>
          </a:xfrm>
          <a:custGeom>
            <a:avLst/>
            <a:gdLst>
              <a:gd name="T0" fmla="*/ 785 w 823"/>
              <a:gd name="T1" fmla="*/ 0 h 196"/>
              <a:gd name="T2" fmla="*/ 0 w 823"/>
              <a:gd name="T3" fmla="*/ 0 h 196"/>
              <a:gd name="T4" fmla="*/ 0 w 823"/>
              <a:gd name="T5" fmla="*/ 19 h 196"/>
              <a:gd name="T6" fmla="*/ 785 w 823"/>
              <a:gd name="T7" fmla="*/ 19 h 196"/>
              <a:gd name="T8" fmla="*/ 785 w 823"/>
              <a:gd name="T9" fmla="*/ 38 h 196"/>
              <a:gd name="T10" fmla="*/ 37 w 823"/>
              <a:gd name="T11" fmla="*/ 38 h 196"/>
              <a:gd name="T12" fmla="*/ 37 w 823"/>
              <a:gd name="T13" fmla="*/ 161 h 196"/>
              <a:gd name="T14" fmla="*/ 785 w 823"/>
              <a:gd name="T15" fmla="*/ 161 h 196"/>
              <a:gd name="T16" fmla="*/ 785 w 823"/>
              <a:gd name="T17" fmla="*/ 177 h 196"/>
              <a:gd name="T18" fmla="*/ 0 w 823"/>
              <a:gd name="T19" fmla="*/ 177 h 196"/>
              <a:gd name="T20" fmla="*/ 0 w 823"/>
              <a:gd name="T21" fmla="*/ 196 h 196"/>
              <a:gd name="T22" fmla="*/ 785 w 823"/>
              <a:gd name="T23" fmla="*/ 196 h 196"/>
              <a:gd name="T24" fmla="*/ 823 w 823"/>
              <a:gd name="T25" fmla="*/ 196 h 196"/>
              <a:gd name="T26" fmla="*/ 823 w 823"/>
              <a:gd name="T27" fmla="*/ 177 h 196"/>
              <a:gd name="T28" fmla="*/ 823 w 823"/>
              <a:gd name="T29" fmla="*/ 161 h 196"/>
              <a:gd name="T30" fmla="*/ 823 w 823"/>
              <a:gd name="T31" fmla="*/ 38 h 196"/>
              <a:gd name="T32" fmla="*/ 823 w 823"/>
              <a:gd name="T33" fmla="*/ 19 h 196"/>
              <a:gd name="T34" fmla="*/ 823 w 823"/>
              <a:gd name="T35" fmla="*/ 0 h 196"/>
              <a:gd name="T36" fmla="*/ 785 w 823"/>
              <a:gd name="T3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3" h="196">
                <a:moveTo>
                  <a:pt x="785" y="0"/>
                </a:moveTo>
                <a:lnTo>
                  <a:pt x="0" y="0"/>
                </a:lnTo>
                <a:lnTo>
                  <a:pt x="0" y="19"/>
                </a:lnTo>
                <a:lnTo>
                  <a:pt x="785" y="19"/>
                </a:lnTo>
                <a:lnTo>
                  <a:pt x="785" y="38"/>
                </a:lnTo>
                <a:lnTo>
                  <a:pt x="37" y="38"/>
                </a:lnTo>
                <a:lnTo>
                  <a:pt x="37" y="161"/>
                </a:lnTo>
                <a:lnTo>
                  <a:pt x="785" y="161"/>
                </a:lnTo>
                <a:lnTo>
                  <a:pt x="785" y="177"/>
                </a:lnTo>
                <a:lnTo>
                  <a:pt x="0" y="177"/>
                </a:lnTo>
                <a:lnTo>
                  <a:pt x="0" y="196"/>
                </a:lnTo>
                <a:lnTo>
                  <a:pt x="785" y="196"/>
                </a:lnTo>
                <a:lnTo>
                  <a:pt x="823" y="196"/>
                </a:lnTo>
                <a:lnTo>
                  <a:pt x="823" y="177"/>
                </a:lnTo>
                <a:lnTo>
                  <a:pt x="823" y="161"/>
                </a:lnTo>
                <a:lnTo>
                  <a:pt x="823" y="38"/>
                </a:lnTo>
                <a:lnTo>
                  <a:pt x="823" y="19"/>
                </a:lnTo>
                <a:lnTo>
                  <a:pt x="823" y="0"/>
                </a:lnTo>
                <a:lnTo>
                  <a:pt x="78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35506CDC-945E-FE72-9C7F-5F376B31F4E2}"/>
              </a:ext>
            </a:extLst>
          </p:cNvPr>
          <p:cNvSpPr>
            <a:spLocks/>
          </p:cNvSpPr>
          <p:nvPr/>
        </p:nvSpPr>
        <p:spPr bwMode="auto">
          <a:xfrm>
            <a:off x="4474166" y="6054397"/>
            <a:ext cx="602429" cy="109220"/>
          </a:xfrm>
          <a:custGeom>
            <a:avLst/>
            <a:gdLst>
              <a:gd name="T0" fmla="*/ 834 w 877"/>
              <a:gd name="T1" fmla="*/ 0 h 159"/>
              <a:gd name="T2" fmla="*/ 0 w 877"/>
              <a:gd name="T3" fmla="*/ 0 h 159"/>
              <a:gd name="T4" fmla="*/ 0 w 877"/>
              <a:gd name="T5" fmla="*/ 17 h 159"/>
              <a:gd name="T6" fmla="*/ 834 w 877"/>
              <a:gd name="T7" fmla="*/ 17 h 159"/>
              <a:gd name="T8" fmla="*/ 834 w 877"/>
              <a:gd name="T9" fmla="*/ 31 h 159"/>
              <a:gd name="T10" fmla="*/ 40 w 877"/>
              <a:gd name="T11" fmla="*/ 31 h 159"/>
              <a:gd name="T12" fmla="*/ 40 w 877"/>
              <a:gd name="T13" fmla="*/ 131 h 159"/>
              <a:gd name="T14" fmla="*/ 834 w 877"/>
              <a:gd name="T15" fmla="*/ 131 h 159"/>
              <a:gd name="T16" fmla="*/ 834 w 877"/>
              <a:gd name="T17" fmla="*/ 145 h 159"/>
              <a:gd name="T18" fmla="*/ 0 w 877"/>
              <a:gd name="T19" fmla="*/ 145 h 159"/>
              <a:gd name="T20" fmla="*/ 0 w 877"/>
              <a:gd name="T21" fmla="*/ 159 h 159"/>
              <a:gd name="T22" fmla="*/ 834 w 877"/>
              <a:gd name="T23" fmla="*/ 159 h 159"/>
              <a:gd name="T24" fmla="*/ 877 w 877"/>
              <a:gd name="T25" fmla="*/ 159 h 159"/>
              <a:gd name="T26" fmla="*/ 877 w 877"/>
              <a:gd name="T27" fmla="*/ 145 h 159"/>
              <a:gd name="T28" fmla="*/ 877 w 877"/>
              <a:gd name="T29" fmla="*/ 131 h 159"/>
              <a:gd name="T30" fmla="*/ 877 w 877"/>
              <a:gd name="T31" fmla="*/ 31 h 159"/>
              <a:gd name="T32" fmla="*/ 877 w 877"/>
              <a:gd name="T33" fmla="*/ 17 h 159"/>
              <a:gd name="T34" fmla="*/ 877 w 877"/>
              <a:gd name="T35" fmla="*/ 0 h 159"/>
              <a:gd name="T36" fmla="*/ 834 w 877"/>
              <a:gd name="T3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7" h="159">
                <a:moveTo>
                  <a:pt x="834" y="0"/>
                </a:moveTo>
                <a:lnTo>
                  <a:pt x="0" y="0"/>
                </a:lnTo>
                <a:lnTo>
                  <a:pt x="0" y="17"/>
                </a:lnTo>
                <a:lnTo>
                  <a:pt x="834" y="17"/>
                </a:lnTo>
                <a:lnTo>
                  <a:pt x="834" y="31"/>
                </a:lnTo>
                <a:lnTo>
                  <a:pt x="40" y="31"/>
                </a:lnTo>
                <a:lnTo>
                  <a:pt x="40" y="131"/>
                </a:lnTo>
                <a:lnTo>
                  <a:pt x="834" y="131"/>
                </a:lnTo>
                <a:lnTo>
                  <a:pt x="834" y="145"/>
                </a:lnTo>
                <a:lnTo>
                  <a:pt x="0" y="145"/>
                </a:lnTo>
                <a:lnTo>
                  <a:pt x="0" y="159"/>
                </a:lnTo>
                <a:lnTo>
                  <a:pt x="834" y="159"/>
                </a:lnTo>
                <a:lnTo>
                  <a:pt x="877" y="159"/>
                </a:lnTo>
                <a:lnTo>
                  <a:pt x="877" y="145"/>
                </a:lnTo>
                <a:lnTo>
                  <a:pt x="877" y="131"/>
                </a:lnTo>
                <a:lnTo>
                  <a:pt x="877" y="31"/>
                </a:lnTo>
                <a:lnTo>
                  <a:pt x="877" y="17"/>
                </a:lnTo>
                <a:lnTo>
                  <a:pt x="877" y="0"/>
                </a:lnTo>
                <a:lnTo>
                  <a:pt x="834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C0900867-9932-BCFB-C4B5-CD63575EA557}"/>
              </a:ext>
            </a:extLst>
          </p:cNvPr>
          <p:cNvSpPr>
            <a:spLocks/>
          </p:cNvSpPr>
          <p:nvPr/>
        </p:nvSpPr>
        <p:spPr bwMode="auto">
          <a:xfrm>
            <a:off x="4412342" y="5919760"/>
            <a:ext cx="565336" cy="134637"/>
          </a:xfrm>
          <a:custGeom>
            <a:avLst/>
            <a:gdLst>
              <a:gd name="T0" fmla="*/ 785 w 823"/>
              <a:gd name="T1" fmla="*/ 0 h 196"/>
              <a:gd name="T2" fmla="*/ 0 w 823"/>
              <a:gd name="T3" fmla="*/ 0 h 196"/>
              <a:gd name="T4" fmla="*/ 0 w 823"/>
              <a:gd name="T5" fmla="*/ 19 h 196"/>
              <a:gd name="T6" fmla="*/ 785 w 823"/>
              <a:gd name="T7" fmla="*/ 19 h 196"/>
              <a:gd name="T8" fmla="*/ 785 w 823"/>
              <a:gd name="T9" fmla="*/ 38 h 196"/>
              <a:gd name="T10" fmla="*/ 38 w 823"/>
              <a:gd name="T11" fmla="*/ 38 h 196"/>
              <a:gd name="T12" fmla="*/ 38 w 823"/>
              <a:gd name="T13" fmla="*/ 161 h 196"/>
              <a:gd name="T14" fmla="*/ 785 w 823"/>
              <a:gd name="T15" fmla="*/ 161 h 196"/>
              <a:gd name="T16" fmla="*/ 785 w 823"/>
              <a:gd name="T17" fmla="*/ 178 h 196"/>
              <a:gd name="T18" fmla="*/ 0 w 823"/>
              <a:gd name="T19" fmla="*/ 178 h 196"/>
              <a:gd name="T20" fmla="*/ 0 w 823"/>
              <a:gd name="T21" fmla="*/ 196 h 196"/>
              <a:gd name="T22" fmla="*/ 785 w 823"/>
              <a:gd name="T23" fmla="*/ 196 h 196"/>
              <a:gd name="T24" fmla="*/ 823 w 823"/>
              <a:gd name="T25" fmla="*/ 196 h 196"/>
              <a:gd name="T26" fmla="*/ 823 w 823"/>
              <a:gd name="T27" fmla="*/ 178 h 196"/>
              <a:gd name="T28" fmla="*/ 823 w 823"/>
              <a:gd name="T29" fmla="*/ 161 h 196"/>
              <a:gd name="T30" fmla="*/ 823 w 823"/>
              <a:gd name="T31" fmla="*/ 38 h 196"/>
              <a:gd name="T32" fmla="*/ 823 w 823"/>
              <a:gd name="T33" fmla="*/ 19 h 196"/>
              <a:gd name="T34" fmla="*/ 823 w 823"/>
              <a:gd name="T35" fmla="*/ 0 h 196"/>
              <a:gd name="T36" fmla="*/ 785 w 823"/>
              <a:gd name="T3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3" h="196">
                <a:moveTo>
                  <a:pt x="785" y="0"/>
                </a:moveTo>
                <a:lnTo>
                  <a:pt x="0" y="0"/>
                </a:lnTo>
                <a:lnTo>
                  <a:pt x="0" y="19"/>
                </a:lnTo>
                <a:lnTo>
                  <a:pt x="785" y="19"/>
                </a:lnTo>
                <a:lnTo>
                  <a:pt x="785" y="38"/>
                </a:lnTo>
                <a:lnTo>
                  <a:pt x="38" y="38"/>
                </a:lnTo>
                <a:lnTo>
                  <a:pt x="38" y="161"/>
                </a:lnTo>
                <a:lnTo>
                  <a:pt x="785" y="161"/>
                </a:lnTo>
                <a:lnTo>
                  <a:pt x="785" y="178"/>
                </a:lnTo>
                <a:lnTo>
                  <a:pt x="0" y="178"/>
                </a:lnTo>
                <a:lnTo>
                  <a:pt x="0" y="196"/>
                </a:lnTo>
                <a:lnTo>
                  <a:pt x="785" y="196"/>
                </a:lnTo>
                <a:lnTo>
                  <a:pt x="823" y="196"/>
                </a:lnTo>
                <a:lnTo>
                  <a:pt x="823" y="178"/>
                </a:lnTo>
                <a:lnTo>
                  <a:pt x="823" y="161"/>
                </a:lnTo>
                <a:lnTo>
                  <a:pt x="823" y="38"/>
                </a:lnTo>
                <a:lnTo>
                  <a:pt x="823" y="19"/>
                </a:lnTo>
                <a:lnTo>
                  <a:pt x="823" y="0"/>
                </a:lnTo>
                <a:lnTo>
                  <a:pt x="78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2FCB57BC-3D4F-1156-D2A8-39212CC69A7A}"/>
              </a:ext>
            </a:extLst>
          </p:cNvPr>
          <p:cNvSpPr>
            <a:spLocks/>
          </p:cNvSpPr>
          <p:nvPr/>
        </p:nvSpPr>
        <p:spPr bwMode="auto">
          <a:xfrm>
            <a:off x="4412342" y="5809166"/>
            <a:ext cx="602429" cy="109220"/>
          </a:xfrm>
          <a:custGeom>
            <a:avLst/>
            <a:gdLst>
              <a:gd name="T0" fmla="*/ 837 w 877"/>
              <a:gd name="T1" fmla="*/ 0 h 159"/>
              <a:gd name="T2" fmla="*/ 0 w 877"/>
              <a:gd name="T3" fmla="*/ 0 h 159"/>
              <a:gd name="T4" fmla="*/ 0 w 877"/>
              <a:gd name="T5" fmla="*/ 15 h 159"/>
              <a:gd name="T6" fmla="*/ 837 w 877"/>
              <a:gd name="T7" fmla="*/ 15 h 159"/>
              <a:gd name="T8" fmla="*/ 837 w 877"/>
              <a:gd name="T9" fmla="*/ 31 h 159"/>
              <a:gd name="T10" fmla="*/ 40 w 877"/>
              <a:gd name="T11" fmla="*/ 31 h 159"/>
              <a:gd name="T12" fmla="*/ 40 w 877"/>
              <a:gd name="T13" fmla="*/ 130 h 159"/>
              <a:gd name="T14" fmla="*/ 837 w 877"/>
              <a:gd name="T15" fmla="*/ 130 h 159"/>
              <a:gd name="T16" fmla="*/ 837 w 877"/>
              <a:gd name="T17" fmla="*/ 145 h 159"/>
              <a:gd name="T18" fmla="*/ 0 w 877"/>
              <a:gd name="T19" fmla="*/ 145 h 159"/>
              <a:gd name="T20" fmla="*/ 0 w 877"/>
              <a:gd name="T21" fmla="*/ 159 h 159"/>
              <a:gd name="T22" fmla="*/ 837 w 877"/>
              <a:gd name="T23" fmla="*/ 159 h 159"/>
              <a:gd name="T24" fmla="*/ 877 w 877"/>
              <a:gd name="T25" fmla="*/ 159 h 159"/>
              <a:gd name="T26" fmla="*/ 877 w 877"/>
              <a:gd name="T27" fmla="*/ 145 h 159"/>
              <a:gd name="T28" fmla="*/ 877 w 877"/>
              <a:gd name="T29" fmla="*/ 130 h 159"/>
              <a:gd name="T30" fmla="*/ 877 w 877"/>
              <a:gd name="T31" fmla="*/ 31 h 159"/>
              <a:gd name="T32" fmla="*/ 877 w 877"/>
              <a:gd name="T33" fmla="*/ 15 h 159"/>
              <a:gd name="T34" fmla="*/ 877 w 877"/>
              <a:gd name="T35" fmla="*/ 0 h 159"/>
              <a:gd name="T36" fmla="*/ 837 w 877"/>
              <a:gd name="T3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7" h="159">
                <a:moveTo>
                  <a:pt x="837" y="0"/>
                </a:moveTo>
                <a:lnTo>
                  <a:pt x="0" y="0"/>
                </a:lnTo>
                <a:lnTo>
                  <a:pt x="0" y="15"/>
                </a:lnTo>
                <a:lnTo>
                  <a:pt x="837" y="15"/>
                </a:lnTo>
                <a:lnTo>
                  <a:pt x="837" y="31"/>
                </a:lnTo>
                <a:lnTo>
                  <a:pt x="40" y="31"/>
                </a:lnTo>
                <a:lnTo>
                  <a:pt x="40" y="130"/>
                </a:lnTo>
                <a:lnTo>
                  <a:pt x="837" y="130"/>
                </a:lnTo>
                <a:lnTo>
                  <a:pt x="837" y="145"/>
                </a:lnTo>
                <a:lnTo>
                  <a:pt x="0" y="145"/>
                </a:lnTo>
                <a:lnTo>
                  <a:pt x="0" y="159"/>
                </a:lnTo>
                <a:lnTo>
                  <a:pt x="837" y="159"/>
                </a:lnTo>
                <a:lnTo>
                  <a:pt x="877" y="159"/>
                </a:lnTo>
                <a:lnTo>
                  <a:pt x="877" y="145"/>
                </a:lnTo>
                <a:lnTo>
                  <a:pt x="877" y="130"/>
                </a:lnTo>
                <a:lnTo>
                  <a:pt x="877" y="31"/>
                </a:lnTo>
                <a:lnTo>
                  <a:pt x="877" y="15"/>
                </a:lnTo>
                <a:lnTo>
                  <a:pt x="877" y="0"/>
                </a:lnTo>
                <a:lnTo>
                  <a:pt x="83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1C5A2DE0-524E-1806-5CA3-F9925B1F8263}"/>
              </a:ext>
            </a:extLst>
          </p:cNvPr>
          <p:cNvSpPr>
            <a:spLocks/>
          </p:cNvSpPr>
          <p:nvPr/>
        </p:nvSpPr>
        <p:spPr bwMode="auto">
          <a:xfrm>
            <a:off x="4351894" y="5591413"/>
            <a:ext cx="603116" cy="109220"/>
          </a:xfrm>
          <a:custGeom>
            <a:avLst/>
            <a:gdLst>
              <a:gd name="T0" fmla="*/ 837 w 878"/>
              <a:gd name="T1" fmla="*/ 0 h 159"/>
              <a:gd name="T2" fmla="*/ 0 w 878"/>
              <a:gd name="T3" fmla="*/ 0 h 159"/>
              <a:gd name="T4" fmla="*/ 0 w 878"/>
              <a:gd name="T5" fmla="*/ 15 h 159"/>
              <a:gd name="T6" fmla="*/ 837 w 878"/>
              <a:gd name="T7" fmla="*/ 15 h 159"/>
              <a:gd name="T8" fmla="*/ 837 w 878"/>
              <a:gd name="T9" fmla="*/ 31 h 159"/>
              <a:gd name="T10" fmla="*/ 40 w 878"/>
              <a:gd name="T11" fmla="*/ 31 h 159"/>
              <a:gd name="T12" fmla="*/ 40 w 878"/>
              <a:gd name="T13" fmla="*/ 130 h 159"/>
              <a:gd name="T14" fmla="*/ 837 w 878"/>
              <a:gd name="T15" fmla="*/ 130 h 159"/>
              <a:gd name="T16" fmla="*/ 837 w 878"/>
              <a:gd name="T17" fmla="*/ 145 h 159"/>
              <a:gd name="T18" fmla="*/ 0 w 878"/>
              <a:gd name="T19" fmla="*/ 145 h 159"/>
              <a:gd name="T20" fmla="*/ 0 w 878"/>
              <a:gd name="T21" fmla="*/ 159 h 159"/>
              <a:gd name="T22" fmla="*/ 837 w 878"/>
              <a:gd name="T23" fmla="*/ 159 h 159"/>
              <a:gd name="T24" fmla="*/ 878 w 878"/>
              <a:gd name="T25" fmla="*/ 159 h 159"/>
              <a:gd name="T26" fmla="*/ 878 w 878"/>
              <a:gd name="T27" fmla="*/ 145 h 159"/>
              <a:gd name="T28" fmla="*/ 878 w 878"/>
              <a:gd name="T29" fmla="*/ 130 h 159"/>
              <a:gd name="T30" fmla="*/ 878 w 878"/>
              <a:gd name="T31" fmla="*/ 31 h 159"/>
              <a:gd name="T32" fmla="*/ 878 w 878"/>
              <a:gd name="T33" fmla="*/ 15 h 159"/>
              <a:gd name="T34" fmla="*/ 878 w 878"/>
              <a:gd name="T35" fmla="*/ 0 h 159"/>
              <a:gd name="T36" fmla="*/ 837 w 878"/>
              <a:gd name="T3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8" h="159">
                <a:moveTo>
                  <a:pt x="837" y="0"/>
                </a:moveTo>
                <a:lnTo>
                  <a:pt x="0" y="0"/>
                </a:lnTo>
                <a:lnTo>
                  <a:pt x="0" y="15"/>
                </a:lnTo>
                <a:lnTo>
                  <a:pt x="837" y="15"/>
                </a:lnTo>
                <a:lnTo>
                  <a:pt x="837" y="31"/>
                </a:lnTo>
                <a:lnTo>
                  <a:pt x="40" y="31"/>
                </a:lnTo>
                <a:lnTo>
                  <a:pt x="40" y="130"/>
                </a:lnTo>
                <a:lnTo>
                  <a:pt x="837" y="130"/>
                </a:lnTo>
                <a:lnTo>
                  <a:pt x="837" y="145"/>
                </a:lnTo>
                <a:lnTo>
                  <a:pt x="0" y="145"/>
                </a:lnTo>
                <a:lnTo>
                  <a:pt x="0" y="159"/>
                </a:lnTo>
                <a:lnTo>
                  <a:pt x="837" y="159"/>
                </a:lnTo>
                <a:lnTo>
                  <a:pt x="878" y="159"/>
                </a:lnTo>
                <a:lnTo>
                  <a:pt x="878" y="145"/>
                </a:lnTo>
                <a:lnTo>
                  <a:pt x="878" y="130"/>
                </a:lnTo>
                <a:lnTo>
                  <a:pt x="878" y="31"/>
                </a:lnTo>
                <a:lnTo>
                  <a:pt x="878" y="15"/>
                </a:lnTo>
                <a:lnTo>
                  <a:pt x="878" y="0"/>
                </a:lnTo>
                <a:lnTo>
                  <a:pt x="83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A1ACFC34-1ADD-2958-4CE2-86A4CFD1A93B}"/>
              </a:ext>
            </a:extLst>
          </p:cNvPr>
          <p:cNvSpPr>
            <a:spLocks/>
          </p:cNvSpPr>
          <p:nvPr/>
        </p:nvSpPr>
        <p:spPr bwMode="auto">
          <a:xfrm>
            <a:off x="4334034" y="5235588"/>
            <a:ext cx="603116" cy="109220"/>
          </a:xfrm>
          <a:custGeom>
            <a:avLst/>
            <a:gdLst>
              <a:gd name="T0" fmla="*/ 837 w 878"/>
              <a:gd name="T1" fmla="*/ 0 h 159"/>
              <a:gd name="T2" fmla="*/ 0 w 878"/>
              <a:gd name="T3" fmla="*/ 0 h 159"/>
              <a:gd name="T4" fmla="*/ 0 w 878"/>
              <a:gd name="T5" fmla="*/ 17 h 159"/>
              <a:gd name="T6" fmla="*/ 837 w 878"/>
              <a:gd name="T7" fmla="*/ 17 h 159"/>
              <a:gd name="T8" fmla="*/ 837 w 878"/>
              <a:gd name="T9" fmla="*/ 31 h 159"/>
              <a:gd name="T10" fmla="*/ 40 w 878"/>
              <a:gd name="T11" fmla="*/ 31 h 159"/>
              <a:gd name="T12" fmla="*/ 40 w 878"/>
              <a:gd name="T13" fmla="*/ 131 h 159"/>
              <a:gd name="T14" fmla="*/ 837 w 878"/>
              <a:gd name="T15" fmla="*/ 131 h 159"/>
              <a:gd name="T16" fmla="*/ 837 w 878"/>
              <a:gd name="T17" fmla="*/ 145 h 159"/>
              <a:gd name="T18" fmla="*/ 0 w 878"/>
              <a:gd name="T19" fmla="*/ 145 h 159"/>
              <a:gd name="T20" fmla="*/ 0 w 878"/>
              <a:gd name="T21" fmla="*/ 159 h 159"/>
              <a:gd name="T22" fmla="*/ 837 w 878"/>
              <a:gd name="T23" fmla="*/ 159 h 159"/>
              <a:gd name="T24" fmla="*/ 878 w 878"/>
              <a:gd name="T25" fmla="*/ 159 h 159"/>
              <a:gd name="T26" fmla="*/ 878 w 878"/>
              <a:gd name="T27" fmla="*/ 145 h 159"/>
              <a:gd name="T28" fmla="*/ 878 w 878"/>
              <a:gd name="T29" fmla="*/ 131 h 159"/>
              <a:gd name="T30" fmla="*/ 878 w 878"/>
              <a:gd name="T31" fmla="*/ 31 h 159"/>
              <a:gd name="T32" fmla="*/ 878 w 878"/>
              <a:gd name="T33" fmla="*/ 17 h 159"/>
              <a:gd name="T34" fmla="*/ 878 w 878"/>
              <a:gd name="T35" fmla="*/ 0 h 159"/>
              <a:gd name="T36" fmla="*/ 837 w 878"/>
              <a:gd name="T3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8" h="159">
                <a:moveTo>
                  <a:pt x="837" y="0"/>
                </a:moveTo>
                <a:lnTo>
                  <a:pt x="0" y="0"/>
                </a:lnTo>
                <a:lnTo>
                  <a:pt x="0" y="17"/>
                </a:lnTo>
                <a:lnTo>
                  <a:pt x="837" y="17"/>
                </a:lnTo>
                <a:lnTo>
                  <a:pt x="837" y="31"/>
                </a:lnTo>
                <a:lnTo>
                  <a:pt x="40" y="31"/>
                </a:lnTo>
                <a:lnTo>
                  <a:pt x="40" y="131"/>
                </a:lnTo>
                <a:lnTo>
                  <a:pt x="837" y="131"/>
                </a:lnTo>
                <a:lnTo>
                  <a:pt x="837" y="145"/>
                </a:lnTo>
                <a:lnTo>
                  <a:pt x="0" y="145"/>
                </a:lnTo>
                <a:lnTo>
                  <a:pt x="0" y="159"/>
                </a:lnTo>
                <a:lnTo>
                  <a:pt x="837" y="159"/>
                </a:lnTo>
                <a:lnTo>
                  <a:pt x="878" y="159"/>
                </a:lnTo>
                <a:lnTo>
                  <a:pt x="878" y="145"/>
                </a:lnTo>
                <a:lnTo>
                  <a:pt x="878" y="131"/>
                </a:lnTo>
                <a:lnTo>
                  <a:pt x="878" y="31"/>
                </a:lnTo>
                <a:lnTo>
                  <a:pt x="878" y="17"/>
                </a:lnTo>
                <a:lnTo>
                  <a:pt x="878" y="0"/>
                </a:lnTo>
                <a:lnTo>
                  <a:pt x="83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A87C8D5D-8D77-9C2A-357D-7A0D145CBFCE}"/>
              </a:ext>
            </a:extLst>
          </p:cNvPr>
          <p:cNvSpPr>
            <a:spLocks/>
          </p:cNvSpPr>
          <p:nvPr/>
        </p:nvSpPr>
        <p:spPr bwMode="auto">
          <a:xfrm>
            <a:off x="4292132" y="5456776"/>
            <a:ext cx="565336" cy="134637"/>
          </a:xfrm>
          <a:custGeom>
            <a:avLst/>
            <a:gdLst>
              <a:gd name="T0" fmla="*/ 785 w 823"/>
              <a:gd name="T1" fmla="*/ 0 h 196"/>
              <a:gd name="T2" fmla="*/ 0 w 823"/>
              <a:gd name="T3" fmla="*/ 0 h 196"/>
              <a:gd name="T4" fmla="*/ 0 w 823"/>
              <a:gd name="T5" fmla="*/ 19 h 196"/>
              <a:gd name="T6" fmla="*/ 785 w 823"/>
              <a:gd name="T7" fmla="*/ 19 h 196"/>
              <a:gd name="T8" fmla="*/ 785 w 823"/>
              <a:gd name="T9" fmla="*/ 38 h 196"/>
              <a:gd name="T10" fmla="*/ 38 w 823"/>
              <a:gd name="T11" fmla="*/ 38 h 196"/>
              <a:gd name="T12" fmla="*/ 38 w 823"/>
              <a:gd name="T13" fmla="*/ 161 h 196"/>
              <a:gd name="T14" fmla="*/ 785 w 823"/>
              <a:gd name="T15" fmla="*/ 161 h 196"/>
              <a:gd name="T16" fmla="*/ 785 w 823"/>
              <a:gd name="T17" fmla="*/ 177 h 196"/>
              <a:gd name="T18" fmla="*/ 0 w 823"/>
              <a:gd name="T19" fmla="*/ 177 h 196"/>
              <a:gd name="T20" fmla="*/ 0 w 823"/>
              <a:gd name="T21" fmla="*/ 196 h 196"/>
              <a:gd name="T22" fmla="*/ 785 w 823"/>
              <a:gd name="T23" fmla="*/ 196 h 196"/>
              <a:gd name="T24" fmla="*/ 823 w 823"/>
              <a:gd name="T25" fmla="*/ 196 h 196"/>
              <a:gd name="T26" fmla="*/ 823 w 823"/>
              <a:gd name="T27" fmla="*/ 177 h 196"/>
              <a:gd name="T28" fmla="*/ 823 w 823"/>
              <a:gd name="T29" fmla="*/ 161 h 196"/>
              <a:gd name="T30" fmla="*/ 823 w 823"/>
              <a:gd name="T31" fmla="*/ 38 h 196"/>
              <a:gd name="T32" fmla="*/ 823 w 823"/>
              <a:gd name="T33" fmla="*/ 19 h 196"/>
              <a:gd name="T34" fmla="*/ 823 w 823"/>
              <a:gd name="T35" fmla="*/ 0 h 196"/>
              <a:gd name="T36" fmla="*/ 785 w 823"/>
              <a:gd name="T3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3" h="196">
                <a:moveTo>
                  <a:pt x="785" y="0"/>
                </a:moveTo>
                <a:lnTo>
                  <a:pt x="0" y="0"/>
                </a:lnTo>
                <a:lnTo>
                  <a:pt x="0" y="19"/>
                </a:lnTo>
                <a:lnTo>
                  <a:pt x="785" y="19"/>
                </a:lnTo>
                <a:lnTo>
                  <a:pt x="785" y="38"/>
                </a:lnTo>
                <a:lnTo>
                  <a:pt x="38" y="38"/>
                </a:lnTo>
                <a:lnTo>
                  <a:pt x="38" y="161"/>
                </a:lnTo>
                <a:lnTo>
                  <a:pt x="785" y="161"/>
                </a:lnTo>
                <a:lnTo>
                  <a:pt x="785" y="177"/>
                </a:lnTo>
                <a:lnTo>
                  <a:pt x="0" y="177"/>
                </a:lnTo>
                <a:lnTo>
                  <a:pt x="0" y="196"/>
                </a:lnTo>
                <a:lnTo>
                  <a:pt x="785" y="196"/>
                </a:lnTo>
                <a:lnTo>
                  <a:pt x="823" y="196"/>
                </a:lnTo>
                <a:lnTo>
                  <a:pt x="823" y="177"/>
                </a:lnTo>
                <a:lnTo>
                  <a:pt x="823" y="161"/>
                </a:lnTo>
                <a:lnTo>
                  <a:pt x="823" y="38"/>
                </a:lnTo>
                <a:lnTo>
                  <a:pt x="823" y="19"/>
                </a:lnTo>
                <a:lnTo>
                  <a:pt x="823" y="0"/>
                </a:lnTo>
                <a:lnTo>
                  <a:pt x="78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BA819F10-FD0A-0A76-A830-165E1438110F}"/>
              </a:ext>
            </a:extLst>
          </p:cNvPr>
          <p:cNvSpPr>
            <a:spLocks/>
          </p:cNvSpPr>
          <p:nvPr/>
        </p:nvSpPr>
        <p:spPr bwMode="auto">
          <a:xfrm>
            <a:off x="4292132" y="5344809"/>
            <a:ext cx="602429" cy="108534"/>
          </a:xfrm>
          <a:custGeom>
            <a:avLst/>
            <a:gdLst>
              <a:gd name="T0" fmla="*/ 837 w 877"/>
              <a:gd name="T1" fmla="*/ 0 h 158"/>
              <a:gd name="T2" fmla="*/ 0 w 877"/>
              <a:gd name="T3" fmla="*/ 0 h 158"/>
              <a:gd name="T4" fmla="*/ 0 w 877"/>
              <a:gd name="T5" fmla="*/ 16 h 158"/>
              <a:gd name="T6" fmla="*/ 837 w 877"/>
              <a:gd name="T7" fmla="*/ 16 h 158"/>
              <a:gd name="T8" fmla="*/ 837 w 877"/>
              <a:gd name="T9" fmla="*/ 31 h 158"/>
              <a:gd name="T10" fmla="*/ 40 w 877"/>
              <a:gd name="T11" fmla="*/ 31 h 158"/>
              <a:gd name="T12" fmla="*/ 40 w 877"/>
              <a:gd name="T13" fmla="*/ 130 h 158"/>
              <a:gd name="T14" fmla="*/ 837 w 877"/>
              <a:gd name="T15" fmla="*/ 130 h 158"/>
              <a:gd name="T16" fmla="*/ 837 w 877"/>
              <a:gd name="T17" fmla="*/ 144 h 158"/>
              <a:gd name="T18" fmla="*/ 0 w 877"/>
              <a:gd name="T19" fmla="*/ 144 h 158"/>
              <a:gd name="T20" fmla="*/ 0 w 877"/>
              <a:gd name="T21" fmla="*/ 158 h 158"/>
              <a:gd name="T22" fmla="*/ 837 w 877"/>
              <a:gd name="T23" fmla="*/ 158 h 158"/>
              <a:gd name="T24" fmla="*/ 877 w 877"/>
              <a:gd name="T25" fmla="*/ 158 h 158"/>
              <a:gd name="T26" fmla="*/ 877 w 877"/>
              <a:gd name="T27" fmla="*/ 144 h 158"/>
              <a:gd name="T28" fmla="*/ 877 w 877"/>
              <a:gd name="T29" fmla="*/ 130 h 158"/>
              <a:gd name="T30" fmla="*/ 877 w 877"/>
              <a:gd name="T31" fmla="*/ 31 h 158"/>
              <a:gd name="T32" fmla="*/ 877 w 877"/>
              <a:gd name="T33" fmla="*/ 16 h 158"/>
              <a:gd name="T34" fmla="*/ 877 w 877"/>
              <a:gd name="T35" fmla="*/ 0 h 158"/>
              <a:gd name="T36" fmla="*/ 837 w 877"/>
              <a:gd name="T3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7" h="158">
                <a:moveTo>
                  <a:pt x="837" y="0"/>
                </a:moveTo>
                <a:lnTo>
                  <a:pt x="0" y="0"/>
                </a:lnTo>
                <a:lnTo>
                  <a:pt x="0" y="16"/>
                </a:lnTo>
                <a:lnTo>
                  <a:pt x="837" y="16"/>
                </a:lnTo>
                <a:lnTo>
                  <a:pt x="837" y="31"/>
                </a:lnTo>
                <a:lnTo>
                  <a:pt x="40" y="31"/>
                </a:lnTo>
                <a:lnTo>
                  <a:pt x="40" y="130"/>
                </a:lnTo>
                <a:lnTo>
                  <a:pt x="837" y="130"/>
                </a:lnTo>
                <a:lnTo>
                  <a:pt x="837" y="144"/>
                </a:lnTo>
                <a:lnTo>
                  <a:pt x="0" y="144"/>
                </a:lnTo>
                <a:lnTo>
                  <a:pt x="0" y="158"/>
                </a:lnTo>
                <a:lnTo>
                  <a:pt x="837" y="158"/>
                </a:lnTo>
                <a:lnTo>
                  <a:pt x="877" y="158"/>
                </a:lnTo>
                <a:lnTo>
                  <a:pt x="877" y="144"/>
                </a:lnTo>
                <a:lnTo>
                  <a:pt x="877" y="130"/>
                </a:lnTo>
                <a:lnTo>
                  <a:pt x="877" y="31"/>
                </a:lnTo>
                <a:lnTo>
                  <a:pt x="877" y="16"/>
                </a:lnTo>
                <a:lnTo>
                  <a:pt x="877" y="0"/>
                </a:lnTo>
                <a:lnTo>
                  <a:pt x="83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90F0BBE1-E39F-9CAF-BA08-2AB6B2888956}"/>
              </a:ext>
            </a:extLst>
          </p:cNvPr>
          <p:cNvSpPr>
            <a:spLocks/>
          </p:cNvSpPr>
          <p:nvPr/>
        </p:nvSpPr>
        <p:spPr bwMode="auto">
          <a:xfrm>
            <a:off x="4474166" y="5700633"/>
            <a:ext cx="602429" cy="108534"/>
          </a:xfrm>
          <a:custGeom>
            <a:avLst/>
            <a:gdLst>
              <a:gd name="T0" fmla="*/ 834 w 877"/>
              <a:gd name="T1" fmla="*/ 0 h 158"/>
              <a:gd name="T2" fmla="*/ 0 w 877"/>
              <a:gd name="T3" fmla="*/ 0 h 158"/>
              <a:gd name="T4" fmla="*/ 0 w 877"/>
              <a:gd name="T5" fmla="*/ 14 h 158"/>
              <a:gd name="T6" fmla="*/ 834 w 877"/>
              <a:gd name="T7" fmla="*/ 14 h 158"/>
              <a:gd name="T8" fmla="*/ 834 w 877"/>
              <a:gd name="T9" fmla="*/ 31 h 158"/>
              <a:gd name="T10" fmla="*/ 40 w 877"/>
              <a:gd name="T11" fmla="*/ 31 h 158"/>
              <a:gd name="T12" fmla="*/ 40 w 877"/>
              <a:gd name="T13" fmla="*/ 130 h 158"/>
              <a:gd name="T14" fmla="*/ 834 w 877"/>
              <a:gd name="T15" fmla="*/ 130 h 158"/>
              <a:gd name="T16" fmla="*/ 834 w 877"/>
              <a:gd name="T17" fmla="*/ 144 h 158"/>
              <a:gd name="T18" fmla="*/ 0 w 877"/>
              <a:gd name="T19" fmla="*/ 144 h 158"/>
              <a:gd name="T20" fmla="*/ 0 w 877"/>
              <a:gd name="T21" fmla="*/ 158 h 158"/>
              <a:gd name="T22" fmla="*/ 834 w 877"/>
              <a:gd name="T23" fmla="*/ 158 h 158"/>
              <a:gd name="T24" fmla="*/ 877 w 877"/>
              <a:gd name="T25" fmla="*/ 158 h 158"/>
              <a:gd name="T26" fmla="*/ 877 w 877"/>
              <a:gd name="T27" fmla="*/ 144 h 158"/>
              <a:gd name="T28" fmla="*/ 877 w 877"/>
              <a:gd name="T29" fmla="*/ 130 h 158"/>
              <a:gd name="T30" fmla="*/ 877 w 877"/>
              <a:gd name="T31" fmla="*/ 31 h 158"/>
              <a:gd name="T32" fmla="*/ 877 w 877"/>
              <a:gd name="T33" fmla="*/ 14 h 158"/>
              <a:gd name="T34" fmla="*/ 877 w 877"/>
              <a:gd name="T35" fmla="*/ 0 h 158"/>
              <a:gd name="T36" fmla="*/ 834 w 877"/>
              <a:gd name="T3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7" h="158">
                <a:moveTo>
                  <a:pt x="834" y="0"/>
                </a:moveTo>
                <a:lnTo>
                  <a:pt x="0" y="0"/>
                </a:lnTo>
                <a:lnTo>
                  <a:pt x="0" y="14"/>
                </a:lnTo>
                <a:lnTo>
                  <a:pt x="834" y="14"/>
                </a:lnTo>
                <a:lnTo>
                  <a:pt x="834" y="31"/>
                </a:lnTo>
                <a:lnTo>
                  <a:pt x="40" y="31"/>
                </a:lnTo>
                <a:lnTo>
                  <a:pt x="40" y="130"/>
                </a:lnTo>
                <a:lnTo>
                  <a:pt x="834" y="130"/>
                </a:lnTo>
                <a:lnTo>
                  <a:pt x="834" y="144"/>
                </a:lnTo>
                <a:lnTo>
                  <a:pt x="0" y="144"/>
                </a:lnTo>
                <a:lnTo>
                  <a:pt x="0" y="158"/>
                </a:lnTo>
                <a:lnTo>
                  <a:pt x="834" y="158"/>
                </a:lnTo>
                <a:lnTo>
                  <a:pt x="877" y="158"/>
                </a:lnTo>
                <a:lnTo>
                  <a:pt x="877" y="144"/>
                </a:lnTo>
                <a:lnTo>
                  <a:pt x="877" y="130"/>
                </a:lnTo>
                <a:lnTo>
                  <a:pt x="877" y="31"/>
                </a:lnTo>
                <a:lnTo>
                  <a:pt x="877" y="14"/>
                </a:lnTo>
                <a:lnTo>
                  <a:pt x="877" y="0"/>
                </a:lnTo>
                <a:lnTo>
                  <a:pt x="834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138">
            <a:extLst>
              <a:ext uri="{FF2B5EF4-FFF2-40B4-BE49-F238E27FC236}">
                <a16:creationId xmlns:a16="http://schemas.microsoft.com/office/drawing/2014/main" id="{0596A912-7107-9A4A-1BEC-B12DE77440EB}"/>
              </a:ext>
            </a:extLst>
          </p:cNvPr>
          <p:cNvSpPr>
            <a:spLocks/>
          </p:cNvSpPr>
          <p:nvPr/>
        </p:nvSpPr>
        <p:spPr bwMode="auto">
          <a:xfrm>
            <a:off x="1733354" y="4204521"/>
            <a:ext cx="734318" cy="734317"/>
          </a:xfrm>
          <a:custGeom>
            <a:avLst/>
            <a:gdLst>
              <a:gd name="T0" fmla="*/ 372 w 452"/>
              <a:gd name="T1" fmla="*/ 372 h 452"/>
              <a:gd name="T2" fmla="*/ 81 w 452"/>
              <a:gd name="T3" fmla="*/ 372 h 452"/>
              <a:gd name="T4" fmla="*/ 81 w 452"/>
              <a:gd name="T5" fmla="*/ 81 h 452"/>
              <a:gd name="T6" fmla="*/ 372 w 452"/>
              <a:gd name="T7" fmla="*/ 81 h 452"/>
              <a:gd name="T8" fmla="*/ 372 w 452"/>
              <a:gd name="T9" fmla="*/ 37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2">
                <a:moveTo>
                  <a:pt x="372" y="372"/>
                </a:moveTo>
                <a:cubicBezTo>
                  <a:pt x="291" y="452"/>
                  <a:pt x="161" y="452"/>
                  <a:pt x="81" y="372"/>
                </a:cubicBezTo>
                <a:cubicBezTo>
                  <a:pt x="0" y="291"/>
                  <a:pt x="0" y="161"/>
                  <a:pt x="81" y="81"/>
                </a:cubicBezTo>
                <a:cubicBezTo>
                  <a:pt x="161" y="0"/>
                  <a:pt x="291" y="0"/>
                  <a:pt x="372" y="81"/>
                </a:cubicBezTo>
                <a:cubicBezTo>
                  <a:pt x="452" y="161"/>
                  <a:pt x="452" y="291"/>
                  <a:pt x="372" y="372"/>
                </a:cubicBez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>
              <a:sym typeface="+mn-lt"/>
            </a:endParaRPr>
          </a:p>
        </p:txBody>
      </p:sp>
      <p:sp>
        <p:nvSpPr>
          <p:cNvPr id="30" name="Freeform 139">
            <a:extLst>
              <a:ext uri="{FF2B5EF4-FFF2-40B4-BE49-F238E27FC236}">
                <a16:creationId xmlns:a16="http://schemas.microsoft.com/office/drawing/2014/main" id="{3E6477E1-1D0E-DA7E-DB09-F0E236620BD9}"/>
              </a:ext>
            </a:extLst>
          </p:cNvPr>
          <p:cNvSpPr>
            <a:spLocks/>
          </p:cNvSpPr>
          <p:nvPr/>
        </p:nvSpPr>
        <p:spPr bwMode="auto">
          <a:xfrm>
            <a:off x="5044309" y="2832742"/>
            <a:ext cx="734318" cy="734317"/>
          </a:xfrm>
          <a:custGeom>
            <a:avLst/>
            <a:gdLst>
              <a:gd name="T0" fmla="*/ 372 w 452"/>
              <a:gd name="T1" fmla="*/ 372 h 452"/>
              <a:gd name="T2" fmla="*/ 80 w 452"/>
              <a:gd name="T3" fmla="*/ 372 h 452"/>
              <a:gd name="T4" fmla="*/ 80 w 452"/>
              <a:gd name="T5" fmla="*/ 81 h 452"/>
              <a:gd name="T6" fmla="*/ 372 w 452"/>
              <a:gd name="T7" fmla="*/ 81 h 452"/>
              <a:gd name="T8" fmla="*/ 372 w 452"/>
              <a:gd name="T9" fmla="*/ 37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2">
                <a:moveTo>
                  <a:pt x="372" y="372"/>
                </a:moveTo>
                <a:cubicBezTo>
                  <a:pt x="291" y="452"/>
                  <a:pt x="161" y="452"/>
                  <a:pt x="80" y="372"/>
                </a:cubicBezTo>
                <a:cubicBezTo>
                  <a:pt x="0" y="291"/>
                  <a:pt x="0" y="161"/>
                  <a:pt x="80" y="81"/>
                </a:cubicBezTo>
                <a:cubicBezTo>
                  <a:pt x="161" y="0"/>
                  <a:pt x="291" y="0"/>
                  <a:pt x="372" y="81"/>
                </a:cubicBezTo>
                <a:cubicBezTo>
                  <a:pt x="452" y="161"/>
                  <a:pt x="452" y="291"/>
                  <a:pt x="372" y="372"/>
                </a:cubicBez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>
              <a:sym typeface="+mn-lt"/>
            </a:endParaRPr>
          </a:p>
        </p:txBody>
      </p:sp>
      <p:sp>
        <p:nvSpPr>
          <p:cNvPr id="31" name="Freeform 140">
            <a:extLst>
              <a:ext uri="{FF2B5EF4-FFF2-40B4-BE49-F238E27FC236}">
                <a16:creationId xmlns:a16="http://schemas.microsoft.com/office/drawing/2014/main" id="{DE8554E2-8088-5BB4-1132-1C2E2AA75691}"/>
              </a:ext>
            </a:extLst>
          </p:cNvPr>
          <p:cNvSpPr>
            <a:spLocks/>
          </p:cNvSpPr>
          <p:nvPr/>
        </p:nvSpPr>
        <p:spPr bwMode="auto">
          <a:xfrm>
            <a:off x="3673217" y="2266033"/>
            <a:ext cx="734318" cy="734317"/>
          </a:xfrm>
          <a:custGeom>
            <a:avLst/>
            <a:gdLst>
              <a:gd name="T0" fmla="*/ 372 w 452"/>
              <a:gd name="T1" fmla="*/ 371 h 452"/>
              <a:gd name="T2" fmla="*/ 80 w 452"/>
              <a:gd name="T3" fmla="*/ 371 h 452"/>
              <a:gd name="T4" fmla="*/ 80 w 452"/>
              <a:gd name="T5" fmla="*/ 80 h 452"/>
              <a:gd name="T6" fmla="*/ 372 w 452"/>
              <a:gd name="T7" fmla="*/ 80 h 452"/>
              <a:gd name="T8" fmla="*/ 372 w 452"/>
              <a:gd name="T9" fmla="*/ 37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2">
                <a:moveTo>
                  <a:pt x="372" y="371"/>
                </a:moveTo>
                <a:cubicBezTo>
                  <a:pt x="291" y="452"/>
                  <a:pt x="161" y="452"/>
                  <a:pt x="80" y="371"/>
                </a:cubicBezTo>
                <a:cubicBezTo>
                  <a:pt x="0" y="291"/>
                  <a:pt x="0" y="160"/>
                  <a:pt x="80" y="80"/>
                </a:cubicBezTo>
                <a:cubicBezTo>
                  <a:pt x="161" y="0"/>
                  <a:pt x="291" y="0"/>
                  <a:pt x="372" y="80"/>
                </a:cubicBezTo>
                <a:cubicBezTo>
                  <a:pt x="452" y="160"/>
                  <a:pt x="452" y="291"/>
                  <a:pt x="372" y="371"/>
                </a:cubicBez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>
              <a:sym typeface="+mn-lt"/>
            </a:endParaRPr>
          </a:p>
        </p:txBody>
      </p:sp>
      <p:sp>
        <p:nvSpPr>
          <p:cNvPr id="32" name="Freeform 141">
            <a:extLst>
              <a:ext uri="{FF2B5EF4-FFF2-40B4-BE49-F238E27FC236}">
                <a16:creationId xmlns:a16="http://schemas.microsoft.com/office/drawing/2014/main" id="{759980B6-561E-69CC-DF71-2EC146836C83}"/>
              </a:ext>
            </a:extLst>
          </p:cNvPr>
          <p:cNvSpPr>
            <a:spLocks/>
          </p:cNvSpPr>
          <p:nvPr/>
        </p:nvSpPr>
        <p:spPr bwMode="auto">
          <a:xfrm>
            <a:off x="2302124" y="2832742"/>
            <a:ext cx="734318" cy="734317"/>
          </a:xfrm>
          <a:custGeom>
            <a:avLst/>
            <a:gdLst>
              <a:gd name="T0" fmla="*/ 372 w 452"/>
              <a:gd name="T1" fmla="*/ 372 h 452"/>
              <a:gd name="T2" fmla="*/ 80 w 452"/>
              <a:gd name="T3" fmla="*/ 372 h 452"/>
              <a:gd name="T4" fmla="*/ 80 w 452"/>
              <a:gd name="T5" fmla="*/ 81 h 452"/>
              <a:gd name="T6" fmla="*/ 372 w 452"/>
              <a:gd name="T7" fmla="*/ 81 h 452"/>
              <a:gd name="T8" fmla="*/ 372 w 452"/>
              <a:gd name="T9" fmla="*/ 37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2">
                <a:moveTo>
                  <a:pt x="372" y="372"/>
                </a:moveTo>
                <a:cubicBezTo>
                  <a:pt x="291" y="452"/>
                  <a:pt x="161" y="452"/>
                  <a:pt x="80" y="372"/>
                </a:cubicBezTo>
                <a:cubicBezTo>
                  <a:pt x="0" y="291"/>
                  <a:pt x="0" y="161"/>
                  <a:pt x="80" y="81"/>
                </a:cubicBezTo>
                <a:cubicBezTo>
                  <a:pt x="161" y="0"/>
                  <a:pt x="291" y="0"/>
                  <a:pt x="372" y="81"/>
                </a:cubicBezTo>
                <a:cubicBezTo>
                  <a:pt x="452" y="161"/>
                  <a:pt x="452" y="291"/>
                  <a:pt x="372" y="372"/>
                </a:cubicBez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>
              <a:sym typeface="+mn-lt"/>
            </a:endParaRPr>
          </a:p>
        </p:txBody>
      </p:sp>
      <p:sp>
        <p:nvSpPr>
          <p:cNvPr id="33" name="Freeform 142">
            <a:extLst>
              <a:ext uri="{FF2B5EF4-FFF2-40B4-BE49-F238E27FC236}">
                <a16:creationId xmlns:a16="http://schemas.microsoft.com/office/drawing/2014/main" id="{C20E238E-5178-39E1-623C-59ADB280DE2E}"/>
              </a:ext>
            </a:extLst>
          </p:cNvPr>
          <p:cNvSpPr>
            <a:spLocks/>
          </p:cNvSpPr>
          <p:nvPr/>
        </p:nvSpPr>
        <p:spPr bwMode="auto">
          <a:xfrm>
            <a:off x="5612392" y="4204521"/>
            <a:ext cx="734318" cy="734317"/>
          </a:xfrm>
          <a:custGeom>
            <a:avLst/>
            <a:gdLst>
              <a:gd name="T0" fmla="*/ 371 w 452"/>
              <a:gd name="T1" fmla="*/ 372 h 452"/>
              <a:gd name="T2" fmla="*/ 80 w 452"/>
              <a:gd name="T3" fmla="*/ 372 h 452"/>
              <a:gd name="T4" fmla="*/ 80 w 452"/>
              <a:gd name="T5" fmla="*/ 81 h 452"/>
              <a:gd name="T6" fmla="*/ 371 w 452"/>
              <a:gd name="T7" fmla="*/ 81 h 452"/>
              <a:gd name="T8" fmla="*/ 371 w 452"/>
              <a:gd name="T9" fmla="*/ 37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2">
                <a:moveTo>
                  <a:pt x="371" y="372"/>
                </a:moveTo>
                <a:cubicBezTo>
                  <a:pt x="291" y="452"/>
                  <a:pt x="161" y="452"/>
                  <a:pt x="80" y="372"/>
                </a:cubicBezTo>
                <a:cubicBezTo>
                  <a:pt x="0" y="291"/>
                  <a:pt x="0" y="161"/>
                  <a:pt x="80" y="81"/>
                </a:cubicBezTo>
                <a:cubicBezTo>
                  <a:pt x="161" y="0"/>
                  <a:pt x="291" y="0"/>
                  <a:pt x="371" y="81"/>
                </a:cubicBezTo>
                <a:cubicBezTo>
                  <a:pt x="452" y="161"/>
                  <a:pt x="452" y="291"/>
                  <a:pt x="371" y="372"/>
                </a:cubicBez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>
              <a:sym typeface="+mn-lt"/>
            </a:endParaRPr>
          </a:p>
        </p:txBody>
      </p:sp>
      <p:sp>
        <p:nvSpPr>
          <p:cNvPr id="34" name="Freeform 143">
            <a:extLst>
              <a:ext uri="{FF2B5EF4-FFF2-40B4-BE49-F238E27FC236}">
                <a16:creationId xmlns:a16="http://schemas.microsoft.com/office/drawing/2014/main" id="{D0FB3928-7B5A-08D9-8BB8-F96D081DC203}"/>
              </a:ext>
            </a:extLst>
          </p:cNvPr>
          <p:cNvSpPr>
            <a:spLocks/>
          </p:cNvSpPr>
          <p:nvPr/>
        </p:nvSpPr>
        <p:spPr bwMode="auto">
          <a:xfrm>
            <a:off x="5867926" y="3471577"/>
            <a:ext cx="528929" cy="529615"/>
          </a:xfrm>
          <a:custGeom>
            <a:avLst/>
            <a:gdLst>
              <a:gd name="T0" fmla="*/ 268 w 326"/>
              <a:gd name="T1" fmla="*/ 268 h 326"/>
              <a:gd name="T2" fmla="*/ 58 w 326"/>
              <a:gd name="T3" fmla="*/ 268 h 326"/>
              <a:gd name="T4" fmla="*/ 58 w 326"/>
              <a:gd name="T5" fmla="*/ 58 h 326"/>
              <a:gd name="T6" fmla="*/ 268 w 326"/>
              <a:gd name="T7" fmla="*/ 58 h 326"/>
              <a:gd name="T8" fmla="*/ 268 w 326"/>
              <a:gd name="T9" fmla="*/ 26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326">
                <a:moveTo>
                  <a:pt x="268" y="268"/>
                </a:moveTo>
                <a:cubicBezTo>
                  <a:pt x="210" y="326"/>
                  <a:pt x="116" y="326"/>
                  <a:pt x="58" y="268"/>
                </a:cubicBezTo>
                <a:cubicBezTo>
                  <a:pt x="0" y="210"/>
                  <a:pt x="0" y="116"/>
                  <a:pt x="58" y="58"/>
                </a:cubicBezTo>
                <a:cubicBezTo>
                  <a:pt x="116" y="0"/>
                  <a:pt x="210" y="0"/>
                  <a:pt x="268" y="58"/>
                </a:cubicBezTo>
                <a:cubicBezTo>
                  <a:pt x="326" y="116"/>
                  <a:pt x="326" y="210"/>
                  <a:pt x="268" y="268"/>
                </a:cubicBezTo>
              </a:path>
            </a:pathLst>
          </a:custGeom>
          <a:solidFill>
            <a:schemeClr val="bg1"/>
          </a:solidFill>
          <a:ln>
            <a:solidFill>
              <a:srgbClr val="50C8F2"/>
            </a:solidFill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 144">
            <a:extLst>
              <a:ext uri="{FF2B5EF4-FFF2-40B4-BE49-F238E27FC236}">
                <a16:creationId xmlns:a16="http://schemas.microsoft.com/office/drawing/2014/main" id="{74C1BB27-CD4E-D6CB-7F6F-8C219A7F8D6F}"/>
              </a:ext>
            </a:extLst>
          </p:cNvPr>
          <p:cNvSpPr>
            <a:spLocks/>
          </p:cNvSpPr>
          <p:nvPr/>
        </p:nvSpPr>
        <p:spPr bwMode="auto">
          <a:xfrm>
            <a:off x="4634905" y="2257790"/>
            <a:ext cx="527555" cy="528241"/>
          </a:xfrm>
          <a:custGeom>
            <a:avLst/>
            <a:gdLst>
              <a:gd name="T0" fmla="*/ 268 w 325"/>
              <a:gd name="T1" fmla="*/ 268 h 325"/>
              <a:gd name="T2" fmla="*/ 58 w 325"/>
              <a:gd name="T3" fmla="*/ 268 h 325"/>
              <a:gd name="T4" fmla="*/ 58 w 325"/>
              <a:gd name="T5" fmla="*/ 58 h 325"/>
              <a:gd name="T6" fmla="*/ 268 w 325"/>
              <a:gd name="T7" fmla="*/ 58 h 325"/>
              <a:gd name="T8" fmla="*/ 268 w 325"/>
              <a:gd name="T9" fmla="*/ 26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25">
                <a:moveTo>
                  <a:pt x="268" y="268"/>
                </a:moveTo>
                <a:cubicBezTo>
                  <a:pt x="210" y="325"/>
                  <a:pt x="116" y="325"/>
                  <a:pt x="58" y="268"/>
                </a:cubicBezTo>
                <a:cubicBezTo>
                  <a:pt x="0" y="210"/>
                  <a:pt x="0" y="116"/>
                  <a:pt x="58" y="58"/>
                </a:cubicBezTo>
                <a:cubicBezTo>
                  <a:pt x="116" y="0"/>
                  <a:pt x="210" y="0"/>
                  <a:pt x="268" y="58"/>
                </a:cubicBezTo>
                <a:cubicBezTo>
                  <a:pt x="325" y="116"/>
                  <a:pt x="325" y="210"/>
                  <a:pt x="268" y="26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0C8F2"/>
            </a:solidFill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145">
            <a:extLst>
              <a:ext uri="{FF2B5EF4-FFF2-40B4-BE49-F238E27FC236}">
                <a16:creationId xmlns:a16="http://schemas.microsoft.com/office/drawing/2014/main" id="{8BD0A27E-D79F-5062-B586-F36A2ED6F438}"/>
              </a:ext>
            </a:extLst>
          </p:cNvPr>
          <p:cNvSpPr>
            <a:spLocks/>
          </p:cNvSpPr>
          <p:nvPr/>
        </p:nvSpPr>
        <p:spPr bwMode="auto">
          <a:xfrm>
            <a:off x="2903179" y="2248173"/>
            <a:ext cx="527555" cy="529615"/>
          </a:xfrm>
          <a:custGeom>
            <a:avLst/>
            <a:gdLst>
              <a:gd name="T0" fmla="*/ 267 w 325"/>
              <a:gd name="T1" fmla="*/ 268 h 326"/>
              <a:gd name="T2" fmla="*/ 57 w 325"/>
              <a:gd name="T3" fmla="*/ 268 h 326"/>
              <a:gd name="T4" fmla="*/ 57 w 325"/>
              <a:gd name="T5" fmla="*/ 58 h 326"/>
              <a:gd name="T6" fmla="*/ 267 w 325"/>
              <a:gd name="T7" fmla="*/ 58 h 326"/>
              <a:gd name="T8" fmla="*/ 267 w 325"/>
              <a:gd name="T9" fmla="*/ 26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26">
                <a:moveTo>
                  <a:pt x="267" y="268"/>
                </a:moveTo>
                <a:cubicBezTo>
                  <a:pt x="209" y="326"/>
                  <a:pt x="115" y="326"/>
                  <a:pt x="57" y="268"/>
                </a:cubicBezTo>
                <a:cubicBezTo>
                  <a:pt x="0" y="210"/>
                  <a:pt x="0" y="116"/>
                  <a:pt x="57" y="58"/>
                </a:cubicBezTo>
                <a:cubicBezTo>
                  <a:pt x="115" y="0"/>
                  <a:pt x="209" y="0"/>
                  <a:pt x="267" y="58"/>
                </a:cubicBezTo>
                <a:cubicBezTo>
                  <a:pt x="325" y="116"/>
                  <a:pt x="325" y="210"/>
                  <a:pt x="267" y="26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0C8F2"/>
            </a:solidFill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146">
            <a:extLst>
              <a:ext uri="{FF2B5EF4-FFF2-40B4-BE49-F238E27FC236}">
                <a16:creationId xmlns:a16="http://schemas.microsoft.com/office/drawing/2014/main" id="{021BD7C2-BFCA-7E1E-7FA1-B6BDBA82DE23}"/>
              </a:ext>
            </a:extLst>
          </p:cNvPr>
          <p:cNvSpPr>
            <a:spLocks/>
          </p:cNvSpPr>
          <p:nvPr/>
        </p:nvSpPr>
        <p:spPr bwMode="auto">
          <a:xfrm>
            <a:off x="1645428" y="3440666"/>
            <a:ext cx="528241" cy="528241"/>
          </a:xfrm>
          <a:custGeom>
            <a:avLst/>
            <a:gdLst>
              <a:gd name="T0" fmla="*/ 267 w 325"/>
              <a:gd name="T1" fmla="*/ 267 h 325"/>
              <a:gd name="T2" fmla="*/ 58 w 325"/>
              <a:gd name="T3" fmla="*/ 267 h 325"/>
              <a:gd name="T4" fmla="*/ 58 w 325"/>
              <a:gd name="T5" fmla="*/ 58 h 325"/>
              <a:gd name="T6" fmla="*/ 267 w 325"/>
              <a:gd name="T7" fmla="*/ 58 h 325"/>
              <a:gd name="T8" fmla="*/ 267 w 325"/>
              <a:gd name="T9" fmla="*/ 26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25">
                <a:moveTo>
                  <a:pt x="267" y="267"/>
                </a:moveTo>
                <a:cubicBezTo>
                  <a:pt x="210" y="325"/>
                  <a:pt x="116" y="325"/>
                  <a:pt x="58" y="267"/>
                </a:cubicBezTo>
                <a:cubicBezTo>
                  <a:pt x="0" y="209"/>
                  <a:pt x="0" y="116"/>
                  <a:pt x="58" y="58"/>
                </a:cubicBezTo>
                <a:cubicBezTo>
                  <a:pt x="116" y="0"/>
                  <a:pt x="210" y="0"/>
                  <a:pt x="267" y="58"/>
                </a:cubicBezTo>
                <a:cubicBezTo>
                  <a:pt x="325" y="116"/>
                  <a:pt x="325" y="209"/>
                  <a:pt x="267" y="267"/>
                </a:cubicBezTo>
              </a:path>
            </a:pathLst>
          </a:custGeom>
          <a:solidFill>
            <a:schemeClr val="bg1"/>
          </a:solidFill>
          <a:ln>
            <a:solidFill>
              <a:srgbClr val="50C8F2"/>
            </a:solidFill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Freeform 147">
            <a:extLst>
              <a:ext uri="{FF2B5EF4-FFF2-40B4-BE49-F238E27FC236}">
                <a16:creationId xmlns:a16="http://schemas.microsoft.com/office/drawing/2014/main" id="{305A724A-9DBE-8353-0997-3D8D07F9F9C0}"/>
              </a:ext>
            </a:extLst>
          </p:cNvPr>
          <p:cNvSpPr>
            <a:spLocks noEditPoints="1"/>
          </p:cNvSpPr>
          <p:nvPr/>
        </p:nvSpPr>
        <p:spPr bwMode="auto">
          <a:xfrm>
            <a:off x="2553586" y="3036562"/>
            <a:ext cx="231392" cy="320494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148">
            <a:extLst>
              <a:ext uri="{FF2B5EF4-FFF2-40B4-BE49-F238E27FC236}">
                <a16:creationId xmlns:a16="http://schemas.microsoft.com/office/drawing/2014/main" id="{8BD465F2-5AB4-1D09-2898-654FC45E86D7}"/>
              </a:ext>
            </a:extLst>
          </p:cNvPr>
          <p:cNvSpPr>
            <a:spLocks noEditPoints="1"/>
          </p:cNvSpPr>
          <p:nvPr/>
        </p:nvSpPr>
        <p:spPr bwMode="auto">
          <a:xfrm>
            <a:off x="5869923" y="4465498"/>
            <a:ext cx="220754" cy="246022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0" name="Freeform 149">
            <a:extLst>
              <a:ext uri="{FF2B5EF4-FFF2-40B4-BE49-F238E27FC236}">
                <a16:creationId xmlns:a16="http://schemas.microsoft.com/office/drawing/2014/main" id="{B3FA9577-05DA-0010-22F3-C0F2F3BAE81C}"/>
              </a:ext>
            </a:extLst>
          </p:cNvPr>
          <p:cNvSpPr>
            <a:spLocks noEditPoints="1"/>
          </p:cNvSpPr>
          <p:nvPr/>
        </p:nvSpPr>
        <p:spPr bwMode="auto">
          <a:xfrm>
            <a:off x="1841408" y="3564327"/>
            <a:ext cx="149449" cy="277938"/>
          </a:xfrm>
          <a:custGeom>
            <a:avLst/>
            <a:gdLst>
              <a:gd name="connsiteX0" fmla="*/ 66037 w 314468"/>
              <a:gd name="connsiteY0" fmla="*/ 439963 h 584830"/>
              <a:gd name="connsiteX1" fmla="*/ 248309 w 314468"/>
              <a:gd name="connsiteY1" fmla="*/ 439963 h 584830"/>
              <a:gd name="connsiteX2" fmla="*/ 248309 w 314468"/>
              <a:gd name="connsiteY2" fmla="*/ 500581 h 584830"/>
              <a:gd name="connsiteX3" fmla="*/ 229322 w 314468"/>
              <a:gd name="connsiteY3" fmla="*/ 519524 h 584830"/>
              <a:gd name="connsiteX4" fmla="*/ 85024 w 314468"/>
              <a:gd name="connsiteY4" fmla="*/ 519524 h 584830"/>
              <a:gd name="connsiteX5" fmla="*/ 66037 w 314468"/>
              <a:gd name="connsiteY5" fmla="*/ 500581 h 584830"/>
              <a:gd name="connsiteX6" fmla="*/ 66037 w 314468"/>
              <a:gd name="connsiteY6" fmla="*/ 344319 h 584830"/>
              <a:gd name="connsiteX7" fmla="*/ 248309 w 314468"/>
              <a:gd name="connsiteY7" fmla="*/ 344319 h 584830"/>
              <a:gd name="connsiteX8" fmla="*/ 248309 w 314468"/>
              <a:gd name="connsiteY8" fmla="*/ 409625 h 584830"/>
              <a:gd name="connsiteX9" fmla="*/ 66037 w 314468"/>
              <a:gd name="connsiteY9" fmla="*/ 409625 h 584830"/>
              <a:gd name="connsiteX10" fmla="*/ 66037 w 314468"/>
              <a:gd name="connsiteY10" fmla="*/ 248065 h 584830"/>
              <a:gd name="connsiteX11" fmla="*/ 248309 w 314468"/>
              <a:gd name="connsiteY11" fmla="*/ 248065 h 584830"/>
              <a:gd name="connsiteX12" fmla="*/ 248309 w 314468"/>
              <a:gd name="connsiteY12" fmla="*/ 313249 h 584830"/>
              <a:gd name="connsiteX13" fmla="*/ 66037 w 314468"/>
              <a:gd name="connsiteY13" fmla="*/ 313249 h 584830"/>
              <a:gd name="connsiteX14" fmla="*/ 85024 w 314468"/>
              <a:gd name="connsiteY14" fmla="*/ 138044 h 584830"/>
              <a:gd name="connsiteX15" fmla="*/ 229322 w 314468"/>
              <a:gd name="connsiteY15" fmla="*/ 138044 h 584830"/>
              <a:gd name="connsiteX16" fmla="*/ 248309 w 314468"/>
              <a:gd name="connsiteY16" fmla="*/ 156993 h 584830"/>
              <a:gd name="connsiteX17" fmla="*/ 248309 w 314468"/>
              <a:gd name="connsiteY17" fmla="*/ 216874 h 584830"/>
              <a:gd name="connsiteX18" fmla="*/ 66037 w 314468"/>
              <a:gd name="connsiteY18" fmla="*/ 216874 h 584830"/>
              <a:gd name="connsiteX19" fmla="*/ 66037 w 314468"/>
              <a:gd name="connsiteY19" fmla="*/ 156993 h 584830"/>
              <a:gd name="connsiteX20" fmla="*/ 85024 w 314468"/>
              <a:gd name="connsiteY20" fmla="*/ 138044 h 584830"/>
              <a:gd name="connsiteX21" fmla="*/ 85073 w 314468"/>
              <a:gd name="connsiteY21" fmla="*/ 102402 h 584830"/>
              <a:gd name="connsiteX22" fmla="*/ 30383 w 314468"/>
              <a:gd name="connsiteY22" fmla="*/ 157016 h 584830"/>
              <a:gd name="connsiteX23" fmla="*/ 30383 w 314468"/>
              <a:gd name="connsiteY23" fmla="*/ 500633 h 584830"/>
              <a:gd name="connsiteX24" fmla="*/ 85073 w 314468"/>
              <a:gd name="connsiteY24" fmla="*/ 554489 h 584830"/>
              <a:gd name="connsiteX25" fmla="*/ 229395 w 314468"/>
              <a:gd name="connsiteY25" fmla="*/ 554489 h 584830"/>
              <a:gd name="connsiteX26" fmla="*/ 284085 w 314468"/>
              <a:gd name="connsiteY26" fmla="*/ 500633 h 584830"/>
              <a:gd name="connsiteX27" fmla="*/ 284085 w 314468"/>
              <a:gd name="connsiteY27" fmla="*/ 157016 h 584830"/>
              <a:gd name="connsiteX28" fmla="*/ 229395 w 314468"/>
              <a:gd name="connsiteY28" fmla="*/ 102402 h 584830"/>
              <a:gd name="connsiteX29" fmla="*/ 100265 w 314468"/>
              <a:gd name="connsiteY29" fmla="*/ 0 h 584830"/>
              <a:gd name="connsiteX30" fmla="*/ 214203 w 314468"/>
              <a:gd name="connsiteY30" fmla="*/ 0 h 584830"/>
              <a:gd name="connsiteX31" fmla="*/ 229395 w 314468"/>
              <a:gd name="connsiteY31" fmla="*/ 15170 h 584830"/>
              <a:gd name="connsiteX32" fmla="*/ 229395 w 314468"/>
              <a:gd name="connsiteY32" fmla="*/ 72061 h 584830"/>
              <a:gd name="connsiteX33" fmla="*/ 314468 w 314468"/>
              <a:gd name="connsiteY33" fmla="*/ 157016 h 584830"/>
              <a:gd name="connsiteX34" fmla="*/ 314468 w 314468"/>
              <a:gd name="connsiteY34" fmla="*/ 500633 h 584830"/>
              <a:gd name="connsiteX35" fmla="*/ 229395 w 314468"/>
              <a:gd name="connsiteY35" fmla="*/ 584830 h 584830"/>
              <a:gd name="connsiteX36" fmla="*/ 85073 w 314468"/>
              <a:gd name="connsiteY36" fmla="*/ 584830 h 584830"/>
              <a:gd name="connsiteX37" fmla="*/ 0 w 314468"/>
              <a:gd name="connsiteY37" fmla="*/ 500633 h 584830"/>
              <a:gd name="connsiteX38" fmla="*/ 0 w 314468"/>
              <a:gd name="connsiteY38" fmla="*/ 157016 h 584830"/>
              <a:gd name="connsiteX39" fmla="*/ 85073 w 314468"/>
              <a:gd name="connsiteY39" fmla="*/ 72061 h 584830"/>
              <a:gd name="connsiteX40" fmla="*/ 85073 w 314468"/>
              <a:gd name="connsiteY40" fmla="*/ 15170 h 584830"/>
              <a:gd name="connsiteX41" fmla="*/ 100265 w 314468"/>
              <a:gd name="connsiteY41" fmla="*/ 0 h 58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14468" h="584830">
                <a:moveTo>
                  <a:pt x="66037" y="439963"/>
                </a:moveTo>
                <a:lnTo>
                  <a:pt x="248309" y="439963"/>
                </a:lnTo>
                <a:lnTo>
                  <a:pt x="248309" y="500581"/>
                </a:lnTo>
                <a:cubicBezTo>
                  <a:pt x="248309" y="510432"/>
                  <a:pt x="239955" y="519524"/>
                  <a:pt x="229322" y="519524"/>
                </a:cubicBezTo>
                <a:lnTo>
                  <a:pt x="85024" y="519524"/>
                </a:lnTo>
                <a:cubicBezTo>
                  <a:pt x="74391" y="519524"/>
                  <a:pt x="66037" y="510432"/>
                  <a:pt x="66037" y="500581"/>
                </a:cubicBezTo>
                <a:close/>
                <a:moveTo>
                  <a:pt x="66037" y="344319"/>
                </a:moveTo>
                <a:lnTo>
                  <a:pt x="248309" y="344319"/>
                </a:lnTo>
                <a:lnTo>
                  <a:pt x="248309" y="409625"/>
                </a:lnTo>
                <a:lnTo>
                  <a:pt x="66037" y="409625"/>
                </a:lnTo>
                <a:close/>
                <a:moveTo>
                  <a:pt x="66037" y="248065"/>
                </a:moveTo>
                <a:lnTo>
                  <a:pt x="248309" y="248065"/>
                </a:lnTo>
                <a:lnTo>
                  <a:pt x="248309" y="313249"/>
                </a:lnTo>
                <a:lnTo>
                  <a:pt x="66037" y="313249"/>
                </a:lnTo>
                <a:close/>
                <a:moveTo>
                  <a:pt x="85024" y="138044"/>
                </a:moveTo>
                <a:lnTo>
                  <a:pt x="229322" y="138044"/>
                </a:lnTo>
                <a:cubicBezTo>
                  <a:pt x="239955" y="138044"/>
                  <a:pt x="248309" y="146382"/>
                  <a:pt x="248309" y="156993"/>
                </a:cubicBezTo>
                <a:lnTo>
                  <a:pt x="248309" y="216874"/>
                </a:lnTo>
                <a:lnTo>
                  <a:pt x="66037" y="216874"/>
                </a:lnTo>
                <a:lnTo>
                  <a:pt x="66037" y="156993"/>
                </a:lnTo>
                <a:cubicBezTo>
                  <a:pt x="66037" y="146382"/>
                  <a:pt x="74391" y="138044"/>
                  <a:pt x="85024" y="138044"/>
                </a:cubicBezTo>
                <a:close/>
                <a:moveTo>
                  <a:pt x="85073" y="102402"/>
                </a:moveTo>
                <a:cubicBezTo>
                  <a:pt x="54690" y="102402"/>
                  <a:pt x="30383" y="127434"/>
                  <a:pt x="30383" y="157016"/>
                </a:cubicBezTo>
                <a:lnTo>
                  <a:pt x="30383" y="500633"/>
                </a:lnTo>
                <a:cubicBezTo>
                  <a:pt x="30383" y="530216"/>
                  <a:pt x="54690" y="554489"/>
                  <a:pt x="85073" y="554489"/>
                </a:cubicBezTo>
                <a:lnTo>
                  <a:pt x="229395" y="554489"/>
                </a:lnTo>
                <a:cubicBezTo>
                  <a:pt x="259018" y="554489"/>
                  <a:pt x="284085" y="530216"/>
                  <a:pt x="284085" y="500633"/>
                </a:cubicBezTo>
                <a:lnTo>
                  <a:pt x="284085" y="157016"/>
                </a:lnTo>
                <a:cubicBezTo>
                  <a:pt x="284085" y="127434"/>
                  <a:pt x="259018" y="102402"/>
                  <a:pt x="229395" y="102402"/>
                </a:cubicBezTo>
                <a:close/>
                <a:moveTo>
                  <a:pt x="100265" y="0"/>
                </a:moveTo>
                <a:lnTo>
                  <a:pt x="214203" y="0"/>
                </a:lnTo>
                <a:cubicBezTo>
                  <a:pt x="222558" y="0"/>
                  <a:pt x="229395" y="6827"/>
                  <a:pt x="229395" y="15170"/>
                </a:cubicBezTo>
                <a:lnTo>
                  <a:pt x="229395" y="72061"/>
                </a:lnTo>
                <a:cubicBezTo>
                  <a:pt x="275729" y="72061"/>
                  <a:pt x="314468" y="110746"/>
                  <a:pt x="314468" y="157016"/>
                </a:cubicBezTo>
                <a:lnTo>
                  <a:pt x="314468" y="500633"/>
                </a:lnTo>
                <a:cubicBezTo>
                  <a:pt x="314468" y="546904"/>
                  <a:pt x="275729" y="584830"/>
                  <a:pt x="229395" y="584830"/>
                </a:cubicBezTo>
                <a:lnTo>
                  <a:pt x="85073" y="584830"/>
                </a:lnTo>
                <a:cubicBezTo>
                  <a:pt x="37979" y="584830"/>
                  <a:pt x="0" y="546904"/>
                  <a:pt x="0" y="500633"/>
                </a:cubicBezTo>
                <a:lnTo>
                  <a:pt x="0" y="157016"/>
                </a:lnTo>
                <a:cubicBezTo>
                  <a:pt x="0" y="110746"/>
                  <a:pt x="37979" y="72061"/>
                  <a:pt x="85073" y="72061"/>
                </a:cubicBezTo>
                <a:lnTo>
                  <a:pt x="85073" y="15170"/>
                </a:lnTo>
                <a:cubicBezTo>
                  <a:pt x="85073" y="6827"/>
                  <a:pt x="91910" y="0"/>
                  <a:pt x="100265" y="0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638" indent="-5540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Freeform 150">
            <a:extLst>
              <a:ext uri="{FF2B5EF4-FFF2-40B4-BE49-F238E27FC236}">
                <a16:creationId xmlns:a16="http://schemas.microsoft.com/office/drawing/2014/main" id="{3D4A94C7-188B-0604-A021-A785C81776BD}"/>
              </a:ext>
            </a:extLst>
          </p:cNvPr>
          <p:cNvSpPr>
            <a:spLocks noEditPoints="1"/>
          </p:cNvSpPr>
          <p:nvPr/>
        </p:nvSpPr>
        <p:spPr bwMode="auto">
          <a:xfrm>
            <a:off x="3051583" y="2354910"/>
            <a:ext cx="227404" cy="277938"/>
          </a:xfrm>
          <a:custGeom>
            <a:avLst/>
            <a:gdLst>
              <a:gd name="T0" fmla="*/ 36 w 79"/>
              <a:gd name="T1" fmla="*/ 27 h 97"/>
              <a:gd name="T2" fmla="*/ 40 w 79"/>
              <a:gd name="T3" fmla="*/ 1 h 97"/>
              <a:gd name="T4" fmla="*/ 46 w 79"/>
              <a:gd name="T5" fmla="*/ 5 h 97"/>
              <a:gd name="T6" fmla="*/ 41 w 79"/>
              <a:gd name="T7" fmla="*/ 27 h 97"/>
              <a:gd name="T8" fmla="*/ 39 w 79"/>
              <a:gd name="T9" fmla="*/ 27 h 97"/>
              <a:gd name="T10" fmla="*/ 36 w 79"/>
              <a:gd name="T11" fmla="*/ 27 h 97"/>
              <a:gd name="T12" fmla="*/ 38 w 79"/>
              <a:gd name="T13" fmla="*/ 67 h 97"/>
              <a:gd name="T14" fmla="*/ 34 w 79"/>
              <a:gd name="T15" fmla="*/ 58 h 97"/>
              <a:gd name="T16" fmla="*/ 29 w 79"/>
              <a:gd name="T17" fmla="*/ 64 h 97"/>
              <a:gd name="T18" fmla="*/ 38 w 79"/>
              <a:gd name="T19" fmla="*/ 67 h 97"/>
              <a:gd name="T20" fmla="*/ 41 w 79"/>
              <a:gd name="T21" fmla="*/ 67 h 97"/>
              <a:gd name="T22" fmla="*/ 46 w 79"/>
              <a:gd name="T23" fmla="*/ 58 h 97"/>
              <a:gd name="T24" fmla="*/ 50 w 79"/>
              <a:gd name="T25" fmla="*/ 64 h 97"/>
              <a:gd name="T26" fmla="*/ 41 w 79"/>
              <a:gd name="T27" fmla="*/ 67 h 97"/>
              <a:gd name="T28" fmla="*/ 40 w 79"/>
              <a:gd name="T29" fmla="*/ 94 h 97"/>
              <a:gd name="T30" fmla="*/ 25 w 79"/>
              <a:gd name="T31" fmla="*/ 96 h 97"/>
              <a:gd name="T32" fmla="*/ 16 w 79"/>
              <a:gd name="T33" fmla="*/ 89 h 97"/>
              <a:gd name="T34" fmla="*/ 10 w 79"/>
              <a:gd name="T35" fmla="*/ 81 h 97"/>
              <a:gd name="T36" fmla="*/ 5 w 79"/>
              <a:gd name="T37" fmla="*/ 72 h 97"/>
              <a:gd name="T38" fmla="*/ 0 w 79"/>
              <a:gd name="T39" fmla="*/ 55 h 97"/>
              <a:gd name="T40" fmla="*/ 7 w 79"/>
              <a:gd name="T41" fmla="*/ 37 h 97"/>
              <a:gd name="T42" fmla="*/ 22 w 79"/>
              <a:gd name="T43" fmla="*/ 30 h 97"/>
              <a:gd name="T44" fmla="*/ 40 w 79"/>
              <a:gd name="T45" fmla="*/ 31 h 97"/>
              <a:gd name="T46" fmla="*/ 57 w 79"/>
              <a:gd name="T47" fmla="*/ 30 h 97"/>
              <a:gd name="T48" fmla="*/ 72 w 79"/>
              <a:gd name="T49" fmla="*/ 37 h 97"/>
              <a:gd name="T50" fmla="*/ 79 w 79"/>
              <a:gd name="T51" fmla="*/ 55 h 97"/>
              <a:gd name="T52" fmla="*/ 74 w 79"/>
              <a:gd name="T53" fmla="*/ 72 h 97"/>
              <a:gd name="T54" fmla="*/ 69 w 79"/>
              <a:gd name="T55" fmla="*/ 81 h 97"/>
              <a:gd name="T56" fmla="*/ 63 w 79"/>
              <a:gd name="T57" fmla="*/ 89 h 97"/>
              <a:gd name="T58" fmla="*/ 54 w 79"/>
              <a:gd name="T59" fmla="*/ 96 h 97"/>
              <a:gd name="T60" fmla="*/ 40 w 79"/>
              <a:gd name="T61" fmla="*/ 94 h 97"/>
              <a:gd name="T62" fmla="*/ 29 w 79"/>
              <a:gd name="T63" fmla="*/ 86 h 97"/>
              <a:gd name="T64" fmla="*/ 24 w 79"/>
              <a:gd name="T65" fmla="*/ 82 h 97"/>
              <a:gd name="T66" fmla="*/ 19 w 79"/>
              <a:gd name="T67" fmla="*/ 75 h 97"/>
              <a:gd name="T68" fmla="*/ 15 w 79"/>
              <a:gd name="T69" fmla="*/ 68 h 97"/>
              <a:gd name="T70" fmla="*/ 11 w 79"/>
              <a:gd name="T71" fmla="*/ 56 h 97"/>
              <a:gd name="T72" fmla="*/ 16 w 79"/>
              <a:gd name="T73" fmla="*/ 45 h 97"/>
              <a:gd name="T74" fmla="*/ 25 w 79"/>
              <a:gd name="T75" fmla="*/ 40 h 97"/>
              <a:gd name="T76" fmla="*/ 39 w 79"/>
              <a:gd name="T77" fmla="*/ 41 h 97"/>
              <a:gd name="T78" fmla="*/ 40 w 79"/>
              <a:gd name="T79" fmla="*/ 41 h 97"/>
              <a:gd name="T80" fmla="*/ 40 w 79"/>
              <a:gd name="T81" fmla="*/ 41 h 97"/>
              <a:gd name="T82" fmla="*/ 54 w 79"/>
              <a:gd name="T83" fmla="*/ 40 h 97"/>
              <a:gd name="T84" fmla="*/ 63 w 79"/>
              <a:gd name="T85" fmla="*/ 45 h 97"/>
              <a:gd name="T86" fmla="*/ 68 w 79"/>
              <a:gd name="T87" fmla="*/ 56 h 97"/>
              <a:gd name="T88" fmla="*/ 64 w 79"/>
              <a:gd name="T89" fmla="*/ 68 h 97"/>
              <a:gd name="T90" fmla="*/ 60 w 79"/>
              <a:gd name="T91" fmla="*/ 75 h 97"/>
              <a:gd name="T92" fmla="*/ 55 w 79"/>
              <a:gd name="T93" fmla="*/ 82 h 97"/>
              <a:gd name="T94" fmla="*/ 50 w 79"/>
              <a:gd name="T95" fmla="*/ 86 h 97"/>
              <a:gd name="T96" fmla="*/ 41 w 79"/>
              <a:gd name="T97" fmla="*/ 83 h 97"/>
              <a:gd name="T98" fmla="*/ 40 w 79"/>
              <a:gd name="T99" fmla="*/ 83 h 97"/>
              <a:gd name="T100" fmla="*/ 38 w 79"/>
              <a:gd name="T101" fmla="*/ 83 h 97"/>
              <a:gd name="T102" fmla="*/ 29 w 79"/>
              <a:gd name="T103" fmla="*/ 86 h 97"/>
              <a:gd name="T104" fmla="*/ 43 w 79"/>
              <a:gd name="T105" fmla="*/ 15 h 97"/>
              <a:gd name="T106" fmla="*/ 45 w 79"/>
              <a:gd name="T107" fmla="*/ 13 h 97"/>
              <a:gd name="T108" fmla="*/ 65 w 79"/>
              <a:gd name="T109" fmla="*/ 10 h 97"/>
              <a:gd name="T110" fmla="*/ 44 w 79"/>
              <a:gd name="T111" fmla="*/ 20 h 97"/>
              <a:gd name="T112" fmla="*/ 59 w 79"/>
              <a:gd name="T113" fmla="*/ 23 h 97"/>
              <a:gd name="T114" fmla="*/ 78 w 79"/>
              <a:gd name="T115" fmla="*/ 11 h 97"/>
              <a:gd name="T116" fmla="*/ 54 w 79"/>
              <a:gd name="T117" fmla="*/ 3 h 97"/>
              <a:gd name="T118" fmla="*/ 43 w 79"/>
              <a:gd name="T119" fmla="*/ 1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" h="97">
                <a:moveTo>
                  <a:pt x="36" y="27"/>
                </a:moveTo>
                <a:cubicBezTo>
                  <a:pt x="33" y="18"/>
                  <a:pt x="30" y="8"/>
                  <a:pt x="40" y="1"/>
                </a:cubicBezTo>
                <a:cubicBezTo>
                  <a:pt x="46" y="5"/>
                  <a:pt x="46" y="5"/>
                  <a:pt x="46" y="5"/>
                </a:cubicBezTo>
                <a:cubicBezTo>
                  <a:pt x="38" y="11"/>
                  <a:pt x="39" y="20"/>
                  <a:pt x="41" y="27"/>
                </a:cubicBezTo>
                <a:cubicBezTo>
                  <a:pt x="40" y="27"/>
                  <a:pt x="40" y="27"/>
                  <a:pt x="39" y="27"/>
                </a:cubicBezTo>
                <a:cubicBezTo>
                  <a:pt x="38" y="27"/>
                  <a:pt x="37" y="27"/>
                  <a:pt x="36" y="27"/>
                </a:cubicBezTo>
                <a:close/>
                <a:moveTo>
                  <a:pt x="38" y="67"/>
                </a:moveTo>
                <a:cubicBezTo>
                  <a:pt x="38" y="67"/>
                  <a:pt x="38" y="59"/>
                  <a:pt x="34" y="58"/>
                </a:cubicBezTo>
                <a:cubicBezTo>
                  <a:pt x="30" y="58"/>
                  <a:pt x="28" y="62"/>
                  <a:pt x="29" y="64"/>
                </a:cubicBezTo>
                <a:cubicBezTo>
                  <a:pt x="30" y="66"/>
                  <a:pt x="38" y="67"/>
                  <a:pt x="38" y="67"/>
                </a:cubicBezTo>
                <a:close/>
                <a:moveTo>
                  <a:pt x="41" y="67"/>
                </a:moveTo>
                <a:cubicBezTo>
                  <a:pt x="41" y="67"/>
                  <a:pt x="42" y="59"/>
                  <a:pt x="46" y="58"/>
                </a:cubicBezTo>
                <a:cubicBezTo>
                  <a:pt x="50" y="58"/>
                  <a:pt x="52" y="62"/>
                  <a:pt x="50" y="64"/>
                </a:cubicBezTo>
                <a:cubicBezTo>
                  <a:pt x="49" y="66"/>
                  <a:pt x="41" y="67"/>
                  <a:pt x="41" y="67"/>
                </a:cubicBezTo>
                <a:close/>
                <a:moveTo>
                  <a:pt x="40" y="94"/>
                </a:moveTo>
                <a:cubicBezTo>
                  <a:pt x="33" y="97"/>
                  <a:pt x="29" y="97"/>
                  <a:pt x="25" y="96"/>
                </a:cubicBezTo>
                <a:cubicBezTo>
                  <a:pt x="21" y="95"/>
                  <a:pt x="19" y="93"/>
                  <a:pt x="16" y="89"/>
                </a:cubicBezTo>
                <a:cubicBezTo>
                  <a:pt x="14" y="86"/>
                  <a:pt x="12" y="83"/>
                  <a:pt x="10" y="81"/>
                </a:cubicBezTo>
                <a:cubicBezTo>
                  <a:pt x="8" y="78"/>
                  <a:pt x="7" y="75"/>
                  <a:pt x="5" y="72"/>
                </a:cubicBezTo>
                <a:cubicBezTo>
                  <a:pt x="3" y="67"/>
                  <a:pt x="0" y="61"/>
                  <a:pt x="0" y="55"/>
                </a:cubicBezTo>
                <a:cubicBezTo>
                  <a:pt x="0" y="48"/>
                  <a:pt x="1" y="42"/>
                  <a:pt x="7" y="37"/>
                </a:cubicBezTo>
                <a:cubicBezTo>
                  <a:pt x="11" y="33"/>
                  <a:pt x="16" y="31"/>
                  <a:pt x="22" y="30"/>
                </a:cubicBezTo>
                <a:cubicBezTo>
                  <a:pt x="27" y="29"/>
                  <a:pt x="33" y="29"/>
                  <a:pt x="40" y="31"/>
                </a:cubicBezTo>
                <a:cubicBezTo>
                  <a:pt x="46" y="29"/>
                  <a:pt x="52" y="29"/>
                  <a:pt x="57" y="30"/>
                </a:cubicBezTo>
                <a:cubicBezTo>
                  <a:pt x="63" y="31"/>
                  <a:pt x="68" y="33"/>
                  <a:pt x="72" y="37"/>
                </a:cubicBezTo>
                <a:cubicBezTo>
                  <a:pt x="78" y="42"/>
                  <a:pt x="79" y="48"/>
                  <a:pt x="79" y="55"/>
                </a:cubicBezTo>
                <a:cubicBezTo>
                  <a:pt x="79" y="61"/>
                  <a:pt x="76" y="67"/>
                  <a:pt x="74" y="72"/>
                </a:cubicBezTo>
                <a:cubicBezTo>
                  <a:pt x="72" y="75"/>
                  <a:pt x="71" y="78"/>
                  <a:pt x="69" y="81"/>
                </a:cubicBezTo>
                <a:cubicBezTo>
                  <a:pt x="67" y="83"/>
                  <a:pt x="65" y="86"/>
                  <a:pt x="63" y="89"/>
                </a:cubicBezTo>
                <a:cubicBezTo>
                  <a:pt x="60" y="93"/>
                  <a:pt x="58" y="95"/>
                  <a:pt x="54" y="96"/>
                </a:cubicBezTo>
                <a:cubicBezTo>
                  <a:pt x="50" y="97"/>
                  <a:pt x="46" y="97"/>
                  <a:pt x="40" y="94"/>
                </a:cubicBezTo>
                <a:close/>
                <a:moveTo>
                  <a:pt x="29" y="86"/>
                </a:moveTo>
                <a:cubicBezTo>
                  <a:pt x="27" y="86"/>
                  <a:pt x="26" y="84"/>
                  <a:pt x="24" y="82"/>
                </a:cubicBezTo>
                <a:cubicBezTo>
                  <a:pt x="22" y="80"/>
                  <a:pt x="21" y="77"/>
                  <a:pt x="19" y="75"/>
                </a:cubicBezTo>
                <a:cubicBezTo>
                  <a:pt x="18" y="73"/>
                  <a:pt x="17" y="71"/>
                  <a:pt x="15" y="68"/>
                </a:cubicBezTo>
                <a:cubicBezTo>
                  <a:pt x="13" y="64"/>
                  <a:pt x="12" y="60"/>
                  <a:pt x="11" y="56"/>
                </a:cubicBezTo>
                <a:cubicBezTo>
                  <a:pt x="11" y="52"/>
                  <a:pt x="12" y="48"/>
                  <a:pt x="16" y="45"/>
                </a:cubicBezTo>
                <a:cubicBezTo>
                  <a:pt x="18" y="42"/>
                  <a:pt x="21" y="41"/>
                  <a:pt x="25" y="40"/>
                </a:cubicBezTo>
                <a:cubicBezTo>
                  <a:pt x="29" y="40"/>
                  <a:pt x="34" y="40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5" y="40"/>
                  <a:pt x="50" y="40"/>
                  <a:pt x="54" y="40"/>
                </a:cubicBezTo>
                <a:cubicBezTo>
                  <a:pt x="58" y="41"/>
                  <a:pt x="61" y="42"/>
                  <a:pt x="63" y="45"/>
                </a:cubicBezTo>
                <a:cubicBezTo>
                  <a:pt x="67" y="48"/>
                  <a:pt x="68" y="52"/>
                  <a:pt x="68" y="56"/>
                </a:cubicBezTo>
                <a:cubicBezTo>
                  <a:pt x="67" y="60"/>
                  <a:pt x="66" y="64"/>
                  <a:pt x="64" y="68"/>
                </a:cubicBezTo>
                <a:cubicBezTo>
                  <a:pt x="62" y="71"/>
                  <a:pt x="61" y="73"/>
                  <a:pt x="60" y="75"/>
                </a:cubicBezTo>
                <a:cubicBezTo>
                  <a:pt x="58" y="77"/>
                  <a:pt x="57" y="80"/>
                  <a:pt x="55" y="82"/>
                </a:cubicBezTo>
                <a:cubicBezTo>
                  <a:pt x="53" y="84"/>
                  <a:pt x="52" y="86"/>
                  <a:pt x="50" y="86"/>
                </a:cubicBezTo>
                <a:cubicBezTo>
                  <a:pt x="48" y="87"/>
                  <a:pt x="45" y="86"/>
                  <a:pt x="41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4" y="86"/>
                  <a:pt x="31" y="87"/>
                  <a:pt x="29" y="86"/>
                </a:cubicBezTo>
                <a:close/>
                <a:moveTo>
                  <a:pt x="43" y="15"/>
                </a:moveTo>
                <a:cubicBezTo>
                  <a:pt x="44" y="14"/>
                  <a:pt x="44" y="14"/>
                  <a:pt x="45" y="13"/>
                </a:cubicBezTo>
                <a:cubicBezTo>
                  <a:pt x="52" y="11"/>
                  <a:pt x="65" y="10"/>
                  <a:pt x="65" y="10"/>
                </a:cubicBezTo>
                <a:cubicBezTo>
                  <a:pt x="58" y="12"/>
                  <a:pt x="49" y="15"/>
                  <a:pt x="44" y="20"/>
                </a:cubicBezTo>
                <a:cubicBezTo>
                  <a:pt x="47" y="22"/>
                  <a:pt x="51" y="25"/>
                  <a:pt x="59" y="23"/>
                </a:cubicBezTo>
                <a:cubicBezTo>
                  <a:pt x="68" y="22"/>
                  <a:pt x="78" y="11"/>
                  <a:pt x="78" y="11"/>
                </a:cubicBezTo>
                <a:cubicBezTo>
                  <a:pt x="78" y="11"/>
                  <a:pt x="62" y="0"/>
                  <a:pt x="54" y="3"/>
                </a:cubicBezTo>
                <a:cubicBezTo>
                  <a:pt x="48" y="5"/>
                  <a:pt x="44" y="11"/>
                  <a:pt x="43" y="15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Freeform 151">
            <a:extLst>
              <a:ext uri="{FF2B5EF4-FFF2-40B4-BE49-F238E27FC236}">
                <a16:creationId xmlns:a16="http://schemas.microsoft.com/office/drawing/2014/main" id="{25BC3BBC-40E3-FC0D-C457-6E082ED31053}"/>
              </a:ext>
            </a:extLst>
          </p:cNvPr>
          <p:cNvSpPr>
            <a:spLocks noEditPoints="1"/>
          </p:cNvSpPr>
          <p:nvPr/>
        </p:nvSpPr>
        <p:spPr bwMode="auto">
          <a:xfrm>
            <a:off x="5280914" y="3003125"/>
            <a:ext cx="288031" cy="360441"/>
          </a:xfrm>
          <a:custGeom>
            <a:avLst/>
            <a:gdLst>
              <a:gd name="T0" fmla="*/ 49 w 83"/>
              <a:gd name="T1" fmla="*/ 71 h 104"/>
              <a:gd name="T2" fmla="*/ 43 w 83"/>
              <a:gd name="T3" fmla="*/ 71 h 104"/>
              <a:gd name="T4" fmla="*/ 60 w 83"/>
              <a:gd name="T5" fmla="*/ 99 h 104"/>
              <a:gd name="T6" fmla="*/ 69 w 83"/>
              <a:gd name="T7" fmla="*/ 104 h 104"/>
              <a:gd name="T8" fmla="*/ 77 w 83"/>
              <a:gd name="T9" fmla="*/ 69 h 104"/>
              <a:gd name="T10" fmla="*/ 78 w 83"/>
              <a:gd name="T11" fmla="*/ 27 h 104"/>
              <a:gd name="T12" fmla="*/ 52 w 83"/>
              <a:gd name="T13" fmla="*/ 35 h 104"/>
              <a:gd name="T14" fmla="*/ 32 w 83"/>
              <a:gd name="T15" fmla="*/ 38 h 104"/>
              <a:gd name="T16" fmla="*/ 24 w 83"/>
              <a:gd name="T17" fmla="*/ 37 h 104"/>
              <a:gd name="T18" fmla="*/ 8 w 83"/>
              <a:gd name="T19" fmla="*/ 54 h 104"/>
              <a:gd name="T20" fmla="*/ 12 w 83"/>
              <a:gd name="T21" fmla="*/ 90 h 104"/>
              <a:gd name="T22" fmla="*/ 20 w 83"/>
              <a:gd name="T23" fmla="*/ 104 h 104"/>
              <a:gd name="T24" fmla="*/ 41 w 83"/>
              <a:gd name="T25" fmla="*/ 104 h 104"/>
              <a:gd name="T26" fmla="*/ 42 w 83"/>
              <a:gd name="T27" fmla="*/ 0 h 104"/>
              <a:gd name="T28" fmla="*/ 59 w 83"/>
              <a:gd name="T29" fmla="*/ 17 h 104"/>
              <a:gd name="T30" fmla="*/ 42 w 83"/>
              <a:gd name="T31" fmla="*/ 35 h 104"/>
              <a:gd name="T32" fmla="*/ 25 w 83"/>
              <a:gd name="T33" fmla="*/ 17 h 104"/>
              <a:gd name="T34" fmla="*/ 42 w 83"/>
              <a:gd name="T35" fmla="*/ 0 h 104"/>
              <a:gd name="T36" fmla="*/ 52 w 83"/>
              <a:gd name="T37" fmla="*/ 17 h 104"/>
              <a:gd name="T38" fmla="*/ 42 w 83"/>
              <a:gd name="T39" fmla="*/ 27 h 104"/>
              <a:gd name="T40" fmla="*/ 32 w 83"/>
              <a:gd name="T41" fmla="*/ 17 h 104"/>
              <a:gd name="T42" fmla="*/ 42 w 83"/>
              <a:gd name="T43" fmla="*/ 8 h 104"/>
              <a:gd name="T44" fmla="*/ 41 w 83"/>
              <a:gd name="T45" fmla="*/ 57 h 104"/>
              <a:gd name="T46" fmla="*/ 41 w 83"/>
              <a:gd name="T47" fmla="*/ 85 h 104"/>
              <a:gd name="T48" fmla="*/ 41 w 83"/>
              <a:gd name="T49" fmla="*/ 57 h 104"/>
              <a:gd name="T50" fmla="*/ 21 w 83"/>
              <a:gd name="T51" fmla="*/ 54 h 104"/>
              <a:gd name="T52" fmla="*/ 29 w 83"/>
              <a:gd name="T53" fmla="*/ 48 h 104"/>
              <a:gd name="T54" fmla="*/ 33 w 83"/>
              <a:gd name="T55" fmla="*/ 53 h 104"/>
              <a:gd name="T56" fmla="*/ 27 w 83"/>
              <a:gd name="T57" fmla="*/ 54 h 104"/>
              <a:gd name="T58" fmla="*/ 25 w 83"/>
              <a:gd name="T59" fmla="*/ 57 h 104"/>
              <a:gd name="T60" fmla="*/ 62 w 83"/>
              <a:gd name="T61" fmla="*/ 57 h 104"/>
              <a:gd name="T62" fmla="*/ 58 w 83"/>
              <a:gd name="T63" fmla="*/ 55 h 104"/>
              <a:gd name="T64" fmla="*/ 54 w 83"/>
              <a:gd name="T65" fmla="*/ 53 h 104"/>
              <a:gd name="T66" fmla="*/ 49 w 83"/>
              <a:gd name="T67" fmla="*/ 49 h 104"/>
              <a:gd name="T68" fmla="*/ 59 w 83"/>
              <a:gd name="T69" fmla="*/ 50 h 104"/>
              <a:gd name="T70" fmla="*/ 62 w 83"/>
              <a:gd name="T71" fmla="*/ 57 h 104"/>
              <a:gd name="T72" fmla="*/ 39 w 83"/>
              <a:gd name="T73" fmla="*/ 71 h 104"/>
              <a:gd name="T74" fmla="*/ 33 w 83"/>
              <a:gd name="T75" fmla="*/ 7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3" name="Freeform 152">
            <a:extLst>
              <a:ext uri="{FF2B5EF4-FFF2-40B4-BE49-F238E27FC236}">
                <a16:creationId xmlns:a16="http://schemas.microsoft.com/office/drawing/2014/main" id="{6D71C27F-DC35-B918-1CAB-A11E90EE40D5}"/>
              </a:ext>
            </a:extLst>
          </p:cNvPr>
          <p:cNvSpPr>
            <a:spLocks noEditPoints="1"/>
          </p:cNvSpPr>
          <p:nvPr/>
        </p:nvSpPr>
        <p:spPr bwMode="auto">
          <a:xfrm>
            <a:off x="3881072" y="2484973"/>
            <a:ext cx="318605" cy="305732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4" name="Freeform 153">
            <a:extLst>
              <a:ext uri="{FF2B5EF4-FFF2-40B4-BE49-F238E27FC236}">
                <a16:creationId xmlns:a16="http://schemas.microsoft.com/office/drawing/2014/main" id="{1F77D5B3-63C0-7DD2-A056-9878282273EF}"/>
              </a:ext>
            </a:extLst>
          </p:cNvPr>
          <p:cNvSpPr>
            <a:spLocks noEditPoints="1"/>
          </p:cNvSpPr>
          <p:nvPr/>
        </p:nvSpPr>
        <p:spPr bwMode="auto">
          <a:xfrm>
            <a:off x="4776869" y="2408867"/>
            <a:ext cx="235383" cy="230064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Freeform 154">
            <a:extLst>
              <a:ext uri="{FF2B5EF4-FFF2-40B4-BE49-F238E27FC236}">
                <a16:creationId xmlns:a16="http://schemas.microsoft.com/office/drawing/2014/main" id="{FB5449A8-4C35-582F-7BAE-D7D5C635C1F4}"/>
              </a:ext>
            </a:extLst>
          </p:cNvPr>
          <p:cNvSpPr>
            <a:spLocks noEditPoints="1"/>
          </p:cNvSpPr>
          <p:nvPr/>
        </p:nvSpPr>
        <p:spPr bwMode="auto">
          <a:xfrm>
            <a:off x="6030549" y="3605914"/>
            <a:ext cx="220754" cy="26729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Freeform 155">
            <a:extLst>
              <a:ext uri="{FF2B5EF4-FFF2-40B4-BE49-F238E27FC236}">
                <a16:creationId xmlns:a16="http://schemas.microsoft.com/office/drawing/2014/main" id="{3FE081AD-E5B3-9884-9FA7-573992F37C03}"/>
              </a:ext>
            </a:extLst>
          </p:cNvPr>
          <p:cNvSpPr>
            <a:spLocks noEditPoints="1"/>
          </p:cNvSpPr>
          <p:nvPr/>
        </p:nvSpPr>
        <p:spPr bwMode="auto">
          <a:xfrm>
            <a:off x="1943643" y="4375815"/>
            <a:ext cx="313737" cy="393598"/>
          </a:xfrm>
          <a:custGeom>
            <a:avLst/>
            <a:gdLst>
              <a:gd name="T0" fmla="*/ 228 w 228"/>
              <a:gd name="T1" fmla="*/ 76 h 286"/>
              <a:gd name="T2" fmla="*/ 186 w 228"/>
              <a:gd name="T3" fmla="*/ 103 h 286"/>
              <a:gd name="T4" fmla="*/ 0 w 228"/>
              <a:gd name="T5" fmla="*/ 76 h 286"/>
              <a:gd name="T6" fmla="*/ 65 w 228"/>
              <a:gd name="T7" fmla="*/ 278 h 286"/>
              <a:gd name="T8" fmla="*/ 72 w 228"/>
              <a:gd name="T9" fmla="*/ 282 h 286"/>
              <a:gd name="T10" fmla="*/ 153 w 228"/>
              <a:gd name="T11" fmla="*/ 282 h 286"/>
              <a:gd name="T12" fmla="*/ 160 w 228"/>
              <a:gd name="T13" fmla="*/ 278 h 286"/>
              <a:gd name="T14" fmla="*/ 212 w 228"/>
              <a:gd name="T15" fmla="*/ 147 h 286"/>
              <a:gd name="T16" fmla="*/ 165 w 228"/>
              <a:gd name="T17" fmla="*/ 169 h 286"/>
              <a:gd name="T18" fmla="*/ 176 w 228"/>
              <a:gd name="T19" fmla="*/ 174 h 286"/>
              <a:gd name="T20" fmla="*/ 180 w 228"/>
              <a:gd name="T21" fmla="*/ 191 h 286"/>
              <a:gd name="T22" fmla="*/ 176 w 228"/>
              <a:gd name="T23" fmla="*/ 201 h 286"/>
              <a:gd name="T24" fmla="*/ 148 w 228"/>
              <a:gd name="T25" fmla="*/ 206 h 286"/>
              <a:gd name="T26" fmla="*/ 137 w 228"/>
              <a:gd name="T27" fmla="*/ 201 h 286"/>
              <a:gd name="T28" fmla="*/ 133 w 228"/>
              <a:gd name="T29" fmla="*/ 184 h 286"/>
              <a:gd name="T30" fmla="*/ 137 w 228"/>
              <a:gd name="T31" fmla="*/ 174 h 286"/>
              <a:gd name="T32" fmla="*/ 165 w 228"/>
              <a:gd name="T33" fmla="*/ 178 h 286"/>
              <a:gd name="T34" fmla="*/ 172 w 228"/>
              <a:gd name="T35" fmla="*/ 184 h 286"/>
              <a:gd name="T36" fmla="*/ 170 w 228"/>
              <a:gd name="T37" fmla="*/ 195 h 286"/>
              <a:gd name="T38" fmla="*/ 165 w 228"/>
              <a:gd name="T39" fmla="*/ 197 h 286"/>
              <a:gd name="T40" fmla="*/ 143 w 228"/>
              <a:gd name="T41" fmla="*/ 195 h 286"/>
              <a:gd name="T42" fmla="*/ 141 w 228"/>
              <a:gd name="T43" fmla="*/ 191 h 286"/>
              <a:gd name="T44" fmla="*/ 143 w 228"/>
              <a:gd name="T45" fmla="*/ 180 h 286"/>
              <a:gd name="T46" fmla="*/ 148 w 228"/>
              <a:gd name="T47" fmla="*/ 178 h 286"/>
              <a:gd name="T48" fmla="*/ 60 w 228"/>
              <a:gd name="T49" fmla="*/ 170 h 286"/>
              <a:gd name="T50" fmla="*/ 96 w 228"/>
              <a:gd name="T51" fmla="*/ 183 h 286"/>
              <a:gd name="T52" fmla="*/ 82 w 228"/>
              <a:gd name="T53" fmla="*/ 205 h 286"/>
              <a:gd name="T54" fmla="*/ 46 w 228"/>
              <a:gd name="T55" fmla="*/ 192 h 286"/>
              <a:gd name="T56" fmla="*/ 60 w 228"/>
              <a:gd name="T57" fmla="*/ 170 h 286"/>
              <a:gd name="T58" fmla="*/ 39 w 228"/>
              <a:gd name="T59" fmla="*/ 139 h 286"/>
              <a:gd name="T60" fmla="*/ 120 w 228"/>
              <a:gd name="T61" fmla="*/ 157 h 286"/>
              <a:gd name="T62" fmla="*/ 114 w 228"/>
              <a:gd name="T63" fmla="*/ 158 h 286"/>
              <a:gd name="T64" fmla="*/ 139 w 228"/>
              <a:gd name="T65" fmla="*/ 158 h 286"/>
              <a:gd name="T66" fmla="*/ 186 w 228"/>
              <a:gd name="T67" fmla="*/ 140 h 286"/>
              <a:gd name="T68" fmla="*/ 139 w 228"/>
              <a:gd name="T69" fmla="*/ 158 h 286"/>
              <a:gd name="T70" fmla="*/ 145 w 228"/>
              <a:gd name="T71" fmla="*/ 257 h 286"/>
              <a:gd name="T72" fmla="*/ 119 w 228"/>
              <a:gd name="T73" fmla="*/ 258 h 286"/>
              <a:gd name="T74" fmla="*/ 97 w 228"/>
              <a:gd name="T75" fmla="*/ 258 h 286"/>
              <a:gd name="T76" fmla="*/ 80 w 228"/>
              <a:gd name="T77" fmla="*/ 256 h 286"/>
              <a:gd name="T78" fmla="*/ 97 w 228"/>
              <a:gd name="T79" fmla="*/ 217 h 286"/>
              <a:gd name="T80" fmla="*/ 100 w 228"/>
              <a:gd name="T81" fmla="*/ 215 h 286"/>
              <a:gd name="T82" fmla="*/ 119 w 228"/>
              <a:gd name="T83" fmla="*/ 199 h 286"/>
              <a:gd name="T84" fmla="*/ 129 w 228"/>
              <a:gd name="T85" fmla="*/ 217 h 286"/>
              <a:gd name="T86" fmla="*/ 169 w 228"/>
              <a:gd name="T87" fmla="*/ 217 h 286"/>
              <a:gd name="T88" fmla="*/ 187 w 228"/>
              <a:gd name="T89" fmla="*/ 166 h 286"/>
              <a:gd name="T90" fmla="*/ 134 w 228"/>
              <a:gd name="T91" fmla="*/ 209 h 286"/>
              <a:gd name="T92" fmla="*/ 124 w 228"/>
              <a:gd name="T93" fmla="*/ 191 h 286"/>
              <a:gd name="T94" fmla="*/ 107 w 228"/>
              <a:gd name="T95" fmla="*/ 191 h 286"/>
              <a:gd name="T96" fmla="*/ 103 w 228"/>
              <a:gd name="T97" fmla="*/ 193 h 286"/>
              <a:gd name="T98" fmla="*/ 41 w 228"/>
              <a:gd name="T99" fmla="*/ 209 h 286"/>
              <a:gd name="T100" fmla="*/ 114 w 228"/>
              <a:gd name="T101" fmla="*/ 16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8" h="286">
                <a:moveTo>
                  <a:pt x="212" y="147"/>
                </a:moveTo>
                <a:cubicBezTo>
                  <a:pt x="228" y="76"/>
                  <a:pt x="228" y="76"/>
                  <a:pt x="228" y="76"/>
                </a:cubicBezTo>
                <a:cubicBezTo>
                  <a:pt x="221" y="77"/>
                  <a:pt x="213" y="78"/>
                  <a:pt x="206" y="77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4" y="74"/>
                  <a:pt x="184" y="74"/>
                  <a:pt x="184" y="74"/>
                </a:cubicBezTo>
                <a:cubicBezTo>
                  <a:pt x="123" y="57"/>
                  <a:pt x="64" y="0"/>
                  <a:pt x="0" y="76"/>
                </a:cubicBezTo>
                <a:cubicBezTo>
                  <a:pt x="5" y="102"/>
                  <a:pt x="19" y="187"/>
                  <a:pt x="27" y="211"/>
                </a:cubicBezTo>
                <a:cubicBezTo>
                  <a:pt x="35" y="238"/>
                  <a:pt x="48" y="260"/>
                  <a:pt x="65" y="278"/>
                </a:cubicBezTo>
                <a:cubicBezTo>
                  <a:pt x="68" y="281"/>
                  <a:pt x="68" y="281"/>
                  <a:pt x="68" y="281"/>
                </a:cubicBezTo>
                <a:cubicBezTo>
                  <a:pt x="72" y="282"/>
                  <a:pt x="72" y="282"/>
                  <a:pt x="72" y="282"/>
                </a:cubicBezTo>
                <a:cubicBezTo>
                  <a:pt x="80" y="283"/>
                  <a:pt x="87" y="284"/>
                  <a:pt x="95" y="284"/>
                </a:cubicBezTo>
                <a:cubicBezTo>
                  <a:pt x="114" y="286"/>
                  <a:pt x="132" y="285"/>
                  <a:pt x="153" y="282"/>
                </a:cubicBezTo>
                <a:cubicBezTo>
                  <a:pt x="158" y="281"/>
                  <a:pt x="158" y="281"/>
                  <a:pt x="158" y="281"/>
                </a:cubicBezTo>
                <a:cubicBezTo>
                  <a:pt x="160" y="278"/>
                  <a:pt x="160" y="278"/>
                  <a:pt x="160" y="278"/>
                </a:cubicBezTo>
                <a:cubicBezTo>
                  <a:pt x="177" y="261"/>
                  <a:pt x="190" y="238"/>
                  <a:pt x="199" y="211"/>
                </a:cubicBezTo>
                <a:cubicBezTo>
                  <a:pt x="206" y="192"/>
                  <a:pt x="210" y="170"/>
                  <a:pt x="212" y="147"/>
                </a:cubicBezTo>
                <a:close/>
                <a:moveTo>
                  <a:pt x="148" y="169"/>
                </a:moveTo>
                <a:cubicBezTo>
                  <a:pt x="165" y="169"/>
                  <a:pt x="165" y="169"/>
                  <a:pt x="165" y="169"/>
                </a:cubicBezTo>
                <a:cubicBezTo>
                  <a:pt x="169" y="169"/>
                  <a:pt x="173" y="171"/>
                  <a:pt x="176" y="174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79" y="177"/>
                  <a:pt x="180" y="180"/>
                  <a:pt x="180" y="184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0" y="195"/>
                  <a:pt x="179" y="199"/>
                  <a:pt x="176" y="201"/>
                </a:cubicBezTo>
                <a:cubicBezTo>
                  <a:pt x="176" y="201"/>
                  <a:pt x="176" y="201"/>
                  <a:pt x="176" y="201"/>
                </a:cubicBezTo>
                <a:cubicBezTo>
                  <a:pt x="173" y="204"/>
                  <a:pt x="169" y="206"/>
                  <a:pt x="165" y="206"/>
                </a:cubicBezTo>
                <a:cubicBezTo>
                  <a:pt x="148" y="206"/>
                  <a:pt x="148" y="206"/>
                  <a:pt x="148" y="206"/>
                </a:cubicBezTo>
                <a:cubicBezTo>
                  <a:pt x="144" y="206"/>
                  <a:pt x="140" y="204"/>
                  <a:pt x="137" y="201"/>
                </a:cubicBezTo>
                <a:cubicBezTo>
                  <a:pt x="137" y="201"/>
                  <a:pt x="137" y="201"/>
                  <a:pt x="137" y="201"/>
                </a:cubicBezTo>
                <a:cubicBezTo>
                  <a:pt x="135" y="198"/>
                  <a:pt x="133" y="195"/>
                  <a:pt x="133" y="191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33" y="180"/>
                  <a:pt x="135" y="177"/>
                  <a:pt x="137" y="174"/>
                </a:cubicBezTo>
                <a:cubicBezTo>
                  <a:pt x="137" y="174"/>
                  <a:pt x="137" y="174"/>
                  <a:pt x="137" y="174"/>
                </a:cubicBezTo>
                <a:cubicBezTo>
                  <a:pt x="140" y="171"/>
                  <a:pt x="144" y="169"/>
                  <a:pt x="148" y="169"/>
                </a:cubicBezTo>
                <a:close/>
                <a:moveTo>
                  <a:pt x="165" y="178"/>
                </a:moveTo>
                <a:cubicBezTo>
                  <a:pt x="167" y="178"/>
                  <a:pt x="169" y="179"/>
                  <a:pt x="170" y="180"/>
                </a:cubicBezTo>
                <a:cubicBezTo>
                  <a:pt x="171" y="181"/>
                  <a:pt x="172" y="183"/>
                  <a:pt x="172" y="184"/>
                </a:cubicBezTo>
                <a:cubicBezTo>
                  <a:pt x="172" y="191"/>
                  <a:pt x="172" y="191"/>
                  <a:pt x="172" y="191"/>
                </a:cubicBezTo>
                <a:cubicBezTo>
                  <a:pt x="172" y="192"/>
                  <a:pt x="171" y="194"/>
                  <a:pt x="170" y="195"/>
                </a:cubicBezTo>
                <a:cubicBezTo>
                  <a:pt x="170" y="195"/>
                  <a:pt x="170" y="195"/>
                  <a:pt x="170" y="195"/>
                </a:cubicBezTo>
                <a:cubicBezTo>
                  <a:pt x="169" y="196"/>
                  <a:pt x="167" y="197"/>
                  <a:pt x="165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6" y="197"/>
                  <a:pt x="144" y="196"/>
                  <a:pt x="143" y="195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42" y="194"/>
                  <a:pt x="141" y="192"/>
                  <a:pt x="141" y="191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41" y="183"/>
                  <a:pt x="142" y="181"/>
                  <a:pt x="143" y="180"/>
                </a:cubicBezTo>
                <a:cubicBezTo>
                  <a:pt x="143" y="180"/>
                  <a:pt x="143" y="180"/>
                  <a:pt x="143" y="180"/>
                </a:cubicBezTo>
                <a:cubicBezTo>
                  <a:pt x="144" y="179"/>
                  <a:pt x="146" y="178"/>
                  <a:pt x="148" y="178"/>
                </a:cubicBezTo>
                <a:cubicBezTo>
                  <a:pt x="165" y="178"/>
                  <a:pt x="165" y="178"/>
                  <a:pt x="165" y="178"/>
                </a:cubicBezTo>
                <a:close/>
                <a:moveTo>
                  <a:pt x="60" y="170"/>
                </a:moveTo>
                <a:cubicBezTo>
                  <a:pt x="82" y="170"/>
                  <a:pt x="82" y="170"/>
                  <a:pt x="82" y="170"/>
                </a:cubicBezTo>
                <a:cubicBezTo>
                  <a:pt x="90" y="170"/>
                  <a:pt x="96" y="176"/>
                  <a:pt x="96" y="183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96" y="199"/>
                  <a:pt x="90" y="205"/>
                  <a:pt x="82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52" y="205"/>
                  <a:pt x="46" y="199"/>
                  <a:pt x="46" y="192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76"/>
                  <a:pt x="52" y="170"/>
                  <a:pt x="60" y="170"/>
                </a:cubicBezTo>
                <a:close/>
                <a:moveTo>
                  <a:pt x="41" y="158"/>
                </a:moveTo>
                <a:cubicBezTo>
                  <a:pt x="40" y="151"/>
                  <a:pt x="40" y="145"/>
                  <a:pt x="39" y="139"/>
                </a:cubicBezTo>
                <a:cubicBezTo>
                  <a:pt x="69" y="154"/>
                  <a:pt x="105" y="151"/>
                  <a:pt x="133" y="143"/>
                </a:cubicBezTo>
                <a:cubicBezTo>
                  <a:pt x="129" y="148"/>
                  <a:pt x="125" y="153"/>
                  <a:pt x="120" y="157"/>
                </a:cubicBezTo>
                <a:cubicBezTo>
                  <a:pt x="121" y="158"/>
                  <a:pt x="121" y="158"/>
                  <a:pt x="121" y="158"/>
                </a:cubicBezTo>
                <a:cubicBezTo>
                  <a:pt x="114" y="158"/>
                  <a:pt x="114" y="158"/>
                  <a:pt x="114" y="158"/>
                </a:cubicBezTo>
                <a:cubicBezTo>
                  <a:pt x="41" y="158"/>
                  <a:pt x="41" y="158"/>
                  <a:pt x="41" y="158"/>
                </a:cubicBezTo>
                <a:close/>
                <a:moveTo>
                  <a:pt x="139" y="158"/>
                </a:moveTo>
                <a:cubicBezTo>
                  <a:pt x="151" y="153"/>
                  <a:pt x="164" y="145"/>
                  <a:pt x="169" y="134"/>
                </a:cubicBezTo>
                <a:cubicBezTo>
                  <a:pt x="173" y="133"/>
                  <a:pt x="183" y="140"/>
                  <a:pt x="186" y="140"/>
                </a:cubicBezTo>
                <a:cubicBezTo>
                  <a:pt x="186" y="145"/>
                  <a:pt x="185" y="151"/>
                  <a:pt x="185" y="158"/>
                </a:cubicBezTo>
                <a:cubicBezTo>
                  <a:pt x="139" y="158"/>
                  <a:pt x="139" y="158"/>
                  <a:pt x="139" y="158"/>
                </a:cubicBezTo>
                <a:close/>
                <a:moveTo>
                  <a:pt x="169" y="217"/>
                </a:moveTo>
                <a:cubicBezTo>
                  <a:pt x="163" y="232"/>
                  <a:pt x="155" y="246"/>
                  <a:pt x="145" y="257"/>
                </a:cubicBezTo>
                <a:cubicBezTo>
                  <a:pt x="136" y="258"/>
                  <a:pt x="128" y="258"/>
                  <a:pt x="119" y="258"/>
                </a:cubicBezTo>
                <a:cubicBezTo>
                  <a:pt x="119" y="258"/>
                  <a:pt x="119" y="258"/>
                  <a:pt x="119" y="258"/>
                </a:cubicBezTo>
                <a:cubicBezTo>
                  <a:pt x="115" y="258"/>
                  <a:pt x="111" y="258"/>
                  <a:pt x="107" y="258"/>
                </a:cubicBezTo>
                <a:cubicBezTo>
                  <a:pt x="104" y="258"/>
                  <a:pt x="100" y="258"/>
                  <a:pt x="97" y="258"/>
                </a:cubicBezTo>
                <a:cubicBezTo>
                  <a:pt x="95" y="258"/>
                  <a:pt x="95" y="258"/>
                  <a:pt x="95" y="258"/>
                </a:cubicBezTo>
                <a:cubicBezTo>
                  <a:pt x="90" y="257"/>
                  <a:pt x="85" y="257"/>
                  <a:pt x="80" y="256"/>
                </a:cubicBezTo>
                <a:cubicBezTo>
                  <a:pt x="70" y="245"/>
                  <a:pt x="63" y="232"/>
                  <a:pt x="57" y="217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17"/>
                  <a:pt x="99" y="217"/>
                  <a:pt x="99" y="217"/>
                </a:cubicBezTo>
                <a:cubicBezTo>
                  <a:pt x="100" y="215"/>
                  <a:pt x="100" y="215"/>
                  <a:pt x="100" y="215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9" y="199"/>
                  <a:pt x="119" y="199"/>
                  <a:pt x="119" y="199"/>
                </a:cubicBezTo>
                <a:cubicBezTo>
                  <a:pt x="128" y="215"/>
                  <a:pt x="128" y="215"/>
                  <a:pt x="128" y="215"/>
                </a:cubicBezTo>
                <a:cubicBezTo>
                  <a:pt x="129" y="217"/>
                  <a:pt x="129" y="217"/>
                  <a:pt x="129" y="217"/>
                </a:cubicBezTo>
                <a:cubicBezTo>
                  <a:pt x="132" y="217"/>
                  <a:pt x="132" y="217"/>
                  <a:pt x="132" y="217"/>
                </a:cubicBezTo>
                <a:cubicBezTo>
                  <a:pt x="169" y="217"/>
                  <a:pt x="169" y="217"/>
                  <a:pt x="169" y="217"/>
                </a:cubicBezTo>
                <a:close/>
                <a:moveTo>
                  <a:pt x="114" y="166"/>
                </a:moveTo>
                <a:cubicBezTo>
                  <a:pt x="187" y="166"/>
                  <a:pt x="187" y="166"/>
                  <a:pt x="187" y="166"/>
                </a:cubicBezTo>
                <a:cubicBezTo>
                  <a:pt x="187" y="209"/>
                  <a:pt x="187" y="209"/>
                  <a:pt x="187" y="209"/>
                </a:cubicBezTo>
                <a:cubicBezTo>
                  <a:pt x="134" y="209"/>
                  <a:pt x="134" y="209"/>
                  <a:pt x="134" y="209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124" y="191"/>
                  <a:pt x="124" y="191"/>
                  <a:pt x="124" y="191"/>
                </a:cubicBezTo>
                <a:cubicBezTo>
                  <a:pt x="121" y="191"/>
                  <a:pt x="121" y="191"/>
                  <a:pt x="121" y="191"/>
                </a:cubicBezTo>
                <a:cubicBezTo>
                  <a:pt x="107" y="191"/>
                  <a:pt x="107" y="191"/>
                  <a:pt x="107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3" y="193"/>
                  <a:pt x="103" y="193"/>
                  <a:pt x="103" y="193"/>
                </a:cubicBezTo>
                <a:cubicBezTo>
                  <a:pt x="94" y="209"/>
                  <a:pt x="94" y="209"/>
                  <a:pt x="94" y="209"/>
                </a:cubicBezTo>
                <a:cubicBezTo>
                  <a:pt x="41" y="209"/>
                  <a:pt x="41" y="209"/>
                  <a:pt x="41" y="209"/>
                </a:cubicBezTo>
                <a:cubicBezTo>
                  <a:pt x="41" y="166"/>
                  <a:pt x="41" y="166"/>
                  <a:pt x="41" y="166"/>
                </a:cubicBezTo>
                <a:lnTo>
                  <a:pt x="114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Rectangle 157">
            <a:extLst>
              <a:ext uri="{FF2B5EF4-FFF2-40B4-BE49-F238E27FC236}">
                <a16:creationId xmlns:a16="http://schemas.microsoft.com/office/drawing/2014/main" id="{4670BF78-C810-C615-146D-6DB1EFD8DC5B}"/>
              </a:ext>
            </a:extLst>
          </p:cNvPr>
          <p:cNvSpPr/>
          <p:nvPr/>
        </p:nvSpPr>
        <p:spPr>
          <a:xfrm>
            <a:off x="7222103" y="3893298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48" name="Rectangle 158">
            <a:extLst>
              <a:ext uri="{FF2B5EF4-FFF2-40B4-BE49-F238E27FC236}">
                <a16:creationId xmlns:a16="http://schemas.microsoft.com/office/drawing/2014/main" id="{F0E822C2-FA0C-08FB-FD6A-1B6E94FDBF95}"/>
              </a:ext>
            </a:extLst>
          </p:cNvPr>
          <p:cNvSpPr/>
          <p:nvPr/>
        </p:nvSpPr>
        <p:spPr>
          <a:xfrm>
            <a:off x="7222104" y="3893298"/>
            <a:ext cx="2133784" cy="345777"/>
          </a:xfrm>
          <a:prstGeom prst="rect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1F4BD840-0BB8-2777-E8CA-2FAF0E4F0D72}"/>
              </a:ext>
            </a:extLst>
          </p:cNvPr>
          <p:cNvSpPr txBox="1">
            <a:spLocks/>
          </p:cNvSpPr>
          <p:nvPr/>
        </p:nvSpPr>
        <p:spPr>
          <a:xfrm>
            <a:off x="7366422" y="3913730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Rectangle 160">
            <a:extLst>
              <a:ext uri="{FF2B5EF4-FFF2-40B4-BE49-F238E27FC236}">
                <a16:creationId xmlns:a16="http://schemas.microsoft.com/office/drawing/2014/main" id="{B35D1B52-8E09-7039-B23D-61F8E7E1FEE6}"/>
              </a:ext>
            </a:extLst>
          </p:cNvPr>
          <p:cNvSpPr/>
          <p:nvPr/>
        </p:nvSpPr>
        <p:spPr>
          <a:xfrm>
            <a:off x="7222103" y="5453971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1" name="Rectangle 161">
            <a:extLst>
              <a:ext uri="{FF2B5EF4-FFF2-40B4-BE49-F238E27FC236}">
                <a16:creationId xmlns:a16="http://schemas.microsoft.com/office/drawing/2014/main" id="{CB5D5AF5-34E8-0096-43E0-57B86B0DE7A0}"/>
              </a:ext>
            </a:extLst>
          </p:cNvPr>
          <p:cNvSpPr/>
          <p:nvPr/>
        </p:nvSpPr>
        <p:spPr>
          <a:xfrm>
            <a:off x="7222104" y="5453971"/>
            <a:ext cx="1757232" cy="345777"/>
          </a:xfrm>
          <a:prstGeom prst="rect">
            <a:avLst/>
          </a:prstGeom>
          <a:solidFill>
            <a:schemeClr val="bg1"/>
          </a:solidFill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970162B3-B6BD-B22A-BFA8-2CA575ED6D99}"/>
              </a:ext>
            </a:extLst>
          </p:cNvPr>
          <p:cNvSpPr txBox="1">
            <a:spLocks/>
          </p:cNvSpPr>
          <p:nvPr/>
        </p:nvSpPr>
        <p:spPr>
          <a:xfrm>
            <a:off x="7366422" y="5475822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53" name="Rectangle 163">
            <a:extLst>
              <a:ext uri="{FF2B5EF4-FFF2-40B4-BE49-F238E27FC236}">
                <a16:creationId xmlns:a16="http://schemas.microsoft.com/office/drawing/2014/main" id="{66670B45-0BC4-22B2-F419-EEAD6171363F}"/>
              </a:ext>
            </a:extLst>
          </p:cNvPr>
          <p:cNvSpPr/>
          <p:nvPr/>
        </p:nvSpPr>
        <p:spPr>
          <a:xfrm>
            <a:off x="7222103" y="4930669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4" name="Rectangle 164">
            <a:extLst>
              <a:ext uri="{FF2B5EF4-FFF2-40B4-BE49-F238E27FC236}">
                <a16:creationId xmlns:a16="http://schemas.microsoft.com/office/drawing/2014/main" id="{9BC550C3-FDBB-0BF5-AE75-0D6B33024400}"/>
              </a:ext>
            </a:extLst>
          </p:cNvPr>
          <p:cNvSpPr/>
          <p:nvPr/>
        </p:nvSpPr>
        <p:spPr>
          <a:xfrm>
            <a:off x="7222104" y="4930669"/>
            <a:ext cx="3179757" cy="345777"/>
          </a:xfrm>
          <a:prstGeom prst="rect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40654A74-4486-D978-FA1C-8BA0EDD9A748}"/>
              </a:ext>
            </a:extLst>
          </p:cNvPr>
          <p:cNvSpPr txBox="1">
            <a:spLocks/>
          </p:cNvSpPr>
          <p:nvPr/>
        </p:nvSpPr>
        <p:spPr>
          <a:xfrm>
            <a:off x="7366422" y="4951101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56" name="Rectangle 166">
            <a:extLst>
              <a:ext uri="{FF2B5EF4-FFF2-40B4-BE49-F238E27FC236}">
                <a16:creationId xmlns:a16="http://schemas.microsoft.com/office/drawing/2014/main" id="{DBB2488D-32D5-554A-687A-8CDB37C1B650}"/>
              </a:ext>
            </a:extLst>
          </p:cNvPr>
          <p:cNvSpPr/>
          <p:nvPr/>
        </p:nvSpPr>
        <p:spPr>
          <a:xfrm>
            <a:off x="7222103" y="4407880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7" name="Rectangle 167">
            <a:extLst>
              <a:ext uri="{FF2B5EF4-FFF2-40B4-BE49-F238E27FC236}">
                <a16:creationId xmlns:a16="http://schemas.microsoft.com/office/drawing/2014/main" id="{4550D0D3-CB23-A91B-1A0A-2022143BA294}"/>
              </a:ext>
            </a:extLst>
          </p:cNvPr>
          <p:cNvSpPr/>
          <p:nvPr/>
        </p:nvSpPr>
        <p:spPr>
          <a:xfrm>
            <a:off x="7222104" y="4407880"/>
            <a:ext cx="2510335" cy="345777"/>
          </a:xfrm>
          <a:prstGeom prst="rect">
            <a:avLst/>
          </a:prstGeom>
          <a:solidFill>
            <a:schemeClr val="bg1"/>
          </a:solidFill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578958A0-F4AB-1FAB-BE5C-5892E57D0938}"/>
              </a:ext>
            </a:extLst>
          </p:cNvPr>
          <p:cNvSpPr txBox="1">
            <a:spLocks/>
          </p:cNvSpPr>
          <p:nvPr/>
        </p:nvSpPr>
        <p:spPr>
          <a:xfrm>
            <a:off x="7366422" y="4428313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62%</a:t>
            </a:r>
          </a:p>
        </p:txBody>
      </p:sp>
      <p:grpSp>
        <p:nvGrpSpPr>
          <p:cNvPr id="59" name="Group 169">
            <a:extLst>
              <a:ext uri="{FF2B5EF4-FFF2-40B4-BE49-F238E27FC236}">
                <a16:creationId xmlns:a16="http://schemas.microsoft.com/office/drawing/2014/main" id="{28067730-AA2C-AFC9-C1A6-387816B3A394}"/>
              </a:ext>
            </a:extLst>
          </p:cNvPr>
          <p:cNvGrpSpPr/>
          <p:nvPr/>
        </p:nvGrpSpPr>
        <p:grpSpPr>
          <a:xfrm>
            <a:off x="6694977" y="4390902"/>
            <a:ext cx="349723" cy="350321"/>
            <a:chOff x="7275629" y="3973834"/>
            <a:chExt cx="464344" cy="465138"/>
          </a:xfrm>
          <a:solidFill>
            <a:srgbClr val="50C8F2"/>
          </a:solidFill>
        </p:grpSpPr>
        <p:sp>
          <p:nvSpPr>
            <p:cNvPr id="60" name="AutoShape 37">
              <a:extLst>
                <a:ext uri="{FF2B5EF4-FFF2-40B4-BE49-F238E27FC236}">
                  <a16:creationId xmlns:a16="http://schemas.microsoft.com/office/drawing/2014/main" id="{5967E169-D874-FC31-587D-49A690908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AutoShape 38">
              <a:extLst>
                <a:ext uri="{FF2B5EF4-FFF2-40B4-BE49-F238E27FC236}">
                  <a16:creationId xmlns:a16="http://schemas.microsoft.com/office/drawing/2014/main" id="{3F237FAF-0E37-0B14-199C-6761DBD8C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AutoShape 39">
              <a:extLst>
                <a:ext uri="{FF2B5EF4-FFF2-40B4-BE49-F238E27FC236}">
                  <a16:creationId xmlns:a16="http://schemas.microsoft.com/office/drawing/2014/main" id="{90DF9250-C997-E8CC-7055-853E7C42F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AutoShape 40">
              <a:extLst>
                <a:ext uri="{FF2B5EF4-FFF2-40B4-BE49-F238E27FC236}">
                  <a16:creationId xmlns:a16="http://schemas.microsoft.com/office/drawing/2014/main" id="{A326A44B-7B42-38AF-0C4A-B97B8413F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AutoShape 41">
              <a:extLst>
                <a:ext uri="{FF2B5EF4-FFF2-40B4-BE49-F238E27FC236}">
                  <a16:creationId xmlns:a16="http://schemas.microsoft.com/office/drawing/2014/main" id="{A7EEDCBE-DCE9-9975-9CDA-1D866DAEB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AutoShape 42">
              <a:extLst>
                <a:ext uri="{FF2B5EF4-FFF2-40B4-BE49-F238E27FC236}">
                  <a16:creationId xmlns:a16="http://schemas.microsoft.com/office/drawing/2014/main" id="{E26CA6AD-E109-3751-2518-1794E5A51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6" name="Group 176">
            <a:extLst>
              <a:ext uri="{FF2B5EF4-FFF2-40B4-BE49-F238E27FC236}">
                <a16:creationId xmlns:a16="http://schemas.microsoft.com/office/drawing/2014/main" id="{BF2F077D-774A-66DB-6B05-29EBAA0B0392}"/>
              </a:ext>
            </a:extLst>
          </p:cNvPr>
          <p:cNvGrpSpPr/>
          <p:nvPr/>
        </p:nvGrpSpPr>
        <p:grpSpPr>
          <a:xfrm>
            <a:off x="6725401" y="5463119"/>
            <a:ext cx="297181" cy="339553"/>
            <a:chOff x="9162373" y="3045147"/>
            <a:chExt cx="406400" cy="464344"/>
          </a:xfrm>
          <a:solidFill>
            <a:srgbClr val="50C8F2"/>
          </a:solidFill>
        </p:grpSpPr>
        <p:sp>
          <p:nvSpPr>
            <p:cNvPr id="67" name="AutoShape 48">
              <a:extLst>
                <a:ext uri="{FF2B5EF4-FFF2-40B4-BE49-F238E27FC236}">
                  <a16:creationId xmlns:a16="http://schemas.microsoft.com/office/drawing/2014/main" id="{A3D00F17-04FF-59B1-FA50-D7F063942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AutoShape 49">
              <a:extLst>
                <a:ext uri="{FF2B5EF4-FFF2-40B4-BE49-F238E27FC236}">
                  <a16:creationId xmlns:a16="http://schemas.microsoft.com/office/drawing/2014/main" id="{36B57041-BF0B-2437-80C0-80784F9E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AutoShape 50">
              <a:extLst>
                <a:ext uri="{FF2B5EF4-FFF2-40B4-BE49-F238E27FC236}">
                  <a16:creationId xmlns:a16="http://schemas.microsoft.com/office/drawing/2014/main" id="{D71D892D-29DB-7DCF-DC1B-284C0BE6A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AutoShape 51">
              <a:extLst>
                <a:ext uri="{FF2B5EF4-FFF2-40B4-BE49-F238E27FC236}">
                  <a16:creationId xmlns:a16="http://schemas.microsoft.com/office/drawing/2014/main" id="{065E1300-350A-D029-62D4-362364B52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2" name="Group 181">
            <a:extLst>
              <a:ext uri="{FF2B5EF4-FFF2-40B4-BE49-F238E27FC236}">
                <a16:creationId xmlns:a16="http://schemas.microsoft.com/office/drawing/2014/main" id="{04449748-94CB-2AF6-2705-E2AD9F191A33}"/>
              </a:ext>
            </a:extLst>
          </p:cNvPr>
          <p:cNvGrpSpPr/>
          <p:nvPr/>
        </p:nvGrpSpPr>
        <p:grpSpPr>
          <a:xfrm>
            <a:off x="6758280" y="3887827"/>
            <a:ext cx="240322" cy="350321"/>
            <a:chOff x="3582988" y="3510757"/>
            <a:chExt cx="319088" cy="465138"/>
          </a:xfrm>
          <a:solidFill>
            <a:srgbClr val="50C8F2"/>
          </a:solidFill>
        </p:grpSpPr>
        <p:sp>
          <p:nvSpPr>
            <p:cNvPr id="73" name="AutoShape 113">
              <a:extLst>
                <a:ext uri="{FF2B5EF4-FFF2-40B4-BE49-F238E27FC236}">
                  <a16:creationId xmlns:a16="http://schemas.microsoft.com/office/drawing/2014/main" id="{2D221E69-394A-ED24-BED4-14EAE03D7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AutoShape 114">
              <a:extLst>
                <a:ext uri="{FF2B5EF4-FFF2-40B4-BE49-F238E27FC236}">
                  <a16:creationId xmlns:a16="http://schemas.microsoft.com/office/drawing/2014/main" id="{88F87CA3-A307-7767-9458-60E81346B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Group 184">
            <a:extLst>
              <a:ext uri="{FF2B5EF4-FFF2-40B4-BE49-F238E27FC236}">
                <a16:creationId xmlns:a16="http://schemas.microsoft.com/office/drawing/2014/main" id="{0D1B20C1-0448-AC86-1509-40AB6E0EA2B6}"/>
              </a:ext>
            </a:extLst>
          </p:cNvPr>
          <p:cNvGrpSpPr/>
          <p:nvPr/>
        </p:nvGrpSpPr>
        <p:grpSpPr>
          <a:xfrm>
            <a:off x="6739091" y="4927009"/>
            <a:ext cx="262440" cy="350321"/>
            <a:chOff x="2639219" y="3510757"/>
            <a:chExt cx="348456" cy="465138"/>
          </a:xfrm>
          <a:solidFill>
            <a:srgbClr val="50C8F2"/>
          </a:solidFill>
        </p:grpSpPr>
        <p:sp>
          <p:nvSpPr>
            <p:cNvPr id="76" name="AutoShape 115">
              <a:extLst>
                <a:ext uri="{FF2B5EF4-FFF2-40B4-BE49-F238E27FC236}">
                  <a16:creationId xmlns:a16="http://schemas.microsoft.com/office/drawing/2014/main" id="{03CA5D83-8747-0115-3EAC-F1F2A22A1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AutoShape 116">
              <a:extLst>
                <a:ext uri="{FF2B5EF4-FFF2-40B4-BE49-F238E27FC236}">
                  <a16:creationId xmlns:a16="http://schemas.microsoft.com/office/drawing/2014/main" id="{5590C5C8-1177-8C62-C8BE-B4873A876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9" name="Rectangle 191">
            <a:extLst>
              <a:ext uri="{FF2B5EF4-FFF2-40B4-BE49-F238E27FC236}">
                <a16:creationId xmlns:a16="http://schemas.microsoft.com/office/drawing/2014/main" id="{4B8D30A9-85CA-73C6-A468-904BB2467153}"/>
              </a:ext>
            </a:extLst>
          </p:cNvPr>
          <p:cNvSpPr/>
          <p:nvPr/>
        </p:nvSpPr>
        <p:spPr>
          <a:xfrm>
            <a:off x="7222103" y="5954311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0" name="Rectangle 192">
            <a:extLst>
              <a:ext uri="{FF2B5EF4-FFF2-40B4-BE49-F238E27FC236}">
                <a16:creationId xmlns:a16="http://schemas.microsoft.com/office/drawing/2014/main" id="{EE728631-613A-6436-8DB7-B8D0D5F03C0C}"/>
              </a:ext>
            </a:extLst>
          </p:cNvPr>
          <p:cNvSpPr/>
          <p:nvPr/>
        </p:nvSpPr>
        <p:spPr>
          <a:xfrm>
            <a:off x="7222103" y="5954311"/>
            <a:ext cx="3962395" cy="345777"/>
          </a:xfrm>
          <a:prstGeom prst="rect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1" name="Content Placeholder 2">
            <a:extLst>
              <a:ext uri="{FF2B5EF4-FFF2-40B4-BE49-F238E27FC236}">
                <a16:creationId xmlns:a16="http://schemas.microsoft.com/office/drawing/2014/main" id="{C49A060D-B870-AD48-DD47-22D28DBD90E3}"/>
              </a:ext>
            </a:extLst>
          </p:cNvPr>
          <p:cNvSpPr txBox="1">
            <a:spLocks/>
          </p:cNvSpPr>
          <p:nvPr/>
        </p:nvSpPr>
        <p:spPr>
          <a:xfrm>
            <a:off x="7366422" y="5974742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90%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2" name="Group 194">
            <a:extLst>
              <a:ext uri="{FF2B5EF4-FFF2-40B4-BE49-F238E27FC236}">
                <a16:creationId xmlns:a16="http://schemas.microsoft.com/office/drawing/2014/main" id="{0C0C4E01-BE01-3FE9-A3CB-6AC3E542C2BA}"/>
              </a:ext>
            </a:extLst>
          </p:cNvPr>
          <p:cNvGrpSpPr/>
          <p:nvPr/>
        </p:nvGrpSpPr>
        <p:grpSpPr>
          <a:xfrm>
            <a:off x="6731392" y="5969557"/>
            <a:ext cx="313308" cy="334461"/>
            <a:chOff x="9159875" y="1647825"/>
            <a:chExt cx="434975" cy="464344"/>
          </a:xfrm>
          <a:solidFill>
            <a:srgbClr val="50C8F2"/>
          </a:solidFill>
        </p:grpSpPr>
        <p:sp>
          <p:nvSpPr>
            <p:cNvPr id="83" name="AutoShape 78">
              <a:extLst>
                <a:ext uri="{FF2B5EF4-FFF2-40B4-BE49-F238E27FC236}">
                  <a16:creationId xmlns:a16="http://schemas.microsoft.com/office/drawing/2014/main" id="{1F2D5AC6-40B4-C740-51B5-BF91AE32E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AutoShape 79">
              <a:extLst>
                <a:ext uri="{FF2B5EF4-FFF2-40B4-BE49-F238E27FC236}">
                  <a16:creationId xmlns:a16="http://schemas.microsoft.com/office/drawing/2014/main" id="{FD6B4517-EDA2-54B4-2334-E4F6C7D12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AutoShape 80">
              <a:extLst>
                <a:ext uri="{FF2B5EF4-FFF2-40B4-BE49-F238E27FC236}">
                  <a16:creationId xmlns:a16="http://schemas.microsoft.com/office/drawing/2014/main" id="{A266DB27-E099-D862-1A57-57C64978E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03251DA9-CF71-D097-039B-135CA21DB38F}"/>
              </a:ext>
            </a:extLst>
          </p:cNvPr>
          <p:cNvSpPr txBox="1"/>
          <p:nvPr/>
        </p:nvSpPr>
        <p:spPr>
          <a:xfrm>
            <a:off x="6826101" y="2269163"/>
            <a:ext cx="5093955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ym typeface="HarmonyOS Sans SC Light" panose="00000400000000000000" pitchFamily="2" charset="-122"/>
              </a:rPr>
              <a:t>分钟之内。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9F526345-1CF6-562C-3E03-5F6C8C26F60C}"/>
              </a:ext>
            </a:extLst>
          </p:cNvPr>
          <p:cNvSpPr txBox="1"/>
          <p:nvPr/>
        </p:nvSpPr>
        <p:spPr>
          <a:xfrm>
            <a:off x="6812681" y="1920653"/>
            <a:ext cx="2019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4397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5768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pSp>
        <p:nvGrpSpPr>
          <p:cNvPr id="4" name="Group 19">
            <a:extLst>
              <a:ext uri="{FF2B5EF4-FFF2-40B4-BE49-F238E27FC236}">
                <a16:creationId xmlns:a16="http://schemas.microsoft.com/office/drawing/2014/main" id="{E782F6D5-60B5-EC36-A3F0-C4D372CF46F6}"/>
              </a:ext>
            </a:extLst>
          </p:cNvPr>
          <p:cNvGrpSpPr/>
          <p:nvPr/>
        </p:nvGrpSpPr>
        <p:grpSpPr>
          <a:xfrm>
            <a:off x="3707125" y="3066640"/>
            <a:ext cx="890992" cy="559984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A5F3B6D9-5DC5-2DAA-1E02-9FA3837D25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9B7E8683-7B1F-AF02-E026-E4E37AB10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7" name="Group 148">
            <a:extLst>
              <a:ext uri="{FF2B5EF4-FFF2-40B4-BE49-F238E27FC236}">
                <a16:creationId xmlns:a16="http://schemas.microsoft.com/office/drawing/2014/main" id="{F08114DC-377D-2986-E366-10EC5C470091}"/>
              </a:ext>
            </a:extLst>
          </p:cNvPr>
          <p:cNvGrpSpPr/>
          <p:nvPr/>
        </p:nvGrpSpPr>
        <p:grpSpPr>
          <a:xfrm>
            <a:off x="2725211" y="1879225"/>
            <a:ext cx="683558" cy="1686671"/>
            <a:chOff x="2000250" y="1211262"/>
            <a:chExt cx="512763" cy="1265238"/>
          </a:xfrm>
        </p:grpSpPr>
        <p:grpSp>
          <p:nvGrpSpPr>
            <p:cNvPr id="8" name="Group 145">
              <a:extLst>
                <a:ext uri="{FF2B5EF4-FFF2-40B4-BE49-F238E27FC236}">
                  <a16:creationId xmlns:a16="http://schemas.microsoft.com/office/drawing/2014/main" id="{B53C35EA-BF74-859B-182F-55B8659A9DE5}"/>
                </a:ext>
              </a:extLst>
            </p:cNvPr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1" name="Oval 7">
                <a:extLst>
                  <a:ext uri="{FF2B5EF4-FFF2-40B4-BE49-F238E27FC236}">
                    <a16:creationId xmlns:a16="http://schemas.microsoft.com/office/drawing/2014/main" id="{73997007-FC8B-126A-4EE5-128ACF840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99D6A3EF-F422-6CA2-5741-CAEFA5830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481E0F77-53EB-683A-5BE4-C884548C1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id="{37ACF839-91FF-27DF-F1FE-D4A4D55CF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5" name="Freeform 18">
                <a:extLst>
                  <a:ext uri="{FF2B5EF4-FFF2-40B4-BE49-F238E27FC236}">
                    <a16:creationId xmlns:a16="http://schemas.microsoft.com/office/drawing/2014/main" id="{30233D12-4F23-99BC-CD1A-2449DFE4F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6" name="Freeform 19">
                <a:extLst>
                  <a:ext uri="{FF2B5EF4-FFF2-40B4-BE49-F238E27FC236}">
                    <a16:creationId xmlns:a16="http://schemas.microsoft.com/office/drawing/2014/main" id="{474DC4CB-8775-CA44-C246-87BF2A2052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7" name="Freeform 21">
                <a:extLst>
                  <a:ext uri="{FF2B5EF4-FFF2-40B4-BE49-F238E27FC236}">
                    <a16:creationId xmlns:a16="http://schemas.microsoft.com/office/drawing/2014/main" id="{BFD1ADFE-37A3-EBF6-F5AD-E6CCC398D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8" name="Freeform 36">
                <a:extLst>
                  <a:ext uri="{FF2B5EF4-FFF2-40B4-BE49-F238E27FC236}">
                    <a16:creationId xmlns:a16="http://schemas.microsoft.com/office/drawing/2014/main" id="{E0B0D2BC-ACBD-4AC1-5AD4-FB8A06CE4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9" name="Freeform 37">
                <a:extLst>
                  <a:ext uri="{FF2B5EF4-FFF2-40B4-BE49-F238E27FC236}">
                    <a16:creationId xmlns:a16="http://schemas.microsoft.com/office/drawing/2014/main" id="{6DED2DB6-92E4-87C7-9D66-74807E261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30" name="Freeform 38">
                <a:extLst>
                  <a:ext uri="{FF2B5EF4-FFF2-40B4-BE49-F238E27FC236}">
                    <a16:creationId xmlns:a16="http://schemas.microsoft.com/office/drawing/2014/main" id="{F03E9DE6-8A3B-34C2-BB6D-8EBDC0B31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31" name="Freeform 39">
                <a:extLst>
                  <a:ext uri="{FF2B5EF4-FFF2-40B4-BE49-F238E27FC236}">
                    <a16:creationId xmlns:a16="http://schemas.microsoft.com/office/drawing/2014/main" id="{8D4E019B-F086-3265-DDE9-E772ADFCE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32" name="Freeform 40">
                <a:extLst>
                  <a:ext uri="{FF2B5EF4-FFF2-40B4-BE49-F238E27FC236}">
                    <a16:creationId xmlns:a16="http://schemas.microsoft.com/office/drawing/2014/main" id="{02C5900F-B716-2719-92CE-47E024DC3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43">
              <a:extLst>
                <a:ext uri="{FF2B5EF4-FFF2-40B4-BE49-F238E27FC236}">
                  <a16:creationId xmlns:a16="http://schemas.microsoft.com/office/drawing/2014/main" id="{ECC1E5B6-62CA-5520-D64B-16D1664CC6D9}"/>
                </a:ext>
              </a:extLst>
            </p:cNvPr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99B5C97A-82E0-6C55-30A0-C71266045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1" name="Freeform 15">
                <a:extLst>
                  <a:ext uri="{FF2B5EF4-FFF2-40B4-BE49-F238E27FC236}">
                    <a16:creationId xmlns:a16="http://schemas.microsoft.com/office/drawing/2014/main" id="{2111EED1-0A2F-E1A0-09E0-890F931F2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2" name="Freeform 76">
                <a:extLst>
                  <a:ext uri="{FF2B5EF4-FFF2-40B4-BE49-F238E27FC236}">
                    <a16:creationId xmlns:a16="http://schemas.microsoft.com/office/drawing/2014/main" id="{966F8023-6813-928C-92CF-031A3EF0F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3" name="Freeform 77">
                <a:extLst>
                  <a:ext uri="{FF2B5EF4-FFF2-40B4-BE49-F238E27FC236}">
                    <a16:creationId xmlns:a16="http://schemas.microsoft.com/office/drawing/2014/main" id="{0A986AD9-4F97-610F-B210-F4876803C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4" name="Freeform 78">
                <a:extLst>
                  <a:ext uri="{FF2B5EF4-FFF2-40B4-BE49-F238E27FC236}">
                    <a16:creationId xmlns:a16="http://schemas.microsoft.com/office/drawing/2014/main" id="{FD01615A-AE8B-4B9D-2B87-97C319878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5" name="Freeform 79">
                <a:extLst>
                  <a:ext uri="{FF2B5EF4-FFF2-40B4-BE49-F238E27FC236}">
                    <a16:creationId xmlns:a16="http://schemas.microsoft.com/office/drawing/2014/main" id="{0C3A0DF2-3EE8-5918-E5E0-882AAFBE0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6" name="Freeform 80">
                <a:extLst>
                  <a:ext uri="{FF2B5EF4-FFF2-40B4-BE49-F238E27FC236}">
                    <a16:creationId xmlns:a16="http://schemas.microsoft.com/office/drawing/2014/main" id="{DB5AE395-202A-6EE0-C469-BD7B9E7FD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7" name="Freeform 82">
                <a:extLst>
                  <a:ext uri="{FF2B5EF4-FFF2-40B4-BE49-F238E27FC236}">
                    <a16:creationId xmlns:a16="http://schemas.microsoft.com/office/drawing/2014/main" id="{5F1A92EB-ACBB-5ACA-D4DB-F681FFB01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8" name="Freeform 83">
                <a:extLst>
                  <a:ext uri="{FF2B5EF4-FFF2-40B4-BE49-F238E27FC236}">
                    <a16:creationId xmlns:a16="http://schemas.microsoft.com/office/drawing/2014/main" id="{A10185A1-0DA8-516B-E754-B461EDDE8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9" name="Freeform 84">
                <a:extLst>
                  <a:ext uri="{FF2B5EF4-FFF2-40B4-BE49-F238E27FC236}">
                    <a16:creationId xmlns:a16="http://schemas.microsoft.com/office/drawing/2014/main" id="{D704CC28-718A-312C-1A19-E2AA3644A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0" name="Freeform 86">
                <a:extLst>
                  <a:ext uri="{FF2B5EF4-FFF2-40B4-BE49-F238E27FC236}">
                    <a16:creationId xmlns:a16="http://schemas.microsoft.com/office/drawing/2014/main" id="{C9C8E05B-5B8D-AE8C-D31F-CEE9B8ED5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144">
            <a:extLst>
              <a:ext uri="{FF2B5EF4-FFF2-40B4-BE49-F238E27FC236}">
                <a16:creationId xmlns:a16="http://schemas.microsoft.com/office/drawing/2014/main" id="{953022DA-6AB2-B69F-3954-D3536A825682}"/>
              </a:ext>
            </a:extLst>
          </p:cNvPr>
          <p:cNvGrpSpPr/>
          <p:nvPr/>
        </p:nvGrpSpPr>
        <p:grpSpPr>
          <a:xfrm>
            <a:off x="2953769" y="2433689"/>
            <a:ext cx="524836" cy="420503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34" name="Freeform 54">
              <a:extLst>
                <a:ext uri="{FF2B5EF4-FFF2-40B4-BE49-F238E27FC236}">
                  <a16:creationId xmlns:a16="http://schemas.microsoft.com/office/drawing/2014/main" id="{1E7E6CF2-5147-313B-7F10-D9FE6995B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5" name="Rectangle 55">
              <a:extLst>
                <a:ext uri="{FF2B5EF4-FFF2-40B4-BE49-F238E27FC236}">
                  <a16:creationId xmlns:a16="http://schemas.microsoft.com/office/drawing/2014/main" id="{2906D402-D3F5-8A5A-CBC3-1C3E57560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6" name="Rectangle 56">
              <a:extLst>
                <a:ext uri="{FF2B5EF4-FFF2-40B4-BE49-F238E27FC236}">
                  <a16:creationId xmlns:a16="http://schemas.microsoft.com/office/drawing/2014/main" id="{9205E870-38AD-2A9F-A724-6F5FB6505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7" name="Rectangle 57">
              <a:extLst>
                <a:ext uri="{FF2B5EF4-FFF2-40B4-BE49-F238E27FC236}">
                  <a16:creationId xmlns:a16="http://schemas.microsoft.com/office/drawing/2014/main" id="{3DB6DDBA-F0B3-166D-998B-90015ACB7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8" name="Rectangle 58">
              <a:extLst>
                <a:ext uri="{FF2B5EF4-FFF2-40B4-BE49-F238E27FC236}">
                  <a16:creationId xmlns:a16="http://schemas.microsoft.com/office/drawing/2014/main" id="{7770B8A5-E0E4-FA2A-78DA-791C55CE7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9" name="Rectangle 59">
              <a:extLst>
                <a:ext uri="{FF2B5EF4-FFF2-40B4-BE49-F238E27FC236}">
                  <a16:creationId xmlns:a16="http://schemas.microsoft.com/office/drawing/2014/main" id="{4FE97F51-F1DC-0969-4B97-02BEE12EC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0" name="Rectangle 60">
              <a:extLst>
                <a:ext uri="{FF2B5EF4-FFF2-40B4-BE49-F238E27FC236}">
                  <a16:creationId xmlns:a16="http://schemas.microsoft.com/office/drawing/2014/main" id="{5E442770-FF67-A28E-47BD-28C41595E2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1" name="Rectangle 61">
              <a:extLst>
                <a:ext uri="{FF2B5EF4-FFF2-40B4-BE49-F238E27FC236}">
                  <a16:creationId xmlns:a16="http://schemas.microsoft.com/office/drawing/2014/main" id="{80446AF9-533A-0245-2633-694154E79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2" name="Rectangle 62">
              <a:extLst>
                <a:ext uri="{FF2B5EF4-FFF2-40B4-BE49-F238E27FC236}">
                  <a16:creationId xmlns:a16="http://schemas.microsoft.com/office/drawing/2014/main" id="{51E4AF20-ED1D-986F-7483-7B5B5B3A6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3" name="Rectangle 63">
              <a:extLst>
                <a:ext uri="{FF2B5EF4-FFF2-40B4-BE49-F238E27FC236}">
                  <a16:creationId xmlns:a16="http://schemas.microsoft.com/office/drawing/2014/main" id="{62211918-C221-7060-5DC1-ECA5C7C7B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4" name="Rectangle 64">
              <a:extLst>
                <a:ext uri="{FF2B5EF4-FFF2-40B4-BE49-F238E27FC236}">
                  <a16:creationId xmlns:a16="http://schemas.microsoft.com/office/drawing/2014/main" id="{671A9543-542C-1696-F7BF-D5A80CC83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5" name="Rectangle 65">
              <a:extLst>
                <a:ext uri="{FF2B5EF4-FFF2-40B4-BE49-F238E27FC236}">
                  <a16:creationId xmlns:a16="http://schemas.microsoft.com/office/drawing/2014/main" id="{BD71E1E9-054E-27A4-0A02-B120147FF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6" name="Rectangle 66">
              <a:extLst>
                <a:ext uri="{FF2B5EF4-FFF2-40B4-BE49-F238E27FC236}">
                  <a16:creationId xmlns:a16="http://schemas.microsoft.com/office/drawing/2014/main" id="{27C05E3E-3B67-7552-6725-D649808E52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7" name="Rectangle 67">
              <a:extLst>
                <a:ext uri="{FF2B5EF4-FFF2-40B4-BE49-F238E27FC236}">
                  <a16:creationId xmlns:a16="http://schemas.microsoft.com/office/drawing/2014/main" id="{7EFDA3B1-5AC5-51B1-1D19-3F38FAAE1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8" name="Rectangle 68">
              <a:extLst>
                <a:ext uri="{FF2B5EF4-FFF2-40B4-BE49-F238E27FC236}">
                  <a16:creationId xmlns:a16="http://schemas.microsoft.com/office/drawing/2014/main" id="{B24956FD-39DC-64D7-FFEF-FB3FCCC667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9" name="Rectangle 69">
              <a:extLst>
                <a:ext uri="{FF2B5EF4-FFF2-40B4-BE49-F238E27FC236}">
                  <a16:creationId xmlns:a16="http://schemas.microsoft.com/office/drawing/2014/main" id="{C812E73E-FB83-9E42-9D7E-3812942284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0" name="Rectangle 70">
              <a:extLst>
                <a:ext uri="{FF2B5EF4-FFF2-40B4-BE49-F238E27FC236}">
                  <a16:creationId xmlns:a16="http://schemas.microsoft.com/office/drawing/2014/main" id="{E01E37AE-6A93-8088-FDCE-33EDAFA1C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1" name="Rectangle 71">
              <a:extLst>
                <a:ext uri="{FF2B5EF4-FFF2-40B4-BE49-F238E27FC236}">
                  <a16:creationId xmlns:a16="http://schemas.microsoft.com/office/drawing/2014/main" id="{F4DDD6AC-4B6E-F30C-16EA-731FD13E1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2" name="Rectangle 72">
              <a:extLst>
                <a:ext uri="{FF2B5EF4-FFF2-40B4-BE49-F238E27FC236}">
                  <a16:creationId xmlns:a16="http://schemas.microsoft.com/office/drawing/2014/main" id="{54CD0F61-0911-B0DA-2DCE-50AF1C65F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3" name="Freeform 75">
              <a:extLst>
                <a:ext uri="{FF2B5EF4-FFF2-40B4-BE49-F238E27FC236}">
                  <a16:creationId xmlns:a16="http://schemas.microsoft.com/office/drawing/2014/main" id="{B4D5101E-CE9E-B856-DE01-5F34AA091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</p:grpSp>
      <p:grpSp>
        <p:nvGrpSpPr>
          <p:cNvPr id="54" name="Group 149">
            <a:extLst>
              <a:ext uri="{FF2B5EF4-FFF2-40B4-BE49-F238E27FC236}">
                <a16:creationId xmlns:a16="http://schemas.microsoft.com/office/drawing/2014/main" id="{6116E666-E1EB-CBDB-8661-295109418DBB}"/>
              </a:ext>
            </a:extLst>
          </p:cNvPr>
          <p:cNvGrpSpPr/>
          <p:nvPr/>
        </p:nvGrpSpPr>
        <p:grpSpPr>
          <a:xfrm>
            <a:off x="4022489" y="4954172"/>
            <a:ext cx="774556" cy="1665508"/>
            <a:chOff x="2973388" y="3517900"/>
            <a:chExt cx="581025" cy="1249362"/>
          </a:xfrm>
        </p:grpSpPr>
        <p:sp>
          <p:nvSpPr>
            <p:cNvPr id="55" name="Rectangle 42">
              <a:extLst>
                <a:ext uri="{FF2B5EF4-FFF2-40B4-BE49-F238E27FC236}">
                  <a16:creationId xmlns:a16="http://schemas.microsoft.com/office/drawing/2014/main" id="{0F8E8601-B42E-C9E2-BFEA-BB304F037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365DA2B5-77D2-24F0-64EB-A715DC9F4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7" name="Rectangle 44">
              <a:extLst>
                <a:ext uri="{FF2B5EF4-FFF2-40B4-BE49-F238E27FC236}">
                  <a16:creationId xmlns:a16="http://schemas.microsoft.com/office/drawing/2014/main" id="{9B53FB45-769F-99F9-C2F5-FCA155B2F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id="{D96D858F-590A-EBCA-E5FE-8B0FE67C6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D76F1D27-5125-FD95-4985-A4C4F2035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grpSp>
          <p:nvGrpSpPr>
            <p:cNvPr id="60" name="Group 147">
              <a:extLst>
                <a:ext uri="{FF2B5EF4-FFF2-40B4-BE49-F238E27FC236}">
                  <a16:creationId xmlns:a16="http://schemas.microsoft.com/office/drawing/2014/main" id="{1A96C03E-A910-849C-949B-9AA2BCE4DD7E}"/>
                </a:ext>
              </a:extLst>
            </p:cNvPr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61" name="Group 146">
                <a:extLst>
                  <a:ext uri="{FF2B5EF4-FFF2-40B4-BE49-F238E27FC236}">
                    <a16:creationId xmlns:a16="http://schemas.microsoft.com/office/drawing/2014/main" id="{D8869C4A-CD7C-46D5-26FA-43C2D48C8FBE}"/>
                  </a:ext>
                </a:extLst>
              </p:cNvPr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63" name="Oval 5">
                  <a:extLst>
                    <a:ext uri="{FF2B5EF4-FFF2-40B4-BE49-F238E27FC236}">
                      <a16:creationId xmlns:a16="http://schemas.microsoft.com/office/drawing/2014/main" id="{58BA03AC-E412-88D9-E344-E2370CA9CD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6">
                  <a:extLst>
                    <a:ext uri="{FF2B5EF4-FFF2-40B4-BE49-F238E27FC236}">
                      <a16:creationId xmlns:a16="http://schemas.microsoft.com/office/drawing/2014/main" id="{5CB0CBB2-2C14-6E22-EA6B-D3B385752B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47">
                  <a:extLst>
                    <a:ext uri="{FF2B5EF4-FFF2-40B4-BE49-F238E27FC236}">
                      <a16:creationId xmlns:a16="http://schemas.microsoft.com/office/drawing/2014/main" id="{D6129FAC-6EF4-19B0-B795-B0DD734DB0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48">
                  <a:extLst>
                    <a:ext uri="{FF2B5EF4-FFF2-40B4-BE49-F238E27FC236}">
                      <a16:creationId xmlns:a16="http://schemas.microsoft.com/office/drawing/2014/main" id="{5656695B-B247-86C5-5584-10222F36D0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49">
                  <a:extLst>
                    <a:ext uri="{FF2B5EF4-FFF2-40B4-BE49-F238E27FC236}">
                      <a16:creationId xmlns:a16="http://schemas.microsoft.com/office/drawing/2014/main" id="{C71968B4-6697-D90E-91E2-F71E6AEA47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Freeform 87">
                <a:extLst>
                  <a:ext uri="{FF2B5EF4-FFF2-40B4-BE49-F238E27FC236}">
                    <a16:creationId xmlns:a16="http://schemas.microsoft.com/office/drawing/2014/main" id="{5CECFAAF-C2F4-9A72-0A49-081AACF6A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Group 20">
            <a:extLst>
              <a:ext uri="{FF2B5EF4-FFF2-40B4-BE49-F238E27FC236}">
                <a16:creationId xmlns:a16="http://schemas.microsoft.com/office/drawing/2014/main" id="{293188D9-03C3-201F-3A4D-6FC2D977C3D7}"/>
              </a:ext>
            </a:extLst>
          </p:cNvPr>
          <p:cNvGrpSpPr/>
          <p:nvPr/>
        </p:nvGrpSpPr>
        <p:grpSpPr>
          <a:xfrm>
            <a:off x="3690232" y="1695527"/>
            <a:ext cx="1544881" cy="970951"/>
            <a:chOff x="686838" y="2184398"/>
            <a:chExt cx="1192213" cy="749301"/>
          </a:xfrm>
          <a:solidFill>
            <a:srgbClr val="D6F2FC"/>
          </a:solidFill>
        </p:grpSpPr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12B4F971-DA46-B66A-C388-A68B7E85C1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819F029D-99E6-425B-08D1-6357EAA2B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23">
            <a:extLst>
              <a:ext uri="{FF2B5EF4-FFF2-40B4-BE49-F238E27FC236}">
                <a16:creationId xmlns:a16="http://schemas.microsoft.com/office/drawing/2014/main" id="{9140CF34-C54E-96F7-D206-FC047384FB2D}"/>
              </a:ext>
            </a:extLst>
          </p:cNvPr>
          <p:cNvGrpSpPr/>
          <p:nvPr/>
        </p:nvGrpSpPr>
        <p:grpSpPr>
          <a:xfrm>
            <a:off x="1468360" y="2836698"/>
            <a:ext cx="1256851" cy="789925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73" name="Freeform 7">
              <a:extLst>
                <a:ext uri="{FF2B5EF4-FFF2-40B4-BE49-F238E27FC236}">
                  <a16:creationId xmlns:a16="http://schemas.microsoft.com/office/drawing/2014/main" id="{A0C7BF4A-C193-290D-5CB2-914969B8D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74" name="Freeform 8">
              <a:extLst>
                <a:ext uri="{FF2B5EF4-FFF2-40B4-BE49-F238E27FC236}">
                  <a16:creationId xmlns:a16="http://schemas.microsoft.com/office/drawing/2014/main" id="{1C6106DA-7C5C-B5BC-CED6-708C0ED85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75" name="Group 32">
            <a:extLst>
              <a:ext uri="{FF2B5EF4-FFF2-40B4-BE49-F238E27FC236}">
                <a16:creationId xmlns:a16="http://schemas.microsoft.com/office/drawing/2014/main" id="{127B2306-2084-A703-5F5F-856F52667F05}"/>
              </a:ext>
            </a:extLst>
          </p:cNvPr>
          <p:cNvGrpSpPr/>
          <p:nvPr/>
        </p:nvGrpSpPr>
        <p:grpSpPr>
          <a:xfrm>
            <a:off x="1850358" y="4098668"/>
            <a:ext cx="984902" cy="619007"/>
            <a:chOff x="686838" y="2184398"/>
            <a:chExt cx="1192213" cy="749301"/>
          </a:xfrm>
          <a:solidFill>
            <a:srgbClr val="D6F2FC"/>
          </a:solidFill>
        </p:grpSpPr>
        <p:sp>
          <p:nvSpPr>
            <p:cNvPr id="76" name="Freeform 7">
              <a:extLst>
                <a:ext uri="{FF2B5EF4-FFF2-40B4-BE49-F238E27FC236}">
                  <a16:creationId xmlns:a16="http://schemas.microsoft.com/office/drawing/2014/main" id="{4A51D194-5B21-858B-E6B9-309EAABE3E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35337B97-C300-CDBA-F32A-C330E19B8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8" name="Freeform 46">
            <a:extLst>
              <a:ext uri="{FF2B5EF4-FFF2-40B4-BE49-F238E27FC236}">
                <a16:creationId xmlns:a16="http://schemas.microsoft.com/office/drawing/2014/main" id="{CB7F576F-A803-685A-3B0D-8057C56B8894}"/>
              </a:ext>
            </a:extLst>
          </p:cNvPr>
          <p:cNvSpPr>
            <a:spLocks noEditPoints="1"/>
          </p:cNvSpPr>
          <p:nvPr/>
        </p:nvSpPr>
        <p:spPr bwMode="auto">
          <a:xfrm>
            <a:off x="5797527" y="2381122"/>
            <a:ext cx="662394" cy="662394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ym typeface="+mn-lt"/>
            </a:endParaRPr>
          </a:p>
        </p:txBody>
      </p:sp>
      <p:sp>
        <p:nvSpPr>
          <p:cNvPr id="79" name="Freeform 46">
            <a:extLst>
              <a:ext uri="{FF2B5EF4-FFF2-40B4-BE49-F238E27FC236}">
                <a16:creationId xmlns:a16="http://schemas.microsoft.com/office/drawing/2014/main" id="{50FCB2A1-7425-D976-5A1E-1DD59D2D4DD8}"/>
              </a:ext>
            </a:extLst>
          </p:cNvPr>
          <p:cNvSpPr>
            <a:spLocks noEditPoints="1"/>
          </p:cNvSpPr>
          <p:nvPr/>
        </p:nvSpPr>
        <p:spPr bwMode="auto">
          <a:xfrm>
            <a:off x="5797527" y="3358830"/>
            <a:ext cx="662394" cy="662394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50C8F2"/>
            </a:solidFill>
            <a:round/>
            <a:headEnd/>
            <a:tailEnd/>
          </a:ln>
        </p:spPr>
        <p:txBody>
          <a:bodyPr vert="horz" wrap="square" lIns="121897" tIns="60948" rIns="121897" bIns="6094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9">
              <a:cs typeface="+mn-ea"/>
              <a:sym typeface="+mn-lt"/>
            </a:endParaRPr>
          </a:p>
        </p:txBody>
      </p:sp>
      <p:sp>
        <p:nvSpPr>
          <p:cNvPr id="80" name="Freeform 46">
            <a:extLst>
              <a:ext uri="{FF2B5EF4-FFF2-40B4-BE49-F238E27FC236}">
                <a16:creationId xmlns:a16="http://schemas.microsoft.com/office/drawing/2014/main" id="{254CBBF6-8E84-10B6-A8D7-D0C5B22B4799}"/>
              </a:ext>
            </a:extLst>
          </p:cNvPr>
          <p:cNvSpPr>
            <a:spLocks noEditPoints="1"/>
          </p:cNvSpPr>
          <p:nvPr/>
        </p:nvSpPr>
        <p:spPr bwMode="auto">
          <a:xfrm>
            <a:off x="5797527" y="4323965"/>
            <a:ext cx="662394" cy="662394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ym typeface="+mn-lt"/>
            </a:endParaRPr>
          </a:p>
        </p:txBody>
      </p:sp>
      <p:sp>
        <p:nvSpPr>
          <p:cNvPr id="81" name="Freeform 46">
            <a:extLst>
              <a:ext uri="{FF2B5EF4-FFF2-40B4-BE49-F238E27FC236}">
                <a16:creationId xmlns:a16="http://schemas.microsoft.com/office/drawing/2014/main" id="{F62174E1-E59E-AF0D-8DEE-587B2036F215}"/>
              </a:ext>
            </a:extLst>
          </p:cNvPr>
          <p:cNvSpPr>
            <a:spLocks noEditPoints="1"/>
          </p:cNvSpPr>
          <p:nvPr/>
        </p:nvSpPr>
        <p:spPr bwMode="auto">
          <a:xfrm>
            <a:off x="5797527" y="5289104"/>
            <a:ext cx="662394" cy="662394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50C8F2"/>
            </a:solidFill>
            <a:round/>
            <a:headEnd/>
            <a:tailEnd/>
          </a:ln>
        </p:spPr>
        <p:txBody>
          <a:bodyPr vert="horz" wrap="square" lIns="121897" tIns="60948" rIns="121897" bIns="6094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9">
              <a:cs typeface="+mn-ea"/>
              <a:sym typeface="+mn-lt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936DDA06-FAA0-98AB-AF39-60FEDB57321D}"/>
              </a:ext>
            </a:extLst>
          </p:cNvPr>
          <p:cNvGrpSpPr/>
          <p:nvPr/>
        </p:nvGrpSpPr>
        <p:grpSpPr>
          <a:xfrm>
            <a:off x="6645399" y="2433348"/>
            <a:ext cx="5812096" cy="610168"/>
            <a:chOff x="91977" y="1818010"/>
            <a:chExt cx="5812096" cy="610168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78C43763-A2D5-5927-DF42-07594D54A652}"/>
                </a:ext>
              </a:extLst>
            </p:cNvPr>
            <p:cNvSpPr txBox="1"/>
            <p:nvPr/>
          </p:nvSpPr>
          <p:spPr>
            <a:xfrm>
              <a:off x="91977" y="2105654"/>
              <a:ext cx="5812096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D0324D03-CF03-6585-1B63-9C1F6E33D935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46713A96-940F-2A61-1595-5CBB3A5D751A}"/>
              </a:ext>
            </a:extLst>
          </p:cNvPr>
          <p:cNvGrpSpPr/>
          <p:nvPr/>
        </p:nvGrpSpPr>
        <p:grpSpPr>
          <a:xfrm>
            <a:off x="6645399" y="3402822"/>
            <a:ext cx="5812096" cy="864084"/>
            <a:chOff x="91977" y="1818010"/>
            <a:chExt cx="5812096" cy="864084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17044310-900A-789D-93DA-0CB1C8CC460F}"/>
                </a:ext>
              </a:extLst>
            </p:cNvPr>
            <p:cNvSpPr txBox="1"/>
            <p:nvPr/>
          </p:nvSpPr>
          <p:spPr>
            <a:xfrm>
              <a:off x="91977" y="2105654"/>
              <a:ext cx="581209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7AFB5AB7-915F-B75D-F6B1-0DE83B977DB8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ADB84739-FB98-3626-B12E-D526A61083A1}"/>
              </a:ext>
            </a:extLst>
          </p:cNvPr>
          <p:cNvGrpSpPr/>
          <p:nvPr/>
        </p:nvGrpSpPr>
        <p:grpSpPr>
          <a:xfrm>
            <a:off x="6645399" y="4372296"/>
            <a:ext cx="5812096" cy="610168"/>
            <a:chOff x="91977" y="1818010"/>
            <a:chExt cx="5812096" cy="610168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B08442BC-43AB-0CCA-F5BA-7A9D01CE5936}"/>
                </a:ext>
              </a:extLst>
            </p:cNvPr>
            <p:cNvSpPr txBox="1"/>
            <p:nvPr/>
          </p:nvSpPr>
          <p:spPr>
            <a:xfrm>
              <a:off x="91977" y="2105654"/>
              <a:ext cx="5812096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D86B3F69-3F5A-BAE3-F2D8-229FF7A33261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C68463D7-B760-3B3B-ABB2-0A4E881F0985}"/>
              </a:ext>
            </a:extLst>
          </p:cNvPr>
          <p:cNvGrpSpPr/>
          <p:nvPr/>
        </p:nvGrpSpPr>
        <p:grpSpPr>
          <a:xfrm>
            <a:off x="6645399" y="5341770"/>
            <a:ext cx="5812096" cy="610168"/>
            <a:chOff x="91977" y="1818010"/>
            <a:chExt cx="5812096" cy="610168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17ED2448-F357-745F-50C2-42EFB6920739}"/>
                </a:ext>
              </a:extLst>
            </p:cNvPr>
            <p:cNvSpPr txBox="1"/>
            <p:nvPr/>
          </p:nvSpPr>
          <p:spPr>
            <a:xfrm>
              <a:off x="91977" y="2105654"/>
              <a:ext cx="5812096" cy="322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737282DD-826F-1566-D752-EF679E1AE34D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29552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1036273" y="1106678"/>
            <a:ext cx="10033516" cy="1165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37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37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37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1036272" y="5165755"/>
            <a:ext cx="10493047" cy="1152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95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0F3D342D-A7E1-3C9E-8BA5-5A0B83D50749}"/>
              </a:ext>
            </a:extLst>
          </p:cNvPr>
          <p:cNvSpPr/>
          <p:nvPr/>
        </p:nvSpPr>
        <p:spPr>
          <a:xfrm>
            <a:off x="1413201" y="2921878"/>
            <a:ext cx="4663077" cy="400481"/>
          </a:xfrm>
          <a:prstGeom prst="roundRect">
            <a:avLst/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F32CD627-A5BA-3506-AA5E-40EC75D4E669}"/>
              </a:ext>
            </a:extLst>
          </p:cNvPr>
          <p:cNvSpPr/>
          <p:nvPr/>
        </p:nvSpPr>
        <p:spPr>
          <a:xfrm>
            <a:off x="4700581" y="1006029"/>
            <a:ext cx="8158169" cy="6226621"/>
          </a:xfrm>
          <a:custGeom>
            <a:avLst/>
            <a:gdLst>
              <a:gd name="connsiteX0" fmla="*/ 8158169 w 8158169"/>
              <a:gd name="connsiteY0" fmla="*/ 0 h 6226621"/>
              <a:gd name="connsiteX1" fmla="*/ 8158169 w 8158169"/>
              <a:gd name="connsiteY1" fmla="*/ 6226621 h 6226621"/>
              <a:gd name="connsiteX2" fmla="*/ 0 w 8158169"/>
              <a:gd name="connsiteY2" fmla="*/ 6226621 h 6226621"/>
              <a:gd name="connsiteX3" fmla="*/ 85322 w 8158169"/>
              <a:gd name="connsiteY3" fmla="*/ 6087972 h 6226621"/>
              <a:gd name="connsiteX4" fmla="*/ 2005018 w 8158169"/>
              <a:gd name="connsiteY4" fmla="*/ 4150171 h 6226621"/>
              <a:gd name="connsiteX5" fmla="*/ 2068518 w 8158169"/>
              <a:gd name="connsiteY5" fmla="*/ 2257871 h 6226621"/>
              <a:gd name="connsiteX6" fmla="*/ 3770318 w 8158169"/>
              <a:gd name="connsiteY6" fmla="*/ 1406971 h 6226621"/>
              <a:gd name="connsiteX7" fmla="*/ 5167318 w 8158169"/>
              <a:gd name="connsiteY7" fmla="*/ 403671 h 6226621"/>
              <a:gd name="connsiteX8" fmla="*/ 7656518 w 8158169"/>
              <a:gd name="connsiteY8" fmla="*/ 517971 h 6226621"/>
              <a:gd name="connsiteX9" fmla="*/ 8136388 w 8158169"/>
              <a:gd name="connsiteY9" fmla="*/ 39179 h 622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58169" h="6226621">
                <a:moveTo>
                  <a:pt x="8158169" y="0"/>
                </a:moveTo>
                <a:lnTo>
                  <a:pt x="8158169" y="6226621"/>
                </a:lnTo>
                <a:lnTo>
                  <a:pt x="0" y="6226621"/>
                </a:lnTo>
                <a:lnTo>
                  <a:pt x="85322" y="6087972"/>
                </a:lnTo>
                <a:cubicBezTo>
                  <a:pt x="1065664" y="4535698"/>
                  <a:pt x="1663706" y="4801047"/>
                  <a:pt x="2005018" y="4150171"/>
                </a:cubicBezTo>
                <a:cubicBezTo>
                  <a:pt x="2369085" y="3455904"/>
                  <a:pt x="1774301" y="2715071"/>
                  <a:pt x="2068518" y="2257871"/>
                </a:cubicBezTo>
                <a:cubicBezTo>
                  <a:pt x="2362735" y="1800671"/>
                  <a:pt x="3253851" y="1716004"/>
                  <a:pt x="3770318" y="1406971"/>
                </a:cubicBezTo>
                <a:cubicBezTo>
                  <a:pt x="4286785" y="1097938"/>
                  <a:pt x="4519618" y="551838"/>
                  <a:pt x="5167318" y="403671"/>
                </a:cubicBezTo>
                <a:cubicBezTo>
                  <a:pt x="5815018" y="255504"/>
                  <a:pt x="7059618" y="651321"/>
                  <a:pt x="7656518" y="517971"/>
                </a:cubicBezTo>
                <a:cubicBezTo>
                  <a:pt x="7843049" y="476299"/>
                  <a:pt x="8001262" y="270710"/>
                  <a:pt x="8136388" y="39179"/>
                </a:cubicBez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2E3EE86-1F26-8745-A892-C4A6573E2981}"/>
              </a:ext>
            </a:extLst>
          </p:cNvPr>
          <p:cNvSpPr txBox="1"/>
          <p:nvPr/>
        </p:nvSpPr>
        <p:spPr>
          <a:xfrm>
            <a:off x="1324553" y="1702529"/>
            <a:ext cx="4751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latin typeface="Aa厚底黑" panose="00020600040101010101" pitchFamily="18" charset="-122"/>
                <a:ea typeface="Aa厚底黑" panose="00020600040101010101" pitchFamily="18" charset="-122"/>
              </a:rPr>
              <a:t>THANKS</a:t>
            </a:r>
            <a:endParaRPr lang="zh-CN" altLang="en-US" sz="5400" dirty="0"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6E96F5B-7225-E3A4-5590-ED667548B95A}"/>
              </a:ext>
            </a:extLst>
          </p:cNvPr>
          <p:cNvSpPr/>
          <p:nvPr/>
        </p:nvSpPr>
        <p:spPr>
          <a:xfrm>
            <a:off x="0" y="1"/>
            <a:ext cx="2339471" cy="2048645"/>
          </a:xfrm>
          <a:custGeom>
            <a:avLst/>
            <a:gdLst>
              <a:gd name="connsiteX0" fmla="*/ 0 w 2339471"/>
              <a:gd name="connsiteY0" fmla="*/ 0 h 2048645"/>
              <a:gd name="connsiteX1" fmla="*/ 2335238 w 2339471"/>
              <a:gd name="connsiteY1" fmla="*/ 0 h 2048645"/>
              <a:gd name="connsiteX2" fmla="*/ 2339429 w 2339471"/>
              <a:gd name="connsiteY2" fmla="*/ 76336 h 2048645"/>
              <a:gd name="connsiteX3" fmla="*/ 2286000 w 2339471"/>
              <a:gd name="connsiteY3" fmla="*/ 330200 h 2048645"/>
              <a:gd name="connsiteX4" fmla="*/ 1612900 w 2339471"/>
              <a:gd name="connsiteY4" fmla="*/ 533400 h 2048645"/>
              <a:gd name="connsiteX5" fmla="*/ 1346200 w 2339471"/>
              <a:gd name="connsiteY5" fmla="*/ 1219200 h 2048645"/>
              <a:gd name="connsiteX6" fmla="*/ 317500 w 2339471"/>
              <a:gd name="connsiteY6" fmla="*/ 1638300 h 2048645"/>
              <a:gd name="connsiteX7" fmla="*/ 5073 w 2339471"/>
              <a:gd name="connsiteY7" fmla="*/ 2040025 h 2048645"/>
              <a:gd name="connsiteX8" fmla="*/ 0 w 2339471"/>
              <a:gd name="connsiteY8" fmla="*/ 2048645 h 20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471" h="2048645">
                <a:moveTo>
                  <a:pt x="0" y="0"/>
                </a:moveTo>
                <a:lnTo>
                  <a:pt x="2335238" y="0"/>
                </a:lnTo>
                <a:lnTo>
                  <a:pt x="2339429" y="76336"/>
                </a:lnTo>
                <a:cubicBezTo>
                  <a:pt x="2340372" y="177701"/>
                  <a:pt x="2325688" y="265112"/>
                  <a:pt x="2286000" y="330200"/>
                </a:cubicBezTo>
                <a:cubicBezTo>
                  <a:pt x="2180167" y="503767"/>
                  <a:pt x="1769533" y="385233"/>
                  <a:pt x="1612900" y="533400"/>
                </a:cubicBezTo>
                <a:cubicBezTo>
                  <a:pt x="1456267" y="681567"/>
                  <a:pt x="1562100" y="1035050"/>
                  <a:pt x="1346200" y="1219200"/>
                </a:cubicBezTo>
                <a:cubicBezTo>
                  <a:pt x="1130300" y="1403350"/>
                  <a:pt x="603250" y="1390650"/>
                  <a:pt x="317500" y="1638300"/>
                </a:cubicBezTo>
                <a:cubicBezTo>
                  <a:pt x="210344" y="1731169"/>
                  <a:pt x="103188" y="1880592"/>
                  <a:pt x="5073" y="2040025"/>
                </a:cubicBezTo>
                <a:lnTo>
                  <a:pt x="0" y="2048645"/>
                </a:ln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F0242871-E1D1-2B96-5900-F8910D22DD72}"/>
              </a:ext>
            </a:extLst>
          </p:cNvPr>
          <p:cNvSpPr/>
          <p:nvPr/>
        </p:nvSpPr>
        <p:spPr>
          <a:xfrm>
            <a:off x="0" y="0"/>
            <a:ext cx="752540" cy="1540578"/>
          </a:xfrm>
          <a:custGeom>
            <a:avLst/>
            <a:gdLst>
              <a:gd name="connsiteX0" fmla="*/ 0 w 752540"/>
              <a:gd name="connsiteY0" fmla="*/ 0 h 1540578"/>
              <a:gd name="connsiteX1" fmla="*/ 568255 w 752540"/>
              <a:gd name="connsiteY1" fmla="*/ 0 h 1540578"/>
              <a:gd name="connsiteX2" fmla="*/ 581025 w 752540"/>
              <a:gd name="connsiteY2" fmla="*/ 31750 h 1540578"/>
              <a:gd name="connsiteX3" fmla="*/ 749300 w 752540"/>
              <a:gd name="connsiteY3" fmla="*/ 622300 h 1540578"/>
              <a:gd name="connsiteX4" fmla="*/ 469900 w 752540"/>
              <a:gd name="connsiteY4" fmla="*/ 1231900 h 1540578"/>
              <a:gd name="connsiteX5" fmla="*/ 123502 w 752540"/>
              <a:gd name="connsiteY5" fmla="*/ 1471160 h 1540578"/>
              <a:gd name="connsiteX6" fmla="*/ 0 w 752540"/>
              <a:gd name="connsiteY6" fmla="*/ 1540578 h 154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540" h="1540578">
                <a:moveTo>
                  <a:pt x="0" y="0"/>
                </a:moveTo>
                <a:lnTo>
                  <a:pt x="568255" y="0"/>
                </a:lnTo>
                <a:lnTo>
                  <a:pt x="581025" y="31750"/>
                </a:lnTo>
                <a:cubicBezTo>
                  <a:pt x="665163" y="249238"/>
                  <a:pt x="739775" y="479425"/>
                  <a:pt x="749300" y="622300"/>
                </a:cubicBezTo>
                <a:cubicBezTo>
                  <a:pt x="768350" y="908050"/>
                  <a:pt x="706967" y="1022350"/>
                  <a:pt x="469900" y="1231900"/>
                </a:cubicBezTo>
                <a:cubicBezTo>
                  <a:pt x="381000" y="1310481"/>
                  <a:pt x="261739" y="1390402"/>
                  <a:pt x="123502" y="1471160"/>
                </a:cubicBezTo>
                <a:lnTo>
                  <a:pt x="0" y="154057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6282C4A6-1697-0C24-C131-0ABF29DEE990}"/>
              </a:ext>
            </a:extLst>
          </p:cNvPr>
          <p:cNvSpPr txBox="1"/>
          <p:nvPr/>
        </p:nvSpPr>
        <p:spPr>
          <a:xfrm>
            <a:off x="1388814" y="2536205"/>
            <a:ext cx="48073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ILLUSTRATION STYLE SUMMARY REPORT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682149C6-0F80-4624-6D6C-7C0F3E9E5975}"/>
              </a:ext>
            </a:extLst>
          </p:cNvPr>
          <p:cNvSpPr txBox="1"/>
          <p:nvPr/>
        </p:nvSpPr>
        <p:spPr>
          <a:xfrm>
            <a:off x="1413201" y="3575325"/>
            <a:ext cx="497566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FB04B665-6CB6-2C5F-D238-EB5E9BF1AE47}"/>
              </a:ext>
            </a:extLst>
          </p:cNvPr>
          <p:cNvSpPr txBox="1"/>
          <p:nvPr/>
        </p:nvSpPr>
        <p:spPr>
          <a:xfrm>
            <a:off x="1944914" y="2968253"/>
            <a:ext cx="36102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工作汇报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插画风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商务通用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B301CD4A-9D4D-85FD-8881-012EC7BC55ED}"/>
              </a:ext>
            </a:extLst>
          </p:cNvPr>
          <p:cNvSpPr txBox="1"/>
          <p:nvPr/>
        </p:nvSpPr>
        <p:spPr>
          <a:xfrm>
            <a:off x="1728842" y="4660611"/>
            <a:ext cx="1521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B87C85ED-9336-A73A-6C64-D1519495A125}"/>
              </a:ext>
            </a:extLst>
          </p:cNvPr>
          <p:cNvGrpSpPr/>
          <p:nvPr/>
        </p:nvGrpSpPr>
        <p:grpSpPr>
          <a:xfrm>
            <a:off x="3337182" y="4626295"/>
            <a:ext cx="281062" cy="281062"/>
            <a:chOff x="6302832" y="5189791"/>
            <a:chExt cx="723900" cy="723900"/>
          </a:xfrm>
          <a:solidFill>
            <a:srgbClr val="3F3D56"/>
          </a:solidFill>
          <a:effectLst/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CB3FB3D-200B-F2E9-032E-D19F0343543D}"/>
                </a:ext>
              </a:extLst>
            </p:cNvPr>
            <p:cNvSpPr/>
            <p:nvPr/>
          </p:nvSpPr>
          <p:spPr>
            <a:xfrm>
              <a:off x="6302832" y="5189791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9DF436E-D159-9AD3-3EB0-C03C71A6BE60}"/>
                </a:ext>
              </a:extLst>
            </p:cNvPr>
            <p:cNvSpPr/>
            <p:nvPr/>
          </p:nvSpPr>
          <p:spPr>
            <a:xfrm>
              <a:off x="6645732" y="5361241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D23CF8F-954D-E1BD-61F4-D1A9A0418868}"/>
                </a:ext>
              </a:extLst>
            </p:cNvPr>
            <p:cNvSpPr/>
            <p:nvPr/>
          </p:nvSpPr>
          <p:spPr>
            <a:xfrm>
              <a:off x="6645732" y="52850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6A4D3F1-CF2C-3EA7-41B9-C423BC18BEEC}"/>
                </a:ext>
              </a:extLst>
            </p:cNvPr>
            <p:cNvSpPr/>
            <p:nvPr/>
          </p:nvSpPr>
          <p:spPr>
            <a:xfrm>
              <a:off x="6645732" y="57803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B00D389-82DC-3FE2-BFA8-629251FE20BA}"/>
                </a:ext>
              </a:extLst>
            </p:cNvPr>
            <p:cNvSpPr/>
            <p:nvPr/>
          </p:nvSpPr>
          <p:spPr>
            <a:xfrm>
              <a:off x="63980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9AEC8CC-C967-5437-2AAB-9053246986DF}"/>
                </a:ext>
              </a:extLst>
            </p:cNvPr>
            <p:cNvSpPr/>
            <p:nvPr/>
          </p:nvSpPr>
          <p:spPr>
            <a:xfrm>
              <a:off x="68933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4202B8E-D31B-AB46-C01D-683ECC800956}"/>
              </a:ext>
            </a:extLst>
          </p:cNvPr>
          <p:cNvSpPr txBox="1"/>
          <p:nvPr/>
        </p:nvSpPr>
        <p:spPr>
          <a:xfrm>
            <a:off x="3610624" y="4653044"/>
            <a:ext cx="136676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2023.04.19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52" name="iconfont-10019-4889788">
            <a:extLst>
              <a:ext uri="{FF2B5EF4-FFF2-40B4-BE49-F238E27FC236}">
                <a16:creationId xmlns:a16="http://schemas.microsoft.com/office/drawing/2014/main" id="{771D396A-436A-A3C3-B361-2EBD49F95A45}"/>
              </a:ext>
            </a:extLst>
          </p:cNvPr>
          <p:cNvSpPr/>
          <p:nvPr/>
        </p:nvSpPr>
        <p:spPr>
          <a:xfrm>
            <a:off x="1450156" y="4626295"/>
            <a:ext cx="291164" cy="291164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D517545D-75B8-D827-48E8-486384352DED}"/>
              </a:ext>
            </a:extLst>
          </p:cNvPr>
          <p:cNvSpPr/>
          <p:nvPr/>
        </p:nvSpPr>
        <p:spPr>
          <a:xfrm>
            <a:off x="988899" y="1569134"/>
            <a:ext cx="335654" cy="335654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396BED9-8428-5388-BC79-717D97348CDA}"/>
              </a:ext>
            </a:extLst>
          </p:cNvPr>
          <p:cNvGrpSpPr/>
          <p:nvPr/>
        </p:nvGrpSpPr>
        <p:grpSpPr>
          <a:xfrm>
            <a:off x="6285359" y="1495440"/>
            <a:ext cx="6573392" cy="5737210"/>
            <a:chOff x="6285359" y="1495440"/>
            <a:chExt cx="6573392" cy="573721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7C1068-426D-5666-5B64-23CC95BD6133}"/>
                </a:ext>
              </a:extLst>
            </p:cNvPr>
            <p:cNvSpPr/>
            <p:nvPr/>
          </p:nvSpPr>
          <p:spPr>
            <a:xfrm>
              <a:off x="6285359" y="2556616"/>
              <a:ext cx="5244867" cy="2417329"/>
            </a:xfrm>
            <a:custGeom>
              <a:avLst/>
              <a:gdLst>
                <a:gd name="connsiteX0" fmla="*/ 0 w 2801235"/>
                <a:gd name="connsiteY0" fmla="*/ 1291074 h 1291073"/>
                <a:gd name="connsiteX1" fmla="*/ 1144268 w 2801235"/>
                <a:gd name="connsiteY1" fmla="*/ 327703 h 1291073"/>
                <a:gd name="connsiteX2" fmla="*/ 1657725 w 2801235"/>
                <a:gd name="connsiteY2" fmla="*/ 739884 h 1291073"/>
                <a:gd name="connsiteX3" fmla="*/ 2669092 w 2801235"/>
                <a:gd name="connsiteY3" fmla="*/ 0 h 1291073"/>
                <a:gd name="connsiteX4" fmla="*/ 2801236 w 2801235"/>
                <a:gd name="connsiteY4" fmla="*/ 284237 h 1291073"/>
                <a:gd name="connsiteX5" fmla="*/ 1624568 w 2801235"/>
                <a:gd name="connsiteY5" fmla="*/ 1020802 h 1291073"/>
                <a:gd name="connsiteX6" fmla="*/ 1169234 w 2801235"/>
                <a:gd name="connsiteY6" fmla="*/ 613696 h 1291073"/>
                <a:gd name="connsiteX7" fmla="*/ 0 w 2801235"/>
                <a:gd name="connsiteY7" fmla="*/ 1291074 h 1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1235" h="1291073">
                  <a:moveTo>
                    <a:pt x="0" y="1291074"/>
                  </a:moveTo>
                  <a:lnTo>
                    <a:pt x="1144268" y="327703"/>
                  </a:lnTo>
                  <a:lnTo>
                    <a:pt x="1657725" y="739884"/>
                  </a:lnTo>
                  <a:lnTo>
                    <a:pt x="2669092" y="0"/>
                  </a:lnTo>
                  <a:lnTo>
                    <a:pt x="2801236" y="284237"/>
                  </a:lnTo>
                  <a:lnTo>
                    <a:pt x="1624568" y="1020802"/>
                  </a:lnTo>
                  <a:lnTo>
                    <a:pt x="1169234" y="613696"/>
                  </a:lnTo>
                  <a:lnTo>
                    <a:pt x="0" y="1291074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9DD152D-4397-264F-26C5-744C55B5D466}"/>
                </a:ext>
              </a:extLst>
            </p:cNvPr>
            <p:cNvSpPr/>
            <p:nvPr/>
          </p:nvSpPr>
          <p:spPr>
            <a:xfrm>
              <a:off x="11017291" y="2260674"/>
              <a:ext cx="1317871" cy="1133764"/>
            </a:xfrm>
            <a:custGeom>
              <a:avLst/>
              <a:gdLst>
                <a:gd name="connsiteX0" fmla="*/ 0 w 703863"/>
                <a:gd name="connsiteY0" fmla="*/ 15788 h 605533"/>
                <a:gd name="connsiteX1" fmla="*/ 0 w 703863"/>
                <a:gd name="connsiteY1" fmla="*/ 15789 h 605533"/>
                <a:gd name="connsiteX2" fmla="*/ 363816 w 703863"/>
                <a:gd name="connsiteY2" fmla="*/ 605533 h 605533"/>
                <a:gd name="connsiteX3" fmla="*/ 703864 w 703863"/>
                <a:gd name="connsiteY3" fmla="*/ 0 h 605533"/>
                <a:gd name="connsiteX4" fmla="*/ 0 w 703863"/>
                <a:gd name="connsiteY4" fmla="*/ 15788 h 60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863" h="605533">
                  <a:moveTo>
                    <a:pt x="0" y="15788"/>
                  </a:moveTo>
                  <a:lnTo>
                    <a:pt x="0" y="15789"/>
                  </a:lnTo>
                  <a:lnTo>
                    <a:pt x="363816" y="605533"/>
                  </a:lnTo>
                  <a:cubicBezTo>
                    <a:pt x="477165" y="403689"/>
                    <a:pt x="590514" y="201845"/>
                    <a:pt x="703864" y="0"/>
                  </a:cubicBezTo>
                  <a:lnTo>
                    <a:pt x="0" y="15788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0B16946-7A91-8180-0F3A-F95950F8C761}"/>
                </a:ext>
              </a:extLst>
            </p:cNvPr>
            <p:cNvSpPr/>
            <p:nvPr/>
          </p:nvSpPr>
          <p:spPr>
            <a:xfrm>
              <a:off x="8687275" y="4048417"/>
              <a:ext cx="0" cy="13"/>
            </a:xfrm>
            <a:custGeom>
              <a:avLst/>
              <a:gdLst>
                <a:gd name="connsiteX0" fmla="*/ 0 w 0"/>
                <a:gd name="connsiteY0" fmla="*/ 0 h 7"/>
                <a:gd name="connsiteX1" fmla="*/ 0 w 0"/>
                <a:gd name="connsiteY1" fmla="*/ 3 h 7"/>
                <a:gd name="connsiteX2" fmla="*/ 0 w 0"/>
                <a:gd name="connsiteY2" fmla="*/ 7 h 7"/>
                <a:gd name="connsiteX3" fmla="*/ 0 w 0"/>
                <a:gd name="connsiteY3" fmla="*/ 0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solidFill>
              <a:srgbClr val="FF51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A9570A-8F2A-40CE-9410-513D87062474}"/>
                </a:ext>
              </a:extLst>
            </p:cNvPr>
            <p:cNvSpPr/>
            <p:nvPr/>
          </p:nvSpPr>
          <p:spPr>
            <a:xfrm>
              <a:off x="8441228" y="2708873"/>
              <a:ext cx="287814" cy="213005"/>
            </a:xfrm>
            <a:custGeom>
              <a:avLst/>
              <a:gdLst>
                <a:gd name="connsiteX0" fmla="*/ 56333 w 153719"/>
                <a:gd name="connsiteY0" fmla="*/ 2 h 113764"/>
                <a:gd name="connsiteX1" fmla="*/ 50916 w 153719"/>
                <a:gd name="connsiteY1" fmla="*/ 3212 h 113764"/>
                <a:gd name="connsiteX2" fmla="*/ 38226 w 153719"/>
                <a:gd name="connsiteY2" fmla="*/ 19983 h 113764"/>
                <a:gd name="connsiteX3" fmla="*/ 32915 w 153719"/>
                <a:gd name="connsiteY3" fmla="*/ 26225 h 113764"/>
                <a:gd name="connsiteX4" fmla="*/ 27022 w 153719"/>
                <a:gd name="connsiteY4" fmla="*/ 32142 h 113764"/>
                <a:gd name="connsiteX5" fmla="*/ 9068 w 153719"/>
                <a:gd name="connsiteY5" fmla="*/ 48591 h 113764"/>
                <a:gd name="connsiteX6" fmla="*/ 1760 w 153719"/>
                <a:gd name="connsiteY6" fmla="*/ 62144 h 113764"/>
                <a:gd name="connsiteX7" fmla="*/ 129 w 153719"/>
                <a:gd name="connsiteY7" fmla="*/ 84994 h 113764"/>
                <a:gd name="connsiteX8" fmla="*/ 27004 w 153719"/>
                <a:gd name="connsiteY8" fmla="*/ 113764 h 113764"/>
                <a:gd name="connsiteX9" fmla="*/ 80089 w 153719"/>
                <a:gd name="connsiteY9" fmla="*/ 85877 h 113764"/>
                <a:gd name="connsiteX10" fmla="*/ 84843 w 153719"/>
                <a:gd name="connsiteY10" fmla="*/ 81860 h 113764"/>
                <a:gd name="connsiteX11" fmla="*/ 101713 w 153719"/>
                <a:gd name="connsiteY11" fmla="*/ 65058 h 113764"/>
                <a:gd name="connsiteX12" fmla="*/ 137531 w 153719"/>
                <a:gd name="connsiteY12" fmla="*/ 36275 h 113764"/>
                <a:gd name="connsiteX13" fmla="*/ 145415 w 153719"/>
                <a:gd name="connsiteY13" fmla="*/ 29600 h 113764"/>
                <a:gd name="connsiteX14" fmla="*/ 153568 w 153719"/>
                <a:gd name="connsiteY14" fmla="*/ 19571 h 113764"/>
                <a:gd name="connsiteX15" fmla="*/ 141873 w 153719"/>
                <a:gd name="connsiteY15" fmla="*/ 11343 h 113764"/>
                <a:gd name="connsiteX16" fmla="*/ 128313 w 153719"/>
                <a:gd name="connsiteY16" fmla="*/ 15665 h 113764"/>
                <a:gd name="connsiteX17" fmla="*/ 80162 w 153719"/>
                <a:gd name="connsiteY17" fmla="*/ 34175 h 113764"/>
                <a:gd name="connsiteX18" fmla="*/ 45756 w 153719"/>
                <a:gd name="connsiteY18" fmla="*/ 43935 h 113764"/>
                <a:gd name="connsiteX19" fmla="*/ 62013 w 153719"/>
                <a:gd name="connsiteY19" fmla="*/ 17513 h 113764"/>
                <a:gd name="connsiteX20" fmla="*/ 61887 w 153719"/>
                <a:gd name="connsiteY20" fmla="*/ 5998 h 113764"/>
                <a:gd name="connsiteX21" fmla="*/ 56559 w 153719"/>
                <a:gd name="connsiteY21" fmla="*/ 11 h 11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3719" h="113764">
                  <a:moveTo>
                    <a:pt x="56333" y="2"/>
                  </a:moveTo>
                  <a:cubicBezTo>
                    <a:pt x="54857" y="-59"/>
                    <a:pt x="53051" y="1011"/>
                    <a:pt x="50916" y="3212"/>
                  </a:cubicBezTo>
                  <a:cubicBezTo>
                    <a:pt x="50254" y="3476"/>
                    <a:pt x="46024" y="9066"/>
                    <a:pt x="38226" y="19983"/>
                  </a:cubicBezTo>
                  <a:cubicBezTo>
                    <a:pt x="36465" y="22227"/>
                    <a:pt x="34695" y="24308"/>
                    <a:pt x="32915" y="26225"/>
                  </a:cubicBezTo>
                  <a:cubicBezTo>
                    <a:pt x="31160" y="28126"/>
                    <a:pt x="29196" y="30099"/>
                    <a:pt x="27022" y="32142"/>
                  </a:cubicBezTo>
                  <a:cubicBezTo>
                    <a:pt x="15483" y="42122"/>
                    <a:pt x="9499" y="47605"/>
                    <a:pt x="9068" y="48591"/>
                  </a:cubicBezTo>
                  <a:cubicBezTo>
                    <a:pt x="5397" y="52739"/>
                    <a:pt x="2961" y="57257"/>
                    <a:pt x="1760" y="62144"/>
                  </a:cubicBezTo>
                  <a:cubicBezTo>
                    <a:pt x="269" y="67833"/>
                    <a:pt x="-275" y="75450"/>
                    <a:pt x="129" y="84994"/>
                  </a:cubicBezTo>
                  <a:lnTo>
                    <a:pt x="27004" y="113764"/>
                  </a:lnTo>
                  <a:cubicBezTo>
                    <a:pt x="56232" y="100051"/>
                    <a:pt x="73927" y="90756"/>
                    <a:pt x="80089" y="85877"/>
                  </a:cubicBezTo>
                  <a:cubicBezTo>
                    <a:pt x="81804" y="84602"/>
                    <a:pt x="83388" y="83263"/>
                    <a:pt x="84843" y="81860"/>
                  </a:cubicBezTo>
                  <a:cubicBezTo>
                    <a:pt x="92074" y="73941"/>
                    <a:pt x="97697" y="68340"/>
                    <a:pt x="101713" y="65058"/>
                  </a:cubicBezTo>
                  <a:lnTo>
                    <a:pt x="137531" y="36275"/>
                  </a:lnTo>
                  <a:lnTo>
                    <a:pt x="145415" y="29600"/>
                  </a:lnTo>
                  <a:cubicBezTo>
                    <a:pt x="150338" y="25199"/>
                    <a:pt x="153056" y="21856"/>
                    <a:pt x="153568" y="19571"/>
                  </a:cubicBezTo>
                  <a:cubicBezTo>
                    <a:pt x="154560" y="11826"/>
                    <a:pt x="150662" y="9084"/>
                    <a:pt x="141873" y="11343"/>
                  </a:cubicBezTo>
                  <a:cubicBezTo>
                    <a:pt x="138821" y="12011"/>
                    <a:pt x="134301" y="13451"/>
                    <a:pt x="128313" y="15665"/>
                  </a:cubicBezTo>
                  <a:cubicBezTo>
                    <a:pt x="98637" y="27472"/>
                    <a:pt x="82587" y="33642"/>
                    <a:pt x="80162" y="34175"/>
                  </a:cubicBezTo>
                  <a:cubicBezTo>
                    <a:pt x="70807" y="37382"/>
                    <a:pt x="59339" y="40636"/>
                    <a:pt x="45756" y="43935"/>
                  </a:cubicBezTo>
                  <a:cubicBezTo>
                    <a:pt x="55444" y="32115"/>
                    <a:pt x="60862" y="23308"/>
                    <a:pt x="62013" y="17513"/>
                  </a:cubicBezTo>
                  <a:cubicBezTo>
                    <a:pt x="62985" y="13374"/>
                    <a:pt x="62943" y="9536"/>
                    <a:pt x="61887" y="5998"/>
                  </a:cubicBezTo>
                  <a:cubicBezTo>
                    <a:pt x="60620" y="2219"/>
                    <a:pt x="58844" y="223"/>
                    <a:pt x="56559" y="11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279E07-9E12-2602-1EE3-D770731DCE95}"/>
                </a:ext>
              </a:extLst>
            </p:cNvPr>
            <p:cNvSpPr/>
            <p:nvPr/>
          </p:nvSpPr>
          <p:spPr>
            <a:xfrm>
              <a:off x="8363056" y="2851304"/>
              <a:ext cx="134891" cy="155601"/>
            </a:xfrm>
            <a:custGeom>
              <a:avLst/>
              <a:gdLst>
                <a:gd name="connsiteX0" fmla="*/ 34048 w 72044"/>
                <a:gd name="connsiteY0" fmla="*/ 0 h 83105"/>
                <a:gd name="connsiteX1" fmla="*/ 0 w 72044"/>
                <a:gd name="connsiteY1" fmla="*/ 29558 h 83105"/>
                <a:gd name="connsiteX2" fmla="*/ 41493 w 72044"/>
                <a:gd name="connsiteY2" fmla="*/ 83105 h 83105"/>
                <a:gd name="connsiteX3" fmla="*/ 65665 w 72044"/>
                <a:gd name="connsiteY3" fmla="*/ 62540 h 83105"/>
                <a:gd name="connsiteX4" fmla="*/ 71979 w 72044"/>
                <a:gd name="connsiteY4" fmla="*/ 45918 h 83105"/>
                <a:gd name="connsiteX5" fmla="*/ 62554 w 72044"/>
                <a:gd name="connsiteY5" fmla="*/ 27384 h 83105"/>
                <a:gd name="connsiteX6" fmla="*/ 34057 w 72044"/>
                <a:gd name="connsiteY6" fmla="*/ 8 h 8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44" h="83105">
                  <a:moveTo>
                    <a:pt x="34048" y="0"/>
                  </a:moveTo>
                  <a:lnTo>
                    <a:pt x="0" y="29558"/>
                  </a:lnTo>
                  <a:lnTo>
                    <a:pt x="41493" y="83105"/>
                  </a:lnTo>
                  <a:cubicBezTo>
                    <a:pt x="53455" y="74635"/>
                    <a:pt x="61512" y="67780"/>
                    <a:pt x="65665" y="62540"/>
                  </a:cubicBezTo>
                  <a:cubicBezTo>
                    <a:pt x="70350" y="56897"/>
                    <a:pt x="72454" y="51356"/>
                    <a:pt x="71979" y="45918"/>
                  </a:cubicBezTo>
                  <a:cubicBezTo>
                    <a:pt x="71506" y="40568"/>
                    <a:pt x="68365" y="34390"/>
                    <a:pt x="62554" y="27384"/>
                  </a:cubicBezTo>
                  <a:cubicBezTo>
                    <a:pt x="57685" y="21293"/>
                    <a:pt x="48186" y="12168"/>
                    <a:pt x="34057" y="8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3D3696-BFD6-39C2-37BB-C6779F5EADA7}"/>
                </a:ext>
              </a:extLst>
            </p:cNvPr>
            <p:cNvSpPr/>
            <p:nvPr/>
          </p:nvSpPr>
          <p:spPr>
            <a:xfrm>
              <a:off x="7630263" y="5081144"/>
              <a:ext cx="358791" cy="198747"/>
            </a:xfrm>
            <a:custGeom>
              <a:avLst/>
              <a:gdLst>
                <a:gd name="connsiteX0" fmla="*/ 4717 w 191627"/>
                <a:gd name="connsiteY0" fmla="*/ 0 h 106149"/>
                <a:gd name="connsiteX1" fmla="*/ 0 w 191627"/>
                <a:gd name="connsiteY1" fmla="*/ 70482 h 106149"/>
                <a:gd name="connsiteX2" fmla="*/ 35914 w 191627"/>
                <a:gd name="connsiteY2" fmla="*/ 78963 h 106149"/>
                <a:gd name="connsiteX3" fmla="*/ 64230 w 191627"/>
                <a:gd name="connsiteY3" fmla="*/ 80317 h 106149"/>
                <a:gd name="connsiteX4" fmla="*/ 71546 w 191627"/>
                <a:gd name="connsiteY4" fmla="*/ 81414 h 106149"/>
                <a:gd name="connsiteX5" fmla="*/ 78753 w 191627"/>
                <a:gd name="connsiteY5" fmla="*/ 84078 h 106149"/>
                <a:gd name="connsiteX6" fmla="*/ 98103 w 191627"/>
                <a:gd name="connsiteY6" fmla="*/ 94693 h 106149"/>
                <a:gd name="connsiteX7" fmla="*/ 109738 w 191627"/>
                <a:gd name="connsiteY7" fmla="*/ 99734 h 106149"/>
                <a:gd name="connsiteX8" fmla="*/ 139487 w 191627"/>
                <a:gd name="connsiteY8" fmla="*/ 105848 h 106149"/>
                <a:gd name="connsiteX9" fmla="*/ 183307 w 191627"/>
                <a:gd name="connsiteY9" fmla="*/ 95541 h 106149"/>
                <a:gd name="connsiteX10" fmla="*/ 184190 w 191627"/>
                <a:gd name="connsiteY10" fmla="*/ 68142 h 106149"/>
                <a:gd name="connsiteX11" fmla="*/ 172061 w 191627"/>
                <a:gd name="connsiteY11" fmla="*/ 60964 h 106149"/>
                <a:gd name="connsiteX12" fmla="*/ 143851 w 191627"/>
                <a:gd name="connsiteY12" fmla="*/ 50001 h 106149"/>
                <a:gd name="connsiteX13" fmla="*/ 135552 w 191627"/>
                <a:gd name="connsiteY13" fmla="*/ 45175 h 106149"/>
                <a:gd name="connsiteX14" fmla="*/ 105983 w 191627"/>
                <a:gd name="connsiteY14" fmla="*/ 7404 h 106149"/>
                <a:gd name="connsiteX15" fmla="*/ 4808 w 191627"/>
                <a:gd name="connsiteY15" fmla="*/ 6 h 10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27" h="106149">
                  <a:moveTo>
                    <a:pt x="4717" y="0"/>
                  </a:moveTo>
                  <a:lnTo>
                    <a:pt x="0" y="70482"/>
                  </a:lnTo>
                  <a:cubicBezTo>
                    <a:pt x="15448" y="74851"/>
                    <a:pt x="27420" y="77678"/>
                    <a:pt x="35914" y="78963"/>
                  </a:cubicBezTo>
                  <a:cubicBezTo>
                    <a:pt x="39907" y="79909"/>
                    <a:pt x="49346" y="80360"/>
                    <a:pt x="64230" y="80317"/>
                  </a:cubicBezTo>
                  <a:cubicBezTo>
                    <a:pt x="66766" y="80477"/>
                    <a:pt x="69204" y="80843"/>
                    <a:pt x="71546" y="81414"/>
                  </a:cubicBezTo>
                  <a:cubicBezTo>
                    <a:pt x="73957" y="82019"/>
                    <a:pt x="76359" y="82907"/>
                    <a:pt x="78753" y="84078"/>
                  </a:cubicBezTo>
                  <a:lnTo>
                    <a:pt x="98103" y="94693"/>
                  </a:lnTo>
                  <a:cubicBezTo>
                    <a:pt x="101928" y="96639"/>
                    <a:pt x="105806" y="98319"/>
                    <a:pt x="109738" y="99734"/>
                  </a:cubicBezTo>
                  <a:cubicBezTo>
                    <a:pt x="118833" y="102963"/>
                    <a:pt x="128750" y="105001"/>
                    <a:pt x="139487" y="105848"/>
                  </a:cubicBezTo>
                  <a:cubicBezTo>
                    <a:pt x="158816" y="107242"/>
                    <a:pt x="173423" y="103806"/>
                    <a:pt x="183307" y="95541"/>
                  </a:cubicBezTo>
                  <a:cubicBezTo>
                    <a:pt x="194099" y="85304"/>
                    <a:pt x="194393" y="76171"/>
                    <a:pt x="184190" y="68142"/>
                  </a:cubicBezTo>
                  <a:cubicBezTo>
                    <a:pt x="181218" y="65780"/>
                    <a:pt x="177175" y="63388"/>
                    <a:pt x="172061" y="60964"/>
                  </a:cubicBezTo>
                  <a:cubicBezTo>
                    <a:pt x="168994" y="59320"/>
                    <a:pt x="159590" y="55666"/>
                    <a:pt x="143851" y="50001"/>
                  </a:cubicBezTo>
                  <a:cubicBezTo>
                    <a:pt x="140662" y="48632"/>
                    <a:pt x="137896" y="47024"/>
                    <a:pt x="135552" y="45175"/>
                  </a:cubicBezTo>
                  <a:cubicBezTo>
                    <a:pt x="130165" y="41532"/>
                    <a:pt x="120308" y="28941"/>
                    <a:pt x="105983" y="7404"/>
                  </a:cubicBezTo>
                  <a:lnTo>
                    <a:pt x="4808" y="6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F270A5C-D1C6-20E8-8835-B833558472AB}"/>
                </a:ext>
              </a:extLst>
            </p:cNvPr>
            <p:cNvSpPr/>
            <p:nvPr/>
          </p:nvSpPr>
          <p:spPr>
            <a:xfrm>
              <a:off x="7153050" y="5116817"/>
              <a:ext cx="225859" cy="201702"/>
            </a:xfrm>
            <a:custGeom>
              <a:avLst/>
              <a:gdLst>
                <a:gd name="connsiteX0" fmla="*/ 34681 w 120629"/>
                <a:gd name="connsiteY0" fmla="*/ 0 h 107727"/>
                <a:gd name="connsiteX1" fmla="*/ 29793 w 120629"/>
                <a:gd name="connsiteY1" fmla="*/ 22003 h 107727"/>
                <a:gd name="connsiteX2" fmla="*/ 24768 w 120629"/>
                <a:gd name="connsiteY2" fmla="*/ 31797 h 107727"/>
                <a:gd name="connsiteX3" fmla="*/ 10477 w 120629"/>
                <a:gd name="connsiteY3" fmla="*/ 54165 h 107727"/>
                <a:gd name="connsiteX4" fmla="*/ 4805 w 120629"/>
                <a:gd name="connsiteY4" fmla="*/ 64215 h 107727"/>
                <a:gd name="connsiteX5" fmla="*/ 29 w 120629"/>
                <a:gd name="connsiteY5" fmla="*/ 81881 h 107727"/>
                <a:gd name="connsiteX6" fmla="*/ 39146 w 120629"/>
                <a:gd name="connsiteY6" fmla="*/ 107609 h 107727"/>
                <a:gd name="connsiteX7" fmla="*/ 85684 w 120629"/>
                <a:gd name="connsiteY7" fmla="*/ 99244 h 107727"/>
                <a:gd name="connsiteX8" fmla="*/ 92259 w 120629"/>
                <a:gd name="connsiteY8" fmla="*/ 90385 h 107727"/>
                <a:gd name="connsiteX9" fmla="*/ 93212 w 120629"/>
                <a:gd name="connsiteY9" fmla="*/ 85390 h 107727"/>
                <a:gd name="connsiteX10" fmla="*/ 93308 w 120629"/>
                <a:gd name="connsiteY10" fmla="*/ 74807 h 107727"/>
                <a:gd name="connsiteX11" fmla="*/ 93934 w 120629"/>
                <a:gd name="connsiteY11" fmla="*/ 72404 h 107727"/>
                <a:gd name="connsiteX12" fmla="*/ 96023 w 120629"/>
                <a:gd name="connsiteY12" fmla="*/ 71693 h 107727"/>
                <a:gd name="connsiteX13" fmla="*/ 103804 w 120629"/>
                <a:gd name="connsiteY13" fmla="*/ 73480 h 107727"/>
                <a:gd name="connsiteX14" fmla="*/ 108408 w 120629"/>
                <a:gd name="connsiteY14" fmla="*/ 73818 h 107727"/>
                <a:gd name="connsiteX15" fmla="*/ 115219 w 120629"/>
                <a:gd name="connsiteY15" fmla="*/ 71375 h 107727"/>
                <a:gd name="connsiteX16" fmla="*/ 120512 w 120629"/>
                <a:gd name="connsiteY16" fmla="*/ 50098 h 107727"/>
                <a:gd name="connsiteX17" fmla="*/ 113945 w 120629"/>
                <a:gd name="connsiteY17" fmla="*/ 5195 h 107727"/>
                <a:gd name="connsiteX18" fmla="*/ 34683 w 120629"/>
                <a:gd name="connsiteY18" fmla="*/ 0 h 10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29" h="107727">
                  <a:moveTo>
                    <a:pt x="34681" y="0"/>
                  </a:moveTo>
                  <a:cubicBezTo>
                    <a:pt x="34152" y="8519"/>
                    <a:pt x="32523" y="15854"/>
                    <a:pt x="29793" y="22003"/>
                  </a:cubicBezTo>
                  <a:cubicBezTo>
                    <a:pt x="28422" y="25216"/>
                    <a:pt x="26747" y="28481"/>
                    <a:pt x="24768" y="31797"/>
                  </a:cubicBezTo>
                  <a:lnTo>
                    <a:pt x="10477" y="54165"/>
                  </a:lnTo>
                  <a:cubicBezTo>
                    <a:pt x="8211" y="57833"/>
                    <a:pt x="6320" y="61183"/>
                    <a:pt x="4805" y="64215"/>
                  </a:cubicBezTo>
                  <a:cubicBezTo>
                    <a:pt x="1355" y="71017"/>
                    <a:pt x="-237" y="76906"/>
                    <a:pt x="29" y="81881"/>
                  </a:cubicBezTo>
                  <a:cubicBezTo>
                    <a:pt x="1374" y="97097"/>
                    <a:pt x="14413" y="105673"/>
                    <a:pt x="39146" y="107609"/>
                  </a:cubicBezTo>
                  <a:cubicBezTo>
                    <a:pt x="60432" y="108357"/>
                    <a:pt x="75945" y="105569"/>
                    <a:pt x="85684" y="99244"/>
                  </a:cubicBezTo>
                  <a:cubicBezTo>
                    <a:pt x="88926" y="97066"/>
                    <a:pt x="91118" y="94113"/>
                    <a:pt x="92259" y="90385"/>
                  </a:cubicBezTo>
                  <a:cubicBezTo>
                    <a:pt x="92696" y="89025"/>
                    <a:pt x="93013" y="87360"/>
                    <a:pt x="93212" y="85390"/>
                  </a:cubicBezTo>
                  <a:cubicBezTo>
                    <a:pt x="93401" y="84410"/>
                    <a:pt x="93433" y="80882"/>
                    <a:pt x="93308" y="74807"/>
                  </a:cubicBezTo>
                  <a:cubicBezTo>
                    <a:pt x="93358" y="73693"/>
                    <a:pt x="93566" y="72892"/>
                    <a:pt x="93934" y="72404"/>
                  </a:cubicBezTo>
                  <a:cubicBezTo>
                    <a:pt x="94465" y="71802"/>
                    <a:pt x="95161" y="71564"/>
                    <a:pt x="96023" y="71693"/>
                  </a:cubicBezTo>
                  <a:lnTo>
                    <a:pt x="103804" y="73480"/>
                  </a:lnTo>
                  <a:cubicBezTo>
                    <a:pt x="105460" y="73771"/>
                    <a:pt x="106995" y="73883"/>
                    <a:pt x="108408" y="73818"/>
                  </a:cubicBezTo>
                  <a:cubicBezTo>
                    <a:pt x="111179" y="73673"/>
                    <a:pt x="113449" y="72859"/>
                    <a:pt x="115219" y="71375"/>
                  </a:cubicBezTo>
                  <a:cubicBezTo>
                    <a:pt x="119357" y="68001"/>
                    <a:pt x="121121" y="60909"/>
                    <a:pt x="120512" y="50098"/>
                  </a:cubicBezTo>
                  <a:cubicBezTo>
                    <a:pt x="120072" y="39610"/>
                    <a:pt x="117882" y="24643"/>
                    <a:pt x="113945" y="5195"/>
                  </a:cubicBezTo>
                  <a:lnTo>
                    <a:pt x="34683" y="0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55FFE1-D55B-A7A1-379E-0CCC42839F7B}"/>
                </a:ext>
              </a:extLst>
            </p:cNvPr>
            <p:cNvSpPr/>
            <p:nvPr/>
          </p:nvSpPr>
          <p:spPr>
            <a:xfrm>
              <a:off x="7421570" y="2281831"/>
              <a:ext cx="293877" cy="247890"/>
            </a:xfrm>
            <a:custGeom>
              <a:avLst/>
              <a:gdLst>
                <a:gd name="connsiteX0" fmla="*/ 73580 w 156957"/>
                <a:gd name="connsiteY0" fmla="*/ 26 h 132396"/>
                <a:gd name="connsiteX1" fmla="*/ 13183 w 156957"/>
                <a:gd name="connsiteY1" fmla="*/ 30512 h 132396"/>
                <a:gd name="connsiteX2" fmla="*/ 1261 w 156957"/>
                <a:gd name="connsiteY2" fmla="*/ 75669 h 132396"/>
                <a:gd name="connsiteX3" fmla="*/ 3041 w 156957"/>
                <a:gd name="connsiteY3" fmla="*/ 132396 h 132396"/>
                <a:gd name="connsiteX4" fmla="*/ 141770 w 156957"/>
                <a:gd name="connsiteY4" fmla="*/ 130590 h 132396"/>
                <a:gd name="connsiteX5" fmla="*/ 149349 w 156957"/>
                <a:gd name="connsiteY5" fmla="*/ 120056 h 132396"/>
                <a:gd name="connsiteX6" fmla="*/ 156889 w 156957"/>
                <a:gd name="connsiteY6" fmla="*/ 74909 h 132396"/>
                <a:gd name="connsiteX7" fmla="*/ 145170 w 156957"/>
                <a:gd name="connsiteY7" fmla="*/ 33846 h 132396"/>
                <a:gd name="connsiteX8" fmla="*/ 73793 w 156957"/>
                <a:gd name="connsiteY8" fmla="*/ 32 h 13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957" h="132396">
                  <a:moveTo>
                    <a:pt x="73580" y="26"/>
                  </a:moveTo>
                  <a:cubicBezTo>
                    <a:pt x="43731" y="-589"/>
                    <a:pt x="23599" y="9573"/>
                    <a:pt x="13183" y="30512"/>
                  </a:cubicBezTo>
                  <a:cubicBezTo>
                    <a:pt x="7007" y="42122"/>
                    <a:pt x="3033" y="57174"/>
                    <a:pt x="1261" y="75669"/>
                  </a:cubicBezTo>
                  <a:cubicBezTo>
                    <a:pt x="-885" y="96475"/>
                    <a:pt x="-292" y="115384"/>
                    <a:pt x="3041" y="132396"/>
                  </a:cubicBezTo>
                  <a:lnTo>
                    <a:pt x="141770" y="130590"/>
                  </a:lnTo>
                  <a:cubicBezTo>
                    <a:pt x="144550" y="127666"/>
                    <a:pt x="147077" y="124154"/>
                    <a:pt x="149349" y="120056"/>
                  </a:cubicBezTo>
                  <a:cubicBezTo>
                    <a:pt x="154903" y="109756"/>
                    <a:pt x="157416" y="94707"/>
                    <a:pt x="156889" y="74909"/>
                  </a:cubicBezTo>
                  <a:cubicBezTo>
                    <a:pt x="156108" y="58796"/>
                    <a:pt x="152201" y="45109"/>
                    <a:pt x="145170" y="33846"/>
                  </a:cubicBezTo>
                  <a:cubicBezTo>
                    <a:pt x="132134" y="13584"/>
                    <a:pt x="108342" y="2313"/>
                    <a:pt x="73793" y="32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C6D97F-7BF5-5364-D809-FF72D1E17745}"/>
                </a:ext>
              </a:extLst>
            </p:cNvPr>
            <p:cNvSpPr/>
            <p:nvPr/>
          </p:nvSpPr>
          <p:spPr>
            <a:xfrm>
              <a:off x="7384361" y="2670917"/>
              <a:ext cx="493283" cy="1015988"/>
            </a:xfrm>
            <a:custGeom>
              <a:avLst/>
              <a:gdLst>
                <a:gd name="connsiteX0" fmla="*/ 22860 w 263458"/>
                <a:gd name="connsiteY0" fmla="*/ 0 h 542630"/>
                <a:gd name="connsiteX1" fmla="*/ 2287 w 263458"/>
                <a:gd name="connsiteY1" fmla="*/ 24480 h 542630"/>
                <a:gd name="connsiteX2" fmla="*/ 0 w 263458"/>
                <a:gd name="connsiteY2" fmla="*/ 517447 h 542630"/>
                <a:gd name="connsiteX3" fmla="*/ 202314 w 263458"/>
                <a:gd name="connsiteY3" fmla="*/ 537409 h 542630"/>
                <a:gd name="connsiteX4" fmla="*/ 262928 w 263458"/>
                <a:gd name="connsiteY4" fmla="*/ 445634 h 542630"/>
                <a:gd name="connsiteX5" fmla="*/ 208178 w 263458"/>
                <a:gd name="connsiteY5" fmla="*/ 145074 h 542630"/>
                <a:gd name="connsiteX6" fmla="*/ 137254 w 263458"/>
                <a:gd name="connsiteY6" fmla="*/ 16724 h 542630"/>
                <a:gd name="connsiteX7" fmla="*/ 135717 w 263458"/>
                <a:gd name="connsiteY7" fmla="*/ 12529 h 542630"/>
                <a:gd name="connsiteX8" fmla="*/ 129082 w 263458"/>
                <a:gd name="connsiteY8" fmla="*/ 11400 h 542630"/>
                <a:gd name="connsiteX9" fmla="*/ 112000 w 263458"/>
                <a:gd name="connsiteY9" fmla="*/ 67111 h 542630"/>
                <a:gd name="connsiteX10" fmla="*/ 94397 w 263458"/>
                <a:gd name="connsiteY10" fmla="*/ 71324 h 542630"/>
                <a:gd name="connsiteX11" fmla="*/ 91870 w 263458"/>
                <a:gd name="connsiteY11" fmla="*/ 88689 h 542630"/>
                <a:gd name="connsiteX12" fmla="*/ 91427 w 263458"/>
                <a:gd name="connsiteY12" fmla="*/ 88761 h 542630"/>
                <a:gd name="connsiteX13" fmla="*/ 56342 w 263458"/>
                <a:gd name="connsiteY13" fmla="*/ 72852 h 542630"/>
                <a:gd name="connsiteX14" fmla="*/ 23017 w 263458"/>
                <a:gd name="connsiteY14" fmla="*/ 341 h 54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58" h="542630">
                  <a:moveTo>
                    <a:pt x="22860" y="0"/>
                  </a:moveTo>
                  <a:lnTo>
                    <a:pt x="2287" y="24480"/>
                  </a:lnTo>
                  <a:lnTo>
                    <a:pt x="0" y="517447"/>
                  </a:lnTo>
                  <a:cubicBezTo>
                    <a:pt x="100341" y="541880"/>
                    <a:pt x="167779" y="548534"/>
                    <a:pt x="202314" y="537409"/>
                  </a:cubicBezTo>
                  <a:cubicBezTo>
                    <a:pt x="241477" y="527701"/>
                    <a:pt x="261682" y="497109"/>
                    <a:pt x="262928" y="445634"/>
                  </a:cubicBezTo>
                  <a:cubicBezTo>
                    <a:pt x="266892" y="395086"/>
                    <a:pt x="248642" y="294899"/>
                    <a:pt x="208178" y="145074"/>
                  </a:cubicBezTo>
                  <a:lnTo>
                    <a:pt x="137254" y="16724"/>
                  </a:lnTo>
                  <a:lnTo>
                    <a:pt x="135717" y="12529"/>
                  </a:lnTo>
                  <a:lnTo>
                    <a:pt x="129082" y="11400"/>
                  </a:lnTo>
                  <a:lnTo>
                    <a:pt x="112000" y="67111"/>
                  </a:lnTo>
                  <a:lnTo>
                    <a:pt x="94397" y="71324"/>
                  </a:lnTo>
                  <a:lnTo>
                    <a:pt x="91870" y="88689"/>
                  </a:lnTo>
                  <a:lnTo>
                    <a:pt x="91427" y="88761"/>
                  </a:lnTo>
                  <a:lnTo>
                    <a:pt x="56342" y="72852"/>
                  </a:lnTo>
                  <a:lnTo>
                    <a:pt x="23017" y="341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8EFA671-A09A-A04F-91BE-369B76DE60FB}"/>
                </a:ext>
              </a:extLst>
            </p:cNvPr>
            <p:cNvSpPr/>
            <p:nvPr/>
          </p:nvSpPr>
          <p:spPr>
            <a:xfrm>
              <a:off x="7193798" y="3540157"/>
              <a:ext cx="689802" cy="1591398"/>
            </a:xfrm>
            <a:custGeom>
              <a:avLst/>
              <a:gdLst>
                <a:gd name="connsiteX0" fmla="*/ 349336 w 368417"/>
                <a:gd name="connsiteY0" fmla="*/ 0 h 849951"/>
                <a:gd name="connsiteX1" fmla="*/ 226876 w 368417"/>
                <a:gd name="connsiteY1" fmla="*/ 25529 h 849951"/>
                <a:gd name="connsiteX2" fmla="*/ 46324 w 368417"/>
                <a:gd name="connsiteY2" fmla="*/ 20829 h 849951"/>
                <a:gd name="connsiteX3" fmla="*/ 44603 w 368417"/>
                <a:gd name="connsiteY3" fmla="*/ 23352 h 849951"/>
                <a:gd name="connsiteX4" fmla="*/ 30291 w 368417"/>
                <a:gd name="connsiteY4" fmla="*/ 197164 h 849951"/>
                <a:gd name="connsiteX5" fmla="*/ 0 w 368417"/>
                <a:gd name="connsiteY5" fmla="*/ 844833 h 849951"/>
                <a:gd name="connsiteX6" fmla="*/ 98189 w 368417"/>
                <a:gd name="connsiteY6" fmla="*/ 849952 h 849951"/>
                <a:gd name="connsiteX7" fmla="*/ 135187 w 368417"/>
                <a:gd name="connsiteY7" fmla="*/ 464881 h 849951"/>
                <a:gd name="connsiteX8" fmla="*/ 207406 w 368417"/>
                <a:gd name="connsiteY8" fmla="*/ 248340 h 849951"/>
                <a:gd name="connsiteX9" fmla="*/ 247088 w 368417"/>
                <a:gd name="connsiteY9" fmla="*/ 545626 h 849951"/>
                <a:gd name="connsiteX10" fmla="*/ 232321 w 368417"/>
                <a:gd name="connsiteY10" fmla="*/ 842478 h 849951"/>
                <a:gd name="connsiteX11" fmla="*/ 344527 w 368417"/>
                <a:gd name="connsiteY11" fmla="*/ 835927 h 849951"/>
                <a:gd name="connsiteX12" fmla="*/ 368418 w 368417"/>
                <a:gd name="connsiteY12" fmla="*/ 193868 h 849951"/>
                <a:gd name="connsiteX13" fmla="*/ 349447 w 368417"/>
                <a:gd name="connsiteY13" fmla="*/ 1134 h 84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8417" h="849951">
                  <a:moveTo>
                    <a:pt x="349336" y="0"/>
                  </a:moveTo>
                  <a:cubicBezTo>
                    <a:pt x="302581" y="14786"/>
                    <a:pt x="261761" y="23296"/>
                    <a:pt x="226876" y="25529"/>
                  </a:cubicBezTo>
                  <a:cubicBezTo>
                    <a:pt x="184480" y="28719"/>
                    <a:pt x="124296" y="27152"/>
                    <a:pt x="46324" y="20829"/>
                  </a:cubicBezTo>
                  <a:lnTo>
                    <a:pt x="44603" y="23352"/>
                  </a:lnTo>
                  <a:cubicBezTo>
                    <a:pt x="40858" y="30984"/>
                    <a:pt x="36087" y="88921"/>
                    <a:pt x="30291" y="197164"/>
                  </a:cubicBezTo>
                  <a:cubicBezTo>
                    <a:pt x="24809" y="296151"/>
                    <a:pt x="14712" y="512040"/>
                    <a:pt x="0" y="844833"/>
                  </a:cubicBezTo>
                  <a:lnTo>
                    <a:pt x="98189" y="849952"/>
                  </a:lnTo>
                  <a:cubicBezTo>
                    <a:pt x="109921" y="659551"/>
                    <a:pt x="122253" y="531194"/>
                    <a:pt x="135187" y="464881"/>
                  </a:cubicBezTo>
                  <a:cubicBezTo>
                    <a:pt x="147154" y="393631"/>
                    <a:pt x="171227" y="321451"/>
                    <a:pt x="207406" y="248340"/>
                  </a:cubicBezTo>
                  <a:cubicBezTo>
                    <a:pt x="231806" y="379137"/>
                    <a:pt x="245033" y="478232"/>
                    <a:pt x="247088" y="545626"/>
                  </a:cubicBezTo>
                  <a:cubicBezTo>
                    <a:pt x="250737" y="612418"/>
                    <a:pt x="245815" y="711368"/>
                    <a:pt x="232321" y="842478"/>
                  </a:cubicBezTo>
                  <a:lnTo>
                    <a:pt x="344527" y="835927"/>
                  </a:lnTo>
                  <a:lnTo>
                    <a:pt x="368418" y="193868"/>
                  </a:lnTo>
                  <a:lnTo>
                    <a:pt x="349447" y="1134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A938FA-A7C7-F9DB-93E6-FCE1FA310904}"/>
                </a:ext>
              </a:extLst>
            </p:cNvPr>
            <p:cNvSpPr/>
            <p:nvPr/>
          </p:nvSpPr>
          <p:spPr>
            <a:xfrm>
              <a:off x="6981875" y="2703087"/>
              <a:ext cx="448416" cy="1170573"/>
            </a:xfrm>
            <a:custGeom>
              <a:avLst/>
              <a:gdLst>
                <a:gd name="connsiteX0" fmla="*/ 116997 w 239495"/>
                <a:gd name="connsiteY0" fmla="*/ 285181 h 625192"/>
                <a:gd name="connsiteX1" fmla="*/ 110318 w 239495"/>
                <a:gd name="connsiteY1" fmla="*/ 374067 h 625192"/>
                <a:gd name="connsiteX2" fmla="*/ 97836 w 239495"/>
                <a:gd name="connsiteY2" fmla="*/ 353057 h 625192"/>
                <a:gd name="connsiteX3" fmla="*/ 116761 w 239495"/>
                <a:gd name="connsiteY3" fmla="*/ 286016 h 625192"/>
                <a:gd name="connsiteX4" fmla="*/ 222268 w 239495"/>
                <a:gd name="connsiteY4" fmla="*/ 0 h 625192"/>
                <a:gd name="connsiteX5" fmla="*/ 77361 w 239495"/>
                <a:gd name="connsiteY5" fmla="*/ 69271 h 625192"/>
                <a:gd name="connsiteX6" fmla="*/ 53561 w 239495"/>
                <a:gd name="connsiteY6" fmla="*/ 154438 h 625192"/>
                <a:gd name="connsiteX7" fmla="*/ 19909 w 239495"/>
                <a:gd name="connsiteY7" fmla="*/ 264762 h 625192"/>
                <a:gd name="connsiteX8" fmla="*/ 8887 w 239495"/>
                <a:gd name="connsiteY8" fmla="*/ 303664 h 625192"/>
                <a:gd name="connsiteX9" fmla="*/ 657 w 239495"/>
                <a:gd name="connsiteY9" fmla="*/ 363089 h 625192"/>
                <a:gd name="connsiteX10" fmla="*/ 8207 w 239495"/>
                <a:gd name="connsiteY10" fmla="*/ 384873 h 625192"/>
                <a:gd name="connsiteX11" fmla="*/ 88026 w 239495"/>
                <a:gd name="connsiteY11" fmla="*/ 530285 h 625192"/>
                <a:gd name="connsiteX12" fmla="*/ 98774 w 239495"/>
                <a:gd name="connsiteY12" fmla="*/ 527031 h 625192"/>
                <a:gd name="connsiteX13" fmla="*/ 93529 w 239495"/>
                <a:gd name="connsiteY13" fmla="*/ 598770 h 625192"/>
                <a:gd name="connsiteX14" fmla="*/ 151506 w 239495"/>
                <a:gd name="connsiteY14" fmla="*/ 625193 h 625192"/>
                <a:gd name="connsiteX15" fmla="*/ 234269 w 239495"/>
                <a:gd name="connsiteY15" fmla="*/ 385044 h 625192"/>
                <a:gd name="connsiteX16" fmla="*/ 222279 w 239495"/>
                <a:gd name="connsiteY16" fmla="*/ 72 h 62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495" h="625192">
                  <a:moveTo>
                    <a:pt x="116997" y="285181"/>
                  </a:moveTo>
                  <a:lnTo>
                    <a:pt x="110318" y="374067"/>
                  </a:lnTo>
                  <a:lnTo>
                    <a:pt x="97836" y="353057"/>
                  </a:lnTo>
                  <a:lnTo>
                    <a:pt x="116761" y="286016"/>
                  </a:lnTo>
                  <a:moveTo>
                    <a:pt x="222268" y="0"/>
                  </a:moveTo>
                  <a:cubicBezTo>
                    <a:pt x="185298" y="22603"/>
                    <a:pt x="136996" y="45693"/>
                    <a:pt x="77361" y="69271"/>
                  </a:cubicBezTo>
                  <a:cubicBezTo>
                    <a:pt x="67994" y="103869"/>
                    <a:pt x="60060" y="132258"/>
                    <a:pt x="53561" y="154438"/>
                  </a:cubicBezTo>
                  <a:lnTo>
                    <a:pt x="19909" y="264762"/>
                  </a:lnTo>
                  <a:lnTo>
                    <a:pt x="8887" y="303664"/>
                  </a:lnTo>
                  <a:cubicBezTo>
                    <a:pt x="1351" y="331562"/>
                    <a:pt x="-1392" y="351371"/>
                    <a:pt x="657" y="363089"/>
                  </a:cubicBezTo>
                  <a:cubicBezTo>
                    <a:pt x="1479" y="369584"/>
                    <a:pt x="3996" y="376846"/>
                    <a:pt x="8207" y="384873"/>
                  </a:cubicBezTo>
                  <a:cubicBezTo>
                    <a:pt x="23271" y="410242"/>
                    <a:pt x="49878" y="458712"/>
                    <a:pt x="88026" y="530285"/>
                  </a:cubicBezTo>
                  <a:lnTo>
                    <a:pt x="98774" y="527031"/>
                  </a:lnTo>
                  <a:lnTo>
                    <a:pt x="93529" y="598770"/>
                  </a:lnTo>
                  <a:lnTo>
                    <a:pt x="151506" y="625193"/>
                  </a:lnTo>
                  <a:cubicBezTo>
                    <a:pt x="197429" y="548892"/>
                    <a:pt x="225017" y="468842"/>
                    <a:pt x="234269" y="385044"/>
                  </a:cubicBezTo>
                  <a:cubicBezTo>
                    <a:pt x="244077" y="311299"/>
                    <a:pt x="240080" y="182976"/>
                    <a:pt x="222279" y="72"/>
                  </a:cubicBez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342648-1661-3B32-ED92-21B8F2C58CEF}"/>
                </a:ext>
              </a:extLst>
            </p:cNvPr>
            <p:cNvSpPr/>
            <p:nvPr/>
          </p:nvSpPr>
          <p:spPr>
            <a:xfrm>
              <a:off x="7639198" y="2700481"/>
              <a:ext cx="826187" cy="1120632"/>
            </a:xfrm>
            <a:custGeom>
              <a:avLst/>
              <a:gdLst>
                <a:gd name="connsiteX0" fmla="*/ 0 w 441259"/>
                <a:gd name="connsiteY0" fmla="*/ 0 h 598519"/>
                <a:gd name="connsiteX1" fmla="*/ 121075 w 441259"/>
                <a:gd name="connsiteY1" fmla="*/ 576486 h 598519"/>
                <a:gd name="connsiteX2" fmla="*/ 163792 w 441259"/>
                <a:gd name="connsiteY2" fmla="*/ 598519 h 598519"/>
                <a:gd name="connsiteX3" fmla="*/ 177031 w 441259"/>
                <a:gd name="connsiteY3" fmla="*/ 571145 h 598519"/>
                <a:gd name="connsiteX4" fmla="*/ 156664 w 441259"/>
                <a:gd name="connsiteY4" fmla="*/ 239112 h 598519"/>
                <a:gd name="connsiteX5" fmla="*/ 241314 w 441259"/>
                <a:gd name="connsiteY5" fmla="*/ 290008 h 598519"/>
                <a:gd name="connsiteX6" fmla="*/ 255811 w 441259"/>
                <a:gd name="connsiteY6" fmla="*/ 289458 h 598519"/>
                <a:gd name="connsiteX7" fmla="*/ 441260 w 441259"/>
                <a:gd name="connsiteY7" fmla="*/ 174920 h 598519"/>
                <a:gd name="connsiteX8" fmla="*/ 389649 w 441259"/>
                <a:gd name="connsiteY8" fmla="*/ 102731 h 598519"/>
                <a:gd name="connsiteX9" fmla="*/ 253881 w 441259"/>
                <a:gd name="connsiteY9" fmla="*/ 178929 h 598519"/>
                <a:gd name="connsiteX10" fmla="*/ 164020 w 441259"/>
                <a:gd name="connsiteY10" fmla="*/ 109772 h 598519"/>
                <a:gd name="connsiteX11" fmla="*/ 126973 w 441259"/>
                <a:gd name="connsiteY11" fmla="*/ 43525 h 598519"/>
                <a:gd name="connsiteX12" fmla="*/ 17464 w 441259"/>
                <a:gd name="connsiteY12" fmla="*/ 17243 h 598519"/>
                <a:gd name="connsiteX13" fmla="*/ 67 w 441259"/>
                <a:gd name="connsiteY13" fmla="*/ 66 h 59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1259" h="598519">
                  <a:moveTo>
                    <a:pt x="0" y="0"/>
                  </a:moveTo>
                  <a:lnTo>
                    <a:pt x="121075" y="576486"/>
                  </a:lnTo>
                  <a:cubicBezTo>
                    <a:pt x="137380" y="583527"/>
                    <a:pt x="151619" y="590871"/>
                    <a:pt x="163792" y="598519"/>
                  </a:cubicBezTo>
                  <a:lnTo>
                    <a:pt x="177031" y="571145"/>
                  </a:lnTo>
                  <a:lnTo>
                    <a:pt x="156664" y="239112"/>
                  </a:lnTo>
                  <a:lnTo>
                    <a:pt x="241314" y="290008"/>
                  </a:lnTo>
                  <a:cubicBezTo>
                    <a:pt x="246548" y="290729"/>
                    <a:pt x="251380" y="290545"/>
                    <a:pt x="255811" y="289458"/>
                  </a:cubicBezTo>
                  <a:cubicBezTo>
                    <a:pt x="266068" y="291920"/>
                    <a:pt x="327884" y="253741"/>
                    <a:pt x="441260" y="174920"/>
                  </a:cubicBezTo>
                  <a:lnTo>
                    <a:pt x="389649" y="102731"/>
                  </a:lnTo>
                  <a:cubicBezTo>
                    <a:pt x="348535" y="135190"/>
                    <a:pt x="303279" y="160589"/>
                    <a:pt x="253881" y="178929"/>
                  </a:cubicBezTo>
                  <a:cubicBezTo>
                    <a:pt x="208310" y="148637"/>
                    <a:pt x="178356" y="125584"/>
                    <a:pt x="164020" y="109772"/>
                  </a:cubicBezTo>
                  <a:cubicBezTo>
                    <a:pt x="148836" y="94348"/>
                    <a:pt x="136487" y="72265"/>
                    <a:pt x="126973" y="43525"/>
                  </a:cubicBezTo>
                  <a:lnTo>
                    <a:pt x="17464" y="17243"/>
                  </a:lnTo>
                  <a:lnTo>
                    <a:pt x="67" y="66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751AB3-AD04-7376-E17A-4FC0F452BC0A}"/>
                </a:ext>
              </a:extLst>
            </p:cNvPr>
            <p:cNvSpPr/>
            <p:nvPr/>
          </p:nvSpPr>
          <p:spPr>
            <a:xfrm>
              <a:off x="7400546" y="2334891"/>
              <a:ext cx="309344" cy="511514"/>
            </a:xfrm>
            <a:custGeom>
              <a:avLst/>
              <a:gdLst>
                <a:gd name="connsiteX0" fmla="*/ 77888 w 165218"/>
                <a:gd name="connsiteY0" fmla="*/ 336 h 273195"/>
                <a:gd name="connsiteX1" fmla="*/ 46028 w 165218"/>
                <a:gd name="connsiteY1" fmla="*/ 20283 h 273195"/>
                <a:gd name="connsiteX2" fmla="*/ 27996 w 165218"/>
                <a:gd name="connsiteY2" fmla="*/ 80689 h 273195"/>
                <a:gd name="connsiteX3" fmla="*/ 23275 w 165218"/>
                <a:gd name="connsiteY3" fmla="*/ 65006 h 273195"/>
                <a:gd name="connsiteX4" fmla="*/ 11310 w 165218"/>
                <a:gd name="connsiteY4" fmla="*/ 56256 h 273195"/>
                <a:gd name="connsiteX5" fmla="*/ 92 w 165218"/>
                <a:gd name="connsiteY5" fmla="*/ 84774 h 273195"/>
                <a:gd name="connsiteX6" fmla="*/ 5841 w 165218"/>
                <a:gd name="connsiteY6" fmla="*/ 108991 h 273195"/>
                <a:gd name="connsiteX7" fmla="*/ 17616 w 165218"/>
                <a:gd name="connsiteY7" fmla="*/ 114604 h 273195"/>
                <a:gd name="connsiteX8" fmla="*/ 14554 w 165218"/>
                <a:gd name="connsiteY8" fmla="*/ 186009 h 273195"/>
                <a:gd name="connsiteX9" fmla="*/ 42805 w 165218"/>
                <a:gd name="connsiteY9" fmla="*/ 255533 h 273195"/>
                <a:gd name="connsiteX10" fmla="*/ 83522 w 165218"/>
                <a:gd name="connsiteY10" fmla="*/ 273195 h 273195"/>
                <a:gd name="connsiteX11" fmla="*/ 102396 w 165218"/>
                <a:gd name="connsiteY11" fmla="*/ 247126 h 273195"/>
                <a:gd name="connsiteX12" fmla="*/ 122616 w 165218"/>
                <a:gd name="connsiteY12" fmla="*/ 204609 h 273195"/>
                <a:gd name="connsiteX13" fmla="*/ 120458 w 165218"/>
                <a:gd name="connsiteY13" fmla="*/ 186260 h 273195"/>
                <a:gd name="connsiteX14" fmla="*/ 140862 w 165218"/>
                <a:gd name="connsiteY14" fmla="*/ 150728 h 273195"/>
                <a:gd name="connsiteX15" fmla="*/ 148588 w 165218"/>
                <a:gd name="connsiteY15" fmla="*/ 119871 h 273195"/>
                <a:gd name="connsiteX16" fmla="*/ 160921 w 165218"/>
                <a:gd name="connsiteY16" fmla="*/ 86291 h 273195"/>
                <a:gd name="connsiteX17" fmla="*/ 165206 w 165218"/>
                <a:gd name="connsiteY17" fmla="*/ 53820 h 273195"/>
                <a:gd name="connsiteX18" fmla="*/ 158599 w 165218"/>
                <a:gd name="connsiteY18" fmla="*/ 35641 h 273195"/>
                <a:gd name="connsiteX19" fmla="*/ 151861 w 165218"/>
                <a:gd name="connsiteY19" fmla="*/ 33437 h 273195"/>
                <a:gd name="connsiteX20" fmla="*/ 132066 w 165218"/>
                <a:gd name="connsiteY20" fmla="*/ 31521 h 273195"/>
                <a:gd name="connsiteX21" fmla="*/ 123327 w 165218"/>
                <a:gd name="connsiteY21" fmla="*/ 28874 h 273195"/>
                <a:gd name="connsiteX22" fmla="*/ 113075 w 165218"/>
                <a:gd name="connsiteY22" fmla="*/ 22954 h 273195"/>
                <a:gd name="connsiteX23" fmla="*/ 89359 w 165218"/>
                <a:gd name="connsiteY23" fmla="*/ 5340 h 273195"/>
                <a:gd name="connsiteX24" fmla="*/ 77922 w 165218"/>
                <a:gd name="connsiteY24" fmla="*/ 343 h 27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5218" h="273195">
                  <a:moveTo>
                    <a:pt x="77888" y="336"/>
                  </a:moveTo>
                  <a:cubicBezTo>
                    <a:pt x="66472" y="-1628"/>
                    <a:pt x="55852" y="5021"/>
                    <a:pt x="46028" y="20283"/>
                  </a:cubicBezTo>
                  <a:cubicBezTo>
                    <a:pt x="38489" y="31743"/>
                    <a:pt x="32478" y="51878"/>
                    <a:pt x="27996" y="80689"/>
                  </a:cubicBezTo>
                  <a:cubicBezTo>
                    <a:pt x="26947" y="72982"/>
                    <a:pt x="25373" y="67755"/>
                    <a:pt x="23275" y="65006"/>
                  </a:cubicBezTo>
                  <a:cubicBezTo>
                    <a:pt x="21265" y="62040"/>
                    <a:pt x="17277" y="59124"/>
                    <a:pt x="11310" y="56256"/>
                  </a:cubicBezTo>
                  <a:cubicBezTo>
                    <a:pt x="3090" y="65652"/>
                    <a:pt x="-649" y="75158"/>
                    <a:pt x="92" y="84774"/>
                  </a:cubicBezTo>
                  <a:cubicBezTo>
                    <a:pt x="632" y="94978"/>
                    <a:pt x="2549" y="103051"/>
                    <a:pt x="5841" y="108991"/>
                  </a:cubicBezTo>
                  <a:cubicBezTo>
                    <a:pt x="7847" y="112979"/>
                    <a:pt x="11772" y="114850"/>
                    <a:pt x="17616" y="114604"/>
                  </a:cubicBezTo>
                  <a:lnTo>
                    <a:pt x="14554" y="186009"/>
                  </a:lnTo>
                  <a:lnTo>
                    <a:pt x="42805" y="255533"/>
                  </a:lnTo>
                  <a:lnTo>
                    <a:pt x="83522" y="273195"/>
                  </a:lnTo>
                  <a:lnTo>
                    <a:pt x="102396" y="247126"/>
                  </a:lnTo>
                  <a:lnTo>
                    <a:pt x="122616" y="204609"/>
                  </a:lnTo>
                  <a:lnTo>
                    <a:pt x="120458" y="186260"/>
                  </a:lnTo>
                  <a:cubicBezTo>
                    <a:pt x="131381" y="171234"/>
                    <a:pt x="138182" y="159390"/>
                    <a:pt x="140862" y="150728"/>
                  </a:cubicBezTo>
                  <a:cubicBezTo>
                    <a:pt x="141489" y="149961"/>
                    <a:pt x="144065" y="139676"/>
                    <a:pt x="148588" y="119871"/>
                  </a:cubicBezTo>
                  <a:cubicBezTo>
                    <a:pt x="156020" y="102301"/>
                    <a:pt x="160131" y="91107"/>
                    <a:pt x="160921" y="86291"/>
                  </a:cubicBezTo>
                  <a:cubicBezTo>
                    <a:pt x="163942" y="73778"/>
                    <a:pt x="165371" y="62954"/>
                    <a:pt x="165206" y="53820"/>
                  </a:cubicBezTo>
                  <a:cubicBezTo>
                    <a:pt x="164979" y="43979"/>
                    <a:pt x="162777" y="37919"/>
                    <a:pt x="158599" y="35641"/>
                  </a:cubicBezTo>
                  <a:cubicBezTo>
                    <a:pt x="157015" y="34622"/>
                    <a:pt x="154770" y="33887"/>
                    <a:pt x="151861" y="33437"/>
                  </a:cubicBezTo>
                  <a:cubicBezTo>
                    <a:pt x="139956" y="32613"/>
                    <a:pt x="133358" y="31975"/>
                    <a:pt x="132066" y="31521"/>
                  </a:cubicBezTo>
                  <a:cubicBezTo>
                    <a:pt x="128897" y="30916"/>
                    <a:pt x="125984" y="30033"/>
                    <a:pt x="123327" y="28874"/>
                  </a:cubicBezTo>
                  <a:cubicBezTo>
                    <a:pt x="120444" y="27651"/>
                    <a:pt x="117027" y="25678"/>
                    <a:pt x="113075" y="22954"/>
                  </a:cubicBezTo>
                  <a:lnTo>
                    <a:pt x="89359" y="5340"/>
                  </a:lnTo>
                  <a:cubicBezTo>
                    <a:pt x="85231" y="2710"/>
                    <a:pt x="81419" y="1045"/>
                    <a:pt x="77922" y="343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8CD6C0A-76C6-6C7C-74B4-E46EA776DABF}"/>
                </a:ext>
              </a:extLst>
            </p:cNvPr>
            <p:cNvSpPr/>
            <p:nvPr/>
          </p:nvSpPr>
          <p:spPr>
            <a:xfrm>
              <a:off x="7432449" y="2618643"/>
              <a:ext cx="188198" cy="222943"/>
            </a:xfrm>
            <a:custGeom>
              <a:avLst/>
              <a:gdLst>
                <a:gd name="connsiteX0" fmla="*/ 0 w 100515"/>
                <a:gd name="connsiteY0" fmla="*/ 0 h 119072"/>
                <a:gd name="connsiteX1" fmla="*/ 59523 w 100515"/>
                <a:gd name="connsiteY1" fmla="*/ 119073 h 119072"/>
                <a:gd name="connsiteX2" fmla="*/ 100516 w 100515"/>
                <a:gd name="connsiteY2" fmla="*/ 36733 h 119072"/>
                <a:gd name="connsiteX3" fmla="*/ 74964 w 100515"/>
                <a:gd name="connsiteY3" fmla="*/ 51651 h 119072"/>
                <a:gd name="connsiteX4" fmla="*/ 44297 w 100515"/>
                <a:gd name="connsiteY4" fmla="*/ 50726 h 119072"/>
                <a:gd name="connsiteX5" fmla="*/ 23555 w 100515"/>
                <a:gd name="connsiteY5" fmla="*/ 34938 h 119072"/>
                <a:gd name="connsiteX6" fmla="*/ 140 w 100515"/>
                <a:gd name="connsiteY6" fmla="*/ 233 h 11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515" h="119072">
                  <a:moveTo>
                    <a:pt x="0" y="0"/>
                  </a:moveTo>
                  <a:lnTo>
                    <a:pt x="59523" y="119073"/>
                  </a:lnTo>
                  <a:lnTo>
                    <a:pt x="100516" y="36733"/>
                  </a:lnTo>
                  <a:cubicBezTo>
                    <a:pt x="92237" y="44547"/>
                    <a:pt x="83720" y="49520"/>
                    <a:pt x="74964" y="51651"/>
                  </a:cubicBezTo>
                  <a:cubicBezTo>
                    <a:pt x="63871" y="54501"/>
                    <a:pt x="53649" y="54193"/>
                    <a:pt x="44297" y="50726"/>
                  </a:cubicBezTo>
                  <a:cubicBezTo>
                    <a:pt x="37295" y="48189"/>
                    <a:pt x="30381" y="42926"/>
                    <a:pt x="23555" y="34938"/>
                  </a:cubicBezTo>
                  <a:cubicBezTo>
                    <a:pt x="17643" y="28159"/>
                    <a:pt x="9838" y="16591"/>
                    <a:pt x="140" y="233"/>
                  </a:cubicBezTo>
                  <a:close/>
                </a:path>
              </a:pathLst>
            </a:custGeom>
            <a:solidFill>
              <a:srgbClr val="FA5422">
                <a:alpha val="2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B4D1FD7-1984-88AE-CBFE-ADE96BE15864}"/>
                </a:ext>
              </a:extLst>
            </p:cNvPr>
            <p:cNvSpPr/>
            <p:nvPr/>
          </p:nvSpPr>
          <p:spPr>
            <a:xfrm>
              <a:off x="7171639" y="3616468"/>
              <a:ext cx="129446" cy="111138"/>
            </a:xfrm>
            <a:custGeom>
              <a:avLst/>
              <a:gdLst>
                <a:gd name="connsiteX0" fmla="*/ 49880 w 69136"/>
                <a:gd name="connsiteY0" fmla="*/ 0 h 59358"/>
                <a:gd name="connsiteX1" fmla="*/ 0 w 69136"/>
                <a:gd name="connsiteY1" fmla="*/ 37607 h 59358"/>
                <a:gd name="connsiteX2" fmla="*/ 10964 w 69136"/>
                <a:gd name="connsiteY2" fmla="*/ 53886 h 59358"/>
                <a:gd name="connsiteX3" fmla="*/ 31531 w 69136"/>
                <a:gd name="connsiteY3" fmla="*/ 56267 h 59358"/>
                <a:gd name="connsiteX4" fmla="*/ 69137 w 69136"/>
                <a:gd name="connsiteY4" fmla="*/ 19893 h 59358"/>
                <a:gd name="connsiteX5" fmla="*/ 49894 w 69136"/>
                <a:gd name="connsiteY5" fmla="*/ 14 h 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36" h="59358">
                  <a:moveTo>
                    <a:pt x="49880" y="0"/>
                  </a:moveTo>
                  <a:lnTo>
                    <a:pt x="0" y="37607"/>
                  </a:lnTo>
                  <a:cubicBezTo>
                    <a:pt x="4275" y="45399"/>
                    <a:pt x="7930" y="50825"/>
                    <a:pt x="10964" y="53886"/>
                  </a:cubicBezTo>
                  <a:cubicBezTo>
                    <a:pt x="16961" y="60277"/>
                    <a:pt x="23816" y="61070"/>
                    <a:pt x="31531" y="56267"/>
                  </a:cubicBezTo>
                  <a:cubicBezTo>
                    <a:pt x="38844" y="52380"/>
                    <a:pt x="51379" y="40255"/>
                    <a:pt x="69137" y="19893"/>
                  </a:cubicBezTo>
                  <a:lnTo>
                    <a:pt x="49894" y="14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FD80229-770D-4026-953B-12A0DD2A6828}"/>
                </a:ext>
              </a:extLst>
            </p:cNvPr>
            <p:cNvSpPr/>
            <p:nvPr/>
          </p:nvSpPr>
          <p:spPr>
            <a:xfrm>
              <a:off x="7224096" y="3651394"/>
              <a:ext cx="201252" cy="181877"/>
            </a:xfrm>
            <a:custGeom>
              <a:avLst/>
              <a:gdLst>
                <a:gd name="connsiteX0" fmla="*/ 69194 w 107487"/>
                <a:gd name="connsiteY0" fmla="*/ 223 h 97139"/>
                <a:gd name="connsiteX1" fmla="*/ 39762 w 107487"/>
                <a:gd name="connsiteY1" fmla="*/ 694 h 97139"/>
                <a:gd name="connsiteX2" fmla="*/ 0 w 107487"/>
                <a:gd name="connsiteY2" fmla="*/ 40595 h 97139"/>
                <a:gd name="connsiteX3" fmla="*/ 34873 w 107487"/>
                <a:gd name="connsiteY3" fmla="*/ 97139 h 97139"/>
                <a:gd name="connsiteX4" fmla="*/ 67521 w 107487"/>
                <a:gd name="connsiteY4" fmla="*/ 30226 h 97139"/>
                <a:gd name="connsiteX5" fmla="*/ 74614 w 107487"/>
                <a:gd name="connsiteY5" fmla="*/ 20874 h 97139"/>
                <a:gd name="connsiteX6" fmla="*/ 107167 w 107487"/>
                <a:gd name="connsiteY6" fmla="*/ 11320 h 97139"/>
                <a:gd name="connsiteX7" fmla="*/ 100308 w 107487"/>
                <a:gd name="connsiteY7" fmla="*/ 3579 h 97139"/>
                <a:gd name="connsiteX8" fmla="*/ 69396 w 107487"/>
                <a:gd name="connsiteY8" fmla="*/ 227 h 9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487" h="97139">
                  <a:moveTo>
                    <a:pt x="69194" y="223"/>
                  </a:moveTo>
                  <a:cubicBezTo>
                    <a:pt x="53068" y="-188"/>
                    <a:pt x="43258" y="-31"/>
                    <a:pt x="39762" y="694"/>
                  </a:cubicBezTo>
                  <a:lnTo>
                    <a:pt x="0" y="40595"/>
                  </a:lnTo>
                  <a:lnTo>
                    <a:pt x="34873" y="97139"/>
                  </a:lnTo>
                  <a:cubicBezTo>
                    <a:pt x="46474" y="76361"/>
                    <a:pt x="57357" y="54056"/>
                    <a:pt x="67521" y="30226"/>
                  </a:cubicBezTo>
                  <a:lnTo>
                    <a:pt x="74614" y="20874"/>
                  </a:lnTo>
                  <a:cubicBezTo>
                    <a:pt x="91782" y="22874"/>
                    <a:pt x="102633" y="19690"/>
                    <a:pt x="107167" y="11320"/>
                  </a:cubicBezTo>
                  <a:cubicBezTo>
                    <a:pt x="108393" y="7901"/>
                    <a:pt x="106107" y="5320"/>
                    <a:pt x="100308" y="3579"/>
                  </a:cubicBezTo>
                  <a:cubicBezTo>
                    <a:pt x="94094" y="1792"/>
                    <a:pt x="83790" y="675"/>
                    <a:pt x="69396" y="227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DB346A-A58E-F262-241C-7FE7E5440D8E}"/>
                </a:ext>
              </a:extLst>
            </p:cNvPr>
            <p:cNvSpPr/>
            <p:nvPr/>
          </p:nvSpPr>
          <p:spPr>
            <a:xfrm>
              <a:off x="7415448" y="2770499"/>
              <a:ext cx="245632" cy="817039"/>
            </a:xfrm>
            <a:custGeom>
              <a:avLst/>
              <a:gdLst>
                <a:gd name="connsiteX0" fmla="*/ 15146 w 131190"/>
                <a:gd name="connsiteY0" fmla="*/ 9975 h 436373"/>
                <a:gd name="connsiteX1" fmla="*/ 0 w 131190"/>
                <a:gd name="connsiteY1" fmla="*/ 21224 h 436373"/>
                <a:gd name="connsiteX2" fmla="*/ 41062 w 131190"/>
                <a:gd name="connsiteY2" fmla="*/ 30412 h 436373"/>
                <a:gd name="connsiteX3" fmla="*/ 15148 w 131190"/>
                <a:gd name="connsiteY3" fmla="*/ 9976 h 436373"/>
                <a:gd name="connsiteX4" fmla="*/ 15146 w 131190"/>
                <a:gd name="connsiteY4" fmla="*/ 9975 h 436373"/>
                <a:gd name="connsiteX5" fmla="*/ 120387 w 131190"/>
                <a:gd name="connsiteY5" fmla="*/ 0 h 436373"/>
                <a:gd name="connsiteX6" fmla="*/ 89818 w 131190"/>
                <a:gd name="connsiteY6" fmla="*/ 31133 h 436373"/>
                <a:gd name="connsiteX7" fmla="*/ 131191 w 131190"/>
                <a:gd name="connsiteY7" fmla="*/ 10036 h 436373"/>
                <a:gd name="connsiteX8" fmla="*/ 120410 w 131190"/>
                <a:gd name="connsiteY8" fmla="*/ 22 h 436373"/>
                <a:gd name="connsiteX9" fmla="*/ 120387 w 131190"/>
                <a:gd name="connsiteY9" fmla="*/ 0 h 436373"/>
                <a:gd name="connsiteX10" fmla="*/ 71361 w 131190"/>
                <a:gd name="connsiteY10" fmla="*/ 43138 h 436373"/>
                <a:gd name="connsiteX11" fmla="*/ 108428 w 131190"/>
                <a:gd name="connsiteY11" fmla="*/ 436373 h 436373"/>
                <a:gd name="connsiteX12" fmla="*/ 93150 w 131190"/>
                <a:gd name="connsiteY12" fmla="*/ 240936 h 436373"/>
                <a:gd name="connsiteX13" fmla="*/ 71383 w 131190"/>
                <a:gd name="connsiteY13" fmla="*/ 43300 h 436373"/>
                <a:gd name="connsiteX14" fmla="*/ 71361 w 131190"/>
                <a:gd name="connsiteY14" fmla="*/ 43138 h 43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90" h="436373">
                  <a:moveTo>
                    <a:pt x="15146" y="9975"/>
                  </a:moveTo>
                  <a:lnTo>
                    <a:pt x="0" y="21224"/>
                  </a:lnTo>
                  <a:lnTo>
                    <a:pt x="41062" y="30412"/>
                  </a:lnTo>
                  <a:lnTo>
                    <a:pt x="15148" y="9976"/>
                  </a:lnTo>
                  <a:lnTo>
                    <a:pt x="15146" y="9975"/>
                  </a:lnTo>
                  <a:close/>
                  <a:moveTo>
                    <a:pt x="120387" y="0"/>
                  </a:moveTo>
                  <a:lnTo>
                    <a:pt x="89818" y="31133"/>
                  </a:lnTo>
                  <a:lnTo>
                    <a:pt x="131191" y="10036"/>
                  </a:lnTo>
                  <a:lnTo>
                    <a:pt x="120410" y="22"/>
                  </a:lnTo>
                  <a:lnTo>
                    <a:pt x="120387" y="0"/>
                  </a:lnTo>
                  <a:close/>
                  <a:moveTo>
                    <a:pt x="71361" y="43138"/>
                  </a:moveTo>
                  <a:lnTo>
                    <a:pt x="108428" y="436373"/>
                  </a:lnTo>
                  <a:cubicBezTo>
                    <a:pt x="106803" y="396934"/>
                    <a:pt x="101710" y="331788"/>
                    <a:pt x="93150" y="240936"/>
                  </a:cubicBezTo>
                  <a:cubicBezTo>
                    <a:pt x="86406" y="168441"/>
                    <a:pt x="79151" y="102563"/>
                    <a:pt x="71383" y="43300"/>
                  </a:cubicBezTo>
                  <a:lnTo>
                    <a:pt x="71361" y="43138"/>
                  </a:lnTo>
                  <a:close/>
                </a:path>
              </a:pathLst>
            </a:custGeom>
            <a:solidFill>
              <a:srgbClr val="000000">
                <a:alpha val="4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597BE4-3878-CE17-FFCB-73554487D117}"/>
                </a:ext>
              </a:extLst>
            </p:cNvPr>
            <p:cNvSpPr/>
            <p:nvPr/>
          </p:nvSpPr>
          <p:spPr>
            <a:xfrm>
              <a:off x="8880176" y="2488442"/>
              <a:ext cx="1443837" cy="2338763"/>
            </a:xfrm>
            <a:custGeom>
              <a:avLst/>
              <a:gdLst>
                <a:gd name="connsiteX0" fmla="*/ 770286 w 771140"/>
                <a:gd name="connsiteY0" fmla="*/ 0 h 1249112"/>
                <a:gd name="connsiteX1" fmla="*/ 771141 w 771140"/>
                <a:gd name="connsiteY1" fmla="*/ 1248582 h 1249112"/>
                <a:gd name="connsiteX2" fmla="*/ 855 w 771140"/>
                <a:gd name="connsiteY2" fmla="*/ 1249112 h 1249112"/>
                <a:gd name="connsiteX3" fmla="*/ 0 w 771140"/>
                <a:gd name="connsiteY3" fmla="*/ 526 h 12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40" h="1249112">
                  <a:moveTo>
                    <a:pt x="770286" y="0"/>
                  </a:moveTo>
                  <a:lnTo>
                    <a:pt x="771141" y="1248582"/>
                  </a:lnTo>
                  <a:lnTo>
                    <a:pt x="855" y="1249112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B4D9A7-95DF-464C-0173-4F3FE7C9B39C}"/>
                </a:ext>
              </a:extLst>
            </p:cNvPr>
            <p:cNvSpPr/>
            <p:nvPr/>
          </p:nvSpPr>
          <p:spPr>
            <a:xfrm>
              <a:off x="8783241" y="2251295"/>
              <a:ext cx="1637972" cy="3036092"/>
            </a:xfrm>
            <a:custGeom>
              <a:avLst/>
              <a:gdLst>
                <a:gd name="connsiteX0" fmla="*/ 822913 w 874826"/>
                <a:gd name="connsiteY0" fmla="*/ 1375240 h 1621549"/>
                <a:gd name="connsiteX1" fmla="*/ 52627 w 874826"/>
                <a:gd name="connsiteY1" fmla="*/ 1375770 h 1621549"/>
                <a:gd name="connsiteX2" fmla="*/ 51772 w 874826"/>
                <a:gd name="connsiteY2" fmla="*/ 127184 h 1621549"/>
                <a:gd name="connsiteX3" fmla="*/ 822059 w 874826"/>
                <a:gd name="connsiteY3" fmla="*/ 126661 h 1621549"/>
                <a:gd name="connsiteX4" fmla="*/ 822913 w 874826"/>
                <a:gd name="connsiteY4" fmla="*/ 1375240 h 1621549"/>
                <a:gd name="connsiteX5" fmla="*/ 377917 w 874826"/>
                <a:gd name="connsiteY5" fmla="*/ 1502325 h 1621549"/>
                <a:gd name="connsiteX6" fmla="*/ 439455 w 874826"/>
                <a:gd name="connsiteY6" fmla="*/ 1440110 h 1621549"/>
                <a:gd name="connsiteX7" fmla="*/ 501078 w 874826"/>
                <a:gd name="connsiteY7" fmla="*/ 1502243 h 1621549"/>
                <a:gd name="connsiteX8" fmla="*/ 439540 w 874826"/>
                <a:gd name="connsiteY8" fmla="*/ 1564496 h 1621549"/>
                <a:gd name="connsiteX9" fmla="*/ 377917 w 874826"/>
                <a:gd name="connsiteY9" fmla="*/ 1502325 h 1621549"/>
                <a:gd name="connsiteX10" fmla="*/ 874721 w 874826"/>
                <a:gd name="connsiteY10" fmla="*/ 1558416 h 1621549"/>
                <a:gd name="connsiteX11" fmla="*/ 874826 w 874826"/>
                <a:gd name="connsiteY11" fmla="*/ 1558420 h 1621549"/>
                <a:gd name="connsiteX12" fmla="*/ 873802 w 874826"/>
                <a:gd name="connsiteY12" fmla="*/ 62086 h 1621549"/>
                <a:gd name="connsiteX13" fmla="*/ 873802 w 874826"/>
                <a:gd name="connsiteY13" fmla="*/ 62075 h 1621549"/>
                <a:gd name="connsiteX14" fmla="*/ 873802 w 874826"/>
                <a:gd name="connsiteY14" fmla="*/ 61772 h 1621549"/>
                <a:gd name="connsiteX15" fmla="*/ 873778 w 874826"/>
                <a:gd name="connsiteY15" fmla="*/ 61776 h 1621549"/>
                <a:gd name="connsiteX16" fmla="*/ 811632 w 874826"/>
                <a:gd name="connsiteY16" fmla="*/ 0 h 1621549"/>
                <a:gd name="connsiteX17" fmla="*/ 810968 w 874826"/>
                <a:gd name="connsiteY17" fmla="*/ 24 h 1621549"/>
                <a:gd name="connsiteX18" fmla="*/ 810968 w 874826"/>
                <a:gd name="connsiteY18" fmla="*/ 1 h 1621549"/>
                <a:gd name="connsiteX19" fmla="*/ 671416 w 874826"/>
                <a:gd name="connsiteY19" fmla="*/ 100 h 1621549"/>
                <a:gd name="connsiteX20" fmla="*/ 264288 w 874826"/>
                <a:gd name="connsiteY20" fmla="*/ 376 h 1621549"/>
                <a:gd name="connsiteX21" fmla="*/ 62027 w 874826"/>
                <a:gd name="connsiteY21" fmla="*/ 515 h 1621549"/>
                <a:gd name="connsiteX22" fmla="*/ 11 w 874826"/>
                <a:gd name="connsiteY22" fmla="*/ 62369 h 1621549"/>
                <a:gd name="connsiteX23" fmla="*/ 0 w 874826"/>
                <a:gd name="connsiteY23" fmla="*/ 62373 h 1621549"/>
                <a:gd name="connsiteX24" fmla="*/ 1025 w 874826"/>
                <a:gd name="connsiteY24" fmla="*/ 1558999 h 1621549"/>
                <a:gd name="connsiteX25" fmla="*/ 1117 w 874826"/>
                <a:gd name="connsiteY25" fmla="*/ 1559003 h 1621549"/>
                <a:gd name="connsiteX26" fmla="*/ 1026 w 874826"/>
                <a:gd name="connsiteY26" fmla="*/ 1560967 h 1621549"/>
                <a:gd name="connsiteX27" fmla="*/ 63928 w 874826"/>
                <a:gd name="connsiteY27" fmla="*/ 1621550 h 1621549"/>
                <a:gd name="connsiteX28" fmla="*/ 65452 w 874826"/>
                <a:gd name="connsiteY28" fmla="*/ 1621467 h 1621549"/>
                <a:gd name="connsiteX29" fmla="*/ 65452 w 874826"/>
                <a:gd name="connsiteY29" fmla="*/ 1621548 h 1621549"/>
                <a:gd name="connsiteX30" fmla="*/ 813590 w 874826"/>
                <a:gd name="connsiteY30" fmla="*/ 1621043 h 1621549"/>
                <a:gd name="connsiteX31" fmla="*/ 813589 w 874826"/>
                <a:gd name="connsiteY31" fmla="*/ 1621039 h 1621549"/>
                <a:gd name="connsiteX32" fmla="*/ 874815 w 874826"/>
                <a:gd name="connsiteY32" fmla="*/ 1560370 h 1621549"/>
                <a:gd name="connsiteX33" fmla="*/ 874721 w 874826"/>
                <a:gd name="connsiteY33" fmla="*/ 1558416 h 16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4826" h="1621549">
                  <a:moveTo>
                    <a:pt x="822913" y="1375240"/>
                  </a:moveTo>
                  <a:lnTo>
                    <a:pt x="52627" y="1375770"/>
                  </a:lnTo>
                  <a:lnTo>
                    <a:pt x="51772" y="127184"/>
                  </a:lnTo>
                  <a:lnTo>
                    <a:pt x="822059" y="126661"/>
                  </a:lnTo>
                  <a:lnTo>
                    <a:pt x="822913" y="1375240"/>
                  </a:lnTo>
                  <a:close/>
                  <a:moveTo>
                    <a:pt x="377917" y="1502325"/>
                  </a:moveTo>
                  <a:cubicBezTo>
                    <a:pt x="377894" y="1467997"/>
                    <a:pt x="405443" y="1440132"/>
                    <a:pt x="439455" y="1440110"/>
                  </a:cubicBezTo>
                  <a:cubicBezTo>
                    <a:pt x="473479" y="1440087"/>
                    <a:pt x="501055" y="1467913"/>
                    <a:pt x="501078" y="1502243"/>
                  </a:cubicBezTo>
                  <a:cubicBezTo>
                    <a:pt x="501102" y="1536557"/>
                    <a:pt x="473564" y="1564470"/>
                    <a:pt x="439540" y="1564496"/>
                  </a:cubicBezTo>
                  <a:cubicBezTo>
                    <a:pt x="405529" y="1564471"/>
                    <a:pt x="377940" y="1536641"/>
                    <a:pt x="377917" y="1502325"/>
                  </a:cubicBezTo>
                  <a:moveTo>
                    <a:pt x="874721" y="1558416"/>
                  </a:moveTo>
                  <a:lnTo>
                    <a:pt x="874826" y="1558420"/>
                  </a:lnTo>
                  <a:lnTo>
                    <a:pt x="873802" y="62086"/>
                  </a:lnTo>
                  <a:lnTo>
                    <a:pt x="873802" y="62075"/>
                  </a:lnTo>
                  <a:lnTo>
                    <a:pt x="873802" y="61772"/>
                  </a:lnTo>
                  <a:lnTo>
                    <a:pt x="873778" y="61776"/>
                  </a:lnTo>
                  <a:cubicBezTo>
                    <a:pt x="873592" y="27608"/>
                    <a:pt x="845854" y="-24"/>
                    <a:pt x="811632" y="0"/>
                  </a:cubicBezTo>
                  <a:cubicBezTo>
                    <a:pt x="811387" y="0"/>
                    <a:pt x="811189" y="24"/>
                    <a:pt x="810968" y="24"/>
                  </a:cubicBezTo>
                  <a:lnTo>
                    <a:pt x="810968" y="1"/>
                  </a:lnTo>
                  <a:lnTo>
                    <a:pt x="671416" y="100"/>
                  </a:lnTo>
                  <a:lnTo>
                    <a:pt x="264288" y="376"/>
                  </a:lnTo>
                  <a:lnTo>
                    <a:pt x="62027" y="515"/>
                  </a:lnTo>
                  <a:cubicBezTo>
                    <a:pt x="27851" y="559"/>
                    <a:pt x="174" y="28228"/>
                    <a:pt x="11" y="62369"/>
                  </a:cubicBezTo>
                  <a:lnTo>
                    <a:pt x="0" y="62373"/>
                  </a:lnTo>
                  <a:lnTo>
                    <a:pt x="1025" y="1558999"/>
                  </a:lnTo>
                  <a:lnTo>
                    <a:pt x="1117" y="1559003"/>
                  </a:lnTo>
                  <a:cubicBezTo>
                    <a:pt x="1095" y="1559650"/>
                    <a:pt x="1026" y="1560291"/>
                    <a:pt x="1026" y="1560967"/>
                  </a:cubicBezTo>
                  <a:cubicBezTo>
                    <a:pt x="1049" y="1594444"/>
                    <a:pt x="29206" y="1621574"/>
                    <a:pt x="63928" y="1621550"/>
                  </a:cubicBezTo>
                  <a:cubicBezTo>
                    <a:pt x="64440" y="1621550"/>
                    <a:pt x="64941" y="1621479"/>
                    <a:pt x="65452" y="1621467"/>
                  </a:cubicBezTo>
                  <a:lnTo>
                    <a:pt x="65452" y="1621548"/>
                  </a:lnTo>
                  <a:lnTo>
                    <a:pt x="813590" y="1621043"/>
                  </a:lnTo>
                  <a:lnTo>
                    <a:pt x="813589" y="1621039"/>
                  </a:lnTo>
                  <a:cubicBezTo>
                    <a:pt x="847370" y="1621016"/>
                    <a:pt x="874838" y="1593860"/>
                    <a:pt x="874815" y="1560370"/>
                  </a:cubicBezTo>
                  <a:cubicBezTo>
                    <a:pt x="874827" y="1559707"/>
                    <a:pt x="874746" y="1559056"/>
                    <a:pt x="874721" y="1558416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BB9993-0875-D81D-B9B0-5F0B843B9D3E}"/>
                </a:ext>
              </a:extLst>
            </p:cNvPr>
            <p:cNvSpPr/>
            <p:nvPr/>
          </p:nvSpPr>
          <p:spPr>
            <a:xfrm>
              <a:off x="9490831" y="4947672"/>
              <a:ext cx="230598" cy="232891"/>
            </a:xfrm>
            <a:custGeom>
              <a:avLst/>
              <a:gdLst>
                <a:gd name="connsiteX0" fmla="*/ 61538 w 123160"/>
                <a:gd name="connsiteY0" fmla="*/ 0 h 124385"/>
                <a:gd name="connsiteX1" fmla="*/ 123161 w 123160"/>
                <a:gd name="connsiteY1" fmla="*/ 62133 h 124385"/>
                <a:gd name="connsiteX2" fmla="*/ 61623 w 123160"/>
                <a:gd name="connsiteY2" fmla="*/ 124386 h 124385"/>
                <a:gd name="connsiteX3" fmla="*/ 0 w 123160"/>
                <a:gd name="connsiteY3" fmla="*/ 62216 h 124385"/>
                <a:gd name="connsiteX4" fmla="*/ 61538 w 123160"/>
                <a:gd name="connsiteY4" fmla="*/ 0 h 12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60" h="124385">
                  <a:moveTo>
                    <a:pt x="61538" y="0"/>
                  </a:moveTo>
                  <a:cubicBezTo>
                    <a:pt x="95561" y="-23"/>
                    <a:pt x="123137" y="27804"/>
                    <a:pt x="123161" y="62133"/>
                  </a:cubicBezTo>
                  <a:cubicBezTo>
                    <a:pt x="123185" y="96447"/>
                    <a:pt x="95647" y="124360"/>
                    <a:pt x="61623" y="124386"/>
                  </a:cubicBezTo>
                  <a:cubicBezTo>
                    <a:pt x="27612" y="124361"/>
                    <a:pt x="23" y="96531"/>
                    <a:pt x="0" y="62216"/>
                  </a:cubicBezTo>
                  <a:cubicBezTo>
                    <a:pt x="-24" y="27887"/>
                    <a:pt x="27525" y="22"/>
                    <a:pt x="61538" y="0"/>
                  </a:cubicBezTo>
                  <a:close/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9561AD-4593-13F7-FB5C-543238D2BF0D}"/>
                </a:ext>
              </a:extLst>
            </p:cNvPr>
            <p:cNvSpPr/>
            <p:nvPr/>
          </p:nvSpPr>
          <p:spPr>
            <a:xfrm>
              <a:off x="10743713" y="2459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0 h 1"/>
                <a:gd name="connsiteX3" fmla="*/ 0 w 3392"/>
                <a:gd name="connsiteY3" fmla="*/ 0 h 1"/>
                <a:gd name="connsiteX4" fmla="*/ 0 w 3392"/>
                <a:gd name="connsiteY4" fmla="*/ 1 h 1"/>
                <a:gd name="connsiteX5" fmla="*/ 0 w 3392"/>
                <a:gd name="connsiteY5" fmla="*/ 0 h 1"/>
                <a:gd name="connsiteX6" fmla="*/ 0 w 3392"/>
                <a:gd name="connsiteY6" fmla="*/ 0 h 1"/>
                <a:gd name="connsiteX7" fmla="*/ 0 w 3392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EDF2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4C1140B-BB7E-FA5C-C095-6460B51A0CCB}"/>
                </a:ext>
              </a:extLst>
            </p:cNvPr>
            <p:cNvSpPr/>
            <p:nvPr/>
          </p:nvSpPr>
          <p:spPr>
            <a:xfrm>
              <a:off x="10707712" y="3792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2 h 1"/>
                <a:gd name="connsiteX3" fmla="*/ 0 w 3392"/>
                <a:gd name="connsiteY3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B0C990-D059-A844-0167-12F66B6039E9}"/>
                </a:ext>
              </a:extLst>
            </p:cNvPr>
            <p:cNvSpPr/>
            <p:nvPr/>
          </p:nvSpPr>
          <p:spPr>
            <a:xfrm>
              <a:off x="9228147" y="3789118"/>
              <a:ext cx="274573" cy="418332"/>
            </a:xfrm>
            <a:custGeom>
              <a:avLst/>
              <a:gdLst>
                <a:gd name="connsiteX0" fmla="*/ 141014 w 146647"/>
                <a:gd name="connsiteY0" fmla="*/ 94300 h 223427"/>
                <a:gd name="connsiteX1" fmla="*/ 144236 w 146647"/>
                <a:gd name="connsiteY1" fmla="*/ 109448 h 223427"/>
                <a:gd name="connsiteX2" fmla="*/ 137097 w 146647"/>
                <a:gd name="connsiteY2" fmla="*/ 188480 h 223427"/>
                <a:gd name="connsiteX3" fmla="*/ 92208 w 146647"/>
                <a:gd name="connsiteY3" fmla="*/ 223428 h 223427"/>
                <a:gd name="connsiteX4" fmla="*/ 37082 w 146647"/>
                <a:gd name="connsiteY4" fmla="*/ 192845 h 223427"/>
                <a:gd name="connsiteX5" fmla="*/ 22025 w 146647"/>
                <a:gd name="connsiteY5" fmla="*/ 170592 h 223427"/>
                <a:gd name="connsiteX6" fmla="*/ 15634 w 146647"/>
                <a:gd name="connsiteY6" fmla="*/ 157706 h 223427"/>
                <a:gd name="connsiteX7" fmla="*/ 5696 w 146647"/>
                <a:gd name="connsiteY7" fmla="*/ 128961 h 223427"/>
                <a:gd name="connsiteX8" fmla="*/ 5507 w 146647"/>
                <a:gd name="connsiteY8" fmla="*/ 45784 h 223427"/>
                <a:gd name="connsiteX9" fmla="*/ 45062 w 146647"/>
                <a:gd name="connsiteY9" fmla="*/ 1176 h 223427"/>
                <a:gd name="connsiteX10" fmla="*/ 101192 w 146647"/>
                <a:gd name="connsiteY10" fmla="*/ 21274 h 223427"/>
                <a:gd name="connsiteX11" fmla="*/ 141014 w 146647"/>
                <a:gd name="connsiteY11" fmla="*/ 94300 h 2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647" h="223427">
                  <a:moveTo>
                    <a:pt x="141014" y="94300"/>
                  </a:moveTo>
                  <a:lnTo>
                    <a:pt x="144236" y="109448"/>
                  </a:lnTo>
                  <a:cubicBezTo>
                    <a:pt x="149043" y="140393"/>
                    <a:pt x="146664" y="166737"/>
                    <a:pt x="137097" y="188480"/>
                  </a:cubicBezTo>
                  <a:cubicBezTo>
                    <a:pt x="127429" y="210233"/>
                    <a:pt x="112466" y="221882"/>
                    <a:pt x="92208" y="223428"/>
                  </a:cubicBezTo>
                  <a:cubicBezTo>
                    <a:pt x="72487" y="223386"/>
                    <a:pt x="54111" y="213191"/>
                    <a:pt x="37082" y="192845"/>
                  </a:cubicBezTo>
                  <a:cubicBezTo>
                    <a:pt x="31609" y="186260"/>
                    <a:pt x="26590" y="178843"/>
                    <a:pt x="22025" y="170592"/>
                  </a:cubicBezTo>
                  <a:lnTo>
                    <a:pt x="15634" y="157706"/>
                  </a:lnTo>
                  <a:cubicBezTo>
                    <a:pt x="11638" y="148735"/>
                    <a:pt x="8326" y="139153"/>
                    <a:pt x="5696" y="128961"/>
                  </a:cubicBezTo>
                  <a:cubicBezTo>
                    <a:pt x="-1835" y="97547"/>
                    <a:pt x="-1898" y="69821"/>
                    <a:pt x="5507" y="45784"/>
                  </a:cubicBezTo>
                  <a:cubicBezTo>
                    <a:pt x="12912" y="21746"/>
                    <a:pt x="26098" y="6876"/>
                    <a:pt x="45062" y="1176"/>
                  </a:cubicBezTo>
                  <a:cubicBezTo>
                    <a:pt x="64432" y="-2943"/>
                    <a:pt x="83143" y="3756"/>
                    <a:pt x="101192" y="21274"/>
                  </a:cubicBezTo>
                  <a:cubicBezTo>
                    <a:pt x="119242" y="38791"/>
                    <a:pt x="132515" y="63133"/>
                    <a:pt x="141014" y="94300"/>
                  </a:cubicBezTo>
                </a:path>
              </a:pathLst>
            </a:custGeom>
            <a:solidFill>
              <a:srgbClr val="FF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512031-2667-BAD1-838B-A7DE065CE992}"/>
                </a:ext>
              </a:extLst>
            </p:cNvPr>
            <p:cNvSpPr/>
            <p:nvPr/>
          </p:nvSpPr>
          <p:spPr>
            <a:xfrm>
              <a:off x="8563788" y="3402071"/>
              <a:ext cx="990137" cy="1230171"/>
            </a:xfrm>
            <a:custGeom>
              <a:avLst/>
              <a:gdLst>
                <a:gd name="connsiteX0" fmla="*/ 373360 w 528823"/>
                <a:gd name="connsiteY0" fmla="*/ 186796 h 657023"/>
                <a:gd name="connsiteX1" fmla="*/ 325512 w 528823"/>
                <a:gd name="connsiteY1" fmla="*/ 0 h 657023"/>
                <a:gd name="connsiteX2" fmla="*/ 281612 w 528823"/>
                <a:gd name="connsiteY2" fmla="*/ 11246 h 657023"/>
                <a:gd name="connsiteX3" fmla="*/ 291452 w 528823"/>
                <a:gd name="connsiteY3" fmla="*/ 49659 h 657023"/>
                <a:gd name="connsiteX4" fmla="*/ 0 w 528823"/>
                <a:gd name="connsiteY4" fmla="*/ 281578 h 657023"/>
                <a:gd name="connsiteX5" fmla="*/ 71300 w 528823"/>
                <a:gd name="connsiteY5" fmla="*/ 559936 h 657023"/>
                <a:gd name="connsiteX6" fmla="*/ 437188 w 528823"/>
                <a:gd name="connsiteY6" fmla="*/ 618612 h 657023"/>
                <a:gd name="connsiteX7" fmla="*/ 447027 w 528823"/>
                <a:gd name="connsiteY7" fmla="*/ 657023 h 657023"/>
                <a:gd name="connsiteX8" fmla="*/ 490928 w 528823"/>
                <a:gd name="connsiteY8" fmla="*/ 645781 h 657023"/>
                <a:gd name="connsiteX9" fmla="*/ 443079 w 528823"/>
                <a:gd name="connsiteY9" fmla="*/ 458980 h 657023"/>
                <a:gd name="connsiteX10" fmla="*/ 524337 w 528823"/>
                <a:gd name="connsiteY10" fmla="*/ 293146 h 657023"/>
                <a:gd name="connsiteX11" fmla="*/ 373360 w 528823"/>
                <a:gd name="connsiteY11" fmla="*/ 186796 h 657023"/>
                <a:gd name="connsiteX12" fmla="*/ 431665 w 528823"/>
                <a:gd name="connsiteY12" fmla="*/ 414419 h 657023"/>
                <a:gd name="connsiteX13" fmla="*/ 384718 w 528823"/>
                <a:gd name="connsiteY13" fmla="*/ 231140 h 657023"/>
                <a:gd name="connsiteX14" fmla="*/ 480437 w 528823"/>
                <a:gd name="connsiteY14" fmla="*/ 304393 h 657023"/>
                <a:gd name="connsiteX15" fmla="*/ 431665 w 528823"/>
                <a:gd name="connsiteY15" fmla="*/ 414419 h 6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8823" h="657023">
                  <a:moveTo>
                    <a:pt x="373360" y="186796"/>
                  </a:moveTo>
                  <a:lnTo>
                    <a:pt x="325512" y="0"/>
                  </a:lnTo>
                  <a:lnTo>
                    <a:pt x="281612" y="11246"/>
                  </a:lnTo>
                  <a:lnTo>
                    <a:pt x="291452" y="49659"/>
                  </a:lnTo>
                  <a:cubicBezTo>
                    <a:pt x="194839" y="208121"/>
                    <a:pt x="73407" y="262728"/>
                    <a:pt x="0" y="281578"/>
                  </a:cubicBezTo>
                  <a:lnTo>
                    <a:pt x="71300" y="559936"/>
                  </a:lnTo>
                  <a:cubicBezTo>
                    <a:pt x="143946" y="539319"/>
                    <a:pt x="276135" y="525875"/>
                    <a:pt x="437188" y="618612"/>
                  </a:cubicBezTo>
                  <a:lnTo>
                    <a:pt x="447027" y="657023"/>
                  </a:lnTo>
                  <a:lnTo>
                    <a:pt x="490928" y="645781"/>
                  </a:lnTo>
                  <a:lnTo>
                    <a:pt x="443079" y="458980"/>
                  </a:lnTo>
                  <a:cubicBezTo>
                    <a:pt x="506289" y="431795"/>
                    <a:pt x="541936" y="361852"/>
                    <a:pt x="524337" y="293146"/>
                  </a:cubicBezTo>
                  <a:cubicBezTo>
                    <a:pt x="506739" y="224438"/>
                    <a:pt x="441855" y="180247"/>
                    <a:pt x="373360" y="186796"/>
                  </a:cubicBezTo>
                  <a:close/>
                  <a:moveTo>
                    <a:pt x="431665" y="414419"/>
                  </a:moveTo>
                  <a:lnTo>
                    <a:pt x="384718" y="231140"/>
                  </a:lnTo>
                  <a:cubicBezTo>
                    <a:pt x="428790" y="230606"/>
                    <a:pt x="469080" y="260054"/>
                    <a:pt x="480437" y="304393"/>
                  </a:cubicBezTo>
                  <a:cubicBezTo>
                    <a:pt x="491795" y="348732"/>
                    <a:pt x="470623" y="393916"/>
                    <a:pt x="431665" y="414419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479626-42D7-B82C-1265-C4B4AD933F44}"/>
                </a:ext>
              </a:extLst>
            </p:cNvPr>
            <p:cNvSpPr/>
            <p:nvPr/>
          </p:nvSpPr>
          <p:spPr>
            <a:xfrm>
              <a:off x="8414063" y="3883102"/>
              <a:ext cx="367033" cy="620245"/>
            </a:xfrm>
            <a:custGeom>
              <a:avLst/>
              <a:gdLst>
                <a:gd name="connsiteX0" fmla="*/ 0 w 196029"/>
                <a:gd name="connsiteY0" fmla="*/ 30476 h 331267"/>
                <a:gd name="connsiteX1" fmla="*/ 59492 w 196029"/>
                <a:gd name="connsiteY1" fmla="*/ 15238 h 331267"/>
                <a:gd name="connsiteX2" fmla="*/ 118984 w 196029"/>
                <a:gd name="connsiteY2" fmla="*/ 0 h 331267"/>
                <a:gd name="connsiteX3" fmla="*/ 196030 w 196029"/>
                <a:gd name="connsiteY3" fmla="*/ 300792 h 331267"/>
                <a:gd name="connsiteX4" fmla="*/ 77047 w 196029"/>
                <a:gd name="connsiteY4" fmla="*/ 331267 h 331267"/>
                <a:gd name="connsiteX5" fmla="*/ 0 w 196029"/>
                <a:gd name="connsiteY5" fmla="*/ 30476 h 33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29" h="331267">
                  <a:moveTo>
                    <a:pt x="0" y="30476"/>
                  </a:moveTo>
                  <a:lnTo>
                    <a:pt x="59492" y="15238"/>
                  </a:lnTo>
                  <a:lnTo>
                    <a:pt x="118984" y="0"/>
                  </a:lnTo>
                  <a:cubicBezTo>
                    <a:pt x="144665" y="100263"/>
                    <a:pt x="170348" y="200527"/>
                    <a:pt x="196030" y="300792"/>
                  </a:cubicBezTo>
                  <a:cubicBezTo>
                    <a:pt x="156369" y="310951"/>
                    <a:pt x="116708" y="321109"/>
                    <a:pt x="77047" y="331267"/>
                  </a:cubicBezTo>
                  <a:cubicBezTo>
                    <a:pt x="51364" y="231004"/>
                    <a:pt x="25682" y="130740"/>
                    <a:pt x="0" y="30476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CF93C3D-1A46-1F85-5BA1-A988A5F8D664}"/>
                </a:ext>
              </a:extLst>
            </p:cNvPr>
            <p:cNvSpPr/>
            <p:nvPr/>
          </p:nvSpPr>
          <p:spPr>
            <a:xfrm>
              <a:off x="7879395" y="3915254"/>
              <a:ext cx="868356" cy="1148636"/>
            </a:xfrm>
            <a:custGeom>
              <a:avLst/>
              <a:gdLst>
                <a:gd name="connsiteX0" fmla="*/ 433337 w 463781"/>
                <a:gd name="connsiteY0" fmla="*/ 456681 h 613476"/>
                <a:gd name="connsiteX1" fmla="*/ 348789 w 463781"/>
                <a:gd name="connsiteY1" fmla="*/ 319279 h 613476"/>
                <a:gd name="connsiteX2" fmla="*/ 395543 w 463781"/>
                <a:gd name="connsiteY2" fmla="*/ 307304 h 613476"/>
                <a:gd name="connsiteX3" fmla="*/ 316829 w 463781"/>
                <a:gd name="connsiteY3" fmla="*/ 0 h 613476"/>
                <a:gd name="connsiteX4" fmla="*/ 119275 w 463781"/>
                <a:gd name="connsiteY4" fmla="*/ 50605 h 613476"/>
                <a:gd name="connsiteX5" fmla="*/ 4979 w 463781"/>
                <a:gd name="connsiteY5" fmla="*/ 243611 h 613476"/>
                <a:gd name="connsiteX6" fmla="*/ 174216 w 463781"/>
                <a:gd name="connsiteY6" fmla="*/ 361895 h 613476"/>
                <a:gd name="connsiteX7" fmla="*/ 299953 w 463781"/>
                <a:gd name="connsiteY7" fmla="*/ 570605 h 613476"/>
                <a:gd name="connsiteX8" fmla="*/ 354922 w 463781"/>
                <a:gd name="connsiteY8" fmla="*/ 610791 h 613476"/>
                <a:gd name="connsiteX9" fmla="*/ 397954 w 463781"/>
                <a:gd name="connsiteY9" fmla="*/ 610762 h 613476"/>
                <a:gd name="connsiteX10" fmla="*/ 422241 w 463781"/>
                <a:gd name="connsiteY10" fmla="*/ 600568 h 613476"/>
                <a:gd name="connsiteX11" fmla="*/ 463256 w 463781"/>
                <a:gd name="connsiteY11" fmla="*/ 536966 h 613476"/>
                <a:gd name="connsiteX12" fmla="*/ 433337 w 463781"/>
                <a:gd name="connsiteY12" fmla="*/ 456681 h 6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781" h="613476">
                  <a:moveTo>
                    <a:pt x="433337" y="456681"/>
                  </a:moveTo>
                  <a:cubicBezTo>
                    <a:pt x="373815" y="398719"/>
                    <a:pt x="355315" y="354802"/>
                    <a:pt x="348789" y="319279"/>
                  </a:cubicBezTo>
                  <a:lnTo>
                    <a:pt x="395543" y="307304"/>
                  </a:lnTo>
                  <a:lnTo>
                    <a:pt x="316829" y="0"/>
                  </a:lnTo>
                  <a:lnTo>
                    <a:pt x="119275" y="50605"/>
                  </a:lnTo>
                  <a:cubicBezTo>
                    <a:pt x="34547" y="72305"/>
                    <a:pt x="-16722" y="158886"/>
                    <a:pt x="4979" y="243611"/>
                  </a:cubicBezTo>
                  <a:cubicBezTo>
                    <a:pt x="24657" y="320438"/>
                    <a:pt x="97594" y="369588"/>
                    <a:pt x="174216" y="361895"/>
                  </a:cubicBezTo>
                  <a:lnTo>
                    <a:pt x="299953" y="570605"/>
                  </a:lnTo>
                  <a:cubicBezTo>
                    <a:pt x="312219" y="591094"/>
                    <a:pt x="331753" y="605262"/>
                    <a:pt x="354922" y="610791"/>
                  </a:cubicBezTo>
                  <a:cubicBezTo>
                    <a:pt x="369176" y="614392"/>
                    <a:pt x="383904" y="614360"/>
                    <a:pt x="397954" y="610762"/>
                  </a:cubicBezTo>
                  <a:cubicBezTo>
                    <a:pt x="406295" y="608625"/>
                    <a:pt x="414519" y="605113"/>
                    <a:pt x="422241" y="600568"/>
                  </a:cubicBezTo>
                  <a:cubicBezTo>
                    <a:pt x="445460" y="586200"/>
                    <a:pt x="460059" y="563750"/>
                    <a:pt x="463256" y="536966"/>
                  </a:cubicBezTo>
                  <a:cubicBezTo>
                    <a:pt x="466388" y="508095"/>
                    <a:pt x="455387" y="477934"/>
                    <a:pt x="433337" y="45668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EDE8A2-0EF6-47C6-7FAD-D48DF643883E}"/>
                </a:ext>
              </a:extLst>
            </p:cNvPr>
            <p:cNvSpPr/>
            <p:nvPr/>
          </p:nvSpPr>
          <p:spPr>
            <a:xfrm>
              <a:off x="8643011" y="4383096"/>
              <a:ext cx="0" cy="4"/>
            </a:xfrm>
            <a:custGeom>
              <a:avLst/>
              <a:gdLst>
                <a:gd name="connsiteX0" fmla="*/ 0 w 0"/>
                <a:gd name="connsiteY0" fmla="*/ 0 h 2"/>
                <a:gd name="connsiteX1" fmla="*/ 1 w 0"/>
                <a:gd name="connsiteY1" fmla="*/ 2 h 2"/>
                <a:gd name="connsiteX2" fmla="*/ 0 w 0"/>
                <a:gd name="connsiteY2" fmla="*/ 2 h 2"/>
                <a:gd name="connsiteX3" fmla="*/ 0 w 0"/>
                <a:gd name="connsiteY3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">
                  <a:moveTo>
                    <a:pt x="0" y="0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BE85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61AC75-C5BE-6F7A-8432-5F8747FDB109}"/>
                </a:ext>
              </a:extLst>
            </p:cNvPr>
            <p:cNvSpPr/>
            <p:nvPr/>
          </p:nvSpPr>
          <p:spPr>
            <a:xfrm>
              <a:off x="9107299" y="3407866"/>
              <a:ext cx="350298" cy="1221603"/>
            </a:xfrm>
            <a:custGeom>
              <a:avLst/>
              <a:gdLst>
                <a:gd name="connsiteX0" fmla="*/ 0 w 187091"/>
                <a:gd name="connsiteY0" fmla="*/ 5473 h 652447"/>
                <a:gd name="connsiteX1" fmla="*/ 10686 w 187091"/>
                <a:gd name="connsiteY1" fmla="*/ 2737 h 652447"/>
                <a:gd name="connsiteX2" fmla="*/ 21371 w 187091"/>
                <a:gd name="connsiteY2" fmla="*/ 0 h 652447"/>
                <a:gd name="connsiteX3" fmla="*/ 187092 w 187091"/>
                <a:gd name="connsiteY3" fmla="*/ 646973 h 652447"/>
                <a:gd name="connsiteX4" fmla="*/ 165721 w 187091"/>
                <a:gd name="connsiteY4" fmla="*/ 652447 h 652447"/>
                <a:gd name="connsiteX5" fmla="*/ 0 w 187091"/>
                <a:gd name="connsiteY5" fmla="*/ 5473 h 6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091" h="652447">
                  <a:moveTo>
                    <a:pt x="0" y="5473"/>
                  </a:moveTo>
                  <a:lnTo>
                    <a:pt x="10686" y="2737"/>
                  </a:lnTo>
                  <a:lnTo>
                    <a:pt x="21371" y="0"/>
                  </a:lnTo>
                  <a:cubicBezTo>
                    <a:pt x="76612" y="215656"/>
                    <a:pt x="131852" y="431314"/>
                    <a:pt x="187092" y="646973"/>
                  </a:cubicBezTo>
                  <a:cubicBezTo>
                    <a:pt x="179968" y="648797"/>
                    <a:pt x="172844" y="650622"/>
                    <a:pt x="165721" y="652447"/>
                  </a:cubicBezTo>
                  <a:cubicBezTo>
                    <a:pt x="110481" y="436788"/>
                    <a:pt x="55240" y="221130"/>
                    <a:pt x="0" y="5473"/>
                  </a:cubicBezTo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8D7755-D855-DA29-0601-216FF0D3BE77}"/>
                </a:ext>
              </a:extLst>
            </p:cNvPr>
            <p:cNvSpPr/>
            <p:nvPr/>
          </p:nvSpPr>
          <p:spPr>
            <a:xfrm>
              <a:off x="9254802" y="3747230"/>
              <a:ext cx="319798" cy="515047"/>
            </a:xfrm>
            <a:custGeom>
              <a:avLst/>
              <a:gdLst>
                <a:gd name="connsiteX0" fmla="*/ 0 w 170801"/>
                <a:gd name="connsiteY0" fmla="*/ 3231 h 275082"/>
                <a:gd name="connsiteX1" fmla="*/ 72171 w 170801"/>
                <a:gd name="connsiteY1" fmla="*/ 275082 h 275082"/>
                <a:gd name="connsiteX2" fmla="*/ 122185 w 170801"/>
                <a:gd name="connsiteY2" fmla="*/ 247625 h 275082"/>
                <a:gd name="connsiteX3" fmla="*/ 155027 w 170801"/>
                <a:gd name="connsiteY3" fmla="*/ 205973 h 275082"/>
                <a:gd name="connsiteX4" fmla="*/ 169454 w 170801"/>
                <a:gd name="connsiteY4" fmla="*/ 160807 h 275082"/>
                <a:gd name="connsiteX5" fmla="*/ 170742 w 170801"/>
                <a:gd name="connsiteY5" fmla="*/ 136250 h 275082"/>
                <a:gd name="connsiteX6" fmla="*/ 169905 w 170801"/>
                <a:gd name="connsiteY6" fmla="*/ 123477 h 275082"/>
                <a:gd name="connsiteX7" fmla="*/ 166241 w 170801"/>
                <a:gd name="connsiteY7" fmla="*/ 104660 h 275082"/>
                <a:gd name="connsiteX8" fmla="*/ 144995 w 170801"/>
                <a:gd name="connsiteY8" fmla="*/ 59327 h 275082"/>
                <a:gd name="connsiteX9" fmla="*/ 129659 w 170801"/>
                <a:gd name="connsiteY9" fmla="*/ 40995 h 275082"/>
                <a:gd name="connsiteX10" fmla="*/ 120812 w 170801"/>
                <a:gd name="connsiteY10" fmla="*/ 32913 h 275082"/>
                <a:gd name="connsiteX11" fmla="*/ 100761 w 170801"/>
                <a:gd name="connsiteY11" fmla="*/ 18917 h 275082"/>
                <a:gd name="connsiteX12" fmla="*/ 69097 w 170801"/>
                <a:gd name="connsiteY12" fmla="*/ 5294 h 275082"/>
                <a:gd name="connsiteX13" fmla="*/ 46920 w 170801"/>
                <a:gd name="connsiteY13" fmla="*/ 875 h 275082"/>
                <a:gd name="connsiteX14" fmla="*/ 0 w 170801"/>
                <a:gd name="connsiteY14" fmla="*/ 3231 h 27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801" h="275082">
                  <a:moveTo>
                    <a:pt x="0" y="3231"/>
                  </a:moveTo>
                  <a:lnTo>
                    <a:pt x="72171" y="275082"/>
                  </a:lnTo>
                  <a:cubicBezTo>
                    <a:pt x="91201" y="269182"/>
                    <a:pt x="107873" y="260030"/>
                    <a:pt x="122185" y="247625"/>
                  </a:cubicBezTo>
                  <a:cubicBezTo>
                    <a:pt x="137506" y="233449"/>
                    <a:pt x="148453" y="219565"/>
                    <a:pt x="155027" y="205973"/>
                  </a:cubicBezTo>
                  <a:cubicBezTo>
                    <a:pt x="162469" y="191796"/>
                    <a:pt x="167278" y="176740"/>
                    <a:pt x="169454" y="160807"/>
                  </a:cubicBezTo>
                  <a:cubicBezTo>
                    <a:pt x="170542" y="152841"/>
                    <a:pt x="170971" y="144655"/>
                    <a:pt x="170742" y="136250"/>
                  </a:cubicBezTo>
                  <a:lnTo>
                    <a:pt x="169905" y="123477"/>
                  </a:lnTo>
                  <a:lnTo>
                    <a:pt x="166241" y="104660"/>
                  </a:lnTo>
                  <a:cubicBezTo>
                    <a:pt x="161254" y="87622"/>
                    <a:pt x="154172" y="72511"/>
                    <a:pt x="144995" y="59327"/>
                  </a:cubicBezTo>
                  <a:cubicBezTo>
                    <a:pt x="140407" y="52734"/>
                    <a:pt x="135295" y="46623"/>
                    <a:pt x="129659" y="40995"/>
                  </a:cubicBezTo>
                  <a:lnTo>
                    <a:pt x="120812" y="32913"/>
                  </a:lnTo>
                  <a:cubicBezTo>
                    <a:pt x="114653" y="27767"/>
                    <a:pt x="107969" y="23101"/>
                    <a:pt x="100761" y="18917"/>
                  </a:cubicBezTo>
                  <a:cubicBezTo>
                    <a:pt x="83454" y="10104"/>
                    <a:pt x="72899" y="5563"/>
                    <a:pt x="69097" y="5294"/>
                  </a:cubicBezTo>
                  <a:cubicBezTo>
                    <a:pt x="61847" y="3199"/>
                    <a:pt x="54455" y="1726"/>
                    <a:pt x="46920" y="875"/>
                  </a:cubicBezTo>
                  <a:cubicBezTo>
                    <a:pt x="31855" y="-829"/>
                    <a:pt x="16215" y="-44"/>
                    <a:pt x="0" y="323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7194E9-B874-F285-99ED-44D6A9117BC9}"/>
                </a:ext>
              </a:extLst>
            </p:cNvPr>
            <p:cNvSpPr/>
            <p:nvPr/>
          </p:nvSpPr>
          <p:spPr>
            <a:xfrm>
              <a:off x="7869352" y="4007847"/>
              <a:ext cx="362940" cy="595032"/>
            </a:xfrm>
            <a:custGeom>
              <a:avLst/>
              <a:gdLst>
                <a:gd name="connsiteX0" fmla="*/ 116239 w 193843"/>
                <a:gd name="connsiteY0" fmla="*/ 0 h 317801"/>
                <a:gd name="connsiteX1" fmla="*/ 193844 w 193843"/>
                <a:gd name="connsiteY1" fmla="*/ 314377 h 317801"/>
                <a:gd name="connsiteX2" fmla="*/ 128157 w 193843"/>
                <a:gd name="connsiteY2" fmla="*/ 314341 h 317801"/>
                <a:gd name="connsiteX3" fmla="*/ 71950 w 193843"/>
                <a:gd name="connsiteY3" fmla="*/ 290467 h 317801"/>
                <a:gd name="connsiteX4" fmla="*/ 32387 w 193843"/>
                <a:gd name="connsiteY4" fmla="*/ 252861 h 317801"/>
                <a:gd name="connsiteX5" fmla="*/ 17495 w 193843"/>
                <a:gd name="connsiteY5" fmla="*/ 228782 h 317801"/>
                <a:gd name="connsiteX6" fmla="*/ 11271 w 193843"/>
                <a:gd name="connsiteY6" fmla="*/ 215426 h 317801"/>
                <a:gd name="connsiteX7" fmla="*/ 4556 w 193843"/>
                <a:gd name="connsiteY7" fmla="*/ 194402 h 317801"/>
                <a:gd name="connsiteX8" fmla="*/ 912 w 193843"/>
                <a:gd name="connsiteY8" fmla="*/ 136879 h 317801"/>
                <a:gd name="connsiteX9" fmla="*/ 6249 w 193843"/>
                <a:gd name="connsiteY9" fmla="*/ 109884 h 317801"/>
                <a:gd name="connsiteX10" fmla="*/ 10706 w 193843"/>
                <a:gd name="connsiteY10" fmla="*/ 96830 h 317801"/>
                <a:gd name="connsiteX11" fmla="*/ 23201 w 193843"/>
                <a:gd name="connsiteY11" fmla="*/ 71604 h 317801"/>
                <a:gd name="connsiteX12" fmla="*/ 47626 w 193843"/>
                <a:gd name="connsiteY12" fmla="*/ 40323 h 317801"/>
                <a:gd name="connsiteX13" fmla="*/ 67568 w 193843"/>
                <a:gd name="connsiteY13" fmla="*/ 23590 h 317801"/>
                <a:gd name="connsiteX14" fmla="*/ 116239 w 193843"/>
                <a:gd name="connsiteY14" fmla="*/ 0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843" h="317801">
                  <a:moveTo>
                    <a:pt x="116239" y="0"/>
                  </a:moveTo>
                  <a:lnTo>
                    <a:pt x="193844" y="314377"/>
                  </a:lnTo>
                  <a:cubicBezTo>
                    <a:pt x="171367" y="318955"/>
                    <a:pt x="149472" y="318943"/>
                    <a:pt x="128157" y="314341"/>
                  </a:cubicBezTo>
                  <a:cubicBezTo>
                    <a:pt x="104844" y="308509"/>
                    <a:pt x="86108" y="300551"/>
                    <a:pt x="71950" y="290467"/>
                  </a:cubicBezTo>
                  <a:cubicBezTo>
                    <a:pt x="56590" y="280276"/>
                    <a:pt x="43402" y="267741"/>
                    <a:pt x="32387" y="252861"/>
                  </a:cubicBezTo>
                  <a:cubicBezTo>
                    <a:pt x="26880" y="245419"/>
                    <a:pt x="21916" y="237393"/>
                    <a:pt x="17495" y="228782"/>
                  </a:cubicBezTo>
                  <a:lnTo>
                    <a:pt x="11271" y="215426"/>
                  </a:lnTo>
                  <a:lnTo>
                    <a:pt x="4556" y="194402"/>
                  </a:lnTo>
                  <a:cubicBezTo>
                    <a:pt x="160" y="174442"/>
                    <a:pt x="-1055" y="155267"/>
                    <a:pt x="912" y="136879"/>
                  </a:cubicBezTo>
                  <a:cubicBezTo>
                    <a:pt x="1895" y="127684"/>
                    <a:pt x="3674" y="118686"/>
                    <a:pt x="6249" y="109884"/>
                  </a:cubicBezTo>
                  <a:lnTo>
                    <a:pt x="10706" y="96830"/>
                  </a:lnTo>
                  <a:cubicBezTo>
                    <a:pt x="14075" y="88223"/>
                    <a:pt x="18241" y="79815"/>
                    <a:pt x="23201" y="71604"/>
                  </a:cubicBezTo>
                  <a:cubicBezTo>
                    <a:pt x="35795" y="53128"/>
                    <a:pt x="43937" y="42701"/>
                    <a:pt x="47626" y="40323"/>
                  </a:cubicBezTo>
                  <a:cubicBezTo>
                    <a:pt x="53786" y="34196"/>
                    <a:pt x="60433" y="28619"/>
                    <a:pt x="67568" y="23590"/>
                  </a:cubicBezTo>
                  <a:cubicBezTo>
                    <a:pt x="81833" y="13531"/>
                    <a:pt x="98057" y="5668"/>
                    <a:pt x="116239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A382D6-3EAA-1632-E6C7-915664C862C1}"/>
                </a:ext>
              </a:extLst>
            </p:cNvPr>
            <p:cNvSpPr/>
            <p:nvPr/>
          </p:nvSpPr>
          <p:spPr>
            <a:xfrm>
              <a:off x="8103123" y="3266070"/>
              <a:ext cx="0" cy="2"/>
            </a:xfrm>
            <a:custGeom>
              <a:avLst/>
              <a:gdLst>
                <a:gd name="connsiteX0" fmla="*/ 0 w 0"/>
                <a:gd name="connsiteY0" fmla="*/ 0 h 1"/>
                <a:gd name="connsiteX1" fmla="*/ 0 w 0"/>
                <a:gd name="connsiteY1" fmla="*/ 0 h 1"/>
                <a:gd name="connsiteX2" fmla="*/ 0 w 0"/>
                <a:gd name="connsiteY2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72E74B9-0F2A-E506-EE48-8D0E99209533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0EBA4D-A275-3D3E-A5A2-2C52BCE0812D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7AB0BDC-EF27-DB1B-D465-96EF97B4F1BF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EE283F7-B635-F48C-C9B0-95F6C47326DC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9AE5CD1-FFCA-C6EC-2FC1-D861B6513427}"/>
                </a:ext>
              </a:extLst>
            </p:cNvPr>
            <p:cNvSpPr/>
            <p:nvPr/>
          </p:nvSpPr>
          <p:spPr>
            <a:xfrm>
              <a:off x="10544139" y="4241344"/>
              <a:ext cx="512960" cy="470828"/>
            </a:xfrm>
            <a:custGeom>
              <a:avLst/>
              <a:gdLst>
                <a:gd name="connsiteX0" fmla="*/ 194191 w 273967"/>
                <a:gd name="connsiteY0" fmla="*/ 105 h 251465"/>
                <a:gd name="connsiteX1" fmla="*/ 194016 w 273967"/>
                <a:gd name="connsiteY1" fmla="*/ 112 h 251465"/>
                <a:gd name="connsiteX2" fmla="*/ 149137 w 273967"/>
                <a:gd name="connsiteY2" fmla="*/ 21299 h 251465"/>
                <a:gd name="connsiteX3" fmla="*/ 135360 w 273967"/>
                <a:gd name="connsiteY3" fmla="*/ 42235 h 251465"/>
                <a:gd name="connsiteX4" fmla="*/ 135234 w 273967"/>
                <a:gd name="connsiteY4" fmla="*/ 42326 h 251465"/>
                <a:gd name="connsiteX5" fmla="*/ 132274 w 273967"/>
                <a:gd name="connsiteY5" fmla="*/ 38719 h 251465"/>
                <a:gd name="connsiteX6" fmla="*/ 100542 w 273967"/>
                <a:gd name="connsiteY6" fmla="*/ 11705 h 251465"/>
                <a:gd name="connsiteX7" fmla="*/ 69548 w 273967"/>
                <a:gd name="connsiteY7" fmla="*/ 6637 h 251465"/>
                <a:gd name="connsiteX8" fmla="*/ 60983 w 273967"/>
                <a:gd name="connsiteY8" fmla="*/ 7502 h 251465"/>
                <a:gd name="connsiteX9" fmla="*/ 18369 w 273967"/>
                <a:gd name="connsiteY9" fmla="*/ 29442 h 251465"/>
                <a:gd name="connsiteX10" fmla="*/ 530 w 273967"/>
                <a:gd name="connsiteY10" fmla="*/ 69219 h 251465"/>
                <a:gd name="connsiteX11" fmla="*/ 1812 w 273967"/>
                <a:gd name="connsiteY11" fmla="*/ 97848 h 251465"/>
                <a:gd name="connsiteX12" fmla="*/ 49082 w 273967"/>
                <a:gd name="connsiteY12" fmla="*/ 172837 h 251465"/>
                <a:gd name="connsiteX13" fmla="*/ 102997 w 273967"/>
                <a:gd name="connsiteY13" fmla="*/ 219950 h 251465"/>
                <a:gd name="connsiteX14" fmla="*/ 145316 w 273967"/>
                <a:gd name="connsiteY14" fmla="*/ 251450 h 251465"/>
                <a:gd name="connsiteX15" fmla="*/ 145386 w 273967"/>
                <a:gd name="connsiteY15" fmla="*/ 251465 h 251465"/>
                <a:gd name="connsiteX16" fmla="*/ 169866 w 273967"/>
                <a:gd name="connsiteY16" fmla="*/ 231070 h 251465"/>
                <a:gd name="connsiteX17" fmla="*/ 260449 w 273967"/>
                <a:gd name="connsiteY17" fmla="*/ 122989 h 251465"/>
                <a:gd name="connsiteX18" fmla="*/ 271832 w 273967"/>
                <a:gd name="connsiteY18" fmla="*/ 53737 h 251465"/>
                <a:gd name="connsiteX19" fmla="*/ 258774 w 273967"/>
                <a:gd name="connsiteY19" fmla="*/ 26635 h 251465"/>
                <a:gd name="connsiteX20" fmla="*/ 240940 w 273967"/>
                <a:gd name="connsiteY20" fmla="*/ 11100 h 251465"/>
                <a:gd name="connsiteX21" fmla="*/ 194191 w 273967"/>
                <a:gd name="connsiteY21" fmla="*/ 10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967" h="251465">
                  <a:moveTo>
                    <a:pt x="194191" y="105"/>
                  </a:moveTo>
                  <a:cubicBezTo>
                    <a:pt x="194132" y="107"/>
                    <a:pt x="194074" y="109"/>
                    <a:pt x="194016" y="112"/>
                  </a:cubicBezTo>
                  <a:cubicBezTo>
                    <a:pt x="176351" y="1024"/>
                    <a:pt x="160764" y="8409"/>
                    <a:pt x="149137" y="21299"/>
                  </a:cubicBezTo>
                  <a:cubicBezTo>
                    <a:pt x="143737" y="27335"/>
                    <a:pt x="140865" y="31693"/>
                    <a:pt x="135360" y="42235"/>
                  </a:cubicBezTo>
                  <a:cubicBezTo>
                    <a:pt x="135331" y="42294"/>
                    <a:pt x="135289" y="42324"/>
                    <a:pt x="135234" y="42326"/>
                  </a:cubicBezTo>
                  <a:cubicBezTo>
                    <a:pt x="134860" y="42345"/>
                    <a:pt x="133873" y="41121"/>
                    <a:pt x="132274" y="38719"/>
                  </a:cubicBezTo>
                  <a:cubicBezTo>
                    <a:pt x="124289" y="26500"/>
                    <a:pt x="112548" y="16506"/>
                    <a:pt x="100542" y="11705"/>
                  </a:cubicBezTo>
                  <a:cubicBezTo>
                    <a:pt x="90805" y="7786"/>
                    <a:pt x="80449" y="6099"/>
                    <a:pt x="69548" y="6637"/>
                  </a:cubicBezTo>
                  <a:cubicBezTo>
                    <a:pt x="66729" y="6776"/>
                    <a:pt x="63874" y="7065"/>
                    <a:pt x="60983" y="7502"/>
                  </a:cubicBezTo>
                  <a:cubicBezTo>
                    <a:pt x="43358" y="10104"/>
                    <a:pt x="29312" y="17361"/>
                    <a:pt x="18369" y="29442"/>
                  </a:cubicBezTo>
                  <a:cubicBezTo>
                    <a:pt x="8711" y="40149"/>
                    <a:pt x="2893" y="53078"/>
                    <a:pt x="530" y="69219"/>
                  </a:cubicBezTo>
                  <a:cubicBezTo>
                    <a:pt x="-545" y="76533"/>
                    <a:pt x="80" y="90533"/>
                    <a:pt x="1812" y="97848"/>
                  </a:cubicBezTo>
                  <a:cubicBezTo>
                    <a:pt x="7500" y="121846"/>
                    <a:pt x="21993" y="144861"/>
                    <a:pt x="49082" y="172837"/>
                  </a:cubicBezTo>
                  <a:cubicBezTo>
                    <a:pt x="60635" y="184824"/>
                    <a:pt x="83130" y="204423"/>
                    <a:pt x="102997" y="219950"/>
                  </a:cubicBezTo>
                  <a:cubicBezTo>
                    <a:pt x="114140" y="228666"/>
                    <a:pt x="138596" y="246860"/>
                    <a:pt x="145316" y="251450"/>
                  </a:cubicBezTo>
                  <a:cubicBezTo>
                    <a:pt x="145333" y="251461"/>
                    <a:pt x="145356" y="251466"/>
                    <a:pt x="145386" y="251465"/>
                  </a:cubicBezTo>
                  <a:cubicBezTo>
                    <a:pt x="146447" y="251411"/>
                    <a:pt x="155913" y="243461"/>
                    <a:pt x="169866" y="231070"/>
                  </a:cubicBezTo>
                  <a:cubicBezTo>
                    <a:pt x="213632" y="192038"/>
                    <a:pt x="244770" y="154913"/>
                    <a:pt x="260449" y="122989"/>
                  </a:cubicBezTo>
                  <a:cubicBezTo>
                    <a:pt x="273020" y="97419"/>
                    <a:pt x="276847" y="74043"/>
                    <a:pt x="271832" y="53737"/>
                  </a:cubicBezTo>
                  <a:cubicBezTo>
                    <a:pt x="269390" y="43893"/>
                    <a:pt x="264568" y="33884"/>
                    <a:pt x="258774" y="26635"/>
                  </a:cubicBezTo>
                  <a:cubicBezTo>
                    <a:pt x="254688" y="21523"/>
                    <a:pt x="246482" y="14395"/>
                    <a:pt x="240940" y="11100"/>
                  </a:cubicBezTo>
                  <a:cubicBezTo>
                    <a:pt x="227807" y="3290"/>
                    <a:pt x="210737" y="-714"/>
                    <a:pt x="194191" y="105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8A86C32C-D869-58C9-DEC6-0C0B295DDED3}"/>
                </a:ext>
              </a:extLst>
            </p:cNvPr>
            <p:cNvGrpSpPr/>
            <p:nvPr/>
          </p:nvGrpSpPr>
          <p:grpSpPr>
            <a:xfrm>
              <a:off x="7690001" y="1495440"/>
              <a:ext cx="907578" cy="733240"/>
              <a:chOff x="7880271" y="1312069"/>
              <a:chExt cx="1199171" cy="96882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76222B-BE36-F8FD-EEA1-8EFB78B5246A}"/>
                  </a:ext>
                </a:extLst>
              </p:cNvPr>
              <p:cNvSpPr/>
              <p:nvPr/>
            </p:nvSpPr>
            <p:spPr>
              <a:xfrm>
                <a:off x="8135069" y="1312069"/>
                <a:ext cx="6351" cy="0"/>
              </a:xfrm>
              <a:custGeom>
                <a:avLst/>
                <a:gdLst>
                  <a:gd name="connsiteX0" fmla="*/ 0 w 3392"/>
                  <a:gd name="connsiteY0" fmla="*/ 0 h 0"/>
                  <a:gd name="connsiteX1" fmla="*/ 0 w 3392"/>
                  <a:gd name="connsiteY1" fmla="*/ 1 h 0"/>
                  <a:gd name="connsiteX2" fmla="*/ 0 w 3392"/>
                  <a:gd name="connsiteY2" fmla="*/ 0 h 0"/>
                  <a:gd name="connsiteX3" fmla="*/ 0 w 3392"/>
                  <a:gd name="connsiteY3" fmla="*/ 0 h 0"/>
                  <a:gd name="connsiteX4" fmla="*/ 0 w 3392"/>
                  <a:gd name="connsiteY4" fmla="*/ 1 h 0"/>
                  <a:gd name="connsiteX5" fmla="*/ 0 w 3392"/>
                  <a:gd name="connsiteY5" fmla="*/ 0 h 0"/>
                  <a:gd name="connsiteX6" fmla="*/ 0 w 3392"/>
                  <a:gd name="connsiteY6" fmla="*/ 0 h 0"/>
                  <a:gd name="connsiteX7" fmla="*/ 0 w 3392"/>
                  <a:gd name="connsiteY7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2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EDF2"/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FF94BB-DD07-5DB8-A495-171ED765EEEB}"/>
                  </a:ext>
                </a:extLst>
              </p:cNvPr>
              <p:cNvSpPr/>
              <p:nvPr/>
            </p:nvSpPr>
            <p:spPr>
              <a:xfrm>
                <a:off x="7880271" y="1464264"/>
                <a:ext cx="1199171" cy="700739"/>
              </a:xfrm>
              <a:custGeom>
                <a:avLst/>
                <a:gdLst>
                  <a:gd name="connsiteX0" fmla="*/ 640467 w 640466"/>
                  <a:gd name="connsiteY0" fmla="*/ 187292 h 374258"/>
                  <a:gd name="connsiteX1" fmla="*/ 637543 w 640466"/>
                  <a:gd name="connsiteY1" fmla="*/ 212705 h 374258"/>
                  <a:gd name="connsiteX2" fmla="*/ 515919 w 640466"/>
                  <a:gd name="connsiteY2" fmla="*/ 335559 h 374258"/>
                  <a:gd name="connsiteX3" fmla="*/ 276781 w 640466"/>
                  <a:gd name="connsiteY3" fmla="*/ 372877 h 374258"/>
                  <a:gd name="connsiteX4" fmla="*/ 66724 w 640466"/>
                  <a:gd name="connsiteY4" fmla="*/ 301740 h 374258"/>
                  <a:gd name="connsiteX5" fmla="*/ 25166 w 640466"/>
                  <a:gd name="connsiteY5" fmla="*/ 260194 h 374258"/>
                  <a:gd name="connsiteX6" fmla="*/ 11438 w 640466"/>
                  <a:gd name="connsiteY6" fmla="*/ 237080 h 374258"/>
                  <a:gd name="connsiteX7" fmla="*/ 0 w 640466"/>
                  <a:gd name="connsiteY7" fmla="*/ 187292 h 374258"/>
                  <a:gd name="connsiteX8" fmla="*/ 93794 w 640466"/>
                  <a:gd name="connsiteY8" fmla="*/ 54854 h 374258"/>
                  <a:gd name="connsiteX9" fmla="*/ 320233 w 640466"/>
                  <a:gd name="connsiteY9" fmla="*/ 0 h 374258"/>
                  <a:gd name="connsiteX10" fmla="*/ 546671 w 640466"/>
                  <a:gd name="connsiteY10" fmla="*/ 54856 h 374258"/>
                  <a:gd name="connsiteX11" fmla="*/ 640467 w 640466"/>
                  <a:gd name="connsiteY11" fmla="*/ 187292 h 37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0466" h="374258">
                    <a:moveTo>
                      <a:pt x="640467" y="187292"/>
                    </a:moveTo>
                    <a:lnTo>
                      <a:pt x="637543" y="212705"/>
                    </a:lnTo>
                    <a:cubicBezTo>
                      <a:pt x="623688" y="263909"/>
                      <a:pt x="583147" y="304860"/>
                      <a:pt x="515919" y="335559"/>
                    </a:cubicBezTo>
                    <a:cubicBezTo>
                      <a:pt x="448227" y="366234"/>
                      <a:pt x="368514" y="378673"/>
                      <a:pt x="276781" y="372877"/>
                    </a:cubicBezTo>
                    <a:cubicBezTo>
                      <a:pt x="189233" y="364772"/>
                      <a:pt x="119214" y="341060"/>
                      <a:pt x="66724" y="301740"/>
                    </a:cubicBezTo>
                    <a:cubicBezTo>
                      <a:pt x="49907" y="289031"/>
                      <a:pt x="36054" y="275182"/>
                      <a:pt x="25166" y="260194"/>
                    </a:cubicBezTo>
                    <a:lnTo>
                      <a:pt x="11438" y="237080"/>
                    </a:lnTo>
                    <a:cubicBezTo>
                      <a:pt x="3898" y="221177"/>
                      <a:pt x="85" y="204581"/>
                      <a:pt x="0" y="187292"/>
                    </a:cubicBezTo>
                    <a:cubicBezTo>
                      <a:pt x="2290" y="134232"/>
                      <a:pt x="33554" y="90087"/>
                      <a:pt x="93794" y="54854"/>
                    </a:cubicBezTo>
                    <a:cubicBezTo>
                      <a:pt x="154036" y="19623"/>
                      <a:pt x="229515" y="1339"/>
                      <a:pt x="320233" y="0"/>
                    </a:cubicBezTo>
                    <a:cubicBezTo>
                      <a:pt x="410952" y="1338"/>
                      <a:pt x="486431" y="19623"/>
                      <a:pt x="546671" y="54856"/>
                    </a:cubicBezTo>
                    <a:cubicBezTo>
                      <a:pt x="606910" y="90088"/>
                      <a:pt x="638176" y="134234"/>
                      <a:pt x="640467" y="187292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00E992-A4F6-D1FA-C728-E2A84AADFDB0}"/>
                  </a:ext>
                </a:extLst>
              </p:cNvPr>
              <p:cNvSpPr/>
              <p:nvPr/>
            </p:nvSpPr>
            <p:spPr>
              <a:xfrm>
                <a:off x="8287331" y="2110480"/>
                <a:ext cx="332041" cy="170409"/>
              </a:xfrm>
              <a:custGeom>
                <a:avLst/>
                <a:gdLst>
                  <a:gd name="connsiteX0" fmla="*/ 177341 w 177340"/>
                  <a:gd name="connsiteY0" fmla="*/ 0 h 91014"/>
                  <a:gd name="connsiteX1" fmla="*/ 169660 w 177340"/>
                  <a:gd name="connsiteY1" fmla="*/ 6453 h 91014"/>
                  <a:gd name="connsiteX2" fmla="*/ 86336 w 177340"/>
                  <a:gd name="connsiteY2" fmla="*/ 66848 h 91014"/>
                  <a:gd name="connsiteX3" fmla="*/ 49913 w 177340"/>
                  <a:gd name="connsiteY3" fmla="*/ 81023 h 91014"/>
                  <a:gd name="connsiteX4" fmla="*/ 0 w 177340"/>
                  <a:gd name="connsiteY4" fmla="*/ 91015 h 91014"/>
                  <a:gd name="connsiteX5" fmla="*/ 31369 w 177340"/>
                  <a:gd name="connsiteY5" fmla="*/ 65827 h 91014"/>
                  <a:gd name="connsiteX6" fmla="*/ 39384 w 177340"/>
                  <a:gd name="connsiteY6" fmla="*/ 55313 h 91014"/>
                  <a:gd name="connsiteX7" fmla="*/ 41637 w 177340"/>
                  <a:gd name="connsiteY7" fmla="*/ 48462 h 91014"/>
                  <a:gd name="connsiteX8" fmla="*/ 40995 w 177340"/>
                  <a:gd name="connsiteY8" fmla="*/ 41761 h 91014"/>
                  <a:gd name="connsiteX9" fmla="*/ 35400 w 177340"/>
                  <a:gd name="connsiteY9" fmla="*/ 31945 h 91014"/>
                  <a:gd name="connsiteX10" fmla="*/ 9675 w 177340"/>
                  <a:gd name="connsiteY10" fmla="*/ 9697 h 91014"/>
                  <a:gd name="connsiteX11" fmla="*/ 90132 w 177340"/>
                  <a:gd name="connsiteY11" fmla="*/ 8475 h 91014"/>
                  <a:gd name="connsiteX12" fmla="*/ 177341 w 177340"/>
                  <a:gd name="connsiteY12" fmla="*/ 0 h 9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340" h="91014">
                    <a:moveTo>
                      <a:pt x="177341" y="0"/>
                    </a:moveTo>
                    <a:lnTo>
                      <a:pt x="169660" y="6453"/>
                    </a:lnTo>
                    <a:cubicBezTo>
                      <a:pt x="136294" y="35184"/>
                      <a:pt x="108519" y="55316"/>
                      <a:pt x="86336" y="66848"/>
                    </a:cubicBezTo>
                    <a:cubicBezTo>
                      <a:pt x="78894" y="71116"/>
                      <a:pt x="66753" y="75841"/>
                      <a:pt x="49913" y="81023"/>
                    </a:cubicBezTo>
                    <a:cubicBezTo>
                      <a:pt x="37910" y="84489"/>
                      <a:pt x="21272" y="87820"/>
                      <a:pt x="0" y="91015"/>
                    </a:cubicBezTo>
                    <a:cubicBezTo>
                      <a:pt x="15318" y="80123"/>
                      <a:pt x="25774" y="71728"/>
                      <a:pt x="31369" y="65827"/>
                    </a:cubicBezTo>
                    <a:cubicBezTo>
                      <a:pt x="36559" y="59948"/>
                      <a:pt x="39231" y="56444"/>
                      <a:pt x="39384" y="55313"/>
                    </a:cubicBezTo>
                    <a:cubicBezTo>
                      <a:pt x="40603" y="53005"/>
                      <a:pt x="41354" y="50721"/>
                      <a:pt x="41637" y="48462"/>
                    </a:cubicBezTo>
                    <a:cubicBezTo>
                      <a:pt x="41892" y="46204"/>
                      <a:pt x="41678" y="43970"/>
                      <a:pt x="40995" y="41761"/>
                    </a:cubicBezTo>
                    <a:cubicBezTo>
                      <a:pt x="41112" y="40633"/>
                      <a:pt x="39247" y="37361"/>
                      <a:pt x="35400" y="31945"/>
                    </a:cubicBezTo>
                    <a:cubicBezTo>
                      <a:pt x="31150" y="26551"/>
                      <a:pt x="22575" y="19135"/>
                      <a:pt x="9675" y="9697"/>
                    </a:cubicBezTo>
                    <a:lnTo>
                      <a:pt x="90132" y="8475"/>
                    </a:lnTo>
                    <a:lnTo>
                      <a:pt x="177341" y="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F215AB-F0DC-15B4-1BC5-8DC8ED3A6966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812B02C-3596-EB44-AE86-93617B6B7B84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16B7BA4-EAC8-10DD-3185-CAF81BC48DBF}"/>
                </a:ext>
              </a:extLst>
            </p:cNvPr>
            <p:cNvSpPr/>
            <p:nvPr/>
          </p:nvSpPr>
          <p:spPr>
            <a:xfrm>
              <a:off x="9014195" y="2840294"/>
              <a:ext cx="334273" cy="36355"/>
            </a:xfrm>
            <a:custGeom>
              <a:avLst/>
              <a:gdLst>
                <a:gd name="connsiteX0" fmla="*/ 262 w 178532"/>
                <a:gd name="connsiteY0" fmla="*/ 33 h 19417"/>
                <a:gd name="connsiteX1" fmla="*/ 0 w 178532"/>
                <a:gd name="connsiteY1" fmla="*/ 296 h 19417"/>
                <a:gd name="connsiteX2" fmla="*/ 1 w 178532"/>
                <a:gd name="connsiteY2" fmla="*/ 9727 h 19417"/>
                <a:gd name="connsiteX3" fmla="*/ 3 w 178532"/>
                <a:gd name="connsiteY3" fmla="*/ 19154 h 19417"/>
                <a:gd name="connsiteX4" fmla="*/ 80 w 178532"/>
                <a:gd name="connsiteY4" fmla="*/ 19341 h 19417"/>
                <a:gd name="connsiteX5" fmla="*/ 267 w 178532"/>
                <a:gd name="connsiteY5" fmla="*/ 19417 h 19417"/>
                <a:gd name="connsiteX6" fmla="*/ 89268 w 178532"/>
                <a:gd name="connsiteY6" fmla="*/ 19400 h 19417"/>
                <a:gd name="connsiteX7" fmla="*/ 178270 w 178532"/>
                <a:gd name="connsiteY7" fmla="*/ 19384 h 19417"/>
                <a:gd name="connsiteX8" fmla="*/ 178456 w 178532"/>
                <a:gd name="connsiteY8" fmla="*/ 19305 h 19417"/>
                <a:gd name="connsiteX9" fmla="*/ 178532 w 178532"/>
                <a:gd name="connsiteY9" fmla="*/ 19120 h 19417"/>
                <a:gd name="connsiteX10" fmla="*/ 178531 w 178532"/>
                <a:gd name="connsiteY10" fmla="*/ 9690 h 19417"/>
                <a:gd name="connsiteX11" fmla="*/ 178529 w 178532"/>
                <a:gd name="connsiteY11" fmla="*/ 263 h 19417"/>
                <a:gd name="connsiteX12" fmla="*/ 178266 w 178532"/>
                <a:gd name="connsiteY12" fmla="*/ 0 h 1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532" h="19417">
                  <a:moveTo>
                    <a:pt x="262" y="33"/>
                  </a:moveTo>
                  <a:cubicBezTo>
                    <a:pt x="117" y="33"/>
                    <a:pt x="0" y="151"/>
                    <a:pt x="0" y="296"/>
                  </a:cubicBezTo>
                  <a:lnTo>
                    <a:pt x="1" y="9727"/>
                  </a:lnTo>
                  <a:lnTo>
                    <a:pt x="3" y="19154"/>
                  </a:lnTo>
                  <a:cubicBezTo>
                    <a:pt x="3" y="19225"/>
                    <a:pt x="31" y="19291"/>
                    <a:pt x="80" y="19341"/>
                  </a:cubicBezTo>
                  <a:cubicBezTo>
                    <a:pt x="130" y="19390"/>
                    <a:pt x="197" y="19418"/>
                    <a:pt x="267" y="19417"/>
                  </a:cubicBezTo>
                  <a:lnTo>
                    <a:pt x="89268" y="19400"/>
                  </a:lnTo>
                  <a:lnTo>
                    <a:pt x="178270" y="19384"/>
                  </a:lnTo>
                  <a:cubicBezTo>
                    <a:pt x="178340" y="19383"/>
                    <a:pt x="178406" y="19355"/>
                    <a:pt x="178456" y="19305"/>
                  </a:cubicBezTo>
                  <a:cubicBezTo>
                    <a:pt x="178505" y="19257"/>
                    <a:pt x="178533" y="19190"/>
                    <a:pt x="178532" y="19120"/>
                  </a:cubicBezTo>
                  <a:lnTo>
                    <a:pt x="178531" y="9690"/>
                  </a:lnTo>
                  <a:lnTo>
                    <a:pt x="178529" y="263"/>
                  </a:lnTo>
                  <a:cubicBezTo>
                    <a:pt x="178530" y="118"/>
                    <a:pt x="178412" y="0"/>
                    <a:pt x="178266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15AB673-95BF-8E8D-5F35-A3EF8AF84A25}"/>
                </a:ext>
              </a:extLst>
            </p:cNvPr>
            <p:cNvSpPr/>
            <p:nvPr/>
          </p:nvSpPr>
          <p:spPr>
            <a:xfrm>
              <a:off x="9014213" y="2937109"/>
              <a:ext cx="397934" cy="36372"/>
            </a:xfrm>
            <a:custGeom>
              <a:avLst/>
              <a:gdLst>
                <a:gd name="connsiteX0" fmla="*/ 263 w 212533"/>
                <a:gd name="connsiteY0" fmla="*/ 41 h 19426"/>
                <a:gd name="connsiteX1" fmla="*/ 0 w 212533"/>
                <a:gd name="connsiteY1" fmla="*/ 305 h 19426"/>
                <a:gd name="connsiteX2" fmla="*/ 2 w 212533"/>
                <a:gd name="connsiteY2" fmla="*/ 9734 h 19426"/>
                <a:gd name="connsiteX3" fmla="*/ 4 w 212533"/>
                <a:gd name="connsiteY3" fmla="*/ 19164 h 19426"/>
                <a:gd name="connsiteX4" fmla="*/ 81 w 212533"/>
                <a:gd name="connsiteY4" fmla="*/ 19351 h 19426"/>
                <a:gd name="connsiteX5" fmla="*/ 266 w 212533"/>
                <a:gd name="connsiteY5" fmla="*/ 19427 h 19426"/>
                <a:gd name="connsiteX6" fmla="*/ 212271 w 212533"/>
                <a:gd name="connsiteY6" fmla="*/ 19384 h 19426"/>
                <a:gd name="connsiteX7" fmla="*/ 212534 w 212533"/>
                <a:gd name="connsiteY7" fmla="*/ 19121 h 19426"/>
                <a:gd name="connsiteX8" fmla="*/ 212531 w 212533"/>
                <a:gd name="connsiteY8" fmla="*/ 9691 h 19426"/>
                <a:gd name="connsiteX9" fmla="*/ 212530 w 212533"/>
                <a:gd name="connsiteY9" fmla="*/ 263 h 19426"/>
                <a:gd name="connsiteX10" fmla="*/ 212268 w 212533"/>
                <a:gd name="connsiteY10" fmla="*/ 0 h 1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533" h="19426">
                  <a:moveTo>
                    <a:pt x="263" y="41"/>
                  </a:moveTo>
                  <a:cubicBezTo>
                    <a:pt x="118" y="42"/>
                    <a:pt x="0" y="160"/>
                    <a:pt x="0" y="305"/>
                  </a:cubicBezTo>
                  <a:lnTo>
                    <a:pt x="2" y="9734"/>
                  </a:lnTo>
                  <a:lnTo>
                    <a:pt x="4" y="19164"/>
                  </a:lnTo>
                  <a:cubicBezTo>
                    <a:pt x="4" y="19234"/>
                    <a:pt x="31" y="19301"/>
                    <a:pt x="81" y="19351"/>
                  </a:cubicBezTo>
                  <a:cubicBezTo>
                    <a:pt x="130" y="19399"/>
                    <a:pt x="197" y="19427"/>
                    <a:pt x="266" y="19427"/>
                  </a:cubicBezTo>
                  <a:lnTo>
                    <a:pt x="212271" y="19384"/>
                  </a:lnTo>
                  <a:cubicBezTo>
                    <a:pt x="212415" y="19384"/>
                    <a:pt x="212534" y="19266"/>
                    <a:pt x="212534" y="19121"/>
                  </a:cubicBezTo>
                  <a:lnTo>
                    <a:pt x="212531" y="9691"/>
                  </a:lnTo>
                  <a:lnTo>
                    <a:pt x="212530" y="263"/>
                  </a:lnTo>
                  <a:cubicBezTo>
                    <a:pt x="212530" y="118"/>
                    <a:pt x="212412" y="-1"/>
                    <a:pt x="212268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64A666F-647A-1F8E-3EAB-9576FA656E9B}"/>
                </a:ext>
              </a:extLst>
            </p:cNvPr>
            <p:cNvSpPr/>
            <p:nvPr/>
          </p:nvSpPr>
          <p:spPr>
            <a:xfrm>
              <a:off x="9014341" y="2696027"/>
              <a:ext cx="342483" cy="36271"/>
            </a:xfrm>
            <a:custGeom>
              <a:avLst/>
              <a:gdLst>
                <a:gd name="connsiteX0" fmla="*/ 169 w 182917"/>
                <a:gd name="connsiteY0" fmla="*/ 34 h 19372"/>
                <a:gd name="connsiteX1" fmla="*/ 0 w 182917"/>
                <a:gd name="connsiteY1" fmla="*/ 203 h 19372"/>
                <a:gd name="connsiteX2" fmla="*/ 2 w 182917"/>
                <a:gd name="connsiteY2" fmla="*/ 9689 h 19372"/>
                <a:gd name="connsiteX3" fmla="*/ 4 w 182917"/>
                <a:gd name="connsiteY3" fmla="*/ 19204 h 19372"/>
                <a:gd name="connsiteX4" fmla="*/ 53 w 182917"/>
                <a:gd name="connsiteY4" fmla="*/ 19323 h 19372"/>
                <a:gd name="connsiteX5" fmla="*/ 173 w 182917"/>
                <a:gd name="connsiteY5" fmla="*/ 19373 h 19372"/>
                <a:gd name="connsiteX6" fmla="*/ 91461 w 182917"/>
                <a:gd name="connsiteY6" fmla="*/ 19269 h 19372"/>
                <a:gd name="connsiteX7" fmla="*/ 91461 w 182917"/>
                <a:gd name="connsiteY7" fmla="*/ 19270 h 19372"/>
                <a:gd name="connsiteX8" fmla="*/ 182749 w 182917"/>
                <a:gd name="connsiteY8" fmla="*/ 19194 h 19372"/>
                <a:gd name="connsiteX9" fmla="*/ 182917 w 182917"/>
                <a:gd name="connsiteY9" fmla="*/ 19025 h 19372"/>
                <a:gd name="connsiteX10" fmla="*/ 182915 w 182917"/>
                <a:gd name="connsiteY10" fmla="*/ 9597 h 19372"/>
                <a:gd name="connsiteX11" fmla="*/ 182914 w 182917"/>
                <a:gd name="connsiteY11" fmla="*/ 168 h 19372"/>
                <a:gd name="connsiteX12" fmla="*/ 182745 w 182917"/>
                <a:gd name="connsiteY12" fmla="*/ 0 h 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917" h="19372">
                  <a:moveTo>
                    <a:pt x="169" y="34"/>
                  </a:moveTo>
                  <a:cubicBezTo>
                    <a:pt x="75" y="34"/>
                    <a:pt x="0" y="110"/>
                    <a:pt x="0" y="203"/>
                  </a:cubicBezTo>
                  <a:lnTo>
                    <a:pt x="2" y="9689"/>
                  </a:lnTo>
                  <a:lnTo>
                    <a:pt x="4" y="19204"/>
                  </a:lnTo>
                  <a:cubicBezTo>
                    <a:pt x="4" y="19249"/>
                    <a:pt x="22" y="19292"/>
                    <a:pt x="53" y="19323"/>
                  </a:cubicBezTo>
                  <a:cubicBezTo>
                    <a:pt x="85" y="19355"/>
                    <a:pt x="128" y="19372"/>
                    <a:pt x="173" y="19373"/>
                  </a:cubicBezTo>
                  <a:lnTo>
                    <a:pt x="91461" y="19269"/>
                  </a:lnTo>
                  <a:lnTo>
                    <a:pt x="91461" y="19270"/>
                  </a:lnTo>
                  <a:lnTo>
                    <a:pt x="182749" y="19194"/>
                  </a:lnTo>
                  <a:cubicBezTo>
                    <a:pt x="182843" y="19194"/>
                    <a:pt x="182918" y="19118"/>
                    <a:pt x="182917" y="19025"/>
                  </a:cubicBezTo>
                  <a:lnTo>
                    <a:pt x="182915" y="9597"/>
                  </a:lnTo>
                  <a:lnTo>
                    <a:pt x="182914" y="168"/>
                  </a:lnTo>
                  <a:cubicBezTo>
                    <a:pt x="182913" y="75"/>
                    <a:pt x="182838" y="-1"/>
                    <a:pt x="182745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6DF1129-FDFB-7F73-4A01-04471A5997C8}"/>
                </a:ext>
              </a:extLst>
            </p:cNvPr>
            <p:cNvSpPr/>
            <p:nvPr/>
          </p:nvSpPr>
          <p:spPr>
            <a:xfrm>
              <a:off x="9014352" y="2744238"/>
              <a:ext cx="366020" cy="35943"/>
            </a:xfrm>
            <a:custGeom>
              <a:avLst/>
              <a:gdLst>
                <a:gd name="connsiteX0" fmla="*/ 169 w 195488"/>
                <a:gd name="connsiteY0" fmla="*/ 0 h 19197"/>
                <a:gd name="connsiteX1" fmla="*/ 49 w 195488"/>
                <a:gd name="connsiteY1" fmla="*/ 50 h 19197"/>
                <a:gd name="connsiteX2" fmla="*/ 0 w 195488"/>
                <a:gd name="connsiteY2" fmla="*/ 169 h 19197"/>
                <a:gd name="connsiteX3" fmla="*/ 2 w 195488"/>
                <a:gd name="connsiteY3" fmla="*/ 9598 h 19197"/>
                <a:gd name="connsiteX4" fmla="*/ 4 w 195488"/>
                <a:gd name="connsiteY4" fmla="*/ 19029 h 19197"/>
                <a:gd name="connsiteX5" fmla="*/ 53 w 195488"/>
                <a:gd name="connsiteY5" fmla="*/ 19148 h 19197"/>
                <a:gd name="connsiteX6" fmla="*/ 172 w 195488"/>
                <a:gd name="connsiteY6" fmla="*/ 19197 h 19197"/>
                <a:gd name="connsiteX7" fmla="*/ 195320 w 195488"/>
                <a:gd name="connsiteY7" fmla="*/ 19158 h 19197"/>
                <a:gd name="connsiteX8" fmla="*/ 195440 w 195488"/>
                <a:gd name="connsiteY8" fmla="*/ 19109 h 19197"/>
                <a:gd name="connsiteX9" fmla="*/ 195488 w 195488"/>
                <a:gd name="connsiteY9" fmla="*/ 18989 h 19197"/>
                <a:gd name="connsiteX10" fmla="*/ 195430 w 195488"/>
                <a:gd name="connsiteY10" fmla="*/ 9616 h 19197"/>
                <a:gd name="connsiteX11" fmla="*/ 195431 w 195488"/>
                <a:gd name="connsiteY11" fmla="*/ 9616 h 19197"/>
                <a:gd name="connsiteX12" fmla="*/ 195343 w 195488"/>
                <a:gd name="connsiteY12" fmla="*/ 272 h 19197"/>
                <a:gd name="connsiteX13" fmla="*/ 195173 w 195488"/>
                <a:gd name="connsiteY13" fmla="*/ 106 h 19197"/>
                <a:gd name="connsiteX14" fmla="*/ 97685 w 195488"/>
                <a:gd name="connsiteY14" fmla="*/ 39 h 19197"/>
                <a:gd name="connsiteX15" fmla="*/ 97685 w 195488"/>
                <a:gd name="connsiteY15" fmla="*/ 40 h 19197"/>
                <a:gd name="connsiteX16" fmla="*/ 169 w 195488"/>
                <a:gd name="connsiteY16" fmla="*/ 0 h 1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88" h="19197">
                  <a:moveTo>
                    <a:pt x="169" y="0"/>
                  </a:moveTo>
                  <a:cubicBezTo>
                    <a:pt x="124" y="0"/>
                    <a:pt x="81" y="18"/>
                    <a:pt x="49" y="50"/>
                  </a:cubicBezTo>
                  <a:cubicBezTo>
                    <a:pt x="18" y="81"/>
                    <a:pt x="0" y="124"/>
                    <a:pt x="0" y="169"/>
                  </a:cubicBezTo>
                  <a:lnTo>
                    <a:pt x="2" y="9598"/>
                  </a:lnTo>
                  <a:lnTo>
                    <a:pt x="4" y="19029"/>
                  </a:lnTo>
                  <a:cubicBezTo>
                    <a:pt x="4" y="19074"/>
                    <a:pt x="22" y="19117"/>
                    <a:pt x="53" y="19148"/>
                  </a:cubicBezTo>
                  <a:cubicBezTo>
                    <a:pt x="84" y="19180"/>
                    <a:pt x="128" y="19198"/>
                    <a:pt x="172" y="19197"/>
                  </a:cubicBezTo>
                  <a:lnTo>
                    <a:pt x="195320" y="19158"/>
                  </a:lnTo>
                  <a:cubicBezTo>
                    <a:pt x="195365" y="19158"/>
                    <a:pt x="195408" y="19140"/>
                    <a:pt x="195440" y="19109"/>
                  </a:cubicBezTo>
                  <a:cubicBezTo>
                    <a:pt x="195472" y="19077"/>
                    <a:pt x="195489" y="19033"/>
                    <a:pt x="195488" y="18989"/>
                  </a:cubicBezTo>
                  <a:lnTo>
                    <a:pt x="195430" y="9616"/>
                  </a:lnTo>
                  <a:lnTo>
                    <a:pt x="195431" y="9616"/>
                  </a:lnTo>
                  <a:lnTo>
                    <a:pt x="195343" y="272"/>
                  </a:lnTo>
                  <a:cubicBezTo>
                    <a:pt x="195341" y="180"/>
                    <a:pt x="195266" y="106"/>
                    <a:pt x="195173" y="106"/>
                  </a:cubicBezTo>
                  <a:lnTo>
                    <a:pt x="97685" y="39"/>
                  </a:lnTo>
                  <a:lnTo>
                    <a:pt x="97685" y="4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B3E6052-A3E3-5F95-A75B-C40FB65204A7}"/>
                </a:ext>
              </a:extLst>
            </p:cNvPr>
            <p:cNvSpPr/>
            <p:nvPr/>
          </p:nvSpPr>
          <p:spPr>
            <a:xfrm>
              <a:off x="9014361" y="2792387"/>
              <a:ext cx="260634" cy="35940"/>
            </a:xfrm>
            <a:custGeom>
              <a:avLst/>
              <a:gdLst>
                <a:gd name="connsiteX0" fmla="*/ 169 w 139202"/>
                <a:gd name="connsiteY0" fmla="*/ 0 h 19195"/>
                <a:gd name="connsiteX1" fmla="*/ 50 w 139202"/>
                <a:gd name="connsiteY1" fmla="*/ 49 h 19195"/>
                <a:gd name="connsiteX2" fmla="*/ 0 w 139202"/>
                <a:gd name="connsiteY2" fmla="*/ 168 h 19195"/>
                <a:gd name="connsiteX3" fmla="*/ 2 w 139202"/>
                <a:gd name="connsiteY3" fmla="*/ 9597 h 19195"/>
                <a:gd name="connsiteX4" fmla="*/ 3 w 139202"/>
                <a:gd name="connsiteY4" fmla="*/ 19027 h 19195"/>
                <a:gd name="connsiteX5" fmla="*/ 53 w 139202"/>
                <a:gd name="connsiteY5" fmla="*/ 19146 h 19195"/>
                <a:gd name="connsiteX6" fmla="*/ 172 w 139202"/>
                <a:gd name="connsiteY6" fmla="*/ 19195 h 19195"/>
                <a:gd name="connsiteX7" fmla="*/ 139034 w 139202"/>
                <a:gd name="connsiteY7" fmla="*/ 19168 h 19195"/>
                <a:gd name="connsiteX8" fmla="*/ 139152 w 139202"/>
                <a:gd name="connsiteY8" fmla="*/ 19118 h 19195"/>
                <a:gd name="connsiteX9" fmla="*/ 139202 w 139202"/>
                <a:gd name="connsiteY9" fmla="*/ 18998 h 19195"/>
                <a:gd name="connsiteX10" fmla="*/ 139143 w 139202"/>
                <a:gd name="connsiteY10" fmla="*/ 9627 h 19195"/>
                <a:gd name="connsiteX11" fmla="*/ 139143 w 139202"/>
                <a:gd name="connsiteY11" fmla="*/ 9627 h 19195"/>
                <a:gd name="connsiteX12" fmla="*/ 139055 w 139202"/>
                <a:gd name="connsiteY12" fmla="*/ 283 h 19195"/>
                <a:gd name="connsiteX13" fmla="*/ 138887 w 139202"/>
                <a:gd name="connsiteY13" fmla="*/ 117 h 19195"/>
                <a:gd name="connsiteX14" fmla="*/ 69542 w 139202"/>
                <a:gd name="connsiteY14" fmla="*/ 43 h 19195"/>
                <a:gd name="connsiteX15" fmla="*/ 69542 w 139202"/>
                <a:gd name="connsiteY15" fmla="*/ 44 h 19195"/>
                <a:gd name="connsiteX16" fmla="*/ 169 w 139202"/>
                <a:gd name="connsiteY16" fmla="*/ 0 h 1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2" h="19195">
                  <a:moveTo>
                    <a:pt x="169" y="0"/>
                  </a:moveTo>
                  <a:cubicBezTo>
                    <a:pt x="124" y="0"/>
                    <a:pt x="81" y="17"/>
                    <a:pt x="50" y="49"/>
                  </a:cubicBezTo>
                  <a:cubicBezTo>
                    <a:pt x="18" y="80"/>
                    <a:pt x="0" y="123"/>
                    <a:pt x="0" y="168"/>
                  </a:cubicBezTo>
                  <a:lnTo>
                    <a:pt x="2" y="9597"/>
                  </a:lnTo>
                  <a:lnTo>
                    <a:pt x="3" y="19027"/>
                  </a:lnTo>
                  <a:cubicBezTo>
                    <a:pt x="4" y="19071"/>
                    <a:pt x="21" y="19115"/>
                    <a:pt x="53" y="19146"/>
                  </a:cubicBezTo>
                  <a:cubicBezTo>
                    <a:pt x="84" y="19178"/>
                    <a:pt x="128" y="19196"/>
                    <a:pt x="172" y="19195"/>
                  </a:cubicBezTo>
                  <a:lnTo>
                    <a:pt x="139034" y="19168"/>
                  </a:lnTo>
                  <a:cubicBezTo>
                    <a:pt x="139078" y="19168"/>
                    <a:pt x="139122" y="19150"/>
                    <a:pt x="139152" y="19118"/>
                  </a:cubicBezTo>
                  <a:cubicBezTo>
                    <a:pt x="139185" y="19087"/>
                    <a:pt x="139202" y="19043"/>
                    <a:pt x="139202" y="18998"/>
                  </a:cubicBezTo>
                  <a:lnTo>
                    <a:pt x="139143" y="9627"/>
                  </a:lnTo>
                  <a:lnTo>
                    <a:pt x="139143" y="9627"/>
                  </a:lnTo>
                  <a:lnTo>
                    <a:pt x="139055" y="283"/>
                  </a:lnTo>
                  <a:cubicBezTo>
                    <a:pt x="139055" y="191"/>
                    <a:pt x="138979" y="116"/>
                    <a:pt x="138887" y="117"/>
                  </a:cubicBezTo>
                  <a:lnTo>
                    <a:pt x="69542" y="43"/>
                  </a:lnTo>
                  <a:lnTo>
                    <a:pt x="69542" y="4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141F43-82DA-5235-3FEE-064F384037C3}"/>
                </a:ext>
              </a:extLst>
            </p:cNvPr>
            <p:cNvSpPr/>
            <p:nvPr/>
          </p:nvSpPr>
          <p:spPr>
            <a:xfrm>
              <a:off x="9014380" y="2888612"/>
              <a:ext cx="353715" cy="36544"/>
            </a:xfrm>
            <a:custGeom>
              <a:avLst/>
              <a:gdLst>
                <a:gd name="connsiteX0" fmla="*/ 169 w 188916"/>
                <a:gd name="connsiteY0" fmla="*/ 37 h 19518"/>
                <a:gd name="connsiteX1" fmla="*/ 0 w 188916"/>
                <a:gd name="connsiteY1" fmla="*/ 205 h 19518"/>
                <a:gd name="connsiteX2" fmla="*/ 2 w 188916"/>
                <a:gd name="connsiteY2" fmla="*/ 9776 h 19518"/>
                <a:gd name="connsiteX3" fmla="*/ 4 w 188916"/>
                <a:gd name="connsiteY3" fmla="*/ 19350 h 19518"/>
                <a:gd name="connsiteX4" fmla="*/ 53 w 188916"/>
                <a:gd name="connsiteY4" fmla="*/ 19468 h 19518"/>
                <a:gd name="connsiteX5" fmla="*/ 173 w 188916"/>
                <a:gd name="connsiteY5" fmla="*/ 19519 h 19518"/>
                <a:gd name="connsiteX6" fmla="*/ 188748 w 188916"/>
                <a:gd name="connsiteY6" fmla="*/ 19481 h 19518"/>
                <a:gd name="connsiteX7" fmla="*/ 188917 w 188916"/>
                <a:gd name="connsiteY7" fmla="*/ 19311 h 19518"/>
                <a:gd name="connsiteX8" fmla="*/ 188915 w 188916"/>
                <a:gd name="connsiteY8" fmla="*/ 9741 h 19518"/>
                <a:gd name="connsiteX9" fmla="*/ 188913 w 188916"/>
                <a:gd name="connsiteY9" fmla="*/ 169 h 19518"/>
                <a:gd name="connsiteX10" fmla="*/ 188744 w 188916"/>
                <a:gd name="connsiteY10" fmla="*/ 0 h 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916" h="19518">
                  <a:moveTo>
                    <a:pt x="169" y="37"/>
                  </a:moveTo>
                  <a:cubicBezTo>
                    <a:pt x="75" y="36"/>
                    <a:pt x="0" y="112"/>
                    <a:pt x="0" y="205"/>
                  </a:cubicBezTo>
                  <a:lnTo>
                    <a:pt x="2" y="9776"/>
                  </a:lnTo>
                  <a:lnTo>
                    <a:pt x="4" y="19350"/>
                  </a:lnTo>
                  <a:cubicBezTo>
                    <a:pt x="4" y="19394"/>
                    <a:pt x="22" y="19438"/>
                    <a:pt x="53" y="19468"/>
                  </a:cubicBezTo>
                  <a:cubicBezTo>
                    <a:pt x="84" y="19501"/>
                    <a:pt x="128" y="19519"/>
                    <a:pt x="173" y="19519"/>
                  </a:cubicBezTo>
                  <a:lnTo>
                    <a:pt x="188748" y="19481"/>
                  </a:lnTo>
                  <a:cubicBezTo>
                    <a:pt x="188842" y="19481"/>
                    <a:pt x="188917" y="19405"/>
                    <a:pt x="188917" y="19311"/>
                  </a:cubicBezTo>
                  <a:lnTo>
                    <a:pt x="188915" y="9741"/>
                  </a:lnTo>
                  <a:lnTo>
                    <a:pt x="188913" y="169"/>
                  </a:lnTo>
                  <a:cubicBezTo>
                    <a:pt x="188912" y="75"/>
                    <a:pt x="188838" y="1"/>
                    <a:pt x="188744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DB590D9-BA22-02D6-7D92-7B316694E3F8}"/>
                </a:ext>
              </a:extLst>
            </p:cNvPr>
            <p:cNvSpPr/>
            <p:nvPr/>
          </p:nvSpPr>
          <p:spPr>
            <a:xfrm>
              <a:off x="9014399" y="2985434"/>
              <a:ext cx="383665" cy="36013"/>
            </a:xfrm>
            <a:custGeom>
              <a:avLst/>
              <a:gdLst>
                <a:gd name="connsiteX0" fmla="*/ 102456 w 204912"/>
                <a:gd name="connsiteY0" fmla="*/ 20 h 19234"/>
                <a:gd name="connsiteX1" fmla="*/ 169 w 204912"/>
                <a:gd name="connsiteY1" fmla="*/ 41 h 19234"/>
                <a:gd name="connsiteX2" fmla="*/ 0 w 204912"/>
                <a:gd name="connsiteY2" fmla="*/ 209 h 19234"/>
                <a:gd name="connsiteX3" fmla="*/ 1 w 204912"/>
                <a:gd name="connsiteY3" fmla="*/ 9637 h 19234"/>
                <a:gd name="connsiteX4" fmla="*/ 4 w 204912"/>
                <a:gd name="connsiteY4" fmla="*/ 19067 h 19234"/>
                <a:gd name="connsiteX5" fmla="*/ 53 w 204912"/>
                <a:gd name="connsiteY5" fmla="*/ 19186 h 19234"/>
                <a:gd name="connsiteX6" fmla="*/ 172 w 204912"/>
                <a:gd name="connsiteY6" fmla="*/ 19235 h 19234"/>
                <a:gd name="connsiteX7" fmla="*/ 102403 w 204912"/>
                <a:gd name="connsiteY7" fmla="*/ 19158 h 19234"/>
                <a:gd name="connsiteX8" fmla="*/ 204604 w 204912"/>
                <a:gd name="connsiteY8" fmla="*/ 19052 h 19234"/>
                <a:gd name="connsiteX9" fmla="*/ 204774 w 204912"/>
                <a:gd name="connsiteY9" fmla="*/ 18884 h 19234"/>
                <a:gd name="connsiteX10" fmla="*/ 204857 w 204912"/>
                <a:gd name="connsiteY10" fmla="*/ 9512 h 19234"/>
                <a:gd name="connsiteX11" fmla="*/ 204857 w 204912"/>
                <a:gd name="connsiteY11" fmla="*/ 9513 h 19234"/>
                <a:gd name="connsiteX12" fmla="*/ 204912 w 204912"/>
                <a:gd name="connsiteY12" fmla="*/ 170 h 19234"/>
                <a:gd name="connsiteX13" fmla="*/ 204864 w 204912"/>
                <a:gd name="connsiteY13" fmla="*/ 50 h 19234"/>
                <a:gd name="connsiteX14" fmla="*/ 204744 w 204912"/>
                <a:gd name="connsiteY14" fmla="*/ 0 h 19234"/>
                <a:gd name="connsiteX15" fmla="*/ 102456 w 204912"/>
                <a:gd name="connsiteY15" fmla="*/ 20 h 1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912" h="19234">
                  <a:moveTo>
                    <a:pt x="102456" y="20"/>
                  </a:moveTo>
                  <a:lnTo>
                    <a:pt x="169" y="41"/>
                  </a:lnTo>
                  <a:cubicBezTo>
                    <a:pt x="75" y="41"/>
                    <a:pt x="0" y="115"/>
                    <a:pt x="0" y="209"/>
                  </a:cubicBezTo>
                  <a:lnTo>
                    <a:pt x="1" y="9637"/>
                  </a:lnTo>
                  <a:lnTo>
                    <a:pt x="4" y="19067"/>
                  </a:lnTo>
                  <a:cubicBezTo>
                    <a:pt x="4" y="19111"/>
                    <a:pt x="22" y="19154"/>
                    <a:pt x="53" y="19186"/>
                  </a:cubicBezTo>
                  <a:cubicBezTo>
                    <a:pt x="84" y="19217"/>
                    <a:pt x="128" y="19235"/>
                    <a:pt x="172" y="19235"/>
                  </a:cubicBezTo>
                  <a:lnTo>
                    <a:pt x="102403" y="19158"/>
                  </a:lnTo>
                  <a:lnTo>
                    <a:pt x="204604" y="19052"/>
                  </a:lnTo>
                  <a:cubicBezTo>
                    <a:pt x="204697" y="19052"/>
                    <a:pt x="204773" y="18977"/>
                    <a:pt x="204774" y="18884"/>
                  </a:cubicBezTo>
                  <a:lnTo>
                    <a:pt x="204857" y="9512"/>
                  </a:lnTo>
                  <a:lnTo>
                    <a:pt x="204857" y="9513"/>
                  </a:lnTo>
                  <a:lnTo>
                    <a:pt x="204912" y="170"/>
                  </a:lnTo>
                  <a:cubicBezTo>
                    <a:pt x="204912" y="124"/>
                    <a:pt x="204895" y="81"/>
                    <a:pt x="204864" y="50"/>
                  </a:cubicBezTo>
                  <a:cubicBezTo>
                    <a:pt x="204831" y="18"/>
                    <a:pt x="204788" y="1"/>
                    <a:pt x="204744" y="0"/>
                  </a:cubicBezTo>
                  <a:lnTo>
                    <a:pt x="102456" y="2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EF9D57-A836-7AA3-B181-FE85D47A8B96}"/>
                </a:ext>
              </a:extLst>
            </p:cNvPr>
            <p:cNvSpPr/>
            <p:nvPr/>
          </p:nvSpPr>
          <p:spPr>
            <a:xfrm>
              <a:off x="9695315" y="2891941"/>
              <a:ext cx="28767" cy="5220"/>
            </a:xfrm>
            <a:custGeom>
              <a:avLst/>
              <a:gdLst>
                <a:gd name="connsiteX0" fmla="*/ 15332 w 15364"/>
                <a:gd name="connsiteY0" fmla="*/ 2783 h 2788"/>
                <a:gd name="connsiteX1" fmla="*/ 0 w 15364"/>
                <a:gd name="connsiteY1" fmla="*/ 0 h 2788"/>
                <a:gd name="connsiteX2" fmla="*/ 15365 w 15364"/>
                <a:gd name="connsiteY2" fmla="*/ 2789 h 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64" h="2788">
                  <a:moveTo>
                    <a:pt x="15332" y="2783"/>
                  </a:moveTo>
                  <a:cubicBezTo>
                    <a:pt x="10221" y="1853"/>
                    <a:pt x="5111" y="926"/>
                    <a:pt x="0" y="0"/>
                  </a:cubicBezTo>
                  <a:lnTo>
                    <a:pt x="15365" y="2789"/>
                  </a:ln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0311389-0339-3DFA-7598-C185360AA9B4}"/>
                </a:ext>
              </a:extLst>
            </p:cNvPr>
            <p:cNvSpPr/>
            <p:nvPr/>
          </p:nvSpPr>
          <p:spPr>
            <a:xfrm>
              <a:off x="9724082" y="2897161"/>
              <a:ext cx="62" cy="9"/>
            </a:xfrm>
            <a:custGeom>
              <a:avLst/>
              <a:gdLst>
                <a:gd name="connsiteX0" fmla="*/ 1 w 33"/>
                <a:gd name="connsiteY0" fmla="*/ 0 h 5"/>
                <a:gd name="connsiteX1" fmla="*/ 0 w 33"/>
                <a:gd name="connsiteY1" fmla="*/ 5 h 5"/>
                <a:gd name="connsiteX2" fmla="*/ 1 w 33"/>
                <a:gd name="connsiteY2" fmla="*/ 0 h 5"/>
                <a:gd name="connsiteX3" fmla="*/ 34 w 33"/>
                <a:gd name="connsiteY3" fmla="*/ 6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" h="5">
                  <a:moveTo>
                    <a:pt x="1" y="0"/>
                  </a:moveTo>
                  <a:lnTo>
                    <a:pt x="0" y="5"/>
                  </a:lnTo>
                  <a:lnTo>
                    <a:pt x="1" y="0"/>
                  </a:lnTo>
                  <a:cubicBezTo>
                    <a:pt x="12" y="2"/>
                    <a:pt x="23" y="3"/>
                    <a:pt x="34" y="6"/>
                  </a:cubicBez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DBD9BE5-D42B-6B48-67C1-0875B58A1A1E}"/>
                </a:ext>
              </a:extLst>
            </p:cNvPr>
            <p:cNvSpPr/>
            <p:nvPr/>
          </p:nvSpPr>
          <p:spPr>
            <a:xfrm>
              <a:off x="9715414" y="2941367"/>
              <a:ext cx="383978" cy="447866"/>
            </a:xfrm>
            <a:custGeom>
              <a:avLst/>
              <a:gdLst>
                <a:gd name="connsiteX0" fmla="*/ 144200 w 205079"/>
                <a:gd name="connsiteY0" fmla="*/ 163816 h 239201"/>
                <a:gd name="connsiteX1" fmla="*/ 123101 w 205079"/>
                <a:gd name="connsiteY1" fmla="*/ 166006 h 239201"/>
                <a:gd name="connsiteX2" fmla="*/ 72057 w 205079"/>
                <a:gd name="connsiteY2" fmla="*/ 114555 h 239201"/>
                <a:gd name="connsiteX3" fmla="*/ 75384 w 205079"/>
                <a:gd name="connsiteY3" fmla="*/ 104506 h 239201"/>
                <a:gd name="connsiteX4" fmla="*/ 75806 w 205079"/>
                <a:gd name="connsiteY4" fmla="*/ 93934 h 239201"/>
                <a:gd name="connsiteX5" fmla="*/ 139917 w 205079"/>
                <a:gd name="connsiteY5" fmla="*/ 64561 h 239201"/>
                <a:gd name="connsiteX6" fmla="*/ 160280 w 205079"/>
                <a:gd name="connsiteY6" fmla="*/ 75386 h 239201"/>
                <a:gd name="connsiteX7" fmla="*/ 204459 w 205079"/>
                <a:gd name="connsiteY7" fmla="*/ 44799 h 239201"/>
                <a:gd name="connsiteX8" fmla="*/ 173875 w 205079"/>
                <a:gd name="connsiteY8" fmla="*/ 620 h 239201"/>
                <a:gd name="connsiteX9" fmla="*/ 129695 w 205079"/>
                <a:gd name="connsiteY9" fmla="*/ 31204 h 239201"/>
                <a:gd name="connsiteX10" fmla="*/ 129107 w 205079"/>
                <a:gd name="connsiteY10" fmla="*/ 39302 h 239201"/>
                <a:gd name="connsiteX11" fmla="*/ 63367 w 205079"/>
                <a:gd name="connsiteY11" fmla="*/ 69422 h 239201"/>
                <a:gd name="connsiteX12" fmla="*/ 44801 w 205079"/>
                <a:gd name="connsiteY12" fmla="*/ 60328 h 239201"/>
                <a:gd name="connsiteX13" fmla="*/ 619 w 205079"/>
                <a:gd name="connsiteY13" fmla="*/ 90912 h 239201"/>
                <a:gd name="connsiteX14" fmla="*/ 31205 w 205079"/>
                <a:gd name="connsiteY14" fmla="*/ 135095 h 239201"/>
                <a:gd name="connsiteX15" fmla="*/ 51787 w 205079"/>
                <a:gd name="connsiteY15" fmla="*/ 133118 h 239201"/>
                <a:gd name="connsiteX16" fmla="*/ 103105 w 205079"/>
                <a:gd name="connsiteY16" fmla="*/ 184846 h 239201"/>
                <a:gd name="connsiteX17" fmla="*/ 100020 w 205079"/>
                <a:gd name="connsiteY17" fmla="*/ 194402 h 239201"/>
                <a:gd name="connsiteX18" fmla="*/ 130604 w 205079"/>
                <a:gd name="connsiteY18" fmla="*/ 238582 h 239201"/>
                <a:gd name="connsiteX19" fmla="*/ 174784 w 205079"/>
                <a:gd name="connsiteY19" fmla="*/ 207997 h 239201"/>
                <a:gd name="connsiteX20" fmla="*/ 144200 w 205079"/>
                <a:gd name="connsiteY20" fmla="*/ 163816 h 23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5079" h="239201">
                  <a:moveTo>
                    <a:pt x="144200" y="163816"/>
                  </a:moveTo>
                  <a:cubicBezTo>
                    <a:pt x="136825" y="162474"/>
                    <a:pt x="129566" y="163368"/>
                    <a:pt x="123101" y="166006"/>
                  </a:cubicBezTo>
                  <a:lnTo>
                    <a:pt x="72057" y="114555"/>
                  </a:lnTo>
                  <a:cubicBezTo>
                    <a:pt x="73591" y="111448"/>
                    <a:pt x="74733" y="108087"/>
                    <a:pt x="75384" y="104506"/>
                  </a:cubicBezTo>
                  <a:cubicBezTo>
                    <a:pt x="76034" y="100929"/>
                    <a:pt x="76150" y="97381"/>
                    <a:pt x="75806" y="93934"/>
                  </a:cubicBezTo>
                  <a:lnTo>
                    <a:pt x="139917" y="64561"/>
                  </a:lnTo>
                  <a:cubicBezTo>
                    <a:pt x="145232" y="70005"/>
                    <a:pt x="152221" y="73921"/>
                    <a:pt x="160280" y="75386"/>
                  </a:cubicBezTo>
                  <a:cubicBezTo>
                    <a:pt x="180925" y="79139"/>
                    <a:pt x="200706" y="65445"/>
                    <a:pt x="204459" y="44799"/>
                  </a:cubicBezTo>
                  <a:cubicBezTo>
                    <a:pt x="208214" y="24153"/>
                    <a:pt x="194522" y="4374"/>
                    <a:pt x="173875" y="620"/>
                  </a:cubicBezTo>
                  <a:cubicBezTo>
                    <a:pt x="153230" y="-3136"/>
                    <a:pt x="133449" y="10559"/>
                    <a:pt x="129695" y="31204"/>
                  </a:cubicBezTo>
                  <a:cubicBezTo>
                    <a:pt x="129199" y="33931"/>
                    <a:pt x="129016" y="36639"/>
                    <a:pt x="129107" y="39302"/>
                  </a:cubicBezTo>
                  <a:lnTo>
                    <a:pt x="63367" y="69422"/>
                  </a:lnTo>
                  <a:cubicBezTo>
                    <a:pt x="58313" y="64881"/>
                    <a:pt x="51979" y="61632"/>
                    <a:pt x="44801" y="60328"/>
                  </a:cubicBezTo>
                  <a:cubicBezTo>
                    <a:pt x="24154" y="56573"/>
                    <a:pt x="4374" y="70268"/>
                    <a:pt x="619" y="90912"/>
                  </a:cubicBezTo>
                  <a:cubicBezTo>
                    <a:pt x="-3134" y="111557"/>
                    <a:pt x="10559" y="131340"/>
                    <a:pt x="31205" y="135095"/>
                  </a:cubicBezTo>
                  <a:cubicBezTo>
                    <a:pt x="38383" y="136399"/>
                    <a:pt x="45455" y="135592"/>
                    <a:pt x="51787" y="133118"/>
                  </a:cubicBezTo>
                  <a:lnTo>
                    <a:pt x="103105" y="184846"/>
                  </a:lnTo>
                  <a:cubicBezTo>
                    <a:pt x="101692" y="187815"/>
                    <a:pt x="100635" y="191013"/>
                    <a:pt x="100020" y="194402"/>
                  </a:cubicBezTo>
                  <a:cubicBezTo>
                    <a:pt x="96266" y="215046"/>
                    <a:pt x="109958" y="234827"/>
                    <a:pt x="130604" y="238582"/>
                  </a:cubicBezTo>
                  <a:cubicBezTo>
                    <a:pt x="151250" y="242335"/>
                    <a:pt x="171030" y="228641"/>
                    <a:pt x="174784" y="207997"/>
                  </a:cubicBezTo>
                  <a:cubicBezTo>
                    <a:pt x="178539" y="187351"/>
                    <a:pt x="164847" y="167569"/>
                    <a:pt x="144200" y="163816"/>
                  </a:cubicBezTo>
                  <a:close/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13903FB-EEBD-CB74-0C0E-CFE50FB81BC5}"/>
                </a:ext>
              </a:extLst>
            </p:cNvPr>
            <p:cNvSpPr/>
            <p:nvPr/>
          </p:nvSpPr>
          <p:spPr>
            <a:xfrm>
              <a:off x="9831340" y="3755916"/>
              <a:ext cx="403705" cy="471948"/>
            </a:xfrm>
            <a:custGeom>
              <a:avLst/>
              <a:gdLst>
                <a:gd name="connsiteX0" fmla="*/ 1 w 215615"/>
                <a:gd name="connsiteY0" fmla="*/ 0 h 252063"/>
                <a:gd name="connsiteX1" fmla="*/ 0 w 215615"/>
                <a:gd name="connsiteY1" fmla="*/ 2 h 252063"/>
                <a:gd name="connsiteX2" fmla="*/ 2375 w 215615"/>
                <a:gd name="connsiteY2" fmla="*/ 252064 h 252063"/>
                <a:gd name="connsiteX3" fmla="*/ 215616 w 215615"/>
                <a:gd name="connsiteY3" fmla="*/ 135023 h 252063"/>
                <a:gd name="connsiteX4" fmla="*/ 1 w 215615"/>
                <a:gd name="connsiteY4" fmla="*/ 0 h 25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15" h="252063">
                  <a:moveTo>
                    <a:pt x="1" y="0"/>
                  </a:moveTo>
                  <a:lnTo>
                    <a:pt x="0" y="2"/>
                  </a:lnTo>
                  <a:lnTo>
                    <a:pt x="2375" y="252064"/>
                  </a:lnTo>
                  <a:cubicBezTo>
                    <a:pt x="73455" y="213050"/>
                    <a:pt x="144535" y="174037"/>
                    <a:pt x="215616" y="135023"/>
                  </a:cubicBezTo>
                  <a:lnTo>
                    <a:pt x="1" y="0"/>
                  </a:lnTo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65541C3-4EBF-827B-BA0A-995CCD148E67}"/>
                </a:ext>
              </a:extLst>
            </p:cNvPr>
            <p:cNvSpPr/>
            <p:nvPr/>
          </p:nvSpPr>
          <p:spPr>
            <a:xfrm>
              <a:off x="6561880" y="4031673"/>
              <a:ext cx="6296871" cy="3200977"/>
            </a:xfrm>
            <a:custGeom>
              <a:avLst/>
              <a:gdLst>
                <a:gd name="connsiteX0" fmla="*/ 6142213 w 6296871"/>
                <a:gd name="connsiteY0" fmla="*/ 0 h 3200977"/>
                <a:gd name="connsiteX1" fmla="*/ 6296871 w 6296871"/>
                <a:gd name="connsiteY1" fmla="*/ 965 h 3200977"/>
                <a:gd name="connsiteX2" fmla="*/ 6296871 w 6296871"/>
                <a:gd name="connsiteY2" fmla="*/ 3200977 h 3200977"/>
                <a:gd name="connsiteX3" fmla="*/ 0 w 6296871"/>
                <a:gd name="connsiteY3" fmla="*/ 3200977 h 3200977"/>
                <a:gd name="connsiteX4" fmla="*/ 131580 w 6296871"/>
                <a:gd name="connsiteY4" fmla="*/ 3022098 h 3200977"/>
                <a:gd name="connsiteX5" fmla="*/ 1401021 w 6296871"/>
                <a:gd name="connsiteY5" fmla="*/ 1810327 h 3200977"/>
                <a:gd name="connsiteX6" fmla="*/ 3941021 w 6296871"/>
                <a:gd name="connsiteY6" fmla="*/ 1530927 h 3200977"/>
                <a:gd name="connsiteX7" fmla="*/ 5312621 w 6296871"/>
                <a:gd name="connsiteY7" fmla="*/ 210127 h 3200977"/>
                <a:gd name="connsiteX8" fmla="*/ 6142213 w 6296871"/>
                <a:gd name="connsiteY8" fmla="*/ 0 h 3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96871" h="3200977">
                  <a:moveTo>
                    <a:pt x="6142213" y="0"/>
                  </a:moveTo>
                  <a:lnTo>
                    <a:pt x="6296871" y="965"/>
                  </a:lnTo>
                  <a:lnTo>
                    <a:pt x="6296871" y="3200977"/>
                  </a:lnTo>
                  <a:lnTo>
                    <a:pt x="0" y="3200977"/>
                  </a:lnTo>
                  <a:lnTo>
                    <a:pt x="131580" y="3022098"/>
                  </a:lnTo>
                  <a:cubicBezTo>
                    <a:pt x="521447" y="2509654"/>
                    <a:pt x="932709" y="2066973"/>
                    <a:pt x="1401021" y="1810327"/>
                  </a:cubicBezTo>
                  <a:cubicBezTo>
                    <a:pt x="2150321" y="1399694"/>
                    <a:pt x="3289088" y="1797627"/>
                    <a:pt x="3941021" y="1530927"/>
                  </a:cubicBezTo>
                  <a:cubicBezTo>
                    <a:pt x="4592954" y="1264227"/>
                    <a:pt x="4863888" y="462010"/>
                    <a:pt x="5312621" y="210127"/>
                  </a:cubicBezTo>
                  <a:cubicBezTo>
                    <a:pt x="5593079" y="52700"/>
                    <a:pt x="5868576" y="5654"/>
                    <a:pt x="6142213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334371" y="2640149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1" name="椭圆 160">
            <a:extLst>
              <a:ext uri="{FF2B5EF4-FFF2-40B4-BE49-F238E27FC236}">
                <a16:creationId xmlns:a16="http://schemas.microsoft.com/office/drawing/2014/main" id="{2D9E8178-8BBF-11B5-B503-87DD32188E76}"/>
              </a:ext>
            </a:extLst>
          </p:cNvPr>
          <p:cNvSpPr/>
          <p:nvPr/>
        </p:nvSpPr>
        <p:spPr>
          <a:xfrm>
            <a:off x="5087261" y="5851774"/>
            <a:ext cx="749694" cy="749694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91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C9F9442-338C-3A72-95A3-831626B8FCA5}"/>
              </a:ext>
            </a:extLst>
          </p:cNvPr>
          <p:cNvGrpSpPr/>
          <p:nvPr/>
        </p:nvGrpSpPr>
        <p:grpSpPr>
          <a:xfrm>
            <a:off x="7251329" y="2952856"/>
            <a:ext cx="5607421" cy="4279794"/>
            <a:chOff x="4700581" y="1006029"/>
            <a:chExt cx="8158170" cy="6226621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32CD627-A5BA-3506-AA5E-40EC75D4E669}"/>
                </a:ext>
              </a:extLst>
            </p:cNvPr>
            <p:cNvSpPr/>
            <p:nvPr/>
          </p:nvSpPr>
          <p:spPr>
            <a:xfrm>
              <a:off x="4700581" y="1006029"/>
              <a:ext cx="8158169" cy="6226621"/>
            </a:xfrm>
            <a:custGeom>
              <a:avLst/>
              <a:gdLst>
                <a:gd name="connsiteX0" fmla="*/ 8158169 w 8158169"/>
                <a:gd name="connsiteY0" fmla="*/ 0 h 6226621"/>
                <a:gd name="connsiteX1" fmla="*/ 8158169 w 8158169"/>
                <a:gd name="connsiteY1" fmla="*/ 6226621 h 6226621"/>
                <a:gd name="connsiteX2" fmla="*/ 0 w 8158169"/>
                <a:gd name="connsiteY2" fmla="*/ 6226621 h 6226621"/>
                <a:gd name="connsiteX3" fmla="*/ 85322 w 8158169"/>
                <a:gd name="connsiteY3" fmla="*/ 6087972 h 6226621"/>
                <a:gd name="connsiteX4" fmla="*/ 2005018 w 8158169"/>
                <a:gd name="connsiteY4" fmla="*/ 4150171 h 6226621"/>
                <a:gd name="connsiteX5" fmla="*/ 2068518 w 8158169"/>
                <a:gd name="connsiteY5" fmla="*/ 2257871 h 6226621"/>
                <a:gd name="connsiteX6" fmla="*/ 3770318 w 8158169"/>
                <a:gd name="connsiteY6" fmla="*/ 1406971 h 6226621"/>
                <a:gd name="connsiteX7" fmla="*/ 5167318 w 8158169"/>
                <a:gd name="connsiteY7" fmla="*/ 403671 h 6226621"/>
                <a:gd name="connsiteX8" fmla="*/ 7656518 w 8158169"/>
                <a:gd name="connsiteY8" fmla="*/ 517971 h 6226621"/>
                <a:gd name="connsiteX9" fmla="*/ 8136388 w 8158169"/>
                <a:gd name="connsiteY9" fmla="*/ 39179 h 62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58169" h="6226621">
                  <a:moveTo>
                    <a:pt x="8158169" y="0"/>
                  </a:moveTo>
                  <a:lnTo>
                    <a:pt x="8158169" y="6226621"/>
                  </a:lnTo>
                  <a:lnTo>
                    <a:pt x="0" y="6226621"/>
                  </a:lnTo>
                  <a:lnTo>
                    <a:pt x="85322" y="6087972"/>
                  </a:lnTo>
                  <a:cubicBezTo>
                    <a:pt x="1065664" y="4535698"/>
                    <a:pt x="1663706" y="4801047"/>
                    <a:pt x="2005018" y="4150171"/>
                  </a:cubicBezTo>
                  <a:cubicBezTo>
                    <a:pt x="2369085" y="3455904"/>
                    <a:pt x="1774301" y="2715071"/>
                    <a:pt x="2068518" y="2257871"/>
                  </a:cubicBezTo>
                  <a:cubicBezTo>
                    <a:pt x="2362735" y="1800671"/>
                    <a:pt x="3253851" y="1716004"/>
                    <a:pt x="3770318" y="1406971"/>
                  </a:cubicBezTo>
                  <a:cubicBezTo>
                    <a:pt x="4286785" y="1097938"/>
                    <a:pt x="4519618" y="551838"/>
                    <a:pt x="5167318" y="403671"/>
                  </a:cubicBezTo>
                  <a:cubicBezTo>
                    <a:pt x="5815018" y="255504"/>
                    <a:pt x="7059618" y="651321"/>
                    <a:pt x="7656518" y="517971"/>
                  </a:cubicBezTo>
                  <a:cubicBezTo>
                    <a:pt x="7843049" y="476299"/>
                    <a:pt x="8001262" y="270710"/>
                    <a:pt x="8136388" y="39179"/>
                  </a:cubicBezTo>
                  <a:close/>
                </a:path>
              </a:pathLst>
            </a:custGeom>
            <a:solidFill>
              <a:srgbClr val="D6F2FC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65541C3-4EBF-827B-BA0A-995CCD148E67}"/>
                </a:ext>
              </a:extLst>
            </p:cNvPr>
            <p:cNvSpPr/>
            <p:nvPr/>
          </p:nvSpPr>
          <p:spPr>
            <a:xfrm>
              <a:off x="6561880" y="4031673"/>
              <a:ext cx="6296871" cy="3200977"/>
            </a:xfrm>
            <a:custGeom>
              <a:avLst/>
              <a:gdLst>
                <a:gd name="connsiteX0" fmla="*/ 6142213 w 6296871"/>
                <a:gd name="connsiteY0" fmla="*/ 0 h 3200977"/>
                <a:gd name="connsiteX1" fmla="*/ 6296871 w 6296871"/>
                <a:gd name="connsiteY1" fmla="*/ 965 h 3200977"/>
                <a:gd name="connsiteX2" fmla="*/ 6296871 w 6296871"/>
                <a:gd name="connsiteY2" fmla="*/ 3200977 h 3200977"/>
                <a:gd name="connsiteX3" fmla="*/ 0 w 6296871"/>
                <a:gd name="connsiteY3" fmla="*/ 3200977 h 3200977"/>
                <a:gd name="connsiteX4" fmla="*/ 131580 w 6296871"/>
                <a:gd name="connsiteY4" fmla="*/ 3022098 h 3200977"/>
                <a:gd name="connsiteX5" fmla="*/ 1401021 w 6296871"/>
                <a:gd name="connsiteY5" fmla="*/ 1810327 h 3200977"/>
                <a:gd name="connsiteX6" fmla="*/ 3941021 w 6296871"/>
                <a:gd name="connsiteY6" fmla="*/ 1530927 h 3200977"/>
                <a:gd name="connsiteX7" fmla="*/ 5312621 w 6296871"/>
                <a:gd name="connsiteY7" fmla="*/ 210127 h 3200977"/>
                <a:gd name="connsiteX8" fmla="*/ 6142213 w 6296871"/>
                <a:gd name="connsiteY8" fmla="*/ 0 h 3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96871" h="3200977">
                  <a:moveTo>
                    <a:pt x="6142213" y="0"/>
                  </a:moveTo>
                  <a:lnTo>
                    <a:pt x="6296871" y="965"/>
                  </a:lnTo>
                  <a:lnTo>
                    <a:pt x="6296871" y="3200977"/>
                  </a:lnTo>
                  <a:lnTo>
                    <a:pt x="0" y="3200977"/>
                  </a:lnTo>
                  <a:lnTo>
                    <a:pt x="131580" y="3022098"/>
                  </a:lnTo>
                  <a:cubicBezTo>
                    <a:pt x="521447" y="2509654"/>
                    <a:pt x="932709" y="2066973"/>
                    <a:pt x="1401021" y="1810327"/>
                  </a:cubicBezTo>
                  <a:cubicBezTo>
                    <a:pt x="2150321" y="1399694"/>
                    <a:pt x="3289088" y="1797627"/>
                    <a:pt x="3941021" y="1530927"/>
                  </a:cubicBezTo>
                  <a:cubicBezTo>
                    <a:pt x="4592954" y="1264227"/>
                    <a:pt x="4863888" y="462010"/>
                    <a:pt x="5312621" y="210127"/>
                  </a:cubicBezTo>
                  <a:cubicBezTo>
                    <a:pt x="5593079" y="52700"/>
                    <a:pt x="5868576" y="5654"/>
                    <a:pt x="6142213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79B4FC-8CF1-8B1D-2EDE-477C03F77E24}"/>
              </a:ext>
            </a:extLst>
          </p:cNvPr>
          <p:cNvGrpSpPr/>
          <p:nvPr/>
        </p:nvGrpSpPr>
        <p:grpSpPr>
          <a:xfrm>
            <a:off x="8142523" y="3137654"/>
            <a:ext cx="4609643" cy="2912992"/>
            <a:chOff x="6285359" y="1495440"/>
            <a:chExt cx="6049803" cy="382307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7C1068-426D-5666-5B64-23CC95BD6133}"/>
                </a:ext>
              </a:extLst>
            </p:cNvPr>
            <p:cNvSpPr/>
            <p:nvPr/>
          </p:nvSpPr>
          <p:spPr>
            <a:xfrm>
              <a:off x="6285359" y="2556616"/>
              <a:ext cx="5244867" cy="2417329"/>
            </a:xfrm>
            <a:custGeom>
              <a:avLst/>
              <a:gdLst>
                <a:gd name="connsiteX0" fmla="*/ 0 w 2801235"/>
                <a:gd name="connsiteY0" fmla="*/ 1291074 h 1291073"/>
                <a:gd name="connsiteX1" fmla="*/ 1144268 w 2801235"/>
                <a:gd name="connsiteY1" fmla="*/ 327703 h 1291073"/>
                <a:gd name="connsiteX2" fmla="*/ 1657725 w 2801235"/>
                <a:gd name="connsiteY2" fmla="*/ 739884 h 1291073"/>
                <a:gd name="connsiteX3" fmla="*/ 2669092 w 2801235"/>
                <a:gd name="connsiteY3" fmla="*/ 0 h 1291073"/>
                <a:gd name="connsiteX4" fmla="*/ 2801236 w 2801235"/>
                <a:gd name="connsiteY4" fmla="*/ 284237 h 1291073"/>
                <a:gd name="connsiteX5" fmla="*/ 1624568 w 2801235"/>
                <a:gd name="connsiteY5" fmla="*/ 1020802 h 1291073"/>
                <a:gd name="connsiteX6" fmla="*/ 1169234 w 2801235"/>
                <a:gd name="connsiteY6" fmla="*/ 613696 h 1291073"/>
                <a:gd name="connsiteX7" fmla="*/ 0 w 2801235"/>
                <a:gd name="connsiteY7" fmla="*/ 1291074 h 1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1235" h="1291073">
                  <a:moveTo>
                    <a:pt x="0" y="1291074"/>
                  </a:moveTo>
                  <a:lnTo>
                    <a:pt x="1144268" y="327703"/>
                  </a:lnTo>
                  <a:lnTo>
                    <a:pt x="1657725" y="739884"/>
                  </a:lnTo>
                  <a:lnTo>
                    <a:pt x="2669092" y="0"/>
                  </a:lnTo>
                  <a:lnTo>
                    <a:pt x="2801236" y="284237"/>
                  </a:lnTo>
                  <a:lnTo>
                    <a:pt x="1624568" y="1020802"/>
                  </a:lnTo>
                  <a:lnTo>
                    <a:pt x="1169234" y="613696"/>
                  </a:lnTo>
                  <a:lnTo>
                    <a:pt x="0" y="1291074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9DD152D-4397-264F-26C5-744C55B5D466}"/>
                </a:ext>
              </a:extLst>
            </p:cNvPr>
            <p:cNvSpPr/>
            <p:nvPr/>
          </p:nvSpPr>
          <p:spPr>
            <a:xfrm>
              <a:off x="11017291" y="2260674"/>
              <a:ext cx="1317871" cy="1133764"/>
            </a:xfrm>
            <a:custGeom>
              <a:avLst/>
              <a:gdLst>
                <a:gd name="connsiteX0" fmla="*/ 0 w 703863"/>
                <a:gd name="connsiteY0" fmla="*/ 15788 h 605533"/>
                <a:gd name="connsiteX1" fmla="*/ 0 w 703863"/>
                <a:gd name="connsiteY1" fmla="*/ 15789 h 605533"/>
                <a:gd name="connsiteX2" fmla="*/ 363816 w 703863"/>
                <a:gd name="connsiteY2" fmla="*/ 605533 h 605533"/>
                <a:gd name="connsiteX3" fmla="*/ 703864 w 703863"/>
                <a:gd name="connsiteY3" fmla="*/ 0 h 605533"/>
                <a:gd name="connsiteX4" fmla="*/ 0 w 703863"/>
                <a:gd name="connsiteY4" fmla="*/ 15788 h 60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863" h="605533">
                  <a:moveTo>
                    <a:pt x="0" y="15788"/>
                  </a:moveTo>
                  <a:lnTo>
                    <a:pt x="0" y="15789"/>
                  </a:lnTo>
                  <a:lnTo>
                    <a:pt x="363816" y="605533"/>
                  </a:lnTo>
                  <a:cubicBezTo>
                    <a:pt x="477165" y="403689"/>
                    <a:pt x="590514" y="201845"/>
                    <a:pt x="703864" y="0"/>
                  </a:cubicBezTo>
                  <a:lnTo>
                    <a:pt x="0" y="15788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0B16946-7A91-8180-0F3A-F95950F8C761}"/>
                </a:ext>
              </a:extLst>
            </p:cNvPr>
            <p:cNvSpPr/>
            <p:nvPr/>
          </p:nvSpPr>
          <p:spPr>
            <a:xfrm>
              <a:off x="8687275" y="4048417"/>
              <a:ext cx="0" cy="13"/>
            </a:xfrm>
            <a:custGeom>
              <a:avLst/>
              <a:gdLst>
                <a:gd name="connsiteX0" fmla="*/ 0 w 0"/>
                <a:gd name="connsiteY0" fmla="*/ 0 h 7"/>
                <a:gd name="connsiteX1" fmla="*/ 0 w 0"/>
                <a:gd name="connsiteY1" fmla="*/ 3 h 7"/>
                <a:gd name="connsiteX2" fmla="*/ 0 w 0"/>
                <a:gd name="connsiteY2" fmla="*/ 7 h 7"/>
                <a:gd name="connsiteX3" fmla="*/ 0 w 0"/>
                <a:gd name="connsiteY3" fmla="*/ 0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solidFill>
              <a:srgbClr val="FF51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A9570A-8F2A-40CE-9410-513D87062474}"/>
                </a:ext>
              </a:extLst>
            </p:cNvPr>
            <p:cNvSpPr/>
            <p:nvPr/>
          </p:nvSpPr>
          <p:spPr>
            <a:xfrm>
              <a:off x="8441228" y="2708873"/>
              <a:ext cx="287814" cy="213005"/>
            </a:xfrm>
            <a:custGeom>
              <a:avLst/>
              <a:gdLst>
                <a:gd name="connsiteX0" fmla="*/ 56333 w 153719"/>
                <a:gd name="connsiteY0" fmla="*/ 2 h 113764"/>
                <a:gd name="connsiteX1" fmla="*/ 50916 w 153719"/>
                <a:gd name="connsiteY1" fmla="*/ 3212 h 113764"/>
                <a:gd name="connsiteX2" fmla="*/ 38226 w 153719"/>
                <a:gd name="connsiteY2" fmla="*/ 19983 h 113764"/>
                <a:gd name="connsiteX3" fmla="*/ 32915 w 153719"/>
                <a:gd name="connsiteY3" fmla="*/ 26225 h 113764"/>
                <a:gd name="connsiteX4" fmla="*/ 27022 w 153719"/>
                <a:gd name="connsiteY4" fmla="*/ 32142 h 113764"/>
                <a:gd name="connsiteX5" fmla="*/ 9068 w 153719"/>
                <a:gd name="connsiteY5" fmla="*/ 48591 h 113764"/>
                <a:gd name="connsiteX6" fmla="*/ 1760 w 153719"/>
                <a:gd name="connsiteY6" fmla="*/ 62144 h 113764"/>
                <a:gd name="connsiteX7" fmla="*/ 129 w 153719"/>
                <a:gd name="connsiteY7" fmla="*/ 84994 h 113764"/>
                <a:gd name="connsiteX8" fmla="*/ 27004 w 153719"/>
                <a:gd name="connsiteY8" fmla="*/ 113764 h 113764"/>
                <a:gd name="connsiteX9" fmla="*/ 80089 w 153719"/>
                <a:gd name="connsiteY9" fmla="*/ 85877 h 113764"/>
                <a:gd name="connsiteX10" fmla="*/ 84843 w 153719"/>
                <a:gd name="connsiteY10" fmla="*/ 81860 h 113764"/>
                <a:gd name="connsiteX11" fmla="*/ 101713 w 153719"/>
                <a:gd name="connsiteY11" fmla="*/ 65058 h 113764"/>
                <a:gd name="connsiteX12" fmla="*/ 137531 w 153719"/>
                <a:gd name="connsiteY12" fmla="*/ 36275 h 113764"/>
                <a:gd name="connsiteX13" fmla="*/ 145415 w 153719"/>
                <a:gd name="connsiteY13" fmla="*/ 29600 h 113764"/>
                <a:gd name="connsiteX14" fmla="*/ 153568 w 153719"/>
                <a:gd name="connsiteY14" fmla="*/ 19571 h 113764"/>
                <a:gd name="connsiteX15" fmla="*/ 141873 w 153719"/>
                <a:gd name="connsiteY15" fmla="*/ 11343 h 113764"/>
                <a:gd name="connsiteX16" fmla="*/ 128313 w 153719"/>
                <a:gd name="connsiteY16" fmla="*/ 15665 h 113764"/>
                <a:gd name="connsiteX17" fmla="*/ 80162 w 153719"/>
                <a:gd name="connsiteY17" fmla="*/ 34175 h 113764"/>
                <a:gd name="connsiteX18" fmla="*/ 45756 w 153719"/>
                <a:gd name="connsiteY18" fmla="*/ 43935 h 113764"/>
                <a:gd name="connsiteX19" fmla="*/ 62013 w 153719"/>
                <a:gd name="connsiteY19" fmla="*/ 17513 h 113764"/>
                <a:gd name="connsiteX20" fmla="*/ 61887 w 153719"/>
                <a:gd name="connsiteY20" fmla="*/ 5998 h 113764"/>
                <a:gd name="connsiteX21" fmla="*/ 56559 w 153719"/>
                <a:gd name="connsiteY21" fmla="*/ 11 h 11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3719" h="113764">
                  <a:moveTo>
                    <a:pt x="56333" y="2"/>
                  </a:moveTo>
                  <a:cubicBezTo>
                    <a:pt x="54857" y="-59"/>
                    <a:pt x="53051" y="1011"/>
                    <a:pt x="50916" y="3212"/>
                  </a:cubicBezTo>
                  <a:cubicBezTo>
                    <a:pt x="50254" y="3476"/>
                    <a:pt x="46024" y="9066"/>
                    <a:pt x="38226" y="19983"/>
                  </a:cubicBezTo>
                  <a:cubicBezTo>
                    <a:pt x="36465" y="22227"/>
                    <a:pt x="34695" y="24308"/>
                    <a:pt x="32915" y="26225"/>
                  </a:cubicBezTo>
                  <a:cubicBezTo>
                    <a:pt x="31160" y="28126"/>
                    <a:pt x="29196" y="30099"/>
                    <a:pt x="27022" y="32142"/>
                  </a:cubicBezTo>
                  <a:cubicBezTo>
                    <a:pt x="15483" y="42122"/>
                    <a:pt x="9499" y="47605"/>
                    <a:pt x="9068" y="48591"/>
                  </a:cubicBezTo>
                  <a:cubicBezTo>
                    <a:pt x="5397" y="52739"/>
                    <a:pt x="2961" y="57257"/>
                    <a:pt x="1760" y="62144"/>
                  </a:cubicBezTo>
                  <a:cubicBezTo>
                    <a:pt x="269" y="67833"/>
                    <a:pt x="-275" y="75450"/>
                    <a:pt x="129" y="84994"/>
                  </a:cubicBezTo>
                  <a:lnTo>
                    <a:pt x="27004" y="113764"/>
                  </a:lnTo>
                  <a:cubicBezTo>
                    <a:pt x="56232" y="100051"/>
                    <a:pt x="73927" y="90756"/>
                    <a:pt x="80089" y="85877"/>
                  </a:cubicBezTo>
                  <a:cubicBezTo>
                    <a:pt x="81804" y="84602"/>
                    <a:pt x="83388" y="83263"/>
                    <a:pt x="84843" y="81860"/>
                  </a:cubicBezTo>
                  <a:cubicBezTo>
                    <a:pt x="92074" y="73941"/>
                    <a:pt x="97697" y="68340"/>
                    <a:pt x="101713" y="65058"/>
                  </a:cubicBezTo>
                  <a:lnTo>
                    <a:pt x="137531" y="36275"/>
                  </a:lnTo>
                  <a:lnTo>
                    <a:pt x="145415" y="29600"/>
                  </a:lnTo>
                  <a:cubicBezTo>
                    <a:pt x="150338" y="25199"/>
                    <a:pt x="153056" y="21856"/>
                    <a:pt x="153568" y="19571"/>
                  </a:cubicBezTo>
                  <a:cubicBezTo>
                    <a:pt x="154560" y="11826"/>
                    <a:pt x="150662" y="9084"/>
                    <a:pt x="141873" y="11343"/>
                  </a:cubicBezTo>
                  <a:cubicBezTo>
                    <a:pt x="138821" y="12011"/>
                    <a:pt x="134301" y="13451"/>
                    <a:pt x="128313" y="15665"/>
                  </a:cubicBezTo>
                  <a:cubicBezTo>
                    <a:pt x="98637" y="27472"/>
                    <a:pt x="82587" y="33642"/>
                    <a:pt x="80162" y="34175"/>
                  </a:cubicBezTo>
                  <a:cubicBezTo>
                    <a:pt x="70807" y="37382"/>
                    <a:pt x="59339" y="40636"/>
                    <a:pt x="45756" y="43935"/>
                  </a:cubicBezTo>
                  <a:cubicBezTo>
                    <a:pt x="55444" y="32115"/>
                    <a:pt x="60862" y="23308"/>
                    <a:pt x="62013" y="17513"/>
                  </a:cubicBezTo>
                  <a:cubicBezTo>
                    <a:pt x="62985" y="13374"/>
                    <a:pt x="62943" y="9536"/>
                    <a:pt x="61887" y="5998"/>
                  </a:cubicBezTo>
                  <a:cubicBezTo>
                    <a:pt x="60620" y="2219"/>
                    <a:pt x="58844" y="223"/>
                    <a:pt x="56559" y="11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279E07-9E12-2602-1EE3-D770731DCE95}"/>
                </a:ext>
              </a:extLst>
            </p:cNvPr>
            <p:cNvSpPr/>
            <p:nvPr/>
          </p:nvSpPr>
          <p:spPr>
            <a:xfrm>
              <a:off x="8363056" y="2851304"/>
              <a:ext cx="134891" cy="155601"/>
            </a:xfrm>
            <a:custGeom>
              <a:avLst/>
              <a:gdLst>
                <a:gd name="connsiteX0" fmla="*/ 34048 w 72044"/>
                <a:gd name="connsiteY0" fmla="*/ 0 h 83105"/>
                <a:gd name="connsiteX1" fmla="*/ 0 w 72044"/>
                <a:gd name="connsiteY1" fmla="*/ 29558 h 83105"/>
                <a:gd name="connsiteX2" fmla="*/ 41493 w 72044"/>
                <a:gd name="connsiteY2" fmla="*/ 83105 h 83105"/>
                <a:gd name="connsiteX3" fmla="*/ 65665 w 72044"/>
                <a:gd name="connsiteY3" fmla="*/ 62540 h 83105"/>
                <a:gd name="connsiteX4" fmla="*/ 71979 w 72044"/>
                <a:gd name="connsiteY4" fmla="*/ 45918 h 83105"/>
                <a:gd name="connsiteX5" fmla="*/ 62554 w 72044"/>
                <a:gd name="connsiteY5" fmla="*/ 27384 h 83105"/>
                <a:gd name="connsiteX6" fmla="*/ 34057 w 72044"/>
                <a:gd name="connsiteY6" fmla="*/ 8 h 8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44" h="83105">
                  <a:moveTo>
                    <a:pt x="34048" y="0"/>
                  </a:moveTo>
                  <a:lnTo>
                    <a:pt x="0" y="29558"/>
                  </a:lnTo>
                  <a:lnTo>
                    <a:pt x="41493" y="83105"/>
                  </a:lnTo>
                  <a:cubicBezTo>
                    <a:pt x="53455" y="74635"/>
                    <a:pt x="61512" y="67780"/>
                    <a:pt x="65665" y="62540"/>
                  </a:cubicBezTo>
                  <a:cubicBezTo>
                    <a:pt x="70350" y="56897"/>
                    <a:pt x="72454" y="51356"/>
                    <a:pt x="71979" y="45918"/>
                  </a:cubicBezTo>
                  <a:cubicBezTo>
                    <a:pt x="71506" y="40568"/>
                    <a:pt x="68365" y="34390"/>
                    <a:pt x="62554" y="27384"/>
                  </a:cubicBezTo>
                  <a:cubicBezTo>
                    <a:pt x="57685" y="21293"/>
                    <a:pt x="48186" y="12168"/>
                    <a:pt x="34057" y="8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3D3696-BFD6-39C2-37BB-C6779F5EADA7}"/>
                </a:ext>
              </a:extLst>
            </p:cNvPr>
            <p:cNvSpPr/>
            <p:nvPr/>
          </p:nvSpPr>
          <p:spPr>
            <a:xfrm>
              <a:off x="7630263" y="5081144"/>
              <a:ext cx="358791" cy="198747"/>
            </a:xfrm>
            <a:custGeom>
              <a:avLst/>
              <a:gdLst>
                <a:gd name="connsiteX0" fmla="*/ 4717 w 191627"/>
                <a:gd name="connsiteY0" fmla="*/ 0 h 106149"/>
                <a:gd name="connsiteX1" fmla="*/ 0 w 191627"/>
                <a:gd name="connsiteY1" fmla="*/ 70482 h 106149"/>
                <a:gd name="connsiteX2" fmla="*/ 35914 w 191627"/>
                <a:gd name="connsiteY2" fmla="*/ 78963 h 106149"/>
                <a:gd name="connsiteX3" fmla="*/ 64230 w 191627"/>
                <a:gd name="connsiteY3" fmla="*/ 80317 h 106149"/>
                <a:gd name="connsiteX4" fmla="*/ 71546 w 191627"/>
                <a:gd name="connsiteY4" fmla="*/ 81414 h 106149"/>
                <a:gd name="connsiteX5" fmla="*/ 78753 w 191627"/>
                <a:gd name="connsiteY5" fmla="*/ 84078 h 106149"/>
                <a:gd name="connsiteX6" fmla="*/ 98103 w 191627"/>
                <a:gd name="connsiteY6" fmla="*/ 94693 h 106149"/>
                <a:gd name="connsiteX7" fmla="*/ 109738 w 191627"/>
                <a:gd name="connsiteY7" fmla="*/ 99734 h 106149"/>
                <a:gd name="connsiteX8" fmla="*/ 139487 w 191627"/>
                <a:gd name="connsiteY8" fmla="*/ 105848 h 106149"/>
                <a:gd name="connsiteX9" fmla="*/ 183307 w 191627"/>
                <a:gd name="connsiteY9" fmla="*/ 95541 h 106149"/>
                <a:gd name="connsiteX10" fmla="*/ 184190 w 191627"/>
                <a:gd name="connsiteY10" fmla="*/ 68142 h 106149"/>
                <a:gd name="connsiteX11" fmla="*/ 172061 w 191627"/>
                <a:gd name="connsiteY11" fmla="*/ 60964 h 106149"/>
                <a:gd name="connsiteX12" fmla="*/ 143851 w 191627"/>
                <a:gd name="connsiteY12" fmla="*/ 50001 h 106149"/>
                <a:gd name="connsiteX13" fmla="*/ 135552 w 191627"/>
                <a:gd name="connsiteY13" fmla="*/ 45175 h 106149"/>
                <a:gd name="connsiteX14" fmla="*/ 105983 w 191627"/>
                <a:gd name="connsiteY14" fmla="*/ 7404 h 106149"/>
                <a:gd name="connsiteX15" fmla="*/ 4808 w 191627"/>
                <a:gd name="connsiteY15" fmla="*/ 6 h 10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27" h="106149">
                  <a:moveTo>
                    <a:pt x="4717" y="0"/>
                  </a:moveTo>
                  <a:lnTo>
                    <a:pt x="0" y="70482"/>
                  </a:lnTo>
                  <a:cubicBezTo>
                    <a:pt x="15448" y="74851"/>
                    <a:pt x="27420" y="77678"/>
                    <a:pt x="35914" y="78963"/>
                  </a:cubicBezTo>
                  <a:cubicBezTo>
                    <a:pt x="39907" y="79909"/>
                    <a:pt x="49346" y="80360"/>
                    <a:pt x="64230" y="80317"/>
                  </a:cubicBezTo>
                  <a:cubicBezTo>
                    <a:pt x="66766" y="80477"/>
                    <a:pt x="69204" y="80843"/>
                    <a:pt x="71546" y="81414"/>
                  </a:cubicBezTo>
                  <a:cubicBezTo>
                    <a:pt x="73957" y="82019"/>
                    <a:pt x="76359" y="82907"/>
                    <a:pt x="78753" y="84078"/>
                  </a:cubicBezTo>
                  <a:lnTo>
                    <a:pt x="98103" y="94693"/>
                  </a:lnTo>
                  <a:cubicBezTo>
                    <a:pt x="101928" y="96639"/>
                    <a:pt x="105806" y="98319"/>
                    <a:pt x="109738" y="99734"/>
                  </a:cubicBezTo>
                  <a:cubicBezTo>
                    <a:pt x="118833" y="102963"/>
                    <a:pt x="128750" y="105001"/>
                    <a:pt x="139487" y="105848"/>
                  </a:cubicBezTo>
                  <a:cubicBezTo>
                    <a:pt x="158816" y="107242"/>
                    <a:pt x="173423" y="103806"/>
                    <a:pt x="183307" y="95541"/>
                  </a:cubicBezTo>
                  <a:cubicBezTo>
                    <a:pt x="194099" y="85304"/>
                    <a:pt x="194393" y="76171"/>
                    <a:pt x="184190" y="68142"/>
                  </a:cubicBezTo>
                  <a:cubicBezTo>
                    <a:pt x="181218" y="65780"/>
                    <a:pt x="177175" y="63388"/>
                    <a:pt x="172061" y="60964"/>
                  </a:cubicBezTo>
                  <a:cubicBezTo>
                    <a:pt x="168994" y="59320"/>
                    <a:pt x="159590" y="55666"/>
                    <a:pt x="143851" y="50001"/>
                  </a:cubicBezTo>
                  <a:cubicBezTo>
                    <a:pt x="140662" y="48632"/>
                    <a:pt x="137896" y="47024"/>
                    <a:pt x="135552" y="45175"/>
                  </a:cubicBezTo>
                  <a:cubicBezTo>
                    <a:pt x="130165" y="41532"/>
                    <a:pt x="120308" y="28941"/>
                    <a:pt x="105983" y="7404"/>
                  </a:cubicBezTo>
                  <a:lnTo>
                    <a:pt x="4808" y="6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F270A5C-D1C6-20E8-8835-B833558472AB}"/>
                </a:ext>
              </a:extLst>
            </p:cNvPr>
            <p:cNvSpPr/>
            <p:nvPr/>
          </p:nvSpPr>
          <p:spPr>
            <a:xfrm>
              <a:off x="7153050" y="5116817"/>
              <a:ext cx="225859" cy="201702"/>
            </a:xfrm>
            <a:custGeom>
              <a:avLst/>
              <a:gdLst>
                <a:gd name="connsiteX0" fmla="*/ 34681 w 120629"/>
                <a:gd name="connsiteY0" fmla="*/ 0 h 107727"/>
                <a:gd name="connsiteX1" fmla="*/ 29793 w 120629"/>
                <a:gd name="connsiteY1" fmla="*/ 22003 h 107727"/>
                <a:gd name="connsiteX2" fmla="*/ 24768 w 120629"/>
                <a:gd name="connsiteY2" fmla="*/ 31797 h 107727"/>
                <a:gd name="connsiteX3" fmla="*/ 10477 w 120629"/>
                <a:gd name="connsiteY3" fmla="*/ 54165 h 107727"/>
                <a:gd name="connsiteX4" fmla="*/ 4805 w 120629"/>
                <a:gd name="connsiteY4" fmla="*/ 64215 h 107727"/>
                <a:gd name="connsiteX5" fmla="*/ 29 w 120629"/>
                <a:gd name="connsiteY5" fmla="*/ 81881 h 107727"/>
                <a:gd name="connsiteX6" fmla="*/ 39146 w 120629"/>
                <a:gd name="connsiteY6" fmla="*/ 107609 h 107727"/>
                <a:gd name="connsiteX7" fmla="*/ 85684 w 120629"/>
                <a:gd name="connsiteY7" fmla="*/ 99244 h 107727"/>
                <a:gd name="connsiteX8" fmla="*/ 92259 w 120629"/>
                <a:gd name="connsiteY8" fmla="*/ 90385 h 107727"/>
                <a:gd name="connsiteX9" fmla="*/ 93212 w 120629"/>
                <a:gd name="connsiteY9" fmla="*/ 85390 h 107727"/>
                <a:gd name="connsiteX10" fmla="*/ 93308 w 120629"/>
                <a:gd name="connsiteY10" fmla="*/ 74807 h 107727"/>
                <a:gd name="connsiteX11" fmla="*/ 93934 w 120629"/>
                <a:gd name="connsiteY11" fmla="*/ 72404 h 107727"/>
                <a:gd name="connsiteX12" fmla="*/ 96023 w 120629"/>
                <a:gd name="connsiteY12" fmla="*/ 71693 h 107727"/>
                <a:gd name="connsiteX13" fmla="*/ 103804 w 120629"/>
                <a:gd name="connsiteY13" fmla="*/ 73480 h 107727"/>
                <a:gd name="connsiteX14" fmla="*/ 108408 w 120629"/>
                <a:gd name="connsiteY14" fmla="*/ 73818 h 107727"/>
                <a:gd name="connsiteX15" fmla="*/ 115219 w 120629"/>
                <a:gd name="connsiteY15" fmla="*/ 71375 h 107727"/>
                <a:gd name="connsiteX16" fmla="*/ 120512 w 120629"/>
                <a:gd name="connsiteY16" fmla="*/ 50098 h 107727"/>
                <a:gd name="connsiteX17" fmla="*/ 113945 w 120629"/>
                <a:gd name="connsiteY17" fmla="*/ 5195 h 107727"/>
                <a:gd name="connsiteX18" fmla="*/ 34683 w 120629"/>
                <a:gd name="connsiteY18" fmla="*/ 0 h 10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29" h="107727">
                  <a:moveTo>
                    <a:pt x="34681" y="0"/>
                  </a:moveTo>
                  <a:cubicBezTo>
                    <a:pt x="34152" y="8519"/>
                    <a:pt x="32523" y="15854"/>
                    <a:pt x="29793" y="22003"/>
                  </a:cubicBezTo>
                  <a:cubicBezTo>
                    <a:pt x="28422" y="25216"/>
                    <a:pt x="26747" y="28481"/>
                    <a:pt x="24768" y="31797"/>
                  </a:cubicBezTo>
                  <a:lnTo>
                    <a:pt x="10477" y="54165"/>
                  </a:lnTo>
                  <a:cubicBezTo>
                    <a:pt x="8211" y="57833"/>
                    <a:pt x="6320" y="61183"/>
                    <a:pt x="4805" y="64215"/>
                  </a:cubicBezTo>
                  <a:cubicBezTo>
                    <a:pt x="1355" y="71017"/>
                    <a:pt x="-237" y="76906"/>
                    <a:pt x="29" y="81881"/>
                  </a:cubicBezTo>
                  <a:cubicBezTo>
                    <a:pt x="1374" y="97097"/>
                    <a:pt x="14413" y="105673"/>
                    <a:pt x="39146" y="107609"/>
                  </a:cubicBezTo>
                  <a:cubicBezTo>
                    <a:pt x="60432" y="108357"/>
                    <a:pt x="75945" y="105569"/>
                    <a:pt x="85684" y="99244"/>
                  </a:cubicBezTo>
                  <a:cubicBezTo>
                    <a:pt x="88926" y="97066"/>
                    <a:pt x="91118" y="94113"/>
                    <a:pt x="92259" y="90385"/>
                  </a:cubicBezTo>
                  <a:cubicBezTo>
                    <a:pt x="92696" y="89025"/>
                    <a:pt x="93013" y="87360"/>
                    <a:pt x="93212" y="85390"/>
                  </a:cubicBezTo>
                  <a:cubicBezTo>
                    <a:pt x="93401" y="84410"/>
                    <a:pt x="93433" y="80882"/>
                    <a:pt x="93308" y="74807"/>
                  </a:cubicBezTo>
                  <a:cubicBezTo>
                    <a:pt x="93358" y="73693"/>
                    <a:pt x="93566" y="72892"/>
                    <a:pt x="93934" y="72404"/>
                  </a:cubicBezTo>
                  <a:cubicBezTo>
                    <a:pt x="94465" y="71802"/>
                    <a:pt x="95161" y="71564"/>
                    <a:pt x="96023" y="71693"/>
                  </a:cubicBezTo>
                  <a:lnTo>
                    <a:pt x="103804" y="73480"/>
                  </a:lnTo>
                  <a:cubicBezTo>
                    <a:pt x="105460" y="73771"/>
                    <a:pt x="106995" y="73883"/>
                    <a:pt x="108408" y="73818"/>
                  </a:cubicBezTo>
                  <a:cubicBezTo>
                    <a:pt x="111179" y="73673"/>
                    <a:pt x="113449" y="72859"/>
                    <a:pt x="115219" y="71375"/>
                  </a:cubicBezTo>
                  <a:cubicBezTo>
                    <a:pt x="119357" y="68001"/>
                    <a:pt x="121121" y="60909"/>
                    <a:pt x="120512" y="50098"/>
                  </a:cubicBezTo>
                  <a:cubicBezTo>
                    <a:pt x="120072" y="39610"/>
                    <a:pt x="117882" y="24643"/>
                    <a:pt x="113945" y="5195"/>
                  </a:cubicBezTo>
                  <a:lnTo>
                    <a:pt x="34683" y="0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55FFE1-D55B-A7A1-379E-0CCC42839F7B}"/>
                </a:ext>
              </a:extLst>
            </p:cNvPr>
            <p:cNvSpPr/>
            <p:nvPr/>
          </p:nvSpPr>
          <p:spPr>
            <a:xfrm>
              <a:off x="7421570" y="2281831"/>
              <a:ext cx="293877" cy="247890"/>
            </a:xfrm>
            <a:custGeom>
              <a:avLst/>
              <a:gdLst>
                <a:gd name="connsiteX0" fmla="*/ 73580 w 156957"/>
                <a:gd name="connsiteY0" fmla="*/ 26 h 132396"/>
                <a:gd name="connsiteX1" fmla="*/ 13183 w 156957"/>
                <a:gd name="connsiteY1" fmla="*/ 30512 h 132396"/>
                <a:gd name="connsiteX2" fmla="*/ 1261 w 156957"/>
                <a:gd name="connsiteY2" fmla="*/ 75669 h 132396"/>
                <a:gd name="connsiteX3" fmla="*/ 3041 w 156957"/>
                <a:gd name="connsiteY3" fmla="*/ 132396 h 132396"/>
                <a:gd name="connsiteX4" fmla="*/ 141770 w 156957"/>
                <a:gd name="connsiteY4" fmla="*/ 130590 h 132396"/>
                <a:gd name="connsiteX5" fmla="*/ 149349 w 156957"/>
                <a:gd name="connsiteY5" fmla="*/ 120056 h 132396"/>
                <a:gd name="connsiteX6" fmla="*/ 156889 w 156957"/>
                <a:gd name="connsiteY6" fmla="*/ 74909 h 132396"/>
                <a:gd name="connsiteX7" fmla="*/ 145170 w 156957"/>
                <a:gd name="connsiteY7" fmla="*/ 33846 h 132396"/>
                <a:gd name="connsiteX8" fmla="*/ 73793 w 156957"/>
                <a:gd name="connsiteY8" fmla="*/ 32 h 13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957" h="132396">
                  <a:moveTo>
                    <a:pt x="73580" y="26"/>
                  </a:moveTo>
                  <a:cubicBezTo>
                    <a:pt x="43731" y="-589"/>
                    <a:pt x="23599" y="9573"/>
                    <a:pt x="13183" y="30512"/>
                  </a:cubicBezTo>
                  <a:cubicBezTo>
                    <a:pt x="7007" y="42122"/>
                    <a:pt x="3033" y="57174"/>
                    <a:pt x="1261" y="75669"/>
                  </a:cubicBezTo>
                  <a:cubicBezTo>
                    <a:pt x="-885" y="96475"/>
                    <a:pt x="-292" y="115384"/>
                    <a:pt x="3041" y="132396"/>
                  </a:cubicBezTo>
                  <a:lnTo>
                    <a:pt x="141770" y="130590"/>
                  </a:lnTo>
                  <a:cubicBezTo>
                    <a:pt x="144550" y="127666"/>
                    <a:pt x="147077" y="124154"/>
                    <a:pt x="149349" y="120056"/>
                  </a:cubicBezTo>
                  <a:cubicBezTo>
                    <a:pt x="154903" y="109756"/>
                    <a:pt x="157416" y="94707"/>
                    <a:pt x="156889" y="74909"/>
                  </a:cubicBezTo>
                  <a:cubicBezTo>
                    <a:pt x="156108" y="58796"/>
                    <a:pt x="152201" y="45109"/>
                    <a:pt x="145170" y="33846"/>
                  </a:cubicBezTo>
                  <a:cubicBezTo>
                    <a:pt x="132134" y="13584"/>
                    <a:pt x="108342" y="2313"/>
                    <a:pt x="73793" y="32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C6D97F-7BF5-5364-D809-FF72D1E17745}"/>
                </a:ext>
              </a:extLst>
            </p:cNvPr>
            <p:cNvSpPr/>
            <p:nvPr/>
          </p:nvSpPr>
          <p:spPr>
            <a:xfrm>
              <a:off x="7384361" y="2670917"/>
              <a:ext cx="493283" cy="1015988"/>
            </a:xfrm>
            <a:custGeom>
              <a:avLst/>
              <a:gdLst>
                <a:gd name="connsiteX0" fmla="*/ 22860 w 263458"/>
                <a:gd name="connsiteY0" fmla="*/ 0 h 542630"/>
                <a:gd name="connsiteX1" fmla="*/ 2287 w 263458"/>
                <a:gd name="connsiteY1" fmla="*/ 24480 h 542630"/>
                <a:gd name="connsiteX2" fmla="*/ 0 w 263458"/>
                <a:gd name="connsiteY2" fmla="*/ 517447 h 542630"/>
                <a:gd name="connsiteX3" fmla="*/ 202314 w 263458"/>
                <a:gd name="connsiteY3" fmla="*/ 537409 h 542630"/>
                <a:gd name="connsiteX4" fmla="*/ 262928 w 263458"/>
                <a:gd name="connsiteY4" fmla="*/ 445634 h 542630"/>
                <a:gd name="connsiteX5" fmla="*/ 208178 w 263458"/>
                <a:gd name="connsiteY5" fmla="*/ 145074 h 542630"/>
                <a:gd name="connsiteX6" fmla="*/ 137254 w 263458"/>
                <a:gd name="connsiteY6" fmla="*/ 16724 h 542630"/>
                <a:gd name="connsiteX7" fmla="*/ 135717 w 263458"/>
                <a:gd name="connsiteY7" fmla="*/ 12529 h 542630"/>
                <a:gd name="connsiteX8" fmla="*/ 129082 w 263458"/>
                <a:gd name="connsiteY8" fmla="*/ 11400 h 542630"/>
                <a:gd name="connsiteX9" fmla="*/ 112000 w 263458"/>
                <a:gd name="connsiteY9" fmla="*/ 67111 h 542630"/>
                <a:gd name="connsiteX10" fmla="*/ 94397 w 263458"/>
                <a:gd name="connsiteY10" fmla="*/ 71324 h 542630"/>
                <a:gd name="connsiteX11" fmla="*/ 91870 w 263458"/>
                <a:gd name="connsiteY11" fmla="*/ 88689 h 542630"/>
                <a:gd name="connsiteX12" fmla="*/ 91427 w 263458"/>
                <a:gd name="connsiteY12" fmla="*/ 88761 h 542630"/>
                <a:gd name="connsiteX13" fmla="*/ 56342 w 263458"/>
                <a:gd name="connsiteY13" fmla="*/ 72852 h 542630"/>
                <a:gd name="connsiteX14" fmla="*/ 23017 w 263458"/>
                <a:gd name="connsiteY14" fmla="*/ 341 h 54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58" h="542630">
                  <a:moveTo>
                    <a:pt x="22860" y="0"/>
                  </a:moveTo>
                  <a:lnTo>
                    <a:pt x="2287" y="24480"/>
                  </a:lnTo>
                  <a:lnTo>
                    <a:pt x="0" y="517447"/>
                  </a:lnTo>
                  <a:cubicBezTo>
                    <a:pt x="100341" y="541880"/>
                    <a:pt x="167779" y="548534"/>
                    <a:pt x="202314" y="537409"/>
                  </a:cubicBezTo>
                  <a:cubicBezTo>
                    <a:pt x="241477" y="527701"/>
                    <a:pt x="261682" y="497109"/>
                    <a:pt x="262928" y="445634"/>
                  </a:cubicBezTo>
                  <a:cubicBezTo>
                    <a:pt x="266892" y="395086"/>
                    <a:pt x="248642" y="294899"/>
                    <a:pt x="208178" y="145074"/>
                  </a:cubicBezTo>
                  <a:lnTo>
                    <a:pt x="137254" y="16724"/>
                  </a:lnTo>
                  <a:lnTo>
                    <a:pt x="135717" y="12529"/>
                  </a:lnTo>
                  <a:lnTo>
                    <a:pt x="129082" y="11400"/>
                  </a:lnTo>
                  <a:lnTo>
                    <a:pt x="112000" y="67111"/>
                  </a:lnTo>
                  <a:lnTo>
                    <a:pt x="94397" y="71324"/>
                  </a:lnTo>
                  <a:lnTo>
                    <a:pt x="91870" y="88689"/>
                  </a:lnTo>
                  <a:lnTo>
                    <a:pt x="91427" y="88761"/>
                  </a:lnTo>
                  <a:lnTo>
                    <a:pt x="56342" y="72852"/>
                  </a:lnTo>
                  <a:lnTo>
                    <a:pt x="23017" y="341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8EFA671-A09A-A04F-91BE-369B76DE60FB}"/>
                </a:ext>
              </a:extLst>
            </p:cNvPr>
            <p:cNvSpPr/>
            <p:nvPr/>
          </p:nvSpPr>
          <p:spPr>
            <a:xfrm>
              <a:off x="7193798" y="3540157"/>
              <a:ext cx="689802" cy="1591398"/>
            </a:xfrm>
            <a:custGeom>
              <a:avLst/>
              <a:gdLst>
                <a:gd name="connsiteX0" fmla="*/ 349336 w 368417"/>
                <a:gd name="connsiteY0" fmla="*/ 0 h 849951"/>
                <a:gd name="connsiteX1" fmla="*/ 226876 w 368417"/>
                <a:gd name="connsiteY1" fmla="*/ 25529 h 849951"/>
                <a:gd name="connsiteX2" fmla="*/ 46324 w 368417"/>
                <a:gd name="connsiteY2" fmla="*/ 20829 h 849951"/>
                <a:gd name="connsiteX3" fmla="*/ 44603 w 368417"/>
                <a:gd name="connsiteY3" fmla="*/ 23352 h 849951"/>
                <a:gd name="connsiteX4" fmla="*/ 30291 w 368417"/>
                <a:gd name="connsiteY4" fmla="*/ 197164 h 849951"/>
                <a:gd name="connsiteX5" fmla="*/ 0 w 368417"/>
                <a:gd name="connsiteY5" fmla="*/ 844833 h 849951"/>
                <a:gd name="connsiteX6" fmla="*/ 98189 w 368417"/>
                <a:gd name="connsiteY6" fmla="*/ 849952 h 849951"/>
                <a:gd name="connsiteX7" fmla="*/ 135187 w 368417"/>
                <a:gd name="connsiteY7" fmla="*/ 464881 h 849951"/>
                <a:gd name="connsiteX8" fmla="*/ 207406 w 368417"/>
                <a:gd name="connsiteY8" fmla="*/ 248340 h 849951"/>
                <a:gd name="connsiteX9" fmla="*/ 247088 w 368417"/>
                <a:gd name="connsiteY9" fmla="*/ 545626 h 849951"/>
                <a:gd name="connsiteX10" fmla="*/ 232321 w 368417"/>
                <a:gd name="connsiteY10" fmla="*/ 842478 h 849951"/>
                <a:gd name="connsiteX11" fmla="*/ 344527 w 368417"/>
                <a:gd name="connsiteY11" fmla="*/ 835927 h 849951"/>
                <a:gd name="connsiteX12" fmla="*/ 368418 w 368417"/>
                <a:gd name="connsiteY12" fmla="*/ 193868 h 849951"/>
                <a:gd name="connsiteX13" fmla="*/ 349447 w 368417"/>
                <a:gd name="connsiteY13" fmla="*/ 1134 h 84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8417" h="849951">
                  <a:moveTo>
                    <a:pt x="349336" y="0"/>
                  </a:moveTo>
                  <a:cubicBezTo>
                    <a:pt x="302581" y="14786"/>
                    <a:pt x="261761" y="23296"/>
                    <a:pt x="226876" y="25529"/>
                  </a:cubicBezTo>
                  <a:cubicBezTo>
                    <a:pt x="184480" y="28719"/>
                    <a:pt x="124296" y="27152"/>
                    <a:pt x="46324" y="20829"/>
                  </a:cubicBezTo>
                  <a:lnTo>
                    <a:pt x="44603" y="23352"/>
                  </a:lnTo>
                  <a:cubicBezTo>
                    <a:pt x="40858" y="30984"/>
                    <a:pt x="36087" y="88921"/>
                    <a:pt x="30291" y="197164"/>
                  </a:cubicBezTo>
                  <a:cubicBezTo>
                    <a:pt x="24809" y="296151"/>
                    <a:pt x="14712" y="512040"/>
                    <a:pt x="0" y="844833"/>
                  </a:cubicBezTo>
                  <a:lnTo>
                    <a:pt x="98189" y="849952"/>
                  </a:lnTo>
                  <a:cubicBezTo>
                    <a:pt x="109921" y="659551"/>
                    <a:pt x="122253" y="531194"/>
                    <a:pt x="135187" y="464881"/>
                  </a:cubicBezTo>
                  <a:cubicBezTo>
                    <a:pt x="147154" y="393631"/>
                    <a:pt x="171227" y="321451"/>
                    <a:pt x="207406" y="248340"/>
                  </a:cubicBezTo>
                  <a:cubicBezTo>
                    <a:pt x="231806" y="379137"/>
                    <a:pt x="245033" y="478232"/>
                    <a:pt x="247088" y="545626"/>
                  </a:cubicBezTo>
                  <a:cubicBezTo>
                    <a:pt x="250737" y="612418"/>
                    <a:pt x="245815" y="711368"/>
                    <a:pt x="232321" y="842478"/>
                  </a:cubicBezTo>
                  <a:lnTo>
                    <a:pt x="344527" y="835927"/>
                  </a:lnTo>
                  <a:lnTo>
                    <a:pt x="368418" y="193868"/>
                  </a:lnTo>
                  <a:lnTo>
                    <a:pt x="349447" y="1134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A938FA-A7C7-F9DB-93E6-FCE1FA310904}"/>
                </a:ext>
              </a:extLst>
            </p:cNvPr>
            <p:cNvSpPr/>
            <p:nvPr/>
          </p:nvSpPr>
          <p:spPr>
            <a:xfrm>
              <a:off x="6981875" y="2703087"/>
              <a:ext cx="448416" cy="1170573"/>
            </a:xfrm>
            <a:custGeom>
              <a:avLst/>
              <a:gdLst>
                <a:gd name="connsiteX0" fmla="*/ 116997 w 239495"/>
                <a:gd name="connsiteY0" fmla="*/ 285181 h 625192"/>
                <a:gd name="connsiteX1" fmla="*/ 110318 w 239495"/>
                <a:gd name="connsiteY1" fmla="*/ 374067 h 625192"/>
                <a:gd name="connsiteX2" fmla="*/ 97836 w 239495"/>
                <a:gd name="connsiteY2" fmla="*/ 353057 h 625192"/>
                <a:gd name="connsiteX3" fmla="*/ 116761 w 239495"/>
                <a:gd name="connsiteY3" fmla="*/ 286016 h 625192"/>
                <a:gd name="connsiteX4" fmla="*/ 222268 w 239495"/>
                <a:gd name="connsiteY4" fmla="*/ 0 h 625192"/>
                <a:gd name="connsiteX5" fmla="*/ 77361 w 239495"/>
                <a:gd name="connsiteY5" fmla="*/ 69271 h 625192"/>
                <a:gd name="connsiteX6" fmla="*/ 53561 w 239495"/>
                <a:gd name="connsiteY6" fmla="*/ 154438 h 625192"/>
                <a:gd name="connsiteX7" fmla="*/ 19909 w 239495"/>
                <a:gd name="connsiteY7" fmla="*/ 264762 h 625192"/>
                <a:gd name="connsiteX8" fmla="*/ 8887 w 239495"/>
                <a:gd name="connsiteY8" fmla="*/ 303664 h 625192"/>
                <a:gd name="connsiteX9" fmla="*/ 657 w 239495"/>
                <a:gd name="connsiteY9" fmla="*/ 363089 h 625192"/>
                <a:gd name="connsiteX10" fmla="*/ 8207 w 239495"/>
                <a:gd name="connsiteY10" fmla="*/ 384873 h 625192"/>
                <a:gd name="connsiteX11" fmla="*/ 88026 w 239495"/>
                <a:gd name="connsiteY11" fmla="*/ 530285 h 625192"/>
                <a:gd name="connsiteX12" fmla="*/ 98774 w 239495"/>
                <a:gd name="connsiteY12" fmla="*/ 527031 h 625192"/>
                <a:gd name="connsiteX13" fmla="*/ 93529 w 239495"/>
                <a:gd name="connsiteY13" fmla="*/ 598770 h 625192"/>
                <a:gd name="connsiteX14" fmla="*/ 151506 w 239495"/>
                <a:gd name="connsiteY14" fmla="*/ 625193 h 625192"/>
                <a:gd name="connsiteX15" fmla="*/ 234269 w 239495"/>
                <a:gd name="connsiteY15" fmla="*/ 385044 h 625192"/>
                <a:gd name="connsiteX16" fmla="*/ 222279 w 239495"/>
                <a:gd name="connsiteY16" fmla="*/ 72 h 62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495" h="625192">
                  <a:moveTo>
                    <a:pt x="116997" y="285181"/>
                  </a:moveTo>
                  <a:lnTo>
                    <a:pt x="110318" y="374067"/>
                  </a:lnTo>
                  <a:lnTo>
                    <a:pt x="97836" y="353057"/>
                  </a:lnTo>
                  <a:lnTo>
                    <a:pt x="116761" y="286016"/>
                  </a:lnTo>
                  <a:moveTo>
                    <a:pt x="222268" y="0"/>
                  </a:moveTo>
                  <a:cubicBezTo>
                    <a:pt x="185298" y="22603"/>
                    <a:pt x="136996" y="45693"/>
                    <a:pt x="77361" y="69271"/>
                  </a:cubicBezTo>
                  <a:cubicBezTo>
                    <a:pt x="67994" y="103869"/>
                    <a:pt x="60060" y="132258"/>
                    <a:pt x="53561" y="154438"/>
                  </a:cubicBezTo>
                  <a:lnTo>
                    <a:pt x="19909" y="264762"/>
                  </a:lnTo>
                  <a:lnTo>
                    <a:pt x="8887" y="303664"/>
                  </a:lnTo>
                  <a:cubicBezTo>
                    <a:pt x="1351" y="331562"/>
                    <a:pt x="-1392" y="351371"/>
                    <a:pt x="657" y="363089"/>
                  </a:cubicBezTo>
                  <a:cubicBezTo>
                    <a:pt x="1479" y="369584"/>
                    <a:pt x="3996" y="376846"/>
                    <a:pt x="8207" y="384873"/>
                  </a:cubicBezTo>
                  <a:cubicBezTo>
                    <a:pt x="23271" y="410242"/>
                    <a:pt x="49878" y="458712"/>
                    <a:pt x="88026" y="530285"/>
                  </a:cubicBezTo>
                  <a:lnTo>
                    <a:pt x="98774" y="527031"/>
                  </a:lnTo>
                  <a:lnTo>
                    <a:pt x="93529" y="598770"/>
                  </a:lnTo>
                  <a:lnTo>
                    <a:pt x="151506" y="625193"/>
                  </a:lnTo>
                  <a:cubicBezTo>
                    <a:pt x="197429" y="548892"/>
                    <a:pt x="225017" y="468842"/>
                    <a:pt x="234269" y="385044"/>
                  </a:cubicBezTo>
                  <a:cubicBezTo>
                    <a:pt x="244077" y="311299"/>
                    <a:pt x="240080" y="182976"/>
                    <a:pt x="222279" y="72"/>
                  </a:cubicBez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342648-1661-3B32-ED92-21B8F2C58CEF}"/>
                </a:ext>
              </a:extLst>
            </p:cNvPr>
            <p:cNvSpPr/>
            <p:nvPr/>
          </p:nvSpPr>
          <p:spPr>
            <a:xfrm>
              <a:off x="7639198" y="2700481"/>
              <a:ext cx="826187" cy="1120632"/>
            </a:xfrm>
            <a:custGeom>
              <a:avLst/>
              <a:gdLst>
                <a:gd name="connsiteX0" fmla="*/ 0 w 441259"/>
                <a:gd name="connsiteY0" fmla="*/ 0 h 598519"/>
                <a:gd name="connsiteX1" fmla="*/ 121075 w 441259"/>
                <a:gd name="connsiteY1" fmla="*/ 576486 h 598519"/>
                <a:gd name="connsiteX2" fmla="*/ 163792 w 441259"/>
                <a:gd name="connsiteY2" fmla="*/ 598519 h 598519"/>
                <a:gd name="connsiteX3" fmla="*/ 177031 w 441259"/>
                <a:gd name="connsiteY3" fmla="*/ 571145 h 598519"/>
                <a:gd name="connsiteX4" fmla="*/ 156664 w 441259"/>
                <a:gd name="connsiteY4" fmla="*/ 239112 h 598519"/>
                <a:gd name="connsiteX5" fmla="*/ 241314 w 441259"/>
                <a:gd name="connsiteY5" fmla="*/ 290008 h 598519"/>
                <a:gd name="connsiteX6" fmla="*/ 255811 w 441259"/>
                <a:gd name="connsiteY6" fmla="*/ 289458 h 598519"/>
                <a:gd name="connsiteX7" fmla="*/ 441260 w 441259"/>
                <a:gd name="connsiteY7" fmla="*/ 174920 h 598519"/>
                <a:gd name="connsiteX8" fmla="*/ 389649 w 441259"/>
                <a:gd name="connsiteY8" fmla="*/ 102731 h 598519"/>
                <a:gd name="connsiteX9" fmla="*/ 253881 w 441259"/>
                <a:gd name="connsiteY9" fmla="*/ 178929 h 598519"/>
                <a:gd name="connsiteX10" fmla="*/ 164020 w 441259"/>
                <a:gd name="connsiteY10" fmla="*/ 109772 h 598519"/>
                <a:gd name="connsiteX11" fmla="*/ 126973 w 441259"/>
                <a:gd name="connsiteY11" fmla="*/ 43525 h 598519"/>
                <a:gd name="connsiteX12" fmla="*/ 17464 w 441259"/>
                <a:gd name="connsiteY12" fmla="*/ 17243 h 598519"/>
                <a:gd name="connsiteX13" fmla="*/ 67 w 441259"/>
                <a:gd name="connsiteY13" fmla="*/ 66 h 59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1259" h="598519">
                  <a:moveTo>
                    <a:pt x="0" y="0"/>
                  </a:moveTo>
                  <a:lnTo>
                    <a:pt x="121075" y="576486"/>
                  </a:lnTo>
                  <a:cubicBezTo>
                    <a:pt x="137380" y="583527"/>
                    <a:pt x="151619" y="590871"/>
                    <a:pt x="163792" y="598519"/>
                  </a:cubicBezTo>
                  <a:lnTo>
                    <a:pt x="177031" y="571145"/>
                  </a:lnTo>
                  <a:lnTo>
                    <a:pt x="156664" y="239112"/>
                  </a:lnTo>
                  <a:lnTo>
                    <a:pt x="241314" y="290008"/>
                  </a:lnTo>
                  <a:cubicBezTo>
                    <a:pt x="246548" y="290729"/>
                    <a:pt x="251380" y="290545"/>
                    <a:pt x="255811" y="289458"/>
                  </a:cubicBezTo>
                  <a:cubicBezTo>
                    <a:pt x="266068" y="291920"/>
                    <a:pt x="327884" y="253741"/>
                    <a:pt x="441260" y="174920"/>
                  </a:cubicBezTo>
                  <a:lnTo>
                    <a:pt x="389649" y="102731"/>
                  </a:lnTo>
                  <a:cubicBezTo>
                    <a:pt x="348535" y="135190"/>
                    <a:pt x="303279" y="160589"/>
                    <a:pt x="253881" y="178929"/>
                  </a:cubicBezTo>
                  <a:cubicBezTo>
                    <a:pt x="208310" y="148637"/>
                    <a:pt x="178356" y="125584"/>
                    <a:pt x="164020" y="109772"/>
                  </a:cubicBezTo>
                  <a:cubicBezTo>
                    <a:pt x="148836" y="94348"/>
                    <a:pt x="136487" y="72265"/>
                    <a:pt x="126973" y="43525"/>
                  </a:cubicBezTo>
                  <a:lnTo>
                    <a:pt x="17464" y="17243"/>
                  </a:lnTo>
                  <a:lnTo>
                    <a:pt x="67" y="66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751AB3-AD04-7376-E17A-4FC0F452BC0A}"/>
                </a:ext>
              </a:extLst>
            </p:cNvPr>
            <p:cNvSpPr/>
            <p:nvPr/>
          </p:nvSpPr>
          <p:spPr>
            <a:xfrm>
              <a:off x="7400546" y="2334891"/>
              <a:ext cx="309344" cy="511514"/>
            </a:xfrm>
            <a:custGeom>
              <a:avLst/>
              <a:gdLst>
                <a:gd name="connsiteX0" fmla="*/ 77888 w 165218"/>
                <a:gd name="connsiteY0" fmla="*/ 336 h 273195"/>
                <a:gd name="connsiteX1" fmla="*/ 46028 w 165218"/>
                <a:gd name="connsiteY1" fmla="*/ 20283 h 273195"/>
                <a:gd name="connsiteX2" fmla="*/ 27996 w 165218"/>
                <a:gd name="connsiteY2" fmla="*/ 80689 h 273195"/>
                <a:gd name="connsiteX3" fmla="*/ 23275 w 165218"/>
                <a:gd name="connsiteY3" fmla="*/ 65006 h 273195"/>
                <a:gd name="connsiteX4" fmla="*/ 11310 w 165218"/>
                <a:gd name="connsiteY4" fmla="*/ 56256 h 273195"/>
                <a:gd name="connsiteX5" fmla="*/ 92 w 165218"/>
                <a:gd name="connsiteY5" fmla="*/ 84774 h 273195"/>
                <a:gd name="connsiteX6" fmla="*/ 5841 w 165218"/>
                <a:gd name="connsiteY6" fmla="*/ 108991 h 273195"/>
                <a:gd name="connsiteX7" fmla="*/ 17616 w 165218"/>
                <a:gd name="connsiteY7" fmla="*/ 114604 h 273195"/>
                <a:gd name="connsiteX8" fmla="*/ 14554 w 165218"/>
                <a:gd name="connsiteY8" fmla="*/ 186009 h 273195"/>
                <a:gd name="connsiteX9" fmla="*/ 42805 w 165218"/>
                <a:gd name="connsiteY9" fmla="*/ 255533 h 273195"/>
                <a:gd name="connsiteX10" fmla="*/ 83522 w 165218"/>
                <a:gd name="connsiteY10" fmla="*/ 273195 h 273195"/>
                <a:gd name="connsiteX11" fmla="*/ 102396 w 165218"/>
                <a:gd name="connsiteY11" fmla="*/ 247126 h 273195"/>
                <a:gd name="connsiteX12" fmla="*/ 122616 w 165218"/>
                <a:gd name="connsiteY12" fmla="*/ 204609 h 273195"/>
                <a:gd name="connsiteX13" fmla="*/ 120458 w 165218"/>
                <a:gd name="connsiteY13" fmla="*/ 186260 h 273195"/>
                <a:gd name="connsiteX14" fmla="*/ 140862 w 165218"/>
                <a:gd name="connsiteY14" fmla="*/ 150728 h 273195"/>
                <a:gd name="connsiteX15" fmla="*/ 148588 w 165218"/>
                <a:gd name="connsiteY15" fmla="*/ 119871 h 273195"/>
                <a:gd name="connsiteX16" fmla="*/ 160921 w 165218"/>
                <a:gd name="connsiteY16" fmla="*/ 86291 h 273195"/>
                <a:gd name="connsiteX17" fmla="*/ 165206 w 165218"/>
                <a:gd name="connsiteY17" fmla="*/ 53820 h 273195"/>
                <a:gd name="connsiteX18" fmla="*/ 158599 w 165218"/>
                <a:gd name="connsiteY18" fmla="*/ 35641 h 273195"/>
                <a:gd name="connsiteX19" fmla="*/ 151861 w 165218"/>
                <a:gd name="connsiteY19" fmla="*/ 33437 h 273195"/>
                <a:gd name="connsiteX20" fmla="*/ 132066 w 165218"/>
                <a:gd name="connsiteY20" fmla="*/ 31521 h 273195"/>
                <a:gd name="connsiteX21" fmla="*/ 123327 w 165218"/>
                <a:gd name="connsiteY21" fmla="*/ 28874 h 273195"/>
                <a:gd name="connsiteX22" fmla="*/ 113075 w 165218"/>
                <a:gd name="connsiteY22" fmla="*/ 22954 h 273195"/>
                <a:gd name="connsiteX23" fmla="*/ 89359 w 165218"/>
                <a:gd name="connsiteY23" fmla="*/ 5340 h 273195"/>
                <a:gd name="connsiteX24" fmla="*/ 77922 w 165218"/>
                <a:gd name="connsiteY24" fmla="*/ 343 h 27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5218" h="273195">
                  <a:moveTo>
                    <a:pt x="77888" y="336"/>
                  </a:moveTo>
                  <a:cubicBezTo>
                    <a:pt x="66472" y="-1628"/>
                    <a:pt x="55852" y="5021"/>
                    <a:pt x="46028" y="20283"/>
                  </a:cubicBezTo>
                  <a:cubicBezTo>
                    <a:pt x="38489" y="31743"/>
                    <a:pt x="32478" y="51878"/>
                    <a:pt x="27996" y="80689"/>
                  </a:cubicBezTo>
                  <a:cubicBezTo>
                    <a:pt x="26947" y="72982"/>
                    <a:pt x="25373" y="67755"/>
                    <a:pt x="23275" y="65006"/>
                  </a:cubicBezTo>
                  <a:cubicBezTo>
                    <a:pt x="21265" y="62040"/>
                    <a:pt x="17277" y="59124"/>
                    <a:pt x="11310" y="56256"/>
                  </a:cubicBezTo>
                  <a:cubicBezTo>
                    <a:pt x="3090" y="65652"/>
                    <a:pt x="-649" y="75158"/>
                    <a:pt x="92" y="84774"/>
                  </a:cubicBezTo>
                  <a:cubicBezTo>
                    <a:pt x="632" y="94978"/>
                    <a:pt x="2549" y="103051"/>
                    <a:pt x="5841" y="108991"/>
                  </a:cubicBezTo>
                  <a:cubicBezTo>
                    <a:pt x="7847" y="112979"/>
                    <a:pt x="11772" y="114850"/>
                    <a:pt x="17616" y="114604"/>
                  </a:cubicBezTo>
                  <a:lnTo>
                    <a:pt x="14554" y="186009"/>
                  </a:lnTo>
                  <a:lnTo>
                    <a:pt x="42805" y="255533"/>
                  </a:lnTo>
                  <a:lnTo>
                    <a:pt x="83522" y="273195"/>
                  </a:lnTo>
                  <a:lnTo>
                    <a:pt x="102396" y="247126"/>
                  </a:lnTo>
                  <a:lnTo>
                    <a:pt x="122616" y="204609"/>
                  </a:lnTo>
                  <a:lnTo>
                    <a:pt x="120458" y="186260"/>
                  </a:lnTo>
                  <a:cubicBezTo>
                    <a:pt x="131381" y="171234"/>
                    <a:pt x="138182" y="159390"/>
                    <a:pt x="140862" y="150728"/>
                  </a:cubicBezTo>
                  <a:cubicBezTo>
                    <a:pt x="141489" y="149961"/>
                    <a:pt x="144065" y="139676"/>
                    <a:pt x="148588" y="119871"/>
                  </a:cubicBezTo>
                  <a:cubicBezTo>
                    <a:pt x="156020" y="102301"/>
                    <a:pt x="160131" y="91107"/>
                    <a:pt x="160921" y="86291"/>
                  </a:cubicBezTo>
                  <a:cubicBezTo>
                    <a:pt x="163942" y="73778"/>
                    <a:pt x="165371" y="62954"/>
                    <a:pt x="165206" y="53820"/>
                  </a:cubicBezTo>
                  <a:cubicBezTo>
                    <a:pt x="164979" y="43979"/>
                    <a:pt x="162777" y="37919"/>
                    <a:pt x="158599" y="35641"/>
                  </a:cubicBezTo>
                  <a:cubicBezTo>
                    <a:pt x="157015" y="34622"/>
                    <a:pt x="154770" y="33887"/>
                    <a:pt x="151861" y="33437"/>
                  </a:cubicBezTo>
                  <a:cubicBezTo>
                    <a:pt x="139956" y="32613"/>
                    <a:pt x="133358" y="31975"/>
                    <a:pt x="132066" y="31521"/>
                  </a:cubicBezTo>
                  <a:cubicBezTo>
                    <a:pt x="128897" y="30916"/>
                    <a:pt x="125984" y="30033"/>
                    <a:pt x="123327" y="28874"/>
                  </a:cubicBezTo>
                  <a:cubicBezTo>
                    <a:pt x="120444" y="27651"/>
                    <a:pt x="117027" y="25678"/>
                    <a:pt x="113075" y="22954"/>
                  </a:cubicBezTo>
                  <a:lnTo>
                    <a:pt x="89359" y="5340"/>
                  </a:lnTo>
                  <a:cubicBezTo>
                    <a:pt x="85231" y="2710"/>
                    <a:pt x="81419" y="1045"/>
                    <a:pt x="77922" y="343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8CD6C0A-76C6-6C7C-74B4-E46EA776DABF}"/>
                </a:ext>
              </a:extLst>
            </p:cNvPr>
            <p:cNvSpPr/>
            <p:nvPr/>
          </p:nvSpPr>
          <p:spPr>
            <a:xfrm>
              <a:off x="7432449" y="2618643"/>
              <a:ext cx="188198" cy="222943"/>
            </a:xfrm>
            <a:custGeom>
              <a:avLst/>
              <a:gdLst>
                <a:gd name="connsiteX0" fmla="*/ 0 w 100515"/>
                <a:gd name="connsiteY0" fmla="*/ 0 h 119072"/>
                <a:gd name="connsiteX1" fmla="*/ 59523 w 100515"/>
                <a:gd name="connsiteY1" fmla="*/ 119073 h 119072"/>
                <a:gd name="connsiteX2" fmla="*/ 100516 w 100515"/>
                <a:gd name="connsiteY2" fmla="*/ 36733 h 119072"/>
                <a:gd name="connsiteX3" fmla="*/ 74964 w 100515"/>
                <a:gd name="connsiteY3" fmla="*/ 51651 h 119072"/>
                <a:gd name="connsiteX4" fmla="*/ 44297 w 100515"/>
                <a:gd name="connsiteY4" fmla="*/ 50726 h 119072"/>
                <a:gd name="connsiteX5" fmla="*/ 23555 w 100515"/>
                <a:gd name="connsiteY5" fmla="*/ 34938 h 119072"/>
                <a:gd name="connsiteX6" fmla="*/ 140 w 100515"/>
                <a:gd name="connsiteY6" fmla="*/ 233 h 11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515" h="119072">
                  <a:moveTo>
                    <a:pt x="0" y="0"/>
                  </a:moveTo>
                  <a:lnTo>
                    <a:pt x="59523" y="119073"/>
                  </a:lnTo>
                  <a:lnTo>
                    <a:pt x="100516" y="36733"/>
                  </a:lnTo>
                  <a:cubicBezTo>
                    <a:pt x="92237" y="44547"/>
                    <a:pt x="83720" y="49520"/>
                    <a:pt x="74964" y="51651"/>
                  </a:cubicBezTo>
                  <a:cubicBezTo>
                    <a:pt x="63871" y="54501"/>
                    <a:pt x="53649" y="54193"/>
                    <a:pt x="44297" y="50726"/>
                  </a:cubicBezTo>
                  <a:cubicBezTo>
                    <a:pt x="37295" y="48189"/>
                    <a:pt x="30381" y="42926"/>
                    <a:pt x="23555" y="34938"/>
                  </a:cubicBezTo>
                  <a:cubicBezTo>
                    <a:pt x="17643" y="28159"/>
                    <a:pt x="9838" y="16591"/>
                    <a:pt x="140" y="233"/>
                  </a:cubicBezTo>
                  <a:close/>
                </a:path>
              </a:pathLst>
            </a:custGeom>
            <a:solidFill>
              <a:srgbClr val="FA5422">
                <a:alpha val="2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B4D1FD7-1984-88AE-CBFE-ADE96BE15864}"/>
                </a:ext>
              </a:extLst>
            </p:cNvPr>
            <p:cNvSpPr/>
            <p:nvPr/>
          </p:nvSpPr>
          <p:spPr>
            <a:xfrm>
              <a:off x="7171639" y="3616468"/>
              <a:ext cx="129446" cy="111138"/>
            </a:xfrm>
            <a:custGeom>
              <a:avLst/>
              <a:gdLst>
                <a:gd name="connsiteX0" fmla="*/ 49880 w 69136"/>
                <a:gd name="connsiteY0" fmla="*/ 0 h 59358"/>
                <a:gd name="connsiteX1" fmla="*/ 0 w 69136"/>
                <a:gd name="connsiteY1" fmla="*/ 37607 h 59358"/>
                <a:gd name="connsiteX2" fmla="*/ 10964 w 69136"/>
                <a:gd name="connsiteY2" fmla="*/ 53886 h 59358"/>
                <a:gd name="connsiteX3" fmla="*/ 31531 w 69136"/>
                <a:gd name="connsiteY3" fmla="*/ 56267 h 59358"/>
                <a:gd name="connsiteX4" fmla="*/ 69137 w 69136"/>
                <a:gd name="connsiteY4" fmla="*/ 19893 h 59358"/>
                <a:gd name="connsiteX5" fmla="*/ 49894 w 69136"/>
                <a:gd name="connsiteY5" fmla="*/ 14 h 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36" h="59358">
                  <a:moveTo>
                    <a:pt x="49880" y="0"/>
                  </a:moveTo>
                  <a:lnTo>
                    <a:pt x="0" y="37607"/>
                  </a:lnTo>
                  <a:cubicBezTo>
                    <a:pt x="4275" y="45399"/>
                    <a:pt x="7930" y="50825"/>
                    <a:pt x="10964" y="53886"/>
                  </a:cubicBezTo>
                  <a:cubicBezTo>
                    <a:pt x="16961" y="60277"/>
                    <a:pt x="23816" y="61070"/>
                    <a:pt x="31531" y="56267"/>
                  </a:cubicBezTo>
                  <a:cubicBezTo>
                    <a:pt x="38844" y="52380"/>
                    <a:pt x="51379" y="40255"/>
                    <a:pt x="69137" y="19893"/>
                  </a:cubicBezTo>
                  <a:lnTo>
                    <a:pt x="49894" y="14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FD80229-770D-4026-953B-12A0DD2A6828}"/>
                </a:ext>
              </a:extLst>
            </p:cNvPr>
            <p:cNvSpPr/>
            <p:nvPr/>
          </p:nvSpPr>
          <p:spPr>
            <a:xfrm>
              <a:off x="7224096" y="3651394"/>
              <a:ext cx="201252" cy="181877"/>
            </a:xfrm>
            <a:custGeom>
              <a:avLst/>
              <a:gdLst>
                <a:gd name="connsiteX0" fmla="*/ 69194 w 107487"/>
                <a:gd name="connsiteY0" fmla="*/ 223 h 97139"/>
                <a:gd name="connsiteX1" fmla="*/ 39762 w 107487"/>
                <a:gd name="connsiteY1" fmla="*/ 694 h 97139"/>
                <a:gd name="connsiteX2" fmla="*/ 0 w 107487"/>
                <a:gd name="connsiteY2" fmla="*/ 40595 h 97139"/>
                <a:gd name="connsiteX3" fmla="*/ 34873 w 107487"/>
                <a:gd name="connsiteY3" fmla="*/ 97139 h 97139"/>
                <a:gd name="connsiteX4" fmla="*/ 67521 w 107487"/>
                <a:gd name="connsiteY4" fmla="*/ 30226 h 97139"/>
                <a:gd name="connsiteX5" fmla="*/ 74614 w 107487"/>
                <a:gd name="connsiteY5" fmla="*/ 20874 h 97139"/>
                <a:gd name="connsiteX6" fmla="*/ 107167 w 107487"/>
                <a:gd name="connsiteY6" fmla="*/ 11320 h 97139"/>
                <a:gd name="connsiteX7" fmla="*/ 100308 w 107487"/>
                <a:gd name="connsiteY7" fmla="*/ 3579 h 97139"/>
                <a:gd name="connsiteX8" fmla="*/ 69396 w 107487"/>
                <a:gd name="connsiteY8" fmla="*/ 227 h 9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487" h="97139">
                  <a:moveTo>
                    <a:pt x="69194" y="223"/>
                  </a:moveTo>
                  <a:cubicBezTo>
                    <a:pt x="53068" y="-188"/>
                    <a:pt x="43258" y="-31"/>
                    <a:pt x="39762" y="694"/>
                  </a:cubicBezTo>
                  <a:lnTo>
                    <a:pt x="0" y="40595"/>
                  </a:lnTo>
                  <a:lnTo>
                    <a:pt x="34873" y="97139"/>
                  </a:lnTo>
                  <a:cubicBezTo>
                    <a:pt x="46474" y="76361"/>
                    <a:pt x="57357" y="54056"/>
                    <a:pt x="67521" y="30226"/>
                  </a:cubicBezTo>
                  <a:lnTo>
                    <a:pt x="74614" y="20874"/>
                  </a:lnTo>
                  <a:cubicBezTo>
                    <a:pt x="91782" y="22874"/>
                    <a:pt x="102633" y="19690"/>
                    <a:pt x="107167" y="11320"/>
                  </a:cubicBezTo>
                  <a:cubicBezTo>
                    <a:pt x="108393" y="7901"/>
                    <a:pt x="106107" y="5320"/>
                    <a:pt x="100308" y="3579"/>
                  </a:cubicBezTo>
                  <a:cubicBezTo>
                    <a:pt x="94094" y="1792"/>
                    <a:pt x="83790" y="675"/>
                    <a:pt x="69396" y="227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DB346A-A58E-F262-241C-7FE7E5440D8E}"/>
                </a:ext>
              </a:extLst>
            </p:cNvPr>
            <p:cNvSpPr/>
            <p:nvPr/>
          </p:nvSpPr>
          <p:spPr>
            <a:xfrm>
              <a:off x="7415448" y="2770499"/>
              <a:ext cx="245632" cy="817039"/>
            </a:xfrm>
            <a:custGeom>
              <a:avLst/>
              <a:gdLst>
                <a:gd name="connsiteX0" fmla="*/ 15146 w 131190"/>
                <a:gd name="connsiteY0" fmla="*/ 9975 h 436373"/>
                <a:gd name="connsiteX1" fmla="*/ 0 w 131190"/>
                <a:gd name="connsiteY1" fmla="*/ 21224 h 436373"/>
                <a:gd name="connsiteX2" fmla="*/ 41062 w 131190"/>
                <a:gd name="connsiteY2" fmla="*/ 30412 h 436373"/>
                <a:gd name="connsiteX3" fmla="*/ 15148 w 131190"/>
                <a:gd name="connsiteY3" fmla="*/ 9976 h 436373"/>
                <a:gd name="connsiteX4" fmla="*/ 15146 w 131190"/>
                <a:gd name="connsiteY4" fmla="*/ 9975 h 436373"/>
                <a:gd name="connsiteX5" fmla="*/ 120387 w 131190"/>
                <a:gd name="connsiteY5" fmla="*/ 0 h 436373"/>
                <a:gd name="connsiteX6" fmla="*/ 89818 w 131190"/>
                <a:gd name="connsiteY6" fmla="*/ 31133 h 436373"/>
                <a:gd name="connsiteX7" fmla="*/ 131191 w 131190"/>
                <a:gd name="connsiteY7" fmla="*/ 10036 h 436373"/>
                <a:gd name="connsiteX8" fmla="*/ 120410 w 131190"/>
                <a:gd name="connsiteY8" fmla="*/ 22 h 436373"/>
                <a:gd name="connsiteX9" fmla="*/ 120387 w 131190"/>
                <a:gd name="connsiteY9" fmla="*/ 0 h 436373"/>
                <a:gd name="connsiteX10" fmla="*/ 71361 w 131190"/>
                <a:gd name="connsiteY10" fmla="*/ 43138 h 436373"/>
                <a:gd name="connsiteX11" fmla="*/ 108428 w 131190"/>
                <a:gd name="connsiteY11" fmla="*/ 436373 h 436373"/>
                <a:gd name="connsiteX12" fmla="*/ 93150 w 131190"/>
                <a:gd name="connsiteY12" fmla="*/ 240936 h 436373"/>
                <a:gd name="connsiteX13" fmla="*/ 71383 w 131190"/>
                <a:gd name="connsiteY13" fmla="*/ 43300 h 436373"/>
                <a:gd name="connsiteX14" fmla="*/ 71361 w 131190"/>
                <a:gd name="connsiteY14" fmla="*/ 43138 h 43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90" h="436373">
                  <a:moveTo>
                    <a:pt x="15146" y="9975"/>
                  </a:moveTo>
                  <a:lnTo>
                    <a:pt x="0" y="21224"/>
                  </a:lnTo>
                  <a:lnTo>
                    <a:pt x="41062" y="30412"/>
                  </a:lnTo>
                  <a:lnTo>
                    <a:pt x="15148" y="9976"/>
                  </a:lnTo>
                  <a:lnTo>
                    <a:pt x="15146" y="9975"/>
                  </a:lnTo>
                  <a:close/>
                  <a:moveTo>
                    <a:pt x="120387" y="0"/>
                  </a:moveTo>
                  <a:lnTo>
                    <a:pt x="89818" y="31133"/>
                  </a:lnTo>
                  <a:lnTo>
                    <a:pt x="131191" y="10036"/>
                  </a:lnTo>
                  <a:lnTo>
                    <a:pt x="120410" y="22"/>
                  </a:lnTo>
                  <a:lnTo>
                    <a:pt x="120387" y="0"/>
                  </a:lnTo>
                  <a:close/>
                  <a:moveTo>
                    <a:pt x="71361" y="43138"/>
                  </a:moveTo>
                  <a:lnTo>
                    <a:pt x="108428" y="436373"/>
                  </a:lnTo>
                  <a:cubicBezTo>
                    <a:pt x="106803" y="396934"/>
                    <a:pt x="101710" y="331788"/>
                    <a:pt x="93150" y="240936"/>
                  </a:cubicBezTo>
                  <a:cubicBezTo>
                    <a:pt x="86406" y="168441"/>
                    <a:pt x="79151" y="102563"/>
                    <a:pt x="71383" y="43300"/>
                  </a:cubicBezTo>
                  <a:lnTo>
                    <a:pt x="71361" y="43138"/>
                  </a:lnTo>
                  <a:close/>
                </a:path>
              </a:pathLst>
            </a:custGeom>
            <a:solidFill>
              <a:srgbClr val="000000">
                <a:alpha val="4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597BE4-3878-CE17-FFCB-73554487D117}"/>
                </a:ext>
              </a:extLst>
            </p:cNvPr>
            <p:cNvSpPr/>
            <p:nvPr/>
          </p:nvSpPr>
          <p:spPr>
            <a:xfrm>
              <a:off x="8880176" y="2488442"/>
              <a:ext cx="1443837" cy="2338763"/>
            </a:xfrm>
            <a:custGeom>
              <a:avLst/>
              <a:gdLst>
                <a:gd name="connsiteX0" fmla="*/ 770286 w 771140"/>
                <a:gd name="connsiteY0" fmla="*/ 0 h 1249112"/>
                <a:gd name="connsiteX1" fmla="*/ 771141 w 771140"/>
                <a:gd name="connsiteY1" fmla="*/ 1248582 h 1249112"/>
                <a:gd name="connsiteX2" fmla="*/ 855 w 771140"/>
                <a:gd name="connsiteY2" fmla="*/ 1249112 h 1249112"/>
                <a:gd name="connsiteX3" fmla="*/ 0 w 771140"/>
                <a:gd name="connsiteY3" fmla="*/ 526 h 12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40" h="1249112">
                  <a:moveTo>
                    <a:pt x="770286" y="0"/>
                  </a:moveTo>
                  <a:lnTo>
                    <a:pt x="771141" y="1248582"/>
                  </a:lnTo>
                  <a:lnTo>
                    <a:pt x="855" y="1249112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B4D9A7-95DF-464C-0173-4F3FE7C9B39C}"/>
                </a:ext>
              </a:extLst>
            </p:cNvPr>
            <p:cNvSpPr/>
            <p:nvPr/>
          </p:nvSpPr>
          <p:spPr>
            <a:xfrm>
              <a:off x="8783241" y="2251295"/>
              <a:ext cx="1637972" cy="3036092"/>
            </a:xfrm>
            <a:custGeom>
              <a:avLst/>
              <a:gdLst>
                <a:gd name="connsiteX0" fmla="*/ 822913 w 874826"/>
                <a:gd name="connsiteY0" fmla="*/ 1375240 h 1621549"/>
                <a:gd name="connsiteX1" fmla="*/ 52627 w 874826"/>
                <a:gd name="connsiteY1" fmla="*/ 1375770 h 1621549"/>
                <a:gd name="connsiteX2" fmla="*/ 51772 w 874826"/>
                <a:gd name="connsiteY2" fmla="*/ 127184 h 1621549"/>
                <a:gd name="connsiteX3" fmla="*/ 822059 w 874826"/>
                <a:gd name="connsiteY3" fmla="*/ 126661 h 1621549"/>
                <a:gd name="connsiteX4" fmla="*/ 822913 w 874826"/>
                <a:gd name="connsiteY4" fmla="*/ 1375240 h 1621549"/>
                <a:gd name="connsiteX5" fmla="*/ 377917 w 874826"/>
                <a:gd name="connsiteY5" fmla="*/ 1502325 h 1621549"/>
                <a:gd name="connsiteX6" fmla="*/ 439455 w 874826"/>
                <a:gd name="connsiteY6" fmla="*/ 1440110 h 1621549"/>
                <a:gd name="connsiteX7" fmla="*/ 501078 w 874826"/>
                <a:gd name="connsiteY7" fmla="*/ 1502243 h 1621549"/>
                <a:gd name="connsiteX8" fmla="*/ 439540 w 874826"/>
                <a:gd name="connsiteY8" fmla="*/ 1564496 h 1621549"/>
                <a:gd name="connsiteX9" fmla="*/ 377917 w 874826"/>
                <a:gd name="connsiteY9" fmla="*/ 1502325 h 1621549"/>
                <a:gd name="connsiteX10" fmla="*/ 874721 w 874826"/>
                <a:gd name="connsiteY10" fmla="*/ 1558416 h 1621549"/>
                <a:gd name="connsiteX11" fmla="*/ 874826 w 874826"/>
                <a:gd name="connsiteY11" fmla="*/ 1558420 h 1621549"/>
                <a:gd name="connsiteX12" fmla="*/ 873802 w 874826"/>
                <a:gd name="connsiteY12" fmla="*/ 62086 h 1621549"/>
                <a:gd name="connsiteX13" fmla="*/ 873802 w 874826"/>
                <a:gd name="connsiteY13" fmla="*/ 62075 h 1621549"/>
                <a:gd name="connsiteX14" fmla="*/ 873802 w 874826"/>
                <a:gd name="connsiteY14" fmla="*/ 61772 h 1621549"/>
                <a:gd name="connsiteX15" fmla="*/ 873778 w 874826"/>
                <a:gd name="connsiteY15" fmla="*/ 61776 h 1621549"/>
                <a:gd name="connsiteX16" fmla="*/ 811632 w 874826"/>
                <a:gd name="connsiteY16" fmla="*/ 0 h 1621549"/>
                <a:gd name="connsiteX17" fmla="*/ 810968 w 874826"/>
                <a:gd name="connsiteY17" fmla="*/ 24 h 1621549"/>
                <a:gd name="connsiteX18" fmla="*/ 810968 w 874826"/>
                <a:gd name="connsiteY18" fmla="*/ 1 h 1621549"/>
                <a:gd name="connsiteX19" fmla="*/ 671416 w 874826"/>
                <a:gd name="connsiteY19" fmla="*/ 100 h 1621549"/>
                <a:gd name="connsiteX20" fmla="*/ 264288 w 874826"/>
                <a:gd name="connsiteY20" fmla="*/ 376 h 1621549"/>
                <a:gd name="connsiteX21" fmla="*/ 62027 w 874826"/>
                <a:gd name="connsiteY21" fmla="*/ 515 h 1621549"/>
                <a:gd name="connsiteX22" fmla="*/ 11 w 874826"/>
                <a:gd name="connsiteY22" fmla="*/ 62369 h 1621549"/>
                <a:gd name="connsiteX23" fmla="*/ 0 w 874826"/>
                <a:gd name="connsiteY23" fmla="*/ 62373 h 1621549"/>
                <a:gd name="connsiteX24" fmla="*/ 1025 w 874826"/>
                <a:gd name="connsiteY24" fmla="*/ 1558999 h 1621549"/>
                <a:gd name="connsiteX25" fmla="*/ 1117 w 874826"/>
                <a:gd name="connsiteY25" fmla="*/ 1559003 h 1621549"/>
                <a:gd name="connsiteX26" fmla="*/ 1026 w 874826"/>
                <a:gd name="connsiteY26" fmla="*/ 1560967 h 1621549"/>
                <a:gd name="connsiteX27" fmla="*/ 63928 w 874826"/>
                <a:gd name="connsiteY27" fmla="*/ 1621550 h 1621549"/>
                <a:gd name="connsiteX28" fmla="*/ 65452 w 874826"/>
                <a:gd name="connsiteY28" fmla="*/ 1621467 h 1621549"/>
                <a:gd name="connsiteX29" fmla="*/ 65452 w 874826"/>
                <a:gd name="connsiteY29" fmla="*/ 1621548 h 1621549"/>
                <a:gd name="connsiteX30" fmla="*/ 813590 w 874826"/>
                <a:gd name="connsiteY30" fmla="*/ 1621043 h 1621549"/>
                <a:gd name="connsiteX31" fmla="*/ 813589 w 874826"/>
                <a:gd name="connsiteY31" fmla="*/ 1621039 h 1621549"/>
                <a:gd name="connsiteX32" fmla="*/ 874815 w 874826"/>
                <a:gd name="connsiteY32" fmla="*/ 1560370 h 1621549"/>
                <a:gd name="connsiteX33" fmla="*/ 874721 w 874826"/>
                <a:gd name="connsiteY33" fmla="*/ 1558416 h 16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4826" h="1621549">
                  <a:moveTo>
                    <a:pt x="822913" y="1375240"/>
                  </a:moveTo>
                  <a:lnTo>
                    <a:pt x="52627" y="1375770"/>
                  </a:lnTo>
                  <a:lnTo>
                    <a:pt x="51772" y="127184"/>
                  </a:lnTo>
                  <a:lnTo>
                    <a:pt x="822059" y="126661"/>
                  </a:lnTo>
                  <a:lnTo>
                    <a:pt x="822913" y="1375240"/>
                  </a:lnTo>
                  <a:close/>
                  <a:moveTo>
                    <a:pt x="377917" y="1502325"/>
                  </a:moveTo>
                  <a:cubicBezTo>
                    <a:pt x="377894" y="1467997"/>
                    <a:pt x="405443" y="1440132"/>
                    <a:pt x="439455" y="1440110"/>
                  </a:cubicBezTo>
                  <a:cubicBezTo>
                    <a:pt x="473479" y="1440087"/>
                    <a:pt x="501055" y="1467913"/>
                    <a:pt x="501078" y="1502243"/>
                  </a:cubicBezTo>
                  <a:cubicBezTo>
                    <a:pt x="501102" y="1536557"/>
                    <a:pt x="473564" y="1564470"/>
                    <a:pt x="439540" y="1564496"/>
                  </a:cubicBezTo>
                  <a:cubicBezTo>
                    <a:pt x="405529" y="1564471"/>
                    <a:pt x="377940" y="1536641"/>
                    <a:pt x="377917" y="1502325"/>
                  </a:cubicBezTo>
                  <a:moveTo>
                    <a:pt x="874721" y="1558416"/>
                  </a:moveTo>
                  <a:lnTo>
                    <a:pt x="874826" y="1558420"/>
                  </a:lnTo>
                  <a:lnTo>
                    <a:pt x="873802" y="62086"/>
                  </a:lnTo>
                  <a:lnTo>
                    <a:pt x="873802" y="62075"/>
                  </a:lnTo>
                  <a:lnTo>
                    <a:pt x="873802" y="61772"/>
                  </a:lnTo>
                  <a:lnTo>
                    <a:pt x="873778" y="61776"/>
                  </a:lnTo>
                  <a:cubicBezTo>
                    <a:pt x="873592" y="27608"/>
                    <a:pt x="845854" y="-24"/>
                    <a:pt x="811632" y="0"/>
                  </a:cubicBezTo>
                  <a:cubicBezTo>
                    <a:pt x="811387" y="0"/>
                    <a:pt x="811189" y="24"/>
                    <a:pt x="810968" y="24"/>
                  </a:cubicBezTo>
                  <a:lnTo>
                    <a:pt x="810968" y="1"/>
                  </a:lnTo>
                  <a:lnTo>
                    <a:pt x="671416" y="100"/>
                  </a:lnTo>
                  <a:lnTo>
                    <a:pt x="264288" y="376"/>
                  </a:lnTo>
                  <a:lnTo>
                    <a:pt x="62027" y="515"/>
                  </a:lnTo>
                  <a:cubicBezTo>
                    <a:pt x="27851" y="559"/>
                    <a:pt x="174" y="28228"/>
                    <a:pt x="11" y="62369"/>
                  </a:cubicBezTo>
                  <a:lnTo>
                    <a:pt x="0" y="62373"/>
                  </a:lnTo>
                  <a:lnTo>
                    <a:pt x="1025" y="1558999"/>
                  </a:lnTo>
                  <a:lnTo>
                    <a:pt x="1117" y="1559003"/>
                  </a:lnTo>
                  <a:cubicBezTo>
                    <a:pt x="1095" y="1559650"/>
                    <a:pt x="1026" y="1560291"/>
                    <a:pt x="1026" y="1560967"/>
                  </a:cubicBezTo>
                  <a:cubicBezTo>
                    <a:pt x="1049" y="1594444"/>
                    <a:pt x="29206" y="1621574"/>
                    <a:pt x="63928" y="1621550"/>
                  </a:cubicBezTo>
                  <a:cubicBezTo>
                    <a:pt x="64440" y="1621550"/>
                    <a:pt x="64941" y="1621479"/>
                    <a:pt x="65452" y="1621467"/>
                  </a:cubicBezTo>
                  <a:lnTo>
                    <a:pt x="65452" y="1621548"/>
                  </a:lnTo>
                  <a:lnTo>
                    <a:pt x="813590" y="1621043"/>
                  </a:lnTo>
                  <a:lnTo>
                    <a:pt x="813589" y="1621039"/>
                  </a:lnTo>
                  <a:cubicBezTo>
                    <a:pt x="847370" y="1621016"/>
                    <a:pt x="874838" y="1593860"/>
                    <a:pt x="874815" y="1560370"/>
                  </a:cubicBezTo>
                  <a:cubicBezTo>
                    <a:pt x="874827" y="1559707"/>
                    <a:pt x="874746" y="1559056"/>
                    <a:pt x="874721" y="1558416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BB9993-0875-D81D-B9B0-5F0B843B9D3E}"/>
                </a:ext>
              </a:extLst>
            </p:cNvPr>
            <p:cNvSpPr/>
            <p:nvPr/>
          </p:nvSpPr>
          <p:spPr>
            <a:xfrm>
              <a:off x="9490831" y="4947672"/>
              <a:ext cx="230598" cy="232891"/>
            </a:xfrm>
            <a:custGeom>
              <a:avLst/>
              <a:gdLst>
                <a:gd name="connsiteX0" fmla="*/ 61538 w 123160"/>
                <a:gd name="connsiteY0" fmla="*/ 0 h 124385"/>
                <a:gd name="connsiteX1" fmla="*/ 123161 w 123160"/>
                <a:gd name="connsiteY1" fmla="*/ 62133 h 124385"/>
                <a:gd name="connsiteX2" fmla="*/ 61623 w 123160"/>
                <a:gd name="connsiteY2" fmla="*/ 124386 h 124385"/>
                <a:gd name="connsiteX3" fmla="*/ 0 w 123160"/>
                <a:gd name="connsiteY3" fmla="*/ 62216 h 124385"/>
                <a:gd name="connsiteX4" fmla="*/ 61538 w 123160"/>
                <a:gd name="connsiteY4" fmla="*/ 0 h 12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60" h="124385">
                  <a:moveTo>
                    <a:pt x="61538" y="0"/>
                  </a:moveTo>
                  <a:cubicBezTo>
                    <a:pt x="95561" y="-23"/>
                    <a:pt x="123137" y="27804"/>
                    <a:pt x="123161" y="62133"/>
                  </a:cubicBezTo>
                  <a:cubicBezTo>
                    <a:pt x="123185" y="96447"/>
                    <a:pt x="95647" y="124360"/>
                    <a:pt x="61623" y="124386"/>
                  </a:cubicBezTo>
                  <a:cubicBezTo>
                    <a:pt x="27612" y="124361"/>
                    <a:pt x="23" y="96531"/>
                    <a:pt x="0" y="62216"/>
                  </a:cubicBezTo>
                  <a:cubicBezTo>
                    <a:pt x="-24" y="27887"/>
                    <a:pt x="27525" y="22"/>
                    <a:pt x="61538" y="0"/>
                  </a:cubicBezTo>
                  <a:close/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9561AD-4593-13F7-FB5C-543238D2BF0D}"/>
                </a:ext>
              </a:extLst>
            </p:cNvPr>
            <p:cNvSpPr/>
            <p:nvPr/>
          </p:nvSpPr>
          <p:spPr>
            <a:xfrm>
              <a:off x="10743713" y="2459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0 h 1"/>
                <a:gd name="connsiteX3" fmla="*/ 0 w 3392"/>
                <a:gd name="connsiteY3" fmla="*/ 0 h 1"/>
                <a:gd name="connsiteX4" fmla="*/ 0 w 3392"/>
                <a:gd name="connsiteY4" fmla="*/ 1 h 1"/>
                <a:gd name="connsiteX5" fmla="*/ 0 w 3392"/>
                <a:gd name="connsiteY5" fmla="*/ 0 h 1"/>
                <a:gd name="connsiteX6" fmla="*/ 0 w 3392"/>
                <a:gd name="connsiteY6" fmla="*/ 0 h 1"/>
                <a:gd name="connsiteX7" fmla="*/ 0 w 3392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EDF2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4C1140B-BB7E-FA5C-C095-6460B51A0CCB}"/>
                </a:ext>
              </a:extLst>
            </p:cNvPr>
            <p:cNvSpPr/>
            <p:nvPr/>
          </p:nvSpPr>
          <p:spPr>
            <a:xfrm>
              <a:off x="10707712" y="3792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2 h 1"/>
                <a:gd name="connsiteX3" fmla="*/ 0 w 3392"/>
                <a:gd name="connsiteY3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B0C990-D059-A844-0167-12F66B6039E9}"/>
                </a:ext>
              </a:extLst>
            </p:cNvPr>
            <p:cNvSpPr/>
            <p:nvPr/>
          </p:nvSpPr>
          <p:spPr>
            <a:xfrm>
              <a:off x="9228147" y="3789118"/>
              <a:ext cx="274573" cy="418332"/>
            </a:xfrm>
            <a:custGeom>
              <a:avLst/>
              <a:gdLst>
                <a:gd name="connsiteX0" fmla="*/ 141014 w 146647"/>
                <a:gd name="connsiteY0" fmla="*/ 94300 h 223427"/>
                <a:gd name="connsiteX1" fmla="*/ 144236 w 146647"/>
                <a:gd name="connsiteY1" fmla="*/ 109448 h 223427"/>
                <a:gd name="connsiteX2" fmla="*/ 137097 w 146647"/>
                <a:gd name="connsiteY2" fmla="*/ 188480 h 223427"/>
                <a:gd name="connsiteX3" fmla="*/ 92208 w 146647"/>
                <a:gd name="connsiteY3" fmla="*/ 223428 h 223427"/>
                <a:gd name="connsiteX4" fmla="*/ 37082 w 146647"/>
                <a:gd name="connsiteY4" fmla="*/ 192845 h 223427"/>
                <a:gd name="connsiteX5" fmla="*/ 22025 w 146647"/>
                <a:gd name="connsiteY5" fmla="*/ 170592 h 223427"/>
                <a:gd name="connsiteX6" fmla="*/ 15634 w 146647"/>
                <a:gd name="connsiteY6" fmla="*/ 157706 h 223427"/>
                <a:gd name="connsiteX7" fmla="*/ 5696 w 146647"/>
                <a:gd name="connsiteY7" fmla="*/ 128961 h 223427"/>
                <a:gd name="connsiteX8" fmla="*/ 5507 w 146647"/>
                <a:gd name="connsiteY8" fmla="*/ 45784 h 223427"/>
                <a:gd name="connsiteX9" fmla="*/ 45062 w 146647"/>
                <a:gd name="connsiteY9" fmla="*/ 1176 h 223427"/>
                <a:gd name="connsiteX10" fmla="*/ 101192 w 146647"/>
                <a:gd name="connsiteY10" fmla="*/ 21274 h 223427"/>
                <a:gd name="connsiteX11" fmla="*/ 141014 w 146647"/>
                <a:gd name="connsiteY11" fmla="*/ 94300 h 2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647" h="223427">
                  <a:moveTo>
                    <a:pt x="141014" y="94300"/>
                  </a:moveTo>
                  <a:lnTo>
                    <a:pt x="144236" y="109448"/>
                  </a:lnTo>
                  <a:cubicBezTo>
                    <a:pt x="149043" y="140393"/>
                    <a:pt x="146664" y="166737"/>
                    <a:pt x="137097" y="188480"/>
                  </a:cubicBezTo>
                  <a:cubicBezTo>
                    <a:pt x="127429" y="210233"/>
                    <a:pt x="112466" y="221882"/>
                    <a:pt x="92208" y="223428"/>
                  </a:cubicBezTo>
                  <a:cubicBezTo>
                    <a:pt x="72487" y="223386"/>
                    <a:pt x="54111" y="213191"/>
                    <a:pt x="37082" y="192845"/>
                  </a:cubicBezTo>
                  <a:cubicBezTo>
                    <a:pt x="31609" y="186260"/>
                    <a:pt x="26590" y="178843"/>
                    <a:pt x="22025" y="170592"/>
                  </a:cubicBezTo>
                  <a:lnTo>
                    <a:pt x="15634" y="157706"/>
                  </a:lnTo>
                  <a:cubicBezTo>
                    <a:pt x="11638" y="148735"/>
                    <a:pt x="8326" y="139153"/>
                    <a:pt x="5696" y="128961"/>
                  </a:cubicBezTo>
                  <a:cubicBezTo>
                    <a:pt x="-1835" y="97547"/>
                    <a:pt x="-1898" y="69821"/>
                    <a:pt x="5507" y="45784"/>
                  </a:cubicBezTo>
                  <a:cubicBezTo>
                    <a:pt x="12912" y="21746"/>
                    <a:pt x="26098" y="6876"/>
                    <a:pt x="45062" y="1176"/>
                  </a:cubicBezTo>
                  <a:cubicBezTo>
                    <a:pt x="64432" y="-2943"/>
                    <a:pt x="83143" y="3756"/>
                    <a:pt x="101192" y="21274"/>
                  </a:cubicBezTo>
                  <a:cubicBezTo>
                    <a:pt x="119242" y="38791"/>
                    <a:pt x="132515" y="63133"/>
                    <a:pt x="141014" y="94300"/>
                  </a:cubicBezTo>
                </a:path>
              </a:pathLst>
            </a:custGeom>
            <a:solidFill>
              <a:srgbClr val="FF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512031-2667-BAD1-838B-A7DE065CE992}"/>
                </a:ext>
              </a:extLst>
            </p:cNvPr>
            <p:cNvSpPr/>
            <p:nvPr/>
          </p:nvSpPr>
          <p:spPr>
            <a:xfrm>
              <a:off x="8563788" y="3402071"/>
              <a:ext cx="990137" cy="1230171"/>
            </a:xfrm>
            <a:custGeom>
              <a:avLst/>
              <a:gdLst>
                <a:gd name="connsiteX0" fmla="*/ 373360 w 528823"/>
                <a:gd name="connsiteY0" fmla="*/ 186796 h 657023"/>
                <a:gd name="connsiteX1" fmla="*/ 325512 w 528823"/>
                <a:gd name="connsiteY1" fmla="*/ 0 h 657023"/>
                <a:gd name="connsiteX2" fmla="*/ 281612 w 528823"/>
                <a:gd name="connsiteY2" fmla="*/ 11246 h 657023"/>
                <a:gd name="connsiteX3" fmla="*/ 291452 w 528823"/>
                <a:gd name="connsiteY3" fmla="*/ 49659 h 657023"/>
                <a:gd name="connsiteX4" fmla="*/ 0 w 528823"/>
                <a:gd name="connsiteY4" fmla="*/ 281578 h 657023"/>
                <a:gd name="connsiteX5" fmla="*/ 71300 w 528823"/>
                <a:gd name="connsiteY5" fmla="*/ 559936 h 657023"/>
                <a:gd name="connsiteX6" fmla="*/ 437188 w 528823"/>
                <a:gd name="connsiteY6" fmla="*/ 618612 h 657023"/>
                <a:gd name="connsiteX7" fmla="*/ 447027 w 528823"/>
                <a:gd name="connsiteY7" fmla="*/ 657023 h 657023"/>
                <a:gd name="connsiteX8" fmla="*/ 490928 w 528823"/>
                <a:gd name="connsiteY8" fmla="*/ 645781 h 657023"/>
                <a:gd name="connsiteX9" fmla="*/ 443079 w 528823"/>
                <a:gd name="connsiteY9" fmla="*/ 458980 h 657023"/>
                <a:gd name="connsiteX10" fmla="*/ 524337 w 528823"/>
                <a:gd name="connsiteY10" fmla="*/ 293146 h 657023"/>
                <a:gd name="connsiteX11" fmla="*/ 373360 w 528823"/>
                <a:gd name="connsiteY11" fmla="*/ 186796 h 657023"/>
                <a:gd name="connsiteX12" fmla="*/ 431665 w 528823"/>
                <a:gd name="connsiteY12" fmla="*/ 414419 h 657023"/>
                <a:gd name="connsiteX13" fmla="*/ 384718 w 528823"/>
                <a:gd name="connsiteY13" fmla="*/ 231140 h 657023"/>
                <a:gd name="connsiteX14" fmla="*/ 480437 w 528823"/>
                <a:gd name="connsiteY14" fmla="*/ 304393 h 657023"/>
                <a:gd name="connsiteX15" fmla="*/ 431665 w 528823"/>
                <a:gd name="connsiteY15" fmla="*/ 414419 h 6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8823" h="657023">
                  <a:moveTo>
                    <a:pt x="373360" y="186796"/>
                  </a:moveTo>
                  <a:lnTo>
                    <a:pt x="325512" y="0"/>
                  </a:lnTo>
                  <a:lnTo>
                    <a:pt x="281612" y="11246"/>
                  </a:lnTo>
                  <a:lnTo>
                    <a:pt x="291452" y="49659"/>
                  </a:lnTo>
                  <a:cubicBezTo>
                    <a:pt x="194839" y="208121"/>
                    <a:pt x="73407" y="262728"/>
                    <a:pt x="0" y="281578"/>
                  </a:cubicBezTo>
                  <a:lnTo>
                    <a:pt x="71300" y="559936"/>
                  </a:lnTo>
                  <a:cubicBezTo>
                    <a:pt x="143946" y="539319"/>
                    <a:pt x="276135" y="525875"/>
                    <a:pt x="437188" y="618612"/>
                  </a:cubicBezTo>
                  <a:lnTo>
                    <a:pt x="447027" y="657023"/>
                  </a:lnTo>
                  <a:lnTo>
                    <a:pt x="490928" y="645781"/>
                  </a:lnTo>
                  <a:lnTo>
                    <a:pt x="443079" y="458980"/>
                  </a:lnTo>
                  <a:cubicBezTo>
                    <a:pt x="506289" y="431795"/>
                    <a:pt x="541936" y="361852"/>
                    <a:pt x="524337" y="293146"/>
                  </a:cubicBezTo>
                  <a:cubicBezTo>
                    <a:pt x="506739" y="224438"/>
                    <a:pt x="441855" y="180247"/>
                    <a:pt x="373360" y="186796"/>
                  </a:cubicBezTo>
                  <a:close/>
                  <a:moveTo>
                    <a:pt x="431665" y="414419"/>
                  </a:moveTo>
                  <a:lnTo>
                    <a:pt x="384718" y="231140"/>
                  </a:lnTo>
                  <a:cubicBezTo>
                    <a:pt x="428790" y="230606"/>
                    <a:pt x="469080" y="260054"/>
                    <a:pt x="480437" y="304393"/>
                  </a:cubicBezTo>
                  <a:cubicBezTo>
                    <a:pt x="491795" y="348732"/>
                    <a:pt x="470623" y="393916"/>
                    <a:pt x="431665" y="414419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479626-42D7-B82C-1265-C4B4AD933F44}"/>
                </a:ext>
              </a:extLst>
            </p:cNvPr>
            <p:cNvSpPr/>
            <p:nvPr/>
          </p:nvSpPr>
          <p:spPr>
            <a:xfrm>
              <a:off x="8414063" y="3883102"/>
              <a:ext cx="367033" cy="620245"/>
            </a:xfrm>
            <a:custGeom>
              <a:avLst/>
              <a:gdLst>
                <a:gd name="connsiteX0" fmla="*/ 0 w 196029"/>
                <a:gd name="connsiteY0" fmla="*/ 30476 h 331267"/>
                <a:gd name="connsiteX1" fmla="*/ 59492 w 196029"/>
                <a:gd name="connsiteY1" fmla="*/ 15238 h 331267"/>
                <a:gd name="connsiteX2" fmla="*/ 118984 w 196029"/>
                <a:gd name="connsiteY2" fmla="*/ 0 h 331267"/>
                <a:gd name="connsiteX3" fmla="*/ 196030 w 196029"/>
                <a:gd name="connsiteY3" fmla="*/ 300792 h 331267"/>
                <a:gd name="connsiteX4" fmla="*/ 77047 w 196029"/>
                <a:gd name="connsiteY4" fmla="*/ 331267 h 331267"/>
                <a:gd name="connsiteX5" fmla="*/ 0 w 196029"/>
                <a:gd name="connsiteY5" fmla="*/ 30476 h 33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29" h="331267">
                  <a:moveTo>
                    <a:pt x="0" y="30476"/>
                  </a:moveTo>
                  <a:lnTo>
                    <a:pt x="59492" y="15238"/>
                  </a:lnTo>
                  <a:lnTo>
                    <a:pt x="118984" y="0"/>
                  </a:lnTo>
                  <a:cubicBezTo>
                    <a:pt x="144665" y="100263"/>
                    <a:pt x="170348" y="200527"/>
                    <a:pt x="196030" y="300792"/>
                  </a:cubicBezTo>
                  <a:cubicBezTo>
                    <a:pt x="156369" y="310951"/>
                    <a:pt x="116708" y="321109"/>
                    <a:pt x="77047" y="331267"/>
                  </a:cubicBezTo>
                  <a:cubicBezTo>
                    <a:pt x="51364" y="231004"/>
                    <a:pt x="25682" y="130740"/>
                    <a:pt x="0" y="30476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CF93C3D-1A46-1F85-5BA1-A988A5F8D664}"/>
                </a:ext>
              </a:extLst>
            </p:cNvPr>
            <p:cNvSpPr/>
            <p:nvPr/>
          </p:nvSpPr>
          <p:spPr>
            <a:xfrm>
              <a:off x="7879395" y="3915254"/>
              <a:ext cx="868356" cy="1148636"/>
            </a:xfrm>
            <a:custGeom>
              <a:avLst/>
              <a:gdLst>
                <a:gd name="connsiteX0" fmla="*/ 433337 w 463781"/>
                <a:gd name="connsiteY0" fmla="*/ 456681 h 613476"/>
                <a:gd name="connsiteX1" fmla="*/ 348789 w 463781"/>
                <a:gd name="connsiteY1" fmla="*/ 319279 h 613476"/>
                <a:gd name="connsiteX2" fmla="*/ 395543 w 463781"/>
                <a:gd name="connsiteY2" fmla="*/ 307304 h 613476"/>
                <a:gd name="connsiteX3" fmla="*/ 316829 w 463781"/>
                <a:gd name="connsiteY3" fmla="*/ 0 h 613476"/>
                <a:gd name="connsiteX4" fmla="*/ 119275 w 463781"/>
                <a:gd name="connsiteY4" fmla="*/ 50605 h 613476"/>
                <a:gd name="connsiteX5" fmla="*/ 4979 w 463781"/>
                <a:gd name="connsiteY5" fmla="*/ 243611 h 613476"/>
                <a:gd name="connsiteX6" fmla="*/ 174216 w 463781"/>
                <a:gd name="connsiteY6" fmla="*/ 361895 h 613476"/>
                <a:gd name="connsiteX7" fmla="*/ 299953 w 463781"/>
                <a:gd name="connsiteY7" fmla="*/ 570605 h 613476"/>
                <a:gd name="connsiteX8" fmla="*/ 354922 w 463781"/>
                <a:gd name="connsiteY8" fmla="*/ 610791 h 613476"/>
                <a:gd name="connsiteX9" fmla="*/ 397954 w 463781"/>
                <a:gd name="connsiteY9" fmla="*/ 610762 h 613476"/>
                <a:gd name="connsiteX10" fmla="*/ 422241 w 463781"/>
                <a:gd name="connsiteY10" fmla="*/ 600568 h 613476"/>
                <a:gd name="connsiteX11" fmla="*/ 463256 w 463781"/>
                <a:gd name="connsiteY11" fmla="*/ 536966 h 613476"/>
                <a:gd name="connsiteX12" fmla="*/ 433337 w 463781"/>
                <a:gd name="connsiteY12" fmla="*/ 456681 h 6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781" h="613476">
                  <a:moveTo>
                    <a:pt x="433337" y="456681"/>
                  </a:moveTo>
                  <a:cubicBezTo>
                    <a:pt x="373815" y="398719"/>
                    <a:pt x="355315" y="354802"/>
                    <a:pt x="348789" y="319279"/>
                  </a:cubicBezTo>
                  <a:lnTo>
                    <a:pt x="395543" y="307304"/>
                  </a:lnTo>
                  <a:lnTo>
                    <a:pt x="316829" y="0"/>
                  </a:lnTo>
                  <a:lnTo>
                    <a:pt x="119275" y="50605"/>
                  </a:lnTo>
                  <a:cubicBezTo>
                    <a:pt x="34547" y="72305"/>
                    <a:pt x="-16722" y="158886"/>
                    <a:pt x="4979" y="243611"/>
                  </a:cubicBezTo>
                  <a:cubicBezTo>
                    <a:pt x="24657" y="320438"/>
                    <a:pt x="97594" y="369588"/>
                    <a:pt x="174216" y="361895"/>
                  </a:cubicBezTo>
                  <a:lnTo>
                    <a:pt x="299953" y="570605"/>
                  </a:lnTo>
                  <a:cubicBezTo>
                    <a:pt x="312219" y="591094"/>
                    <a:pt x="331753" y="605262"/>
                    <a:pt x="354922" y="610791"/>
                  </a:cubicBezTo>
                  <a:cubicBezTo>
                    <a:pt x="369176" y="614392"/>
                    <a:pt x="383904" y="614360"/>
                    <a:pt x="397954" y="610762"/>
                  </a:cubicBezTo>
                  <a:cubicBezTo>
                    <a:pt x="406295" y="608625"/>
                    <a:pt x="414519" y="605113"/>
                    <a:pt x="422241" y="600568"/>
                  </a:cubicBezTo>
                  <a:cubicBezTo>
                    <a:pt x="445460" y="586200"/>
                    <a:pt x="460059" y="563750"/>
                    <a:pt x="463256" y="536966"/>
                  </a:cubicBezTo>
                  <a:cubicBezTo>
                    <a:pt x="466388" y="508095"/>
                    <a:pt x="455387" y="477934"/>
                    <a:pt x="433337" y="45668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EDE8A2-0EF6-47C6-7FAD-D48DF643883E}"/>
                </a:ext>
              </a:extLst>
            </p:cNvPr>
            <p:cNvSpPr/>
            <p:nvPr/>
          </p:nvSpPr>
          <p:spPr>
            <a:xfrm>
              <a:off x="8643011" y="4383096"/>
              <a:ext cx="0" cy="4"/>
            </a:xfrm>
            <a:custGeom>
              <a:avLst/>
              <a:gdLst>
                <a:gd name="connsiteX0" fmla="*/ 0 w 0"/>
                <a:gd name="connsiteY0" fmla="*/ 0 h 2"/>
                <a:gd name="connsiteX1" fmla="*/ 1 w 0"/>
                <a:gd name="connsiteY1" fmla="*/ 2 h 2"/>
                <a:gd name="connsiteX2" fmla="*/ 0 w 0"/>
                <a:gd name="connsiteY2" fmla="*/ 2 h 2"/>
                <a:gd name="connsiteX3" fmla="*/ 0 w 0"/>
                <a:gd name="connsiteY3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">
                  <a:moveTo>
                    <a:pt x="0" y="0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BE85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61AC75-C5BE-6F7A-8432-5F8747FDB109}"/>
                </a:ext>
              </a:extLst>
            </p:cNvPr>
            <p:cNvSpPr/>
            <p:nvPr/>
          </p:nvSpPr>
          <p:spPr>
            <a:xfrm>
              <a:off x="9107299" y="3407866"/>
              <a:ext cx="350298" cy="1221603"/>
            </a:xfrm>
            <a:custGeom>
              <a:avLst/>
              <a:gdLst>
                <a:gd name="connsiteX0" fmla="*/ 0 w 187091"/>
                <a:gd name="connsiteY0" fmla="*/ 5473 h 652447"/>
                <a:gd name="connsiteX1" fmla="*/ 10686 w 187091"/>
                <a:gd name="connsiteY1" fmla="*/ 2737 h 652447"/>
                <a:gd name="connsiteX2" fmla="*/ 21371 w 187091"/>
                <a:gd name="connsiteY2" fmla="*/ 0 h 652447"/>
                <a:gd name="connsiteX3" fmla="*/ 187092 w 187091"/>
                <a:gd name="connsiteY3" fmla="*/ 646973 h 652447"/>
                <a:gd name="connsiteX4" fmla="*/ 165721 w 187091"/>
                <a:gd name="connsiteY4" fmla="*/ 652447 h 652447"/>
                <a:gd name="connsiteX5" fmla="*/ 0 w 187091"/>
                <a:gd name="connsiteY5" fmla="*/ 5473 h 6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091" h="652447">
                  <a:moveTo>
                    <a:pt x="0" y="5473"/>
                  </a:moveTo>
                  <a:lnTo>
                    <a:pt x="10686" y="2737"/>
                  </a:lnTo>
                  <a:lnTo>
                    <a:pt x="21371" y="0"/>
                  </a:lnTo>
                  <a:cubicBezTo>
                    <a:pt x="76612" y="215656"/>
                    <a:pt x="131852" y="431314"/>
                    <a:pt x="187092" y="646973"/>
                  </a:cubicBezTo>
                  <a:cubicBezTo>
                    <a:pt x="179968" y="648797"/>
                    <a:pt x="172844" y="650622"/>
                    <a:pt x="165721" y="652447"/>
                  </a:cubicBezTo>
                  <a:cubicBezTo>
                    <a:pt x="110481" y="436788"/>
                    <a:pt x="55240" y="221130"/>
                    <a:pt x="0" y="5473"/>
                  </a:cubicBezTo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8D7755-D855-DA29-0601-216FF0D3BE77}"/>
                </a:ext>
              </a:extLst>
            </p:cNvPr>
            <p:cNvSpPr/>
            <p:nvPr/>
          </p:nvSpPr>
          <p:spPr>
            <a:xfrm>
              <a:off x="9254802" y="3747230"/>
              <a:ext cx="319798" cy="515047"/>
            </a:xfrm>
            <a:custGeom>
              <a:avLst/>
              <a:gdLst>
                <a:gd name="connsiteX0" fmla="*/ 0 w 170801"/>
                <a:gd name="connsiteY0" fmla="*/ 3231 h 275082"/>
                <a:gd name="connsiteX1" fmla="*/ 72171 w 170801"/>
                <a:gd name="connsiteY1" fmla="*/ 275082 h 275082"/>
                <a:gd name="connsiteX2" fmla="*/ 122185 w 170801"/>
                <a:gd name="connsiteY2" fmla="*/ 247625 h 275082"/>
                <a:gd name="connsiteX3" fmla="*/ 155027 w 170801"/>
                <a:gd name="connsiteY3" fmla="*/ 205973 h 275082"/>
                <a:gd name="connsiteX4" fmla="*/ 169454 w 170801"/>
                <a:gd name="connsiteY4" fmla="*/ 160807 h 275082"/>
                <a:gd name="connsiteX5" fmla="*/ 170742 w 170801"/>
                <a:gd name="connsiteY5" fmla="*/ 136250 h 275082"/>
                <a:gd name="connsiteX6" fmla="*/ 169905 w 170801"/>
                <a:gd name="connsiteY6" fmla="*/ 123477 h 275082"/>
                <a:gd name="connsiteX7" fmla="*/ 166241 w 170801"/>
                <a:gd name="connsiteY7" fmla="*/ 104660 h 275082"/>
                <a:gd name="connsiteX8" fmla="*/ 144995 w 170801"/>
                <a:gd name="connsiteY8" fmla="*/ 59327 h 275082"/>
                <a:gd name="connsiteX9" fmla="*/ 129659 w 170801"/>
                <a:gd name="connsiteY9" fmla="*/ 40995 h 275082"/>
                <a:gd name="connsiteX10" fmla="*/ 120812 w 170801"/>
                <a:gd name="connsiteY10" fmla="*/ 32913 h 275082"/>
                <a:gd name="connsiteX11" fmla="*/ 100761 w 170801"/>
                <a:gd name="connsiteY11" fmla="*/ 18917 h 275082"/>
                <a:gd name="connsiteX12" fmla="*/ 69097 w 170801"/>
                <a:gd name="connsiteY12" fmla="*/ 5294 h 275082"/>
                <a:gd name="connsiteX13" fmla="*/ 46920 w 170801"/>
                <a:gd name="connsiteY13" fmla="*/ 875 h 275082"/>
                <a:gd name="connsiteX14" fmla="*/ 0 w 170801"/>
                <a:gd name="connsiteY14" fmla="*/ 3231 h 27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801" h="275082">
                  <a:moveTo>
                    <a:pt x="0" y="3231"/>
                  </a:moveTo>
                  <a:lnTo>
                    <a:pt x="72171" y="275082"/>
                  </a:lnTo>
                  <a:cubicBezTo>
                    <a:pt x="91201" y="269182"/>
                    <a:pt x="107873" y="260030"/>
                    <a:pt x="122185" y="247625"/>
                  </a:cubicBezTo>
                  <a:cubicBezTo>
                    <a:pt x="137506" y="233449"/>
                    <a:pt x="148453" y="219565"/>
                    <a:pt x="155027" y="205973"/>
                  </a:cubicBezTo>
                  <a:cubicBezTo>
                    <a:pt x="162469" y="191796"/>
                    <a:pt x="167278" y="176740"/>
                    <a:pt x="169454" y="160807"/>
                  </a:cubicBezTo>
                  <a:cubicBezTo>
                    <a:pt x="170542" y="152841"/>
                    <a:pt x="170971" y="144655"/>
                    <a:pt x="170742" y="136250"/>
                  </a:cubicBezTo>
                  <a:lnTo>
                    <a:pt x="169905" y="123477"/>
                  </a:lnTo>
                  <a:lnTo>
                    <a:pt x="166241" y="104660"/>
                  </a:lnTo>
                  <a:cubicBezTo>
                    <a:pt x="161254" y="87622"/>
                    <a:pt x="154172" y="72511"/>
                    <a:pt x="144995" y="59327"/>
                  </a:cubicBezTo>
                  <a:cubicBezTo>
                    <a:pt x="140407" y="52734"/>
                    <a:pt x="135295" y="46623"/>
                    <a:pt x="129659" y="40995"/>
                  </a:cubicBezTo>
                  <a:lnTo>
                    <a:pt x="120812" y="32913"/>
                  </a:lnTo>
                  <a:cubicBezTo>
                    <a:pt x="114653" y="27767"/>
                    <a:pt x="107969" y="23101"/>
                    <a:pt x="100761" y="18917"/>
                  </a:cubicBezTo>
                  <a:cubicBezTo>
                    <a:pt x="83454" y="10104"/>
                    <a:pt x="72899" y="5563"/>
                    <a:pt x="69097" y="5294"/>
                  </a:cubicBezTo>
                  <a:cubicBezTo>
                    <a:pt x="61847" y="3199"/>
                    <a:pt x="54455" y="1726"/>
                    <a:pt x="46920" y="875"/>
                  </a:cubicBezTo>
                  <a:cubicBezTo>
                    <a:pt x="31855" y="-829"/>
                    <a:pt x="16215" y="-44"/>
                    <a:pt x="0" y="323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7194E9-B874-F285-99ED-44D6A9117BC9}"/>
                </a:ext>
              </a:extLst>
            </p:cNvPr>
            <p:cNvSpPr/>
            <p:nvPr/>
          </p:nvSpPr>
          <p:spPr>
            <a:xfrm>
              <a:off x="7869352" y="4007847"/>
              <a:ext cx="362940" cy="595032"/>
            </a:xfrm>
            <a:custGeom>
              <a:avLst/>
              <a:gdLst>
                <a:gd name="connsiteX0" fmla="*/ 116239 w 193843"/>
                <a:gd name="connsiteY0" fmla="*/ 0 h 317801"/>
                <a:gd name="connsiteX1" fmla="*/ 193844 w 193843"/>
                <a:gd name="connsiteY1" fmla="*/ 314377 h 317801"/>
                <a:gd name="connsiteX2" fmla="*/ 128157 w 193843"/>
                <a:gd name="connsiteY2" fmla="*/ 314341 h 317801"/>
                <a:gd name="connsiteX3" fmla="*/ 71950 w 193843"/>
                <a:gd name="connsiteY3" fmla="*/ 290467 h 317801"/>
                <a:gd name="connsiteX4" fmla="*/ 32387 w 193843"/>
                <a:gd name="connsiteY4" fmla="*/ 252861 h 317801"/>
                <a:gd name="connsiteX5" fmla="*/ 17495 w 193843"/>
                <a:gd name="connsiteY5" fmla="*/ 228782 h 317801"/>
                <a:gd name="connsiteX6" fmla="*/ 11271 w 193843"/>
                <a:gd name="connsiteY6" fmla="*/ 215426 h 317801"/>
                <a:gd name="connsiteX7" fmla="*/ 4556 w 193843"/>
                <a:gd name="connsiteY7" fmla="*/ 194402 h 317801"/>
                <a:gd name="connsiteX8" fmla="*/ 912 w 193843"/>
                <a:gd name="connsiteY8" fmla="*/ 136879 h 317801"/>
                <a:gd name="connsiteX9" fmla="*/ 6249 w 193843"/>
                <a:gd name="connsiteY9" fmla="*/ 109884 h 317801"/>
                <a:gd name="connsiteX10" fmla="*/ 10706 w 193843"/>
                <a:gd name="connsiteY10" fmla="*/ 96830 h 317801"/>
                <a:gd name="connsiteX11" fmla="*/ 23201 w 193843"/>
                <a:gd name="connsiteY11" fmla="*/ 71604 h 317801"/>
                <a:gd name="connsiteX12" fmla="*/ 47626 w 193843"/>
                <a:gd name="connsiteY12" fmla="*/ 40323 h 317801"/>
                <a:gd name="connsiteX13" fmla="*/ 67568 w 193843"/>
                <a:gd name="connsiteY13" fmla="*/ 23590 h 317801"/>
                <a:gd name="connsiteX14" fmla="*/ 116239 w 193843"/>
                <a:gd name="connsiteY14" fmla="*/ 0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843" h="317801">
                  <a:moveTo>
                    <a:pt x="116239" y="0"/>
                  </a:moveTo>
                  <a:lnTo>
                    <a:pt x="193844" y="314377"/>
                  </a:lnTo>
                  <a:cubicBezTo>
                    <a:pt x="171367" y="318955"/>
                    <a:pt x="149472" y="318943"/>
                    <a:pt x="128157" y="314341"/>
                  </a:cubicBezTo>
                  <a:cubicBezTo>
                    <a:pt x="104844" y="308509"/>
                    <a:pt x="86108" y="300551"/>
                    <a:pt x="71950" y="290467"/>
                  </a:cubicBezTo>
                  <a:cubicBezTo>
                    <a:pt x="56590" y="280276"/>
                    <a:pt x="43402" y="267741"/>
                    <a:pt x="32387" y="252861"/>
                  </a:cubicBezTo>
                  <a:cubicBezTo>
                    <a:pt x="26880" y="245419"/>
                    <a:pt x="21916" y="237393"/>
                    <a:pt x="17495" y="228782"/>
                  </a:cubicBezTo>
                  <a:lnTo>
                    <a:pt x="11271" y="215426"/>
                  </a:lnTo>
                  <a:lnTo>
                    <a:pt x="4556" y="194402"/>
                  </a:lnTo>
                  <a:cubicBezTo>
                    <a:pt x="160" y="174442"/>
                    <a:pt x="-1055" y="155267"/>
                    <a:pt x="912" y="136879"/>
                  </a:cubicBezTo>
                  <a:cubicBezTo>
                    <a:pt x="1895" y="127684"/>
                    <a:pt x="3674" y="118686"/>
                    <a:pt x="6249" y="109884"/>
                  </a:cubicBezTo>
                  <a:lnTo>
                    <a:pt x="10706" y="96830"/>
                  </a:lnTo>
                  <a:cubicBezTo>
                    <a:pt x="14075" y="88223"/>
                    <a:pt x="18241" y="79815"/>
                    <a:pt x="23201" y="71604"/>
                  </a:cubicBezTo>
                  <a:cubicBezTo>
                    <a:pt x="35795" y="53128"/>
                    <a:pt x="43937" y="42701"/>
                    <a:pt x="47626" y="40323"/>
                  </a:cubicBezTo>
                  <a:cubicBezTo>
                    <a:pt x="53786" y="34196"/>
                    <a:pt x="60433" y="28619"/>
                    <a:pt x="67568" y="23590"/>
                  </a:cubicBezTo>
                  <a:cubicBezTo>
                    <a:pt x="81833" y="13531"/>
                    <a:pt x="98057" y="5668"/>
                    <a:pt x="116239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A382D6-3EAA-1632-E6C7-915664C862C1}"/>
                </a:ext>
              </a:extLst>
            </p:cNvPr>
            <p:cNvSpPr/>
            <p:nvPr/>
          </p:nvSpPr>
          <p:spPr>
            <a:xfrm>
              <a:off x="8103123" y="3266070"/>
              <a:ext cx="0" cy="2"/>
            </a:xfrm>
            <a:custGeom>
              <a:avLst/>
              <a:gdLst>
                <a:gd name="connsiteX0" fmla="*/ 0 w 0"/>
                <a:gd name="connsiteY0" fmla="*/ 0 h 1"/>
                <a:gd name="connsiteX1" fmla="*/ 0 w 0"/>
                <a:gd name="connsiteY1" fmla="*/ 0 h 1"/>
                <a:gd name="connsiteX2" fmla="*/ 0 w 0"/>
                <a:gd name="connsiteY2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72E74B9-0F2A-E506-EE48-8D0E99209533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0EBA4D-A275-3D3E-A5A2-2C52BCE0812D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7AB0BDC-EF27-DB1B-D465-96EF97B4F1BF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EE283F7-B635-F48C-C9B0-95F6C47326DC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9AE5CD1-FFCA-C6EC-2FC1-D861B6513427}"/>
                </a:ext>
              </a:extLst>
            </p:cNvPr>
            <p:cNvSpPr/>
            <p:nvPr/>
          </p:nvSpPr>
          <p:spPr>
            <a:xfrm>
              <a:off x="10544139" y="4241344"/>
              <a:ext cx="512960" cy="470828"/>
            </a:xfrm>
            <a:custGeom>
              <a:avLst/>
              <a:gdLst>
                <a:gd name="connsiteX0" fmla="*/ 194191 w 273967"/>
                <a:gd name="connsiteY0" fmla="*/ 105 h 251465"/>
                <a:gd name="connsiteX1" fmla="*/ 194016 w 273967"/>
                <a:gd name="connsiteY1" fmla="*/ 112 h 251465"/>
                <a:gd name="connsiteX2" fmla="*/ 149137 w 273967"/>
                <a:gd name="connsiteY2" fmla="*/ 21299 h 251465"/>
                <a:gd name="connsiteX3" fmla="*/ 135360 w 273967"/>
                <a:gd name="connsiteY3" fmla="*/ 42235 h 251465"/>
                <a:gd name="connsiteX4" fmla="*/ 135234 w 273967"/>
                <a:gd name="connsiteY4" fmla="*/ 42326 h 251465"/>
                <a:gd name="connsiteX5" fmla="*/ 132274 w 273967"/>
                <a:gd name="connsiteY5" fmla="*/ 38719 h 251465"/>
                <a:gd name="connsiteX6" fmla="*/ 100542 w 273967"/>
                <a:gd name="connsiteY6" fmla="*/ 11705 h 251465"/>
                <a:gd name="connsiteX7" fmla="*/ 69548 w 273967"/>
                <a:gd name="connsiteY7" fmla="*/ 6637 h 251465"/>
                <a:gd name="connsiteX8" fmla="*/ 60983 w 273967"/>
                <a:gd name="connsiteY8" fmla="*/ 7502 h 251465"/>
                <a:gd name="connsiteX9" fmla="*/ 18369 w 273967"/>
                <a:gd name="connsiteY9" fmla="*/ 29442 h 251465"/>
                <a:gd name="connsiteX10" fmla="*/ 530 w 273967"/>
                <a:gd name="connsiteY10" fmla="*/ 69219 h 251465"/>
                <a:gd name="connsiteX11" fmla="*/ 1812 w 273967"/>
                <a:gd name="connsiteY11" fmla="*/ 97848 h 251465"/>
                <a:gd name="connsiteX12" fmla="*/ 49082 w 273967"/>
                <a:gd name="connsiteY12" fmla="*/ 172837 h 251465"/>
                <a:gd name="connsiteX13" fmla="*/ 102997 w 273967"/>
                <a:gd name="connsiteY13" fmla="*/ 219950 h 251465"/>
                <a:gd name="connsiteX14" fmla="*/ 145316 w 273967"/>
                <a:gd name="connsiteY14" fmla="*/ 251450 h 251465"/>
                <a:gd name="connsiteX15" fmla="*/ 145386 w 273967"/>
                <a:gd name="connsiteY15" fmla="*/ 251465 h 251465"/>
                <a:gd name="connsiteX16" fmla="*/ 169866 w 273967"/>
                <a:gd name="connsiteY16" fmla="*/ 231070 h 251465"/>
                <a:gd name="connsiteX17" fmla="*/ 260449 w 273967"/>
                <a:gd name="connsiteY17" fmla="*/ 122989 h 251465"/>
                <a:gd name="connsiteX18" fmla="*/ 271832 w 273967"/>
                <a:gd name="connsiteY18" fmla="*/ 53737 h 251465"/>
                <a:gd name="connsiteX19" fmla="*/ 258774 w 273967"/>
                <a:gd name="connsiteY19" fmla="*/ 26635 h 251465"/>
                <a:gd name="connsiteX20" fmla="*/ 240940 w 273967"/>
                <a:gd name="connsiteY20" fmla="*/ 11100 h 251465"/>
                <a:gd name="connsiteX21" fmla="*/ 194191 w 273967"/>
                <a:gd name="connsiteY21" fmla="*/ 10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967" h="251465">
                  <a:moveTo>
                    <a:pt x="194191" y="105"/>
                  </a:moveTo>
                  <a:cubicBezTo>
                    <a:pt x="194132" y="107"/>
                    <a:pt x="194074" y="109"/>
                    <a:pt x="194016" y="112"/>
                  </a:cubicBezTo>
                  <a:cubicBezTo>
                    <a:pt x="176351" y="1024"/>
                    <a:pt x="160764" y="8409"/>
                    <a:pt x="149137" y="21299"/>
                  </a:cubicBezTo>
                  <a:cubicBezTo>
                    <a:pt x="143737" y="27335"/>
                    <a:pt x="140865" y="31693"/>
                    <a:pt x="135360" y="42235"/>
                  </a:cubicBezTo>
                  <a:cubicBezTo>
                    <a:pt x="135331" y="42294"/>
                    <a:pt x="135289" y="42324"/>
                    <a:pt x="135234" y="42326"/>
                  </a:cubicBezTo>
                  <a:cubicBezTo>
                    <a:pt x="134860" y="42345"/>
                    <a:pt x="133873" y="41121"/>
                    <a:pt x="132274" y="38719"/>
                  </a:cubicBezTo>
                  <a:cubicBezTo>
                    <a:pt x="124289" y="26500"/>
                    <a:pt x="112548" y="16506"/>
                    <a:pt x="100542" y="11705"/>
                  </a:cubicBezTo>
                  <a:cubicBezTo>
                    <a:pt x="90805" y="7786"/>
                    <a:pt x="80449" y="6099"/>
                    <a:pt x="69548" y="6637"/>
                  </a:cubicBezTo>
                  <a:cubicBezTo>
                    <a:pt x="66729" y="6776"/>
                    <a:pt x="63874" y="7065"/>
                    <a:pt x="60983" y="7502"/>
                  </a:cubicBezTo>
                  <a:cubicBezTo>
                    <a:pt x="43358" y="10104"/>
                    <a:pt x="29312" y="17361"/>
                    <a:pt x="18369" y="29442"/>
                  </a:cubicBezTo>
                  <a:cubicBezTo>
                    <a:pt x="8711" y="40149"/>
                    <a:pt x="2893" y="53078"/>
                    <a:pt x="530" y="69219"/>
                  </a:cubicBezTo>
                  <a:cubicBezTo>
                    <a:pt x="-545" y="76533"/>
                    <a:pt x="80" y="90533"/>
                    <a:pt x="1812" y="97848"/>
                  </a:cubicBezTo>
                  <a:cubicBezTo>
                    <a:pt x="7500" y="121846"/>
                    <a:pt x="21993" y="144861"/>
                    <a:pt x="49082" y="172837"/>
                  </a:cubicBezTo>
                  <a:cubicBezTo>
                    <a:pt x="60635" y="184824"/>
                    <a:pt x="83130" y="204423"/>
                    <a:pt x="102997" y="219950"/>
                  </a:cubicBezTo>
                  <a:cubicBezTo>
                    <a:pt x="114140" y="228666"/>
                    <a:pt x="138596" y="246860"/>
                    <a:pt x="145316" y="251450"/>
                  </a:cubicBezTo>
                  <a:cubicBezTo>
                    <a:pt x="145333" y="251461"/>
                    <a:pt x="145356" y="251466"/>
                    <a:pt x="145386" y="251465"/>
                  </a:cubicBezTo>
                  <a:cubicBezTo>
                    <a:pt x="146447" y="251411"/>
                    <a:pt x="155913" y="243461"/>
                    <a:pt x="169866" y="231070"/>
                  </a:cubicBezTo>
                  <a:cubicBezTo>
                    <a:pt x="213632" y="192038"/>
                    <a:pt x="244770" y="154913"/>
                    <a:pt x="260449" y="122989"/>
                  </a:cubicBezTo>
                  <a:cubicBezTo>
                    <a:pt x="273020" y="97419"/>
                    <a:pt x="276847" y="74043"/>
                    <a:pt x="271832" y="53737"/>
                  </a:cubicBezTo>
                  <a:cubicBezTo>
                    <a:pt x="269390" y="43893"/>
                    <a:pt x="264568" y="33884"/>
                    <a:pt x="258774" y="26635"/>
                  </a:cubicBezTo>
                  <a:cubicBezTo>
                    <a:pt x="254688" y="21523"/>
                    <a:pt x="246482" y="14395"/>
                    <a:pt x="240940" y="11100"/>
                  </a:cubicBezTo>
                  <a:cubicBezTo>
                    <a:pt x="227807" y="3290"/>
                    <a:pt x="210737" y="-714"/>
                    <a:pt x="194191" y="105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8A86C32C-D869-58C9-DEC6-0C0B295DDED3}"/>
                </a:ext>
              </a:extLst>
            </p:cNvPr>
            <p:cNvGrpSpPr/>
            <p:nvPr/>
          </p:nvGrpSpPr>
          <p:grpSpPr>
            <a:xfrm>
              <a:off x="7690001" y="1495440"/>
              <a:ext cx="907578" cy="733240"/>
              <a:chOff x="7880271" y="1312069"/>
              <a:chExt cx="1199171" cy="96882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76222B-BE36-F8FD-EEA1-8EFB78B5246A}"/>
                  </a:ext>
                </a:extLst>
              </p:cNvPr>
              <p:cNvSpPr/>
              <p:nvPr/>
            </p:nvSpPr>
            <p:spPr>
              <a:xfrm>
                <a:off x="8135069" y="1312069"/>
                <a:ext cx="6351" cy="0"/>
              </a:xfrm>
              <a:custGeom>
                <a:avLst/>
                <a:gdLst>
                  <a:gd name="connsiteX0" fmla="*/ 0 w 3392"/>
                  <a:gd name="connsiteY0" fmla="*/ 0 h 0"/>
                  <a:gd name="connsiteX1" fmla="*/ 0 w 3392"/>
                  <a:gd name="connsiteY1" fmla="*/ 1 h 0"/>
                  <a:gd name="connsiteX2" fmla="*/ 0 w 3392"/>
                  <a:gd name="connsiteY2" fmla="*/ 0 h 0"/>
                  <a:gd name="connsiteX3" fmla="*/ 0 w 3392"/>
                  <a:gd name="connsiteY3" fmla="*/ 0 h 0"/>
                  <a:gd name="connsiteX4" fmla="*/ 0 w 3392"/>
                  <a:gd name="connsiteY4" fmla="*/ 1 h 0"/>
                  <a:gd name="connsiteX5" fmla="*/ 0 w 3392"/>
                  <a:gd name="connsiteY5" fmla="*/ 0 h 0"/>
                  <a:gd name="connsiteX6" fmla="*/ 0 w 3392"/>
                  <a:gd name="connsiteY6" fmla="*/ 0 h 0"/>
                  <a:gd name="connsiteX7" fmla="*/ 0 w 3392"/>
                  <a:gd name="connsiteY7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2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EDF2"/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FF94BB-DD07-5DB8-A495-171ED765EEEB}"/>
                  </a:ext>
                </a:extLst>
              </p:cNvPr>
              <p:cNvSpPr/>
              <p:nvPr/>
            </p:nvSpPr>
            <p:spPr>
              <a:xfrm>
                <a:off x="7880271" y="1464264"/>
                <a:ext cx="1199171" cy="700739"/>
              </a:xfrm>
              <a:custGeom>
                <a:avLst/>
                <a:gdLst>
                  <a:gd name="connsiteX0" fmla="*/ 640467 w 640466"/>
                  <a:gd name="connsiteY0" fmla="*/ 187292 h 374258"/>
                  <a:gd name="connsiteX1" fmla="*/ 637543 w 640466"/>
                  <a:gd name="connsiteY1" fmla="*/ 212705 h 374258"/>
                  <a:gd name="connsiteX2" fmla="*/ 515919 w 640466"/>
                  <a:gd name="connsiteY2" fmla="*/ 335559 h 374258"/>
                  <a:gd name="connsiteX3" fmla="*/ 276781 w 640466"/>
                  <a:gd name="connsiteY3" fmla="*/ 372877 h 374258"/>
                  <a:gd name="connsiteX4" fmla="*/ 66724 w 640466"/>
                  <a:gd name="connsiteY4" fmla="*/ 301740 h 374258"/>
                  <a:gd name="connsiteX5" fmla="*/ 25166 w 640466"/>
                  <a:gd name="connsiteY5" fmla="*/ 260194 h 374258"/>
                  <a:gd name="connsiteX6" fmla="*/ 11438 w 640466"/>
                  <a:gd name="connsiteY6" fmla="*/ 237080 h 374258"/>
                  <a:gd name="connsiteX7" fmla="*/ 0 w 640466"/>
                  <a:gd name="connsiteY7" fmla="*/ 187292 h 374258"/>
                  <a:gd name="connsiteX8" fmla="*/ 93794 w 640466"/>
                  <a:gd name="connsiteY8" fmla="*/ 54854 h 374258"/>
                  <a:gd name="connsiteX9" fmla="*/ 320233 w 640466"/>
                  <a:gd name="connsiteY9" fmla="*/ 0 h 374258"/>
                  <a:gd name="connsiteX10" fmla="*/ 546671 w 640466"/>
                  <a:gd name="connsiteY10" fmla="*/ 54856 h 374258"/>
                  <a:gd name="connsiteX11" fmla="*/ 640467 w 640466"/>
                  <a:gd name="connsiteY11" fmla="*/ 187292 h 37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0466" h="374258">
                    <a:moveTo>
                      <a:pt x="640467" y="187292"/>
                    </a:moveTo>
                    <a:lnTo>
                      <a:pt x="637543" y="212705"/>
                    </a:lnTo>
                    <a:cubicBezTo>
                      <a:pt x="623688" y="263909"/>
                      <a:pt x="583147" y="304860"/>
                      <a:pt x="515919" y="335559"/>
                    </a:cubicBezTo>
                    <a:cubicBezTo>
                      <a:pt x="448227" y="366234"/>
                      <a:pt x="368514" y="378673"/>
                      <a:pt x="276781" y="372877"/>
                    </a:cubicBezTo>
                    <a:cubicBezTo>
                      <a:pt x="189233" y="364772"/>
                      <a:pt x="119214" y="341060"/>
                      <a:pt x="66724" y="301740"/>
                    </a:cubicBezTo>
                    <a:cubicBezTo>
                      <a:pt x="49907" y="289031"/>
                      <a:pt x="36054" y="275182"/>
                      <a:pt x="25166" y="260194"/>
                    </a:cubicBezTo>
                    <a:lnTo>
                      <a:pt x="11438" y="237080"/>
                    </a:lnTo>
                    <a:cubicBezTo>
                      <a:pt x="3898" y="221177"/>
                      <a:pt x="85" y="204581"/>
                      <a:pt x="0" y="187292"/>
                    </a:cubicBezTo>
                    <a:cubicBezTo>
                      <a:pt x="2290" y="134232"/>
                      <a:pt x="33554" y="90087"/>
                      <a:pt x="93794" y="54854"/>
                    </a:cubicBezTo>
                    <a:cubicBezTo>
                      <a:pt x="154036" y="19623"/>
                      <a:pt x="229515" y="1339"/>
                      <a:pt x="320233" y="0"/>
                    </a:cubicBezTo>
                    <a:cubicBezTo>
                      <a:pt x="410952" y="1338"/>
                      <a:pt x="486431" y="19623"/>
                      <a:pt x="546671" y="54856"/>
                    </a:cubicBezTo>
                    <a:cubicBezTo>
                      <a:pt x="606910" y="90088"/>
                      <a:pt x="638176" y="134234"/>
                      <a:pt x="640467" y="187292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00E992-A4F6-D1FA-C728-E2A84AADFDB0}"/>
                  </a:ext>
                </a:extLst>
              </p:cNvPr>
              <p:cNvSpPr/>
              <p:nvPr/>
            </p:nvSpPr>
            <p:spPr>
              <a:xfrm>
                <a:off x="8287331" y="2110480"/>
                <a:ext cx="332041" cy="170409"/>
              </a:xfrm>
              <a:custGeom>
                <a:avLst/>
                <a:gdLst>
                  <a:gd name="connsiteX0" fmla="*/ 177341 w 177340"/>
                  <a:gd name="connsiteY0" fmla="*/ 0 h 91014"/>
                  <a:gd name="connsiteX1" fmla="*/ 169660 w 177340"/>
                  <a:gd name="connsiteY1" fmla="*/ 6453 h 91014"/>
                  <a:gd name="connsiteX2" fmla="*/ 86336 w 177340"/>
                  <a:gd name="connsiteY2" fmla="*/ 66848 h 91014"/>
                  <a:gd name="connsiteX3" fmla="*/ 49913 w 177340"/>
                  <a:gd name="connsiteY3" fmla="*/ 81023 h 91014"/>
                  <a:gd name="connsiteX4" fmla="*/ 0 w 177340"/>
                  <a:gd name="connsiteY4" fmla="*/ 91015 h 91014"/>
                  <a:gd name="connsiteX5" fmla="*/ 31369 w 177340"/>
                  <a:gd name="connsiteY5" fmla="*/ 65827 h 91014"/>
                  <a:gd name="connsiteX6" fmla="*/ 39384 w 177340"/>
                  <a:gd name="connsiteY6" fmla="*/ 55313 h 91014"/>
                  <a:gd name="connsiteX7" fmla="*/ 41637 w 177340"/>
                  <a:gd name="connsiteY7" fmla="*/ 48462 h 91014"/>
                  <a:gd name="connsiteX8" fmla="*/ 40995 w 177340"/>
                  <a:gd name="connsiteY8" fmla="*/ 41761 h 91014"/>
                  <a:gd name="connsiteX9" fmla="*/ 35400 w 177340"/>
                  <a:gd name="connsiteY9" fmla="*/ 31945 h 91014"/>
                  <a:gd name="connsiteX10" fmla="*/ 9675 w 177340"/>
                  <a:gd name="connsiteY10" fmla="*/ 9697 h 91014"/>
                  <a:gd name="connsiteX11" fmla="*/ 90132 w 177340"/>
                  <a:gd name="connsiteY11" fmla="*/ 8475 h 91014"/>
                  <a:gd name="connsiteX12" fmla="*/ 177341 w 177340"/>
                  <a:gd name="connsiteY12" fmla="*/ 0 h 9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340" h="91014">
                    <a:moveTo>
                      <a:pt x="177341" y="0"/>
                    </a:moveTo>
                    <a:lnTo>
                      <a:pt x="169660" y="6453"/>
                    </a:lnTo>
                    <a:cubicBezTo>
                      <a:pt x="136294" y="35184"/>
                      <a:pt x="108519" y="55316"/>
                      <a:pt x="86336" y="66848"/>
                    </a:cubicBezTo>
                    <a:cubicBezTo>
                      <a:pt x="78894" y="71116"/>
                      <a:pt x="66753" y="75841"/>
                      <a:pt x="49913" y="81023"/>
                    </a:cubicBezTo>
                    <a:cubicBezTo>
                      <a:pt x="37910" y="84489"/>
                      <a:pt x="21272" y="87820"/>
                      <a:pt x="0" y="91015"/>
                    </a:cubicBezTo>
                    <a:cubicBezTo>
                      <a:pt x="15318" y="80123"/>
                      <a:pt x="25774" y="71728"/>
                      <a:pt x="31369" y="65827"/>
                    </a:cubicBezTo>
                    <a:cubicBezTo>
                      <a:pt x="36559" y="59948"/>
                      <a:pt x="39231" y="56444"/>
                      <a:pt x="39384" y="55313"/>
                    </a:cubicBezTo>
                    <a:cubicBezTo>
                      <a:pt x="40603" y="53005"/>
                      <a:pt x="41354" y="50721"/>
                      <a:pt x="41637" y="48462"/>
                    </a:cubicBezTo>
                    <a:cubicBezTo>
                      <a:pt x="41892" y="46204"/>
                      <a:pt x="41678" y="43970"/>
                      <a:pt x="40995" y="41761"/>
                    </a:cubicBezTo>
                    <a:cubicBezTo>
                      <a:pt x="41112" y="40633"/>
                      <a:pt x="39247" y="37361"/>
                      <a:pt x="35400" y="31945"/>
                    </a:cubicBezTo>
                    <a:cubicBezTo>
                      <a:pt x="31150" y="26551"/>
                      <a:pt x="22575" y="19135"/>
                      <a:pt x="9675" y="9697"/>
                    </a:cubicBezTo>
                    <a:lnTo>
                      <a:pt x="90132" y="8475"/>
                    </a:lnTo>
                    <a:lnTo>
                      <a:pt x="177341" y="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F215AB-F0DC-15B4-1BC5-8DC8ED3A6966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812B02C-3596-EB44-AE86-93617B6B7B84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16B7BA4-EAC8-10DD-3185-CAF81BC48DBF}"/>
                </a:ext>
              </a:extLst>
            </p:cNvPr>
            <p:cNvSpPr/>
            <p:nvPr/>
          </p:nvSpPr>
          <p:spPr>
            <a:xfrm>
              <a:off x="9014195" y="2840294"/>
              <a:ext cx="334273" cy="36355"/>
            </a:xfrm>
            <a:custGeom>
              <a:avLst/>
              <a:gdLst>
                <a:gd name="connsiteX0" fmla="*/ 262 w 178532"/>
                <a:gd name="connsiteY0" fmla="*/ 33 h 19417"/>
                <a:gd name="connsiteX1" fmla="*/ 0 w 178532"/>
                <a:gd name="connsiteY1" fmla="*/ 296 h 19417"/>
                <a:gd name="connsiteX2" fmla="*/ 1 w 178532"/>
                <a:gd name="connsiteY2" fmla="*/ 9727 h 19417"/>
                <a:gd name="connsiteX3" fmla="*/ 3 w 178532"/>
                <a:gd name="connsiteY3" fmla="*/ 19154 h 19417"/>
                <a:gd name="connsiteX4" fmla="*/ 80 w 178532"/>
                <a:gd name="connsiteY4" fmla="*/ 19341 h 19417"/>
                <a:gd name="connsiteX5" fmla="*/ 267 w 178532"/>
                <a:gd name="connsiteY5" fmla="*/ 19417 h 19417"/>
                <a:gd name="connsiteX6" fmla="*/ 89268 w 178532"/>
                <a:gd name="connsiteY6" fmla="*/ 19400 h 19417"/>
                <a:gd name="connsiteX7" fmla="*/ 178270 w 178532"/>
                <a:gd name="connsiteY7" fmla="*/ 19384 h 19417"/>
                <a:gd name="connsiteX8" fmla="*/ 178456 w 178532"/>
                <a:gd name="connsiteY8" fmla="*/ 19305 h 19417"/>
                <a:gd name="connsiteX9" fmla="*/ 178532 w 178532"/>
                <a:gd name="connsiteY9" fmla="*/ 19120 h 19417"/>
                <a:gd name="connsiteX10" fmla="*/ 178531 w 178532"/>
                <a:gd name="connsiteY10" fmla="*/ 9690 h 19417"/>
                <a:gd name="connsiteX11" fmla="*/ 178529 w 178532"/>
                <a:gd name="connsiteY11" fmla="*/ 263 h 19417"/>
                <a:gd name="connsiteX12" fmla="*/ 178266 w 178532"/>
                <a:gd name="connsiteY12" fmla="*/ 0 h 1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532" h="19417">
                  <a:moveTo>
                    <a:pt x="262" y="33"/>
                  </a:moveTo>
                  <a:cubicBezTo>
                    <a:pt x="117" y="33"/>
                    <a:pt x="0" y="151"/>
                    <a:pt x="0" y="296"/>
                  </a:cubicBezTo>
                  <a:lnTo>
                    <a:pt x="1" y="9727"/>
                  </a:lnTo>
                  <a:lnTo>
                    <a:pt x="3" y="19154"/>
                  </a:lnTo>
                  <a:cubicBezTo>
                    <a:pt x="3" y="19225"/>
                    <a:pt x="31" y="19291"/>
                    <a:pt x="80" y="19341"/>
                  </a:cubicBezTo>
                  <a:cubicBezTo>
                    <a:pt x="130" y="19390"/>
                    <a:pt x="197" y="19418"/>
                    <a:pt x="267" y="19417"/>
                  </a:cubicBezTo>
                  <a:lnTo>
                    <a:pt x="89268" y="19400"/>
                  </a:lnTo>
                  <a:lnTo>
                    <a:pt x="178270" y="19384"/>
                  </a:lnTo>
                  <a:cubicBezTo>
                    <a:pt x="178340" y="19383"/>
                    <a:pt x="178406" y="19355"/>
                    <a:pt x="178456" y="19305"/>
                  </a:cubicBezTo>
                  <a:cubicBezTo>
                    <a:pt x="178505" y="19257"/>
                    <a:pt x="178533" y="19190"/>
                    <a:pt x="178532" y="19120"/>
                  </a:cubicBezTo>
                  <a:lnTo>
                    <a:pt x="178531" y="9690"/>
                  </a:lnTo>
                  <a:lnTo>
                    <a:pt x="178529" y="263"/>
                  </a:lnTo>
                  <a:cubicBezTo>
                    <a:pt x="178530" y="118"/>
                    <a:pt x="178412" y="0"/>
                    <a:pt x="178266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15AB673-95BF-8E8D-5F35-A3EF8AF84A25}"/>
                </a:ext>
              </a:extLst>
            </p:cNvPr>
            <p:cNvSpPr/>
            <p:nvPr/>
          </p:nvSpPr>
          <p:spPr>
            <a:xfrm>
              <a:off x="9014213" y="2937109"/>
              <a:ext cx="397934" cy="36372"/>
            </a:xfrm>
            <a:custGeom>
              <a:avLst/>
              <a:gdLst>
                <a:gd name="connsiteX0" fmla="*/ 263 w 212533"/>
                <a:gd name="connsiteY0" fmla="*/ 41 h 19426"/>
                <a:gd name="connsiteX1" fmla="*/ 0 w 212533"/>
                <a:gd name="connsiteY1" fmla="*/ 305 h 19426"/>
                <a:gd name="connsiteX2" fmla="*/ 2 w 212533"/>
                <a:gd name="connsiteY2" fmla="*/ 9734 h 19426"/>
                <a:gd name="connsiteX3" fmla="*/ 4 w 212533"/>
                <a:gd name="connsiteY3" fmla="*/ 19164 h 19426"/>
                <a:gd name="connsiteX4" fmla="*/ 81 w 212533"/>
                <a:gd name="connsiteY4" fmla="*/ 19351 h 19426"/>
                <a:gd name="connsiteX5" fmla="*/ 266 w 212533"/>
                <a:gd name="connsiteY5" fmla="*/ 19427 h 19426"/>
                <a:gd name="connsiteX6" fmla="*/ 212271 w 212533"/>
                <a:gd name="connsiteY6" fmla="*/ 19384 h 19426"/>
                <a:gd name="connsiteX7" fmla="*/ 212534 w 212533"/>
                <a:gd name="connsiteY7" fmla="*/ 19121 h 19426"/>
                <a:gd name="connsiteX8" fmla="*/ 212531 w 212533"/>
                <a:gd name="connsiteY8" fmla="*/ 9691 h 19426"/>
                <a:gd name="connsiteX9" fmla="*/ 212530 w 212533"/>
                <a:gd name="connsiteY9" fmla="*/ 263 h 19426"/>
                <a:gd name="connsiteX10" fmla="*/ 212268 w 212533"/>
                <a:gd name="connsiteY10" fmla="*/ 0 h 1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533" h="19426">
                  <a:moveTo>
                    <a:pt x="263" y="41"/>
                  </a:moveTo>
                  <a:cubicBezTo>
                    <a:pt x="118" y="42"/>
                    <a:pt x="0" y="160"/>
                    <a:pt x="0" y="305"/>
                  </a:cubicBezTo>
                  <a:lnTo>
                    <a:pt x="2" y="9734"/>
                  </a:lnTo>
                  <a:lnTo>
                    <a:pt x="4" y="19164"/>
                  </a:lnTo>
                  <a:cubicBezTo>
                    <a:pt x="4" y="19234"/>
                    <a:pt x="31" y="19301"/>
                    <a:pt x="81" y="19351"/>
                  </a:cubicBezTo>
                  <a:cubicBezTo>
                    <a:pt x="130" y="19399"/>
                    <a:pt x="197" y="19427"/>
                    <a:pt x="266" y="19427"/>
                  </a:cubicBezTo>
                  <a:lnTo>
                    <a:pt x="212271" y="19384"/>
                  </a:lnTo>
                  <a:cubicBezTo>
                    <a:pt x="212415" y="19384"/>
                    <a:pt x="212534" y="19266"/>
                    <a:pt x="212534" y="19121"/>
                  </a:cubicBezTo>
                  <a:lnTo>
                    <a:pt x="212531" y="9691"/>
                  </a:lnTo>
                  <a:lnTo>
                    <a:pt x="212530" y="263"/>
                  </a:lnTo>
                  <a:cubicBezTo>
                    <a:pt x="212530" y="118"/>
                    <a:pt x="212412" y="-1"/>
                    <a:pt x="212268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64A666F-647A-1F8E-3EAB-9576FA656E9B}"/>
                </a:ext>
              </a:extLst>
            </p:cNvPr>
            <p:cNvSpPr/>
            <p:nvPr/>
          </p:nvSpPr>
          <p:spPr>
            <a:xfrm>
              <a:off x="9014341" y="2696027"/>
              <a:ext cx="342483" cy="36271"/>
            </a:xfrm>
            <a:custGeom>
              <a:avLst/>
              <a:gdLst>
                <a:gd name="connsiteX0" fmla="*/ 169 w 182917"/>
                <a:gd name="connsiteY0" fmla="*/ 34 h 19372"/>
                <a:gd name="connsiteX1" fmla="*/ 0 w 182917"/>
                <a:gd name="connsiteY1" fmla="*/ 203 h 19372"/>
                <a:gd name="connsiteX2" fmla="*/ 2 w 182917"/>
                <a:gd name="connsiteY2" fmla="*/ 9689 h 19372"/>
                <a:gd name="connsiteX3" fmla="*/ 4 w 182917"/>
                <a:gd name="connsiteY3" fmla="*/ 19204 h 19372"/>
                <a:gd name="connsiteX4" fmla="*/ 53 w 182917"/>
                <a:gd name="connsiteY4" fmla="*/ 19323 h 19372"/>
                <a:gd name="connsiteX5" fmla="*/ 173 w 182917"/>
                <a:gd name="connsiteY5" fmla="*/ 19373 h 19372"/>
                <a:gd name="connsiteX6" fmla="*/ 91461 w 182917"/>
                <a:gd name="connsiteY6" fmla="*/ 19269 h 19372"/>
                <a:gd name="connsiteX7" fmla="*/ 91461 w 182917"/>
                <a:gd name="connsiteY7" fmla="*/ 19270 h 19372"/>
                <a:gd name="connsiteX8" fmla="*/ 182749 w 182917"/>
                <a:gd name="connsiteY8" fmla="*/ 19194 h 19372"/>
                <a:gd name="connsiteX9" fmla="*/ 182917 w 182917"/>
                <a:gd name="connsiteY9" fmla="*/ 19025 h 19372"/>
                <a:gd name="connsiteX10" fmla="*/ 182915 w 182917"/>
                <a:gd name="connsiteY10" fmla="*/ 9597 h 19372"/>
                <a:gd name="connsiteX11" fmla="*/ 182914 w 182917"/>
                <a:gd name="connsiteY11" fmla="*/ 168 h 19372"/>
                <a:gd name="connsiteX12" fmla="*/ 182745 w 182917"/>
                <a:gd name="connsiteY12" fmla="*/ 0 h 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917" h="19372">
                  <a:moveTo>
                    <a:pt x="169" y="34"/>
                  </a:moveTo>
                  <a:cubicBezTo>
                    <a:pt x="75" y="34"/>
                    <a:pt x="0" y="110"/>
                    <a:pt x="0" y="203"/>
                  </a:cubicBezTo>
                  <a:lnTo>
                    <a:pt x="2" y="9689"/>
                  </a:lnTo>
                  <a:lnTo>
                    <a:pt x="4" y="19204"/>
                  </a:lnTo>
                  <a:cubicBezTo>
                    <a:pt x="4" y="19249"/>
                    <a:pt x="22" y="19292"/>
                    <a:pt x="53" y="19323"/>
                  </a:cubicBezTo>
                  <a:cubicBezTo>
                    <a:pt x="85" y="19355"/>
                    <a:pt x="128" y="19372"/>
                    <a:pt x="173" y="19373"/>
                  </a:cubicBezTo>
                  <a:lnTo>
                    <a:pt x="91461" y="19269"/>
                  </a:lnTo>
                  <a:lnTo>
                    <a:pt x="91461" y="19270"/>
                  </a:lnTo>
                  <a:lnTo>
                    <a:pt x="182749" y="19194"/>
                  </a:lnTo>
                  <a:cubicBezTo>
                    <a:pt x="182843" y="19194"/>
                    <a:pt x="182918" y="19118"/>
                    <a:pt x="182917" y="19025"/>
                  </a:cubicBezTo>
                  <a:lnTo>
                    <a:pt x="182915" y="9597"/>
                  </a:lnTo>
                  <a:lnTo>
                    <a:pt x="182914" y="168"/>
                  </a:lnTo>
                  <a:cubicBezTo>
                    <a:pt x="182913" y="75"/>
                    <a:pt x="182838" y="-1"/>
                    <a:pt x="182745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6DF1129-FDFB-7F73-4A01-04471A5997C8}"/>
                </a:ext>
              </a:extLst>
            </p:cNvPr>
            <p:cNvSpPr/>
            <p:nvPr/>
          </p:nvSpPr>
          <p:spPr>
            <a:xfrm>
              <a:off x="9014352" y="2744238"/>
              <a:ext cx="366020" cy="35943"/>
            </a:xfrm>
            <a:custGeom>
              <a:avLst/>
              <a:gdLst>
                <a:gd name="connsiteX0" fmla="*/ 169 w 195488"/>
                <a:gd name="connsiteY0" fmla="*/ 0 h 19197"/>
                <a:gd name="connsiteX1" fmla="*/ 49 w 195488"/>
                <a:gd name="connsiteY1" fmla="*/ 50 h 19197"/>
                <a:gd name="connsiteX2" fmla="*/ 0 w 195488"/>
                <a:gd name="connsiteY2" fmla="*/ 169 h 19197"/>
                <a:gd name="connsiteX3" fmla="*/ 2 w 195488"/>
                <a:gd name="connsiteY3" fmla="*/ 9598 h 19197"/>
                <a:gd name="connsiteX4" fmla="*/ 4 w 195488"/>
                <a:gd name="connsiteY4" fmla="*/ 19029 h 19197"/>
                <a:gd name="connsiteX5" fmla="*/ 53 w 195488"/>
                <a:gd name="connsiteY5" fmla="*/ 19148 h 19197"/>
                <a:gd name="connsiteX6" fmla="*/ 172 w 195488"/>
                <a:gd name="connsiteY6" fmla="*/ 19197 h 19197"/>
                <a:gd name="connsiteX7" fmla="*/ 195320 w 195488"/>
                <a:gd name="connsiteY7" fmla="*/ 19158 h 19197"/>
                <a:gd name="connsiteX8" fmla="*/ 195440 w 195488"/>
                <a:gd name="connsiteY8" fmla="*/ 19109 h 19197"/>
                <a:gd name="connsiteX9" fmla="*/ 195488 w 195488"/>
                <a:gd name="connsiteY9" fmla="*/ 18989 h 19197"/>
                <a:gd name="connsiteX10" fmla="*/ 195430 w 195488"/>
                <a:gd name="connsiteY10" fmla="*/ 9616 h 19197"/>
                <a:gd name="connsiteX11" fmla="*/ 195431 w 195488"/>
                <a:gd name="connsiteY11" fmla="*/ 9616 h 19197"/>
                <a:gd name="connsiteX12" fmla="*/ 195343 w 195488"/>
                <a:gd name="connsiteY12" fmla="*/ 272 h 19197"/>
                <a:gd name="connsiteX13" fmla="*/ 195173 w 195488"/>
                <a:gd name="connsiteY13" fmla="*/ 106 h 19197"/>
                <a:gd name="connsiteX14" fmla="*/ 97685 w 195488"/>
                <a:gd name="connsiteY14" fmla="*/ 39 h 19197"/>
                <a:gd name="connsiteX15" fmla="*/ 97685 w 195488"/>
                <a:gd name="connsiteY15" fmla="*/ 40 h 19197"/>
                <a:gd name="connsiteX16" fmla="*/ 169 w 195488"/>
                <a:gd name="connsiteY16" fmla="*/ 0 h 1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88" h="19197">
                  <a:moveTo>
                    <a:pt x="169" y="0"/>
                  </a:moveTo>
                  <a:cubicBezTo>
                    <a:pt x="124" y="0"/>
                    <a:pt x="81" y="18"/>
                    <a:pt x="49" y="50"/>
                  </a:cubicBezTo>
                  <a:cubicBezTo>
                    <a:pt x="18" y="81"/>
                    <a:pt x="0" y="124"/>
                    <a:pt x="0" y="169"/>
                  </a:cubicBezTo>
                  <a:lnTo>
                    <a:pt x="2" y="9598"/>
                  </a:lnTo>
                  <a:lnTo>
                    <a:pt x="4" y="19029"/>
                  </a:lnTo>
                  <a:cubicBezTo>
                    <a:pt x="4" y="19074"/>
                    <a:pt x="22" y="19117"/>
                    <a:pt x="53" y="19148"/>
                  </a:cubicBezTo>
                  <a:cubicBezTo>
                    <a:pt x="84" y="19180"/>
                    <a:pt x="128" y="19198"/>
                    <a:pt x="172" y="19197"/>
                  </a:cubicBezTo>
                  <a:lnTo>
                    <a:pt x="195320" y="19158"/>
                  </a:lnTo>
                  <a:cubicBezTo>
                    <a:pt x="195365" y="19158"/>
                    <a:pt x="195408" y="19140"/>
                    <a:pt x="195440" y="19109"/>
                  </a:cubicBezTo>
                  <a:cubicBezTo>
                    <a:pt x="195472" y="19077"/>
                    <a:pt x="195489" y="19033"/>
                    <a:pt x="195488" y="18989"/>
                  </a:cubicBezTo>
                  <a:lnTo>
                    <a:pt x="195430" y="9616"/>
                  </a:lnTo>
                  <a:lnTo>
                    <a:pt x="195431" y="9616"/>
                  </a:lnTo>
                  <a:lnTo>
                    <a:pt x="195343" y="272"/>
                  </a:lnTo>
                  <a:cubicBezTo>
                    <a:pt x="195341" y="180"/>
                    <a:pt x="195266" y="106"/>
                    <a:pt x="195173" y="106"/>
                  </a:cubicBezTo>
                  <a:lnTo>
                    <a:pt x="97685" y="39"/>
                  </a:lnTo>
                  <a:lnTo>
                    <a:pt x="97685" y="4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B3E6052-A3E3-5F95-A75B-C40FB65204A7}"/>
                </a:ext>
              </a:extLst>
            </p:cNvPr>
            <p:cNvSpPr/>
            <p:nvPr/>
          </p:nvSpPr>
          <p:spPr>
            <a:xfrm>
              <a:off x="9014361" y="2792387"/>
              <a:ext cx="260634" cy="35940"/>
            </a:xfrm>
            <a:custGeom>
              <a:avLst/>
              <a:gdLst>
                <a:gd name="connsiteX0" fmla="*/ 169 w 139202"/>
                <a:gd name="connsiteY0" fmla="*/ 0 h 19195"/>
                <a:gd name="connsiteX1" fmla="*/ 50 w 139202"/>
                <a:gd name="connsiteY1" fmla="*/ 49 h 19195"/>
                <a:gd name="connsiteX2" fmla="*/ 0 w 139202"/>
                <a:gd name="connsiteY2" fmla="*/ 168 h 19195"/>
                <a:gd name="connsiteX3" fmla="*/ 2 w 139202"/>
                <a:gd name="connsiteY3" fmla="*/ 9597 h 19195"/>
                <a:gd name="connsiteX4" fmla="*/ 3 w 139202"/>
                <a:gd name="connsiteY4" fmla="*/ 19027 h 19195"/>
                <a:gd name="connsiteX5" fmla="*/ 53 w 139202"/>
                <a:gd name="connsiteY5" fmla="*/ 19146 h 19195"/>
                <a:gd name="connsiteX6" fmla="*/ 172 w 139202"/>
                <a:gd name="connsiteY6" fmla="*/ 19195 h 19195"/>
                <a:gd name="connsiteX7" fmla="*/ 139034 w 139202"/>
                <a:gd name="connsiteY7" fmla="*/ 19168 h 19195"/>
                <a:gd name="connsiteX8" fmla="*/ 139152 w 139202"/>
                <a:gd name="connsiteY8" fmla="*/ 19118 h 19195"/>
                <a:gd name="connsiteX9" fmla="*/ 139202 w 139202"/>
                <a:gd name="connsiteY9" fmla="*/ 18998 h 19195"/>
                <a:gd name="connsiteX10" fmla="*/ 139143 w 139202"/>
                <a:gd name="connsiteY10" fmla="*/ 9627 h 19195"/>
                <a:gd name="connsiteX11" fmla="*/ 139143 w 139202"/>
                <a:gd name="connsiteY11" fmla="*/ 9627 h 19195"/>
                <a:gd name="connsiteX12" fmla="*/ 139055 w 139202"/>
                <a:gd name="connsiteY12" fmla="*/ 283 h 19195"/>
                <a:gd name="connsiteX13" fmla="*/ 138887 w 139202"/>
                <a:gd name="connsiteY13" fmla="*/ 117 h 19195"/>
                <a:gd name="connsiteX14" fmla="*/ 69542 w 139202"/>
                <a:gd name="connsiteY14" fmla="*/ 43 h 19195"/>
                <a:gd name="connsiteX15" fmla="*/ 69542 w 139202"/>
                <a:gd name="connsiteY15" fmla="*/ 44 h 19195"/>
                <a:gd name="connsiteX16" fmla="*/ 169 w 139202"/>
                <a:gd name="connsiteY16" fmla="*/ 0 h 1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2" h="19195">
                  <a:moveTo>
                    <a:pt x="169" y="0"/>
                  </a:moveTo>
                  <a:cubicBezTo>
                    <a:pt x="124" y="0"/>
                    <a:pt x="81" y="17"/>
                    <a:pt x="50" y="49"/>
                  </a:cubicBezTo>
                  <a:cubicBezTo>
                    <a:pt x="18" y="80"/>
                    <a:pt x="0" y="123"/>
                    <a:pt x="0" y="168"/>
                  </a:cubicBezTo>
                  <a:lnTo>
                    <a:pt x="2" y="9597"/>
                  </a:lnTo>
                  <a:lnTo>
                    <a:pt x="3" y="19027"/>
                  </a:lnTo>
                  <a:cubicBezTo>
                    <a:pt x="4" y="19071"/>
                    <a:pt x="21" y="19115"/>
                    <a:pt x="53" y="19146"/>
                  </a:cubicBezTo>
                  <a:cubicBezTo>
                    <a:pt x="84" y="19178"/>
                    <a:pt x="128" y="19196"/>
                    <a:pt x="172" y="19195"/>
                  </a:cubicBezTo>
                  <a:lnTo>
                    <a:pt x="139034" y="19168"/>
                  </a:lnTo>
                  <a:cubicBezTo>
                    <a:pt x="139078" y="19168"/>
                    <a:pt x="139122" y="19150"/>
                    <a:pt x="139152" y="19118"/>
                  </a:cubicBezTo>
                  <a:cubicBezTo>
                    <a:pt x="139185" y="19087"/>
                    <a:pt x="139202" y="19043"/>
                    <a:pt x="139202" y="18998"/>
                  </a:cubicBezTo>
                  <a:lnTo>
                    <a:pt x="139143" y="9627"/>
                  </a:lnTo>
                  <a:lnTo>
                    <a:pt x="139143" y="9627"/>
                  </a:lnTo>
                  <a:lnTo>
                    <a:pt x="139055" y="283"/>
                  </a:lnTo>
                  <a:cubicBezTo>
                    <a:pt x="139055" y="191"/>
                    <a:pt x="138979" y="116"/>
                    <a:pt x="138887" y="117"/>
                  </a:cubicBezTo>
                  <a:lnTo>
                    <a:pt x="69542" y="43"/>
                  </a:lnTo>
                  <a:lnTo>
                    <a:pt x="69542" y="4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141F43-82DA-5235-3FEE-064F384037C3}"/>
                </a:ext>
              </a:extLst>
            </p:cNvPr>
            <p:cNvSpPr/>
            <p:nvPr/>
          </p:nvSpPr>
          <p:spPr>
            <a:xfrm>
              <a:off x="9014380" y="2888612"/>
              <a:ext cx="353715" cy="36544"/>
            </a:xfrm>
            <a:custGeom>
              <a:avLst/>
              <a:gdLst>
                <a:gd name="connsiteX0" fmla="*/ 169 w 188916"/>
                <a:gd name="connsiteY0" fmla="*/ 37 h 19518"/>
                <a:gd name="connsiteX1" fmla="*/ 0 w 188916"/>
                <a:gd name="connsiteY1" fmla="*/ 205 h 19518"/>
                <a:gd name="connsiteX2" fmla="*/ 2 w 188916"/>
                <a:gd name="connsiteY2" fmla="*/ 9776 h 19518"/>
                <a:gd name="connsiteX3" fmla="*/ 4 w 188916"/>
                <a:gd name="connsiteY3" fmla="*/ 19350 h 19518"/>
                <a:gd name="connsiteX4" fmla="*/ 53 w 188916"/>
                <a:gd name="connsiteY4" fmla="*/ 19468 h 19518"/>
                <a:gd name="connsiteX5" fmla="*/ 173 w 188916"/>
                <a:gd name="connsiteY5" fmla="*/ 19519 h 19518"/>
                <a:gd name="connsiteX6" fmla="*/ 188748 w 188916"/>
                <a:gd name="connsiteY6" fmla="*/ 19481 h 19518"/>
                <a:gd name="connsiteX7" fmla="*/ 188917 w 188916"/>
                <a:gd name="connsiteY7" fmla="*/ 19311 h 19518"/>
                <a:gd name="connsiteX8" fmla="*/ 188915 w 188916"/>
                <a:gd name="connsiteY8" fmla="*/ 9741 h 19518"/>
                <a:gd name="connsiteX9" fmla="*/ 188913 w 188916"/>
                <a:gd name="connsiteY9" fmla="*/ 169 h 19518"/>
                <a:gd name="connsiteX10" fmla="*/ 188744 w 188916"/>
                <a:gd name="connsiteY10" fmla="*/ 0 h 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916" h="19518">
                  <a:moveTo>
                    <a:pt x="169" y="37"/>
                  </a:moveTo>
                  <a:cubicBezTo>
                    <a:pt x="75" y="36"/>
                    <a:pt x="0" y="112"/>
                    <a:pt x="0" y="205"/>
                  </a:cubicBezTo>
                  <a:lnTo>
                    <a:pt x="2" y="9776"/>
                  </a:lnTo>
                  <a:lnTo>
                    <a:pt x="4" y="19350"/>
                  </a:lnTo>
                  <a:cubicBezTo>
                    <a:pt x="4" y="19394"/>
                    <a:pt x="22" y="19438"/>
                    <a:pt x="53" y="19468"/>
                  </a:cubicBezTo>
                  <a:cubicBezTo>
                    <a:pt x="84" y="19501"/>
                    <a:pt x="128" y="19519"/>
                    <a:pt x="173" y="19519"/>
                  </a:cubicBezTo>
                  <a:lnTo>
                    <a:pt x="188748" y="19481"/>
                  </a:lnTo>
                  <a:cubicBezTo>
                    <a:pt x="188842" y="19481"/>
                    <a:pt x="188917" y="19405"/>
                    <a:pt x="188917" y="19311"/>
                  </a:cubicBezTo>
                  <a:lnTo>
                    <a:pt x="188915" y="9741"/>
                  </a:lnTo>
                  <a:lnTo>
                    <a:pt x="188913" y="169"/>
                  </a:lnTo>
                  <a:cubicBezTo>
                    <a:pt x="188912" y="75"/>
                    <a:pt x="188838" y="1"/>
                    <a:pt x="188744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DB590D9-BA22-02D6-7D92-7B316694E3F8}"/>
                </a:ext>
              </a:extLst>
            </p:cNvPr>
            <p:cNvSpPr/>
            <p:nvPr/>
          </p:nvSpPr>
          <p:spPr>
            <a:xfrm>
              <a:off x="9014399" y="2985434"/>
              <a:ext cx="383665" cy="36013"/>
            </a:xfrm>
            <a:custGeom>
              <a:avLst/>
              <a:gdLst>
                <a:gd name="connsiteX0" fmla="*/ 102456 w 204912"/>
                <a:gd name="connsiteY0" fmla="*/ 20 h 19234"/>
                <a:gd name="connsiteX1" fmla="*/ 169 w 204912"/>
                <a:gd name="connsiteY1" fmla="*/ 41 h 19234"/>
                <a:gd name="connsiteX2" fmla="*/ 0 w 204912"/>
                <a:gd name="connsiteY2" fmla="*/ 209 h 19234"/>
                <a:gd name="connsiteX3" fmla="*/ 1 w 204912"/>
                <a:gd name="connsiteY3" fmla="*/ 9637 h 19234"/>
                <a:gd name="connsiteX4" fmla="*/ 4 w 204912"/>
                <a:gd name="connsiteY4" fmla="*/ 19067 h 19234"/>
                <a:gd name="connsiteX5" fmla="*/ 53 w 204912"/>
                <a:gd name="connsiteY5" fmla="*/ 19186 h 19234"/>
                <a:gd name="connsiteX6" fmla="*/ 172 w 204912"/>
                <a:gd name="connsiteY6" fmla="*/ 19235 h 19234"/>
                <a:gd name="connsiteX7" fmla="*/ 102403 w 204912"/>
                <a:gd name="connsiteY7" fmla="*/ 19158 h 19234"/>
                <a:gd name="connsiteX8" fmla="*/ 204604 w 204912"/>
                <a:gd name="connsiteY8" fmla="*/ 19052 h 19234"/>
                <a:gd name="connsiteX9" fmla="*/ 204774 w 204912"/>
                <a:gd name="connsiteY9" fmla="*/ 18884 h 19234"/>
                <a:gd name="connsiteX10" fmla="*/ 204857 w 204912"/>
                <a:gd name="connsiteY10" fmla="*/ 9512 h 19234"/>
                <a:gd name="connsiteX11" fmla="*/ 204857 w 204912"/>
                <a:gd name="connsiteY11" fmla="*/ 9513 h 19234"/>
                <a:gd name="connsiteX12" fmla="*/ 204912 w 204912"/>
                <a:gd name="connsiteY12" fmla="*/ 170 h 19234"/>
                <a:gd name="connsiteX13" fmla="*/ 204864 w 204912"/>
                <a:gd name="connsiteY13" fmla="*/ 50 h 19234"/>
                <a:gd name="connsiteX14" fmla="*/ 204744 w 204912"/>
                <a:gd name="connsiteY14" fmla="*/ 0 h 19234"/>
                <a:gd name="connsiteX15" fmla="*/ 102456 w 204912"/>
                <a:gd name="connsiteY15" fmla="*/ 20 h 1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912" h="19234">
                  <a:moveTo>
                    <a:pt x="102456" y="20"/>
                  </a:moveTo>
                  <a:lnTo>
                    <a:pt x="169" y="41"/>
                  </a:lnTo>
                  <a:cubicBezTo>
                    <a:pt x="75" y="41"/>
                    <a:pt x="0" y="115"/>
                    <a:pt x="0" y="209"/>
                  </a:cubicBezTo>
                  <a:lnTo>
                    <a:pt x="1" y="9637"/>
                  </a:lnTo>
                  <a:lnTo>
                    <a:pt x="4" y="19067"/>
                  </a:lnTo>
                  <a:cubicBezTo>
                    <a:pt x="4" y="19111"/>
                    <a:pt x="22" y="19154"/>
                    <a:pt x="53" y="19186"/>
                  </a:cubicBezTo>
                  <a:cubicBezTo>
                    <a:pt x="84" y="19217"/>
                    <a:pt x="128" y="19235"/>
                    <a:pt x="172" y="19235"/>
                  </a:cubicBezTo>
                  <a:lnTo>
                    <a:pt x="102403" y="19158"/>
                  </a:lnTo>
                  <a:lnTo>
                    <a:pt x="204604" y="19052"/>
                  </a:lnTo>
                  <a:cubicBezTo>
                    <a:pt x="204697" y="19052"/>
                    <a:pt x="204773" y="18977"/>
                    <a:pt x="204774" y="18884"/>
                  </a:cubicBezTo>
                  <a:lnTo>
                    <a:pt x="204857" y="9512"/>
                  </a:lnTo>
                  <a:lnTo>
                    <a:pt x="204857" y="9513"/>
                  </a:lnTo>
                  <a:lnTo>
                    <a:pt x="204912" y="170"/>
                  </a:lnTo>
                  <a:cubicBezTo>
                    <a:pt x="204912" y="124"/>
                    <a:pt x="204895" y="81"/>
                    <a:pt x="204864" y="50"/>
                  </a:cubicBezTo>
                  <a:cubicBezTo>
                    <a:pt x="204831" y="18"/>
                    <a:pt x="204788" y="1"/>
                    <a:pt x="204744" y="0"/>
                  </a:cubicBezTo>
                  <a:lnTo>
                    <a:pt x="102456" y="2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EF9D57-A836-7AA3-B181-FE85D47A8B96}"/>
                </a:ext>
              </a:extLst>
            </p:cNvPr>
            <p:cNvSpPr/>
            <p:nvPr/>
          </p:nvSpPr>
          <p:spPr>
            <a:xfrm>
              <a:off x="9695315" y="2891941"/>
              <a:ext cx="28767" cy="5220"/>
            </a:xfrm>
            <a:custGeom>
              <a:avLst/>
              <a:gdLst>
                <a:gd name="connsiteX0" fmla="*/ 15332 w 15364"/>
                <a:gd name="connsiteY0" fmla="*/ 2783 h 2788"/>
                <a:gd name="connsiteX1" fmla="*/ 0 w 15364"/>
                <a:gd name="connsiteY1" fmla="*/ 0 h 2788"/>
                <a:gd name="connsiteX2" fmla="*/ 15365 w 15364"/>
                <a:gd name="connsiteY2" fmla="*/ 2789 h 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64" h="2788">
                  <a:moveTo>
                    <a:pt x="15332" y="2783"/>
                  </a:moveTo>
                  <a:cubicBezTo>
                    <a:pt x="10221" y="1853"/>
                    <a:pt x="5111" y="926"/>
                    <a:pt x="0" y="0"/>
                  </a:cubicBezTo>
                  <a:lnTo>
                    <a:pt x="15365" y="2789"/>
                  </a:ln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0311389-0339-3DFA-7598-C185360AA9B4}"/>
                </a:ext>
              </a:extLst>
            </p:cNvPr>
            <p:cNvSpPr/>
            <p:nvPr/>
          </p:nvSpPr>
          <p:spPr>
            <a:xfrm>
              <a:off x="9724082" y="2897161"/>
              <a:ext cx="62" cy="9"/>
            </a:xfrm>
            <a:custGeom>
              <a:avLst/>
              <a:gdLst>
                <a:gd name="connsiteX0" fmla="*/ 1 w 33"/>
                <a:gd name="connsiteY0" fmla="*/ 0 h 5"/>
                <a:gd name="connsiteX1" fmla="*/ 0 w 33"/>
                <a:gd name="connsiteY1" fmla="*/ 5 h 5"/>
                <a:gd name="connsiteX2" fmla="*/ 1 w 33"/>
                <a:gd name="connsiteY2" fmla="*/ 0 h 5"/>
                <a:gd name="connsiteX3" fmla="*/ 34 w 33"/>
                <a:gd name="connsiteY3" fmla="*/ 6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" h="5">
                  <a:moveTo>
                    <a:pt x="1" y="0"/>
                  </a:moveTo>
                  <a:lnTo>
                    <a:pt x="0" y="5"/>
                  </a:lnTo>
                  <a:lnTo>
                    <a:pt x="1" y="0"/>
                  </a:lnTo>
                  <a:cubicBezTo>
                    <a:pt x="12" y="2"/>
                    <a:pt x="23" y="3"/>
                    <a:pt x="34" y="6"/>
                  </a:cubicBez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DBD9BE5-D42B-6B48-67C1-0875B58A1A1E}"/>
                </a:ext>
              </a:extLst>
            </p:cNvPr>
            <p:cNvSpPr/>
            <p:nvPr/>
          </p:nvSpPr>
          <p:spPr>
            <a:xfrm>
              <a:off x="9715414" y="2941367"/>
              <a:ext cx="383978" cy="447866"/>
            </a:xfrm>
            <a:custGeom>
              <a:avLst/>
              <a:gdLst>
                <a:gd name="connsiteX0" fmla="*/ 144200 w 205079"/>
                <a:gd name="connsiteY0" fmla="*/ 163816 h 239201"/>
                <a:gd name="connsiteX1" fmla="*/ 123101 w 205079"/>
                <a:gd name="connsiteY1" fmla="*/ 166006 h 239201"/>
                <a:gd name="connsiteX2" fmla="*/ 72057 w 205079"/>
                <a:gd name="connsiteY2" fmla="*/ 114555 h 239201"/>
                <a:gd name="connsiteX3" fmla="*/ 75384 w 205079"/>
                <a:gd name="connsiteY3" fmla="*/ 104506 h 239201"/>
                <a:gd name="connsiteX4" fmla="*/ 75806 w 205079"/>
                <a:gd name="connsiteY4" fmla="*/ 93934 h 239201"/>
                <a:gd name="connsiteX5" fmla="*/ 139917 w 205079"/>
                <a:gd name="connsiteY5" fmla="*/ 64561 h 239201"/>
                <a:gd name="connsiteX6" fmla="*/ 160280 w 205079"/>
                <a:gd name="connsiteY6" fmla="*/ 75386 h 239201"/>
                <a:gd name="connsiteX7" fmla="*/ 204459 w 205079"/>
                <a:gd name="connsiteY7" fmla="*/ 44799 h 239201"/>
                <a:gd name="connsiteX8" fmla="*/ 173875 w 205079"/>
                <a:gd name="connsiteY8" fmla="*/ 620 h 239201"/>
                <a:gd name="connsiteX9" fmla="*/ 129695 w 205079"/>
                <a:gd name="connsiteY9" fmla="*/ 31204 h 239201"/>
                <a:gd name="connsiteX10" fmla="*/ 129107 w 205079"/>
                <a:gd name="connsiteY10" fmla="*/ 39302 h 239201"/>
                <a:gd name="connsiteX11" fmla="*/ 63367 w 205079"/>
                <a:gd name="connsiteY11" fmla="*/ 69422 h 239201"/>
                <a:gd name="connsiteX12" fmla="*/ 44801 w 205079"/>
                <a:gd name="connsiteY12" fmla="*/ 60328 h 239201"/>
                <a:gd name="connsiteX13" fmla="*/ 619 w 205079"/>
                <a:gd name="connsiteY13" fmla="*/ 90912 h 239201"/>
                <a:gd name="connsiteX14" fmla="*/ 31205 w 205079"/>
                <a:gd name="connsiteY14" fmla="*/ 135095 h 239201"/>
                <a:gd name="connsiteX15" fmla="*/ 51787 w 205079"/>
                <a:gd name="connsiteY15" fmla="*/ 133118 h 239201"/>
                <a:gd name="connsiteX16" fmla="*/ 103105 w 205079"/>
                <a:gd name="connsiteY16" fmla="*/ 184846 h 239201"/>
                <a:gd name="connsiteX17" fmla="*/ 100020 w 205079"/>
                <a:gd name="connsiteY17" fmla="*/ 194402 h 239201"/>
                <a:gd name="connsiteX18" fmla="*/ 130604 w 205079"/>
                <a:gd name="connsiteY18" fmla="*/ 238582 h 239201"/>
                <a:gd name="connsiteX19" fmla="*/ 174784 w 205079"/>
                <a:gd name="connsiteY19" fmla="*/ 207997 h 239201"/>
                <a:gd name="connsiteX20" fmla="*/ 144200 w 205079"/>
                <a:gd name="connsiteY20" fmla="*/ 163816 h 23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5079" h="239201">
                  <a:moveTo>
                    <a:pt x="144200" y="163816"/>
                  </a:moveTo>
                  <a:cubicBezTo>
                    <a:pt x="136825" y="162474"/>
                    <a:pt x="129566" y="163368"/>
                    <a:pt x="123101" y="166006"/>
                  </a:cubicBezTo>
                  <a:lnTo>
                    <a:pt x="72057" y="114555"/>
                  </a:lnTo>
                  <a:cubicBezTo>
                    <a:pt x="73591" y="111448"/>
                    <a:pt x="74733" y="108087"/>
                    <a:pt x="75384" y="104506"/>
                  </a:cubicBezTo>
                  <a:cubicBezTo>
                    <a:pt x="76034" y="100929"/>
                    <a:pt x="76150" y="97381"/>
                    <a:pt x="75806" y="93934"/>
                  </a:cubicBezTo>
                  <a:lnTo>
                    <a:pt x="139917" y="64561"/>
                  </a:lnTo>
                  <a:cubicBezTo>
                    <a:pt x="145232" y="70005"/>
                    <a:pt x="152221" y="73921"/>
                    <a:pt x="160280" y="75386"/>
                  </a:cubicBezTo>
                  <a:cubicBezTo>
                    <a:pt x="180925" y="79139"/>
                    <a:pt x="200706" y="65445"/>
                    <a:pt x="204459" y="44799"/>
                  </a:cubicBezTo>
                  <a:cubicBezTo>
                    <a:pt x="208214" y="24153"/>
                    <a:pt x="194522" y="4374"/>
                    <a:pt x="173875" y="620"/>
                  </a:cubicBezTo>
                  <a:cubicBezTo>
                    <a:pt x="153230" y="-3136"/>
                    <a:pt x="133449" y="10559"/>
                    <a:pt x="129695" y="31204"/>
                  </a:cubicBezTo>
                  <a:cubicBezTo>
                    <a:pt x="129199" y="33931"/>
                    <a:pt x="129016" y="36639"/>
                    <a:pt x="129107" y="39302"/>
                  </a:cubicBezTo>
                  <a:lnTo>
                    <a:pt x="63367" y="69422"/>
                  </a:lnTo>
                  <a:cubicBezTo>
                    <a:pt x="58313" y="64881"/>
                    <a:pt x="51979" y="61632"/>
                    <a:pt x="44801" y="60328"/>
                  </a:cubicBezTo>
                  <a:cubicBezTo>
                    <a:pt x="24154" y="56573"/>
                    <a:pt x="4374" y="70268"/>
                    <a:pt x="619" y="90912"/>
                  </a:cubicBezTo>
                  <a:cubicBezTo>
                    <a:pt x="-3134" y="111557"/>
                    <a:pt x="10559" y="131340"/>
                    <a:pt x="31205" y="135095"/>
                  </a:cubicBezTo>
                  <a:cubicBezTo>
                    <a:pt x="38383" y="136399"/>
                    <a:pt x="45455" y="135592"/>
                    <a:pt x="51787" y="133118"/>
                  </a:cubicBezTo>
                  <a:lnTo>
                    <a:pt x="103105" y="184846"/>
                  </a:lnTo>
                  <a:cubicBezTo>
                    <a:pt x="101692" y="187815"/>
                    <a:pt x="100635" y="191013"/>
                    <a:pt x="100020" y="194402"/>
                  </a:cubicBezTo>
                  <a:cubicBezTo>
                    <a:pt x="96266" y="215046"/>
                    <a:pt x="109958" y="234827"/>
                    <a:pt x="130604" y="238582"/>
                  </a:cubicBezTo>
                  <a:cubicBezTo>
                    <a:pt x="151250" y="242335"/>
                    <a:pt x="171030" y="228641"/>
                    <a:pt x="174784" y="207997"/>
                  </a:cubicBezTo>
                  <a:cubicBezTo>
                    <a:pt x="178539" y="187351"/>
                    <a:pt x="164847" y="167569"/>
                    <a:pt x="144200" y="163816"/>
                  </a:cubicBezTo>
                  <a:close/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13903FB-EEBD-CB74-0C0E-CFE50FB81BC5}"/>
                </a:ext>
              </a:extLst>
            </p:cNvPr>
            <p:cNvSpPr/>
            <p:nvPr/>
          </p:nvSpPr>
          <p:spPr>
            <a:xfrm>
              <a:off x="9831340" y="3755916"/>
              <a:ext cx="403705" cy="471948"/>
            </a:xfrm>
            <a:custGeom>
              <a:avLst/>
              <a:gdLst>
                <a:gd name="connsiteX0" fmla="*/ 1 w 215615"/>
                <a:gd name="connsiteY0" fmla="*/ 0 h 252063"/>
                <a:gd name="connsiteX1" fmla="*/ 0 w 215615"/>
                <a:gd name="connsiteY1" fmla="*/ 2 h 252063"/>
                <a:gd name="connsiteX2" fmla="*/ 2375 w 215615"/>
                <a:gd name="connsiteY2" fmla="*/ 252064 h 252063"/>
                <a:gd name="connsiteX3" fmla="*/ 215616 w 215615"/>
                <a:gd name="connsiteY3" fmla="*/ 135023 h 252063"/>
                <a:gd name="connsiteX4" fmla="*/ 1 w 215615"/>
                <a:gd name="connsiteY4" fmla="*/ 0 h 25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15" h="252063">
                  <a:moveTo>
                    <a:pt x="1" y="0"/>
                  </a:moveTo>
                  <a:lnTo>
                    <a:pt x="0" y="2"/>
                  </a:lnTo>
                  <a:lnTo>
                    <a:pt x="2375" y="252064"/>
                  </a:lnTo>
                  <a:cubicBezTo>
                    <a:pt x="73455" y="213050"/>
                    <a:pt x="144535" y="174037"/>
                    <a:pt x="215616" y="135023"/>
                  </a:cubicBezTo>
                  <a:lnTo>
                    <a:pt x="1" y="0"/>
                  </a:lnTo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6E96F5B-7225-E3A4-5590-ED667548B95A}"/>
              </a:ext>
            </a:extLst>
          </p:cNvPr>
          <p:cNvSpPr/>
          <p:nvPr/>
        </p:nvSpPr>
        <p:spPr>
          <a:xfrm>
            <a:off x="0" y="1"/>
            <a:ext cx="2339471" cy="2048645"/>
          </a:xfrm>
          <a:custGeom>
            <a:avLst/>
            <a:gdLst>
              <a:gd name="connsiteX0" fmla="*/ 0 w 2339471"/>
              <a:gd name="connsiteY0" fmla="*/ 0 h 2048645"/>
              <a:gd name="connsiteX1" fmla="*/ 2335238 w 2339471"/>
              <a:gd name="connsiteY1" fmla="*/ 0 h 2048645"/>
              <a:gd name="connsiteX2" fmla="*/ 2339429 w 2339471"/>
              <a:gd name="connsiteY2" fmla="*/ 76336 h 2048645"/>
              <a:gd name="connsiteX3" fmla="*/ 2286000 w 2339471"/>
              <a:gd name="connsiteY3" fmla="*/ 330200 h 2048645"/>
              <a:gd name="connsiteX4" fmla="*/ 1612900 w 2339471"/>
              <a:gd name="connsiteY4" fmla="*/ 533400 h 2048645"/>
              <a:gd name="connsiteX5" fmla="*/ 1346200 w 2339471"/>
              <a:gd name="connsiteY5" fmla="*/ 1219200 h 2048645"/>
              <a:gd name="connsiteX6" fmla="*/ 317500 w 2339471"/>
              <a:gd name="connsiteY6" fmla="*/ 1638300 h 2048645"/>
              <a:gd name="connsiteX7" fmla="*/ 5073 w 2339471"/>
              <a:gd name="connsiteY7" fmla="*/ 2040025 h 2048645"/>
              <a:gd name="connsiteX8" fmla="*/ 0 w 2339471"/>
              <a:gd name="connsiteY8" fmla="*/ 2048645 h 20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471" h="2048645">
                <a:moveTo>
                  <a:pt x="0" y="0"/>
                </a:moveTo>
                <a:lnTo>
                  <a:pt x="2335238" y="0"/>
                </a:lnTo>
                <a:lnTo>
                  <a:pt x="2339429" y="76336"/>
                </a:lnTo>
                <a:cubicBezTo>
                  <a:pt x="2340372" y="177701"/>
                  <a:pt x="2325688" y="265112"/>
                  <a:pt x="2286000" y="330200"/>
                </a:cubicBezTo>
                <a:cubicBezTo>
                  <a:pt x="2180167" y="503767"/>
                  <a:pt x="1769533" y="385233"/>
                  <a:pt x="1612900" y="533400"/>
                </a:cubicBezTo>
                <a:cubicBezTo>
                  <a:pt x="1456267" y="681567"/>
                  <a:pt x="1562100" y="1035050"/>
                  <a:pt x="1346200" y="1219200"/>
                </a:cubicBezTo>
                <a:cubicBezTo>
                  <a:pt x="1130300" y="1403350"/>
                  <a:pt x="603250" y="1390650"/>
                  <a:pt x="317500" y="1638300"/>
                </a:cubicBezTo>
                <a:cubicBezTo>
                  <a:pt x="210344" y="1731169"/>
                  <a:pt x="103188" y="1880592"/>
                  <a:pt x="5073" y="2040025"/>
                </a:cubicBezTo>
                <a:lnTo>
                  <a:pt x="0" y="2048645"/>
                </a:ln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F0242871-E1D1-2B96-5900-F8910D22DD72}"/>
              </a:ext>
            </a:extLst>
          </p:cNvPr>
          <p:cNvSpPr/>
          <p:nvPr/>
        </p:nvSpPr>
        <p:spPr>
          <a:xfrm>
            <a:off x="0" y="0"/>
            <a:ext cx="752540" cy="1540578"/>
          </a:xfrm>
          <a:custGeom>
            <a:avLst/>
            <a:gdLst>
              <a:gd name="connsiteX0" fmla="*/ 0 w 752540"/>
              <a:gd name="connsiteY0" fmla="*/ 0 h 1540578"/>
              <a:gd name="connsiteX1" fmla="*/ 568255 w 752540"/>
              <a:gd name="connsiteY1" fmla="*/ 0 h 1540578"/>
              <a:gd name="connsiteX2" fmla="*/ 581025 w 752540"/>
              <a:gd name="connsiteY2" fmla="*/ 31750 h 1540578"/>
              <a:gd name="connsiteX3" fmla="*/ 749300 w 752540"/>
              <a:gd name="connsiteY3" fmla="*/ 622300 h 1540578"/>
              <a:gd name="connsiteX4" fmla="*/ 469900 w 752540"/>
              <a:gd name="connsiteY4" fmla="*/ 1231900 h 1540578"/>
              <a:gd name="connsiteX5" fmla="*/ 123502 w 752540"/>
              <a:gd name="connsiteY5" fmla="*/ 1471160 h 1540578"/>
              <a:gd name="connsiteX6" fmla="*/ 0 w 752540"/>
              <a:gd name="connsiteY6" fmla="*/ 1540578 h 154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540" h="1540578">
                <a:moveTo>
                  <a:pt x="0" y="0"/>
                </a:moveTo>
                <a:lnTo>
                  <a:pt x="568255" y="0"/>
                </a:lnTo>
                <a:lnTo>
                  <a:pt x="581025" y="31750"/>
                </a:lnTo>
                <a:cubicBezTo>
                  <a:pt x="665163" y="249238"/>
                  <a:pt x="739775" y="479425"/>
                  <a:pt x="749300" y="622300"/>
                </a:cubicBezTo>
                <a:cubicBezTo>
                  <a:pt x="768350" y="908050"/>
                  <a:pt x="706967" y="1022350"/>
                  <a:pt x="469900" y="1231900"/>
                </a:cubicBezTo>
                <a:cubicBezTo>
                  <a:pt x="381000" y="1310481"/>
                  <a:pt x="261739" y="1390402"/>
                  <a:pt x="123502" y="1471160"/>
                </a:cubicBezTo>
                <a:lnTo>
                  <a:pt x="0" y="154057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1445734" y="2238442"/>
            <a:ext cx="2863595" cy="2646878"/>
            <a:chOff x="847896" y="1102409"/>
            <a:chExt cx="2863595" cy="264687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181852" y="1102409"/>
              <a:ext cx="240803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166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6282C4A6-1697-0C24-C131-0ABF29DEE990}"/>
                </a:ext>
              </a:extLst>
            </p:cNvPr>
            <p:cNvSpPr txBox="1"/>
            <p:nvPr/>
          </p:nvSpPr>
          <p:spPr>
            <a:xfrm>
              <a:off x="847896" y="2698173"/>
              <a:ext cx="15053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</a:rPr>
                <a:t>PART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3559382" y="3099535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855721" y="2747766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CC9C5FD-10CB-40E7-6F7B-477D4F5E4157}"/>
              </a:ext>
            </a:extLst>
          </p:cNvPr>
          <p:cNvSpPr txBox="1"/>
          <p:nvPr/>
        </p:nvSpPr>
        <p:spPr>
          <a:xfrm>
            <a:off x="4771087" y="3550609"/>
            <a:ext cx="3560348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模板网，幻灯片演示模板及 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www.51pptmoban.com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21387F7-D13D-C677-F2F5-A90D73F196E6}"/>
              </a:ext>
            </a:extLst>
          </p:cNvPr>
          <p:cNvSpPr/>
          <p:nvPr/>
        </p:nvSpPr>
        <p:spPr>
          <a:xfrm>
            <a:off x="4319085" y="1477029"/>
            <a:ext cx="904003" cy="904003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82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98777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272976" y="2076920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8DD272C-33A5-DF0C-AB09-C2CCE6BFBA99}"/>
              </a:ext>
            </a:extLst>
          </p:cNvPr>
          <p:cNvSpPr/>
          <p:nvPr/>
        </p:nvSpPr>
        <p:spPr>
          <a:xfrm>
            <a:off x="0" y="4041842"/>
            <a:ext cx="12858750" cy="3190809"/>
          </a:xfrm>
          <a:custGeom>
            <a:avLst/>
            <a:gdLst>
              <a:gd name="connsiteX0" fmla="*/ 12858750 w 12858750"/>
              <a:gd name="connsiteY0" fmla="*/ 0 h 3190809"/>
              <a:gd name="connsiteX1" fmla="*/ 12858750 w 12858750"/>
              <a:gd name="connsiteY1" fmla="*/ 3190809 h 3190809"/>
              <a:gd name="connsiteX2" fmla="*/ 0 w 12858750"/>
              <a:gd name="connsiteY2" fmla="*/ 3190809 h 3190809"/>
              <a:gd name="connsiteX3" fmla="*/ 0 w 12858750"/>
              <a:gd name="connsiteY3" fmla="*/ 1323105 h 3190809"/>
              <a:gd name="connsiteX4" fmla="*/ 603424 w 12858750"/>
              <a:gd name="connsiteY4" fmla="*/ 1143554 h 3190809"/>
              <a:gd name="connsiteX5" fmla="*/ 4171950 w 12858750"/>
              <a:gd name="connsiteY5" fmla="*/ 339659 h 3190809"/>
              <a:gd name="connsiteX6" fmla="*/ 6629400 w 12858750"/>
              <a:gd name="connsiteY6" fmla="*/ 1006409 h 3190809"/>
              <a:gd name="connsiteX7" fmla="*/ 12221375 w 12858750"/>
              <a:gd name="connsiteY7" fmla="*/ 126286 h 319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58750" h="3190809">
                <a:moveTo>
                  <a:pt x="12858750" y="0"/>
                </a:moveTo>
                <a:lnTo>
                  <a:pt x="12858750" y="3190809"/>
                </a:lnTo>
                <a:lnTo>
                  <a:pt x="0" y="3190809"/>
                </a:lnTo>
                <a:lnTo>
                  <a:pt x="0" y="1323105"/>
                </a:lnTo>
                <a:lnTo>
                  <a:pt x="603424" y="1143554"/>
                </a:lnTo>
                <a:cubicBezTo>
                  <a:pt x="1968401" y="742983"/>
                  <a:pt x="3245644" y="408716"/>
                  <a:pt x="4171950" y="339659"/>
                </a:cubicBezTo>
                <a:cubicBezTo>
                  <a:pt x="5407026" y="247584"/>
                  <a:pt x="5130800" y="1073084"/>
                  <a:pt x="6629400" y="1006409"/>
                </a:cubicBezTo>
                <a:cubicBezTo>
                  <a:pt x="7940675" y="948069"/>
                  <a:pt x="10032256" y="557915"/>
                  <a:pt x="12221375" y="126286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36C0E9F-2787-22C3-0EB8-86C12467862C}"/>
              </a:ext>
            </a:extLst>
          </p:cNvPr>
          <p:cNvGrpSpPr/>
          <p:nvPr/>
        </p:nvGrpSpPr>
        <p:grpSpPr>
          <a:xfrm>
            <a:off x="957263" y="1977866"/>
            <a:ext cx="5184080" cy="2196385"/>
            <a:chOff x="957263" y="1977866"/>
            <a:chExt cx="5184080" cy="2196385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93E6DAF-DDE5-740D-A3CB-E7E2BD05B7C0}"/>
                </a:ext>
              </a:extLst>
            </p:cNvPr>
            <p:cNvGrpSpPr/>
            <p:nvPr/>
          </p:nvGrpSpPr>
          <p:grpSpPr>
            <a:xfrm>
              <a:off x="1047388" y="1977866"/>
              <a:ext cx="5093955" cy="2187820"/>
              <a:chOff x="444500" y="1818010"/>
              <a:chExt cx="5093955" cy="2187820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019F7382-67B6-34BB-9432-7D1645D68178}"/>
                  </a:ext>
                </a:extLst>
              </p:cNvPr>
              <p:cNvSpPr txBox="1"/>
              <p:nvPr/>
            </p:nvSpPr>
            <p:spPr>
              <a:xfrm>
                <a:off x="444500" y="2327870"/>
                <a:ext cx="5093955" cy="16779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400" b="0" i="0" dirty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400" b="0" i="0" dirty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400" b="0" i="0" dirty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400" b="0" i="0" dirty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400" b="0" i="0" dirty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4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C3E0F831-2189-DF47-C463-49F94B3C9F05}"/>
                  </a:ext>
                </a:extLst>
              </p:cNvPr>
              <p:cNvSpPr txBox="1"/>
              <p:nvPr/>
            </p:nvSpPr>
            <p:spPr>
              <a:xfrm>
                <a:off x="1549216" y="1818010"/>
                <a:ext cx="20193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FF2F9862-AA65-DF2D-B026-ACE91B72C19E}"/>
                </a:ext>
              </a:extLst>
            </p:cNvPr>
            <p:cNvSpPr/>
            <p:nvPr/>
          </p:nvSpPr>
          <p:spPr>
            <a:xfrm>
              <a:off x="957263" y="1977866"/>
              <a:ext cx="1007616" cy="461665"/>
            </a:xfrm>
            <a:prstGeom prst="parallelogram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8384F0F5-C001-A834-07A4-FC58C2242C68}"/>
                </a:ext>
              </a:extLst>
            </p:cNvPr>
            <p:cNvCxnSpPr>
              <a:cxnSpLocks/>
            </p:cNvCxnSpPr>
            <p:nvPr/>
          </p:nvCxnSpPr>
          <p:spPr>
            <a:xfrm>
              <a:off x="957263" y="2439531"/>
              <a:ext cx="4968056" cy="0"/>
            </a:xfrm>
            <a:prstGeom prst="line">
              <a:avLst/>
            </a:prstGeom>
            <a:ln w="25400">
              <a:solidFill>
                <a:srgbClr val="50C8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AA0BF59D-7533-20FE-E9F5-1A84CF710172}"/>
                </a:ext>
              </a:extLst>
            </p:cNvPr>
            <p:cNvCxnSpPr>
              <a:cxnSpLocks/>
            </p:cNvCxnSpPr>
            <p:nvPr/>
          </p:nvCxnSpPr>
          <p:spPr>
            <a:xfrm>
              <a:off x="957263" y="4174251"/>
              <a:ext cx="496805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C33C4127-FC87-B35E-C8F3-695F43F041E3}"/>
                </a:ext>
              </a:extLst>
            </p:cNvPr>
            <p:cNvGrpSpPr/>
            <p:nvPr/>
          </p:nvGrpSpPr>
          <p:grpSpPr>
            <a:xfrm>
              <a:off x="1316807" y="2073483"/>
              <a:ext cx="331589" cy="284219"/>
              <a:chOff x="1201242" y="1687626"/>
              <a:chExt cx="800100" cy="685799"/>
            </a:xfrm>
            <a:solidFill>
              <a:schemeClr val="bg1"/>
            </a:solidFill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EB30EA1-6241-C7BF-8779-A897469C6988}"/>
                  </a:ext>
                </a:extLst>
              </p:cNvPr>
              <p:cNvSpPr/>
              <p:nvPr/>
            </p:nvSpPr>
            <p:spPr>
              <a:xfrm>
                <a:off x="1201242" y="1687626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7FDA64D-E531-F98E-2805-9D57EBE4C767}"/>
                  </a:ext>
                </a:extLst>
              </p:cNvPr>
              <p:cNvSpPr/>
              <p:nvPr/>
            </p:nvSpPr>
            <p:spPr>
              <a:xfrm>
                <a:off x="1315542" y="1819070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06D9E56-44A0-9F65-8F7F-05F23EC81FA4}"/>
              </a:ext>
            </a:extLst>
          </p:cNvPr>
          <p:cNvGrpSpPr/>
          <p:nvPr/>
        </p:nvGrpSpPr>
        <p:grpSpPr>
          <a:xfrm>
            <a:off x="6826101" y="1977866"/>
            <a:ext cx="5093955" cy="2187820"/>
            <a:chOff x="444500" y="1818010"/>
            <a:chExt cx="5093955" cy="2187820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2EAE2373-5D37-D2FC-05B5-58C824B926CE}"/>
                </a:ext>
              </a:extLst>
            </p:cNvPr>
            <p:cNvSpPr txBox="1"/>
            <p:nvPr/>
          </p:nvSpPr>
          <p:spPr>
            <a:xfrm>
              <a:off x="444500" y="2327870"/>
              <a:ext cx="5093955" cy="167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7250B543-F438-6801-0546-25E5F646C0F0}"/>
                </a:ext>
              </a:extLst>
            </p:cNvPr>
            <p:cNvSpPr txBox="1"/>
            <p:nvPr/>
          </p:nvSpPr>
          <p:spPr>
            <a:xfrm>
              <a:off x="1549216" y="1818010"/>
              <a:ext cx="20193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6" name="平行四边形 95">
            <a:extLst>
              <a:ext uri="{FF2B5EF4-FFF2-40B4-BE49-F238E27FC236}">
                <a16:creationId xmlns:a16="http://schemas.microsoft.com/office/drawing/2014/main" id="{A5B800B6-F79F-5D69-8434-13C52A0269EF}"/>
              </a:ext>
            </a:extLst>
          </p:cNvPr>
          <p:cNvSpPr/>
          <p:nvPr/>
        </p:nvSpPr>
        <p:spPr>
          <a:xfrm>
            <a:off x="6735976" y="1977866"/>
            <a:ext cx="1007616" cy="461665"/>
          </a:xfrm>
          <a:prstGeom prst="parallelogram">
            <a:avLst/>
          </a:pr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61F35922-DBDF-3726-CD25-3C0DBA1D8E76}"/>
              </a:ext>
            </a:extLst>
          </p:cNvPr>
          <p:cNvCxnSpPr>
            <a:cxnSpLocks/>
          </p:cNvCxnSpPr>
          <p:nvPr/>
        </p:nvCxnSpPr>
        <p:spPr>
          <a:xfrm>
            <a:off x="6735976" y="2439531"/>
            <a:ext cx="4968056" cy="0"/>
          </a:xfrm>
          <a:prstGeom prst="line">
            <a:avLst/>
          </a:prstGeom>
          <a:ln w="25400">
            <a:solidFill>
              <a:srgbClr val="50C8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BC4D7791-93AB-1D0E-7FA0-B8A9CBDA4B02}"/>
              </a:ext>
            </a:extLst>
          </p:cNvPr>
          <p:cNvCxnSpPr>
            <a:cxnSpLocks/>
          </p:cNvCxnSpPr>
          <p:nvPr/>
        </p:nvCxnSpPr>
        <p:spPr>
          <a:xfrm>
            <a:off x="6735976" y="4174251"/>
            <a:ext cx="496805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D1FCA735-E4AF-BDB7-5E07-9D4F97C9CCCB}"/>
              </a:ext>
            </a:extLst>
          </p:cNvPr>
          <p:cNvGrpSpPr/>
          <p:nvPr/>
        </p:nvGrpSpPr>
        <p:grpSpPr>
          <a:xfrm>
            <a:off x="7149455" y="2073483"/>
            <a:ext cx="304649" cy="309196"/>
            <a:chOff x="7043000" y="1742393"/>
            <a:chExt cx="638174" cy="647699"/>
          </a:xfrm>
          <a:solidFill>
            <a:schemeClr val="bg1"/>
          </a:solidFill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FE1208A-A7C7-1DF4-4E30-2600341C6544}"/>
                </a:ext>
              </a:extLst>
            </p:cNvPr>
            <p:cNvSpPr/>
            <p:nvPr/>
          </p:nvSpPr>
          <p:spPr>
            <a:xfrm>
              <a:off x="7043000" y="1742393"/>
              <a:ext cx="228409" cy="228409"/>
            </a:xfrm>
            <a:custGeom>
              <a:avLst/>
              <a:gdLst>
                <a:gd name="connsiteX0" fmla="*/ 228410 w 228409"/>
                <a:gd name="connsiteY0" fmla="*/ 114205 h 228409"/>
                <a:gd name="connsiteX1" fmla="*/ 114205 w 228409"/>
                <a:gd name="connsiteY1" fmla="*/ 228410 h 228409"/>
                <a:gd name="connsiteX2" fmla="*/ 0 w 228409"/>
                <a:gd name="connsiteY2" fmla="*/ 114205 h 228409"/>
                <a:gd name="connsiteX3" fmla="*/ 114205 w 228409"/>
                <a:gd name="connsiteY3" fmla="*/ 0 h 228409"/>
                <a:gd name="connsiteX4" fmla="*/ 228410 w 228409"/>
                <a:gd name="connsiteY4" fmla="*/ 114205 h 22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09" h="228409">
                  <a:moveTo>
                    <a:pt x="228410" y="114205"/>
                  </a:moveTo>
                  <a:cubicBezTo>
                    <a:pt x="228410" y="177278"/>
                    <a:pt x="177278" y="228410"/>
                    <a:pt x="114205" y="228410"/>
                  </a:cubicBezTo>
                  <a:cubicBezTo>
                    <a:pt x="51131" y="228410"/>
                    <a:pt x="0" y="177278"/>
                    <a:pt x="0" y="114205"/>
                  </a:cubicBezTo>
                  <a:cubicBezTo>
                    <a:pt x="0" y="51131"/>
                    <a:pt x="51131" y="0"/>
                    <a:pt x="114205" y="0"/>
                  </a:cubicBezTo>
                  <a:cubicBezTo>
                    <a:pt x="177278" y="0"/>
                    <a:pt x="228410" y="51131"/>
                    <a:pt x="228410" y="114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0416EBF-BFF8-3D2D-04EC-F531F62A96B5}"/>
                </a:ext>
              </a:extLst>
            </p:cNvPr>
            <p:cNvSpPr/>
            <p:nvPr/>
          </p:nvSpPr>
          <p:spPr>
            <a:xfrm>
              <a:off x="7043571" y="1759877"/>
              <a:ext cx="637603" cy="630215"/>
            </a:xfrm>
            <a:custGeom>
              <a:avLst/>
              <a:gdLst>
                <a:gd name="connsiteX0" fmla="*/ 624745 w 637603"/>
                <a:gd name="connsiteY0" fmla="*/ 328 h 630215"/>
                <a:gd name="connsiteX1" fmla="*/ 304229 w 637603"/>
                <a:gd name="connsiteY1" fmla="*/ 80338 h 630215"/>
                <a:gd name="connsiteX2" fmla="*/ 304229 w 637603"/>
                <a:gd name="connsiteY2" fmla="*/ 171968 h 630215"/>
                <a:gd name="connsiteX3" fmla="*/ 367570 w 637603"/>
                <a:gd name="connsiteY3" fmla="*/ 187875 h 630215"/>
                <a:gd name="connsiteX4" fmla="*/ 374142 w 637603"/>
                <a:gd name="connsiteY4" fmla="*/ 215974 h 630215"/>
                <a:gd name="connsiteX5" fmla="*/ 357568 w 637603"/>
                <a:gd name="connsiteY5" fmla="*/ 226737 h 630215"/>
                <a:gd name="connsiteX6" fmla="*/ 265081 w 637603"/>
                <a:gd name="connsiteY6" fmla="*/ 319129 h 630215"/>
                <a:gd name="connsiteX7" fmla="*/ 222218 w 637603"/>
                <a:gd name="connsiteY7" fmla="*/ 319129 h 630215"/>
                <a:gd name="connsiteX8" fmla="*/ 76702 w 637603"/>
                <a:gd name="connsiteY8" fmla="*/ 248745 h 630215"/>
                <a:gd name="connsiteX9" fmla="*/ 0 w 637603"/>
                <a:gd name="connsiteY9" fmla="*/ 353991 h 630215"/>
                <a:gd name="connsiteX10" fmla="*/ 0 w 637603"/>
                <a:gd name="connsiteY10" fmla="*/ 630216 h 630215"/>
                <a:gd name="connsiteX11" fmla="*/ 228029 w 637603"/>
                <a:gd name="connsiteY11" fmla="*/ 630216 h 630215"/>
                <a:gd name="connsiteX12" fmla="*/ 228029 w 637603"/>
                <a:gd name="connsiteY12" fmla="*/ 414379 h 630215"/>
                <a:gd name="connsiteX13" fmla="*/ 285179 w 637603"/>
                <a:gd name="connsiteY13" fmla="*/ 414379 h 630215"/>
                <a:gd name="connsiteX14" fmla="*/ 318897 w 637603"/>
                <a:gd name="connsiteY14" fmla="*/ 400473 h 630215"/>
                <a:gd name="connsiteX15" fmla="*/ 425291 w 637603"/>
                <a:gd name="connsiteY15" fmla="*/ 294079 h 630215"/>
                <a:gd name="connsiteX16" fmla="*/ 437579 w 637603"/>
                <a:gd name="connsiteY16" fmla="*/ 249216 h 630215"/>
                <a:gd name="connsiteX17" fmla="*/ 466154 w 637603"/>
                <a:gd name="connsiteY17" fmla="*/ 256265 h 630215"/>
                <a:gd name="connsiteX18" fmla="*/ 470059 w 637603"/>
                <a:gd name="connsiteY18" fmla="*/ 256265 h 630215"/>
                <a:gd name="connsiteX19" fmla="*/ 481393 w 637603"/>
                <a:gd name="connsiteY19" fmla="*/ 250930 h 630215"/>
                <a:gd name="connsiteX20" fmla="*/ 506635 w 637603"/>
                <a:gd name="connsiteY20" fmla="*/ 221403 h 630215"/>
                <a:gd name="connsiteX21" fmla="*/ 624650 w 637603"/>
                <a:gd name="connsiteY21" fmla="*/ 250930 h 630215"/>
                <a:gd name="connsiteX22" fmla="*/ 637497 w 637603"/>
                <a:gd name="connsiteY22" fmla="*/ 241571 h 630215"/>
                <a:gd name="connsiteX23" fmla="*/ 637604 w 637603"/>
                <a:gd name="connsiteY23" fmla="*/ 240643 h 630215"/>
                <a:gd name="connsiteX24" fmla="*/ 637604 w 637603"/>
                <a:gd name="connsiteY24" fmla="*/ 10043 h 630215"/>
                <a:gd name="connsiteX25" fmla="*/ 627076 w 637603"/>
                <a:gd name="connsiteY25" fmla="*/ 3 h 630215"/>
                <a:gd name="connsiteX26" fmla="*/ 624745 w 637603"/>
                <a:gd name="connsiteY26" fmla="*/ 328 h 630215"/>
                <a:gd name="connsiteX27" fmla="*/ 468344 w 637603"/>
                <a:gd name="connsiteY27" fmla="*/ 235214 h 630215"/>
                <a:gd name="connsiteX28" fmla="*/ 421767 w 637603"/>
                <a:gd name="connsiteY28" fmla="*/ 223879 h 630215"/>
                <a:gd name="connsiteX29" fmla="*/ 395002 w 637603"/>
                <a:gd name="connsiteY29" fmla="*/ 213116 h 630215"/>
                <a:gd name="connsiteX30" fmla="*/ 390525 w 637603"/>
                <a:gd name="connsiteY30" fmla="*/ 193018 h 630215"/>
                <a:gd name="connsiteX31" fmla="*/ 484632 w 637603"/>
                <a:gd name="connsiteY31" fmla="*/ 216069 h 63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37603" h="630215">
                  <a:moveTo>
                    <a:pt x="624745" y="328"/>
                  </a:moveTo>
                  <a:lnTo>
                    <a:pt x="304229" y="80338"/>
                  </a:lnTo>
                  <a:lnTo>
                    <a:pt x="304229" y="171968"/>
                  </a:lnTo>
                  <a:lnTo>
                    <a:pt x="367570" y="187875"/>
                  </a:lnTo>
                  <a:lnTo>
                    <a:pt x="374142" y="215974"/>
                  </a:lnTo>
                  <a:cubicBezTo>
                    <a:pt x="367892" y="218296"/>
                    <a:pt x="362232" y="221972"/>
                    <a:pt x="357568" y="226737"/>
                  </a:cubicBezTo>
                  <a:lnTo>
                    <a:pt x="265081" y="319129"/>
                  </a:lnTo>
                  <a:lnTo>
                    <a:pt x="222218" y="319129"/>
                  </a:lnTo>
                  <a:cubicBezTo>
                    <a:pt x="201471" y="259511"/>
                    <a:pt x="136321" y="227998"/>
                    <a:pt x="76702" y="248745"/>
                  </a:cubicBezTo>
                  <a:cubicBezTo>
                    <a:pt x="31694" y="264407"/>
                    <a:pt x="1128" y="306350"/>
                    <a:pt x="0" y="353991"/>
                  </a:cubicBezTo>
                  <a:lnTo>
                    <a:pt x="0" y="630216"/>
                  </a:lnTo>
                  <a:lnTo>
                    <a:pt x="228029" y="630216"/>
                  </a:lnTo>
                  <a:lnTo>
                    <a:pt x="228029" y="414379"/>
                  </a:lnTo>
                  <a:lnTo>
                    <a:pt x="285179" y="414379"/>
                  </a:lnTo>
                  <a:cubicBezTo>
                    <a:pt x="297818" y="414402"/>
                    <a:pt x="309948" y="409399"/>
                    <a:pt x="318897" y="400473"/>
                  </a:cubicBezTo>
                  <a:lnTo>
                    <a:pt x="425291" y="294079"/>
                  </a:lnTo>
                  <a:cubicBezTo>
                    <a:pt x="436908" y="282277"/>
                    <a:pt x="441561" y="265289"/>
                    <a:pt x="437579" y="249216"/>
                  </a:cubicBezTo>
                  <a:lnTo>
                    <a:pt x="466154" y="256265"/>
                  </a:lnTo>
                  <a:lnTo>
                    <a:pt x="470059" y="256265"/>
                  </a:lnTo>
                  <a:cubicBezTo>
                    <a:pt x="474435" y="256231"/>
                    <a:pt x="478578" y="254281"/>
                    <a:pt x="481393" y="250930"/>
                  </a:cubicBezTo>
                  <a:lnTo>
                    <a:pt x="506635" y="221403"/>
                  </a:lnTo>
                  <a:lnTo>
                    <a:pt x="624650" y="250930"/>
                  </a:lnTo>
                  <a:cubicBezTo>
                    <a:pt x="630782" y="251893"/>
                    <a:pt x="636534" y="247703"/>
                    <a:pt x="637497" y="241571"/>
                  </a:cubicBezTo>
                  <a:cubicBezTo>
                    <a:pt x="637545" y="241264"/>
                    <a:pt x="637581" y="240954"/>
                    <a:pt x="637604" y="240643"/>
                  </a:cubicBezTo>
                  <a:lnTo>
                    <a:pt x="637604" y="10043"/>
                  </a:lnTo>
                  <a:cubicBezTo>
                    <a:pt x="637468" y="4363"/>
                    <a:pt x="632755" y="-131"/>
                    <a:pt x="627076" y="3"/>
                  </a:cubicBezTo>
                  <a:cubicBezTo>
                    <a:pt x="626289" y="22"/>
                    <a:pt x="625507" y="131"/>
                    <a:pt x="624745" y="328"/>
                  </a:cubicBezTo>
                  <a:close/>
                  <a:moveTo>
                    <a:pt x="468344" y="235214"/>
                  </a:moveTo>
                  <a:lnTo>
                    <a:pt x="421767" y="223879"/>
                  </a:lnTo>
                  <a:cubicBezTo>
                    <a:pt x="414199" y="217566"/>
                    <a:pt x="404833" y="213800"/>
                    <a:pt x="395002" y="213116"/>
                  </a:cubicBezTo>
                  <a:lnTo>
                    <a:pt x="390525" y="193018"/>
                  </a:lnTo>
                  <a:lnTo>
                    <a:pt x="484632" y="2160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B5631A4-7F93-CE0B-1ADA-840FACA6E78D}"/>
                </a:ext>
              </a:extLst>
            </p:cNvPr>
            <p:cNvSpPr/>
            <p:nvPr/>
          </p:nvSpPr>
          <p:spPr>
            <a:xfrm>
              <a:off x="7300937" y="1840405"/>
              <a:ext cx="27812" cy="84962"/>
            </a:xfrm>
            <a:custGeom>
              <a:avLst/>
              <a:gdLst>
                <a:gd name="connsiteX0" fmla="*/ 13906 w 27812"/>
                <a:gd name="connsiteY0" fmla="*/ 84963 h 84962"/>
                <a:gd name="connsiteX1" fmla="*/ 27813 w 27812"/>
                <a:gd name="connsiteY1" fmla="*/ 71056 h 84962"/>
                <a:gd name="connsiteX2" fmla="*/ 27813 w 27812"/>
                <a:gd name="connsiteY2" fmla="*/ 13906 h 84962"/>
                <a:gd name="connsiteX3" fmla="*/ 13906 w 27812"/>
                <a:gd name="connsiteY3" fmla="*/ 0 h 84962"/>
                <a:gd name="connsiteX4" fmla="*/ 0 w 27812"/>
                <a:gd name="connsiteY4" fmla="*/ 13906 h 84962"/>
                <a:gd name="connsiteX5" fmla="*/ 0 w 27812"/>
                <a:gd name="connsiteY5" fmla="*/ 71056 h 84962"/>
                <a:gd name="connsiteX6" fmla="*/ 13906 w 27812"/>
                <a:gd name="connsiteY6" fmla="*/ 84963 h 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2" h="84962">
                  <a:moveTo>
                    <a:pt x="13906" y="84963"/>
                  </a:moveTo>
                  <a:cubicBezTo>
                    <a:pt x="21586" y="84963"/>
                    <a:pt x="27813" y="78737"/>
                    <a:pt x="27813" y="71056"/>
                  </a:cubicBezTo>
                  <a:lnTo>
                    <a:pt x="27813" y="13906"/>
                  </a:lnTo>
                  <a:cubicBezTo>
                    <a:pt x="27813" y="6226"/>
                    <a:pt x="21586" y="0"/>
                    <a:pt x="13906" y="0"/>
                  </a:cubicBezTo>
                  <a:cubicBezTo>
                    <a:pt x="6226" y="0"/>
                    <a:pt x="0" y="6226"/>
                    <a:pt x="0" y="13906"/>
                  </a:cubicBezTo>
                  <a:lnTo>
                    <a:pt x="0" y="71056"/>
                  </a:lnTo>
                  <a:cubicBezTo>
                    <a:pt x="0" y="78737"/>
                    <a:pt x="6226" y="84963"/>
                    <a:pt x="13906" y="849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1621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98777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272976" y="2076920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5C1DBE2-BF72-28EB-E6C3-920EE124B71D}"/>
              </a:ext>
            </a:extLst>
          </p:cNvPr>
          <p:cNvGrpSpPr/>
          <p:nvPr/>
        </p:nvGrpSpPr>
        <p:grpSpPr>
          <a:xfrm rot="10800000">
            <a:off x="1244799" y="2059872"/>
            <a:ext cx="2544907" cy="3772332"/>
            <a:chOff x="1563380" y="1730159"/>
            <a:chExt cx="2544907" cy="377233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A60D2FD-5F54-9DDF-122A-07803622F9E0}"/>
                </a:ext>
              </a:extLst>
            </p:cNvPr>
            <p:cNvSpPr/>
            <p:nvPr/>
          </p:nvSpPr>
          <p:spPr>
            <a:xfrm>
              <a:off x="1563380" y="1730159"/>
              <a:ext cx="2544907" cy="1886166"/>
            </a:xfrm>
            <a:custGeom>
              <a:avLst/>
              <a:gdLst>
                <a:gd name="connsiteX0" fmla="*/ 1512871 w 2544907"/>
                <a:gd name="connsiteY0" fmla="*/ 732 h 1886166"/>
                <a:gd name="connsiteX1" fmla="*/ 1990994 w 2544907"/>
                <a:gd name="connsiteY1" fmla="*/ 103244 h 1886166"/>
                <a:gd name="connsiteX2" fmla="*/ 2441663 w 2544907"/>
                <a:gd name="connsiteY2" fmla="*/ 1435493 h 1886166"/>
                <a:gd name="connsiteX3" fmla="*/ 2218824 w 2544907"/>
                <a:gd name="connsiteY3" fmla="*/ 1886166 h 1886166"/>
                <a:gd name="connsiteX4" fmla="*/ 0 w 2544907"/>
                <a:gd name="connsiteY4" fmla="*/ 1886166 h 1886166"/>
                <a:gd name="connsiteX5" fmla="*/ 658745 w 2544907"/>
                <a:gd name="connsiteY5" fmla="*/ 553913 h 1886166"/>
                <a:gd name="connsiteX6" fmla="*/ 1512871 w 2544907"/>
                <a:gd name="connsiteY6" fmla="*/ 732 h 188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907" h="1886166">
                  <a:moveTo>
                    <a:pt x="1512871" y="732"/>
                  </a:moveTo>
                  <a:cubicBezTo>
                    <a:pt x="1673113" y="-5429"/>
                    <a:pt x="1837138" y="27169"/>
                    <a:pt x="1990994" y="103244"/>
                  </a:cubicBezTo>
                  <a:cubicBezTo>
                    <a:pt x="2483333" y="346686"/>
                    <a:pt x="2685104" y="943154"/>
                    <a:pt x="2441663" y="1435493"/>
                  </a:cubicBezTo>
                  <a:lnTo>
                    <a:pt x="2218824" y="1886166"/>
                  </a:lnTo>
                  <a:lnTo>
                    <a:pt x="0" y="1886166"/>
                  </a:lnTo>
                  <a:lnTo>
                    <a:pt x="658745" y="553913"/>
                  </a:lnTo>
                  <a:cubicBezTo>
                    <a:pt x="826112" y="215430"/>
                    <a:pt x="1160338" y="14286"/>
                    <a:pt x="1512871" y="732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A7028E0-7F38-1967-8D9F-50D8082DEF3F}"/>
                </a:ext>
              </a:extLst>
            </p:cNvPr>
            <p:cNvSpPr/>
            <p:nvPr/>
          </p:nvSpPr>
          <p:spPr>
            <a:xfrm flipV="1">
              <a:off x="1563380" y="3616325"/>
              <a:ext cx="2544907" cy="1886166"/>
            </a:xfrm>
            <a:custGeom>
              <a:avLst/>
              <a:gdLst>
                <a:gd name="connsiteX0" fmla="*/ 1512871 w 2544907"/>
                <a:gd name="connsiteY0" fmla="*/ 732 h 1886166"/>
                <a:gd name="connsiteX1" fmla="*/ 1990994 w 2544907"/>
                <a:gd name="connsiteY1" fmla="*/ 103244 h 1886166"/>
                <a:gd name="connsiteX2" fmla="*/ 2441663 w 2544907"/>
                <a:gd name="connsiteY2" fmla="*/ 1435493 h 1886166"/>
                <a:gd name="connsiteX3" fmla="*/ 2218824 w 2544907"/>
                <a:gd name="connsiteY3" fmla="*/ 1886166 h 1886166"/>
                <a:gd name="connsiteX4" fmla="*/ 0 w 2544907"/>
                <a:gd name="connsiteY4" fmla="*/ 1886166 h 1886166"/>
                <a:gd name="connsiteX5" fmla="*/ 658745 w 2544907"/>
                <a:gd name="connsiteY5" fmla="*/ 553913 h 1886166"/>
                <a:gd name="connsiteX6" fmla="*/ 1512871 w 2544907"/>
                <a:gd name="connsiteY6" fmla="*/ 732 h 188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907" h="1886166">
                  <a:moveTo>
                    <a:pt x="1512871" y="732"/>
                  </a:moveTo>
                  <a:cubicBezTo>
                    <a:pt x="1673113" y="-5429"/>
                    <a:pt x="1837138" y="27169"/>
                    <a:pt x="1990994" y="103244"/>
                  </a:cubicBezTo>
                  <a:cubicBezTo>
                    <a:pt x="2483333" y="346686"/>
                    <a:pt x="2685104" y="943154"/>
                    <a:pt x="2441663" y="1435493"/>
                  </a:cubicBezTo>
                  <a:lnTo>
                    <a:pt x="2218824" y="1886166"/>
                  </a:lnTo>
                  <a:lnTo>
                    <a:pt x="0" y="1886166"/>
                  </a:lnTo>
                  <a:lnTo>
                    <a:pt x="658745" y="553913"/>
                  </a:lnTo>
                  <a:cubicBezTo>
                    <a:pt x="826112" y="215430"/>
                    <a:pt x="1160338" y="14286"/>
                    <a:pt x="1512871" y="732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F3004BE-C54B-92A9-A3DE-23B48781994B}"/>
              </a:ext>
            </a:extLst>
          </p:cNvPr>
          <p:cNvGrpSpPr/>
          <p:nvPr/>
        </p:nvGrpSpPr>
        <p:grpSpPr>
          <a:xfrm>
            <a:off x="1442175" y="3596391"/>
            <a:ext cx="2019301" cy="1707519"/>
            <a:chOff x="91977" y="1818010"/>
            <a:chExt cx="2019301" cy="170751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DAAA314-4384-7E7C-4E70-06C1433E0DF9}"/>
                </a:ext>
              </a:extLst>
            </p:cNvPr>
            <p:cNvSpPr txBox="1"/>
            <p:nvPr/>
          </p:nvSpPr>
          <p:spPr>
            <a:xfrm>
              <a:off x="444501" y="2187342"/>
              <a:ext cx="1314254" cy="1338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055D82-5E25-0784-7647-6F817A883DB5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22" name="图形 18" descr="书籍 纯色填充">
            <a:extLst>
              <a:ext uri="{FF2B5EF4-FFF2-40B4-BE49-F238E27FC236}">
                <a16:creationId xmlns:a16="http://schemas.microsoft.com/office/drawing/2014/main" id="{0C080C33-4B7C-E529-F9C3-20D47D388BBC}"/>
              </a:ext>
            </a:extLst>
          </p:cNvPr>
          <p:cNvSpPr/>
          <p:nvPr/>
        </p:nvSpPr>
        <p:spPr>
          <a:xfrm>
            <a:off x="1978318" y="2563843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F76CA7AE-B22F-0054-0B27-FB103330DD74}"/>
              </a:ext>
            </a:extLst>
          </p:cNvPr>
          <p:cNvSpPr/>
          <p:nvPr/>
        </p:nvSpPr>
        <p:spPr>
          <a:xfrm rot="10800000" flipV="1">
            <a:off x="3890422" y="2059872"/>
            <a:ext cx="2544907" cy="3772332"/>
          </a:xfrm>
          <a:custGeom>
            <a:avLst/>
            <a:gdLst>
              <a:gd name="connsiteX0" fmla="*/ 1512871 w 2544907"/>
              <a:gd name="connsiteY0" fmla="*/ 732 h 3772332"/>
              <a:gd name="connsiteX1" fmla="*/ 658745 w 2544907"/>
              <a:gd name="connsiteY1" fmla="*/ 553913 h 3772332"/>
              <a:gd name="connsiteX2" fmla="*/ 0 w 2544907"/>
              <a:gd name="connsiteY2" fmla="*/ 1886166 h 3772332"/>
              <a:gd name="connsiteX3" fmla="*/ 658745 w 2544907"/>
              <a:gd name="connsiteY3" fmla="*/ 3218419 h 3772332"/>
              <a:gd name="connsiteX4" fmla="*/ 1512871 w 2544907"/>
              <a:gd name="connsiteY4" fmla="*/ 3771600 h 3772332"/>
              <a:gd name="connsiteX5" fmla="*/ 1990994 w 2544907"/>
              <a:gd name="connsiteY5" fmla="*/ 3669088 h 3772332"/>
              <a:gd name="connsiteX6" fmla="*/ 2441663 w 2544907"/>
              <a:gd name="connsiteY6" fmla="*/ 2336839 h 3772332"/>
              <a:gd name="connsiteX7" fmla="*/ 2218824 w 2544907"/>
              <a:gd name="connsiteY7" fmla="*/ 1886166 h 3772332"/>
              <a:gd name="connsiteX8" fmla="*/ 2441663 w 2544907"/>
              <a:gd name="connsiteY8" fmla="*/ 1435493 h 3772332"/>
              <a:gd name="connsiteX9" fmla="*/ 1990994 w 2544907"/>
              <a:gd name="connsiteY9" fmla="*/ 103244 h 3772332"/>
              <a:gd name="connsiteX10" fmla="*/ 1512871 w 2544907"/>
              <a:gd name="connsiteY10" fmla="*/ 732 h 3772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44907" h="3772332">
                <a:moveTo>
                  <a:pt x="1512871" y="732"/>
                </a:moveTo>
                <a:cubicBezTo>
                  <a:pt x="1160338" y="14286"/>
                  <a:pt x="826112" y="215430"/>
                  <a:pt x="658745" y="553913"/>
                </a:cubicBezTo>
                <a:lnTo>
                  <a:pt x="0" y="1886166"/>
                </a:lnTo>
                <a:lnTo>
                  <a:pt x="658745" y="3218419"/>
                </a:lnTo>
                <a:cubicBezTo>
                  <a:pt x="826112" y="3556902"/>
                  <a:pt x="1160338" y="3758046"/>
                  <a:pt x="1512871" y="3771600"/>
                </a:cubicBezTo>
                <a:cubicBezTo>
                  <a:pt x="1673113" y="3777761"/>
                  <a:pt x="1837138" y="3745163"/>
                  <a:pt x="1990994" y="3669088"/>
                </a:cubicBezTo>
                <a:cubicBezTo>
                  <a:pt x="2483333" y="3425646"/>
                  <a:pt x="2685104" y="2829178"/>
                  <a:pt x="2441663" y="2336839"/>
                </a:cubicBezTo>
                <a:lnTo>
                  <a:pt x="2218824" y="1886166"/>
                </a:lnTo>
                <a:lnTo>
                  <a:pt x="2441663" y="1435493"/>
                </a:lnTo>
                <a:cubicBezTo>
                  <a:pt x="2685104" y="943154"/>
                  <a:pt x="2483333" y="346686"/>
                  <a:pt x="1990994" y="103244"/>
                </a:cubicBezTo>
                <a:cubicBezTo>
                  <a:pt x="1837138" y="27169"/>
                  <a:pt x="1673113" y="-5429"/>
                  <a:pt x="1512871" y="732"/>
                </a:cubicBezTo>
                <a:close/>
              </a:path>
            </a:pathLst>
          </a:custGeom>
          <a:noFill/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A40839E-8B3C-0D25-DEC4-EDFAFAF51ACD}"/>
              </a:ext>
            </a:extLst>
          </p:cNvPr>
          <p:cNvGrpSpPr/>
          <p:nvPr/>
        </p:nvGrpSpPr>
        <p:grpSpPr>
          <a:xfrm>
            <a:off x="4087798" y="3596391"/>
            <a:ext cx="2019301" cy="1707519"/>
            <a:chOff x="91977" y="1818010"/>
            <a:chExt cx="2019301" cy="170751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BD9F78A-43E1-2041-9468-7EBFE66ED95F}"/>
                </a:ext>
              </a:extLst>
            </p:cNvPr>
            <p:cNvSpPr txBox="1"/>
            <p:nvPr/>
          </p:nvSpPr>
          <p:spPr>
            <a:xfrm>
              <a:off x="444501" y="2187342"/>
              <a:ext cx="1314254" cy="1338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1B4C492-3AC8-61AE-F9C4-2E335CBE6633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086BADD-362F-7823-A33E-9611EEF5AEB2}"/>
              </a:ext>
            </a:extLst>
          </p:cNvPr>
          <p:cNvGrpSpPr/>
          <p:nvPr/>
        </p:nvGrpSpPr>
        <p:grpSpPr>
          <a:xfrm rot="10800000">
            <a:off x="6536045" y="2059872"/>
            <a:ext cx="2544907" cy="3772332"/>
            <a:chOff x="1563380" y="1730159"/>
            <a:chExt cx="2544907" cy="3772332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E62BFF7-DAEA-D6AD-0729-26303DABB2B7}"/>
                </a:ext>
              </a:extLst>
            </p:cNvPr>
            <p:cNvSpPr/>
            <p:nvPr/>
          </p:nvSpPr>
          <p:spPr>
            <a:xfrm>
              <a:off x="1563380" y="1730159"/>
              <a:ext cx="2544907" cy="1886166"/>
            </a:xfrm>
            <a:custGeom>
              <a:avLst/>
              <a:gdLst>
                <a:gd name="connsiteX0" fmla="*/ 1512871 w 2544907"/>
                <a:gd name="connsiteY0" fmla="*/ 732 h 1886166"/>
                <a:gd name="connsiteX1" fmla="*/ 1990994 w 2544907"/>
                <a:gd name="connsiteY1" fmla="*/ 103244 h 1886166"/>
                <a:gd name="connsiteX2" fmla="*/ 2441663 w 2544907"/>
                <a:gd name="connsiteY2" fmla="*/ 1435493 h 1886166"/>
                <a:gd name="connsiteX3" fmla="*/ 2218824 w 2544907"/>
                <a:gd name="connsiteY3" fmla="*/ 1886166 h 1886166"/>
                <a:gd name="connsiteX4" fmla="*/ 0 w 2544907"/>
                <a:gd name="connsiteY4" fmla="*/ 1886166 h 1886166"/>
                <a:gd name="connsiteX5" fmla="*/ 658745 w 2544907"/>
                <a:gd name="connsiteY5" fmla="*/ 553913 h 1886166"/>
                <a:gd name="connsiteX6" fmla="*/ 1512871 w 2544907"/>
                <a:gd name="connsiteY6" fmla="*/ 732 h 188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907" h="1886166">
                  <a:moveTo>
                    <a:pt x="1512871" y="732"/>
                  </a:moveTo>
                  <a:cubicBezTo>
                    <a:pt x="1673113" y="-5429"/>
                    <a:pt x="1837138" y="27169"/>
                    <a:pt x="1990994" y="103244"/>
                  </a:cubicBezTo>
                  <a:cubicBezTo>
                    <a:pt x="2483333" y="346686"/>
                    <a:pt x="2685104" y="943154"/>
                    <a:pt x="2441663" y="1435493"/>
                  </a:cubicBezTo>
                  <a:lnTo>
                    <a:pt x="2218824" y="1886166"/>
                  </a:lnTo>
                  <a:lnTo>
                    <a:pt x="0" y="1886166"/>
                  </a:lnTo>
                  <a:lnTo>
                    <a:pt x="658745" y="553913"/>
                  </a:lnTo>
                  <a:cubicBezTo>
                    <a:pt x="826112" y="215430"/>
                    <a:pt x="1160338" y="14286"/>
                    <a:pt x="1512871" y="732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5AD975F-6E90-93D6-9700-4680C01943DA}"/>
                </a:ext>
              </a:extLst>
            </p:cNvPr>
            <p:cNvSpPr/>
            <p:nvPr/>
          </p:nvSpPr>
          <p:spPr>
            <a:xfrm flipV="1">
              <a:off x="1563380" y="3616325"/>
              <a:ext cx="2544907" cy="1886166"/>
            </a:xfrm>
            <a:custGeom>
              <a:avLst/>
              <a:gdLst>
                <a:gd name="connsiteX0" fmla="*/ 1512871 w 2544907"/>
                <a:gd name="connsiteY0" fmla="*/ 732 h 1886166"/>
                <a:gd name="connsiteX1" fmla="*/ 1990994 w 2544907"/>
                <a:gd name="connsiteY1" fmla="*/ 103244 h 1886166"/>
                <a:gd name="connsiteX2" fmla="*/ 2441663 w 2544907"/>
                <a:gd name="connsiteY2" fmla="*/ 1435493 h 1886166"/>
                <a:gd name="connsiteX3" fmla="*/ 2218824 w 2544907"/>
                <a:gd name="connsiteY3" fmla="*/ 1886166 h 1886166"/>
                <a:gd name="connsiteX4" fmla="*/ 0 w 2544907"/>
                <a:gd name="connsiteY4" fmla="*/ 1886166 h 1886166"/>
                <a:gd name="connsiteX5" fmla="*/ 658745 w 2544907"/>
                <a:gd name="connsiteY5" fmla="*/ 553913 h 1886166"/>
                <a:gd name="connsiteX6" fmla="*/ 1512871 w 2544907"/>
                <a:gd name="connsiteY6" fmla="*/ 732 h 188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907" h="1886166">
                  <a:moveTo>
                    <a:pt x="1512871" y="732"/>
                  </a:moveTo>
                  <a:cubicBezTo>
                    <a:pt x="1673113" y="-5429"/>
                    <a:pt x="1837138" y="27169"/>
                    <a:pt x="1990994" y="103244"/>
                  </a:cubicBezTo>
                  <a:cubicBezTo>
                    <a:pt x="2483333" y="346686"/>
                    <a:pt x="2685104" y="943154"/>
                    <a:pt x="2441663" y="1435493"/>
                  </a:cubicBezTo>
                  <a:lnTo>
                    <a:pt x="2218824" y="1886166"/>
                  </a:lnTo>
                  <a:lnTo>
                    <a:pt x="0" y="1886166"/>
                  </a:lnTo>
                  <a:lnTo>
                    <a:pt x="658745" y="553913"/>
                  </a:lnTo>
                  <a:cubicBezTo>
                    <a:pt x="826112" y="215430"/>
                    <a:pt x="1160338" y="14286"/>
                    <a:pt x="1512871" y="732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18BF195-1268-D87E-9405-1716DA81B954}"/>
              </a:ext>
            </a:extLst>
          </p:cNvPr>
          <p:cNvGrpSpPr/>
          <p:nvPr/>
        </p:nvGrpSpPr>
        <p:grpSpPr>
          <a:xfrm>
            <a:off x="6733421" y="3596391"/>
            <a:ext cx="2019301" cy="1707519"/>
            <a:chOff x="91977" y="1818010"/>
            <a:chExt cx="2019301" cy="170751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EDB037D-0849-008E-D1D5-A63D4738819A}"/>
                </a:ext>
              </a:extLst>
            </p:cNvPr>
            <p:cNvSpPr txBox="1"/>
            <p:nvPr/>
          </p:nvSpPr>
          <p:spPr>
            <a:xfrm>
              <a:off x="444501" y="2187342"/>
              <a:ext cx="1314254" cy="1338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7C66BCA-FD9C-377E-B35E-DD69ACBED02F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85DEFB79-3422-5519-25C1-4E0F0886F117}"/>
              </a:ext>
            </a:extLst>
          </p:cNvPr>
          <p:cNvSpPr/>
          <p:nvPr/>
        </p:nvSpPr>
        <p:spPr>
          <a:xfrm rot="10800000" flipV="1">
            <a:off x="9181668" y="2059872"/>
            <a:ext cx="2544907" cy="3772332"/>
          </a:xfrm>
          <a:custGeom>
            <a:avLst/>
            <a:gdLst>
              <a:gd name="connsiteX0" fmla="*/ 1512871 w 2544907"/>
              <a:gd name="connsiteY0" fmla="*/ 732 h 3772332"/>
              <a:gd name="connsiteX1" fmla="*/ 658745 w 2544907"/>
              <a:gd name="connsiteY1" fmla="*/ 553913 h 3772332"/>
              <a:gd name="connsiteX2" fmla="*/ 0 w 2544907"/>
              <a:gd name="connsiteY2" fmla="*/ 1886166 h 3772332"/>
              <a:gd name="connsiteX3" fmla="*/ 658745 w 2544907"/>
              <a:gd name="connsiteY3" fmla="*/ 3218419 h 3772332"/>
              <a:gd name="connsiteX4" fmla="*/ 1512871 w 2544907"/>
              <a:gd name="connsiteY4" fmla="*/ 3771600 h 3772332"/>
              <a:gd name="connsiteX5" fmla="*/ 1990994 w 2544907"/>
              <a:gd name="connsiteY5" fmla="*/ 3669088 h 3772332"/>
              <a:gd name="connsiteX6" fmla="*/ 2441663 w 2544907"/>
              <a:gd name="connsiteY6" fmla="*/ 2336839 h 3772332"/>
              <a:gd name="connsiteX7" fmla="*/ 2218824 w 2544907"/>
              <a:gd name="connsiteY7" fmla="*/ 1886166 h 3772332"/>
              <a:gd name="connsiteX8" fmla="*/ 2441663 w 2544907"/>
              <a:gd name="connsiteY8" fmla="*/ 1435493 h 3772332"/>
              <a:gd name="connsiteX9" fmla="*/ 1990994 w 2544907"/>
              <a:gd name="connsiteY9" fmla="*/ 103244 h 3772332"/>
              <a:gd name="connsiteX10" fmla="*/ 1512871 w 2544907"/>
              <a:gd name="connsiteY10" fmla="*/ 732 h 3772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44907" h="3772332">
                <a:moveTo>
                  <a:pt x="1512871" y="732"/>
                </a:moveTo>
                <a:cubicBezTo>
                  <a:pt x="1160338" y="14286"/>
                  <a:pt x="826112" y="215430"/>
                  <a:pt x="658745" y="553913"/>
                </a:cubicBezTo>
                <a:lnTo>
                  <a:pt x="0" y="1886166"/>
                </a:lnTo>
                <a:lnTo>
                  <a:pt x="658745" y="3218419"/>
                </a:lnTo>
                <a:cubicBezTo>
                  <a:pt x="826112" y="3556902"/>
                  <a:pt x="1160338" y="3758046"/>
                  <a:pt x="1512871" y="3771600"/>
                </a:cubicBezTo>
                <a:cubicBezTo>
                  <a:pt x="1673113" y="3777761"/>
                  <a:pt x="1837138" y="3745163"/>
                  <a:pt x="1990994" y="3669088"/>
                </a:cubicBezTo>
                <a:cubicBezTo>
                  <a:pt x="2483333" y="3425646"/>
                  <a:pt x="2685104" y="2829178"/>
                  <a:pt x="2441663" y="2336839"/>
                </a:cubicBezTo>
                <a:lnTo>
                  <a:pt x="2218824" y="1886166"/>
                </a:lnTo>
                <a:lnTo>
                  <a:pt x="2441663" y="1435493"/>
                </a:lnTo>
                <a:cubicBezTo>
                  <a:pt x="2685104" y="943154"/>
                  <a:pt x="2483333" y="346686"/>
                  <a:pt x="1990994" y="103244"/>
                </a:cubicBezTo>
                <a:cubicBezTo>
                  <a:pt x="1837138" y="27169"/>
                  <a:pt x="1673113" y="-5429"/>
                  <a:pt x="1512871" y="732"/>
                </a:cubicBezTo>
                <a:close/>
              </a:path>
            </a:pathLst>
          </a:custGeom>
          <a:noFill/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97D7D5-BF6C-F298-7D8F-E8A8B3A98D4B}"/>
              </a:ext>
            </a:extLst>
          </p:cNvPr>
          <p:cNvGrpSpPr/>
          <p:nvPr/>
        </p:nvGrpSpPr>
        <p:grpSpPr>
          <a:xfrm>
            <a:off x="9379044" y="3596391"/>
            <a:ext cx="2019301" cy="1707519"/>
            <a:chOff x="91977" y="1818010"/>
            <a:chExt cx="2019301" cy="170751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C29A9B7-4846-9917-7F82-20222F247D82}"/>
                </a:ext>
              </a:extLst>
            </p:cNvPr>
            <p:cNvSpPr txBox="1"/>
            <p:nvPr/>
          </p:nvSpPr>
          <p:spPr>
            <a:xfrm>
              <a:off x="444501" y="2187342"/>
              <a:ext cx="1314254" cy="1338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9F80AE6-23EB-E6EB-CE64-080BE478890D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5877030-F7BD-E49B-BCDF-E7E91542D5D8}"/>
              </a:ext>
            </a:extLst>
          </p:cNvPr>
          <p:cNvGrpSpPr/>
          <p:nvPr/>
        </p:nvGrpSpPr>
        <p:grpSpPr>
          <a:xfrm>
            <a:off x="4629540" y="2611211"/>
            <a:ext cx="647700" cy="647700"/>
            <a:chOff x="4629540" y="2611211"/>
            <a:chExt cx="647700" cy="647700"/>
          </a:xfrm>
          <a:solidFill>
            <a:srgbClr val="50C8F2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C78BD13-D7AF-E457-4795-FE6065F824C9}"/>
                </a:ext>
              </a:extLst>
            </p:cNvPr>
            <p:cNvSpPr/>
            <p:nvPr/>
          </p:nvSpPr>
          <p:spPr>
            <a:xfrm>
              <a:off x="4629540" y="3201761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33B28F0-4BC1-9AF6-5EEC-11869EF54647}"/>
                </a:ext>
              </a:extLst>
            </p:cNvPr>
            <p:cNvSpPr/>
            <p:nvPr/>
          </p:nvSpPr>
          <p:spPr>
            <a:xfrm>
              <a:off x="4629540" y="2611211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94AA11A-63DE-EE70-25D9-BE9AE26D2B58}"/>
                </a:ext>
              </a:extLst>
            </p:cNvPr>
            <p:cNvSpPr/>
            <p:nvPr/>
          </p:nvSpPr>
          <p:spPr>
            <a:xfrm>
              <a:off x="5105790" y="3087461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38E799C-8B9C-0892-F2AF-8DC4EF35F340}"/>
                </a:ext>
              </a:extLst>
            </p:cNvPr>
            <p:cNvSpPr/>
            <p:nvPr/>
          </p:nvSpPr>
          <p:spPr>
            <a:xfrm>
              <a:off x="5105790" y="2763611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5E71072-ADE6-6C4C-3375-6723DDAE7CF0}"/>
                </a:ext>
              </a:extLst>
            </p:cNvPr>
            <p:cNvSpPr/>
            <p:nvPr/>
          </p:nvSpPr>
          <p:spPr>
            <a:xfrm>
              <a:off x="5105790" y="2649311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57EAC37-B186-688C-3FC8-4BE3DBA2305C}"/>
                </a:ext>
              </a:extLst>
            </p:cNvPr>
            <p:cNvSpPr/>
            <p:nvPr/>
          </p:nvSpPr>
          <p:spPr>
            <a:xfrm>
              <a:off x="4915290" y="2744561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5FC4AA-2D6C-2F7E-89DE-5F1FFF4A6B87}"/>
                </a:ext>
              </a:extLst>
            </p:cNvPr>
            <p:cNvSpPr/>
            <p:nvPr/>
          </p:nvSpPr>
          <p:spPr>
            <a:xfrm>
              <a:off x="4743840" y="2668361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DC78BCA-18A5-AC87-A6EC-BB4C91D438F9}"/>
              </a:ext>
            </a:extLst>
          </p:cNvPr>
          <p:cNvGrpSpPr/>
          <p:nvPr/>
        </p:nvGrpSpPr>
        <p:grpSpPr>
          <a:xfrm>
            <a:off x="7244532" y="2567841"/>
            <a:ext cx="657225" cy="666750"/>
            <a:chOff x="7244532" y="2567841"/>
            <a:chExt cx="657225" cy="666750"/>
          </a:xfrm>
          <a:solidFill>
            <a:schemeClr val="bg1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3750FC0-0F7B-9B23-703B-40D62CC8CDE9}"/>
                </a:ext>
              </a:extLst>
            </p:cNvPr>
            <p:cNvSpPr/>
            <p:nvPr/>
          </p:nvSpPr>
          <p:spPr>
            <a:xfrm>
              <a:off x="7244532" y="2567841"/>
              <a:ext cx="657225" cy="666750"/>
            </a:xfrm>
            <a:custGeom>
              <a:avLst/>
              <a:gdLst>
                <a:gd name="connsiteX0" fmla="*/ 600075 w 657225"/>
                <a:gd name="connsiteY0" fmla="*/ 609600 h 666750"/>
                <a:gd name="connsiteX1" fmla="*/ 0 w 657225"/>
                <a:gd name="connsiteY1" fmla="*/ 60960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0 h 666750"/>
                <a:gd name="connsiteX5" fmla="*/ 600075 w 657225"/>
                <a:gd name="connsiteY5" fmla="*/ 0 h 666750"/>
                <a:gd name="connsiteX6" fmla="*/ 600075 w 657225"/>
                <a:gd name="connsiteY6" fmla="*/ 60960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600075" y="609600"/>
                  </a:moveTo>
                  <a:lnTo>
                    <a:pt x="0" y="60960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0"/>
                  </a:lnTo>
                  <a:lnTo>
                    <a:pt x="600075" y="0"/>
                  </a:lnTo>
                  <a:lnTo>
                    <a:pt x="600075" y="609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320A2CA-B500-AB55-1D9E-962F07E03803}"/>
                </a:ext>
              </a:extLst>
            </p:cNvPr>
            <p:cNvSpPr/>
            <p:nvPr/>
          </p:nvSpPr>
          <p:spPr>
            <a:xfrm>
              <a:off x="7244532" y="2567841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B8D5441-520B-54C3-EDAA-10AEB2CF8E5B}"/>
                </a:ext>
              </a:extLst>
            </p:cNvPr>
            <p:cNvSpPr/>
            <p:nvPr/>
          </p:nvSpPr>
          <p:spPr>
            <a:xfrm>
              <a:off x="7444557" y="2758341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31ADBD7-EBEE-0BC1-0E70-FC38825FF85E}"/>
                </a:ext>
              </a:extLst>
            </p:cNvPr>
            <p:cNvSpPr/>
            <p:nvPr/>
          </p:nvSpPr>
          <p:spPr>
            <a:xfrm>
              <a:off x="7644582" y="2929791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F9E18BC-8093-B2C8-74EA-1B1BB25C69B5}"/>
                </a:ext>
              </a:extLst>
            </p:cNvPr>
            <p:cNvSpPr/>
            <p:nvPr/>
          </p:nvSpPr>
          <p:spPr>
            <a:xfrm>
              <a:off x="7482657" y="2567841"/>
              <a:ext cx="308705" cy="308705"/>
            </a:xfrm>
            <a:custGeom>
              <a:avLst/>
              <a:gdLst>
                <a:gd name="connsiteX0" fmla="*/ 52006 w 308705"/>
                <a:gd name="connsiteY0" fmla="*/ 78962 h 308705"/>
                <a:gd name="connsiteX1" fmla="*/ 281845 w 308705"/>
                <a:gd name="connsiteY1" fmla="*/ 308705 h 308705"/>
                <a:gd name="connsiteX2" fmla="*/ 308705 w 308705"/>
                <a:gd name="connsiteY2" fmla="*/ 281845 h 308705"/>
                <a:gd name="connsiteX3" fmla="*/ 78867 w 308705"/>
                <a:gd name="connsiteY3" fmla="*/ 52006 h 308705"/>
                <a:gd name="connsiteX4" fmla="*/ 130874 w 308705"/>
                <a:gd name="connsiteY4" fmla="*/ 0 h 308705"/>
                <a:gd name="connsiteX5" fmla="*/ 0 w 308705"/>
                <a:gd name="connsiteY5" fmla="*/ 0 h 308705"/>
                <a:gd name="connsiteX6" fmla="*/ 0 w 308705"/>
                <a:gd name="connsiteY6" fmla="*/ 130874 h 308705"/>
                <a:gd name="connsiteX7" fmla="*/ 52006 w 308705"/>
                <a:gd name="connsiteY7" fmla="*/ 78962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52006" y="78962"/>
                  </a:moveTo>
                  <a:lnTo>
                    <a:pt x="281845" y="308705"/>
                  </a:lnTo>
                  <a:lnTo>
                    <a:pt x="308705" y="281845"/>
                  </a:lnTo>
                  <a:lnTo>
                    <a:pt x="78867" y="52006"/>
                  </a:lnTo>
                  <a:lnTo>
                    <a:pt x="130874" y="0"/>
                  </a:lnTo>
                  <a:lnTo>
                    <a:pt x="0" y="0"/>
                  </a:lnTo>
                  <a:lnTo>
                    <a:pt x="0" y="130874"/>
                  </a:lnTo>
                  <a:lnTo>
                    <a:pt x="52006" y="789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C836DF5-BFFB-90A1-4D32-BA3227EBF41C}"/>
              </a:ext>
            </a:extLst>
          </p:cNvPr>
          <p:cNvGrpSpPr/>
          <p:nvPr/>
        </p:nvGrpSpPr>
        <p:grpSpPr>
          <a:xfrm>
            <a:off x="9865462" y="2573111"/>
            <a:ext cx="682688" cy="762000"/>
            <a:chOff x="9927858" y="2629707"/>
            <a:chExt cx="682688" cy="762000"/>
          </a:xfrm>
          <a:solidFill>
            <a:srgbClr val="50C8F2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0C61086-5878-B93C-1A77-5C7B3CD5A632}"/>
                </a:ext>
              </a:extLst>
            </p:cNvPr>
            <p:cNvSpPr/>
            <p:nvPr/>
          </p:nvSpPr>
          <p:spPr>
            <a:xfrm>
              <a:off x="10209144" y="2953557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FB9AC56-BA0D-E2A3-177D-4667929DD61C}"/>
                </a:ext>
              </a:extLst>
            </p:cNvPr>
            <p:cNvSpPr/>
            <p:nvPr/>
          </p:nvSpPr>
          <p:spPr>
            <a:xfrm>
              <a:off x="9927858" y="2629707"/>
              <a:ext cx="682688" cy="762000"/>
            </a:xfrm>
            <a:custGeom>
              <a:avLst/>
              <a:gdLst>
                <a:gd name="connsiteX0" fmla="*/ 673716 w 682688"/>
                <a:gd name="connsiteY0" fmla="*/ 190500 h 762000"/>
                <a:gd name="connsiteX1" fmla="*/ 571798 w 682688"/>
                <a:gd name="connsiteY1" fmla="*/ 149543 h 762000"/>
                <a:gd name="connsiteX2" fmla="*/ 464166 w 682688"/>
                <a:gd name="connsiteY2" fmla="*/ 165735 h 762000"/>
                <a:gd name="connsiteX3" fmla="*/ 338436 w 682688"/>
                <a:gd name="connsiteY3" fmla="*/ 0 h 762000"/>
                <a:gd name="connsiteX4" fmla="*/ 213658 w 682688"/>
                <a:gd name="connsiteY4" fmla="*/ 163830 h 762000"/>
                <a:gd name="connsiteX5" fmla="*/ 110788 w 682688"/>
                <a:gd name="connsiteY5" fmla="*/ 148590 h 762000"/>
                <a:gd name="connsiteX6" fmla="*/ 8871 w 682688"/>
                <a:gd name="connsiteY6" fmla="*/ 189548 h 762000"/>
                <a:gd name="connsiteX7" fmla="*/ 90786 w 682688"/>
                <a:gd name="connsiteY7" fmla="*/ 382905 h 762000"/>
                <a:gd name="connsiteX8" fmla="*/ 13633 w 682688"/>
                <a:gd name="connsiteY8" fmla="*/ 570548 h 762000"/>
                <a:gd name="connsiteX9" fmla="*/ 115551 w 682688"/>
                <a:gd name="connsiteY9" fmla="*/ 611505 h 762000"/>
                <a:gd name="connsiteX10" fmla="*/ 213658 w 682688"/>
                <a:gd name="connsiteY10" fmla="*/ 598170 h 762000"/>
                <a:gd name="connsiteX11" fmla="*/ 338436 w 682688"/>
                <a:gd name="connsiteY11" fmla="*/ 762000 h 762000"/>
                <a:gd name="connsiteX12" fmla="*/ 463213 w 682688"/>
                <a:gd name="connsiteY12" fmla="*/ 598170 h 762000"/>
                <a:gd name="connsiteX13" fmla="*/ 566083 w 682688"/>
                <a:gd name="connsiteY13" fmla="*/ 613410 h 762000"/>
                <a:gd name="connsiteX14" fmla="*/ 668001 w 682688"/>
                <a:gd name="connsiteY14" fmla="*/ 572453 h 762000"/>
                <a:gd name="connsiteX15" fmla="*/ 590848 w 682688"/>
                <a:gd name="connsiteY15" fmla="*/ 384810 h 762000"/>
                <a:gd name="connsiteX16" fmla="*/ 673716 w 682688"/>
                <a:gd name="connsiteY16" fmla="*/ 190500 h 762000"/>
                <a:gd name="connsiteX17" fmla="*/ 571798 w 682688"/>
                <a:gd name="connsiteY17" fmla="*/ 187643 h 762000"/>
                <a:gd name="connsiteX18" fmla="*/ 640378 w 682688"/>
                <a:gd name="connsiteY18" fmla="*/ 209550 h 762000"/>
                <a:gd name="connsiteX19" fmla="*/ 564178 w 682688"/>
                <a:gd name="connsiteY19" fmla="*/ 357188 h 762000"/>
                <a:gd name="connsiteX20" fmla="*/ 487026 w 682688"/>
                <a:gd name="connsiteY20" fmla="*/ 295275 h 762000"/>
                <a:gd name="connsiteX21" fmla="*/ 472738 w 682688"/>
                <a:gd name="connsiteY21" fmla="*/ 201930 h 762000"/>
                <a:gd name="connsiteX22" fmla="*/ 571798 w 682688"/>
                <a:gd name="connsiteY22" fmla="*/ 187643 h 762000"/>
                <a:gd name="connsiteX23" fmla="*/ 401301 w 682688"/>
                <a:gd name="connsiteY23" fmla="*/ 480060 h 762000"/>
                <a:gd name="connsiteX24" fmla="*/ 341293 w 682688"/>
                <a:gd name="connsiteY24" fmla="*/ 511493 h 762000"/>
                <a:gd name="connsiteX25" fmla="*/ 281286 w 682688"/>
                <a:gd name="connsiteY25" fmla="*/ 480060 h 762000"/>
                <a:gd name="connsiteX26" fmla="*/ 226041 w 682688"/>
                <a:gd name="connsiteY26" fmla="*/ 445770 h 762000"/>
                <a:gd name="connsiteX27" fmla="*/ 224136 w 682688"/>
                <a:gd name="connsiteY27" fmla="*/ 381000 h 762000"/>
                <a:gd name="connsiteX28" fmla="*/ 226041 w 682688"/>
                <a:gd name="connsiteY28" fmla="*/ 320040 h 762000"/>
                <a:gd name="connsiteX29" fmla="*/ 287001 w 682688"/>
                <a:gd name="connsiteY29" fmla="*/ 281940 h 762000"/>
                <a:gd name="connsiteX30" fmla="*/ 341293 w 682688"/>
                <a:gd name="connsiteY30" fmla="*/ 253365 h 762000"/>
                <a:gd name="connsiteX31" fmla="*/ 395586 w 682688"/>
                <a:gd name="connsiteY31" fmla="*/ 281940 h 762000"/>
                <a:gd name="connsiteX32" fmla="*/ 450831 w 682688"/>
                <a:gd name="connsiteY32" fmla="*/ 316230 h 762000"/>
                <a:gd name="connsiteX33" fmla="*/ 452736 w 682688"/>
                <a:gd name="connsiteY33" fmla="*/ 381000 h 762000"/>
                <a:gd name="connsiteX34" fmla="*/ 449878 w 682688"/>
                <a:gd name="connsiteY34" fmla="*/ 449580 h 762000"/>
                <a:gd name="connsiteX35" fmla="*/ 401301 w 682688"/>
                <a:gd name="connsiteY35" fmla="*/ 480060 h 762000"/>
                <a:gd name="connsiteX36" fmla="*/ 445116 w 682688"/>
                <a:gd name="connsiteY36" fmla="*/ 498158 h 762000"/>
                <a:gd name="connsiteX37" fmla="*/ 436543 w 682688"/>
                <a:gd name="connsiteY37" fmla="*/ 550545 h 762000"/>
                <a:gd name="connsiteX38" fmla="*/ 386061 w 682688"/>
                <a:gd name="connsiteY38" fmla="*/ 531495 h 762000"/>
                <a:gd name="connsiteX39" fmla="*/ 420351 w 682688"/>
                <a:gd name="connsiteY39" fmla="*/ 512445 h 762000"/>
                <a:gd name="connsiteX40" fmla="*/ 445116 w 682688"/>
                <a:gd name="connsiteY40" fmla="*/ 498158 h 762000"/>
                <a:gd name="connsiteX41" fmla="*/ 296526 w 682688"/>
                <a:gd name="connsiteY41" fmla="*/ 531495 h 762000"/>
                <a:gd name="connsiteX42" fmla="*/ 241281 w 682688"/>
                <a:gd name="connsiteY42" fmla="*/ 551498 h 762000"/>
                <a:gd name="connsiteX43" fmla="*/ 231756 w 682688"/>
                <a:gd name="connsiteY43" fmla="*/ 494348 h 762000"/>
                <a:gd name="connsiteX44" fmla="*/ 263188 w 682688"/>
                <a:gd name="connsiteY44" fmla="*/ 513398 h 762000"/>
                <a:gd name="connsiteX45" fmla="*/ 296526 w 682688"/>
                <a:gd name="connsiteY45" fmla="*/ 531495 h 762000"/>
                <a:gd name="connsiteX46" fmla="*/ 186988 w 682688"/>
                <a:gd name="connsiteY46" fmla="*/ 417195 h 762000"/>
                <a:gd name="connsiteX47" fmla="*/ 146031 w 682688"/>
                <a:gd name="connsiteY47" fmla="*/ 382905 h 762000"/>
                <a:gd name="connsiteX48" fmla="*/ 186988 w 682688"/>
                <a:gd name="connsiteY48" fmla="*/ 348615 h 762000"/>
                <a:gd name="connsiteX49" fmla="*/ 186036 w 682688"/>
                <a:gd name="connsiteY49" fmla="*/ 381000 h 762000"/>
                <a:gd name="connsiteX50" fmla="*/ 186988 w 682688"/>
                <a:gd name="connsiteY50" fmla="*/ 417195 h 762000"/>
                <a:gd name="connsiteX51" fmla="*/ 230803 w 682688"/>
                <a:gd name="connsiteY51" fmla="*/ 271463 h 762000"/>
                <a:gd name="connsiteX52" fmla="*/ 240328 w 682688"/>
                <a:gd name="connsiteY52" fmla="*/ 211455 h 762000"/>
                <a:gd name="connsiteX53" fmla="*/ 296526 w 682688"/>
                <a:gd name="connsiteY53" fmla="*/ 232410 h 762000"/>
                <a:gd name="connsiteX54" fmla="*/ 266998 w 682688"/>
                <a:gd name="connsiteY54" fmla="*/ 248602 h 762000"/>
                <a:gd name="connsiteX55" fmla="*/ 230803 w 682688"/>
                <a:gd name="connsiteY55" fmla="*/ 271463 h 762000"/>
                <a:gd name="connsiteX56" fmla="*/ 385108 w 682688"/>
                <a:gd name="connsiteY56" fmla="*/ 232410 h 762000"/>
                <a:gd name="connsiteX57" fmla="*/ 436543 w 682688"/>
                <a:gd name="connsiteY57" fmla="*/ 213360 h 762000"/>
                <a:gd name="connsiteX58" fmla="*/ 446068 w 682688"/>
                <a:gd name="connsiteY58" fmla="*/ 267653 h 762000"/>
                <a:gd name="connsiteX59" fmla="*/ 414636 w 682688"/>
                <a:gd name="connsiteY59" fmla="*/ 248602 h 762000"/>
                <a:gd name="connsiteX60" fmla="*/ 385108 w 682688"/>
                <a:gd name="connsiteY60" fmla="*/ 232410 h 762000"/>
                <a:gd name="connsiteX61" fmla="*/ 489883 w 682688"/>
                <a:gd name="connsiteY61" fmla="*/ 344805 h 762000"/>
                <a:gd name="connsiteX62" fmla="*/ 536556 w 682688"/>
                <a:gd name="connsiteY62" fmla="*/ 383858 h 762000"/>
                <a:gd name="connsiteX63" fmla="*/ 489883 w 682688"/>
                <a:gd name="connsiteY63" fmla="*/ 421958 h 762000"/>
                <a:gd name="connsiteX64" fmla="*/ 490836 w 682688"/>
                <a:gd name="connsiteY64" fmla="*/ 381953 h 762000"/>
                <a:gd name="connsiteX65" fmla="*/ 489883 w 682688"/>
                <a:gd name="connsiteY65" fmla="*/ 344805 h 762000"/>
                <a:gd name="connsiteX66" fmla="*/ 338436 w 682688"/>
                <a:gd name="connsiteY66" fmla="*/ 38100 h 762000"/>
                <a:gd name="connsiteX67" fmla="*/ 427971 w 682688"/>
                <a:gd name="connsiteY67" fmla="*/ 176213 h 762000"/>
                <a:gd name="connsiteX68" fmla="*/ 341293 w 682688"/>
                <a:gd name="connsiteY68" fmla="*/ 210503 h 762000"/>
                <a:gd name="connsiteX69" fmla="*/ 249853 w 682688"/>
                <a:gd name="connsiteY69" fmla="*/ 174308 h 762000"/>
                <a:gd name="connsiteX70" fmla="*/ 338436 w 682688"/>
                <a:gd name="connsiteY70" fmla="*/ 38100 h 762000"/>
                <a:gd name="connsiteX71" fmla="*/ 41256 w 682688"/>
                <a:gd name="connsiteY71" fmla="*/ 209550 h 762000"/>
                <a:gd name="connsiteX72" fmla="*/ 109836 w 682688"/>
                <a:gd name="connsiteY72" fmla="*/ 187643 h 762000"/>
                <a:gd name="connsiteX73" fmla="*/ 203181 w 682688"/>
                <a:gd name="connsiteY73" fmla="*/ 200978 h 762000"/>
                <a:gd name="connsiteX74" fmla="*/ 188893 w 682688"/>
                <a:gd name="connsiteY74" fmla="*/ 299085 h 762000"/>
                <a:gd name="connsiteX75" fmla="*/ 117456 w 682688"/>
                <a:gd name="connsiteY75" fmla="*/ 357188 h 762000"/>
                <a:gd name="connsiteX76" fmla="*/ 41256 w 682688"/>
                <a:gd name="connsiteY76" fmla="*/ 209550 h 762000"/>
                <a:gd name="connsiteX77" fmla="*/ 115551 w 682688"/>
                <a:gd name="connsiteY77" fmla="*/ 574358 h 762000"/>
                <a:gd name="connsiteX78" fmla="*/ 46971 w 682688"/>
                <a:gd name="connsiteY78" fmla="*/ 552450 h 762000"/>
                <a:gd name="connsiteX79" fmla="*/ 118408 w 682688"/>
                <a:gd name="connsiteY79" fmla="*/ 409575 h 762000"/>
                <a:gd name="connsiteX80" fmla="*/ 189846 w 682688"/>
                <a:gd name="connsiteY80" fmla="*/ 466725 h 762000"/>
                <a:gd name="connsiteX81" fmla="*/ 204133 w 682688"/>
                <a:gd name="connsiteY81" fmla="*/ 561975 h 762000"/>
                <a:gd name="connsiteX82" fmla="*/ 115551 w 682688"/>
                <a:gd name="connsiteY82" fmla="*/ 574358 h 762000"/>
                <a:gd name="connsiteX83" fmla="*/ 338436 w 682688"/>
                <a:gd name="connsiteY83" fmla="*/ 723900 h 762000"/>
                <a:gd name="connsiteX84" fmla="*/ 249853 w 682688"/>
                <a:gd name="connsiteY84" fmla="*/ 588645 h 762000"/>
                <a:gd name="connsiteX85" fmla="*/ 341293 w 682688"/>
                <a:gd name="connsiteY85" fmla="*/ 553403 h 762000"/>
                <a:gd name="connsiteX86" fmla="*/ 427018 w 682688"/>
                <a:gd name="connsiteY86" fmla="*/ 586740 h 762000"/>
                <a:gd name="connsiteX87" fmla="*/ 338436 w 682688"/>
                <a:gd name="connsiteY87" fmla="*/ 723900 h 762000"/>
                <a:gd name="connsiteX88" fmla="*/ 635616 w 682688"/>
                <a:gd name="connsiteY88" fmla="*/ 552450 h 762000"/>
                <a:gd name="connsiteX89" fmla="*/ 567036 w 682688"/>
                <a:gd name="connsiteY89" fmla="*/ 574358 h 762000"/>
                <a:gd name="connsiteX90" fmla="*/ 473691 w 682688"/>
                <a:gd name="connsiteY90" fmla="*/ 561023 h 762000"/>
                <a:gd name="connsiteX91" fmla="*/ 487026 w 682688"/>
                <a:gd name="connsiteY91" fmla="*/ 470535 h 762000"/>
                <a:gd name="connsiteX92" fmla="*/ 564178 w 682688"/>
                <a:gd name="connsiteY92" fmla="*/ 409575 h 762000"/>
                <a:gd name="connsiteX93" fmla="*/ 635616 w 682688"/>
                <a:gd name="connsiteY93" fmla="*/ 55245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82688" h="762000">
                  <a:moveTo>
                    <a:pt x="673716" y="190500"/>
                  </a:moveTo>
                  <a:cubicBezTo>
                    <a:pt x="657523" y="162878"/>
                    <a:pt x="621328" y="149543"/>
                    <a:pt x="571798" y="149543"/>
                  </a:cubicBezTo>
                  <a:cubicBezTo>
                    <a:pt x="540366" y="149543"/>
                    <a:pt x="504171" y="155258"/>
                    <a:pt x="464166" y="165735"/>
                  </a:cubicBezTo>
                  <a:cubicBezTo>
                    <a:pt x="436543" y="65723"/>
                    <a:pt x="390823" y="0"/>
                    <a:pt x="338436" y="0"/>
                  </a:cubicBezTo>
                  <a:cubicBezTo>
                    <a:pt x="287001" y="0"/>
                    <a:pt x="240328" y="64770"/>
                    <a:pt x="213658" y="163830"/>
                  </a:cubicBezTo>
                  <a:cubicBezTo>
                    <a:pt x="175558" y="154305"/>
                    <a:pt x="141268" y="148590"/>
                    <a:pt x="110788" y="148590"/>
                  </a:cubicBezTo>
                  <a:cubicBezTo>
                    <a:pt x="61258" y="148590"/>
                    <a:pt x="25063" y="161925"/>
                    <a:pt x="8871" y="189548"/>
                  </a:cubicBezTo>
                  <a:cubicBezTo>
                    <a:pt x="-17799" y="235268"/>
                    <a:pt x="17443" y="308610"/>
                    <a:pt x="90786" y="382905"/>
                  </a:cubicBezTo>
                  <a:cubicBezTo>
                    <a:pt x="20301" y="455295"/>
                    <a:pt x="-12084" y="525780"/>
                    <a:pt x="13633" y="570548"/>
                  </a:cubicBezTo>
                  <a:cubicBezTo>
                    <a:pt x="29826" y="598170"/>
                    <a:pt x="66021" y="611505"/>
                    <a:pt x="115551" y="611505"/>
                  </a:cubicBezTo>
                  <a:cubicBezTo>
                    <a:pt x="144126" y="611505"/>
                    <a:pt x="177463" y="606743"/>
                    <a:pt x="213658" y="598170"/>
                  </a:cubicBezTo>
                  <a:cubicBezTo>
                    <a:pt x="241281" y="697230"/>
                    <a:pt x="287001" y="762000"/>
                    <a:pt x="338436" y="762000"/>
                  </a:cubicBezTo>
                  <a:cubicBezTo>
                    <a:pt x="389871" y="762000"/>
                    <a:pt x="436543" y="697230"/>
                    <a:pt x="463213" y="598170"/>
                  </a:cubicBezTo>
                  <a:cubicBezTo>
                    <a:pt x="501313" y="607695"/>
                    <a:pt x="535603" y="613410"/>
                    <a:pt x="566083" y="613410"/>
                  </a:cubicBezTo>
                  <a:cubicBezTo>
                    <a:pt x="615613" y="613410"/>
                    <a:pt x="651808" y="600075"/>
                    <a:pt x="668001" y="572453"/>
                  </a:cubicBezTo>
                  <a:cubicBezTo>
                    <a:pt x="693718" y="527685"/>
                    <a:pt x="661333" y="457200"/>
                    <a:pt x="590848" y="384810"/>
                  </a:cubicBezTo>
                  <a:cubicBezTo>
                    <a:pt x="666096" y="309563"/>
                    <a:pt x="700386" y="236220"/>
                    <a:pt x="673716" y="190500"/>
                  </a:cubicBezTo>
                  <a:close/>
                  <a:moveTo>
                    <a:pt x="571798" y="187643"/>
                  </a:moveTo>
                  <a:cubicBezTo>
                    <a:pt x="607041" y="187643"/>
                    <a:pt x="632758" y="196215"/>
                    <a:pt x="640378" y="209550"/>
                  </a:cubicBezTo>
                  <a:cubicBezTo>
                    <a:pt x="654666" y="234315"/>
                    <a:pt x="628948" y="292418"/>
                    <a:pt x="564178" y="357188"/>
                  </a:cubicBezTo>
                  <a:cubicBezTo>
                    <a:pt x="541318" y="336233"/>
                    <a:pt x="515601" y="315278"/>
                    <a:pt x="487026" y="295275"/>
                  </a:cubicBezTo>
                  <a:cubicBezTo>
                    <a:pt x="484168" y="262890"/>
                    <a:pt x="479406" y="231458"/>
                    <a:pt x="472738" y="201930"/>
                  </a:cubicBezTo>
                  <a:cubicBezTo>
                    <a:pt x="508933" y="192405"/>
                    <a:pt x="543223" y="187643"/>
                    <a:pt x="571798" y="187643"/>
                  </a:cubicBezTo>
                  <a:close/>
                  <a:moveTo>
                    <a:pt x="401301" y="480060"/>
                  </a:moveTo>
                  <a:cubicBezTo>
                    <a:pt x="381298" y="491490"/>
                    <a:pt x="361296" y="501968"/>
                    <a:pt x="341293" y="511493"/>
                  </a:cubicBezTo>
                  <a:cubicBezTo>
                    <a:pt x="321291" y="501968"/>
                    <a:pt x="301288" y="491490"/>
                    <a:pt x="281286" y="480060"/>
                  </a:cubicBezTo>
                  <a:cubicBezTo>
                    <a:pt x="262236" y="468630"/>
                    <a:pt x="243186" y="457200"/>
                    <a:pt x="226041" y="445770"/>
                  </a:cubicBezTo>
                  <a:cubicBezTo>
                    <a:pt x="224136" y="424815"/>
                    <a:pt x="224136" y="403860"/>
                    <a:pt x="224136" y="381000"/>
                  </a:cubicBezTo>
                  <a:cubicBezTo>
                    <a:pt x="224136" y="360045"/>
                    <a:pt x="225088" y="340043"/>
                    <a:pt x="226041" y="320040"/>
                  </a:cubicBezTo>
                  <a:cubicBezTo>
                    <a:pt x="245091" y="306705"/>
                    <a:pt x="265093" y="294323"/>
                    <a:pt x="287001" y="281940"/>
                  </a:cubicBezTo>
                  <a:cubicBezTo>
                    <a:pt x="305098" y="271463"/>
                    <a:pt x="323196" y="261938"/>
                    <a:pt x="341293" y="253365"/>
                  </a:cubicBezTo>
                  <a:cubicBezTo>
                    <a:pt x="359391" y="261938"/>
                    <a:pt x="377488" y="271463"/>
                    <a:pt x="395586" y="281940"/>
                  </a:cubicBezTo>
                  <a:cubicBezTo>
                    <a:pt x="414636" y="293370"/>
                    <a:pt x="433686" y="304800"/>
                    <a:pt x="450831" y="316230"/>
                  </a:cubicBezTo>
                  <a:cubicBezTo>
                    <a:pt x="452736" y="337185"/>
                    <a:pt x="452736" y="358140"/>
                    <a:pt x="452736" y="381000"/>
                  </a:cubicBezTo>
                  <a:cubicBezTo>
                    <a:pt x="452736" y="404813"/>
                    <a:pt x="451783" y="427673"/>
                    <a:pt x="449878" y="449580"/>
                  </a:cubicBezTo>
                  <a:cubicBezTo>
                    <a:pt x="434638" y="460058"/>
                    <a:pt x="418446" y="469583"/>
                    <a:pt x="401301" y="480060"/>
                  </a:cubicBezTo>
                  <a:close/>
                  <a:moveTo>
                    <a:pt x="445116" y="498158"/>
                  </a:moveTo>
                  <a:cubicBezTo>
                    <a:pt x="442258" y="516255"/>
                    <a:pt x="439401" y="534353"/>
                    <a:pt x="436543" y="550545"/>
                  </a:cubicBezTo>
                  <a:cubicBezTo>
                    <a:pt x="420351" y="544830"/>
                    <a:pt x="403206" y="539115"/>
                    <a:pt x="386061" y="531495"/>
                  </a:cubicBezTo>
                  <a:cubicBezTo>
                    <a:pt x="397491" y="525780"/>
                    <a:pt x="408921" y="519113"/>
                    <a:pt x="420351" y="512445"/>
                  </a:cubicBezTo>
                  <a:cubicBezTo>
                    <a:pt x="428923" y="507683"/>
                    <a:pt x="437496" y="502920"/>
                    <a:pt x="445116" y="498158"/>
                  </a:cubicBezTo>
                  <a:close/>
                  <a:moveTo>
                    <a:pt x="296526" y="531495"/>
                  </a:moveTo>
                  <a:cubicBezTo>
                    <a:pt x="277476" y="539115"/>
                    <a:pt x="259378" y="545783"/>
                    <a:pt x="241281" y="551498"/>
                  </a:cubicBezTo>
                  <a:cubicBezTo>
                    <a:pt x="237471" y="533400"/>
                    <a:pt x="234613" y="514350"/>
                    <a:pt x="231756" y="494348"/>
                  </a:cubicBezTo>
                  <a:cubicBezTo>
                    <a:pt x="242233" y="501015"/>
                    <a:pt x="251758" y="506730"/>
                    <a:pt x="263188" y="513398"/>
                  </a:cubicBezTo>
                  <a:cubicBezTo>
                    <a:pt x="273666" y="519113"/>
                    <a:pt x="285096" y="525780"/>
                    <a:pt x="296526" y="531495"/>
                  </a:cubicBezTo>
                  <a:close/>
                  <a:moveTo>
                    <a:pt x="186988" y="417195"/>
                  </a:moveTo>
                  <a:cubicBezTo>
                    <a:pt x="171748" y="405765"/>
                    <a:pt x="158413" y="394335"/>
                    <a:pt x="146031" y="382905"/>
                  </a:cubicBezTo>
                  <a:cubicBezTo>
                    <a:pt x="158413" y="371475"/>
                    <a:pt x="172701" y="360045"/>
                    <a:pt x="186988" y="348615"/>
                  </a:cubicBezTo>
                  <a:cubicBezTo>
                    <a:pt x="186988" y="359093"/>
                    <a:pt x="186036" y="369570"/>
                    <a:pt x="186036" y="381000"/>
                  </a:cubicBezTo>
                  <a:cubicBezTo>
                    <a:pt x="186036" y="393383"/>
                    <a:pt x="186036" y="405765"/>
                    <a:pt x="186988" y="417195"/>
                  </a:cubicBezTo>
                  <a:close/>
                  <a:moveTo>
                    <a:pt x="230803" y="271463"/>
                  </a:moveTo>
                  <a:cubicBezTo>
                    <a:pt x="233661" y="250508"/>
                    <a:pt x="236518" y="230505"/>
                    <a:pt x="240328" y="211455"/>
                  </a:cubicBezTo>
                  <a:cubicBezTo>
                    <a:pt x="258426" y="217170"/>
                    <a:pt x="277476" y="224790"/>
                    <a:pt x="296526" y="232410"/>
                  </a:cubicBezTo>
                  <a:cubicBezTo>
                    <a:pt x="287001" y="237173"/>
                    <a:pt x="276523" y="242888"/>
                    <a:pt x="266998" y="248602"/>
                  </a:cubicBezTo>
                  <a:cubicBezTo>
                    <a:pt x="255568" y="256223"/>
                    <a:pt x="243186" y="263843"/>
                    <a:pt x="230803" y="271463"/>
                  </a:cubicBezTo>
                  <a:close/>
                  <a:moveTo>
                    <a:pt x="385108" y="232410"/>
                  </a:moveTo>
                  <a:cubicBezTo>
                    <a:pt x="402253" y="224790"/>
                    <a:pt x="419398" y="219075"/>
                    <a:pt x="436543" y="213360"/>
                  </a:cubicBezTo>
                  <a:cubicBezTo>
                    <a:pt x="440353" y="230505"/>
                    <a:pt x="443211" y="248602"/>
                    <a:pt x="446068" y="267653"/>
                  </a:cubicBezTo>
                  <a:cubicBezTo>
                    <a:pt x="435591" y="260985"/>
                    <a:pt x="426066" y="255270"/>
                    <a:pt x="414636" y="248602"/>
                  </a:cubicBezTo>
                  <a:cubicBezTo>
                    <a:pt x="405111" y="243840"/>
                    <a:pt x="395586" y="238125"/>
                    <a:pt x="385108" y="232410"/>
                  </a:cubicBezTo>
                  <a:close/>
                  <a:moveTo>
                    <a:pt x="489883" y="344805"/>
                  </a:moveTo>
                  <a:cubicBezTo>
                    <a:pt x="507028" y="358140"/>
                    <a:pt x="522268" y="370523"/>
                    <a:pt x="536556" y="383858"/>
                  </a:cubicBezTo>
                  <a:cubicBezTo>
                    <a:pt x="522268" y="396240"/>
                    <a:pt x="507028" y="409575"/>
                    <a:pt x="489883" y="421958"/>
                  </a:cubicBezTo>
                  <a:cubicBezTo>
                    <a:pt x="490836" y="408623"/>
                    <a:pt x="490836" y="395288"/>
                    <a:pt x="490836" y="381953"/>
                  </a:cubicBezTo>
                  <a:cubicBezTo>
                    <a:pt x="490836" y="368618"/>
                    <a:pt x="490836" y="356235"/>
                    <a:pt x="489883" y="344805"/>
                  </a:cubicBezTo>
                  <a:close/>
                  <a:moveTo>
                    <a:pt x="338436" y="38100"/>
                  </a:moveTo>
                  <a:cubicBezTo>
                    <a:pt x="367011" y="38100"/>
                    <a:pt x="404158" y="88582"/>
                    <a:pt x="427971" y="176213"/>
                  </a:cubicBezTo>
                  <a:cubicBezTo>
                    <a:pt x="400348" y="185738"/>
                    <a:pt x="370821" y="197168"/>
                    <a:pt x="341293" y="210503"/>
                  </a:cubicBezTo>
                  <a:cubicBezTo>
                    <a:pt x="309861" y="196215"/>
                    <a:pt x="279381" y="183833"/>
                    <a:pt x="249853" y="174308"/>
                  </a:cubicBezTo>
                  <a:cubicBezTo>
                    <a:pt x="273666" y="87630"/>
                    <a:pt x="309861" y="38100"/>
                    <a:pt x="338436" y="38100"/>
                  </a:cubicBezTo>
                  <a:close/>
                  <a:moveTo>
                    <a:pt x="41256" y="209550"/>
                  </a:moveTo>
                  <a:cubicBezTo>
                    <a:pt x="49828" y="195263"/>
                    <a:pt x="74593" y="187643"/>
                    <a:pt x="109836" y="187643"/>
                  </a:cubicBezTo>
                  <a:cubicBezTo>
                    <a:pt x="137458" y="187643"/>
                    <a:pt x="168891" y="192405"/>
                    <a:pt x="203181" y="200978"/>
                  </a:cubicBezTo>
                  <a:cubicBezTo>
                    <a:pt x="196513" y="231458"/>
                    <a:pt x="191751" y="264795"/>
                    <a:pt x="188893" y="299085"/>
                  </a:cubicBezTo>
                  <a:cubicBezTo>
                    <a:pt x="162223" y="318135"/>
                    <a:pt x="138411" y="337185"/>
                    <a:pt x="117456" y="357188"/>
                  </a:cubicBezTo>
                  <a:cubicBezTo>
                    <a:pt x="53638" y="292418"/>
                    <a:pt x="26968" y="234315"/>
                    <a:pt x="41256" y="209550"/>
                  </a:cubicBezTo>
                  <a:close/>
                  <a:moveTo>
                    <a:pt x="115551" y="574358"/>
                  </a:moveTo>
                  <a:cubicBezTo>
                    <a:pt x="80308" y="574358"/>
                    <a:pt x="54591" y="565785"/>
                    <a:pt x="46971" y="552450"/>
                  </a:cubicBezTo>
                  <a:cubicBezTo>
                    <a:pt x="32683" y="527685"/>
                    <a:pt x="57448" y="472440"/>
                    <a:pt x="118408" y="409575"/>
                  </a:cubicBezTo>
                  <a:cubicBezTo>
                    <a:pt x="140316" y="428625"/>
                    <a:pt x="164128" y="447675"/>
                    <a:pt x="189846" y="466725"/>
                  </a:cubicBezTo>
                  <a:cubicBezTo>
                    <a:pt x="192703" y="500063"/>
                    <a:pt x="197466" y="532448"/>
                    <a:pt x="204133" y="561975"/>
                  </a:cubicBezTo>
                  <a:cubicBezTo>
                    <a:pt x="172701" y="570548"/>
                    <a:pt x="142221" y="574358"/>
                    <a:pt x="115551" y="574358"/>
                  </a:cubicBezTo>
                  <a:close/>
                  <a:moveTo>
                    <a:pt x="338436" y="723900"/>
                  </a:moveTo>
                  <a:cubicBezTo>
                    <a:pt x="309861" y="723900"/>
                    <a:pt x="273666" y="674370"/>
                    <a:pt x="249853" y="588645"/>
                  </a:cubicBezTo>
                  <a:cubicBezTo>
                    <a:pt x="279381" y="579120"/>
                    <a:pt x="309861" y="567690"/>
                    <a:pt x="341293" y="553403"/>
                  </a:cubicBezTo>
                  <a:cubicBezTo>
                    <a:pt x="370821" y="566738"/>
                    <a:pt x="399396" y="578168"/>
                    <a:pt x="427018" y="586740"/>
                  </a:cubicBezTo>
                  <a:cubicBezTo>
                    <a:pt x="403206" y="674370"/>
                    <a:pt x="367011" y="723900"/>
                    <a:pt x="338436" y="723900"/>
                  </a:cubicBezTo>
                  <a:close/>
                  <a:moveTo>
                    <a:pt x="635616" y="552450"/>
                  </a:moveTo>
                  <a:cubicBezTo>
                    <a:pt x="627043" y="566738"/>
                    <a:pt x="602278" y="574358"/>
                    <a:pt x="567036" y="574358"/>
                  </a:cubicBezTo>
                  <a:cubicBezTo>
                    <a:pt x="539413" y="574358"/>
                    <a:pt x="507028" y="569595"/>
                    <a:pt x="473691" y="561023"/>
                  </a:cubicBezTo>
                  <a:cubicBezTo>
                    <a:pt x="479406" y="532448"/>
                    <a:pt x="484168" y="502920"/>
                    <a:pt x="487026" y="470535"/>
                  </a:cubicBezTo>
                  <a:cubicBezTo>
                    <a:pt x="515601" y="450533"/>
                    <a:pt x="541318" y="430530"/>
                    <a:pt x="564178" y="409575"/>
                  </a:cubicBezTo>
                  <a:cubicBezTo>
                    <a:pt x="625138" y="472440"/>
                    <a:pt x="649903" y="527685"/>
                    <a:pt x="635616" y="552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1774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98777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272976" y="2076920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5" name="矩形 12">
            <a:extLst>
              <a:ext uri="{FF2B5EF4-FFF2-40B4-BE49-F238E27FC236}">
                <a16:creationId xmlns:a16="http://schemas.microsoft.com/office/drawing/2014/main" id="{4C7FDA4F-DE5E-D09F-21CB-1ABBFC87AD99}"/>
              </a:ext>
            </a:extLst>
          </p:cNvPr>
          <p:cNvSpPr/>
          <p:nvPr/>
        </p:nvSpPr>
        <p:spPr>
          <a:xfrm>
            <a:off x="3886539" y="3316249"/>
            <a:ext cx="4998001" cy="311041"/>
          </a:xfrm>
          <a:custGeom>
            <a:avLst/>
            <a:gdLst>
              <a:gd name="connsiteX0" fmla="*/ 0 w 4462612"/>
              <a:gd name="connsiteY0" fmla="*/ 0 h 560203"/>
              <a:gd name="connsiteX1" fmla="*/ 4462612 w 4462612"/>
              <a:gd name="connsiteY1" fmla="*/ 0 h 560203"/>
              <a:gd name="connsiteX2" fmla="*/ 4462612 w 4462612"/>
              <a:gd name="connsiteY2" fmla="*/ 560203 h 560203"/>
              <a:gd name="connsiteX3" fmla="*/ 0 w 4462612"/>
              <a:gd name="connsiteY3" fmla="*/ 560203 h 560203"/>
              <a:gd name="connsiteX4" fmla="*/ 0 w 4462612"/>
              <a:gd name="connsiteY4" fmla="*/ 0 h 560203"/>
              <a:gd name="connsiteX0-1" fmla="*/ 0 w 4462612"/>
              <a:gd name="connsiteY0-2" fmla="*/ 0 h 560203"/>
              <a:gd name="connsiteX1-3" fmla="*/ 4462612 w 4462612"/>
              <a:gd name="connsiteY1-4" fmla="*/ 0 h 560203"/>
              <a:gd name="connsiteX2-5" fmla="*/ 3770951 w 4462612"/>
              <a:gd name="connsiteY2-6" fmla="*/ 548480 h 560203"/>
              <a:gd name="connsiteX3-7" fmla="*/ 0 w 4462612"/>
              <a:gd name="connsiteY3-8" fmla="*/ 560203 h 560203"/>
              <a:gd name="connsiteX4-9" fmla="*/ 0 w 4462612"/>
              <a:gd name="connsiteY4-10" fmla="*/ 0 h 560203"/>
              <a:gd name="connsiteX0-11" fmla="*/ 527539 w 4990151"/>
              <a:gd name="connsiteY0-12" fmla="*/ 0 h 571926"/>
              <a:gd name="connsiteX1-13" fmla="*/ 4990151 w 4990151"/>
              <a:gd name="connsiteY1-14" fmla="*/ 0 h 571926"/>
              <a:gd name="connsiteX2-15" fmla="*/ 4298490 w 4990151"/>
              <a:gd name="connsiteY2-16" fmla="*/ 548480 h 571926"/>
              <a:gd name="connsiteX3-17" fmla="*/ 0 w 4990151"/>
              <a:gd name="connsiteY3-18" fmla="*/ 571926 h 571926"/>
              <a:gd name="connsiteX4-19" fmla="*/ 527539 w 4990151"/>
              <a:gd name="connsiteY4-20" fmla="*/ 0 h 571926"/>
              <a:gd name="connsiteX0-21" fmla="*/ 527539 w 4990151"/>
              <a:gd name="connsiteY0-22" fmla="*/ 0 h 582700"/>
              <a:gd name="connsiteX1-23" fmla="*/ 4990151 w 4990151"/>
              <a:gd name="connsiteY1-24" fmla="*/ 0 h 582700"/>
              <a:gd name="connsiteX2-25" fmla="*/ 4285302 w 4990151"/>
              <a:gd name="connsiteY2-26" fmla="*/ 582700 h 582700"/>
              <a:gd name="connsiteX3-27" fmla="*/ 0 w 4990151"/>
              <a:gd name="connsiteY3-28" fmla="*/ 571926 h 582700"/>
              <a:gd name="connsiteX4-29" fmla="*/ 527539 w 4990151"/>
              <a:gd name="connsiteY4-30" fmla="*/ 0 h 582700"/>
              <a:gd name="connsiteX0-31" fmla="*/ 409962 w 4872574"/>
              <a:gd name="connsiteY0-32" fmla="*/ 0 h 582700"/>
              <a:gd name="connsiteX1-33" fmla="*/ 4872574 w 4872574"/>
              <a:gd name="connsiteY1-34" fmla="*/ 0 h 582700"/>
              <a:gd name="connsiteX2-35" fmla="*/ 4167725 w 4872574"/>
              <a:gd name="connsiteY2-36" fmla="*/ 582700 h 582700"/>
              <a:gd name="connsiteX3-37" fmla="*/ 0 w 4872574"/>
              <a:gd name="connsiteY3-38" fmla="*/ 571926 h 582700"/>
              <a:gd name="connsiteX4-39" fmla="*/ 409962 w 4872574"/>
              <a:gd name="connsiteY4-40" fmla="*/ 0 h 58270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4872574" h="582700">
                <a:moveTo>
                  <a:pt x="409962" y="0"/>
                </a:moveTo>
                <a:lnTo>
                  <a:pt x="4872574" y="0"/>
                </a:lnTo>
                <a:lnTo>
                  <a:pt x="4167725" y="582700"/>
                </a:lnTo>
                <a:lnTo>
                  <a:pt x="0" y="571926"/>
                </a:lnTo>
                <a:lnTo>
                  <a:pt x="409962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3200" kern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矩形 4">
            <a:extLst>
              <a:ext uri="{FF2B5EF4-FFF2-40B4-BE49-F238E27FC236}">
                <a16:creationId xmlns:a16="http://schemas.microsoft.com/office/drawing/2014/main" id="{E1EC044A-5F7A-DCFC-4E17-7DBA0D259469}"/>
              </a:ext>
            </a:extLst>
          </p:cNvPr>
          <p:cNvSpPr/>
          <p:nvPr/>
        </p:nvSpPr>
        <p:spPr>
          <a:xfrm>
            <a:off x="3765936" y="3616325"/>
            <a:ext cx="5326877" cy="1357435"/>
          </a:xfrm>
          <a:custGeom>
            <a:avLst/>
            <a:gdLst/>
            <a:ahLst/>
            <a:cxnLst/>
            <a:rect l="l" t="t" r="r" b="b"/>
            <a:pathLst>
              <a:path w="6479700" h="1651206">
                <a:moveTo>
                  <a:pt x="136084" y="0"/>
                </a:moveTo>
                <a:lnTo>
                  <a:pt x="6343617" y="0"/>
                </a:lnTo>
                <a:cubicBezTo>
                  <a:pt x="6432372" y="294354"/>
                  <a:pt x="6479700" y="606510"/>
                  <a:pt x="6479700" y="929719"/>
                </a:cubicBezTo>
                <a:cubicBezTo>
                  <a:pt x="6479700" y="1177787"/>
                  <a:pt x="6451820" y="1419344"/>
                  <a:pt x="6398058" y="1651206"/>
                </a:cubicBezTo>
                <a:lnTo>
                  <a:pt x="81642" y="1651206"/>
                </a:lnTo>
                <a:cubicBezTo>
                  <a:pt x="27880" y="1419344"/>
                  <a:pt x="0" y="1177787"/>
                  <a:pt x="0" y="929719"/>
                </a:cubicBezTo>
                <a:cubicBezTo>
                  <a:pt x="0" y="606510"/>
                  <a:pt x="47328" y="294354"/>
                  <a:pt x="136084" y="0"/>
                </a:cubicBezTo>
                <a:close/>
              </a:path>
            </a:pathLst>
          </a:custGeom>
          <a:noFill/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7" name="矩形 12">
            <a:extLst>
              <a:ext uri="{FF2B5EF4-FFF2-40B4-BE49-F238E27FC236}">
                <a16:creationId xmlns:a16="http://schemas.microsoft.com/office/drawing/2014/main" id="{379E3EE6-846B-3D87-AB31-AF2D00928B4D}"/>
              </a:ext>
            </a:extLst>
          </p:cNvPr>
          <p:cNvSpPr/>
          <p:nvPr/>
        </p:nvSpPr>
        <p:spPr>
          <a:xfrm>
            <a:off x="3919431" y="4973759"/>
            <a:ext cx="5107398" cy="313602"/>
          </a:xfrm>
          <a:custGeom>
            <a:avLst/>
            <a:gdLst>
              <a:gd name="connsiteX0" fmla="*/ 0 w 4462612"/>
              <a:gd name="connsiteY0" fmla="*/ 0 h 560203"/>
              <a:gd name="connsiteX1" fmla="*/ 4462612 w 4462612"/>
              <a:gd name="connsiteY1" fmla="*/ 0 h 560203"/>
              <a:gd name="connsiteX2" fmla="*/ 4462612 w 4462612"/>
              <a:gd name="connsiteY2" fmla="*/ 560203 h 560203"/>
              <a:gd name="connsiteX3" fmla="*/ 0 w 4462612"/>
              <a:gd name="connsiteY3" fmla="*/ 560203 h 560203"/>
              <a:gd name="connsiteX4" fmla="*/ 0 w 4462612"/>
              <a:gd name="connsiteY4" fmla="*/ 0 h 560203"/>
              <a:gd name="connsiteX0-1" fmla="*/ 0 w 4462612"/>
              <a:gd name="connsiteY0-2" fmla="*/ 0 h 560203"/>
              <a:gd name="connsiteX1-3" fmla="*/ 4462612 w 4462612"/>
              <a:gd name="connsiteY1-4" fmla="*/ 0 h 560203"/>
              <a:gd name="connsiteX2-5" fmla="*/ 3770951 w 4462612"/>
              <a:gd name="connsiteY2-6" fmla="*/ 548480 h 560203"/>
              <a:gd name="connsiteX3-7" fmla="*/ 0 w 4462612"/>
              <a:gd name="connsiteY3-8" fmla="*/ 560203 h 560203"/>
              <a:gd name="connsiteX4-9" fmla="*/ 0 w 4462612"/>
              <a:gd name="connsiteY4-10" fmla="*/ 0 h 560203"/>
              <a:gd name="connsiteX0-11" fmla="*/ 527539 w 4990151"/>
              <a:gd name="connsiteY0-12" fmla="*/ 0 h 571926"/>
              <a:gd name="connsiteX1-13" fmla="*/ 4990151 w 4990151"/>
              <a:gd name="connsiteY1-14" fmla="*/ 0 h 571926"/>
              <a:gd name="connsiteX2-15" fmla="*/ 4298490 w 4990151"/>
              <a:gd name="connsiteY2-16" fmla="*/ 548480 h 571926"/>
              <a:gd name="connsiteX3-17" fmla="*/ 0 w 4990151"/>
              <a:gd name="connsiteY3-18" fmla="*/ 571926 h 571926"/>
              <a:gd name="connsiteX4-19" fmla="*/ 527539 w 4990151"/>
              <a:gd name="connsiteY4-20" fmla="*/ 0 h 571926"/>
              <a:gd name="connsiteX0-21" fmla="*/ 527539 w 4990151"/>
              <a:gd name="connsiteY0-22" fmla="*/ 0 h 582700"/>
              <a:gd name="connsiteX1-23" fmla="*/ 4990151 w 4990151"/>
              <a:gd name="connsiteY1-24" fmla="*/ 0 h 582700"/>
              <a:gd name="connsiteX2-25" fmla="*/ 4285302 w 4990151"/>
              <a:gd name="connsiteY2-26" fmla="*/ 582700 h 582700"/>
              <a:gd name="connsiteX3-27" fmla="*/ 0 w 4990151"/>
              <a:gd name="connsiteY3-28" fmla="*/ 571926 h 582700"/>
              <a:gd name="connsiteX4-29" fmla="*/ 527539 w 4990151"/>
              <a:gd name="connsiteY4-30" fmla="*/ 0 h 582700"/>
              <a:gd name="connsiteX0-31" fmla="*/ 484964 w 4947576"/>
              <a:gd name="connsiteY0-32" fmla="*/ 0 h 582700"/>
              <a:gd name="connsiteX1-33" fmla="*/ 4947576 w 4947576"/>
              <a:gd name="connsiteY1-34" fmla="*/ 0 h 582700"/>
              <a:gd name="connsiteX2-35" fmla="*/ 4242727 w 4947576"/>
              <a:gd name="connsiteY2-36" fmla="*/ 582700 h 582700"/>
              <a:gd name="connsiteX3-37" fmla="*/ 0 w 4947576"/>
              <a:gd name="connsiteY3-38" fmla="*/ 571925 h 582700"/>
              <a:gd name="connsiteX4-39" fmla="*/ 484964 w 4947576"/>
              <a:gd name="connsiteY4-40" fmla="*/ 0 h 582700"/>
              <a:gd name="connsiteX0-41" fmla="*/ 495608 w 4958220"/>
              <a:gd name="connsiteY0-42" fmla="*/ 0 h 582700"/>
              <a:gd name="connsiteX1-43" fmla="*/ 4958220 w 4958220"/>
              <a:gd name="connsiteY1-44" fmla="*/ 0 h 582700"/>
              <a:gd name="connsiteX2-45" fmla="*/ 4253371 w 4958220"/>
              <a:gd name="connsiteY2-46" fmla="*/ 582700 h 582700"/>
              <a:gd name="connsiteX3-47" fmla="*/ 0 w 4958220"/>
              <a:gd name="connsiteY3-48" fmla="*/ 550815 h 582700"/>
              <a:gd name="connsiteX4-49" fmla="*/ 495608 w 4958220"/>
              <a:gd name="connsiteY4-50" fmla="*/ 0 h 582700"/>
              <a:gd name="connsiteX0-51" fmla="*/ 495608 w 4958220"/>
              <a:gd name="connsiteY0-52" fmla="*/ 0 h 582700"/>
              <a:gd name="connsiteX1-53" fmla="*/ 4958220 w 4958220"/>
              <a:gd name="connsiteY1-54" fmla="*/ 0 h 582700"/>
              <a:gd name="connsiteX2-55" fmla="*/ 4253371 w 4958220"/>
              <a:gd name="connsiteY2-56" fmla="*/ 582700 h 582700"/>
              <a:gd name="connsiteX3-57" fmla="*/ 0 w 4958220"/>
              <a:gd name="connsiteY3-58" fmla="*/ 550815 h 582700"/>
              <a:gd name="connsiteX4-59" fmla="*/ 495608 w 4958220"/>
              <a:gd name="connsiteY4-60" fmla="*/ 0 h 582700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4958220" h="582700">
                <a:moveTo>
                  <a:pt x="495608" y="0"/>
                </a:moveTo>
                <a:lnTo>
                  <a:pt x="4958220" y="0"/>
                </a:lnTo>
                <a:lnTo>
                  <a:pt x="4253371" y="582700"/>
                </a:lnTo>
                <a:lnTo>
                  <a:pt x="0" y="550815"/>
                </a:lnTo>
                <a:lnTo>
                  <a:pt x="495608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3200" kern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矩形 4">
            <a:extLst>
              <a:ext uri="{FF2B5EF4-FFF2-40B4-BE49-F238E27FC236}">
                <a16:creationId xmlns:a16="http://schemas.microsoft.com/office/drawing/2014/main" id="{313DB71C-A010-19C9-2D73-B52794A35137}"/>
              </a:ext>
            </a:extLst>
          </p:cNvPr>
          <p:cNvSpPr/>
          <p:nvPr/>
        </p:nvSpPr>
        <p:spPr>
          <a:xfrm>
            <a:off x="3974210" y="1958814"/>
            <a:ext cx="4910330" cy="1357435"/>
          </a:xfrm>
          <a:custGeom>
            <a:avLst/>
            <a:gdLst/>
            <a:ahLst/>
            <a:cxnLst/>
            <a:rect l="l" t="t" r="r" b="b"/>
            <a:pathLst>
              <a:path w="5973005" h="1651206">
                <a:moveTo>
                  <a:pt x="1566860" y="0"/>
                </a:moveTo>
                <a:lnTo>
                  <a:pt x="4406144" y="0"/>
                </a:lnTo>
                <a:cubicBezTo>
                  <a:pt x="5109269" y="339593"/>
                  <a:pt x="5668506" y="928551"/>
                  <a:pt x="5973005" y="1651206"/>
                </a:cubicBezTo>
                <a:lnTo>
                  <a:pt x="0" y="1651206"/>
                </a:lnTo>
                <a:cubicBezTo>
                  <a:pt x="304499" y="928551"/>
                  <a:pt x="863736" y="339593"/>
                  <a:pt x="1566860" y="0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  <a:sym typeface="HarmonyOS Sans SC Light" panose="00000400000000000000" pitchFamily="2" charset="-122"/>
            </a:endParaRPr>
          </a:p>
        </p:txBody>
      </p:sp>
      <p:sp>
        <p:nvSpPr>
          <p:cNvPr id="9" name="矩形 4">
            <a:extLst>
              <a:ext uri="{FF2B5EF4-FFF2-40B4-BE49-F238E27FC236}">
                <a16:creationId xmlns:a16="http://schemas.microsoft.com/office/drawing/2014/main" id="{B57F560A-D1CB-F249-4FCC-A973BEFF40CE}"/>
              </a:ext>
            </a:extLst>
          </p:cNvPr>
          <p:cNvSpPr/>
          <p:nvPr/>
        </p:nvSpPr>
        <p:spPr>
          <a:xfrm>
            <a:off x="3919634" y="5265431"/>
            <a:ext cx="5019481" cy="1357435"/>
          </a:xfrm>
          <a:custGeom>
            <a:avLst/>
            <a:gdLst/>
            <a:ahLst/>
            <a:cxnLst/>
            <a:rect l="l" t="t" r="r" b="b"/>
            <a:pathLst>
              <a:path w="6105779" h="1651206">
                <a:moveTo>
                  <a:pt x="0" y="0"/>
                </a:moveTo>
                <a:lnTo>
                  <a:pt x="6105779" y="0"/>
                </a:lnTo>
                <a:cubicBezTo>
                  <a:pt x="5867381" y="687291"/>
                  <a:pt x="5401050" y="1267480"/>
                  <a:pt x="4796909" y="1651206"/>
                </a:cubicBezTo>
                <a:lnTo>
                  <a:pt x="1308869" y="1651206"/>
                </a:lnTo>
                <a:cubicBezTo>
                  <a:pt x="704729" y="1267480"/>
                  <a:pt x="238398" y="687291"/>
                  <a:pt x="0" y="0"/>
                </a:cubicBez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  <a:sym typeface="HarmonyOS Sans SC Light" panose="00000400000000000000" pitchFamily="2" charset="-122"/>
            </a:endParaRPr>
          </a:p>
        </p:txBody>
      </p:sp>
      <p:sp>
        <p:nvSpPr>
          <p:cNvPr id="10" name="Rectangle 33">
            <a:extLst>
              <a:ext uri="{FF2B5EF4-FFF2-40B4-BE49-F238E27FC236}">
                <a16:creationId xmlns:a16="http://schemas.microsoft.com/office/drawing/2014/main" id="{6F3E9B3A-EC29-B420-783D-AE9D08C2A7F9}"/>
              </a:ext>
            </a:extLst>
          </p:cNvPr>
          <p:cNvSpPr/>
          <p:nvPr/>
        </p:nvSpPr>
        <p:spPr>
          <a:xfrm>
            <a:off x="4847729" y="5544091"/>
            <a:ext cx="3163291" cy="57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1" name="Rectangle 34">
            <a:extLst>
              <a:ext uri="{FF2B5EF4-FFF2-40B4-BE49-F238E27FC236}">
                <a16:creationId xmlns:a16="http://schemas.microsoft.com/office/drawing/2014/main" id="{58033F48-D350-2C49-BA01-E9549A2545A0}"/>
              </a:ext>
            </a:extLst>
          </p:cNvPr>
          <p:cNvSpPr/>
          <p:nvPr/>
        </p:nvSpPr>
        <p:spPr>
          <a:xfrm>
            <a:off x="4861829" y="2388235"/>
            <a:ext cx="3163291" cy="57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" name="Rectangle 35">
            <a:extLst>
              <a:ext uri="{FF2B5EF4-FFF2-40B4-BE49-F238E27FC236}">
                <a16:creationId xmlns:a16="http://schemas.microsoft.com/office/drawing/2014/main" id="{451D76ED-6362-2216-FEAD-8CE31966FF5A}"/>
              </a:ext>
            </a:extLst>
          </p:cNvPr>
          <p:cNvSpPr/>
          <p:nvPr/>
        </p:nvSpPr>
        <p:spPr>
          <a:xfrm>
            <a:off x="4253155" y="3927366"/>
            <a:ext cx="4352439" cy="708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2BC7CD-1F6D-A082-B36D-C7420BB4209C}"/>
              </a:ext>
            </a:extLst>
          </p:cNvPr>
          <p:cNvGrpSpPr/>
          <p:nvPr/>
        </p:nvGrpSpPr>
        <p:grpSpPr>
          <a:xfrm>
            <a:off x="8767000" y="1969779"/>
            <a:ext cx="3141518" cy="945772"/>
            <a:chOff x="91977" y="1818010"/>
            <a:chExt cx="3141518" cy="94577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873750-D342-9EC0-E403-52A62F95AFF7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D8FEB83-9C10-88EB-B6F2-770E016EE5E2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230B87-B1E0-EA74-0513-E83F413D2A78}"/>
              </a:ext>
            </a:extLst>
          </p:cNvPr>
          <p:cNvGrpSpPr/>
          <p:nvPr/>
        </p:nvGrpSpPr>
        <p:grpSpPr>
          <a:xfrm>
            <a:off x="417259" y="3807862"/>
            <a:ext cx="3141518" cy="945772"/>
            <a:chOff x="91977" y="1818010"/>
            <a:chExt cx="3141518" cy="94577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42F7EB-C82A-8425-1DCF-0BCEA765621E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D462661-13DA-7C2A-E6A1-39FC5CEA09E7}"/>
                </a:ext>
              </a:extLst>
            </p:cNvPr>
            <p:cNvSpPr txBox="1"/>
            <p:nvPr/>
          </p:nvSpPr>
          <p:spPr>
            <a:xfrm>
              <a:off x="1214194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FEDD873-F81A-1129-BC78-BFDA8B724AC2}"/>
              </a:ext>
            </a:extLst>
          </p:cNvPr>
          <p:cNvGrpSpPr/>
          <p:nvPr/>
        </p:nvGrpSpPr>
        <p:grpSpPr>
          <a:xfrm>
            <a:off x="8767000" y="5618185"/>
            <a:ext cx="3141518" cy="945772"/>
            <a:chOff x="91977" y="1818010"/>
            <a:chExt cx="3141518" cy="94577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0849A93-0738-CD70-0017-EFBF3EE376A2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374B521-C728-4234-9415-307C93163647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7441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98777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272976" y="2076920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5" name="Oval 6">
            <a:extLst>
              <a:ext uri="{FF2B5EF4-FFF2-40B4-BE49-F238E27FC236}">
                <a16:creationId xmlns:a16="http://schemas.microsoft.com/office/drawing/2014/main" id="{0EBB6600-DB2E-D254-B11C-0A2659754C2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24535" y="3289961"/>
            <a:ext cx="1550385" cy="154902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199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606EF484-5D4C-BB93-7F08-E311083F3385}"/>
              </a:ext>
            </a:extLst>
          </p:cNvPr>
          <p:cNvSpPr/>
          <p:nvPr/>
        </p:nvSpPr>
        <p:spPr bwMode="auto">
          <a:xfrm flipH="1">
            <a:off x="3175519" y="2376474"/>
            <a:ext cx="1050081" cy="3315367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199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7" name="Line 11">
            <a:extLst>
              <a:ext uri="{FF2B5EF4-FFF2-40B4-BE49-F238E27FC236}">
                <a16:creationId xmlns:a16="http://schemas.microsoft.com/office/drawing/2014/main" id="{4424B409-ECFD-F4CB-974D-B75AE73269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84238" y="2899839"/>
            <a:ext cx="709784" cy="521249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199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Line 13">
            <a:extLst>
              <a:ext uri="{FF2B5EF4-FFF2-40B4-BE49-F238E27FC236}">
                <a16:creationId xmlns:a16="http://schemas.microsoft.com/office/drawing/2014/main" id="{F449991E-FCAE-BD5B-BBBE-FE97E40944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69206" y="4012228"/>
            <a:ext cx="946064" cy="0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199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9" name="Oval 14">
            <a:extLst>
              <a:ext uri="{FF2B5EF4-FFF2-40B4-BE49-F238E27FC236}">
                <a16:creationId xmlns:a16="http://schemas.microsoft.com/office/drawing/2014/main" id="{632A4C44-DC33-F1B8-9488-B4B000C4E83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39234" y="3403336"/>
            <a:ext cx="1320987" cy="1320987"/>
          </a:xfrm>
          <a:prstGeom prst="ellipse">
            <a:avLst/>
          </a:pr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63E2505-CE79-287B-BA72-E30F5CBA7913}"/>
              </a:ext>
            </a:extLst>
          </p:cNvPr>
          <p:cNvGrpSpPr/>
          <p:nvPr/>
        </p:nvGrpSpPr>
        <p:grpSpPr>
          <a:xfrm>
            <a:off x="2909773" y="2020427"/>
            <a:ext cx="990740" cy="992031"/>
            <a:chOff x="3428452" y="1024328"/>
            <a:chExt cx="1219200" cy="1220788"/>
          </a:xfrm>
        </p:grpSpPr>
        <p:sp>
          <p:nvSpPr>
            <p:cNvPr id="19" name="Oval 8">
              <a:extLst>
                <a:ext uri="{FF2B5EF4-FFF2-40B4-BE49-F238E27FC236}">
                  <a16:creationId xmlns:a16="http://schemas.microsoft.com/office/drawing/2014/main" id="{1689ECC9-78A6-659E-42E1-46A35911772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28452" y="1024328"/>
              <a:ext cx="1219200" cy="1220788"/>
            </a:xfrm>
            <a:prstGeom prst="ellipse">
              <a:avLst/>
            </a:pr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n-ea"/>
                <a:sym typeface="+mn-lt"/>
              </a:endParaRPr>
            </a:p>
          </p:txBody>
        </p:sp>
        <p:sp>
          <p:nvSpPr>
            <p:cNvPr id="20" name="TextBox 11">
              <a:extLst>
                <a:ext uri="{FF2B5EF4-FFF2-40B4-BE49-F238E27FC236}">
                  <a16:creationId xmlns:a16="http://schemas.microsoft.com/office/drawing/2014/main" id="{B8AA1CC1-E004-B332-2F34-09FBB832C5EF}"/>
                </a:ext>
              </a:extLst>
            </p:cNvPr>
            <p:cNvSpPr txBox="1"/>
            <p:nvPr/>
          </p:nvSpPr>
          <p:spPr>
            <a:xfrm flipH="1">
              <a:off x="3612469" y="1283969"/>
              <a:ext cx="873717" cy="719153"/>
            </a:xfrm>
            <a:prstGeom prst="rect">
              <a:avLst/>
            </a:pr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zh-CN" altLang="en-US" dirty="0">
                  <a:latin typeface="+mn-ea"/>
                  <a:sym typeface="+mn-lt"/>
                </a:rPr>
                <a:t>添加描述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0705D95-BD19-79FC-C7F2-FB046B5B8806}"/>
              </a:ext>
            </a:extLst>
          </p:cNvPr>
          <p:cNvGrpSpPr/>
          <p:nvPr/>
        </p:nvGrpSpPr>
        <p:grpSpPr>
          <a:xfrm>
            <a:off x="3620577" y="3531048"/>
            <a:ext cx="992030" cy="990740"/>
            <a:chOff x="4303164" y="2883291"/>
            <a:chExt cx="1220788" cy="12192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B741B7F9-CFEF-EA68-2092-1ACE5D0A9F1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303164" y="2883291"/>
              <a:ext cx="1220788" cy="1219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0C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id="{6CA9D07E-4515-56F2-0D28-D0747EE34474}"/>
                </a:ext>
              </a:extLst>
            </p:cNvPr>
            <p:cNvSpPr txBox="1"/>
            <p:nvPr/>
          </p:nvSpPr>
          <p:spPr>
            <a:xfrm flipH="1">
              <a:off x="4523827" y="3140612"/>
              <a:ext cx="873718" cy="7191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+mn-lt"/>
                </a:rPr>
                <a:t>添加描述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23DC457-B9E3-0F6F-F978-8671E4965E80}"/>
              </a:ext>
            </a:extLst>
          </p:cNvPr>
          <p:cNvGrpSpPr/>
          <p:nvPr/>
        </p:nvGrpSpPr>
        <p:grpSpPr>
          <a:xfrm>
            <a:off x="2807861" y="4995228"/>
            <a:ext cx="992030" cy="990740"/>
            <a:chOff x="3303039" y="4685103"/>
            <a:chExt cx="1220788" cy="12192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A326935C-392F-737A-3EFA-6A283AB4BF2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03039" y="4685103"/>
              <a:ext cx="1220788" cy="1219200"/>
            </a:xfrm>
            <a:prstGeom prst="ellipse">
              <a:avLst/>
            </a:pr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n-ea"/>
                <a:sym typeface="+mn-lt"/>
              </a:endParaRP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671F06CF-AF2D-0DB7-8AA9-2162CDAA3AB5}"/>
                </a:ext>
              </a:extLst>
            </p:cNvPr>
            <p:cNvSpPr txBox="1"/>
            <p:nvPr/>
          </p:nvSpPr>
          <p:spPr>
            <a:xfrm flipH="1">
              <a:off x="3477289" y="4952587"/>
              <a:ext cx="873718" cy="719153"/>
            </a:xfrm>
            <a:prstGeom prst="rect">
              <a:avLst/>
            </a:pr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zh-CN" altLang="en-US" dirty="0">
                  <a:latin typeface="+mn-ea"/>
                  <a:sym typeface="+mn-lt"/>
                </a:rPr>
                <a:t>添加描述</a:t>
              </a:r>
            </a:p>
          </p:txBody>
        </p:sp>
      </p:grpSp>
      <p:sp>
        <p:nvSpPr>
          <p:cNvPr id="13" name="TextBox 14">
            <a:extLst>
              <a:ext uri="{FF2B5EF4-FFF2-40B4-BE49-F238E27FC236}">
                <a16:creationId xmlns:a16="http://schemas.microsoft.com/office/drawing/2014/main" id="{65283AD1-29F1-A9E1-6314-3B225F472823}"/>
              </a:ext>
            </a:extLst>
          </p:cNvPr>
          <p:cNvSpPr txBox="1"/>
          <p:nvPr/>
        </p:nvSpPr>
        <p:spPr>
          <a:xfrm flipH="1">
            <a:off x="1279413" y="3715339"/>
            <a:ext cx="849212" cy="707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9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  <a:endParaRPr lang="en-US" altLang="zh-CN" sz="1999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4" name="Line 11">
            <a:extLst>
              <a:ext uri="{FF2B5EF4-FFF2-40B4-BE49-F238E27FC236}">
                <a16:creationId xmlns:a16="http://schemas.microsoft.com/office/drawing/2014/main" id="{E7F29AB6-006B-CB7E-2B68-AC25B5DF4D0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73148" y="4685391"/>
            <a:ext cx="587789" cy="476885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199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CE05F2C-9582-630B-4DA7-6B4BDFF7C6F2}"/>
              </a:ext>
            </a:extLst>
          </p:cNvPr>
          <p:cNvGrpSpPr/>
          <p:nvPr/>
        </p:nvGrpSpPr>
        <p:grpSpPr>
          <a:xfrm>
            <a:off x="4067862" y="2039861"/>
            <a:ext cx="3141518" cy="945772"/>
            <a:chOff x="91977" y="1818010"/>
            <a:chExt cx="3141518" cy="94577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395A646-6008-C7EC-9AAE-E03C691E06BB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802AF8F-CBFD-9DE3-D1A9-56066B5E6478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118BAEF-6B0E-D6BA-79D0-C61FF5C527D3}"/>
              </a:ext>
            </a:extLst>
          </p:cNvPr>
          <p:cNvGrpSpPr/>
          <p:nvPr/>
        </p:nvGrpSpPr>
        <p:grpSpPr>
          <a:xfrm>
            <a:off x="4817568" y="3553532"/>
            <a:ext cx="3141518" cy="1195199"/>
            <a:chOff x="91977" y="1818010"/>
            <a:chExt cx="3141518" cy="119519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11582E7-370D-8A86-1D5D-FDA7AE9B1D73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050CB08-35E3-2F1B-0655-7AEC6A739F3A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0644639-1629-5D34-A7E2-191E7BAB38D5}"/>
              </a:ext>
            </a:extLst>
          </p:cNvPr>
          <p:cNvGrpSpPr/>
          <p:nvPr/>
        </p:nvGrpSpPr>
        <p:grpSpPr>
          <a:xfrm>
            <a:off x="3977335" y="5132183"/>
            <a:ext cx="3141518" cy="945772"/>
            <a:chOff x="91977" y="1818010"/>
            <a:chExt cx="3141518" cy="94577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79ABCE2-3380-6CE3-34AF-EDEA04DE2AE3}"/>
                </a:ext>
              </a:extLst>
            </p:cNvPr>
            <p:cNvSpPr txBox="1"/>
            <p:nvPr/>
          </p:nvSpPr>
          <p:spPr>
            <a:xfrm>
              <a:off x="91977" y="2187342"/>
              <a:ext cx="314151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6E065D5-8BCB-99DF-AEB7-7E6A4E2E0C3E}"/>
                </a:ext>
              </a:extLst>
            </p:cNvPr>
            <p:cNvSpPr txBox="1"/>
            <p:nvPr/>
          </p:nvSpPr>
          <p:spPr>
            <a:xfrm>
              <a:off x="91977" y="181801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5F96A0B9-EE74-2B0A-5828-66BC9DBC07DF}"/>
              </a:ext>
            </a:extLst>
          </p:cNvPr>
          <p:cNvSpPr/>
          <p:nvPr/>
        </p:nvSpPr>
        <p:spPr>
          <a:xfrm>
            <a:off x="7959086" y="1894100"/>
            <a:ext cx="3942402" cy="4057528"/>
          </a:xfrm>
          <a:prstGeom prst="roundRect">
            <a:avLst>
              <a:gd name="adj" fmla="val 3413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846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C9F9442-338C-3A72-95A3-831626B8FCA5}"/>
              </a:ext>
            </a:extLst>
          </p:cNvPr>
          <p:cNvGrpSpPr/>
          <p:nvPr/>
        </p:nvGrpSpPr>
        <p:grpSpPr>
          <a:xfrm>
            <a:off x="7251329" y="2952856"/>
            <a:ext cx="5607421" cy="4279794"/>
            <a:chOff x="4700581" y="1006029"/>
            <a:chExt cx="8158170" cy="6226621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32CD627-A5BA-3506-AA5E-40EC75D4E669}"/>
                </a:ext>
              </a:extLst>
            </p:cNvPr>
            <p:cNvSpPr/>
            <p:nvPr/>
          </p:nvSpPr>
          <p:spPr>
            <a:xfrm>
              <a:off x="4700581" y="1006029"/>
              <a:ext cx="8158169" cy="6226621"/>
            </a:xfrm>
            <a:custGeom>
              <a:avLst/>
              <a:gdLst>
                <a:gd name="connsiteX0" fmla="*/ 8158169 w 8158169"/>
                <a:gd name="connsiteY0" fmla="*/ 0 h 6226621"/>
                <a:gd name="connsiteX1" fmla="*/ 8158169 w 8158169"/>
                <a:gd name="connsiteY1" fmla="*/ 6226621 h 6226621"/>
                <a:gd name="connsiteX2" fmla="*/ 0 w 8158169"/>
                <a:gd name="connsiteY2" fmla="*/ 6226621 h 6226621"/>
                <a:gd name="connsiteX3" fmla="*/ 85322 w 8158169"/>
                <a:gd name="connsiteY3" fmla="*/ 6087972 h 6226621"/>
                <a:gd name="connsiteX4" fmla="*/ 2005018 w 8158169"/>
                <a:gd name="connsiteY4" fmla="*/ 4150171 h 6226621"/>
                <a:gd name="connsiteX5" fmla="*/ 2068518 w 8158169"/>
                <a:gd name="connsiteY5" fmla="*/ 2257871 h 6226621"/>
                <a:gd name="connsiteX6" fmla="*/ 3770318 w 8158169"/>
                <a:gd name="connsiteY6" fmla="*/ 1406971 h 6226621"/>
                <a:gd name="connsiteX7" fmla="*/ 5167318 w 8158169"/>
                <a:gd name="connsiteY7" fmla="*/ 403671 h 6226621"/>
                <a:gd name="connsiteX8" fmla="*/ 7656518 w 8158169"/>
                <a:gd name="connsiteY8" fmla="*/ 517971 h 6226621"/>
                <a:gd name="connsiteX9" fmla="*/ 8136388 w 8158169"/>
                <a:gd name="connsiteY9" fmla="*/ 39179 h 62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58169" h="6226621">
                  <a:moveTo>
                    <a:pt x="8158169" y="0"/>
                  </a:moveTo>
                  <a:lnTo>
                    <a:pt x="8158169" y="6226621"/>
                  </a:lnTo>
                  <a:lnTo>
                    <a:pt x="0" y="6226621"/>
                  </a:lnTo>
                  <a:lnTo>
                    <a:pt x="85322" y="6087972"/>
                  </a:lnTo>
                  <a:cubicBezTo>
                    <a:pt x="1065664" y="4535698"/>
                    <a:pt x="1663706" y="4801047"/>
                    <a:pt x="2005018" y="4150171"/>
                  </a:cubicBezTo>
                  <a:cubicBezTo>
                    <a:pt x="2369085" y="3455904"/>
                    <a:pt x="1774301" y="2715071"/>
                    <a:pt x="2068518" y="2257871"/>
                  </a:cubicBezTo>
                  <a:cubicBezTo>
                    <a:pt x="2362735" y="1800671"/>
                    <a:pt x="3253851" y="1716004"/>
                    <a:pt x="3770318" y="1406971"/>
                  </a:cubicBezTo>
                  <a:cubicBezTo>
                    <a:pt x="4286785" y="1097938"/>
                    <a:pt x="4519618" y="551838"/>
                    <a:pt x="5167318" y="403671"/>
                  </a:cubicBezTo>
                  <a:cubicBezTo>
                    <a:pt x="5815018" y="255504"/>
                    <a:pt x="7059618" y="651321"/>
                    <a:pt x="7656518" y="517971"/>
                  </a:cubicBezTo>
                  <a:cubicBezTo>
                    <a:pt x="7843049" y="476299"/>
                    <a:pt x="8001262" y="270710"/>
                    <a:pt x="8136388" y="39179"/>
                  </a:cubicBezTo>
                  <a:close/>
                </a:path>
              </a:pathLst>
            </a:custGeom>
            <a:solidFill>
              <a:srgbClr val="D6F2FC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65541C3-4EBF-827B-BA0A-995CCD148E67}"/>
                </a:ext>
              </a:extLst>
            </p:cNvPr>
            <p:cNvSpPr/>
            <p:nvPr/>
          </p:nvSpPr>
          <p:spPr>
            <a:xfrm>
              <a:off x="6561880" y="4031673"/>
              <a:ext cx="6296871" cy="3200977"/>
            </a:xfrm>
            <a:custGeom>
              <a:avLst/>
              <a:gdLst>
                <a:gd name="connsiteX0" fmla="*/ 6142213 w 6296871"/>
                <a:gd name="connsiteY0" fmla="*/ 0 h 3200977"/>
                <a:gd name="connsiteX1" fmla="*/ 6296871 w 6296871"/>
                <a:gd name="connsiteY1" fmla="*/ 965 h 3200977"/>
                <a:gd name="connsiteX2" fmla="*/ 6296871 w 6296871"/>
                <a:gd name="connsiteY2" fmla="*/ 3200977 h 3200977"/>
                <a:gd name="connsiteX3" fmla="*/ 0 w 6296871"/>
                <a:gd name="connsiteY3" fmla="*/ 3200977 h 3200977"/>
                <a:gd name="connsiteX4" fmla="*/ 131580 w 6296871"/>
                <a:gd name="connsiteY4" fmla="*/ 3022098 h 3200977"/>
                <a:gd name="connsiteX5" fmla="*/ 1401021 w 6296871"/>
                <a:gd name="connsiteY5" fmla="*/ 1810327 h 3200977"/>
                <a:gd name="connsiteX6" fmla="*/ 3941021 w 6296871"/>
                <a:gd name="connsiteY6" fmla="*/ 1530927 h 3200977"/>
                <a:gd name="connsiteX7" fmla="*/ 5312621 w 6296871"/>
                <a:gd name="connsiteY7" fmla="*/ 210127 h 3200977"/>
                <a:gd name="connsiteX8" fmla="*/ 6142213 w 6296871"/>
                <a:gd name="connsiteY8" fmla="*/ 0 h 3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96871" h="3200977">
                  <a:moveTo>
                    <a:pt x="6142213" y="0"/>
                  </a:moveTo>
                  <a:lnTo>
                    <a:pt x="6296871" y="965"/>
                  </a:lnTo>
                  <a:lnTo>
                    <a:pt x="6296871" y="3200977"/>
                  </a:lnTo>
                  <a:lnTo>
                    <a:pt x="0" y="3200977"/>
                  </a:lnTo>
                  <a:lnTo>
                    <a:pt x="131580" y="3022098"/>
                  </a:lnTo>
                  <a:cubicBezTo>
                    <a:pt x="521447" y="2509654"/>
                    <a:pt x="932709" y="2066973"/>
                    <a:pt x="1401021" y="1810327"/>
                  </a:cubicBezTo>
                  <a:cubicBezTo>
                    <a:pt x="2150321" y="1399694"/>
                    <a:pt x="3289088" y="1797627"/>
                    <a:pt x="3941021" y="1530927"/>
                  </a:cubicBezTo>
                  <a:cubicBezTo>
                    <a:pt x="4592954" y="1264227"/>
                    <a:pt x="4863888" y="462010"/>
                    <a:pt x="5312621" y="210127"/>
                  </a:cubicBezTo>
                  <a:cubicBezTo>
                    <a:pt x="5593079" y="52700"/>
                    <a:pt x="5868576" y="5654"/>
                    <a:pt x="6142213" y="0"/>
                  </a:cubicBezTo>
                  <a:close/>
                </a:path>
              </a:pathLst>
            </a:custGeom>
            <a:solidFill>
              <a:srgbClr val="50C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79B4FC-8CF1-8B1D-2EDE-477C03F77E24}"/>
              </a:ext>
            </a:extLst>
          </p:cNvPr>
          <p:cNvGrpSpPr/>
          <p:nvPr/>
        </p:nvGrpSpPr>
        <p:grpSpPr>
          <a:xfrm>
            <a:off x="8142523" y="3137654"/>
            <a:ext cx="4609643" cy="2912992"/>
            <a:chOff x="6285359" y="1495440"/>
            <a:chExt cx="6049803" cy="382307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7C1068-426D-5666-5B64-23CC95BD6133}"/>
                </a:ext>
              </a:extLst>
            </p:cNvPr>
            <p:cNvSpPr/>
            <p:nvPr/>
          </p:nvSpPr>
          <p:spPr>
            <a:xfrm>
              <a:off x="6285359" y="2556616"/>
              <a:ext cx="5244867" cy="2417329"/>
            </a:xfrm>
            <a:custGeom>
              <a:avLst/>
              <a:gdLst>
                <a:gd name="connsiteX0" fmla="*/ 0 w 2801235"/>
                <a:gd name="connsiteY0" fmla="*/ 1291074 h 1291073"/>
                <a:gd name="connsiteX1" fmla="*/ 1144268 w 2801235"/>
                <a:gd name="connsiteY1" fmla="*/ 327703 h 1291073"/>
                <a:gd name="connsiteX2" fmla="*/ 1657725 w 2801235"/>
                <a:gd name="connsiteY2" fmla="*/ 739884 h 1291073"/>
                <a:gd name="connsiteX3" fmla="*/ 2669092 w 2801235"/>
                <a:gd name="connsiteY3" fmla="*/ 0 h 1291073"/>
                <a:gd name="connsiteX4" fmla="*/ 2801236 w 2801235"/>
                <a:gd name="connsiteY4" fmla="*/ 284237 h 1291073"/>
                <a:gd name="connsiteX5" fmla="*/ 1624568 w 2801235"/>
                <a:gd name="connsiteY5" fmla="*/ 1020802 h 1291073"/>
                <a:gd name="connsiteX6" fmla="*/ 1169234 w 2801235"/>
                <a:gd name="connsiteY6" fmla="*/ 613696 h 1291073"/>
                <a:gd name="connsiteX7" fmla="*/ 0 w 2801235"/>
                <a:gd name="connsiteY7" fmla="*/ 1291074 h 1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1235" h="1291073">
                  <a:moveTo>
                    <a:pt x="0" y="1291074"/>
                  </a:moveTo>
                  <a:lnTo>
                    <a:pt x="1144268" y="327703"/>
                  </a:lnTo>
                  <a:lnTo>
                    <a:pt x="1657725" y="739884"/>
                  </a:lnTo>
                  <a:lnTo>
                    <a:pt x="2669092" y="0"/>
                  </a:lnTo>
                  <a:lnTo>
                    <a:pt x="2801236" y="284237"/>
                  </a:lnTo>
                  <a:lnTo>
                    <a:pt x="1624568" y="1020802"/>
                  </a:lnTo>
                  <a:lnTo>
                    <a:pt x="1169234" y="613696"/>
                  </a:lnTo>
                  <a:lnTo>
                    <a:pt x="0" y="1291074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9DD152D-4397-264F-26C5-744C55B5D466}"/>
                </a:ext>
              </a:extLst>
            </p:cNvPr>
            <p:cNvSpPr/>
            <p:nvPr/>
          </p:nvSpPr>
          <p:spPr>
            <a:xfrm>
              <a:off x="11017291" y="2260674"/>
              <a:ext cx="1317871" cy="1133764"/>
            </a:xfrm>
            <a:custGeom>
              <a:avLst/>
              <a:gdLst>
                <a:gd name="connsiteX0" fmla="*/ 0 w 703863"/>
                <a:gd name="connsiteY0" fmla="*/ 15788 h 605533"/>
                <a:gd name="connsiteX1" fmla="*/ 0 w 703863"/>
                <a:gd name="connsiteY1" fmla="*/ 15789 h 605533"/>
                <a:gd name="connsiteX2" fmla="*/ 363816 w 703863"/>
                <a:gd name="connsiteY2" fmla="*/ 605533 h 605533"/>
                <a:gd name="connsiteX3" fmla="*/ 703864 w 703863"/>
                <a:gd name="connsiteY3" fmla="*/ 0 h 605533"/>
                <a:gd name="connsiteX4" fmla="*/ 0 w 703863"/>
                <a:gd name="connsiteY4" fmla="*/ 15788 h 60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863" h="605533">
                  <a:moveTo>
                    <a:pt x="0" y="15788"/>
                  </a:moveTo>
                  <a:lnTo>
                    <a:pt x="0" y="15789"/>
                  </a:lnTo>
                  <a:lnTo>
                    <a:pt x="363816" y="605533"/>
                  </a:lnTo>
                  <a:cubicBezTo>
                    <a:pt x="477165" y="403689"/>
                    <a:pt x="590514" y="201845"/>
                    <a:pt x="703864" y="0"/>
                  </a:cubicBezTo>
                  <a:lnTo>
                    <a:pt x="0" y="15788"/>
                  </a:lnTo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0B16946-7A91-8180-0F3A-F95950F8C761}"/>
                </a:ext>
              </a:extLst>
            </p:cNvPr>
            <p:cNvSpPr/>
            <p:nvPr/>
          </p:nvSpPr>
          <p:spPr>
            <a:xfrm>
              <a:off x="8687275" y="4048417"/>
              <a:ext cx="0" cy="13"/>
            </a:xfrm>
            <a:custGeom>
              <a:avLst/>
              <a:gdLst>
                <a:gd name="connsiteX0" fmla="*/ 0 w 0"/>
                <a:gd name="connsiteY0" fmla="*/ 0 h 7"/>
                <a:gd name="connsiteX1" fmla="*/ 0 w 0"/>
                <a:gd name="connsiteY1" fmla="*/ 3 h 7"/>
                <a:gd name="connsiteX2" fmla="*/ 0 w 0"/>
                <a:gd name="connsiteY2" fmla="*/ 7 h 7"/>
                <a:gd name="connsiteX3" fmla="*/ 0 w 0"/>
                <a:gd name="connsiteY3" fmla="*/ 0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7">
                  <a:moveTo>
                    <a:pt x="0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solidFill>
              <a:srgbClr val="FF51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A9570A-8F2A-40CE-9410-513D87062474}"/>
                </a:ext>
              </a:extLst>
            </p:cNvPr>
            <p:cNvSpPr/>
            <p:nvPr/>
          </p:nvSpPr>
          <p:spPr>
            <a:xfrm>
              <a:off x="8441228" y="2708873"/>
              <a:ext cx="287814" cy="213005"/>
            </a:xfrm>
            <a:custGeom>
              <a:avLst/>
              <a:gdLst>
                <a:gd name="connsiteX0" fmla="*/ 56333 w 153719"/>
                <a:gd name="connsiteY0" fmla="*/ 2 h 113764"/>
                <a:gd name="connsiteX1" fmla="*/ 50916 w 153719"/>
                <a:gd name="connsiteY1" fmla="*/ 3212 h 113764"/>
                <a:gd name="connsiteX2" fmla="*/ 38226 w 153719"/>
                <a:gd name="connsiteY2" fmla="*/ 19983 h 113764"/>
                <a:gd name="connsiteX3" fmla="*/ 32915 w 153719"/>
                <a:gd name="connsiteY3" fmla="*/ 26225 h 113764"/>
                <a:gd name="connsiteX4" fmla="*/ 27022 w 153719"/>
                <a:gd name="connsiteY4" fmla="*/ 32142 h 113764"/>
                <a:gd name="connsiteX5" fmla="*/ 9068 w 153719"/>
                <a:gd name="connsiteY5" fmla="*/ 48591 h 113764"/>
                <a:gd name="connsiteX6" fmla="*/ 1760 w 153719"/>
                <a:gd name="connsiteY6" fmla="*/ 62144 h 113764"/>
                <a:gd name="connsiteX7" fmla="*/ 129 w 153719"/>
                <a:gd name="connsiteY7" fmla="*/ 84994 h 113764"/>
                <a:gd name="connsiteX8" fmla="*/ 27004 w 153719"/>
                <a:gd name="connsiteY8" fmla="*/ 113764 h 113764"/>
                <a:gd name="connsiteX9" fmla="*/ 80089 w 153719"/>
                <a:gd name="connsiteY9" fmla="*/ 85877 h 113764"/>
                <a:gd name="connsiteX10" fmla="*/ 84843 w 153719"/>
                <a:gd name="connsiteY10" fmla="*/ 81860 h 113764"/>
                <a:gd name="connsiteX11" fmla="*/ 101713 w 153719"/>
                <a:gd name="connsiteY11" fmla="*/ 65058 h 113764"/>
                <a:gd name="connsiteX12" fmla="*/ 137531 w 153719"/>
                <a:gd name="connsiteY12" fmla="*/ 36275 h 113764"/>
                <a:gd name="connsiteX13" fmla="*/ 145415 w 153719"/>
                <a:gd name="connsiteY13" fmla="*/ 29600 h 113764"/>
                <a:gd name="connsiteX14" fmla="*/ 153568 w 153719"/>
                <a:gd name="connsiteY14" fmla="*/ 19571 h 113764"/>
                <a:gd name="connsiteX15" fmla="*/ 141873 w 153719"/>
                <a:gd name="connsiteY15" fmla="*/ 11343 h 113764"/>
                <a:gd name="connsiteX16" fmla="*/ 128313 w 153719"/>
                <a:gd name="connsiteY16" fmla="*/ 15665 h 113764"/>
                <a:gd name="connsiteX17" fmla="*/ 80162 w 153719"/>
                <a:gd name="connsiteY17" fmla="*/ 34175 h 113764"/>
                <a:gd name="connsiteX18" fmla="*/ 45756 w 153719"/>
                <a:gd name="connsiteY18" fmla="*/ 43935 h 113764"/>
                <a:gd name="connsiteX19" fmla="*/ 62013 w 153719"/>
                <a:gd name="connsiteY19" fmla="*/ 17513 h 113764"/>
                <a:gd name="connsiteX20" fmla="*/ 61887 w 153719"/>
                <a:gd name="connsiteY20" fmla="*/ 5998 h 113764"/>
                <a:gd name="connsiteX21" fmla="*/ 56559 w 153719"/>
                <a:gd name="connsiteY21" fmla="*/ 11 h 11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3719" h="113764">
                  <a:moveTo>
                    <a:pt x="56333" y="2"/>
                  </a:moveTo>
                  <a:cubicBezTo>
                    <a:pt x="54857" y="-59"/>
                    <a:pt x="53051" y="1011"/>
                    <a:pt x="50916" y="3212"/>
                  </a:cubicBezTo>
                  <a:cubicBezTo>
                    <a:pt x="50254" y="3476"/>
                    <a:pt x="46024" y="9066"/>
                    <a:pt x="38226" y="19983"/>
                  </a:cubicBezTo>
                  <a:cubicBezTo>
                    <a:pt x="36465" y="22227"/>
                    <a:pt x="34695" y="24308"/>
                    <a:pt x="32915" y="26225"/>
                  </a:cubicBezTo>
                  <a:cubicBezTo>
                    <a:pt x="31160" y="28126"/>
                    <a:pt x="29196" y="30099"/>
                    <a:pt x="27022" y="32142"/>
                  </a:cubicBezTo>
                  <a:cubicBezTo>
                    <a:pt x="15483" y="42122"/>
                    <a:pt x="9499" y="47605"/>
                    <a:pt x="9068" y="48591"/>
                  </a:cubicBezTo>
                  <a:cubicBezTo>
                    <a:pt x="5397" y="52739"/>
                    <a:pt x="2961" y="57257"/>
                    <a:pt x="1760" y="62144"/>
                  </a:cubicBezTo>
                  <a:cubicBezTo>
                    <a:pt x="269" y="67833"/>
                    <a:pt x="-275" y="75450"/>
                    <a:pt x="129" y="84994"/>
                  </a:cubicBezTo>
                  <a:lnTo>
                    <a:pt x="27004" y="113764"/>
                  </a:lnTo>
                  <a:cubicBezTo>
                    <a:pt x="56232" y="100051"/>
                    <a:pt x="73927" y="90756"/>
                    <a:pt x="80089" y="85877"/>
                  </a:cubicBezTo>
                  <a:cubicBezTo>
                    <a:pt x="81804" y="84602"/>
                    <a:pt x="83388" y="83263"/>
                    <a:pt x="84843" y="81860"/>
                  </a:cubicBezTo>
                  <a:cubicBezTo>
                    <a:pt x="92074" y="73941"/>
                    <a:pt x="97697" y="68340"/>
                    <a:pt x="101713" y="65058"/>
                  </a:cubicBezTo>
                  <a:lnTo>
                    <a:pt x="137531" y="36275"/>
                  </a:lnTo>
                  <a:lnTo>
                    <a:pt x="145415" y="29600"/>
                  </a:lnTo>
                  <a:cubicBezTo>
                    <a:pt x="150338" y="25199"/>
                    <a:pt x="153056" y="21856"/>
                    <a:pt x="153568" y="19571"/>
                  </a:cubicBezTo>
                  <a:cubicBezTo>
                    <a:pt x="154560" y="11826"/>
                    <a:pt x="150662" y="9084"/>
                    <a:pt x="141873" y="11343"/>
                  </a:cubicBezTo>
                  <a:cubicBezTo>
                    <a:pt x="138821" y="12011"/>
                    <a:pt x="134301" y="13451"/>
                    <a:pt x="128313" y="15665"/>
                  </a:cubicBezTo>
                  <a:cubicBezTo>
                    <a:pt x="98637" y="27472"/>
                    <a:pt x="82587" y="33642"/>
                    <a:pt x="80162" y="34175"/>
                  </a:cubicBezTo>
                  <a:cubicBezTo>
                    <a:pt x="70807" y="37382"/>
                    <a:pt x="59339" y="40636"/>
                    <a:pt x="45756" y="43935"/>
                  </a:cubicBezTo>
                  <a:cubicBezTo>
                    <a:pt x="55444" y="32115"/>
                    <a:pt x="60862" y="23308"/>
                    <a:pt x="62013" y="17513"/>
                  </a:cubicBezTo>
                  <a:cubicBezTo>
                    <a:pt x="62985" y="13374"/>
                    <a:pt x="62943" y="9536"/>
                    <a:pt x="61887" y="5998"/>
                  </a:cubicBezTo>
                  <a:cubicBezTo>
                    <a:pt x="60620" y="2219"/>
                    <a:pt x="58844" y="223"/>
                    <a:pt x="56559" y="11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279E07-9E12-2602-1EE3-D770731DCE95}"/>
                </a:ext>
              </a:extLst>
            </p:cNvPr>
            <p:cNvSpPr/>
            <p:nvPr/>
          </p:nvSpPr>
          <p:spPr>
            <a:xfrm>
              <a:off x="8363056" y="2851304"/>
              <a:ext cx="134891" cy="155601"/>
            </a:xfrm>
            <a:custGeom>
              <a:avLst/>
              <a:gdLst>
                <a:gd name="connsiteX0" fmla="*/ 34048 w 72044"/>
                <a:gd name="connsiteY0" fmla="*/ 0 h 83105"/>
                <a:gd name="connsiteX1" fmla="*/ 0 w 72044"/>
                <a:gd name="connsiteY1" fmla="*/ 29558 h 83105"/>
                <a:gd name="connsiteX2" fmla="*/ 41493 w 72044"/>
                <a:gd name="connsiteY2" fmla="*/ 83105 h 83105"/>
                <a:gd name="connsiteX3" fmla="*/ 65665 w 72044"/>
                <a:gd name="connsiteY3" fmla="*/ 62540 h 83105"/>
                <a:gd name="connsiteX4" fmla="*/ 71979 w 72044"/>
                <a:gd name="connsiteY4" fmla="*/ 45918 h 83105"/>
                <a:gd name="connsiteX5" fmla="*/ 62554 w 72044"/>
                <a:gd name="connsiteY5" fmla="*/ 27384 h 83105"/>
                <a:gd name="connsiteX6" fmla="*/ 34057 w 72044"/>
                <a:gd name="connsiteY6" fmla="*/ 8 h 8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44" h="83105">
                  <a:moveTo>
                    <a:pt x="34048" y="0"/>
                  </a:moveTo>
                  <a:lnTo>
                    <a:pt x="0" y="29558"/>
                  </a:lnTo>
                  <a:lnTo>
                    <a:pt x="41493" y="83105"/>
                  </a:lnTo>
                  <a:cubicBezTo>
                    <a:pt x="53455" y="74635"/>
                    <a:pt x="61512" y="67780"/>
                    <a:pt x="65665" y="62540"/>
                  </a:cubicBezTo>
                  <a:cubicBezTo>
                    <a:pt x="70350" y="56897"/>
                    <a:pt x="72454" y="51356"/>
                    <a:pt x="71979" y="45918"/>
                  </a:cubicBezTo>
                  <a:cubicBezTo>
                    <a:pt x="71506" y="40568"/>
                    <a:pt x="68365" y="34390"/>
                    <a:pt x="62554" y="27384"/>
                  </a:cubicBezTo>
                  <a:cubicBezTo>
                    <a:pt x="57685" y="21293"/>
                    <a:pt x="48186" y="12168"/>
                    <a:pt x="34057" y="8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3D3696-BFD6-39C2-37BB-C6779F5EADA7}"/>
                </a:ext>
              </a:extLst>
            </p:cNvPr>
            <p:cNvSpPr/>
            <p:nvPr/>
          </p:nvSpPr>
          <p:spPr>
            <a:xfrm>
              <a:off x="7630263" y="5081144"/>
              <a:ext cx="358791" cy="198747"/>
            </a:xfrm>
            <a:custGeom>
              <a:avLst/>
              <a:gdLst>
                <a:gd name="connsiteX0" fmla="*/ 4717 w 191627"/>
                <a:gd name="connsiteY0" fmla="*/ 0 h 106149"/>
                <a:gd name="connsiteX1" fmla="*/ 0 w 191627"/>
                <a:gd name="connsiteY1" fmla="*/ 70482 h 106149"/>
                <a:gd name="connsiteX2" fmla="*/ 35914 w 191627"/>
                <a:gd name="connsiteY2" fmla="*/ 78963 h 106149"/>
                <a:gd name="connsiteX3" fmla="*/ 64230 w 191627"/>
                <a:gd name="connsiteY3" fmla="*/ 80317 h 106149"/>
                <a:gd name="connsiteX4" fmla="*/ 71546 w 191627"/>
                <a:gd name="connsiteY4" fmla="*/ 81414 h 106149"/>
                <a:gd name="connsiteX5" fmla="*/ 78753 w 191627"/>
                <a:gd name="connsiteY5" fmla="*/ 84078 h 106149"/>
                <a:gd name="connsiteX6" fmla="*/ 98103 w 191627"/>
                <a:gd name="connsiteY6" fmla="*/ 94693 h 106149"/>
                <a:gd name="connsiteX7" fmla="*/ 109738 w 191627"/>
                <a:gd name="connsiteY7" fmla="*/ 99734 h 106149"/>
                <a:gd name="connsiteX8" fmla="*/ 139487 w 191627"/>
                <a:gd name="connsiteY8" fmla="*/ 105848 h 106149"/>
                <a:gd name="connsiteX9" fmla="*/ 183307 w 191627"/>
                <a:gd name="connsiteY9" fmla="*/ 95541 h 106149"/>
                <a:gd name="connsiteX10" fmla="*/ 184190 w 191627"/>
                <a:gd name="connsiteY10" fmla="*/ 68142 h 106149"/>
                <a:gd name="connsiteX11" fmla="*/ 172061 w 191627"/>
                <a:gd name="connsiteY11" fmla="*/ 60964 h 106149"/>
                <a:gd name="connsiteX12" fmla="*/ 143851 w 191627"/>
                <a:gd name="connsiteY12" fmla="*/ 50001 h 106149"/>
                <a:gd name="connsiteX13" fmla="*/ 135552 w 191627"/>
                <a:gd name="connsiteY13" fmla="*/ 45175 h 106149"/>
                <a:gd name="connsiteX14" fmla="*/ 105983 w 191627"/>
                <a:gd name="connsiteY14" fmla="*/ 7404 h 106149"/>
                <a:gd name="connsiteX15" fmla="*/ 4808 w 191627"/>
                <a:gd name="connsiteY15" fmla="*/ 6 h 10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627" h="106149">
                  <a:moveTo>
                    <a:pt x="4717" y="0"/>
                  </a:moveTo>
                  <a:lnTo>
                    <a:pt x="0" y="70482"/>
                  </a:lnTo>
                  <a:cubicBezTo>
                    <a:pt x="15448" y="74851"/>
                    <a:pt x="27420" y="77678"/>
                    <a:pt x="35914" y="78963"/>
                  </a:cubicBezTo>
                  <a:cubicBezTo>
                    <a:pt x="39907" y="79909"/>
                    <a:pt x="49346" y="80360"/>
                    <a:pt x="64230" y="80317"/>
                  </a:cubicBezTo>
                  <a:cubicBezTo>
                    <a:pt x="66766" y="80477"/>
                    <a:pt x="69204" y="80843"/>
                    <a:pt x="71546" y="81414"/>
                  </a:cubicBezTo>
                  <a:cubicBezTo>
                    <a:pt x="73957" y="82019"/>
                    <a:pt x="76359" y="82907"/>
                    <a:pt x="78753" y="84078"/>
                  </a:cubicBezTo>
                  <a:lnTo>
                    <a:pt x="98103" y="94693"/>
                  </a:lnTo>
                  <a:cubicBezTo>
                    <a:pt x="101928" y="96639"/>
                    <a:pt x="105806" y="98319"/>
                    <a:pt x="109738" y="99734"/>
                  </a:cubicBezTo>
                  <a:cubicBezTo>
                    <a:pt x="118833" y="102963"/>
                    <a:pt x="128750" y="105001"/>
                    <a:pt x="139487" y="105848"/>
                  </a:cubicBezTo>
                  <a:cubicBezTo>
                    <a:pt x="158816" y="107242"/>
                    <a:pt x="173423" y="103806"/>
                    <a:pt x="183307" y="95541"/>
                  </a:cubicBezTo>
                  <a:cubicBezTo>
                    <a:pt x="194099" y="85304"/>
                    <a:pt x="194393" y="76171"/>
                    <a:pt x="184190" y="68142"/>
                  </a:cubicBezTo>
                  <a:cubicBezTo>
                    <a:pt x="181218" y="65780"/>
                    <a:pt x="177175" y="63388"/>
                    <a:pt x="172061" y="60964"/>
                  </a:cubicBezTo>
                  <a:cubicBezTo>
                    <a:pt x="168994" y="59320"/>
                    <a:pt x="159590" y="55666"/>
                    <a:pt x="143851" y="50001"/>
                  </a:cubicBezTo>
                  <a:cubicBezTo>
                    <a:pt x="140662" y="48632"/>
                    <a:pt x="137896" y="47024"/>
                    <a:pt x="135552" y="45175"/>
                  </a:cubicBezTo>
                  <a:cubicBezTo>
                    <a:pt x="130165" y="41532"/>
                    <a:pt x="120308" y="28941"/>
                    <a:pt x="105983" y="7404"/>
                  </a:cubicBezTo>
                  <a:lnTo>
                    <a:pt x="4808" y="6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F270A5C-D1C6-20E8-8835-B833558472AB}"/>
                </a:ext>
              </a:extLst>
            </p:cNvPr>
            <p:cNvSpPr/>
            <p:nvPr/>
          </p:nvSpPr>
          <p:spPr>
            <a:xfrm>
              <a:off x="7153050" y="5116817"/>
              <a:ext cx="225859" cy="201702"/>
            </a:xfrm>
            <a:custGeom>
              <a:avLst/>
              <a:gdLst>
                <a:gd name="connsiteX0" fmla="*/ 34681 w 120629"/>
                <a:gd name="connsiteY0" fmla="*/ 0 h 107727"/>
                <a:gd name="connsiteX1" fmla="*/ 29793 w 120629"/>
                <a:gd name="connsiteY1" fmla="*/ 22003 h 107727"/>
                <a:gd name="connsiteX2" fmla="*/ 24768 w 120629"/>
                <a:gd name="connsiteY2" fmla="*/ 31797 h 107727"/>
                <a:gd name="connsiteX3" fmla="*/ 10477 w 120629"/>
                <a:gd name="connsiteY3" fmla="*/ 54165 h 107727"/>
                <a:gd name="connsiteX4" fmla="*/ 4805 w 120629"/>
                <a:gd name="connsiteY4" fmla="*/ 64215 h 107727"/>
                <a:gd name="connsiteX5" fmla="*/ 29 w 120629"/>
                <a:gd name="connsiteY5" fmla="*/ 81881 h 107727"/>
                <a:gd name="connsiteX6" fmla="*/ 39146 w 120629"/>
                <a:gd name="connsiteY6" fmla="*/ 107609 h 107727"/>
                <a:gd name="connsiteX7" fmla="*/ 85684 w 120629"/>
                <a:gd name="connsiteY7" fmla="*/ 99244 h 107727"/>
                <a:gd name="connsiteX8" fmla="*/ 92259 w 120629"/>
                <a:gd name="connsiteY8" fmla="*/ 90385 h 107727"/>
                <a:gd name="connsiteX9" fmla="*/ 93212 w 120629"/>
                <a:gd name="connsiteY9" fmla="*/ 85390 h 107727"/>
                <a:gd name="connsiteX10" fmla="*/ 93308 w 120629"/>
                <a:gd name="connsiteY10" fmla="*/ 74807 h 107727"/>
                <a:gd name="connsiteX11" fmla="*/ 93934 w 120629"/>
                <a:gd name="connsiteY11" fmla="*/ 72404 h 107727"/>
                <a:gd name="connsiteX12" fmla="*/ 96023 w 120629"/>
                <a:gd name="connsiteY12" fmla="*/ 71693 h 107727"/>
                <a:gd name="connsiteX13" fmla="*/ 103804 w 120629"/>
                <a:gd name="connsiteY13" fmla="*/ 73480 h 107727"/>
                <a:gd name="connsiteX14" fmla="*/ 108408 w 120629"/>
                <a:gd name="connsiteY14" fmla="*/ 73818 h 107727"/>
                <a:gd name="connsiteX15" fmla="*/ 115219 w 120629"/>
                <a:gd name="connsiteY15" fmla="*/ 71375 h 107727"/>
                <a:gd name="connsiteX16" fmla="*/ 120512 w 120629"/>
                <a:gd name="connsiteY16" fmla="*/ 50098 h 107727"/>
                <a:gd name="connsiteX17" fmla="*/ 113945 w 120629"/>
                <a:gd name="connsiteY17" fmla="*/ 5195 h 107727"/>
                <a:gd name="connsiteX18" fmla="*/ 34683 w 120629"/>
                <a:gd name="connsiteY18" fmla="*/ 0 h 10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29" h="107727">
                  <a:moveTo>
                    <a:pt x="34681" y="0"/>
                  </a:moveTo>
                  <a:cubicBezTo>
                    <a:pt x="34152" y="8519"/>
                    <a:pt x="32523" y="15854"/>
                    <a:pt x="29793" y="22003"/>
                  </a:cubicBezTo>
                  <a:cubicBezTo>
                    <a:pt x="28422" y="25216"/>
                    <a:pt x="26747" y="28481"/>
                    <a:pt x="24768" y="31797"/>
                  </a:cubicBezTo>
                  <a:lnTo>
                    <a:pt x="10477" y="54165"/>
                  </a:lnTo>
                  <a:cubicBezTo>
                    <a:pt x="8211" y="57833"/>
                    <a:pt x="6320" y="61183"/>
                    <a:pt x="4805" y="64215"/>
                  </a:cubicBezTo>
                  <a:cubicBezTo>
                    <a:pt x="1355" y="71017"/>
                    <a:pt x="-237" y="76906"/>
                    <a:pt x="29" y="81881"/>
                  </a:cubicBezTo>
                  <a:cubicBezTo>
                    <a:pt x="1374" y="97097"/>
                    <a:pt x="14413" y="105673"/>
                    <a:pt x="39146" y="107609"/>
                  </a:cubicBezTo>
                  <a:cubicBezTo>
                    <a:pt x="60432" y="108357"/>
                    <a:pt x="75945" y="105569"/>
                    <a:pt x="85684" y="99244"/>
                  </a:cubicBezTo>
                  <a:cubicBezTo>
                    <a:pt x="88926" y="97066"/>
                    <a:pt x="91118" y="94113"/>
                    <a:pt x="92259" y="90385"/>
                  </a:cubicBezTo>
                  <a:cubicBezTo>
                    <a:pt x="92696" y="89025"/>
                    <a:pt x="93013" y="87360"/>
                    <a:pt x="93212" y="85390"/>
                  </a:cubicBezTo>
                  <a:cubicBezTo>
                    <a:pt x="93401" y="84410"/>
                    <a:pt x="93433" y="80882"/>
                    <a:pt x="93308" y="74807"/>
                  </a:cubicBezTo>
                  <a:cubicBezTo>
                    <a:pt x="93358" y="73693"/>
                    <a:pt x="93566" y="72892"/>
                    <a:pt x="93934" y="72404"/>
                  </a:cubicBezTo>
                  <a:cubicBezTo>
                    <a:pt x="94465" y="71802"/>
                    <a:pt x="95161" y="71564"/>
                    <a:pt x="96023" y="71693"/>
                  </a:cubicBezTo>
                  <a:lnTo>
                    <a:pt x="103804" y="73480"/>
                  </a:lnTo>
                  <a:cubicBezTo>
                    <a:pt x="105460" y="73771"/>
                    <a:pt x="106995" y="73883"/>
                    <a:pt x="108408" y="73818"/>
                  </a:cubicBezTo>
                  <a:cubicBezTo>
                    <a:pt x="111179" y="73673"/>
                    <a:pt x="113449" y="72859"/>
                    <a:pt x="115219" y="71375"/>
                  </a:cubicBezTo>
                  <a:cubicBezTo>
                    <a:pt x="119357" y="68001"/>
                    <a:pt x="121121" y="60909"/>
                    <a:pt x="120512" y="50098"/>
                  </a:cubicBezTo>
                  <a:cubicBezTo>
                    <a:pt x="120072" y="39610"/>
                    <a:pt x="117882" y="24643"/>
                    <a:pt x="113945" y="5195"/>
                  </a:cubicBezTo>
                  <a:lnTo>
                    <a:pt x="34683" y="0"/>
                  </a:ln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55FFE1-D55B-A7A1-379E-0CCC42839F7B}"/>
                </a:ext>
              </a:extLst>
            </p:cNvPr>
            <p:cNvSpPr/>
            <p:nvPr/>
          </p:nvSpPr>
          <p:spPr>
            <a:xfrm>
              <a:off x="7421570" y="2281831"/>
              <a:ext cx="293877" cy="247890"/>
            </a:xfrm>
            <a:custGeom>
              <a:avLst/>
              <a:gdLst>
                <a:gd name="connsiteX0" fmla="*/ 73580 w 156957"/>
                <a:gd name="connsiteY0" fmla="*/ 26 h 132396"/>
                <a:gd name="connsiteX1" fmla="*/ 13183 w 156957"/>
                <a:gd name="connsiteY1" fmla="*/ 30512 h 132396"/>
                <a:gd name="connsiteX2" fmla="*/ 1261 w 156957"/>
                <a:gd name="connsiteY2" fmla="*/ 75669 h 132396"/>
                <a:gd name="connsiteX3" fmla="*/ 3041 w 156957"/>
                <a:gd name="connsiteY3" fmla="*/ 132396 h 132396"/>
                <a:gd name="connsiteX4" fmla="*/ 141770 w 156957"/>
                <a:gd name="connsiteY4" fmla="*/ 130590 h 132396"/>
                <a:gd name="connsiteX5" fmla="*/ 149349 w 156957"/>
                <a:gd name="connsiteY5" fmla="*/ 120056 h 132396"/>
                <a:gd name="connsiteX6" fmla="*/ 156889 w 156957"/>
                <a:gd name="connsiteY6" fmla="*/ 74909 h 132396"/>
                <a:gd name="connsiteX7" fmla="*/ 145170 w 156957"/>
                <a:gd name="connsiteY7" fmla="*/ 33846 h 132396"/>
                <a:gd name="connsiteX8" fmla="*/ 73793 w 156957"/>
                <a:gd name="connsiteY8" fmla="*/ 32 h 13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957" h="132396">
                  <a:moveTo>
                    <a:pt x="73580" y="26"/>
                  </a:moveTo>
                  <a:cubicBezTo>
                    <a:pt x="43731" y="-589"/>
                    <a:pt x="23599" y="9573"/>
                    <a:pt x="13183" y="30512"/>
                  </a:cubicBezTo>
                  <a:cubicBezTo>
                    <a:pt x="7007" y="42122"/>
                    <a:pt x="3033" y="57174"/>
                    <a:pt x="1261" y="75669"/>
                  </a:cubicBezTo>
                  <a:cubicBezTo>
                    <a:pt x="-885" y="96475"/>
                    <a:pt x="-292" y="115384"/>
                    <a:pt x="3041" y="132396"/>
                  </a:cubicBezTo>
                  <a:lnTo>
                    <a:pt x="141770" y="130590"/>
                  </a:lnTo>
                  <a:cubicBezTo>
                    <a:pt x="144550" y="127666"/>
                    <a:pt x="147077" y="124154"/>
                    <a:pt x="149349" y="120056"/>
                  </a:cubicBezTo>
                  <a:cubicBezTo>
                    <a:pt x="154903" y="109756"/>
                    <a:pt x="157416" y="94707"/>
                    <a:pt x="156889" y="74909"/>
                  </a:cubicBezTo>
                  <a:cubicBezTo>
                    <a:pt x="156108" y="58796"/>
                    <a:pt x="152201" y="45109"/>
                    <a:pt x="145170" y="33846"/>
                  </a:cubicBezTo>
                  <a:cubicBezTo>
                    <a:pt x="132134" y="13584"/>
                    <a:pt x="108342" y="2313"/>
                    <a:pt x="73793" y="32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C6D97F-7BF5-5364-D809-FF72D1E17745}"/>
                </a:ext>
              </a:extLst>
            </p:cNvPr>
            <p:cNvSpPr/>
            <p:nvPr/>
          </p:nvSpPr>
          <p:spPr>
            <a:xfrm>
              <a:off x="7384361" y="2670917"/>
              <a:ext cx="493283" cy="1015988"/>
            </a:xfrm>
            <a:custGeom>
              <a:avLst/>
              <a:gdLst>
                <a:gd name="connsiteX0" fmla="*/ 22860 w 263458"/>
                <a:gd name="connsiteY0" fmla="*/ 0 h 542630"/>
                <a:gd name="connsiteX1" fmla="*/ 2287 w 263458"/>
                <a:gd name="connsiteY1" fmla="*/ 24480 h 542630"/>
                <a:gd name="connsiteX2" fmla="*/ 0 w 263458"/>
                <a:gd name="connsiteY2" fmla="*/ 517447 h 542630"/>
                <a:gd name="connsiteX3" fmla="*/ 202314 w 263458"/>
                <a:gd name="connsiteY3" fmla="*/ 537409 h 542630"/>
                <a:gd name="connsiteX4" fmla="*/ 262928 w 263458"/>
                <a:gd name="connsiteY4" fmla="*/ 445634 h 542630"/>
                <a:gd name="connsiteX5" fmla="*/ 208178 w 263458"/>
                <a:gd name="connsiteY5" fmla="*/ 145074 h 542630"/>
                <a:gd name="connsiteX6" fmla="*/ 137254 w 263458"/>
                <a:gd name="connsiteY6" fmla="*/ 16724 h 542630"/>
                <a:gd name="connsiteX7" fmla="*/ 135717 w 263458"/>
                <a:gd name="connsiteY7" fmla="*/ 12529 h 542630"/>
                <a:gd name="connsiteX8" fmla="*/ 129082 w 263458"/>
                <a:gd name="connsiteY8" fmla="*/ 11400 h 542630"/>
                <a:gd name="connsiteX9" fmla="*/ 112000 w 263458"/>
                <a:gd name="connsiteY9" fmla="*/ 67111 h 542630"/>
                <a:gd name="connsiteX10" fmla="*/ 94397 w 263458"/>
                <a:gd name="connsiteY10" fmla="*/ 71324 h 542630"/>
                <a:gd name="connsiteX11" fmla="*/ 91870 w 263458"/>
                <a:gd name="connsiteY11" fmla="*/ 88689 h 542630"/>
                <a:gd name="connsiteX12" fmla="*/ 91427 w 263458"/>
                <a:gd name="connsiteY12" fmla="*/ 88761 h 542630"/>
                <a:gd name="connsiteX13" fmla="*/ 56342 w 263458"/>
                <a:gd name="connsiteY13" fmla="*/ 72852 h 542630"/>
                <a:gd name="connsiteX14" fmla="*/ 23017 w 263458"/>
                <a:gd name="connsiteY14" fmla="*/ 341 h 54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58" h="542630">
                  <a:moveTo>
                    <a:pt x="22860" y="0"/>
                  </a:moveTo>
                  <a:lnTo>
                    <a:pt x="2287" y="24480"/>
                  </a:lnTo>
                  <a:lnTo>
                    <a:pt x="0" y="517447"/>
                  </a:lnTo>
                  <a:cubicBezTo>
                    <a:pt x="100341" y="541880"/>
                    <a:pt x="167779" y="548534"/>
                    <a:pt x="202314" y="537409"/>
                  </a:cubicBezTo>
                  <a:cubicBezTo>
                    <a:pt x="241477" y="527701"/>
                    <a:pt x="261682" y="497109"/>
                    <a:pt x="262928" y="445634"/>
                  </a:cubicBezTo>
                  <a:cubicBezTo>
                    <a:pt x="266892" y="395086"/>
                    <a:pt x="248642" y="294899"/>
                    <a:pt x="208178" y="145074"/>
                  </a:cubicBezTo>
                  <a:lnTo>
                    <a:pt x="137254" y="16724"/>
                  </a:lnTo>
                  <a:lnTo>
                    <a:pt x="135717" y="12529"/>
                  </a:lnTo>
                  <a:lnTo>
                    <a:pt x="129082" y="11400"/>
                  </a:lnTo>
                  <a:lnTo>
                    <a:pt x="112000" y="67111"/>
                  </a:lnTo>
                  <a:lnTo>
                    <a:pt x="94397" y="71324"/>
                  </a:lnTo>
                  <a:lnTo>
                    <a:pt x="91870" y="88689"/>
                  </a:lnTo>
                  <a:lnTo>
                    <a:pt x="91427" y="88761"/>
                  </a:lnTo>
                  <a:lnTo>
                    <a:pt x="56342" y="72852"/>
                  </a:lnTo>
                  <a:lnTo>
                    <a:pt x="23017" y="341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8EFA671-A09A-A04F-91BE-369B76DE60FB}"/>
                </a:ext>
              </a:extLst>
            </p:cNvPr>
            <p:cNvSpPr/>
            <p:nvPr/>
          </p:nvSpPr>
          <p:spPr>
            <a:xfrm>
              <a:off x="7193798" y="3540157"/>
              <a:ext cx="689802" cy="1591398"/>
            </a:xfrm>
            <a:custGeom>
              <a:avLst/>
              <a:gdLst>
                <a:gd name="connsiteX0" fmla="*/ 349336 w 368417"/>
                <a:gd name="connsiteY0" fmla="*/ 0 h 849951"/>
                <a:gd name="connsiteX1" fmla="*/ 226876 w 368417"/>
                <a:gd name="connsiteY1" fmla="*/ 25529 h 849951"/>
                <a:gd name="connsiteX2" fmla="*/ 46324 w 368417"/>
                <a:gd name="connsiteY2" fmla="*/ 20829 h 849951"/>
                <a:gd name="connsiteX3" fmla="*/ 44603 w 368417"/>
                <a:gd name="connsiteY3" fmla="*/ 23352 h 849951"/>
                <a:gd name="connsiteX4" fmla="*/ 30291 w 368417"/>
                <a:gd name="connsiteY4" fmla="*/ 197164 h 849951"/>
                <a:gd name="connsiteX5" fmla="*/ 0 w 368417"/>
                <a:gd name="connsiteY5" fmla="*/ 844833 h 849951"/>
                <a:gd name="connsiteX6" fmla="*/ 98189 w 368417"/>
                <a:gd name="connsiteY6" fmla="*/ 849952 h 849951"/>
                <a:gd name="connsiteX7" fmla="*/ 135187 w 368417"/>
                <a:gd name="connsiteY7" fmla="*/ 464881 h 849951"/>
                <a:gd name="connsiteX8" fmla="*/ 207406 w 368417"/>
                <a:gd name="connsiteY8" fmla="*/ 248340 h 849951"/>
                <a:gd name="connsiteX9" fmla="*/ 247088 w 368417"/>
                <a:gd name="connsiteY9" fmla="*/ 545626 h 849951"/>
                <a:gd name="connsiteX10" fmla="*/ 232321 w 368417"/>
                <a:gd name="connsiteY10" fmla="*/ 842478 h 849951"/>
                <a:gd name="connsiteX11" fmla="*/ 344527 w 368417"/>
                <a:gd name="connsiteY11" fmla="*/ 835927 h 849951"/>
                <a:gd name="connsiteX12" fmla="*/ 368418 w 368417"/>
                <a:gd name="connsiteY12" fmla="*/ 193868 h 849951"/>
                <a:gd name="connsiteX13" fmla="*/ 349447 w 368417"/>
                <a:gd name="connsiteY13" fmla="*/ 1134 h 84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8417" h="849951">
                  <a:moveTo>
                    <a:pt x="349336" y="0"/>
                  </a:moveTo>
                  <a:cubicBezTo>
                    <a:pt x="302581" y="14786"/>
                    <a:pt x="261761" y="23296"/>
                    <a:pt x="226876" y="25529"/>
                  </a:cubicBezTo>
                  <a:cubicBezTo>
                    <a:pt x="184480" y="28719"/>
                    <a:pt x="124296" y="27152"/>
                    <a:pt x="46324" y="20829"/>
                  </a:cubicBezTo>
                  <a:lnTo>
                    <a:pt x="44603" y="23352"/>
                  </a:lnTo>
                  <a:cubicBezTo>
                    <a:pt x="40858" y="30984"/>
                    <a:pt x="36087" y="88921"/>
                    <a:pt x="30291" y="197164"/>
                  </a:cubicBezTo>
                  <a:cubicBezTo>
                    <a:pt x="24809" y="296151"/>
                    <a:pt x="14712" y="512040"/>
                    <a:pt x="0" y="844833"/>
                  </a:cubicBezTo>
                  <a:lnTo>
                    <a:pt x="98189" y="849952"/>
                  </a:lnTo>
                  <a:cubicBezTo>
                    <a:pt x="109921" y="659551"/>
                    <a:pt x="122253" y="531194"/>
                    <a:pt x="135187" y="464881"/>
                  </a:cubicBezTo>
                  <a:cubicBezTo>
                    <a:pt x="147154" y="393631"/>
                    <a:pt x="171227" y="321451"/>
                    <a:pt x="207406" y="248340"/>
                  </a:cubicBezTo>
                  <a:cubicBezTo>
                    <a:pt x="231806" y="379137"/>
                    <a:pt x="245033" y="478232"/>
                    <a:pt x="247088" y="545626"/>
                  </a:cubicBezTo>
                  <a:cubicBezTo>
                    <a:pt x="250737" y="612418"/>
                    <a:pt x="245815" y="711368"/>
                    <a:pt x="232321" y="842478"/>
                  </a:cubicBezTo>
                  <a:lnTo>
                    <a:pt x="344527" y="835927"/>
                  </a:lnTo>
                  <a:lnTo>
                    <a:pt x="368418" y="193868"/>
                  </a:lnTo>
                  <a:lnTo>
                    <a:pt x="349447" y="1134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A938FA-A7C7-F9DB-93E6-FCE1FA310904}"/>
                </a:ext>
              </a:extLst>
            </p:cNvPr>
            <p:cNvSpPr/>
            <p:nvPr/>
          </p:nvSpPr>
          <p:spPr>
            <a:xfrm>
              <a:off x="6981875" y="2703087"/>
              <a:ext cx="448416" cy="1170573"/>
            </a:xfrm>
            <a:custGeom>
              <a:avLst/>
              <a:gdLst>
                <a:gd name="connsiteX0" fmla="*/ 116997 w 239495"/>
                <a:gd name="connsiteY0" fmla="*/ 285181 h 625192"/>
                <a:gd name="connsiteX1" fmla="*/ 110318 w 239495"/>
                <a:gd name="connsiteY1" fmla="*/ 374067 h 625192"/>
                <a:gd name="connsiteX2" fmla="*/ 97836 w 239495"/>
                <a:gd name="connsiteY2" fmla="*/ 353057 h 625192"/>
                <a:gd name="connsiteX3" fmla="*/ 116761 w 239495"/>
                <a:gd name="connsiteY3" fmla="*/ 286016 h 625192"/>
                <a:gd name="connsiteX4" fmla="*/ 222268 w 239495"/>
                <a:gd name="connsiteY4" fmla="*/ 0 h 625192"/>
                <a:gd name="connsiteX5" fmla="*/ 77361 w 239495"/>
                <a:gd name="connsiteY5" fmla="*/ 69271 h 625192"/>
                <a:gd name="connsiteX6" fmla="*/ 53561 w 239495"/>
                <a:gd name="connsiteY6" fmla="*/ 154438 h 625192"/>
                <a:gd name="connsiteX7" fmla="*/ 19909 w 239495"/>
                <a:gd name="connsiteY7" fmla="*/ 264762 h 625192"/>
                <a:gd name="connsiteX8" fmla="*/ 8887 w 239495"/>
                <a:gd name="connsiteY8" fmla="*/ 303664 h 625192"/>
                <a:gd name="connsiteX9" fmla="*/ 657 w 239495"/>
                <a:gd name="connsiteY9" fmla="*/ 363089 h 625192"/>
                <a:gd name="connsiteX10" fmla="*/ 8207 w 239495"/>
                <a:gd name="connsiteY10" fmla="*/ 384873 h 625192"/>
                <a:gd name="connsiteX11" fmla="*/ 88026 w 239495"/>
                <a:gd name="connsiteY11" fmla="*/ 530285 h 625192"/>
                <a:gd name="connsiteX12" fmla="*/ 98774 w 239495"/>
                <a:gd name="connsiteY12" fmla="*/ 527031 h 625192"/>
                <a:gd name="connsiteX13" fmla="*/ 93529 w 239495"/>
                <a:gd name="connsiteY13" fmla="*/ 598770 h 625192"/>
                <a:gd name="connsiteX14" fmla="*/ 151506 w 239495"/>
                <a:gd name="connsiteY14" fmla="*/ 625193 h 625192"/>
                <a:gd name="connsiteX15" fmla="*/ 234269 w 239495"/>
                <a:gd name="connsiteY15" fmla="*/ 385044 h 625192"/>
                <a:gd name="connsiteX16" fmla="*/ 222279 w 239495"/>
                <a:gd name="connsiteY16" fmla="*/ 72 h 62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495" h="625192">
                  <a:moveTo>
                    <a:pt x="116997" y="285181"/>
                  </a:moveTo>
                  <a:lnTo>
                    <a:pt x="110318" y="374067"/>
                  </a:lnTo>
                  <a:lnTo>
                    <a:pt x="97836" y="353057"/>
                  </a:lnTo>
                  <a:lnTo>
                    <a:pt x="116761" y="286016"/>
                  </a:lnTo>
                  <a:moveTo>
                    <a:pt x="222268" y="0"/>
                  </a:moveTo>
                  <a:cubicBezTo>
                    <a:pt x="185298" y="22603"/>
                    <a:pt x="136996" y="45693"/>
                    <a:pt x="77361" y="69271"/>
                  </a:cubicBezTo>
                  <a:cubicBezTo>
                    <a:pt x="67994" y="103869"/>
                    <a:pt x="60060" y="132258"/>
                    <a:pt x="53561" y="154438"/>
                  </a:cubicBezTo>
                  <a:lnTo>
                    <a:pt x="19909" y="264762"/>
                  </a:lnTo>
                  <a:lnTo>
                    <a:pt x="8887" y="303664"/>
                  </a:lnTo>
                  <a:cubicBezTo>
                    <a:pt x="1351" y="331562"/>
                    <a:pt x="-1392" y="351371"/>
                    <a:pt x="657" y="363089"/>
                  </a:cubicBezTo>
                  <a:cubicBezTo>
                    <a:pt x="1479" y="369584"/>
                    <a:pt x="3996" y="376846"/>
                    <a:pt x="8207" y="384873"/>
                  </a:cubicBezTo>
                  <a:cubicBezTo>
                    <a:pt x="23271" y="410242"/>
                    <a:pt x="49878" y="458712"/>
                    <a:pt x="88026" y="530285"/>
                  </a:cubicBezTo>
                  <a:lnTo>
                    <a:pt x="98774" y="527031"/>
                  </a:lnTo>
                  <a:lnTo>
                    <a:pt x="93529" y="598770"/>
                  </a:lnTo>
                  <a:lnTo>
                    <a:pt x="151506" y="625193"/>
                  </a:lnTo>
                  <a:cubicBezTo>
                    <a:pt x="197429" y="548892"/>
                    <a:pt x="225017" y="468842"/>
                    <a:pt x="234269" y="385044"/>
                  </a:cubicBezTo>
                  <a:cubicBezTo>
                    <a:pt x="244077" y="311299"/>
                    <a:pt x="240080" y="182976"/>
                    <a:pt x="222279" y="72"/>
                  </a:cubicBez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342648-1661-3B32-ED92-21B8F2C58CEF}"/>
                </a:ext>
              </a:extLst>
            </p:cNvPr>
            <p:cNvSpPr/>
            <p:nvPr/>
          </p:nvSpPr>
          <p:spPr>
            <a:xfrm>
              <a:off x="7639198" y="2700481"/>
              <a:ext cx="826187" cy="1120632"/>
            </a:xfrm>
            <a:custGeom>
              <a:avLst/>
              <a:gdLst>
                <a:gd name="connsiteX0" fmla="*/ 0 w 441259"/>
                <a:gd name="connsiteY0" fmla="*/ 0 h 598519"/>
                <a:gd name="connsiteX1" fmla="*/ 121075 w 441259"/>
                <a:gd name="connsiteY1" fmla="*/ 576486 h 598519"/>
                <a:gd name="connsiteX2" fmla="*/ 163792 w 441259"/>
                <a:gd name="connsiteY2" fmla="*/ 598519 h 598519"/>
                <a:gd name="connsiteX3" fmla="*/ 177031 w 441259"/>
                <a:gd name="connsiteY3" fmla="*/ 571145 h 598519"/>
                <a:gd name="connsiteX4" fmla="*/ 156664 w 441259"/>
                <a:gd name="connsiteY4" fmla="*/ 239112 h 598519"/>
                <a:gd name="connsiteX5" fmla="*/ 241314 w 441259"/>
                <a:gd name="connsiteY5" fmla="*/ 290008 h 598519"/>
                <a:gd name="connsiteX6" fmla="*/ 255811 w 441259"/>
                <a:gd name="connsiteY6" fmla="*/ 289458 h 598519"/>
                <a:gd name="connsiteX7" fmla="*/ 441260 w 441259"/>
                <a:gd name="connsiteY7" fmla="*/ 174920 h 598519"/>
                <a:gd name="connsiteX8" fmla="*/ 389649 w 441259"/>
                <a:gd name="connsiteY8" fmla="*/ 102731 h 598519"/>
                <a:gd name="connsiteX9" fmla="*/ 253881 w 441259"/>
                <a:gd name="connsiteY9" fmla="*/ 178929 h 598519"/>
                <a:gd name="connsiteX10" fmla="*/ 164020 w 441259"/>
                <a:gd name="connsiteY10" fmla="*/ 109772 h 598519"/>
                <a:gd name="connsiteX11" fmla="*/ 126973 w 441259"/>
                <a:gd name="connsiteY11" fmla="*/ 43525 h 598519"/>
                <a:gd name="connsiteX12" fmla="*/ 17464 w 441259"/>
                <a:gd name="connsiteY12" fmla="*/ 17243 h 598519"/>
                <a:gd name="connsiteX13" fmla="*/ 67 w 441259"/>
                <a:gd name="connsiteY13" fmla="*/ 66 h 59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1259" h="598519">
                  <a:moveTo>
                    <a:pt x="0" y="0"/>
                  </a:moveTo>
                  <a:lnTo>
                    <a:pt x="121075" y="576486"/>
                  </a:lnTo>
                  <a:cubicBezTo>
                    <a:pt x="137380" y="583527"/>
                    <a:pt x="151619" y="590871"/>
                    <a:pt x="163792" y="598519"/>
                  </a:cubicBezTo>
                  <a:lnTo>
                    <a:pt x="177031" y="571145"/>
                  </a:lnTo>
                  <a:lnTo>
                    <a:pt x="156664" y="239112"/>
                  </a:lnTo>
                  <a:lnTo>
                    <a:pt x="241314" y="290008"/>
                  </a:lnTo>
                  <a:cubicBezTo>
                    <a:pt x="246548" y="290729"/>
                    <a:pt x="251380" y="290545"/>
                    <a:pt x="255811" y="289458"/>
                  </a:cubicBezTo>
                  <a:cubicBezTo>
                    <a:pt x="266068" y="291920"/>
                    <a:pt x="327884" y="253741"/>
                    <a:pt x="441260" y="174920"/>
                  </a:cubicBezTo>
                  <a:lnTo>
                    <a:pt x="389649" y="102731"/>
                  </a:lnTo>
                  <a:cubicBezTo>
                    <a:pt x="348535" y="135190"/>
                    <a:pt x="303279" y="160589"/>
                    <a:pt x="253881" y="178929"/>
                  </a:cubicBezTo>
                  <a:cubicBezTo>
                    <a:pt x="208310" y="148637"/>
                    <a:pt x="178356" y="125584"/>
                    <a:pt x="164020" y="109772"/>
                  </a:cubicBezTo>
                  <a:cubicBezTo>
                    <a:pt x="148836" y="94348"/>
                    <a:pt x="136487" y="72265"/>
                    <a:pt x="126973" y="43525"/>
                  </a:cubicBezTo>
                  <a:lnTo>
                    <a:pt x="17464" y="17243"/>
                  </a:lnTo>
                  <a:lnTo>
                    <a:pt x="67" y="66"/>
                  </a:lnTo>
                  <a:close/>
                </a:path>
              </a:pathLst>
            </a:custGeom>
            <a:solidFill>
              <a:srgbClr val="35415C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751AB3-AD04-7376-E17A-4FC0F452BC0A}"/>
                </a:ext>
              </a:extLst>
            </p:cNvPr>
            <p:cNvSpPr/>
            <p:nvPr/>
          </p:nvSpPr>
          <p:spPr>
            <a:xfrm>
              <a:off x="7400546" y="2334891"/>
              <a:ext cx="309344" cy="511514"/>
            </a:xfrm>
            <a:custGeom>
              <a:avLst/>
              <a:gdLst>
                <a:gd name="connsiteX0" fmla="*/ 77888 w 165218"/>
                <a:gd name="connsiteY0" fmla="*/ 336 h 273195"/>
                <a:gd name="connsiteX1" fmla="*/ 46028 w 165218"/>
                <a:gd name="connsiteY1" fmla="*/ 20283 h 273195"/>
                <a:gd name="connsiteX2" fmla="*/ 27996 w 165218"/>
                <a:gd name="connsiteY2" fmla="*/ 80689 h 273195"/>
                <a:gd name="connsiteX3" fmla="*/ 23275 w 165218"/>
                <a:gd name="connsiteY3" fmla="*/ 65006 h 273195"/>
                <a:gd name="connsiteX4" fmla="*/ 11310 w 165218"/>
                <a:gd name="connsiteY4" fmla="*/ 56256 h 273195"/>
                <a:gd name="connsiteX5" fmla="*/ 92 w 165218"/>
                <a:gd name="connsiteY5" fmla="*/ 84774 h 273195"/>
                <a:gd name="connsiteX6" fmla="*/ 5841 w 165218"/>
                <a:gd name="connsiteY6" fmla="*/ 108991 h 273195"/>
                <a:gd name="connsiteX7" fmla="*/ 17616 w 165218"/>
                <a:gd name="connsiteY7" fmla="*/ 114604 h 273195"/>
                <a:gd name="connsiteX8" fmla="*/ 14554 w 165218"/>
                <a:gd name="connsiteY8" fmla="*/ 186009 h 273195"/>
                <a:gd name="connsiteX9" fmla="*/ 42805 w 165218"/>
                <a:gd name="connsiteY9" fmla="*/ 255533 h 273195"/>
                <a:gd name="connsiteX10" fmla="*/ 83522 w 165218"/>
                <a:gd name="connsiteY10" fmla="*/ 273195 h 273195"/>
                <a:gd name="connsiteX11" fmla="*/ 102396 w 165218"/>
                <a:gd name="connsiteY11" fmla="*/ 247126 h 273195"/>
                <a:gd name="connsiteX12" fmla="*/ 122616 w 165218"/>
                <a:gd name="connsiteY12" fmla="*/ 204609 h 273195"/>
                <a:gd name="connsiteX13" fmla="*/ 120458 w 165218"/>
                <a:gd name="connsiteY13" fmla="*/ 186260 h 273195"/>
                <a:gd name="connsiteX14" fmla="*/ 140862 w 165218"/>
                <a:gd name="connsiteY14" fmla="*/ 150728 h 273195"/>
                <a:gd name="connsiteX15" fmla="*/ 148588 w 165218"/>
                <a:gd name="connsiteY15" fmla="*/ 119871 h 273195"/>
                <a:gd name="connsiteX16" fmla="*/ 160921 w 165218"/>
                <a:gd name="connsiteY16" fmla="*/ 86291 h 273195"/>
                <a:gd name="connsiteX17" fmla="*/ 165206 w 165218"/>
                <a:gd name="connsiteY17" fmla="*/ 53820 h 273195"/>
                <a:gd name="connsiteX18" fmla="*/ 158599 w 165218"/>
                <a:gd name="connsiteY18" fmla="*/ 35641 h 273195"/>
                <a:gd name="connsiteX19" fmla="*/ 151861 w 165218"/>
                <a:gd name="connsiteY19" fmla="*/ 33437 h 273195"/>
                <a:gd name="connsiteX20" fmla="*/ 132066 w 165218"/>
                <a:gd name="connsiteY20" fmla="*/ 31521 h 273195"/>
                <a:gd name="connsiteX21" fmla="*/ 123327 w 165218"/>
                <a:gd name="connsiteY21" fmla="*/ 28874 h 273195"/>
                <a:gd name="connsiteX22" fmla="*/ 113075 w 165218"/>
                <a:gd name="connsiteY22" fmla="*/ 22954 h 273195"/>
                <a:gd name="connsiteX23" fmla="*/ 89359 w 165218"/>
                <a:gd name="connsiteY23" fmla="*/ 5340 h 273195"/>
                <a:gd name="connsiteX24" fmla="*/ 77922 w 165218"/>
                <a:gd name="connsiteY24" fmla="*/ 343 h 273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5218" h="273195">
                  <a:moveTo>
                    <a:pt x="77888" y="336"/>
                  </a:moveTo>
                  <a:cubicBezTo>
                    <a:pt x="66472" y="-1628"/>
                    <a:pt x="55852" y="5021"/>
                    <a:pt x="46028" y="20283"/>
                  </a:cubicBezTo>
                  <a:cubicBezTo>
                    <a:pt x="38489" y="31743"/>
                    <a:pt x="32478" y="51878"/>
                    <a:pt x="27996" y="80689"/>
                  </a:cubicBezTo>
                  <a:cubicBezTo>
                    <a:pt x="26947" y="72982"/>
                    <a:pt x="25373" y="67755"/>
                    <a:pt x="23275" y="65006"/>
                  </a:cubicBezTo>
                  <a:cubicBezTo>
                    <a:pt x="21265" y="62040"/>
                    <a:pt x="17277" y="59124"/>
                    <a:pt x="11310" y="56256"/>
                  </a:cubicBezTo>
                  <a:cubicBezTo>
                    <a:pt x="3090" y="65652"/>
                    <a:pt x="-649" y="75158"/>
                    <a:pt x="92" y="84774"/>
                  </a:cubicBezTo>
                  <a:cubicBezTo>
                    <a:pt x="632" y="94978"/>
                    <a:pt x="2549" y="103051"/>
                    <a:pt x="5841" y="108991"/>
                  </a:cubicBezTo>
                  <a:cubicBezTo>
                    <a:pt x="7847" y="112979"/>
                    <a:pt x="11772" y="114850"/>
                    <a:pt x="17616" y="114604"/>
                  </a:cubicBezTo>
                  <a:lnTo>
                    <a:pt x="14554" y="186009"/>
                  </a:lnTo>
                  <a:lnTo>
                    <a:pt x="42805" y="255533"/>
                  </a:lnTo>
                  <a:lnTo>
                    <a:pt x="83522" y="273195"/>
                  </a:lnTo>
                  <a:lnTo>
                    <a:pt x="102396" y="247126"/>
                  </a:lnTo>
                  <a:lnTo>
                    <a:pt x="122616" y="204609"/>
                  </a:lnTo>
                  <a:lnTo>
                    <a:pt x="120458" y="186260"/>
                  </a:lnTo>
                  <a:cubicBezTo>
                    <a:pt x="131381" y="171234"/>
                    <a:pt x="138182" y="159390"/>
                    <a:pt x="140862" y="150728"/>
                  </a:cubicBezTo>
                  <a:cubicBezTo>
                    <a:pt x="141489" y="149961"/>
                    <a:pt x="144065" y="139676"/>
                    <a:pt x="148588" y="119871"/>
                  </a:cubicBezTo>
                  <a:cubicBezTo>
                    <a:pt x="156020" y="102301"/>
                    <a:pt x="160131" y="91107"/>
                    <a:pt x="160921" y="86291"/>
                  </a:cubicBezTo>
                  <a:cubicBezTo>
                    <a:pt x="163942" y="73778"/>
                    <a:pt x="165371" y="62954"/>
                    <a:pt x="165206" y="53820"/>
                  </a:cubicBezTo>
                  <a:cubicBezTo>
                    <a:pt x="164979" y="43979"/>
                    <a:pt x="162777" y="37919"/>
                    <a:pt x="158599" y="35641"/>
                  </a:cubicBezTo>
                  <a:cubicBezTo>
                    <a:pt x="157015" y="34622"/>
                    <a:pt x="154770" y="33887"/>
                    <a:pt x="151861" y="33437"/>
                  </a:cubicBezTo>
                  <a:cubicBezTo>
                    <a:pt x="139956" y="32613"/>
                    <a:pt x="133358" y="31975"/>
                    <a:pt x="132066" y="31521"/>
                  </a:cubicBezTo>
                  <a:cubicBezTo>
                    <a:pt x="128897" y="30916"/>
                    <a:pt x="125984" y="30033"/>
                    <a:pt x="123327" y="28874"/>
                  </a:cubicBezTo>
                  <a:cubicBezTo>
                    <a:pt x="120444" y="27651"/>
                    <a:pt x="117027" y="25678"/>
                    <a:pt x="113075" y="22954"/>
                  </a:cubicBezTo>
                  <a:lnTo>
                    <a:pt x="89359" y="5340"/>
                  </a:lnTo>
                  <a:cubicBezTo>
                    <a:pt x="85231" y="2710"/>
                    <a:pt x="81419" y="1045"/>
                    <a:pt x="77922" y="343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8CD6C0A-76C6-6C7C-74B4-E46EA776DABF}"/>
                </a:ext>
              </a:extLst>
            </p:cNvPr>
            <p:cNvSpPr/>
            <p:nvPr/>
          </p:nvSpPr>
          <p:spPr>
            <a:xfrm>
              <a:off x="7432449" y="2618643"/>
              <a:ext cx="188198" cy="222943"/>
            </a:xfrm>
            <a:custGeom>
              <a:avLst/>
              <a:gdLst>
                <a:gd name="connsiteX0" fmla="*/ 0 w 100515"/>
                <a:gd name="connsiteY0" fmla="*/ 0 h 119072"/>
                <a:gd name="connsiteX1" fmla="*/ 59523 w 100515"/>
                <a:gd name="connsiteY1" fmla="*/ 119073 h 119072"/>
                <a:gd name="connsiteX2" fmla="*/ 100516 w 100515"/>
                <a:gd name="connsiteY2" fmla="*/ 36733 h 119072"/>
                <a:gd name="connsiteX3" fmla="*/ 74964 w 100515"/>
                <a:gd name="connsiteY3" fmla="*/ 51651 h 119072"/>
                <a:gd name="connsiteX4" fmla="*/ 44297 w 100515"/>
                <a:gd name="connsiteY4" fmla="*/ 50726 h 119072"/>
                <a:gd name="connsiteX5" fmla="*/ 23555 w 100515"/>
                <a:gd name="connsiteY5" fmla="*/ 34938 h 119072"/>
                <a:gd name="connsiteX6" fmla="*/ 140 w 100515"/>
                <a:gd name="connsiteY6" fmla="*/ 233 h 11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515" h="119072">
                  <a:moveTo>
                    <a:pt x="0" y="0"/>
                  </a:moveTo>
                  <a:lnTo>
                    <a:pt x="59523" y="119073"/>
                  </a:lnTo>
                  <a:lnTo>
                    <a:pt x="100516" y="36733"/>
                  </a:lnTo>
                  <a:cubicBezTo>
                    <a:pt x="92237" y="44547"/>
                    <a:pt x="83720" y="49520"/>
                    <a:pt x="74964" y="51651"/>
                  </a:cubicBezTo>
                  <a:cubicBezTo>
                    <a:pt x="63871" y="54501"/>
                    <a:pt x="53649" y="54193"/>
                    <a:pt x="44297" y="50726"/>
                  </a:cubicBezTo>
                  <a:cubicBezTo>
                    <a:pt x="37295" y="48189"/>
                    <a:pt x="30381" y="42926"/>
                    <a:pt x="23555" y="34938"/>
                  </a:cubicBezTo>
                  <a:cubicBezTo>
                    <a:pt x="17643" y="28159"/>
                    <a:pt x="9838" y="16591"/>
                    <a:pt x="140" y="233"/>
                  </a:cubicBezTo>
                  <a:close/>
                </a:path>
              </a:pathLst>
            </a:custGeom>
            <a:solidFill>
              <a:srgbClr val="FA5422">
                <a:alpha val="2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B4D1FD7-1984-88AE-CBFE-ADE96BE15864}"/>
                </a:ext>
              </a:extLst>
            </p:cNvPr>
            <p:cNvSpPr/>
            <p:nvPr/>
          </p:nvSpPr>
          <p:spPr>
            <a:xfrm>
              <a:off x="7171639" y="3616468"/>
              <a:ext cx="129446" cy="111138"/>
            </a:xfrm>
            <a:custGeom>
              <a:avLst/>
              <a:gdLst>
                <a:gd name="connsiteX0" fmla="*/ 49880 w 69136"/>
                <a:gd name="connsiteY0" fmla="*/ 0 h 59358"/>
                <a:gd name="connsiteX1" fmla="*/ 0 w 69136"/>
                <a:gd name="connsiteY1" fmla="*/ 37607 h 59358"/>
                <a:gd name="connsiteX2" fmla="*/ 10964 w 69136"/>
                <a:gd name="connsiteY2" fmla="*/ 53886 h 59358"/>
                <a:gd name="connsiteX3" fmla="*/ 31531 w 69136"/>
                <a:gd name="connsiteY3" fmla="*/ 56267 h 59358"/>
                <a:gd name="connsiteX4" fmla="*/ 69137 w 69136"/>
                <a:gd name="connsiteY4" fmla="*/ 19893 h 59358"/>
                <a:gd name="connsiteX5" fmla="*/ 49894 w 69136"/>
                <a:gd name="connsiteY5" fmla="*/ 14 h 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36" h="59358">
                  <a:moveTo>
                    <a:pt x="49880" y="0"/>
                  </a:moveTo>
                  <a:lnTo>
                    <a:pt x="0" y="37607"/>
                  </a:lnTo>
                  <a:cubicBezTo>
                    <a:pt x="4275" y="45399"/>
                    <a:pt x="7930" y="50825"/>
                    <a:pt x="10964" y="53886"/>
                  </a:cubicBezTo>
                  <a:cubicBezTo>
                    <a:pt x="16961" y="60277"/>
                    <a:pt x="23816" y="61070"/>
                    <a:pt x="31531" y="56267"/>
                  </a:cubicBezTo>
                  <a:cubicBezTo>
                    <a:pt x="38844" y="52380"/>
                    <a:pt x="51379" y="40255"/>
                    <a:pt x="69137" y="19893"/>
                  </a:cubicBezTo>
                  <a:lnTo>
                    <a:pt x="49894" y="14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FD80229-770D-4026-953B-12A0DD2A6828}"/>
                </a:ext>
              </a:extLst>
            </p:cNvPr>
            <p:cNvSpPr/>
            <p:nvPr/>
          </p:nvSpPr>
          <p:spPr>
            <a:xfrm>
              <a:off x="7224096" y="3651394"/>
              <a:ext cx="201252" cy="181877"/>
            </a:xfrm>
            <a:custGeom>
              <a:avLst/>
              <a:gdLst>
                <a:gd name="connsiteX0" fmla="*/ 69194 w 107487"/>
                <a:gd name="connsiteY0" fmla="*/ 223 h 97139"/>
                <a:gd name="connsiteX1" fmla="*/ 39762 w 107487"/>
                <a:gd name="connsiteY1" fmla="*/ 694 h 97139"/>
                <a:gd name="connsiteX2" fmla="*/ 0 w 107487"/>
                <a:gd name="connsiteY2" fmla="*/ 40595 h 97139"/>
                <a:gd name="connsiteX3" fmla="*/ 34873 w 107487"/>
                <a:gd name="connsiteY3" fmla="*/ 97139 h 97139"/>
                <a:gd name="connsiteX4" fmla="*/ 67521 w 107487"/>
                <a:gd name="connsiteY4" fmla="*/ 30226 h 97139"/>
                <a:gd name="connsiteX5" fmla="*/ 74614 w 107487"/>
                <a:gd name="connsiteY5" fmla="*/ 20874 h 97139"/>
                <a:gd name="connsiteX6" fmla="*/ 107167 w 107487"/>
                <a:gd name="connsiteY6" fmla="*/ 11320 h 97139"/>
                <a:gd name="connsiteX7" fmla="*/ 100308 w 107487"/>
                <a:gd name="connsiteY7" fmla="*/ 3579 h 97139"/>
                <a:gd name="connsiteX8" fmla="*/ 69396 w 107487"/>
                <a:gd name="connsiteY8" fmla="*/ 227 h 9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487" h="97139">
                  <a:moveTo>
                    <a:pt x="69194" y="223"/>
                  </a:moveTo>
                  <a:cubicBezTo>
                    <a:pt x="53068" y="-188"/>
                    <a:pt x="43258" y="-31"/>
                    <a:pt x="39762" y="694"/>
                  </a:cubicBezTo>
                  <a:lnTo>
                    <a:pt x="0" y="40595"/>
                  </a:lnTo>
                  <a:lnTo>
                    <a:pt x="34873" y="97139"/>
                  </a:lnTo>
                  <a:cubicBezTo>
                    <a:pt x="46474" y="76361"/>
                    <a:pt x="57357" y="54056"/>
                    <a:pt x="67521" y="30226"/>
                  </a:cubicBezTo>
                  <a:lnTo>
                    <a:pt x="74614" y="20874"/>
                  </a:lnTo>
                  <a:cubicBezTo>
                    <a:pt x="91782" y="22874"/>
                    <a:pt x="102633" y="19690"/>
                    <a:pt x="107167" y="11320"/>
                  </a:cubicBezTo>
                  <a:cubicBezTo>
                    <a:pt x="108393" y="7901"/>
                    <a:pt x="106107" y="5320"/>
                    <a:pt x="100308" y="3579"/>
                  </a:cubicBezTo>
                  <a:cubicBezTo>
                    <a:pt x="94094" y="1792"/>
                    <a:pt x="83790" y="675"/>
                    <a:pt x="69396" y="227"/>
                  </a:cubicBezTo>
                  <a:close/>
                </a:path>
              </a:pathLst>
            </a:custGeom>
            <a:solidFill>
              <a:srgbClr val="FFB591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DB346A-A58E-F262-241C-7FE7E5440D8E}"/>
                </a:ext>
              </a:extLst>
            </p:cNvPr>
            <p:cNvSpPr/>
            <p:nvPr/>
          </p:nvSpPr>
          <p:spPr>
            <a:xfrm>
              <a:off x="7415448" y="2770499"/>
              <a:ext cx="245632" cy="817039"/>
            </a:xfrm>
            <a:custGeom>
              <a:avLst/>
              <a:gdLst>
                <a:gd name="connsiteX0" fmla="*/ 15146 w 131190"/>
                <a:gd name="connsiteY0" fmla="*/ 9975 h 436373"/>
                <a:gd name="connsiteX1" fmla="*/ 0 w 131190"/>
                <a:gd name="connsiteY1" fmla="*/ 21224 h 436373"/>
                <a:gd name="connsiteX2" fmla="*/ 41062 w 131190"/>
                <a:gd name="connsiteY2" fmla="*/ 30412 h 436373"/>
                <a:gd name="connsiteX3" fmla="*/ 15148 w 131190"/>
                <a:gd name="connsiteY3" fmla="*/ 9976 h 436373"/>
                <a:gd name="connsiteX4" fmla="*/ 15146 w 131190"/>
                <a:gd name="connsiteY4" fmla="*/ 9975 h 436373"/>
                <a:gd name="connsiteX5" fmla="*/ 120387 w 131190"/>
                <a:gd name="connsiteY5" fmla="*/ 0 h 436373"/>
                <a:gd name="connsiteX6" fmla="*/ 89818 w 131190"/>
                <a:gd name="connsiteY6" fmla="*/ 31133 h 436373"/>
                <a:gd name="connsiteX7" fmla="*/ 131191 w 131190"/>
                <a:gd name="connsiteY7" fmla="*/ 10036 h 436373"/>
                <a:gd name="connsiteX8" fmla="*/ 120410 w 131190"/>
                <a:gd name="connsiteY8" fmla="*/ 22 h 436373"/>
                <a:gd name="connsiteX9" fmla="*/ 120387 w 131190"/>
                <a:gd name="connsiteY9" fmla="*/ 0 h 436373"/>
                <a:gd name="connsiteX10" fmla="*/ 71361 w 131190"/>
                <a:gd name="connsiteY10" fmla="*/ 43138 h 436373"/>
                <a:gd name="connsiteX11" fmla="*/ 108428 w 131190"/>
                <a:gd name="connsiteY11" fmla="*/ 436373 h 436373"/>
                <a:gd name="connsiteX12" fmla="*/ 93150 w 131190"/>
                <a:gd name="connsiteY12" fmla="*/ 240936 h 436373"/>
                <a:gd name="connsiteX13" fmla="*/ 71383 w 131190"/>
                <a:gd name="connsiteY13" fmla="*/ 43300 h 436373"/>
                <a:gd name="connsiteX14" fmla="*/ 71361 w 131190"/>
                <a:gd name="connsiteY14" fmla="*/ 43138 h 43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90" h="436373">
                  <a:moveTo>
                    <a:pt x="15146" y="9975"/>
                  </a:moveTo>
                  <a:lnTo>
                    <a:pt x="0" y="21224"/>
                  </a:lnTo>
                  <a:lnTo>
                    <a:pt x="41062" y="30412"/>
                  </a:lnTo>
                  <a:lnTo>
                    <a:pt x="15148" y="9976"/>
                  </a:lnTo>
                  <a:lnTo>
                    <a:pt x="15146" y="9975"/>
                  </a:lnTo>
                  <a:close/>
                  <a:moveTo>
                    <a:pt x="120387" y="0"/>
                  </a:moveTo>
                  <a:lnTo>
                    <a:pt x="89818" y="31133"/>
                  </a:lnTo>
                  <a:lnTo>
                    <a:pt x="131191" y="10036"/>
                  </a:lnTo>
                  <a:lnTo>
                    <a:pt x="120410" y="22"/>
                  </a:lnTo>
                  <a:lnTo>
                    <a:pt x="120387" y="0"/>
                  </a:lnTo>
                  <a:close/>
                  <a:moveTo>
                    <a:pt x="71361" y="43138"/>
                  </a:moveTo>
                  <a:lnTo>
                    <a:pt x="108428" y="436373"/>
                  </a:lnTo>
                  <a:cubicBezTo>
                    <a:pt x="106803" y="396934"/>
                    <a:pt x="101710" y="331788"/>
                    <a:pt x="93150" y="240936"/>
                  </a:cubicBezTo>
                  <a:cubicBezTo>
                    <a:pt x="86406" y="168441"/>
                    <a:pt x="79151" y="102563"/>
                    <a:pt x="71383" y="43300"/>
                  </a:cubicBezTo>
                  <a:lnTo>
                    <a:pt x="71361" y="43138"/>
                  </a:lnTo>
                  <a:close/>
                </a:path>
              </a:pathLst>
            </a:custGeom>
            <a:solidFill>
              <a:srgbClr val="000000">
                <a:alpha val="41000"/>
              </a:srgbClr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597BE4-3878-CE17-FFCB-73554487D117}"/>
                </a:ext>
              </a:extLst>
            </p:cNvPr>
            <p:cNvSpPr/>
            <p:nvPr/>
          </p:nvSpPr>
          <p:spPr>
            <a:xfrm>
              <a:off x="8880176" y="2488442"/>
              <a:ext cx="1443837" cy="2338763"/>
            </a:xfrm>
            <a:custGeom>
              <a:avLst/>
              <a:gdLst>
                <a:gd name="connsiteX0" fmla="*/ 770286 w 771140"/>
                <a:gd name="connsiteY0" fmla="*/ 0 h 1249112"/>
                <a:gd name="connsiteX1" fmla="*/ 771141 w 771140"/>
                <a:gd name="connsiteY1" fmla="*/ 1248582 h 1249112"/>
                <a:gd name="connsiteX2" fmla="*/ 855 w 771140"/>
                <a:gd name="connsiteY2" fmla="*/ 1249112 h 1249112"/>
                <a:gd name="connsiteX3" fmla="*/ 0 w 771140"/>
                <a:gd name="connsiteY3" fmla="*/ 526 h 12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40" h="1249112">
                  <a:moveTo>
                    <a:pt x="770286" y="0"/>
                  </a:moveTo>
                  <a:lnTo>
                    <a:pt x="771141" y="1248582"/>
                  </a:lnTo>
                  <a:lnTo>
                    <a:pt x="855" y="1249112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B4D9A7-95DF-464C-0173-4F3FE7C9B39C}"/>
                </a:ext>
              </a:extLst>
            </p:cNvPr>
            <p:cNvSpPr/>
            <p:nvPr/>
          </p:nvSpPr>
          <p:spPr>
            <a:xfrm>
              <a:off x="8783241" y="2251295"/>
              <a:ext cx="1637972" cy="3036092"/>
            </a:xfrm>
            <a:custGeom>
              <a:avLst/>
              <a:gdLst>
                <a:gd name="connsiteX0" fmla="*/ 822913 w 874826"/>
                <a:gd name="connsiteY0" fmla="*/ 1375240 h 1621549"/>
                <a:gd name="connsiteX1" fmla="*/ 52627 w 874826"/>
                <a:gd name="connsiteY1" fmla="*/ 1375770 h 1621549"/>
                <a:gd name="connsiteX2" fmla="*/ 51772 w 874826"/>
                <a:gd name="connsiteY2" fmla="*/ 127184 h 1621549"/>
                <a:gd name="connsiteX3" fmla="*/ 822059 w 874826"/>
                <a:gd name="connsiteY3" fmla="*/ 126661 h 1621549"/>
                <a:gd name="connsiteX4" fmla="*/ 822913 w 874826"/>
                <a:gd name="connsiteY4" fmla="*/ 1375240 h 1621549"/>
                <a:gd name="connsiteX5" fmla="*/ 377917 w 874826"/>
                <a:gd name="connsiteY5" fmla="*/ 1502325 h 1621549"/>
                <a:gd name="connsiteX6" fmla="*/ 439455 w 874826"/>
                <a:gd name="connsiteY6" fmla="*/ 1440110 h 1621549"/>
                <a:gd name="connsiteX7" fmla="*/ 501078 w 874826"/>
                <a:gd name="connsiteY7" fmla="*/ 1502243 h 1621549"/>
                <a:gd name="connsiteX8" fmla="*/ 439540 w 874826"/>
                <a:gd name="connsiteY8" fmla="*/ 1564496 h 1621549"/>
                <a:gd name="connsiteX9" fmla="*/ 377917 w 874826"/>
                <a:gd name="connsiteY9" fmla="*/ 1502325 h 1621549"/>
                <a:gd name="connsiteX10" fmla="*/ 874721 w 874826"/>
                <a:gd name="connsiteY10" fmla="*/ 1558416 h 1621549"/>
                <a:gd name="connsiteX11" fmla="*/ 874826 w 874826"/>
                <a:gd name="connsiteY11" fmla="*/ 1558420 h 1621549"/>
                <a:gd name="connsiteX12" fmla="*/ 873802 w 874826"/>
                <a:gd name="connsiteY12" fmla="*/ 62086 h 1621549"/>
                <a:gd name="connsiteX13" fmla="*/ 873802 w 874826"/>
                <a:gd name="connsiteY13" fmla="*/ 62075 h 1621549"/>
                <a:gd name="connsiteX14" fmla="*/ 873802 w 874826"/>
                <a:gd name="connsiteY14" fmla="*/ 61772 h 1621549"/>
                <a:gd name="connsiteX15" fmla="*/ 873778 w 874826"/>
                <a:gd name="connsiteY15" fmla="*/ 61776 h 1621549"/>
                <a:gd name="connsiteX16" fmla="*/ 811632 w 874826"/>
                <a:gd name="connsiteY16" fmla="*/ 0 h 1621549"/>
                <a:gd name="connsiteX17" fmla="*/ 810968 w 874826"/>
                <a:gd name="connsiteY17" fmla="*/ 24 h 1621549"/>
                <a:gd name="connsiteX18" fmla="*/ 810968 w 874826"/>
                <a:gd name="connsiteY18" fmla="*/ 1 h 1621549"/>
                <a:gd name="connsiteX19" fmla="*/ 671416 w 874826"/>
                <a:gd name="connsiteY19" fmla="*/ 100 h 1621549"/>
                <a:gd name="connsiteX20" fmla="*/ 264288 w 874826"/>
                <a:gd name="connsiteY20" fmla="*/ 376 h 1621549"/>
                <a:gd name="connsiteX21" fmla="*/ 62027 w 874826"/>
                <a:gd name="connsiteY21" fmla="*/ 515 h 1621549"/>
                <a:gd name="connsiteX22" fmla="*/ 11 w 874826"/>
                <a:gd name="connsiteY22" fmla="*/ 62369 h 1621549"/>
                <a:gd name="connsiteX23" fmla="*/ 0 w 874826"/>
                <a:gd name="connsiteY23" fmla="*/ 62373 h 1621549"/>
                <a:gd name="connsiteX24" fmla="*/ 1025 w 874826"/>
                <a:gd name="connsiteY24" fmla="*/ 1558999 h 1621549"/>
                <a:gd name="connsiteX25" fmla="*/ 1117 w 874826"/>
                <a:gd name="connsiteY25" fmla="*/ 1559003 h 1621549"/>
                <a:gd name="connsiteX26" fmla="*/ 1026 w 874826"/>
                <a:gd name="connsiteY26" fmla="*/ 1560967 h 1621549"/>
                <a:gd name="connsiteX27" fmla="*/ 63928 w 874826"/>
                <a:gd name="connsiteY27" fmla="*/ 1621550 h 1621549"/>
                <a:gd name="connsiteX28" fmla="*/ 65452 w 874826"/>
                <a:gd name="connsiteY28" fmla="*/ 1621467 h 1621549"/>
                <a:gd name="connsiteX29" fmla="*/ 65452 w 874826"/>
                <a:gd name="connsiteY29" fmla="*/ 1621548 h 1621549"/>
                <a:gd name="connsiteX30" fmla="*/ 813590 w 874826"/>
                <a:gd name="connsiteY30" fmla="*/ 1621043 h 1621549"/>
                <a:gd name="connsiteX31" fmla="*/ 813589 w 874826"/>
                <a:gd name="connsiteY31" fmla="*/ 1621039 h 1621549"/>
                <a:gd name="connsiteX32" fmla="*/ 874815 w 874826"/>
                <a:gd name="connsiteY32" fmla="*/ 1560370 h 1621549"/>
                <a:gd name="connsiteX33" fmla="*/ 874721 w 874826"/>
                <a:gd name="connsiteY33" fmla="*/ 1558416 h 16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4826" h="1621549">
                  <a:moveTo>
                    <a:pt x="822913" y="1375240"/>
                  </a:moveTo>
                  <a:lnTo>
                    <a:pt x="52627" y="1375770"/>
                  </a:lnTo>
                  <a:lnTo>
                    <a:pt x="51772" y="127184"/>
                  </a:lnTo>
                  <a:lnTo>
                    <a:pt x="822059" y="126661"/>
                  </a:lnTo>
                  <a:lnTo>
                    <a:pt x="822913" y="1375240"/>
                  </a:lnTo>
                  <a:close/>
                  <a:moveTo>
                    <a:pt x="377917" y="1502325"/>
                  </a:moveTo>
                  <a:cubicBezTo>
                    <a:pt x="377894" y="1467997"/>
                    <a:pt x="405443" y="1440132"/>
                    <a:pt x="439455" y="1440110"/>
                  </a:cubicBezTo>
                  <a:cubicBezTo>
                    <a:pt x="473479" y="1440087"/>
                    <a:pt x="501055" y="1467913"/>
                    <a:pt x="501078" y="1502243"/>
                  </a:cubicBezTo>
                  <a:cubicBezTo>
                    <a:pt x="501102" y="1536557"/>
                    <a:pt x="473564" y="1564470"/>
                    <a:pt x="439540" y="1564496"/>
                  </a:cubicBezTo>
                  <a:cubicBezTo>
                    <a:pt x="405529" y="1564471"/>
                    <a:pt x="377940" y="1536641"/>
                    <a:pt x="377917" y="1502325"/>
                  </a:cubicBezTo>
                  <a:moveTo>
                    <a:pt x="874721" y="1558416"/>
                  </a:moveTo>
                  <a:lnTo>
                    <a:pt x="874826" y="1558420"/>
                  </a:lnTo>
                  <a:lnTo>
                    <a:pt x="873802" y="62086"/>
                  </a:lnTo>
                  <a:lnTo>
                    <a:pt x="873802" y="62075"/>
                  </a:lnTo>
                  <a:lnTo>
                    <a:pt x="873802" y="61772"/>
                  </a:lnTo>
                  <a:lnTo>
                    <a:pt x="873778" y="61776"/>
                  </a:lnTo>
                  <a:cubicBezTo>
                    <a:pt x="873592" y="27608"/>
                    <a:pt x="845854" y="-24"/>
                    <a:pt x="811632" y="0"/>
                  </a:cubicBezTo>
                  <a:cubicBezTo>
                    <a:pt x="811387" y="0"/>
                    <a:pt x="811189" y="24"/>
                    <a:pt x="810968" y="24"/>
                  </a:cubicBezTo>
                  <a:lnTo>
                    <a:pt x="810968" y="1"/>
                  </a:lnTo>
                  <a:lnTo>
                    <a:pt x="671416" y="100"/>
                  </a:lnTo>
                  <a:lnTo>
                    <a:pt x="264288" y="376"/>
                  </a:lnTo>
                  <a:lnTo>
                    <a:pt x="62027" y="515"/>
                  </a:lnTo>
                  <a:cubicBezTo>
                    <a:pt x="27851" y="559"/>
                    <a:pt x="174" y="28228"/>
                    <a:pt x="11" y="62369"/>
                  </a:cubicBezTo>
                  <a:lnTo>
                    <a:pt x="0" y="62373"/>
                  </a:lnTo>
                  <a:lnTo>
                    <a:pt x="1025" y="1558999"/>
                  </a:lnTo>
                  <a:lnTo>
                    <a:pt x="1117" y="1559003"/>
                  </a:lnTo>
                  <a:cubicBezTo>
                    <a:pt x="1095" y="1559650"/>
                    <a:pt x="1026" y="1560291"/>
                    <a:pt x="1026" y="1560967"/>
                  </a:cubicBezTo>
                  <a:cubicBezTo>
                    <a:pt x="1049" y="1594444"/>
                    <a:pt x="29206" y="1621574"/>
                    <a:pt x="63928" y="1621550"/>
                  </a:cubicBezTo>
                  <a:cubicBezTo>
                    <a:pt x="64440" y="1621550"/>
                    <a:pt x="64941" y="1621479"/>
                    <a:pt x="65452" y="1621467"/>
                  </a:cubicBezTo>
                  <a:lnTo>
                    <a:pt x="65452" y="1621548"/>
                  </a:lnTo>
                  <a:lnTo>
                    <a:pt x="813590" y="1621043"/>
                  </a:lnTo>
                  <a:lnTo>
                    <a:pt x="813589" y="1621039"/>
                  </a:lnTo>
                  <a:cubicBezTo>
                    <a:pt x="847370" y="1621016"/>
                    <a:pt x="874838" y="1593860"/>
                    <a:pt x="874815" y="1560370"/>
                  </a:cubicBezTo>
                  <a:cubicBezTo>
                    <a:pt x="874827" y="1559707"/>
                    <a:pt x="874746" y="1559056"/>
                    <a:pt x="874721" y="1558416"/>
                  </a:cubicBezTo>
                  <a:close/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BB9993-0875-D81D-B9B0-5F0B843B9D3E}"/>
                </a:ext>
              </a:extLst>
            </p:cNvPr>
            <p:cNvSpPr/>
            <p:nvPr/>
          </p:nvSpPr>
          <p:spPr>
            <a:xfrm>
              <a:off x="9490831" y="4947672"/>
              <a:ext cx="230598" cy="232891"/>
            </a:xfrm>
            <a:custGeom>
              <a:avLst/>
              <a:gdLst>
                <a:gd name="connsiteX0" fmla="*/ 61538 w 123160"/>
                <a:gd name="connsiteY0" fmla="*/ 0 h 124385"/>
                <a:gd name="connsiteX1" fmla="*/ 123161 w 123160"/>
                <a:gd name="connsiteY1" fmla="*/ 62133 h 124385"/>
                <a:gd name="connsiteX2" fmla="*/ 61623 w 123160"/>
                <a:gd name="connsiteY2" fmla="*/ 124386 h 124385"/>
                <a:gd name="connsiteX3" fmla="*/ 0 w 123160"/>
                <a:gd name="connsiteY3" fmla="*/ 62216 h 124385"/>
                <a:gd name="connsiteX4" fmla="*/ 61538 w 123160"/>
                <a:gd name="connsiteY4" fmla="*/ 0 h 12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60" h="124385">
                  <a:moveTo>
                    <a:pt x="61538" y="0"/>
                  </a:moveTo>
                  <a:cubicBezTo>
                    <a:pt x="95561" y="-23"/>
                    <a:pt x="123137" y="27804"/>
                    <a:pt x="123161" y="62133"/>
                  </a:cubicBezTo>
                  <a:cubicBezTo>
                    <a:pt x="123185" y="96447"/>
                    <a:pt x="95647" y="124360"/>
                    <a:pt x="61623" y="124386"/>
                  </a:cubicBezTo>
                  <a:cubicBezTo>
                    <a:pt x="27612" y="124361"/>
                    <a:pt x="23" y="96531"/>
                    <a:pt x="0" y="62216"/>
                  </a:cubicBezTo>
                  <a:cubicBezTo>
                    <a:pt x="-24" y="27887"/>
                    <a:pt x="27525" y="22"/>
                    <a:pt x="61538" y="0"/>
                  </a:cubicBezTo>
                  <a:close/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9561AD-4593-13F7-FB5C-543238D2BF0D}"/>
                </a:ext>
              </a:extLst>
            </p:cNvPr>
            <p:cNvSpPr/>
            <p:nvPr/>
          </p:nvSpPr>
          <p:spPr>
            <a:xfrm>
              <a:off x="10743713" y="2459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0 h 1"/>
                <a:gd name="connsiteX3" fmla="*/ 0 w 3392"/>
                <a:gd name="connsiteY3" fmla="*/ 0 h 1"/>
                <a:gd name="connsiteX4" fmla="*/ 0 w 3392"/>
                <a:gd name="connsiteY4" fmla="*/ 1 h 1"/>
                <a:gd name="connsiteX5" fmla="*/ 0 w 3392"/>
                <a:gd name="connsiteY5" fmla="*/ 0 h 1"/>
                <a:gd name="connsiteX6" fmla="*/ 0 w 3392"/>
                <a:gd name="connsiteY6" fmla="*/ 0 h 1"/>
                <a:gd name="connsiteX7" fmla="*/ 0 w 3392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EDF2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4C1140B-BB7E-FA5C-C095-6460B51A0CCB}"/>
                </a:ext>
              </a:extLst>
            </p:cNvPr>
            <p:cNvSpPr/>
            <p:nvPr/>
          </p:nvSpPr>
          <p:spPr>
            <a:xfrm>
              <a:off x="10707712" y="3792698"/>
              <a:ext cx="6351" cy="2"/>
            </a:xfrm>
            <a:custGeom>
              <a:avLst/>
              <a:gdLst>
                <a:gd name="connsiteX0" fmla="*/ 0 w 3392"/>
                <a:gd name="connsiteY0" fmla="*/ 0 h 1"/>
                <a:gd name="connsiteX1" fmla="*/ 0 w 3392"/>
                <a:gd name="connsiteY1" fmla="*/ 1 h 1"/>
                <a:gd name="connsiteX2" fmla="*/ 0 w 3392"/>
                <a:gd name="connsiteY2" fmla="*/ 2 h 1"/>
                <a:gd name="connsiteX3" fmla="*/ 0 w 3392"/>
                <a:gd name="connsiteY3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2" h="1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B0C990-D059-A844-0167-12F66B6039E9}"/>
                </a:ext>
              </a:extLst>
            </p:cNvPr>
            <p:cNvSpPr/>
            <p:nvPr/>
          </p:nvSpPr>
          <p:spPr>
            <a:xfrm>
              <a:off x="9228147" y="3789118"/>
              <a:ext cx="274573" cy="418332"/>
            </a:xfrm>
            <a:custGeom>
              <a:avLst/>
              <a:gdLst>
                <a:gd name="connsiteX0" fmla="*/ 141014 w 146647"/>
                <a:gd name="connsiteY0" fmla="*/ 94300 h 223427"/>
                <a:gd name="connsiteX1" fmla="*/ 144236 w 146647"/>
                <a:gd name="connsiteY1" fmla="*/ 109448 h 223427"/>
                <a:gd name="connsiteX2" fmla="*/ 137097 w 146647"/>
                <a:gd name="connsiteY2" fmla="*/ 188480 h 223427"/>
                <a:gd name="connsiteX3" fmla="*/ 92208 w 146647"/>
                <a:gd name="connsiteY3" fmla="*/ 223428 h 223427"/>
                <a:gd name="connsiteX4" fmla="*/ 37082 w 146647"/>
                <a:gd name="connsiteY4" fmla="*/ 192845 h 223427"/>
                <a:gd name="connsiteX5" fmla="*/ 22025 w 146647"/>
                <a:gd name="connsiteY5" fmla="*/ 170592 h 223427"/>
                <a:gd name="connsiteX6" fmla="*/ 15634 w 146647"/>
                <a:gd name="connsiteY6" fmla="*/ 157706 h 223427"/>
                <a:gd name="connsiteX7" fmla="*/ 5696 w 146647"/>
                <a:gd name="connsiteY7" fmla="*/ 128961 h 223427"/>
                <a:gd name="connsiteX8" fmla="*/ 5507 w 146647"/>
                <a:gd name="connsiteY8" fmla="*/ 45784 h 223427"/>
                <a:gd name="connsiteX9" fmla="*/ 45062 w 146647"/>
                <a:gd name="connsiteY9" fmla="*/ 1176 h 223427"/>
                <a:gd name="connsiteX10" fmla="*/ 101192 w 146647"/>
                <a:gd name="connsiteY10" fmla="*/ 21274 h 223427"/>
                <a:gd name="connsiteX11" fmla="*/ 141014 w 146647"/>
                <a:gd name="connsiteY11" fmla="*/ 94300 h 2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6647" h="223427">
                  <a:moveTo>
                    <a:pt x="141014" y="94300"/>
                  </a:moveTo>
                  <a:lnTo>
                    <a:pt x="144236" y="109448"/>
                  </a:lnTo>
                  <a:cubicBezTo>
                    <a:pt x="149043" y="140393"/>
                    <a:pt x="146664" y="166737"/>
                    <a:pt x="137097" y="188480"/>
                  </a:cubicBezTo>
                  <a:cubicBezTo>
                    <a:pt x="127429" y="210233"/>
                    <a:pt x="112466" y="221882"/>
                    <a:pt x="92208" y="223428"/>
                  </a:cubicBezTo>
                  <a:cubicBezTo>
                    <a:pt x="72487" y="223386"/>
                    <a:pt x="54111" y="213191"/>
                    <a:pt x="37082" y="192845"/>
                  </a:cubicBezTo>
                  <a:cubicBezTo>
                    <a:pt x="31609" y="186260"/>
                    <a:pt x="26590" y="178843"/>
                    <a:pt x="22025" y="170592"/>
                  </a:cubicBezTo>
                  <a:lnTo>
                    <a:pt x="15634" y="157706"/>
                  </a:lnTo>
                  <a:cubicBezTo>
                    <a:pt x="11638" y="148735"/>
                    <a:pt x="8326" y="139153"/>
                    <a:pt x="5696" y="128961"/>
                  </a:cubicBezTo>
                  <a:cubicBezTo>
                    <a:pt x="-1835" y="97547"/>
                    <a:pt x="-1898" y="69821"/>
                    <a:pt x="5507" y="45784"/>
                  </a:cubicBezTo>
                  <a:cubicBezTo>
                    <a:pt x="12912" y="21746"/>
                    <a:pt x="26098" y="6876"/>
                    <a:pt x="45062" y="1176"/>
                  </a:cubicBezTo>
                  <a:cubicBezTo>
                    <a:pt x="64432" y="-2943"/>
                    <a:pt x="83143" y="3756"/>
                    <a:pt x="101192" y="21274"/>
                  </a:cubicBezTo>
                  <a:cubicBezTo>
                    <a:pt x="119242" y="38791"/>
                    <a:pt x="132515" y="63133"/>
                    <a:pt x="141014" y="94300"/>
                  </a:cubicBezTo>
                </a:path>
              </a:pathLst>
            </a:custGeom>
            <a:solidFill>
              <a:srgbClr val="FF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512031-2667-BAD1-838B-A7DE065CE992}"/>
                </a:ext>
              </a:extLst>
            </p:cNvPr>
            <p:cNvSpPr/>
            <p:nvPr/>
          </p:nvSpPr>
          <p:spPr>
            <a:xfrm>
              <a:off x="8563788" y="3402071"/>
              <a:ext cx="990137" cy="1230171"/>
            </a:xfrm>
            <a:custGeom>
              <a:avLst/>
              <a:gdLst>
                <a:gd name="connsiteX0" fmla="*/ 373360 w 528823"/>
                <a:gd name="connsiteY0" fmla="*/ 186796 h 657023"/>
                <a:gd name="connsiteX1" fmla="*/ 325512 w 528823"/>
                <a:gd name="connsiteY1" fmla="*/ 0 h 657023"/>
                <a:gd name="connsiteX2" fmla="*/ 281612 w 528823"/>
                <a:gd name="connsiteY2" fmla="*/ 11246 h 657023"/>
                <a:gd name="connsiteX3" fmla="*/ 291452 w 528823"/>
                <a:gd name="connsiteY3" fmla="*/ 49659 h 657023"/>
                <a:gd name="connsiteX4" fmla="*/ 0 w 528823"/>
                <a:gd name="connsiteY4" fmla="*/ 281578 h 657023"/>
                <a:gd name="connsiteX5" fmla="*/ 71300 w 528823"/>
                <a:gd name="connsiteY5" fmla="*/ 559936 h 657023"/>
                <a:gd name="connsiteX6" fmla="*/ 437188 w 528823"/>
                <a:gd name="connsiteY6" fmla="*/ 618612 h 657023"/>
                <a:gd name="connsiteX7" fmla="*/ 447027 w 528823"/>
                <a:gd name="connsiteY7" fmla="*/ 657023 h 657023"/>
                <a:gd name="connsiteX8" fmla="*/ 490928 w 528823"/>
                <a:gd name="connsiteY8" fmla="*/ 645781 h 657023"/>
                <a:gd name="connsiteX9" fmla="*/ 443079 w 528823"/>
                <a:gd name="connsiteY9" fmla="*/ 458980 h 657023"/>
                <a:gd name="connsiteX10" fmla="*/ 524337 w 528823"/>
                <a:gd name="connsiteY10" fmla="*/ 293146 h 657023"/>
                <a:gd name="connsiteX11" fmla="*/ 373360 w 528823"/>
                <a:gd name="connsiteY11" fmla="*/ 186796 h 657023"/>
                <a:gd name="connsiteX12" fmla="*/ 431665 w 528823"/>
                <a:gd name="connsiteY12" fmla="*/ 414419 h 657023"/>
                <a:gd name="connsiteX13" fmla="*/ 384718 w 528823"/>
                <a:gd name="connsiteY13" fmla="*/ 231140 h 657023"/>
                <a:gd name="connsiteX14" fmla="*/ 480437 w 528823"/>
                <a:gd name="connsiteY14" fmla="*/ 304393 h 657023"/>
                <a:gd name="connsiteX15" fmla="*/ 431665 w 528823"/>
                <a:gd name="connsiteY15" fmla="*/ 414419 h 6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8823" h="657023">
                  <a:moveTo>
                    <a:pt x="373360" y="186796"/>
                  </a:moveTo>
                  <a:lnTo>
                    <a:pt x="325512" y="0"/>
                  </a:lnTo>
                  <a:lnTo>
                    <a:pt x="281612" y="11246"/>
                  </a:lnTo>
                  <a:lnTo>
                    <a:pt x="291452" y="49659"/>
                  </a:lnTo>
                  <a:cubicBezTo>
                    <a:pt x="194839" y="208121"/>
                    <a:pt x="73407" y="262728"/>
                    <a:pt x="0" y="281578"/>
                  </a:cubicBezTo>
                  <a:lnTo>
                    <a:pt x="71300" y="559936"/>
                  </a:lnTo>
                  <a:cubicBezTo>
                    <a:pt x="143946" y="539319"/>
                    <a:pt x="276135" y="525875"/>
                    <a:pt x="437188" y="618612"/>
                  </a:cubicBezTo>
                  <a:lnTo>
                    <a:pt x="447027" y="657023"/>
                  </a:lnTo>
                  <a:lnTo>
                    <a:pt x="490928" y="645781"/>
                  </a:lnTo>
                  <a:lnTo>
                    <a:pt x="443079" y="458980"/>
                  </a:lnTo>
                  <a:cubicBezTo>
                    <a:pt x="506289" y="431795"/>
                    <a:pt x="541936" y="361852"/>
                    <a:pt x="524337" y="293146"/>
                  </a:cubicBezTo>
                  <a:cubicBezTo>
                    <a:pt x="506739" y="224438"/>
                    <a:pt x="441855" y="180247"/>
                    <a:pt x="373360" y="186796"/>
                  </a:cubicBezTo>
                  <a:close/>
                  <a:moveTo>
                    <a:pt x="431665" y="414419"/>
                  </a:moveTo>
                  <a:lnTo>
                    <a:pt x="384718" y="231140"/>
                  </a:lnTo>
                  <a:cubicBezTo>
                    <a:pt x="428790" y="230606"/>
                    <a:pt x="469080" y="260054"/>
                    <a:pt x="480437" y="304393"/>
                  </a:cubicBezTo>
                  <a:cubicBezTo>
                    <a:pt x="491795" y="348732"/>
                    <a:pt x="470623" y="393916"/>
                    <a:pt x="431665" y="414419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A479626-42D7-B82C-1265-C4B4AD933F44}"/>
                </a:ext>
              </a:extLst>
            </p:cNvPr>
            <p:cNvSpPr/>
            <p:nvPr/>
          </p:nvSpPr>
          <p:spPr>
            <a:xfrm>
              <a:off x="8414063" y="3883102"/>
              <a:ext cx="367033" cy="620245"/>
            </a:xfrm>
            <a:custGeom>
              <a:avLst/>
              <a:gdLst>
                <a:gd name="connsiteX0" fmla="*/ 0 w 196029"/>
                <a:gd name="connsiteY0" fmla="*/ 30476 h 331267"/>
                <a:gd name="connsiteX1" fmla="*/ 59492 w 196029"/>
                <a:gd name="connsiteY1" fmla="*/ 15238 h 331267"/>
                <a:gd name="connsiteX2" fmla="*/ 118984 w 196029"/>
                <a:gd name="connsiteY2" fmla="*/ 0 h 331267"/>
                <a:gd name="connsiteX3" fmla="*/ 196030 w 196029"/>
                <a:gd name="connsiteY3" fmla="*/ 300792 h 331267"/>
                <a:gd name="connsiteX4" fmla="*/ 77047 w 196029"/>
                <a:gd name="connsiteY4" fmla="*/ 331267 h 331267"/>
                <a:gd name="connsiteX5" fmla="*/ 0 w 196029"/>
                <a:gd name="connsiteY5" fmla="*/ 30476 h 33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29" h="331267">
                  <a:moveTo>
                    <a:pt x="0" y="30476"/>
                  </a:moveTo>
                  <a:lnTo>
                    <a:pt x="59492" y="15238"/>
                  </a:lnTo>
                  <a:lnTo>
                    <a:pt x="118984" y="0"/>
                  </a:lnTo>
                  <a:cubicBezTo>
                    <a:pt x="144665" y="100263"/>
                    <a:pt x="170348" y="200527"/>
                    <a:pt x="196030" y="300792"/>
                  </a:cubicBezTo>
                  <a:cubicBezTo>
                    <a:pt x="156369" y="310951"/>
                    <a:pt x="116708" y="321109"/>
                    <a:pt x="77047" y="331267"/>
                  </a:cubicBezTo>
                  <a:cubicBezTo>
                    <a:pt x="51364" y="231004"/>
                    <a:pt x="25682" y="130740"/>
                    <a:pt x="0" y="30476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CF93C3D-1A46-1F85-5BA1-A988A5F8D664}"/>
                </a:ext>
              </a:extLst>
            </p:cNvPr>
            <p:cNvSpPr/>
            <p:nvPr/>
          </p:nvSpPr>
          <p:spPr>
            <a:xfrm>
              <a:off x="7879395" y="3915254"/>
              <a:ext cx="868356" cy="1148636"/>
            </a:xfrm>
            <a:custGeom>
              <a:avLst/>
              <a:gdLst>
                <a:gd name="connsiteX0" fmla="*/ 433337 w 463781"/>
                <a:gd name="connsiteY0" fmla="*/ 456681 h 613476"/>
                <a:gd name="connsiteX1" fmla="*/ 348789 w 463781"/>
                <a:gd name="connsiteY1" fmla="*/ 319279 h 613476"/>
                <a:gd name="connsiteX2" fmla="*/ 395543 w 463781"/>
                <a:gd name="connsiteY2" fmla="*/ 307304 h 613476"/>
                <a:gd name="connsiteX3" fmla="*/ 316829 w 463781"/>
                <a:gd name="connsiteY3" fmla="*/ 0 h 613476"/>
                <a:gd name="connsiteX4" fmla="*/ 119275 w 463781"/>
                <a:gd name="connsiteY4" fmla="*/ 50605 h 613476"/>
                <a:gd name="connsiteX5" fmla="*/ 4979 w 463781"/>
                <a:gd name="connsiteY5" fmla="*/ 243611 h 613476"/>
                <a:gd name="connsiteX6" fmla="*/ 174216 w 463781"/>
                <a:gd name="connsiteY6" fmla="*/ 361895 h 613476"/>
                <a:gd name="connsiteX7" fmla="*/ 299953 w 463781"/>
                <a:gd name="connsiteY7" fmla="*/ 570605 h 613476"/>
                <a:gd name="connsiteX8" fmla="*/ 354922 w 463781"/>
                <a:gd name="connsiteY8" fmla="*/ 610791 h 613476"/>
                <a:gd name="connsiteX9" fmla="*/ 397954 w 463781"/>
                <a:gd name="connsiteY9" fmla="*/ 610762 h 613476"/>
                <a:gd name="connsiteX10" fmla="*/ 422241 w 463781"/>
                <a:gd name="connsiteY10" fmla="*/ 600568 h 613476"/>
                <a:gd name="connsiteX11" fmla="*/ 463256 w 463781"/>
                <a:gd name="connsiteY11" fmla="*/ 536966 h 613476"/>
                <a:gd name="connsiteX12" fmla="*/ 433337 w 463781"/>
                <a:gd name="connsiteY12" fmla="*/ 456681 h 6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3781" h="613476">
                  <a:moveTo>
                    <a:pt x="433337" y="456681"/>
                  </a:moveTo>
                  <a:cubicBezTo>
                    <a:pt x="373815" y="398719"/>
                    <a:pt x="355315" y="354802"/>
                    <a:pt x="348789" y="319279"/>
                  </a:cubicBezTo>
                  <a:lnTo>
                    <a:pt x="395543" y="307304"/>
                  </a:lnTo>
                  <a:lnTo>
                    <a:pt x="316829" y="0"/>
                  </a:lnTo>
                  <a:lnTo>
                    <a:pt x="119275" y="50605"/>
                  </a:lnTo>
                  <a:cubicBezTo>
                    <a:pt x="34547" y="72305"/>
                    <a:pt x="-16722" y="158886"/>
                    <a:pt x="4979" y="243611"/>
                  </a:cubicBezTo>
                  <a:cubicBezTo>
                    <a:pt x="24657" y="320438"/>
                    <a:pt x="97594" y="369588"/>
                    <a:pt x="174216" y="361895"/>
                  </a:cubicBezTo>
                  <a:lnTo>
                    <a:pt x="299953" y="570605"/>
                  </a:lnTo>
                  <a:cubicBezTo>
                    <a:pt x="312219" y="591094"/>
                    <a:pt x="331753" y="605262"/>
                    <a:pt x="354922" y="610791"/>
                  </a:cubicBezTo>
                  <a:cubicBezTo>
                    <a:pt x="369176" y="614392"/>
                    <a:pt x="383904" y="614360"/>
                    <a:pt x="397954" y="610762"/>
                  </a:cubicBezTo>
                  <a:cubicBezTo>
                    <a:pt x="406295" y="608625"/>
                    <a:pt x="414519" y="605113"/>
                    <a:pt x="422241" y="600568"/>
                  </a:cubicBezTo>
                  <a:cubicBezTo>
                    <a:pt x="445460" y="586200"/>
                    <a:pt x="460059" y="563750"/>
                    <a:pt x="463256" y="536966"/>
                  </a:cubicBezTo>
                  <a:cubicBezTo>
                    <a:pt x="466388" y="508095"/>
                    <a:pt x="455387" y="477934"/>
                    <a:pt x="433337" y="45668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EDE8A2-0EF6-47C6-7FAD-D48DF643883E}"/>
                </a:ext>
              </a:extLst>
            </p:cNvPr>
            <p:cNvSpPr/>
            <p:nvPr/>
          </p:nvSpPr>
          <p:spPr>
            <a:xfrm>
              <a:off x="8643011" y="4383096"/>
              <a:ext cx="0" cy="4"/>
            </a:xfrm>
            <a:custGeom>
              <a:avLst/>
              <a:gdLst>
                <a:gd name="connsiteX0" fmla="*/ 0 w 0"/>
                <a:gd name="connsiteY0" fmla="*/ 0 h 2"/>
                <a:gd name="connsiteX1" fmla="*/ 1 w 0"/>
                <a:gd name="connsiteY1" fmla="*/ 2 h 2"/>
                <a:gd name="connsiteX2" fmla="*/ 0 w 0"/>
                <a:gd name="connsiteY2" fmla="*/ 2 h 2"/>
                <a:gd name="connsiteX3" fmla="*/ 0 w 0"/>
                <a:gd name="connsiteY3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">
                  <a:moveTo>
                    <a:pt x="0" y="0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BE85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61AC75-C5BE-6F7A-8432-5F8747FDB109}"/>
                </a:ext>
              </a:extLst>
            </p:cNvPr>
            <p:cNvSpPr/>
            <p:nvPr/>
          </p:nvSpPr>
          <p:spPr>
            <a:xfrm>
              <a:off x="9107299" y="3407866"/>
              <a:ext cx="350298" cy="1221603"/>
            </a:xfrm>
            <a:custGeom>
              <a:avLst/>
              <a:gdLst>
                <a:gd name="connsiteX0" fmla="*/ 0 w 187091"/>
                <a:gd name="connsiteY0" fmla="*/ 5473 h 652447"/>
                <a:gd name="connsiteX1" fmla="*/ 10686 w 187091"/>
                <a:gd name="connsiteY1" fmla="*/ 2737 h 652447"/>
                <a:gd name="connsiteX2" fmla="*/ 21371 w 187091"/>
                <a:gd name="connsiteY2" fmla="*/ 0 h 652447"/>
                <a:gd name="connsiteX3" fmla="*/ 187092 w 187091"/>
                <a:gd name="connsiteY3" fmla="*/ 646973 h 652447"/>
                <a:gd name="connsiteX4" fmla="*/ 165721 w 187091"/>
                <a:gd name="connsiteY4" fmla="*/ 652447 h 652447"/>
                <a:gd name="connsiteX5" fmla="*/ 0 w 187091"/>
                <a:gd name="connsiteY5" fmla="*/ 5473 h 65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091" h="652447">
                  <a:moveTo>
                    <a:pt x="0" y="5473"/>
                  </a:moveTo>
                  <a:lnTo>
                    <a:pt x="10686" y="2737"/>
                  </a:lnTo>
                  <a:lnTo>
                    <a:pt x="21371" y="0"/>
                  </a:lnTo>
                  <a:cubicBezTo>
                    <a:pt x="76612" y="215656"/>
                    <a:pt x="131852" y="431314"/>
                    <a:pt x="187092" y="646973"/>
                  </a:cubicBezTo>
                  <a:cubicBezTo>
                    <a:pt x="179968" y="648797"/>
                    <a:pt x="172844" y="650622"/>
                    <a:pt x="165721" y="652447"/>
                  </a:cubicBezTo>
                  <a:cubicBezTo>
                    <a:pt x="110481" y="436788"/>
                    <a:pt x="55240" y="221130"/>
                    <a:pt x="0" y="5473"/>
                  </a:cubicBezTo>
                </a:path>
              </a:pathLst>
            </a:custGeom>
            <a:solidFill>
              <a:srgbClr val="000000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8D7755-D855-DA29-0601-216FF0D3BE77}"/>
                </a:ext>
              </a:extLst>
            </p:cNvPr>
            <p:cNvSpPr/>
            <p:nvPr/>
          </p:nvSpPr>
          <p:spPr>
            <a:xfrm>
              <a:off x="9254802" y="3747230"/>
              <a:ext cx="319798" cy="515047"/>
            </a:xfrm>
            <a:custGeom>
              <a:avLst/>
              <a:gdLst>
                <a:gd name="connsiteX0" fmla="*/ 0 w 170801"/>
                <a:gd name="connsiteY0" fmla="*/ 3231 h 275082"/>
                <a:gd name="connsiteX1" fmla="*/ 72171 w 170801"/>
                <a:gd name="connsiteY1" fmla="*/ 275082 h 275082"/>
                <a:gd name="connsiteX2" fmla="*/ 122185 w 170801"/>
                <a:gd name="connsiteY2" fmla="*/ 247625 h 275082"/>
                <a:gd name="connsiteX3" fmla="*/ 155027 w 170801"/>
                <a:gd name="connsiteY3" fmla="*/ 205973 h 275082"/>
                <a:gd name="connsiteX4" fmla="*/ 169454 w 170801"/>
                <a:gd name="connsiteY4" fmla="*/ 160807 h 275082"/>
                <a:gd name="connsiteX5" fmla="*/ 170742 w 170801"/>
                <a:gd name="connsiteY5" fmla="*/ 136250 h 275082"/>
                <a:gd name="connsiteX6" fmla="*/ 169905 w 170801"/>
                <a:gd name="connsiteY6" fmla="*/ 123477 h 275082"/>
                <a:gd name="connsiteX7" fmla="*/ 166241 w 170801"/>
                <a:gd name="connsiteY7" fmla="*/ 104660 h 275082"/>
                <a:gd name="connsiteX8" fmla="*/ 144995 w 170801"/>
                <a:gd name="connsiteY8" fmla="*/ 59327 h 275082"/>
                <a:gd name="connsiteX9" fmla="*/ 129659 w 170801"/>
                <a:gd name="connsiteY9" fmla="*/ 40995 h 275082"/>
                <a:gd name="connsiteX10" fmla="*/ 120812 w 170801"/>
                <a:gd name="connsiteY10" fmla="*/ 32913 h 275082"/>
                <a:gd name="connsiteX11" fmla="*/ 100761 w 170801"/>
                <a:gd name="connsiteY11" fmla="*/ 18917 h 275082"/>
                <a:gd name="connsiteX12" fmla="*/ 69097 w 170801"/>
                <a:gd name="connsiteY12" fmla="*/ 5294 h 275082"/>
                <a:gd name="connsiteX13" fmla="*/ 46920 w 170801"/>
                <a:gd name="connsiteY13" fmla="*/ 875 h 275082"/>
                <a:gd name="connsiteX14" fmla="*/ 0 w 170801"/>
                <a:gd name="connsiteY14" fmla="*/ 3231 h 27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801" h="275082">
                  <a:moveTo>
                    <a:pt x="0" y="3231"/>
                  </a:moveTo>
                  <a:lnTo>
                    <a:pt x="72171" y="275082"/>
                  </a:lnTo>
                  <a:cubicBezTo>
                    <a:pt x="91201" y="269182"/>
                    <a:pt x="107873" y="260030"/>
                    <a:pt x="122185" y="247625"/>
                  </a:cubicBezTo>
                  <a:cubicBezTo>
                    <a:pt x="137506" y="233449"/>
                    <a:pt x="148453" y="219565"/>
                    <a:pt x="155027" y="205973"/>
                  </a:cubicBezTo>
                  <a:cubicBezTo>
                    <a:pt x="162469" y="191796"/>
                    <a:pt x="167278" y="176740"/>
                    <a:pt x="169454" y="160807"/>
                  </a:cubicBezTo>
                  <a:cubicBezTo>
                    <a:pt x="170542" y="152841"/>
                    <a:pt x="170971" y="144655"/>
                    <a:pt x="170742" y="136250"/>
                  </a:cubicBezTo>
                  <a:lnTo>
                    <a:pt x="169905" y="123477"/>
                  </a:lnTo>
                  <a:lnTo>
                    <a:pt x="166241" y="104660"/>
                  </a:lnTo>
                  <a:cubicBezTo>
                    <a:pt x="161254" y="87622"/>
                    <a:pt x="154172" y="72511"/>
                    <a:pt x="144995" y="59327"/>
                  </a:cubicBezTo>
                  <a:cubicBezTo>
                    <a:pt x="140407" y="52734"/>
                    <a:pt x="135295" y="46623"/>
                    <a:pt x="129659" y="40995"/>
                  </a:cubicBezTo>
                  <a:lnTo>
                    <a:pt x="120812" y="32913"/>
                  </a:lnTo>
                  <a:cubicBezTo>
                    <a:pt x="114653" y="27767"/>
                    <a:pt x="107969" y="23101"/>
                    <a:pt x="100761" y="18917"/>
                  </a:cubicBezTo>
                  <a:cubicBezTo>
                    <a:pt x="83454" y="10104"/>
                    <a:pt x="72899" y="5563"/>
                    <a:pt x="69097" y="5294"/>
                  </a:cubicBezTo>
                  <a:cubicBezTo>
                    <a:pt x="61847" y="3199"/>
                    <a:pt x="54455" y="1726"/>
                    <a:pt x="46920" y="875"/>
                  </a:cubicBezTo>
                  <a:cubicBezTo>
                    <a:pt x="31855" y="-829"/>
                    <a:pt x="16215" y="-44"/>
                    <a:pt x="0" y="3231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7194E9-B874-F285-99ED-44D6A9117BC9}"/>
                </a:ext>
              </a:extLst>
            </p:cNvPr>
            <p:cNvSpPr/>
            <p:nvPr/>
          </p:nvSpPr>
          <p:spPr>
            <a:xfrm>
              <a:off x="7869352" y="4007847"/>
              <a:ext cx="362940" cy="595032"/>
            </a:xfrm>
            <a:custGeom>
              <a:avLst/>
              <a:gdLst>
                <a:gd name="connsiteX0" fmla="*/ 116239 w 193843"/>
                <a:gd name="connsiteY0" fmla="*/ 0 h 317801"/>
                <a:gd name="connsiteX1" fmla="*/ 193844 w 193843"/>
                <a:gd name="connsiteY1" fmla="*/ 314377 h 317801"/>
                <a:gd name="connsiteX2" fmla="*/ 128157 w 193843"/>
                <a:gd name="connsiteY2" fmla="*/ 314341 h 317801"/>
                <a:gd name="connsiteX3" fmla="*/ 71950 w 193843"/>
                <a:gd name="connsiteY3" fmla="*/ 290467 h 317801"/>
                <a:gd name="connsiteX4" fmla="*/ 32387 w 193843"/>
                <a:gd name="connsiteY4" fmla="*/ 252861 h 317801"/>
                <a:gd name="connsiteX5" fmla="*/ 17495 w 193843"/>
                <a:gd name="connsiteY5" fmla="*/ 228782 h 317801"/>
                <a:gd name="connsiteX6" fmla="*/ 11271 w 193843"/>
                <a:gd name="connsiteY6" fmla="*/ 215426 h 317801"/>
                <a:gd name="connsiteX7" fmla="*/ 4556 w 193843"/>
                <a:gd name="connsiteY7" fmla="*/ 194402 h 317801"/>
                <a:gd name="connsiteX8" fmla="*/ 912 w 193843"/>
                <a:gd name="connsiteY8" fmla="*/ 136879 h 317801"/>
                <a:gd name="connsiteX9" fmla="*/ 6249 w 193843"/>
                <a:gd name="connsiteY9" fmla="*/ 109884 h 317801"/>
                <a:gd name="connsiteX10" fmla="*/ 10706 w 193843"/>
                <a:gd name="connsiteY10" fmla="*/ 96830 h 317801"/>
                <a:gd name="connsiteX11" fmla="*/ 23201 w 193843"/>
                <a:gd name="connsiteY11" fmla="*/ 71604 h 317801"/>
                <a:gd name="connsiteX12" fmla="*/ 47626 w 193843"/>
                <a:gd name="connsiteY12" fmla="*/ 40323 h 317801"/>
                <a:gd name="connsiteX13" fmla="*/ 67568 w 193843"/>
                <a:gd name="connsiteY13" fmla="*/ 23590 h 317801"/>
                <a:gd name="connsiteX14" fmla="*/ 116239 w 193843"/>
                <a:gd name="connsiteY14" fmla="*/ 0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843" h="317801">
                  <a:moveTo>
                    <a:pt x="116239" y="0"/>
                  </a:moveTo>
                  <a:lnTo>
                    <a:pt x="193844" y="314377"/>
                  </a:lnTo>
                  <a:cubicBezTo>
                    <a:pt x="171367" y="318955"/>
                    <a:pt x="149472" y="318943"/>
                    <a:pt x="128157" y="314341"/>
                  </a:cubicBezTo>
                  <a:cubicBezTo>
                    <a:pt x="104844" y="308509"/>
                    <a:pt x="86108" y="300551"/>
                    <a:pt x="71950" y="290467"/>
                  </a:cubicBezTo>
                  <a:cubicBezTo>
                    <a:pt x="56590" y="280276"/>
                    <a:pt x="43402" y="267741"/>
                    <a:pt x="32387" y="252861"/>
                  </a:cubicBezTo>
                  <a:cubicBezTo>
                    <a:pt x="26880" y="245419"/>
                    <a:pt x="21916" y="237393"/>
                    <a:pt x="17495" y="228782"/>
                  </a:cubicBezTo>
                  <a:lnTo>
                    <a:pt x="11271" y="215426"/>
                  </a:lnTo>
                  <a:lnTo>
                    <a:pt x="4556" y="194402"/>
                  </a:lnTo>
                  <a:cubicBezTo>
                    <a:pt x="160" y="174442"/>
                    <a:pt x="-1055" y="155267"/>
                    <a:pt x="912" y="136879"/>
                  </a:cubicBezTo>
                  <a:cubicBezTo>
                    <a:pt x="1895" y="127684"/>
                    <a:pt x="3674" y="118686"/>
                    <a:pt x="6249" y="109884"/>
                  </a:cubicBezTo>
                  <a:lnTo>
                    <a:pt x="10706" y="96830"/>
                  </a:lnTo>
                  <a:cubicBezTo>
                    <a:pt x="14075" y="88223"/>
                    <a:pt x="18241" y="79815"/>
                    <a:pt x="23201" y="71604"/>
                  </a:cubicBezTo>
                  <a:cubicBezTo>
                    <a:pt x="35795" y="53128"/>
                    <a:pt x="43937" y="42701"/>
                    <a:pt x="47626" y="40323"/>
                  </a:cubicBezTo>
                  <a:cubicBezTo>
                    <a:pt x="53786" y="34196"/>
                    <a:pt x="60433" y="28619"/>
                    <a:pt x="67568" y="23590"/>
                  </a:cubicBezTo>
                  <a:cubicBezTo>
                    <a:pt x="81833" y="13531"/>
                    <a:pt x="98057" y="5668"/>
                    <a:pt x="116239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A382D6-3EAA-1632-E6C7-915664C862C1}"/>
                </a:ext>
              </a:extLst>
            </p:cNvPr>
            <p:cNvSpPr/>
            <p:nvPr/>
          </p:nvSpPr>
          <p:spPr>
            <a:xfrm>
              <a:off x="8103123" y="3266070"/>
              <a:ext cx="0" cy="2"/>
            </a:xfrm>
            <a:custGeom>
              <a:avLst/>
              <a:gdLst>
                <a:gd name="connsiteX0" fmla="*/ 0 w 0"/>
                <a:gd name="connsiteY0" fmla="*/ 0 h 1"/>
                <a:gd name="connsiteX1" fmla="*/ 0 w 0"/>
                <a:gd name="connsiteY1" fmla="*/ 0 h 1"/>
                <a:gd name="connsiteX2" fmla="*/ 0 w 0"/>
                <a:gd name="connsiteY2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cubicBezTo>
                    <a:pt x="0" y="2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72E74B9-0F2A-E506-EE48-8D0E99209533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0EBA4D-A275-3D3E-A5A2-2C52BCE0812D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7AB0BDC-EF27-DB1B-D465-96EF97B4F1BF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EE283F7-B635-F48C-C9B0-95F6C47326DC}"/>
                </a:ext>
              </a:extLst>
            </p:cNvPr>
            <p:cNvSpPr/>
            <p:nvPr/>
          </p:nvSpPr>
          <p:spPr>
            <a:xfrm>
              <a:off x="9921333" y="1736961"/>
              <a:ext cx="6351" cy="4"/>
            </a:xfrm>
            <a:custGeom>
              <a:avLst/>
              <a:gdLst>
                <a:gd name="connsiteX0" fmla="*/ 0 w 3392"/>
                <a:gd name="connsiteY0" fmla="*/ 0 h 2"/>
                <a:gd name="connsiteX1" fmla="*/ 0 w 3392"/>
                <a:gd name="connsiteY1" fmla="*/ 1 h 2"/>
                <a:gd name="connsiteX2" fmla="*/ 0 w 3392"/>
                <a:gd name="connsiteY2" fmla="*/ 2 h 2"/>
                <a:gd name="connsiteX3" fmla="*/ 0 w 3392"/>
                <a:gd name="connsiteY3" fmla="*/ 1 h 2"/>
                <a:gd name="connsiteX4" fmla="*/ 0 w 3392"/>
                <a:gd name="connsiteY4" fmla="*/ 0 h 2"/>
                <a:gd name="connsiteX5" fmla="*/ 0 w 3392"/>
                <a:gd name="connsiteY5" fmla="*/ 1 h 2"/>
                <a:gd name="connsiteX6" fmla="*/ 0 w 3392"/>
                <a:gd name="connsiteY6" fmla="*/ 2 h 2"/>
                <a:gd name="connsiteX7" fmla="*/ 0 w 3392"/>
                <a:gd name="connsiteY7" fmla="*/ 0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3C464F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9AE5CD1-FFCA-C6EC-2FC1-D861B6513427}"/>
                </a:ext>
              </a:extLst>
            </p:cNvPr>
            <p:cNvSpPr/>
            <p:nvPr/>
          </p:nvSpPr>
          <p:spPr>
            <a:xfrm>
              <a:off x="10544139" y="4241344"/>
              <a:ext cx="512960" cy="470828"/>
            </a:xfrm>
            <a:custGeom>
              <a:avLst/>
              <a:gdLst>
                <a:gd name="connsiteX0" fmla="*/ 194191 w 273967"/>
                <a:gd name="connsiteY0" fmla="*/ 105 h 251465"/>
                <a:gd name="connsiteX1" fmla="*/ 194016 w 273967"/>
                <a:gd name="connsiteY1" fmla="*/ 112 h 251465"/>
                <a:gd name="connsiteX2" fmla="*/ 149137 w 273967"/>
                <a:gd name="connsiteY2" fmla="*/ 21299 h 251465"/>
                <a:gd name="connsiteX3" fmla="*/ 135360 w 273967"/>
                <a:gd name="connsiteY3" fmla="*/ 42235 h 251465"/>
                <a:gd name="connsiteX4" fmla="*/ 135234 w 273967"/>
                <a:gd name="connsiteY4" fmla="*/ 42326 h 251465"/>
                <a:gd name="connsiteX5" fmla="*/ 132274 w 273967"/>
                <a:gd name="connsiteY5" fmla="*/ 38719 h 251465"/>
                <a:gd name="connsiteX6" fmla="*/ 100542 w 273967"/>
                <a:gd name="connsiteY6" fmla="*/ 11705 h 251465"/>
                <a:gd name="connsiteX7" fmla="*/ 69548 w 273967"/>
                <a:gd name="connsiteY7" fmla="*/ 6637 h 251465"/>
                <a:gd name="connsiteX8" fmla="*/ 60983 w 273967"/>
                <a:gd name="connsiteY8" fmla="*/ 7502 h 251465"/>
                <a:gd name="connsiteX9" fmla="*/ 18369 w 273967"/>
                <a:gd name="connsiteY9" fmla="*/ 29442 h 251465"/>
                <a:gd name="connsiteX10" fmla="*/ 530 w 273967"/>
                <a:gd name="connsiteY10" fmla="*/ 69219 h 251465"/>
                <a:gd name="connsiteX11" fmla="*/ 1812 w 273967"/>
                <a:gd name="connsiteY11" fmla="*/ 97848 h 251465"/>
                <a:gd name="connsiteX12" fmla="*/ 49082 w 273967"/>
                <a:gd name="connsiteY12" fmla="*/ 172837 h 251465"/>
                <a:gd name="connsiteX13" fmla="*/ 102997 w 273967"/>
                <a:gd name="connsiteY13" fmla="*/ 219950 h 251465"/>
                <a:gd name="connsiteX14" fmla="*/ 145316 w 273967"/>
                <a:gd name="connsiteY14" fmla="*/ 251450 h 251465"/>
                <a:gd name="connsiteX15" fmla="*/ 145386 w 273967"/>
                <a:gd name="connsiteY15" fmla="*/ 251465 h 251465"/>
                <a:gd name="connsiteX16" fmla="*/ 169866 w 273967"/>
                <a:gd name="connsiteY16" fmla="*/ 231070 h 251465"/>
                <a:gd name="connsiteX17" fmla="*/ 260449 w 273967"/>
                <a:gd name="connsiteY17" fmla="*/ 122989 h 251465"/>
                <a:gd name="connsiteX18" fmla="*/ 271832 w 273967"/>
                <a:gd name="connsiteY18" fmla="*/ 53737 h 251465"/>
                <a:gd name="connsiteX19" fmla="*/ 258774 w 273967"/>
                <a:gd name="connsiteY19" fmla="*/ 26635 h 251465"/>
                <a:gd name="connsiteX20" fmla="*/ 240940 w 273967"/>
                <a:gd name="connsiteY20" fmla="*/ 11100 h 251465"/>
                <a:gd name="connsiteX21" fmla="*/ 194191 w 273967"/>
                <a:gd name="connsiteY21" fmla="*/ 10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967" h="251465">
                  <a:moveTo>
                    <a:pt x="194191" y="105"/>
                  </a:moveTo>
                  <a:cubicBezTo>
                    <a:pt x="194132" y="107"/>
                    <a:pt x="194074" y="109"/>
                    <a:pt x="194016" y="112"/>
                  </a:cubicBezTo>
                  <a:cubicBezTo>
                    <a:pt x="176351" y="1024"/>
                    <a:pt x="160764" y="8409"/>
                    <a:pt x="149137" y="21299"/>
                  </a:cubicBezTo>
                  <a:cubicBezTo>
                    <a:pt x="143737" y="27335"/>
                    <a:pt x="140865" y="31693"/>
                    <a:pt x="135360" y="42235"/>
                  </a:cubicBezTo>
                  <a:cubicBezTo>
                    <a:pt x="135331" y="42294"/>
                    <a:pt x="135289" y="42324"/>
                    <a:pt x="135234" y="42326"/>
                  </a:cubicBezTo>
                  <a:cubicBezTo>
                    <a:pt x="134860" y="42345"/>
                    <a:pt x="133873" y="41121"/>
                    <a:pt x="132274" y="38719"/>
                  </a:cubicBezTo>
                  <a:cubicBezTo>
                    <a:pt x="124289" y="26500"/>
                    <a:pt x="112548" y="16506"/>
                    <a:pt x="100542" y="11705"/>
                  </a:cubicBezTo>
                  <a:cubicBezTo>
                    <a:pt x="90805" y="7786"/>
                    <a:pt x="80449" y="6099"/>
                    <a:pt x="69548" y="6637"/>
                  </a:cubicBezTo>
                  <a:cubicBezTo>
                    <a:pt x="66729" y="6776"/>
                    <a:pt x="63874" y="7065"/>
                    <a:pt x="60983" y="7502"/>
                  </a:cubicBezTo>
                  <a:cubicBezTo>
                    <a:pt x="43358" y="10104"/>
                    <a:pt x="29312" y="17361"/>
                    <a:pt x="18369" y="29442"/>
                  </a:cubicBezTo>
                  <a:cubicBezTo>
                    <a:pt x="8711" y="40149"/>
                    <a:pt x="2893" y="53078"/>
                    <a:pt x="530" y="69219"/>
                  </a:cubicBezTo>
                  <a:cubicBezTo>
                    <a:pt x="-545" y="76533"/>
                    <a:pt x="80" y="90533"/>
                    <a:pt x="1812" y="97848"/>
                  </a:cubicBezTo>
                  <a:cubicBezTo>
                    <a:pt x="7500" y="121846"/>
                    <a:pt x="21993" y="144861"/>
                    <a:pt x="49082" y="172837"/>
                  </a:cubicBezTo>
                  <a:cubicBezTo>
                    <a:pt x="60635" y="184824"/>
                    <a:pt x="83130" y="204423"/>
                    <a:pt x="102997" y="219950"/>
                  </a:cubicBezTo>
                  <a:cubicBezTo>
                    <a:pt x="114140" y="228666"/>
                    <a:pt x="138596" y="246860"/>
                    <a:pt x="145316" y="251450"/>
                  </a:cubicBezTo>
                  <a:cubicBezTo>
                    <a:pt x="145333" y="251461"/>
                    <a:pt x="145356" y="251466"/>
                    <a:pt x="145386" y="251465"/>
                  </a:cubicBezTo>
                  <a:cubicBezTo>
                    <a:pt x="146447" y="251411"/>
                    <a:pt x="155913" y="243461"/>
                    <a:pt x="169866" y="231070"/>
                  </a:cubicBezTo>
                  <a:cubicBezTo>
                    <a:pt x="213632" y="192038"/>
                    <a:pt x="244770" y="154913"/>
                    <a:pt x="260449" y="122989"/>
                  </a:cubicBezTo>
                  <a:cubicBezTo>
                    <a:pt x="273020" y="97419"/>
                    <a:pt x="276847" y="74043"/>
                    <a:pt x="271832" y="53737"/>
                  </a:cubicBezTo>
                  <a:cubicBezTo>
                    <a:pt x="269390" y="43893"/>
                    <a:pt x="264568" y="33884"/>
                    <a:pt x="258774" y="26635"/>
                  </a:cubicBezTo>
                  <a:cubicBezTo>
                    <a:pt x="254688" y="21523"/>
                    <a:pt x="246482" y="14395"/>
                    <a:pt x="240940" y="11100"/>
                  </a:cubicBezTo>
                  <a:cubicBezTo>
                    <a:pt x="227807" y="3290"/>
                    <a:pt x="210737" y="-714"/>
                    <a:pt x="194191" y="105"/>
                  </a:cubicBezTo>
                  <a:close/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8A86C32C-D869-58C9-DEC6-0C0B295DDED3}"/>
                </a:ext>
              </a:extLst>
            </p:cNvPr>
            <p:cNvGrpSpPr/>
            <p:nvPr/>
          </p:nvGrpSpPr>
          <p:grpSpPr>
            <a:xfrm>
              <a:off x="7690001" y="1495440"/>
              <a:ext cx="907578" cy="733240"/>
              <a:chOff x="7880271" y="1312069"/>
              <a:chExt cx="1199171" cy="96882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76222B-BE36-F8FD-EEA1-8EFB78B5246A}"/>
                  </a:ext>
                </a:extLst>
              </p:cNvPr>
              <p:cNvSpPr/>
              <p:nvPr/>
            </p:nvSpPr>
            <p:spPr>
              <a:xfrm>
                <a:off x="8135069" y="1312069"/>
                <a:ext cx="6351" cy="0"/>
              </a:xfrm>
              <a:custGeom>
                <a:avLst/>
                <a:gdLst>
                  <a:gd name="connsiteX0" fmla="*/ 0 w 3392"/>
                  <a:gd name="connsiteY0" fmla="*/ 0 h 0"/>
                  <a:gd name="connsiteX1" fmla="*/ 0 w 3392"/>
                  <a:gd name="connsiteY1" fmla="*/ 1 h 0"/>
                  <a:gd name="connsiteX2" fmla="*/ 0 w 3392"/>
                  <a:gd name="connsiteY2" fmla="*/ 0 h 0"/>
                  <a:gd name="connsiteX3" fmla="*/ 0 w 3392"/>
                  <a:gd name="connsiteY3" fmla="*/ 0 h 0"/>
                  <a:gd name="connsiteX4" fmla="*/ 0 w 3392"/>
                  <a:gd name="connsiteY4" fmla="*/ 1 h 0"/>
                  <a:gd name="connsiteX5" fmla="*/ 0 w 3392"/>
                  <a:gd name="connsiteY5" fmla="*/ 0 h 0"/>
                  <a:gd name="connsiteX6" fmla="*/ 0 w 3392"/>
                  <a:gd name="connsiteY6" fmla="*/ 0 h 0"/>
                  <a:gd name="connsiteX7" fmla="*/ 0 w 3392"/>
                  <a:gd name="connsiteY7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2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EDF2"/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FF94BB-DD07-5DB8-A495-171ED765EEEB}"/>
                  </a:ext>
                </a:extLst>
              </p:cNvPr>
              <p:cNvSpPr/>
              <p:nvPr/>
            </p:nvSpPr>
            <p:spPr>
              <a:xfrm>
                <a:off x="7880271" y="1464264"/>
                <a:ext cx="1199171" cy="700739"/>
              </a:xfrm>
              <a:custGeom>
                <a:avLst/>
                <a:gdLst>
                  <a:gd name="connsiteX0" fmla="*/ 640467 w 640466"/>
                  <a:gd name="connsiteY0" fmla="*/ 187292 h 374258"/>
                  <a:gd name="connsiteX1" fmla="*/ 637543 w 640466"/>
                  <a:gd name="connsiteY1" fmla="*/ 212705 h 374258"/>
                  <a:gd name="connsiteX2" fmla="*/ 515919 w 640466"/>
                  <a:gd name="connsiteY2" fmla="*/ 335559 h 374258"/>
                  <a:gd name="connsiteX3" fmla="*/ 276781 w 640466"/>
                  <a:gd name="connsiteY3" fmla="*/ 372877 h 374258"/>
                  <a:gd name="connsiteX4" fmla="*/ 66724 w 640466"/>
                  <a:gd name="connsiteY4" fmla="*/ 301740 h 374258"/>
                  <a:gd name="connsiteX5" fmla="*/ 25166 w 640466"/>
                  <a:gd name="connsiteY5" fmla="*/ 260194 h 374258"/>
                  <a:gd name="connsiteX6" fmla="*/ 11438 w 640466"/>
                  <a:gd name="connsiteY6" fmla="*/ 237080 h 374258"/>
                  <a:gd name="connsiteX7" fmla="*/ 0 w 640466"/>
                  <a:gd name="connsiteY7" fmla="*/ 187292 h 374258"/>
                  <a:gd name="connsiteX8" fmla="*/ 93794 w 640466"/>
                  <a:gd name="connsiteY8" fmla="*/ 54854 h 374258"/>
                  <a:gd name="connsiteX9" fmla="*/ 320233 w 640466"/>
                  <a:gd name="connsiteY9" fmla="*/ 0 h 374258"/>
                  <a:gd name="connsiteX10" fmla="*/ 546671 w 640466"/>
                  <a:gd name="connsiteY10" fmla="*/ 54856 h 374258"/>
                  <a:gd name="connsiteX11" fmla="*/ 640467 w 640466"/>
                  <a:gd name="connsiteY11" fmla="*/ 187292 h 37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0466" h="374258">
                    <a:moveTo>
                      <a:pt x="640467" y="187292"/>
                    </a:moveTo>
                    <a:lnTo>
                      <a:pt x="637543" y="212705"/>
                    </a:lnTo>
                    <a:cubicBezTo>
                      <a:pt x="623688" y="263909"/>
                      <a:pt x="583147" y="304860"/>
                      <a:pt x="515919" y="335559"/>
                    </a:cubicBezTo>
                    <a:cubicBezTo>
                      <a:pt x="448227" y="366234"/>
                      <a:pt x="368514" y="378673"/>
                      <a:pt x="276781" y="372877"/>
                    </a:cubicBezTo>
                    <a:cubicBezTo>
                      <a:pt x="189233" y="364772"/>
                      <a:pt x="119214" y="341060"/>
                      <a:pt x="66724" y="301740"/>
                    </a:cubicBezTo>
                    <a:cubicBezTo>
                      <a:pt x="49907" y="289031"/>
                      <a:pt x="36054" y="275182"/>
                      <a:pt x="25166" y="260194"/>
                    </a:cubicBezTo>
                    <a:lnTo>
                      <a:pt x="11438" y="237080"/>
                    </a:lnTo>
                    <a:cubicBezTo>
                      <a:pt x="3898" y="221177"/>
                      <a:pt x="85" y="204581"/>
                      <a:pt x="0" y="187292"/>
                    </a:cubicBezTo>
                    <a:cubicBezTo>
                      <a:pt x="2290" y="134232"/>
                      <a:pt x="33554" y="90087"/>
                      <a:pt x="93794" y="54854"/>
                    </a:cubicBezTo>
                    <a:cubicBezTo>
                      <a:pt x="154036" y="19623"/>
                      <a:pt x="229515" y="1339"/>
                      <a:pt x="320233" y="0"/>
                    </a:cubicBezTo>
                    <a:cubicBezTo>
                      <a:pt x="410952" y="1338"/>
                      <a:pt x="486431" y="19623"/>
                      <a:pt x="546671" y="54856"/>
                    </a:cubicBezTo>
                    <a:cubicBezTo>
                      <a:pt x="606910" y="90088"/>
                      <a:pt x="638176" y="134234"/>
                      <a:pt x="640467" y="187292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00E992-A4F6-D1FA-C728-E2A84AADFDB0}"/>
                  </a:ext>
                </a:extLst>
              </p:cNvPr>
              <p:cNvSpPr/>
              <p:nvPr/>
            </p:nvSpPr>
            <p:spPr>
              <a:xfrm>
                <a:off x="8287331" y="2110480"/>
                <a:ext cx="332041" cy="170409"/>
              </a:xfrm>
              <a:custGeom>
                <a:avLst/>
                <a:gdLst>
                  <a:gd name="connsiteX0" fmla="*/ 177341 w 177340"/>
                  <a:gd name="connsiteY0" fmla="*/ 0 h 91014"/>
                  <a:gd name="connsiteX1" fmla="*/ 169660 w 177340"/>
                  <a:gd name="connsiteY1" fmla="*/ 6453 h 91014"/>
                  <a:gd name="connsiteX2" fmla="*/ 86336 w 177340"/>
                  <a:gd name="connsiteY2" fmla="*/ 66848 h 91014"/>
                  <a:gd name="connsiteX3" fmla="*/ 49913 w 177340"/>
                  <a:gd name="connsiteY3" fmla="*/ 81023 h 91014"/>
                  <a:gd name="connsiteX4" fmla="*/ 0 w 177340"/>
                  <a:gd name="connsiteY4" fmla="*/ 91015 h 91014"/>
                  <a:gd name="connsiteX5" fmla="*/ 31369 w 177340"/>
                  <a:gd name="connsiteY5" fmla="*/ 65827 h 91014"/>
                  <a:gd name="connsiteX6" fmla="*/ 39384 w 177340"/>
                  <a:gd name="connsiteY6" fmla="*/ 55313 h 91014"/>
                  <a:gd name="connsiteX7" fmla="*/ 41637 w 177340"/>
                  <a:gd name="connsiteY7" fmla="*/ 48462 h 91014"/>
                  <a:gd name="connsiteX8" fmla="*/ 40995 w 177340"/>
                  <a:gd name="connsiteY8" fmla="*/ 41761 h 91014"/>
                  <a:gd name="connsiteX9" fmla="*/ 35400 w 177340"/>
                  <a:gd name="connsiteY9" fmla="*/ 31945 h 91014"/>
                  <a:gd name="connsiteX10" fmla="*/ 9675 w 177340"/>
                  <a:gd name="connsiteY10" fmla="*/ 9697 h 91014"/>
                  <a:gd name="connsiteX11" fmla="*/ 90132 w 177340"/>
                  <a:gd name="connsiteY11" fmla="*/ 8475 h 91014"/>
                  <a:gd name="connsiteX12" fmla="*/ 177341 w 177340"/>
                  <a:gd name="connsiteY12" fmla="*/ 0 h 9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340" h="91014">
                    <a:moveTo>
                      <a:pt x="177341" y="0"/>
                    </a:moveTo>
                    <a:lnTo>
                      <a:pt x="169660" y="6453"/>
                    </a:lnTo>
                    <a:cubicBezTo>
                      <a:pt x="136294" y="35184"/>
                      <a:pt x="108519" y="55316"/>
                      <a:pt x="86336" y="66848"/>
                    </a:cubicBezTo>
                    <a:cubicBezTo>
                      <a:pt x="78894" y="71116"/>
                      <a:pt x="66753" y="75841"/>
                      <a:pt x="49913" y="81023"/>
                    </a:cubicBezTo>
                    <a:cubicBezTo>
                      <a:pt x="37910" y="84489"/>
                      <a:pt x="21272" y="87820"/>
                      <a:pt x="0" y="91015"/>
                    </a:cubicBezTo>
                    <a:cubicBezTo>
                      <a:pt x="15318" y="80123"/>
                      <a:pt x="25774" y="71728"/>
                      <a:pt x="31369" y="65827"/>
                    </a:cubicBezTo>
                    <a:cubicBezTo>
                      <a:pt x="36559" y="59948"/>
                      <a:pt x="39231" y="56444"/>
                      <a:pt x="39384" y="55313"/>
                    </a:cubicBezTo>
                    <a:cubicBezTo>
                      <a:pt x="40603" y="53005"/>
                      <a:pt x="41354" y="50721"/>
                      <a:pt x="41637" y="48462"/>
                    </a:cubicBezTo>
                    <a:cubicBezTo>
                      <a:pt x="41892" y="46204"/>
                      <a:pt x="41678" y="43970"/>
                      <a:pt x="40995" y="41761"/>
                    </a:cubicBezTo>
                    <a:cubicBezTo>
                      <a:pt x="41112" y="40633"/>
                      <a:pt x="39247" y="37361"/>
                      <a:pt x="35400" y="31945"/>
                    </a:cubicBezTo>
                    <a:cubicBezTo>
                      <a:pt x="31150" y="26551"/>
                      <a:pt x="22575" y="19135"/>
                      <a:pt x="9675" y="9697"/>
                    </a:cubicBezTo>
                    <a:lnTo>
                      <a:pt x="90132" y="8475"/>
                    </a:lnTo>
                    <a:lnTo>
                      <a:pt x="177341" y="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38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F215AB-F0DC-15B4-1BC5-8DC8ED3A6966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812B02C-3596-EB44-AE86-93617B6B7B84}"/>
                </a:ext>
              </a:extLst>
            </p:cNvPr>
            <p:cNvSpPr/>
            <p:nvPr/>
          </p:nvSpPr>
          <p:spPr>
            <a:xfrm>
              <a:off x="8990811" y="2970823"/>
              <a:ext cx="0" cy="2"/>
            </a:xfrm>
            <a:custGeom>
              <a:avLst/>
              <a:gdLst>
                <a:gd name="connsiteX0" fmla="*/ 1 w 0"/>
                <a:gd name="connsiteY0" fmla="*/ 0 h 1"/>
                <a:gd name="connsiteX1" fmla="*/ 1 w 0"/>
                <a:gd name="connsiteY1" fmla="*/ 1 h 1"/>
                <a:gd name="connsiteX2" fmla="*/ 0 w 0"/>
                <a:gd name="connsiteY2" fmla="*/ 2 h 1"/>
                <a:gd name="connsiteX3" fmla="*/ 1 w 0"/>
                <a:gd name="connsiteY3" fmla="*/ 1 h 1"/>
                <a:gd name="connsiteX4" fmla="*/ 1 w 0"/>
                <a:gd name="connsiteY4" fmla="*/ 0 h 1"/>
                <a:gd name="connsiteX5" fmla="*/ 1 w 0"/>
                <a:gd name="connsiteY5" fmla="*/ 1 h 1"/>
                <a:gd name="connsiteX6" fmla="*/ 0 w 0"/>
                <a:gd name="connsiteY6" fmla="*/ 2 h 1"/>
                <a:gd name="connsiteX7" fmla="*/ 1 w 0"/>
                <a:gd name="connsiteY7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1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16B7BA4-EAC8-10DD-3185-CAF81BC48DBF}"/>
                </a:ext>
              </a:extLst>
            </p:cNvPr>
            <p:cNvSpPr/>
            <p:nvPr/>
          </p:nvSpPr>
          <p:spPr>
            <a:xfrm>
              <a:off x="9014195" y="2840294"/>
              <a:ext cx="334273" cy="36355"/>
            </a:xfrm>
            <a:custGeom>
              <a:avLst/>
              <a:gdLst>
                <a:gd name="connsiteX0" fmla="*/ 262 w 178532"/>
                <a:gd name="connsiteY0" fmla="*/ 33 h 19417"/>
                <a:gd name="connsiteX1" fmla="*/ 0 w 178532"/>
                <a:gd name="connsiteY1" fmla="*/ 296 h 19417"/>
                <a:gd name="connsiteX2" fmla="*/ 1 w 178532"/>
                <a:gd name="connsiteY2" fmla="*/ 9727 h 19417"/>
                <a:gd name="connsiteX3" fmla="*/ 3 w 178532"/>
                <a:gd name="connsiteY3" fmla="*/ 19154 h 19417"/>
                <a:gd name="connsiteX4" fmla="*/ 80 w 178532"/>
                <a:gd name="connsiteY4" fmla="*/ 19341 h 19417"/>
                <a:gd name="connsiteX5" fmla="*/ 267 w 178532"/>
                <a:gd name="connsiteY5" fmla="*/ 19417 h 19417"/>
                <a:gd name="connsiteX6" fmla="*/ 89268 w 178532"/>
                <a:gd name="connsiteY6" fmla="*/ 19400 h 19417"/>
                <a:gd name="connsiteX7" fmla="*/ 178270 w 178532"/>
                <a:gd name="connsiteY7" fmla="*/ 19384 h 19417"/>
                <a:gd name="connsiteX8" fmla="*/ 178456 w 178532"/>
                <a:gd name="connsiteY8" fmla="*/ 19305 h 19417"/>
                <a:gd name="connsiteX9" fmla="*/ 178532 w 178532"/>
                <a:gd name="connsiteY9" fmla="*/ 19120 h 19417"/>
                <a:gd name="connsiteX10" fmla="*/ 178531 w 178532"/>
                <a:gd name="connsiteY10" fmla="*/ 9690 h 19417"/>
                <a:gd name="connsiteX11" fmla="*/ 178529 w 178532"/>
                <a:gd name="connsiteY11" fmla="*/ 263 h 19417"/>
                <a:gd name="connsiteX12" fmla="*/ 178266 w 178532"/>
                <a:gd name="connsiteY12" fmla="*/ 0 h 1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532" h="19417">
                  <a:moveTo>
                    <a:pt x="262" y="33"/>
                  </a:moveTo>
                  <a:cubicBezTo>
                    <a:pt x="117" y="33"/>
                    <a:pt x="0" y="151"/>
                    <a:pt x="0" y="296"/>
                  </a:cubicBezTo>
                  <a:lnTo>
                    <a:pt x="1" y="9727"/>
                  </a:lnTo>
                  <a:lnTo>
                    <a:pt x="3" y="19154"/>
                  </a:lnTo>
                  <a:cubicBezTo>
                    <a:pt x="3" y="19225"/>
                    <a:pt x="31" y="19291"/>
                    <a:pt x="80" y="19341"/>
                  </a:cubicBezTo>
                  <a:cubicBezTo>
                    <a:pt x="130" y="19390"/>
                    <a:pt x="197" y="19418"/>
                    <a:pt x="267" y="19417"/>
                  </a:cubicBezTo>
                  <a:lnTo>
                    <a:pt x="89268" y="19400"/>
                  </a:lnTo>
                  <a:lnTo>
                    <a:pt x="178270" y="19384"/>
                  </a:lnTo>
                  <a:cubicBezTo>
                    <a:pt x="178340" y="19383"/>
                    <a:pt x="178406" y="19355"/>
                    <a:pt x="178456" y="19305"/>
                  </a:cubicBezTo>
                  <a:cubicBezTo>
                    <a:pt x="178505" y="19257"/>
                    <a:pt x="178533" y="19190"/>
                    <a:pt x="178532" y="19120"/>
                  </a:cubicBezTo>
                  <a:lnTo>
                    <a:pt x="178531" y="9690"/>
                  </a:lnTo>
                  <a:lnTo>
                    <a:pt x="178529" y="263"/>
                  </a:lnTo>
                  <a:cubicBezTo>
                    <a:pt x="178530" y="118"/>
                    <a:pt x="178412" y="0"/>
                    <a:pt x="178266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15AB673-95BF-8E8D-5F35-A3EF8AF84A25}"/>
                </a:ext>
              </a:extLst>
            </p:cNvPr>
            <p:cNvSpPr/>
            <p:nvPr/>
          </p:nvSpPr>
          <p:spPr>
            <a:xfrm>
              <a:off x="9014213" y="2937109"/>
              <a:ext cx="397934" cy="36372"/>
            </a:xfrm>
            <a:custGeom>
              <a:avLst/>
              <a:gdLst>
                <a:gd name="connsiteX0" fmla="*/ 263 w 212533"/>
                <a:gd name="connsiteY0" fmla="*/ 41 h 19426"/>
                <a:gd name="connsiteX1" fmla="*/ 0 w 212533"/>
                <a:gd name="connsiteY1" fmla="*/ 305 h 19426"/>
                <a:gd name="connsiteX2" fmla="*/ 2 w 212533"/>
                <a:gd name="connsiteY2" fmla="*/ 9734 h 19426"/>
                <a:gd name="connsiteX3" fmla="*/ 4 w 212533"/>
                <a:gd name="connsiteY3" fmla="*/ 19164 h 19426"/>
                <a:gd name="connsiteX4" fmla="*/ 81 w 212533"/>
                <a:gd name="connsiteY4" fmla="*/ 19351 h 19426"/>
                <a:gd name="connsiteX5" fmla="*/ 266 w 212533"/>
                <a:gd name="connsiteY5" fmla="*/ 19427 h 19426"/>
                <a:gd name="connsiteX6" fmla="*/ 212271 w 212533"/>
                <a:gd name="connsiteY6" fmla="*/ 19384 h 19426"/>
                <a:gd name="connsiteX7" fmla="*/ 212534 w 212533"/>
                <a:gd name="connsiteY7" fmla="*/ 19121 h 19426"/>
                <a:gd name="connsiteX8" fmla="*/ 212531 w 212533"/>
                <a:gd name="connsiteY8" fmla="*/ 9691 h 19426"/>
                <a:gd name="connsiteX9" fmla="*/ 212530 w 212533"/>
                <a:gd name="connsiteY9" fmla="*/ 263 h 19426"/>
                <a:gd name="connsiteX10" fmla="*/ 212268 w 212533"/>
                <a:gd name="connsiteY10" fmla="*/ 0 h 1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533" h="19426">
                  <a:moveTo>
                    <a:pt x="263" y="41"/>
                  </a:moveTo>
                  <a:cubicBezTo>
                    <a:pt x="118" y="42"/>
                    <a:pt x="0" y="160"/>
                    <a:pt x="0" y="305"/>
                  </a:cubicBezTo>
                  <a:lnTo>
                    <a:pt x="2" y="9734"/>
                  </a:lnTo>
                  <a:lnTo>
                    <a:pt x="4" y="19164"/>
                  </a:lnTo>
                  <a:cubicBezTo>
                    <a:pt x="4" y="19234"/>
                    <a:pt x="31" y="19301"/>
                    <a:pt x="81" y="19351"/>
                  </a:cubicBezTo>
                  <a:cubicBezTo>
                    <a:pt x="130" y="19399"/>
                    <a:pt x="197" y="19427"/>
                    <a:pt x="266" y="19427"/>
                  </a:cubicBezTo>
                  <a:lnTo>
                    <a:pt x="212271" y="19384"/>
                  </a:lnTo>
                  <a:cubicBezTo>
                    <a:pt x="212415" y="19384"/>
                    <a:pt x="212534" y="19266"/>
                    <a:pt x="212534" y="19121"/>
                  </a:cubicBezTo>
                  <a:lnTo>
                    <a:pt x="212531" y="9691"/>
                  </a:lnTo>
                  <a:lnTo>
                    <a:pt x="212530" y="263"/>
                  </a:lnTo>
                  <a:cubicBezTo>
                    <a:pt x="212530" y="118"/>
                    <a:pt x="212412" y="-1"/>
                    <a:pt x="212268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64A666F-647A-1F8E-3EAB-9576FA656E9B}"/>
                </a:ext>
              </a:extLst>
            </p:cNvPr>
            <p:cNvSpPr/>
            <p:nvPr/>
          </p:nvSpPr>
          <p:spPr>
            <a:xfrm>
              <a:off x="9014341" y="2696027"/>
              <a:ext cx="342483" cy="36271"/>
            </a:xfrm>
            <a:custGeom>
              <a:avLst/>
              <a:gdLst>
                <a:gd name="connsiteX0" fmla="*/ 169 w 182917"/>
                <a:gd name="connsiteY0" fmla="*/ 34 h 19372"/>
                <a:gd name="connsiteX1" fmla="*/ 0 w 182917"/>
                <a:gd name="connsiteY1" fmla="*/ 203 h 19372"/>
                <a:gd name="connsiteX2" fmla="*/ 2 w 182917"/>
                <a:gd name="connsiteY2" fmla="*/ 9689 h 19372"/>
                <a:gd name="connsiteX3" fmla="*/ 4 w 182917"/>
                <a:gd name="connsiteY3" fmla="*/ 19204 h 19372"/>
                <a:gd name="connsiteX4" fmla="*/ 53 w 182917"/>
                <a:gd name="connsiteY4" fmla="*/ 19323 h 19372"/>
                <a:gd name="connsiteX5" fmla="*/ 173 w 182917"/>
                <a:gd name="connsiteY5" fmla="*/ 19373 h 19372"/>
                <a:gd name="connsiteX6" fmla="*/ 91461 w 182917"/>
                <a:gd name="connsiteY6" fmla="*/ 19269 h 19372"/>
                <a:gd name="connsiteX7" fmla="*/ 91461 w 182917"/>
                <a:gd name="connsiteY7" fmla="*/ 19270 h 19372"/>
                <a:gd name="connsiteX8" fmla="*/ 182749 w 182917"/>
                <a:gd name="connsiteY8" fmla="*/ 19194 h 19372"/>
                <a:gd name="connsiteX9" fmla="*/ 182917 w 182917"/>
                <a:gd name="connsiteY9" fmla="*/ 19025 h 19372"/>
                <a:gd name="connsiteX10" fmla="*/ 182915 w 182917"/>
                <a:gd name="connsiteY10" fmla="*/ 9597 h 19372"/>
                <a:gd name="connsiteX11" fmla="*/ 182914 w 182917"/>
                <a:gd name="connsiteY11" fmla="*/ 168 h 19372"/>
                <a:gd name="connsiteX12" fmla="*/ 182745 w 182917"/>
                <a:gd name="connsiteY12" fmla="*/ 0 h 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917" h="19372">
                  <a:moveTo>
                    <a:pt x="169" y="34"/>
                  </a:moveTo>
                  <a:cubicBezTo>
                    <a:pt x="75" y="34"/>
                    <a:pt x="0" y="110"/>
                    <a:pt x="0" y="203"/>
                  </a:cubicBezTo>
                  <a:lnTo>
                    <a:pt x="2" y="9689"/>
                  </a:lnTo>
                  <a:lnTo>
                    <a:pt x="4" y="19204"/>
                  </a:lnTo>
                  <a:cubicBezTo>
                    <a:pt x="4" y="19249"/>
                    <a:pt x="22" y="19292"/>
                    <a:pt x="53" y="19323"/>
                  </a:cubicBezTo>
                  <a:cubicBezTo>
                    <a:pt x="85" y="19355"/>
                    <a:pt x="128" y="19372"/>
                    <a:pt x="173" y="19373"/>
                  </a:cubicBezTo>
                  <a:lnTo>
                    <a:pt x="91461" y="19269"/>
                  </a:lnTo>
                  <a:lnTo>
                    <a:pt x="91461" y="19270"/>
                  </a:lnTo>
                  <a:lnTo>
                    <a:pt x="182749" y="19194"/>
                  </a:lnTo>
                  <a:cubicBezTo>
                    <a:pt x="182843" y="19194"/>
                    <a:pt x="182918" y="19118"/>
                    <a:pt x="182917" y="19025"/>
                  </a:cubicBezTo>
                  <a:lnTo>
                    <a:pt x="182915" y="9597"/>
                  </a:lnTo>
                  <a:lnTo>
                    <a:pt x="182914" y="168"/>
                  </a:lnTo>
                  <a:cubicBezTo>
                    <a:pt x="182913" y="75"/>
                    <a:pt x="182838" y="-1"/>
                    <a:pt x="182745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6DF1129-FDFB-7F73-4A01-04471A5997C8}"/>
                </a:ext>
              </a:extLst>
            </p:cNvPr>
            <p:cNvSpPr/>
            <p:nvPr/>
          </p:nvSpPr>
          <p:spPr>
            <a:xfrm>
              <a:off x="9014352" y="2744238"/>
              <a:ext cx="366020" cy="35943"/>
            </a:xfrm>
            <a:custGeom>
              <a:avLst/>
              <a:gdLst>
                <a:gd name="connsiteX0" fmla="*/ 169 w 195488"/>
                <a:gd name="connsiteY0" fmla="*/ 0 h 19197"/>
                <a:gd name="connsiteX1" fmla="*/ 49 w 195488"/>
                <a:gd name="connsiteY1" fmla="*/ 50 h 19197"/>
                <a:gd name="connsiteX2" fmla="*/ 0 w 195488"/>
                <a:gd name="connsiteY2" fmla="*/ 169 h 19197"/>
                <a:gd name="connsiteX3" fmla="*/ 2 w 195488"/>
                <a:gd name="connsiteY3" fmla="*/ 9598 h 19197"/>
                <a:gd name="connsiteX4" fmla="*/ 4 w 195488"/>
                <a:gd name="connsiteY4" fmla="*/ 19029 h 19197"/>
                <a:gd name="connsiteX5" fmla="*/ 53 w 195488"/>
                <a:gd name="connsiteY5" fmla="*/ 19148 h 19197"/>
                <a:gd name="connsiteX6" fmla="*/ 172 w 195488"/>
                <a:gd name="connsiteY6" fmla="*/ 19197 h 19197"/>
                <a:gd name="connsiteX7" fmla="*/ 195320 w 195488"/>
                <a:gd name="connsiteY7" fmla="*/ 19158 h 19197"/>
                <a:gd name="connsiteX8" fmla="*/ 195440 w 195488"/>
                <a:gd name="connsiteY8" fmla="*/ 19109 h 19197"/>
                <a:gd name="connsiteX9" fmla="*/ 195488 w 195488"/>
                <a:gd name="connsiteY9" fmla="*/ 18989 h 19197"/>
                <a:gd name="connsiteX10" fmla="*/ 195430 w 195488"/>
                <a:gd name="connsiteY10" fmla="*/ 9616 h 19197"/>
                <a:gd name="connsiteX11" fmla="*/ 195431 w 195488"/>
                <a:gd name="connsiteY11" fmla="*/ 9616 h 19197"/>
                <a:gd name="connsiteX12" fmla="*/ 195343 w 195488"/>
                <a:gd name="connsiteY12" fmla="*/ 272 h 19197"/>
                <a:gd name="connsiteX13" fmla="*/ 195173 w 195488"/>
                <a:gd name="connsiteY13" fmla="*/ 106 h 19197"/>
                <a:gd name="connsiteX14" fmla="*/ 97685 w 195488"/>
                <a:gd name="connsiteY14" fmla="*/ 39 h 19197"/>
                <a:gd name="connsiteX15" fmla="*/ 97685 w 195488"/>
                <a:gd name="connsiteY15" fmla="*/ 40 h 19197"/>
                <a:gd name="connsiteX16" fmla="*/ 169 w 195488"/>
                <a:gd name="connsiteY16" fmla="*/ 0 h 1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88" h="19197">
                  <a:moveTo>
                    <a:pt x="169" y="0"/>
                  </a:moveTo>
                  <a:cubicBezTo>
                    <a:pt x="124" y="0"/>
                    <a:pt x="81" y="18"/>
                    <a:pt x="49" y="50"/>
                  </a:cubicBezTo>
                  <a:cubicBezTo>
                    <a:pt x="18" y="81"/>
                    <a:pt x="0" y="124"/>
                    <a:pt x="0" y="169"/>
                  </a:cubicBezTo>
                  <a:lnTo>
                    <a:pt x="2" y="9598"/>
                  </a:lnTo>
                  <a:lnTo>
                    <a:pt x="4" y="19029"/>
                  </a:lnTo>
                  <a:cubicBezTo>
                    <a:pt x="4" y="19074"/>
                    <a:pt x="22" y="19117"/>
                    <a:pt x="53" y="19148"/>
                  </a:cubicBezTo>
                  <a:cubicBezTo>
                    <a:pt x="84" y="19180"/>
                    <a:pt x="128" y="19198"/>
                    <a:pt x="172" y="19197"/>
                  </a:cubicBezTo>
                  <a:lnTo>
                    <a:pt x="195320" y="19158"/>
                  </a:lnTo>
                  <a:cubicBezTo>
                    <a:pt x="195365" y="19158"/>
                    <a:pt x="195408" y="19140"/>
                    <a:pt x="195440" y="19109"/>
                  </a:cubicBezTo>
                  <a:cubicBezTo>
                    <a:pt x="195472" y="19077"/>
                    <a:pt x="195489" y="19033"/>
                    <a:pt x="195488" y="18989"/>
                  </a:cubicBezTo>
                  <a:lnTo>
                    <a:pt x="195430" y="9616"/>
                  </a:lnTo>
                  <a:lnTo>
                    <a:pt x="195431" y="9616"/>
                  </a:lnTo>
                  <a:lnTo>
                    <a:pt x="195343" y="272"/>
                  </a:lnTo>
                  <a:cubicBezTo>
                    <a:pt x="195341" y="180"/>
                    <a:pt x="195266" y="106"/>
                    <a:pt x="195173" y="106"/>
                  </a:cubicBezTo>
                  <a:lnTo>
                    <a:pt x="97685" y="39"/>
                  </a:lnTo>
                  <a:lnTo>
                    <a:pt x="97685" y="4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B3E6052-A3E3-5F95-A75B-C40FB65204A7}"/>
                </a:ext>
              </a:extLst>
            </p:cNvPr>
            <p:cNvSpPr/>
            <p:nvPr/>
          </p:nvSpPr>
          <p:spPr>
            <a:xfrm>
              <a:off x="9014361" y="2792387"/>
              <a:ext cx="260634" cy="35940"/>
            </a:xfrm>
            <a:custGeom>
              <a:avLst/>
              <a:gdLst>
                <a:gd name="connsiteX0" fmla="*/ 169 w 139202"/>
                <a:gd name="connsiteY0" fmla="*/ 0 h 19195"/>
                <a:gd name="connsiteX1" fmla="*/ 50 w 139202"/>
                <a:gd name="connsiteY1" fmla="*/ 49 h 19195"/>
                <a:gd name="connsiteX2" fmla="*/ 0 w 139202"/>
                <a:gd name="connsiteY2" fmla="*/ 168 h 19195"/>
                <a:gd name="connsiteX3" fmla="*/ 2 w 139202"/>
                <a:gd name="connsiteY3" fmla="*/ 9597 h 19195"/>
                <a:gd name="connsiteX4" fmla="*/ 3 w 139202"/>
                <a:gd name="connsiteY4" fmla="*/ 19027 h 19195"/>
                <a:gd name="connsiteX5" fmla="*/ 53 w 139202"/>
                <a:gd name="connsiteY5" fmla="*/ 19146 h 19195"/>
                <a:gd name="connsiteX6" fmla="*/ 172 w 139202"/>
                <a:gd name="connsiteY6" fmla="*/ 19195 h 19195"/>
                <a:gd name="connsiteX7" fmla="*/ 139034 w 139202"/>
                <a:gd name="connsiteY7" fmla="*/ 19168 h 19195"/>
                <a:gd name="connsiteX8" fmla="*/ 139152 w 139202"/>
                <a:gd name="connsiteY8" fmla="*/ 19118 h 19195"/>
                <a:gd name="connsiteX9" fmla="*/ 139202 w 139202"/>
                <a:gd name="connsiteY9" fmla="*/ 18998 h 19195"/>
                <a:gd name="connsiteX10" fmla="*/ 139143 w 139202"/>
                <a:gd name="connsiteY10" fmla="*/ 9627 h 19195"/>
                <a:gd name="connsiteX11" fmla="*/ 139143 w 139202"/>
                <a:gd name="connsiteY11" fmla="*/ 9627 h 19195"/>
                <a:gd name="connsiteX12" fmla="*/ 139055 w 139202"/>
                <a:gd name="connsiteY12" fmla="*/ 283 h 19195"/>
                <a:gd name="connsiteX13" fmla="*/ 138887 w 139202"/>
                <a:gd name="connsiteY13" fmla="*/ 117 h 19195"/>
                <a:gd name="connsiteX14" fmla="*/ 69542 w 139202"/>
                <a:gd name="connsiteY14" fmla="*/ 43 h 19195"/>
                <a:gd name="connsiteX15" fmla="*/ 69542 w 139202"/>
                <a:gd name="connsiteY15" fmla="*/ 44 h 19195"/>
                <a:gd name="connsiteX16" fmla="*/ 169 w 139202"/>
                <a:gd name="connsiteY16" fmla="*/ 0 h 1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2" h="19195">
                  <a:moveTo>
                    <a:pt x="169" y="0"/>
                  </a:moveTo>
                  <a:cubicBezTo>
                    <a:pt x="124" y="0"/>
                    <a:pt x="81" y="17"/>
                    <a:pt x="50" y="49"/>
                  </a:cubicBezTo>
                  <a:cubicBezTo>
                    <a:pt x="18" y="80"/>
                    <a:pt x="0" y="123"/>
                    <a:pt x="0" y="168"/>
                  </a:cubicBezTo>
                  <a:lnTo>
                    <a:pt x="2" y="9597"/>
                  </a:lnTo>
                  <a:lnTo>
                    <a:pt x="3" y="19027"/>
                  </a:lnTo>
                  <a:cubicBezTo>
                    <a:pt x="4" y="19071"/>
                    <a:pt x="21" y="19115"/>
                    <a:pt x="53" y="19146"/>
                  </a:cubicBezTo>
                  <a:cubicBezTo>
                    <a:pt x="84" y="19178"/>
                    <a:pt x="128" y="19196"/>
                    <a:pt x="172" y="19195"/>
                  </a:cubicBezTo>
                  <a:lnTo>
                    <a:pt x="139034" y="19168"/>
                  </a:lnTo>
                  <a:cubicBezTo>
                    <a:pt x="139078" y="19168"/>
                    <a:pt x="139122" y="19150"/>
                    <a:pt x="139152" y="19118"/>
                  </a:cubicBezTo>
                  <a:cubicBezTo>
                    <a:pt x="139185" y="19087"/>
                    <a:pt x="139202" y="19043"/>
                    <a:pt x="139202" y="18998"/>
                  </a:cubicBezTo>
                  <a:lnTo>
                    <a:pt x="139143" y="9627"/>
                  </a:lnTo>
                  <a:lnTo>
                    <a:pt x="139143" y="9627"/>
                  </a:lnTo>
                  <a:lnTo>
                    <a:pt x="139055" y="283"/>
                  </a:lnTo>
                  <a:cubicBezTo>
                    <a:pt x="139055" y="191"/>
                    <a:pt x="138979" y="116"/>
                    <a:pt x="138887" y="117"/>
                  </a:cubicBezTo>
                  <a:lnTo>
                    <a:pt x="69542" y="43"/>
                  </a:lnTo>
                  <a:lnTo>
                    <a:pt x="69542" y="4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141F43-82DA-5235-3FEE-064F384037C3}"/>
                </a:ext>
              </a:extLst>
            </p:cNvPr>
            <p:cNvSpPr/>
            <p:nvPr/>
          </p:nvSpPr>
          <p:spPr>
            <a:xfrm>
              <a:off x="9014380" y="2888612"/>
              <a:ext cx="353715" cy="36544"/>
            </a:xfrm>
            <a:custGeom>
              <a:avLst/>
              <a:gdLst>
                <a:gd name="connsiteX0" fmla="*/ 169 w 188916"/>
                <a:gd name="connsiteY0" fmla="*/ 37 h 19518"/>
                <a:gd name="connsiteX1" fmla="*/ 0 w 188916"/>
                <a:gd name="connsiteY1" fmla="*/ 205 h 19518"/>
                <a:gd name="connsiteX2" fmla="*/ 2 w 188916"/>
                <a:gd name="connsiteY2" fmla="*/ 9776 h 19518"/>
                <a:gd name="connsiteX3" fmla="*/ 4 w 188916"/>
                <a:gd name="connsiteY3" fmla="*/ 19350 h 19518"/>
                <a:gd name="connsiteX4" fmla="*/ 53 w 188916"/>
                <a:gd name="connsiteY4" fmla="*/ 19468 h 19518"/>
                <a:gd name="connsiteX5" fmla="*/ 173 w 188916"/>
                <a:gd name="connsiteY5" fmla="*/ 19519 h 19518"/>
                <a:gd name="connsiteX6" fmla="*/ 188748 w 188916"/>
                <a:gd name="connsiteY6" fmla="*/ 19481 h 19518"/>
                <a:gd name="connsiteX7" fmla="*/ 188917 w 188916"/>
                <a:gd name="connsiteY7" fmla="*/ 19311 h 19518"/>
                <a:gd name="connsiteX8" fmla="*/ 188915 w 188916"/>
                <a:gd name="connsiteY8" fmla="*/ 9741 h 19518"/>
                <a:gd name="connsiteX9" fmla="*/ 188913 w 188916"/>
                <a:gd name="connsiteY9" fmla="*/ 169 h 19518"/>
                <a:gd name="connsiteX10" fmla="*/ 188744 w 188916"/>
                <a:gd name="connsiteY10" fmla="*/ 0 h 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916" h="19518">
                  <a:moveTo>
                    <a:pt x="169" y="37"/>
                  </a:moveTo>
                  <a:cubicBezTo>
                    <a:pt x="75" y="36"/>
                    <a:pt x="0" y="112"/>
                    <a:pt x="0" y="205"/>
                  </a:cubicBezTo>
                  <a:lnTo>
                    <a:pt x="2" y="9776"/>
                  </a:lnTo>
                  <a:lnTo>
                    <a:pt x="4" y="19350"/>
                  </a:lnTo>
                  <a:cubicBezTo>
                    <a:pt x="4" y="19394"/>
                    <a:pt x="22" y="19438"/>
                    <a:pt x="53" y="19468"/>
                  </a:cubicBezTo>
                  <a:cubicBezTo>
                    <a:pt x="84" y="19501"/>
                    <a:pt x="128" y="19519"/>
                    <a:pt x="173" y="19519"/>
                  </a:cubicBezTo>
                  <a:lnTo>
                    <a:pt x="188748" y="19481"/>
                  </a:lnTo>
                  <a:cubicBezTo>
                    <a:pt x="188842" y="19481"/>
                    <a:pt x="188917" y="19405"/>
                    <a:pt x="188917" y="19311"/>
                  </a:cubicBezTo>
                  <a:lnTo>
                    <a:pt x="188915" y="9741"/>
                  </a:lnTo>
                  <a:lnTo>
                    <a:pt x="188913" y="169"/>
                  </a:lnTo>
                  <a:cubicBezTo>
                    <a:pt x="188912" y="75"/>
                    <a:pt x="188838" y="1"/>
                    <a:pt x="188744" y="0"/>
                  </a:cubicBez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DB590D9-BA22-02D6-7D92-7B316694E3F8}"/>
                </a:ext>
              </a:extLst>
            </p:cNvPr>
            <p:cNvSpPr/>
            <p:nvPr/>
          </p:nvSpPr>
          <p:spPr>
            <a:xfrm>
              <a:off x="9014399" y="2985434"/>
              <a:ext cx="383665" cy="36013"/>
            </a:xfrm>
            <a:custGeom>
              <a:avLst/>
              <a:gdLst>
                <a:gd name="connsiteX0" fmla="*/ 102456 w 204912"/>
                <a:gd name="connsiteY0" fmla="*/ 20 h 19234"/>
                <a:gd name="connsiteX1" fmla="*/ 169 w 204912"/>
                <a:gd name="connsiteY1" fmla="*/ 41 h 19234"/>
                <a:gd name="connsiteX2" fmla="*/ 0 w 204912"/>
                <a:gd name="connsiteY2" fmla="*/ 209 h 19234"/>
                <a:gd name="connsiteX3" fmla="*/ 1 w 204912"/>
                <a:gd name="connsiteY3" fmla="*/ 9637 h 19234"/>
                <a:gd name="connsiteX4" fmla="*/ 4 w 204912"/>
                <a:gd name="connsiteY4" fmla="*/ 19067 h 19234"/>
                <a:gd name="connsiteX5" fmla="*/ 53 w 204912"/>
                <a:gd name="connsiteY5" fmla="*/ 19186 h 19234"/>
                <a:gd name="connsiteX6" fmla="*/ 172 w 204912"/>
                <a:gd name="connsiteY6" fmla="*/ 19235 h 19234"/>
                <a:gd name="connsiteX7" fmla="*/ 102403 w 204912"/>
                <a:gd name="connsiteY7" fmla="*/ 19158 h 19234"/>
                <a:gd name="connsiteX8" fmla="*/ 204604 w 204912"/>
                <a:gd name="connsiteY8" fmla="*/ 19052 h 19234"/>
                <a:gd name="connsiteX9" fmla="*/ 204774 w 204912"/>
                <a:gd name="connsiteY9" fmla="*/ 18884 h 19234"/>
                <a:gd name="connsiteX10" fmla="*/ 204857 w 204912"/>
                <a:gd name="connsiteY10" fmla="*/ 9512 h 19234"/>
                <a:gd name="connsiteX11" fmla="*/ 204857 w 204912"/>
                <a:gd name="connsiteY11" fmla="*/ 9513 h 19234"/>
                <a:gd name="connsiteX12" fmla="*/ 204912 w 204912"/>
                <a:gd name="connsiteY12" fmla="*/ 170 h 19234"/>
                <a:gd name="connsiteX13" fmla="*/ 204864 w 204912"/>
                <a:gd name="connsiteY13" fmla="*/ 50 h 19234"/>
                <a:gd name="connsiteX14" fmla="*/ 204744 w 204912"/>
                <a:gd name="connsiteY14" fmla="*/ 0 h 19234"/>
                <a:gd name="connsiteX15" fmla="*/ 102456 w 204912"/>
                <a:gd name="connsiteY15" fmla="*/ 20 h 1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912" h="19234">
                  <a:moveTo>
                    <a:pt x="102456" y="20"/>
                  </a:moveTo>
                  <a:lnTo>
                    <a:pt x="169" y="41"/>
                  </a:lnTo>
                  <a:cubicBezTo>
                    <a:pt x="75" y="41"/>
                    <a:pt x="0" y="115"/>
                    <a:pt x="0" y="209"/>
                  </a:cubicBezTo>
                  <a:lnTo>
                    <a:pt x="1" y="9637"/>
                  </a:lnTo>
                  <a:lnTo>
                    <a:pt x="4" y="19067"/>
                  </a:lnTo>
                  <a:cubicBezTo>
                    <a:pt x="4" y="19111"/>
                    <a:pt x="22" y="19154"/>
                    <a:pt x="53" y="19186"/>
                  </a:cubicBezTo>
                  <a:cubicBezTo>
                    <a:pt x="84" y="19217"/>
                    <a:pt x="128" y="19235"/>
                    <a:pt x="172" y="19235"/>
                  </a:cubicBezTo>
                  <a:lnTo>
                    <a:pt x="102403" y="19158"/>
                  </a:lnTo>
                  <a:lnTo>
                    <a:pt x="204604" y="19052"/>
                  </a:lnTo>
                  <a:cubicBezTo>
                    <a:pt x="204697" y="19052"/>
                    <a:pt x="204773" y="18977"/>
                    <a:pt x="204774" y="18884"/>
                  </a:cubicBezTo>
                  <a:lnTo>
                    <a:pt x="204857" y="9512"/>
                  </a:lnTo>
                  <a:lnTo>
                    <a:pt x="204857" y="9513"/>
                  </a:lnTo>
                  <a:lnTo>
                    <a:pt x="204912" y="170"/>
                  </a:lnTo>
                  <a:cubicBezTo>
                    <a:pt x="204912" y="124"/>
                    <a:pt x="204895" y="81"/>
                    <a:pt x="204864" y="50"/>
                  </a:cubicBezTo>
                  <a:cubicBezTo>
                    <a:pt x="204831" y="18"/>
                    <a:pt x="204788" y="1"/>
                    <a:pt x="204744" y="0"/>
                  </a:cubicBezTo>
                  <a:lnTo>
                    <a:pt x="102456" y="20"/>
                  </a:lnTo>
                  <a:close/>
                </a:path>
              </a:pathLst>
            </a:custGeom>
            <a:solidFill>
              <a:srgbClr val="FFD06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EF9D57-A836-7AA3-B181-FE85D47A8B96}"/>
                </a:ext>
              </a:extLst>
            </p:cNvPr>
            <p:cNvSpPr/>
            <p:nvPr/>
          </p:nvSpPr>
          <p:spPr>
            <a:xfrm>
              <a:off x="9695315" y="2891941"/>
              <a:ext cx="28767" cy="5220"/>
            </a:xfrm>
            <a:custGeom>
              <a:avLst/>
              <a:gdLst>
                <a:gd name="connsiteX0" fmla="*/ 15332 w 15364"/>
                <a:gd name="connsiteY0" fmla="*/ 2783 h 2788"/>
                <a:gd name="connsiteX1" fmla="*/ 0 w 15364"/>
                <a:gd name="connsiteY1" fmla="*/ 0 h 2788"/>
                <a:gd name="connsiteX2" fmla="*/ 15365 w 15364"/>
                <a:gd name="connsiteY2" fmla="*/ 2789 h 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64" h="2788">
                  <a:moveTo>
                    <a:pt x="15332" y="2783"/>
                  </a:moveTo>
                  <a:cubicBezTo>
                    <a:pt x="10221" y="1853"/>
                    <a:pt x="5111" y="926"/>
                    <a:pt x="0" y="0"/>
                  </a:cubicBezTo>
                  <a:lnTo>
                    <a:pt x="15365" y="2789"/>
                  </a:ln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0311389-0339-3DFA-7598-C185360AA9B4}"/>
                </a:ext>
              </a:extLst>
            </p:cNvPr>
            <p:cNvSpPr/>
            <p:nvPr/>
          </p:nvSpPr>
          <p:spPr>
            <a:xfrm>
              <a:off x="9724082" y="2897161"/>
              <a:ext cx="62" cy="9"/>
            </a:xfrm>
            <a:custGeom>
              <a:avLst/>
              <a:gdLst>
                <a:gd name="connsiteX0" fmla="*/ 1 w 33"/>
                <a:gd name="connsiteY0" fmla="*/ 0 h 5"/>
                <a:gd name="connsiteX1" fmla="*/ 0 w 33"/>
                <a:gd name="connsiteY1" fmla="*/ 5 h 5"/>
                <a:gd name="connsiteX2" fmla="*/ 1 w 33"/>
                <a:gd name="connsiteY2" fmla="*/ 0 h 5"/>
                <a:gd name="connsiteX3" fmla="*/ 34 w 33"/>
                <a:gd name="connsiteY3" fmla="*/ 6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" h="5">
                  <a:moveTo>
                    <a:pt x="1" y="0"/>
                  </a:moveTo>
                  <a:lnTo>
                    <a:pt x="0" y="5"/>
                  </a:lnTo>
                  <a:lnTo>
                    <a:pt x="1" y="0"/>
                  </a:lnTo>
                  <a:cubicBezTo>
                    <a:pt x="12" y="2"/>
                    <a:pt x="23" y="3"/>
                    <a:pt x="34" y="6"/>
                  </a:cubicBezTo>
                  <a:close/>
                </a:path>
              </a:pathLst>
            </a:custGeom>
            <a:solidFill>
              <a:srgbClr val="91959B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DBD9BE5-D42B-6B48-67C1-0875B58A1A1E}"/>
                </a:ext>
              </a:extLst>
            </p:cNvPr>
            <p:cNvSpPr/>
            <p:nvPr/>
          </p:nvSpPr>
          <p:spPr>
            <a:xfrm>
              <a:off x="9715414" y="2941367"/>
              <a:ext cx="383978" cy="447866"/>
            </a:xfrm>
            <a:custGeom>
              <a:avLst/>
              <a:gdLst>
                <a:gd name="connsiteX0" fmla="*/ 144200 w 205079"/>
                <a:gd name="connsiteY0" fmla="*/ 163816 h 239201"/>
                <a:gd name="connsiteX1" fmla="*/ 123101 w 205079"/>
                <a:gd name="connsiteY1" fmla="*/ 166006 h 239201"/>
                <a:gd name="connsiteX2" fmla="*/ 72057 w 205079"/>
                <a:gd name="connsiteY2" fmla="*/ 114555 h 239201"/>
                <a:gd name="connsiteX3" fmla="*/ 75384 w 205079"/>
                <a:gd name="connsiteY3" fmla="*/ 104506 h 239201"/>
                <a:gd name="connsiteX4" fmla="*/ 75806 w 205079"/>
                <a:gd name="connsiteY4" fmla="*/ 93934 h 239201"/>
                <a:gd name="connsiteX5" fmla="*/ 139917 w 205079"/>
                <a:gd name="connsiteY5" fmla="*/ 64561 h 239201"/>
                <a:gd name="connsiteX6" fmla="*/ 160280 w 205079"/>
                <a:gd name="connsiteY6" fmla="*/ 75386 h 239201"/>
                <a:gd name="connsiteX7" fmla="*/ 204459 w 205079"/>
                <a:gd name="connsiteY7" fmla="*/ 44799 h 239201"/>
                <a:gd name="connsiteX8" fmla="*/ 173875 w 205079"/>
                <a:gd name="connsiteY8" fmla="*/ 620 h 239201"/>
                <a:gd name="connsiteX9" fmla="*/ 129695 w 205079"/>
                <a:gd name="connsiteY9" fmla="*/ 31204 h 239201"/>
                <a:gd name="connsiteX10" fmla="*/ 129107 w 205079"/>
                <a:gd name="connsiteY10" fmla="*/ 39302 h 239201"/>
                <a:gd name="connsiteX11" fmla="*/ 63367 w 205079"/>
                <a:gd name="connsiteY11" fmla="*/ 69422 h 239201"/>
                <a:gd name="connsiteX12" fmla="*/ 44801 w 205079"/>
                <a:gd name="connsiteY12" fmla="*/ 60328 h 239201"/>
                <a:gd name="connsiteX13" fmla="*/ 619 w 205079"/>
                <a:gd name="connsiteY13" fmla="*/ 90912 h 239201"/>
                <a:gd name="connsiteX14" fmla="*/ 31205 w 205079"/>
                <a:gd name="connsiteY14" fmla="*/ 135095 h 239201"/>
                <a:gd name="connsiteX15" fmla="*/ 51787 w 205079"/>
                <a:gd name="connsiteY15" fmla="*/ 133118 h 239201"/>
                <a:gd name="connsiteX16" fmla="*/ 103105 w 205079"/>
                <a:gd name="connsiteY16" fmla="*/ 184846 h 239201"/>
                <a:gd name="connsiteX17" fmla="*/ 100020 w 205079"/>
                <a:gd name="connsiteY17" fmla="*/ 194402 h 239201"/>
                <a:gd name="connsiteX18" fmla="*/ 130604 w 205079"/>
                <a:gd name="connsiteY18" fmla="*/ 238582 h 239201"/>
                <a:gd name="connsiteX19" fmla="*/ 174784 w 205079"/>
                <a:gd name="connsiteY19" fmla="*/ 207997 h 239201"/>
                <a:gd name="connsiteX20" fmla="*/ 144200 w 205079"/>
                <a:gd name="connsiteY20" fmla="*/ 163816 h 23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5079" h="239201">
                  <a:moveTo>
                    <a:pt x="144200" y="163816"/>
                  </a:moveTo>
                  <a:cubicBezTo>
                    <a:pt x="136825" y="162474"/>
                    <a:pt x="129566" y="163368"/>
                    <a:pt x="123101" y="166006"/>
                  </a:cubicBezTo>
                  <a:lnTo>
                    <a:pt x="72057" y="114555"/>
                  </a:lnTo>
                  <a:cubicBezTo>
                    <a:pt x="73591" y="111448"/>
                    <a:pt x="74733" y="108087"/>
                    <a:pt x="75384" y="104506"/>
                  </a:cubicBezTo>
                  <a:cubicBezTo>
                    <a:pt x="76034" y="100929"/>
                    <a:pt x="76150" y="97381"/>
                    <a:pt x="75806" y="93934"/>
                  </a:cubicBezTo>
                  <a:lnTo>
                    <a:pt x="139917" y="64561"/>
                  </a:lnTo>
                  <a:cubicBezTo>
                    <a:pt x="145232" y="70005"/>
                    <a:pt x="152221" y="73921"/>
                    <a:pt x="160280" y="75386"/>
                  </a:cubicBezTo>
                  <a:cubicBezTo>
                    <a:pt x="180925" y="79139"/>
                    <a:pt x="200706" y="65445"/>
                    <a:pt x="204459" y="44799"/>
                  </a:cubicBezTo>
                  <a:cubicBezTo>
                    <a:pt x="208214" y="24153"/>
                    <a:pt x="194522" y="4374"/>
                    <a:pt x="173875" y="620"/>
                  </a:cubicBezTo>
                  <a:cubicBezTo>
                    <a:pt x="153230" y="-3136"/>
                    <a:pt x="133449" y="10559"/>
                    <a:pt x="129695" y="31204"/>
                  </a:cubicBezTo>
                  <a:cubicBezTo>
                    <a:pt x="129199" y="33931"/>
                    <a:pt x="129016" y="36639"/>
                    <a:pt x="129107" y="39302"/>
                  </a:cubicBezTo>
                  <a:lnTo>
                    <a:pt x="63367" y="69422"/>
                  </a:lnTo>
                  <a:cubicBezTo>
                    <a:pt x="58313" y="64881"/>
                    <a:pt x="51979" y="61632"/>
                    <a:pt x="44801" y="60328"/>
                  </a:cubicBezTo>
                  <a:cubicBezTo>
                    <a:pt x="24154" y="56573"/>
                    <a:pt x="4374" y="70268"/>
                    <a:pt x="619" y="90912"/>
                  </a:cubicBezTo>
                  <a:cubicBezTo>
                    <a:pt x="-3134" y="111557"/>
                    <a:pt x="10559" y="131340"/>
                    <a:pt x="31205" y="135095"/>
                  </a:cubicBezTo>
                  <a:cubicBezTo>
                    <a:pt x="38383" y="136399"/>
                    <a:pt x="45455" y="135592"/>
                    <a:pt x="51787" y="133118"/>
                  </a:cubicBezTo>
                  <a:lnTo>
                    <a:pt x="103105" y="184846"/>
                  </a:lnTo>
                  <a:cubicBezTo>
                    <a:pt x="101692" y="187815"/>
                    <a:pt x="100635" y="191013"/>
                    <a:pt x="100020" y="194402"/>
                  </a:cubicBezTo>
                  <a:cubicBezTo>
                    <a:pt x="96266" y="215046"/>
                    <a:pt x="109958" y="234827"/>
                    <a:pt x="130604" y="238582"/>
                  </a:cubicBezTo>
                  <a:cubicBezTo>
                    <a:pt x="151250" y="242335"/>
                    <a:pt x="171030" y="228641"/>
                    <a:pt x="174784" y="207997"/>
                  </a:cubicBezTo>
                  <a:cubicBezTo>
                    <a:pt x="178539" y="187351"/>
                    <a:pt x="164847" y="167569"/>
                    <a:pt x="144200" y="163816"/>
                  </a:cubicBezTo>
                  <a:close/>
                </a:path>
              </a:pathLst>
            </a:custGeom>
            <a:solidFill>
              <a:srgbClr val="5F82D6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13903FB-EEBD-CB74-0C0E-CFE50FB81BC5}"/>
                </a:ext>
              </a:extLst>
            </p:cNvPr>
            <p:cNvSpPr/>
            <p:nvPr/>
          </p:nvSpPr>
          <p:spPr>
            <a:xfrm>
              <a:off x="9831340" y="3755916"/>
              <a:ext cx="403705" cy="471948"/>
            </a:xfrm>
            <a:custGeom>
              <a:avLst/>
              <a:gdLst>
                <a:gd name="connsiteX0" fmla="*/ 1 w 215615"/>
                <a:gd name="connsiteY0" fmla="*/ 0 h 252063"/>
                <a:gd name="connsiteX1" fmla="*/ 0 w 215615"/>
                <a:gd name="connsiteY1" fmla="*/ 2 h 252063"/>
                <a:gd name="connsiteX2" fmla="*/ 2375 w 215615"/>
                <a:gd name="connsiteY2" fmla="*/ 252064 h 252063"/>
                <a:gd name="connsiteX3" fmla="*/ 215616 w 215615"/>
                <a:gd name="connsiteY3" fmla="*/ 135023 h 252063"/>
                <a:gd name="connsiteX4" fmla="*/ 1 w 215615"/>
                <a:gd name="connsiteY4" fmla="*/ 0 h 25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15" h="252063">
                  <a:moveTo>
                    <a:pt x="1" y="0"/>
                  </a:moveTo>
                  <a:lnTo>
                    <a:pt x="0" y="2"/>
                  </a:lnTo>
                  <a:lnTo>
                    <a:pt x="2375" y="252064"/>
                  </a:lnTo>
                  <a:cubicBezTo>
                    <a:pt x="73455" y="213050"/>
                    <a:pt x="144535" y="174037"/>
                    <a:pt x="215616" y="135023"/>
                  </a:cubicBezTo>
                  <a:lnTo>
                    <a:pt x="1" y="0"/>
                  </a:lnTo>
                </a:path>
              </a:pathLst>
            </a:custGeom>
            <a:solidFill>
              <a:srgbClr val="F27067"/>
            </a:solidFill>
            <a:ln w="3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6E96F5B-7225-E3A4-5590-ED667548B95A}"/>
              </a:ext>
            </a:extLst>
          </p:cNvPr>
          <p:cNvSpPr/>
          <p:nvPr/>
        </p:nvSpPr>
        <p:spPr>
          <a:xfrm>
            <a:off x="0" y="1"/>
            <a:ext cx="2339471" cy="2048645"/>
          </a:xfrm>
          <a:custGeom>
            <a:avLst/>
            <a:gdLst>
              <a:gd name="connsiteX0" fmla="*/ 0 w 2339471"/>
              <a:gd name="connsiteY0" fmla="*/ 0 h 2048645"/>
              <a:gd name="connsiteX1" fmla="*/ 2335238 w 2339471"/>
              <a:gd name="connsiteY1" fmla="*/ 0 h 2048645"/>
              <a:gd name="connsiteX2" fmla="*/ 2339429 w 2339471"/>
              <a:gd name="connsiteY2" fmla="*/ 76336 h 2048645"/>
              <a:gd name="connsiteX3" fmla="*/ 2286000 w 2339471"/>
              <a:gd name="connsiteY3" fmla="*/ 330200 h 2048645"/>
              <a:gd name="connsiteX4" fmla="*/ 1612900 w 2339471"/>
              <a:gd name="connsiteY4" fmla="*/ 533400 h 2048645"/>
              <a:gd name="connsiteX5" fmla="*/ 1346200 w 2339471"/>
              <a:gd name="connsiteY5" fmla="*/ 1219200 h 2048645"/>
              <a:gd name="connsiteX6" fmla="*/ 317500 w 2339471"/>
              <a:gd name="connsiteY6" fmla="*/ 1638300 h 2048645"/>
              <a:gd name="connsiteX7" fmla="*/ 5073 w 2339471"/>
              <a:gd name="connsiteY7" fmla="*/ 2040025 h 2048645"/>
              <a:gd name="connsiteX8" fmla="*/ 0 w 2339471"/>
              <a:gd name="connsiteY8" fmla="*/ 2048645 h 20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9471" h="2048645">
                <a:moveTo>
                  <a:pt x="0" y="0"/>
                </a:moveTo>
                <a:lnTo>
                  <a:pt x="2335238" y="0"/>
                </a:lnTo>
                <a:lnTo>
                  <a:pt x="2339429" y="76336"/>
                </a:lnTo>
                <a:cubicBezTo>
                  <a:pt x="2340372" y="177701"/>
                  <a:pt x="2325688" y="265112"/>
                  <a:pt x="2286000" y="330200"/>
                </a:cubicBezTo>
                <a:cubicBezTo>
                  <a:pt x="2180167" y="503767"/>
                  <a:pt x="1769533" y="385233"/>
                  <a:pt x="1612900" y="533400"/>
                </a:cubicBezTo>
                <a:cubicBezTo>
                  <a:pt x="1456267" y="681567"/>
                  <a:pt x="1562100" y="1035050"/>
                  <a:pt x="1346200" y="1219200"/>
                </a:cubicBezTo>
                <a:cubicBezTo>
                  <a:pt x="1130300" y="1403350"/>
                  <a:pt x="603250" y="1390650"/>
                  <a:pt x="317500" y="1638300"/>
                </a:cubicBezTo>
                <a:cubicBezTo>
                  <a:pt x="210344" y="1731169"/>
                  <a:pt x="103188" y="1880592"/>
                  <a:pt x="5073" y="2040025"/>
                </a:cubicBezTo>
                <a:lnTo>
                  <a:pt x="0" y="2048645"/>
                </a:lnTo>
                <a:close/>
              </a:path>
            </a:pathLst>
          </a:custGeom>
          <a:solidFill>
            <a:srgbClr val="D6F2FC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F0242871-E1D1-2B96-5900-F8910D22DD72}"/>
              </a:ext>
            </a:extLst>
          </p:cNvPr>
          <p:cNvSpPr/>
          <p:nvPr/>
        </p:nvSpPr>
        <p:spPr>
          <a:xfrm>
            <a:off x="0" y="0"/>
            <a:ext cx="752540" cy="1540578"/>
          </a:xfrm>
          <a:custGeom>
            <a:avLst/>
            <a:gdLst>
              <a:gd name="connsiteX0" fmla="*/ 0 w 752540"/>
              <a:gd name="connsiteY0" fmla="*/ 0 h 1540578"/>
              <a:gd name="connsiteX1" fmla="*/ 568255 w 752540"/>
              <a:gd name="connsiteY1" fmla="*/ 0 h 1540578"/>
              <a:gd name="connsiteX2" fmla="*/ 581025 w 752540"/>
              <a:gd name="connsiteY2" fmla="*/ 31750 h 1540578"/>
              <a:gd name="connsiteX3" fmla="*/ 749300 w 752540"/>
              <a:gd name="connsiteY3" fmla="*/ 622300 h 1540578"/>
              <a:gd name="connsiteX4" fmla="*/ 469900 w 752540"/>
              <a:gd name="connsiteY4" fmla="*/ 1231900 h 1540578"/>
              <a:gd name="connsiteX5" fmla="*/ 123502 w 752540"/>
              <a:gd name="connsiteY5" fmla="*/ 1471160 h 1540578"/>
              <a:gd name="connsiteX6" fmla="*/ 0 w 752540"/>
              <a:gd name="connsiteY6" fmla="*/ 1540578 h 154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540" h="1540578">
                <a:moveTo>
                  <a:pt x="0" y="0"/>
                </a:moveTo>
                <a:lnTo>
                  <a:pt x="568255" y="0"/>
                </a:lnTo>
                <a:lnTo>
                  <a:pt x="581025" y="31750"/>
                </a:lnTo>
                <a:cubicBezTo>
                  <a:pt x="665163" y="249238"/>
                  <a:pt x="739775" y="479425"/>
                  <a:pt x="749300" y="622300"/>
                </a:cubicBezTo>
                <a:cubicBezTo>
                  <a:pt x="768350" y="908050"/>
                  <a:pt x="706967" y="1022350"/>
                  <a:pt x="469900" y="1231900"/>
                </a:cubicBezTo>
                <a:cubicBezTo>
                  <a:pt x="381000" y="1310481"/>
                  <a:pt x="261739" y="1390402"/>
                  <a:pt x="123502" y="1471160"/>
                </a:cubicBezTo>
                <a:lnTo>
                  <a:pt x="0" y="1540578"/>
                </a:lnTo>
                <a:close/>
              </a:path>
            </a:pathLst>
          </a:custGeom>
          <a:solidFill>
            <a:srgbClr val="50C8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1445734" y="2238442"/>
            <a:ext cx="3235273" cy="2646878"/>
            <a:chOff x="847896" y="1102409"/>
            <a:chExt cx="3235273" cy="264687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181852" y="1102409"/>
              <a:ext cx="2826415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166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6282C4A6-1697-0C24-C131-0ABF29DEE990}"/>
                </a:ext>
              </a:extLst>
            </p:cNvPr>
            <p:cNvSpPr txBox="1"/>
            <p:nvPr/>
          </p:nvSpPr>
          <p:spPr>
            <a:xfrm>
              <a:off x="847896" y="2698173"/>
              <a:ext cx="15053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</a:rPr>
                <a:t>PART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3931060" y="3024045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855721" y="2747766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CC9C5FD-10CB-40E7-6F7B-477D4F5E4157}"/>
              </a:ext>
            </a:extLst>
          </p:cNvPr>
          <p:cNvSpPr txBox="1"/>
          <p:nvPr/>
        </p:nvSpPr>
        <p:spPr>
          <a:xfrm>
            <a:off x="4771087" y="3550609"/>
            <a:ext cx="356034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21387F7-D13D-C677-F2F5-A90D73F196E6}"/>
              </a:ext>
            </a:extLst>
          </p:cNvPr>
          <p:cNvSpPr/>
          <p:nvPr/>
        </p:nvSpPr>
        <p:spPr>
          <a:xfrm>
            <a:off x="4319085" y="1477029"/>
            <a:ext cx="904003" cy="904003"/>
          </a:xfrm>
          <a:prstGeom prst="ellipse">
            <a:avLst/>
          </a:prstGeom>
          <a:solidFill>
            <a:srgbClr val="50C8F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2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4A61E-8854-99C9-15F2-E3D23E93EA4F}"/>
              </a:ext>
            </a:extLst>
          </p:cNvPr>
          <p:cNvGrpSpPr/>
          <p:nvPr/>
        </p:nvGrpSpPr>
        <p:grpSpPr>
          <a:xfrm>
            <a:off x="3161755" y="376950"/>
            <a:ext cx="5354925" cy="1015663"/>
            <a:chOff x="988899" y="1285817"/>
            <a:chExt cx="5354925" cy="10156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E3EE86-1F26-8745-A892-C4A6573E2981}"/>
                </a:ext>
              </a:extLst>
            </p:cNvPr>
            <p:cNvSpPr txBox="1"/>
            <p:nvPr/>
          </p:nvSpPr>
          <p:spPr>
            <a:xfrm>
              <a:off x="1385921" y="1285817"/>
              <a:ext cx="11400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50C8F2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6000" dirty="0">
                <a:solidFill>
                  <a:srgbClr val="50C8F2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7545D-75B8-D827-48E8-486384352DED}"/>
                </a:ext>
              </a:extLst>
            </p:cNvPr>
            <p:cNvSpPr/>
            <p:nvPr/>
          </p:nvSpPr>
          <p:spPr>
            <a:xfrm>
              <a:off x="988899" y="1569134"/>
              <a:ext cx="335654" cy="335654"/>
            </a:xfrm>
            <a:prstGeom prst="ellipse">
              <a:avLst/>
            </a:prstGeom>
            <a:solidFill>
              <a:srgbClr val="50C8F2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58D847-6653-72F3-AF88-2D0EE4DDFE72}"/>
                </a:ext>
              </a:extLst>
            </p:cNvPr>
            <p:cNvSpPr/>
            <p:nvPr/>
          </p:nvSpPr>
          <p:spPr>
            <a:xfrm>
              <a:off x="6191715" y="1307630"/>
              <a:ext cx="152109" cy="152109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E78F192-262C-C6C1-B371-469C88382747}"/>
                </a:ext>
              </a:extLst>
            </p:cNvPr>
            <p:cNvSpPr/>
            <p:nvPr/>
          </p:nvSpPr>
          <p:spPr>
            <a:xfrm>
              <a:off x="2425261" y="2019158"/>
              <a:ext cx="100716" cy="100716"/>
            </a:xfrm>
            <a:prstGeom prst="ellipse">
              <a:avLst/>
            </a:prstGeom>
            <a:solidFill>
              <a:srgbClr val="50C8F2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5AD1541-9C47-85BF-4113-EF30AFED56D9}"/>
              </a:ext>
            </a:extLst>
          </p:cNvPr>
          <p:cNvGrpSpPr/>
          <p:nvPr/>
        </p:nvGrpSpPr>
        <p:grpSpPr>
          <a:xfrm>
            <a:off x="4771087" y="375965"/>
            <a:ext cx="3348434" cy="1002423"/>
            <a:chOff x="1226340" y="1955638"/>
            <a:chExt cx="3348434" cy="1002423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8BE9158-C9C7-BF23-2DA4-F7A44FE7E0F8}"/>
                </a:ext>
              </a:extLst>
            </p:cNvPr>
            <p:cNvSpPr/>
            <p:nvPr/>
          </p:nvSpPr>
          <p:spPr>
            <a:xfrm>
              <a:off x="1226340" y="2339782"/>
              <a:ext cx="3348434" cy="618279"/>
            </a:xfrm>
            <a:prstGeom prst="roundRect">
              <a:avLst/>
            </a:prstGeom>
            <a:solidFill>
              <a:srgbClr val="50C8F2">
                <a:alpha val="18000"/>
              </a:srgbClr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0F3D342D-A7E1-3C9E-8BA5-5A0B83D50749}"/>
                </a:ext>
              </a:extLst>
            </p:cNvPr>
            <p:cNvSpPr/>
            <p:nvPr/>
          </p:nvSpPr>
          <p:spPr>
            <a:xfrm>
              <a:off x="1226340" y="1955638"/>
              <a:ext cx="3348434" cy="618279"/>
            </a:xfrm>
            <a:prstGeom prst="roundRect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B04B665-6CB6-2C5F-D238-EB5E9BF1AE47}"/>
                </a:ext>
              </a:extLst>
            </p:cNvPr>
            <p:cNvSpPr txBox="1"/>
            <p:nvPr/>
          </p:nvSpPr>
          <p:spPr>
            <a:xfrm>
              <a:off x="1901240" y="205520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BDAA7DE-3F40-41BA-25A8-03454B869C6A}"/>
                </a:ext>
              </a:extLst>
            </p:cNvPr>
            <p:cNvSpPr txBox="1"/>
            <p:nvPr/>
          </p:nvSpPr>
          <p:spPr>
            <a:xfrm>
              <a:off x="1734558" y="2609517"/>
              <a:ext cx="2331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latin typeface="+mn-lt"/>
                </a:rPr>
                <a:t>Click here to add title text</a:t>
              </a:r>
            </a:p>
          </p:txBody>
        </p:sp>
      </p:grpSp>
      <p:sp>
        <p:nvSpPr>
          <p:cNvPr id="4" name="Rectangle 31">
            <a:extLst>
              <a:ext uri="{FF2B5EF4-FFF2-40B4-BE49-F238E27FC236}">
                <a16:creationId xmlns:a16="http://schemas.microsoft.com/office/drawing/2014/main" id="{F04F933A-7262-3984-C729-80A8609087F2}"/>
              </a:ext>
            </a:extLst>
          </p:cNvPr>
          <p:cNvSpPr/>
          <p:nvPr/>
        </p:nvSpPr>
        <p:spPr>
          <a:xfrm>
            <a:off x="2055183" y="3547552"/>
            <a:ext cx="379284" cy="3685098"/>
          </a:xfrm>
          <a:prstGeom prst="rect">
            <a:avLst/>
          </a:prstGeom>
          <a:solidFill>
            <a:srgbClr val="D6F2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6535785C-ABE9-AD34-4DE5-3C9D547FC77C}"/>
              </a:ext>
            </a:extLst>
          </p:cNvPr>
          <p:cNvSpPr/>
          <p:nvPr/>
        </p:nvSpPr>
        <p:spPr>
          <a:xfrm rot="10800000">
            <a:off x="2055185" y="3033946"/>
            <a:ext cx="4374190" cy="663736"/>
          </a:xfrm>
          <a:custGeom>
            <a:avLst/>
            <a:gdLst>
              <a:gd name="connsiteX0" fmla="*/ 385976 w 4374190"/>
              <a:gd name="connsiteY0" fmla="*/ 663736 h 663736"/>
              <a:gd name="connsiteX1" fmla="*/ 0 w 4374190"/>
              <a:gd name="connsiteY1" fmla="*/ 331868 h 663736"/>
              <a:gd name="connsiteX2" fmla="*/ 385976 w 4374190"/>
              <a:gd name="connsiteY2" fmla="*/ 0 h 663736"/>
              <a:gd name="connsiteX3" fmla="*/ 385976 w 4374190"/>
              <a:gd name="connsiteY3" fmla="*/ 149702 h 663736"/>
              <a:gd name="connsiteX4" fmla="*/ 3985346 w 4374190"/>
              <a:gd name="connsiteY4" fmla="*/ 149702 h 663736"/>
              <a:gd name="connsiteX5" fmla="*/ 3985346 w 4374190"/>
              <a:gd name="connsiteY5" fmla="*/ 150134 h 663736"/>
              <a:gd name="connsiteX6" fmla="*/ 4374190 w 4374190"/>
              <a:gd name="connsiteY6" fmla="*/ 150134 h 663736"/>
              <a:gd name="connsiteX7" fmla="*/ 4131162 w 4374190"/>
              <a:gd name="connsiteY7" fmla="*/ 514101 h 663736"/>
              <a:gd name="connsiteX8" fmla="*/ 3402077 w 4374190"/>
              <a:gd name="connsiteY8" fmla="*/ 514101 h 663736"/>
              <a:gd name="connsiteX9" fmla="*/ 3402033 w 4374190"/>
              <a:gd name="connsiteY9" fmla="*/ 514034 h 663736"/>
              <a:gd name="connsiteX10" fmla="*/ 385976 w 4374190"/>
              <a:gd name="connsiteY10" fmla="*/ 514034 h 66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74190" h="663736">
                <a:moveTo>
                  <a:pt x="385976" y="663736"/>
                </a:moveTo>
                <a:lnTo>
                  <a:pt x="0" y="331868"/>
                </a:lnTo>
                <a:lnTo>
                  <a:pt x="385976" y="0"/>
                </a:lnTo>
                <a:lnTo>
                  <a:pt x="385976" y="149702"/>
                </a:lnTo>
                <a:lnTo>
                  <a:pt x="3985346" y="149702"/>
                </a:lnTo>
                <a:lnTo>
                  <a:pt x="3985346" y="150134"/>
                </a:lnTo>
                <a:lnTo>
                  <a:pt x="4374190" y="150134"/>
                </a:lnTo>
                <a:lnTo>
                  <a:pt x="4131162" y="514101"/>
                </a:lnTo>
                <a:lnTo>
                  <a:pt x="3402077" y="514101"/>
                </a:lnTo>
                <a:lnTo>
                  <a:pt x="3402033" y="514034"/>
                </a:lnTo>
                <a:lnTo>
                  <a:pt x="385976" y="514034"/>
                </a:ln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8" name="Rectangle 40">
            <a:extLst>
              <a:ext uri="{FF2B5EF4-FFF2-40B4-BE49-F238E27FC236}">
                <a16:creationId xmlns:a16="http://schemas.microsoft.com/office/drawing/2014/main" id="{55D2F6FF-C7AA-83BB-0F5B-9ACF74830B1C}"/>
              </a:ext>
            </a:extLst>
          </p:cNvPr>
          <p:cNvSpPr/>
          <p:nvPr/>
        </p:nvSpPr>
        <p:spPr>
          <a:xfrm>
            <a:off x="2529283" y="4211288"/>
            <a:ext cx="379281" cy="3021362"/>
          </a:xfrm>
          <a:prstGeom prst="rect">
            <a:avLst/>
          </a:prstGeom>
          <a:solidFill>
            <a:schemeClr val="bg1"/>
          </a:solidFill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53DA897-C89B-F640-FC72-589E5F846D2F}"/>
              </a:ext>
            </a:extLst>
          </p:cNvPr>
          <p:cNvSpPr/>
          <p:nvPr/>
        </p:nvSpPr>
        <p:spPr>
          <a:xfrm>
            <a:off x="2529284" y="3697684"/>
            <a:ext cx="3618822" cy="663737"/>
          </a:xfrm>
          <a:custGeom>
            <a:avLst/>
            <a:gdLst>
              <a:gd name="connsiteX0" fmla="*/ 3232846 w 3618822"/>
              <a:gd name="connsiteY0" fmla="*/ 0 h 663737"/>
              <a:gd name="connsiteX1" fmla="*/ 3618822 w 3618822"/>
              <a:gd name="connsiteY1" fmla="*/ 331869 h 663737"/>
              <a:gd name="connsiteX2" fmla="*/ 3232846 w 3618822"/>
              <a:gd name="connsiteY2" fmla="*/ 663737 h 663737"/>
              <a:gd name="connsiteX3" fmla="*/ 3232846 w 3618822"/>
              <a:gd name="connsiteY3" fmla="*/ 514034 h 663737"/>
              <a:gd name="connsiteX4" fmla="*/ 379276 w 3618822"/>
              <a:gd name="connsiteY4" fmla="*/ 514034 h 663737"/>
              <a:gd name="connsiteX5" fmla="*/ 379276 w 3618822"/>
              <a:gd name="connsiteY5" fmla="*/ 513603 h 663737"/>
              <a:gd name="connsiteX6" fmla="*/ 0 w 3618822"/>
              <a:gd name="connsiteY6" fmla="*/ 513603 h 663737"/>
              <a:gd name="connsiteX7" fmla="*/ 237049 w 3618822"/>
              <a:gd name="connsiteY7" fmla="*/ 149635 h 663737"/>
              <a:gd name="connsiteX8" fmla="*/ 948195 w 3618822"/>
              <a:gd name="connsiteY8" fmla="*/ 149635 h 663737"/>
              <a:gd name="connsiteX9" fmla="*/ 948240 w 3618822"/>
              <a:gd name="connsiteY9" fmla="*/ 149703 h 663737"/>
              <a:gd name="connsiteX10" fmla="*/ 3232846 w 3618822"/>
              <a:gd name="connsiteY10" fmla="*/ 149703 h 66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18822" h="663737">
                <a:moveTo>
                  <a:pt x="3232846" y="0"/>
                </a:moveTo>
                <a:lnTo>
                  <a:pt x="3618822" y="331869"/>
                </a:lnTo>
                <a:lnTo>
                  <a:pt x="3232846" y="663737"/>
                </a:lnTo>
                <a:lnTo>
                  <a:pt x="3232846" y="514034"/>
                </a:lnTo>
                <a:lnTo>
                  <a:pt x="379276" y="514034"/>
                </a:lnTo>
                <a:lnTo>
                  <a:pt x="379276" y="513603"/>
                </a:lnTo>
                <a:lnTo>
                  <a:pt x="0" y="513603"/>
                </a:lnTo>
                <a:lnTo>
                  <a:pt x="237049" y="149635"/>
                </a:lnTo>
                <a:lnTo>
                  <a:pt x="948195" y="149635"/>
                </a:lnTo>
                <a:lnTo>
                  <a:pt x="948240" y="149703"/>
                </a:lnTo>
                <a:lnTo>
                  <a:pt x="3232846" y="149703"/>
                </a:lnTo>
                <a:close/>
              </a:path>
            </a:pathLst>
          </a:custGeom>
          <a:noFill/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12" name="Rectangle 46">
            <a:extLst>
              <a:ext uri="{FF2B5EF4-FFF2-40B4-BE49-F238E27FC236}">
                <a16:creationId xmlns:a16="http://schemas.microsoft.com/office/drawing/2014/main" id="{E6B915B6-9056-D4EB-A4C8-A8B5A134FB77}"/>
              </a:ext>
            </a:extLst>
          </p:cNvPr>
          <p:cNvSpPr/>
          <p:nvPr/>
        </p:nvSpPr>
        <p:spPr>
          <a:xfrm>
            <a:off x="3015381" y="4863004"/>
            <a:ext cx="367280" cy="2369646"/>
          </a:xfrm>
          <a:prstGeom prst="rect">
            <a:avLst/>
          </a:prstGeom>
          <a:solidFill>
            <a:srgbClr val="D6F2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BA171949-3A77-BF61-70CE-4EA290E48034}"/>
              </a:ext>
            </a:extLst>
          </p:cNvPr>
          <p:cNvSpPr/>
          <p:nvPr/>
        </p:nvSpPr>
        <p:spPr>
          <a:xfrm>
            <a:off x="3003379" y="4349400"/>
            <a:ext cx="2883546" cy="663737"/>
          </a:xfrm>
          <a:custGeom>
            <a:avLst/>
            <a:gdLst>
              <a:gd name="connsiteX0" fmla="*/ 2497570 w 2883546"/>
              <a:gd name="connsiteY0" fmla="*/ 0 h 663737"/>
              <a:gd name="connsiteX1" fmla="*/ 2883546 w 2883546"/>
              <a:gd name="connsiteY1" fmla="*/ 331869 h 663737"/>
              <a:gd name="connsiteX2" fmla="*/ 2497570 w 2883546"/>
              <a:gd name="connsiteY2" fmla="*/ 663737 h 663737"/>
              <a:gd name="connsiteX3" fmla="*/ 2497570 w 2883546"/>
              <a:gd name="connsiteY3" fmla="*/ 514034 h 663737"/>
              <a:gd name="connsiteX4" fmla="*/ 440959 w 2883546"/>
              <a:gd name="connsiteY4" fmla="*/ 514034 h 663737"/>
              <a:gd name="connsiteX5" fmla="*/ 440959 w 2883546"/>
              <a:gd name="connsiteY5" fmla="*/ 513603 h 663737"/>
              <a:gd name="connsiteX6" fmla="*/ 0 w 2883546"/>
              <a:gd name="connsiteY6" fmla="*/ 513603 h 663737"/>
              <a:gd name="connsiteX7" fmla="*/ 275599 w 2883546"/>
              <a:gd name="connsiteY7" fmla="*/ 149635 h 663737"/>
              <a:gd name="connsiteX8" fmla="*/ 1102397 w 2883546"/>
              <a:gd name="connsiteY8" fmla="*/ 149635 h 663737"/>
              <a:gd name="connsiteX9" fmla="*/ 1102449 w 2883546"/>
              <a:gd name="connsiteY9" fmla="*/ 149703 h 663737"/>
              <a:gd name="connsiteX10" fmla="*/ 2497570 w 2883546"/>
              <a:gd name="connsiteY10" fmla="*/ 149703 h 66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83546" h="663737">
                <a:moveTo>
                  <a:pt x="2497570" y="0"/>
                </a:moveTo>
                <a:lnTo>
                  <a:pt x="2883546" y="331869"/>
                </a:lnTo>
                <a:lnTo>
                  <a:pt x="2497570" y="663737"/>
                </a:lnTo>
                <a:lnTo>
                  <a:pt x="2497570" y="514034"/>
                </a:lnTo>
                <a:lnTo>
                  <a:pt x="440959" y="514034"/>
                </a:lnTo>
                <a:lnTo>
                  <a:pt x="440959" y="513603"/>
                </a:lnTo>
                <a:lnTo>
                  <a:pt x="0" y="513603"/>
                </a:lnTo>
                <a:lnTo>
                  <a:pt x="275599" y="149635"/>
                </a:lnTo>
                <a:lnTo>
                  <a:pt x="1102397" y="149635"/>
                </a:lnTo>
                <a:lnTo>
                  <a:pt x="1102449" y="149703"/>
                </a:lnTo>
                <a:lnTo>
                  <a:pt x="2497570" y="149703"/>
                </a:lnTo>
                <a:close/>
              </a:path>
            </a:pathLst>
          </a:custGeom>
          <a:solidFill>
            <a:srgbClr val="50C8F2"/>
          </a:solidFill>
          <a:ln w="338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6" name="Rectangle 51">
            <a:extLst>
              <a:ext uri="{FF2B5EF4-FFF2-40B4-BE49-F238E27FC236}">
                <a16:creationId xmlns:a16="http://schemas.microsoft.com/office/drawing/2014/main" id="{8B686002-014D-7DE7-2633-7D038345141A}"/>
              </a:ext>
            </a:extLst>
          </p:cNvPr>
          <p:cNvSpPr/>
          <p:nvPr/>
        </p:nvSpPr>
        <p:spPr>
          <a:xfrm>
            <a:off x="3489479" y="5517644"/>
            <a:ext cx="379279" cy="1715006"/>
          </a:xfrm>
          <a:prstGeom prst="rect">
            <a:avLst/>
          </a:prstGeom>
          <a:solidFill>
            <a:schemeClr val="bg1"/>
          </a:solidFill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cs typeface="+mn-ea"/>
              <a:sym typeface="+mn-lt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82F0809-7B7C-EF72-34AA-18732E234719}"/>
              </a:ext>
            </a:extLst>
          </p:cNvPr>
          <p:cNvSpPr/>
          <p:nvPr/>
        </p:nvSpPr>
        <p:spPr>
          <a:xfrm rot="10800000">
            <a:off x="3489480" y="5004039"/>
            <a:ext cx="2173084" cy="663737"/>
          </a:xfrm>
          <a:custGeom>
            <a:avLst/>
            <a:gdLst>
              <a:gd name="connsiteX0" fmla="*/ 385976 w 2173084"/>
              <a:gd name="connsiteY0" fmla="*/ 663737 h 663737"/>
              <a:gd name="connsiteX1" fmla="*/ 0 w 2173084"/>
              <a:gd name="connsiteY1" fmla="*/ 331868 h 663737"/>
              <a:gd name="connsiteX2" fmla="*/ 385976 w 2173084"/>
              <a:gd name="connsiteY2" fmla="*/ 0 h 663737"/>
              <a:gd name="connsiteX3" fmla="*/ 385976 w 2173084"/>
              <a:gd name="connsiteY3" fmla="*/ 149703 h 663737"/>
              <a:gd name="connsiteX4" fmla="*/ 1651577 w 2173084"/>
              <a:gd name="connsiteY4" fmla="*/ 149703 h 663737"/>
              <a:gd name="connsiteX5" fmla="*/ 1651577 w 2173084"/>
              <a:gd name="connsiteY5" fmla="*/ 150134 h 663737"/>
              <a:gd name="connsiteX6" fmla="*/ 2173084 w 2173084"/>
              <a:gd name="connsiteY6" fmla="*/ 150134 h 663737"/>
              <a:gd name="connsiteX7" fmla="*/ 1936035 w 2173084"/>
              <a:gd name="connsiteY7" fmla="*/ 514102 h 663737"/>
              <a:gd name="connsiteX8" fmla="*/ 1224890 w 2173084"/>
              <a:gd name="connsiteY8" fmla="*/ 514102 h 663737"/>
              <a:gd name="connsiteX9" fmla="*/ 1224845 w 2173084"/>
              <a:gd name="connsiteY9" fmla="*/ 514034 h 663737"/>
              <a:gd name="connsiteX10" fmla="*/ 385976 w 2173084"/>
              <a:gd name="connsiteY10" fmla="*/ 514034 h 66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73084" h="663737">
                <a:moveTo>
                  <a:pt x="385976" y="663737"/>
                </a:moveTo>
                <a:lnTo>
                  <a:pt x="0" y="331868"/>
                </a:lnTo>
                <a:lnTo>
                  <a:pt x="385976" y="0"/>
                </a:lnTo>
                <a:lnTo>
                  <a:pt x="385976" y="149703"/>
                </a:lnTo>
                <a:lnTo>
                  <a:pt x="1651577" y="149703"/>
                </a:lnTo>
                <a:lnTo>
                  <a:pt x="1651577" y="150134"/>
                </a:lnTo>
                <a:lnTo>
                  <a:pt x="2173084" y="150134"/>
                </a:lnTo>
                <a:lnTo>
                  <a:pt x="1936035" y="514102"/>
                </a:lnTo>
                <a:lnTo>
                  <a:pt x="1224890" y="514102"/>
                </a:lnTo>
                <a:lnTo>
                  <a:pt x="1224845" y="514034"/>
                </a:lnTo>
                <a:lnTo>
                  <a:pt x="385976" y="514034"/>
                </a:lnTo>
                <a:close/>
              </a:path>
            </a:pathLst>
          </a:custGeom>
          <a:noFill/>
          <a:ln>
            <a:solidFill>
              <a:srgbClr val="50C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A84303E-EC20-8DDA-3D88-3050C49406EE}"/>
              </a:ext>
            </a:extLst>
          </p:cNvPr>
          <p:cNvSpPr txBox="1">
            <a:spLocks/>
          </p:cNvSpPr>
          <p:nvPr/>
        </p:nvSpPr>
        <p:spPr>
          <a:xfrm>
            <a:off x="5822241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ACFF62D2-C9B7-3CAF-C91D-3152DE00BDB1}"/>
              </a:ext>
            </a:extLst>
          </p:cNvPr>
          <p:cNvSpPr txBox="1">
            <a:spLocks/>
          </p:cNvSpPr>
          <p:nvPr/>
        </p:nvSpPr>
        <p:spPr>
          <a:xfrm>
            <a:off x="5530927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AF854B9-45F0-0192-0D6B-2038366780B4}"/>
              </a:ext>
            </a:extLst>
          </p:cNvPr>
          <p:cNvSpPr txBox="1">
            <a:spLocks/>
          </p:cNvSpPr>
          <p:nvPr/>
        </p:nvSpPr>
        <p:spPr>
          <a:xfrm>
            <a:off x="5172350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A13B3B7F-D98C-B20F-A009-E7497B22087D}"/>
              </a:ext>
            </a:extLst>
          </p:cNvPr>
          <p:cNvSpPr txBox="1">
            <a:spLocks/>
          </p:cNvSpPr>
          <p:nvPr/>
        </p:nvSpPr>
        <p:spPr>
          <a:xfrm>
            <a:off x="5050059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33" name="Group 68">
            <a:extLst>
              <a:ext uri="{FF2B5EF4-FFF2-40B4-BE49-F238E27FC236}">
                <a16:creationId xmlns:a16="http://schemas.microsoft.com/office/drawing/2014/main" id="{FE01C701-B37D-FCD2-B107-7351A106B5F7}"/>
              </a:ext>
            </a:extLst>
          </p:cNvPr>
          <p:cNvGrpSpPr>
            <a:grpSpLocks noChangeAspect="1"/>
          </p:cNvGrpSpPr>
          <p:nvPr/>
        </p:nvGrpSpPr>
        <p:grpSpPr>
          <a:xfrm>
            <a:off x="10342324" y="3845671"/>
            <a:ext cx="528751" cy="513609"/>
            <a:chOff x="6595471" y="2476529"/>
            <a:chExt cx="723797" cy="703077"/>
          </a:xfrm>
        </p:grpSpPr>
        <p:sp>
          <p:nvSpPr>
            <p:cNvPr id="34" name="Oval 85">
              <a:extLst>
                <a:ext uri="{FF2B5EF4-FFF2-40B4-BE49-F238E27FC236}">
                  <a16:creationId xmlns:a16="http://schemas.microsoft.com/office/drawing/2014/main" id="{E1502830-4D10-436A-175B-7FE6D860C60E}"/>
                </a:ext>
              </a:extLst>
            </p:cNvPr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noFill/>
            <a:ln>
              <a:solidFill>
                <a:srgbClr val="50C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35" name="Freeform 245">
              <a:extLst>
                <a:ext uri="{FF2B5EF4-FFF2-40B4-BE49-F238E27FC236}">
                  <a16:creationId xmlns:a16="http://schemas.microsoft.com/office/drawing/2014/main" id="{69669C9F-3C3C-6975-85D5-0A4977EE9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50C8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Group 69">
            <a:extLst>
              <a:ext uri="{FF2B5EF4-FFF2-40B4-BE49-F238E27FC236}">
                <a16:creationId xmlns:a16="http://schemas.microsoft.com/office/drawing/2014/main" id="{E8BFC6F5-0C4A-76FA-F155-65417E200C7A}"/>
              </a:ext>
            </a:extLst>
          </p:cNvPr>
          <p:cNvGrpSpPr>
            <a:grpSpLocks noChangeAspect="1"/>
          </p:cNvGrpSpPr>
          <p:nvPr/>
        </p:nvGrpSpPr>
        <p:grpSpPr>
          <a:xfrm>
            <a:off x="10342324" y="5331582"/>
            <a:ext cx="528751" cy="513609"/>
            <a:chOff x="6595471" y="3484651"/>
            <a:chExt cx="723797" cy="703077"/>
          </a:xfrm>
        </p:grpSpPr>
        <p:sp>
          <p:nvSpPr>
            <p:cNvPr id="37" name="Oval 90">
              <a:extLst>
                <a:ext uri="{FF2B5EF4-FFF2-40B4-BE49-F238E27FC236}">
                  <a16:creationId xmlns:a16="http://schemas.microsoft.com/office/drawing/2014/main" id="{5BEBF558-20DC-5C34-DE80-3A8B8372FAD2}"/>
                </a:ext>
              </a:extLst>
            </p:cNvPr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noFill/>
            <a:ln>
              <a:solidFill>
                <a:srgbClr val="50C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0FF2E26B-C79F-75DE-30B3-824642AC18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50C8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67">
            <a:extLst>
              <a:ext uri="{FF2B5EF4-FFF2-40B4-BE49-F238E27FC236}">
                <a16:creationId xmlns:a16="http://schemas.microsoft.com/office/drawing/2014/main" id="{0EC09AFA-6F49-7F32-6FC8-A306E87611E6}"/>
              </a:ext>
            </a:extLst>
          </p:cNvPr>
          <p:cNvGrpSpPr>
            <a:grpSpLocks noChangeAspect="1"/>
          </p:cNvGrpSpPr>
          <p:nvPr/>
        </p:nvGrpSpPr>
        <p:grpSpPr>
          <a:xfrm>
            <a:off x="10342324" y="3102716"/>
            <a:ext cx="528751" cy="513609"/>
            <a:chOff x="8049780" y="1468406"/>
            <a:chExt cx="723797" cy="703077"/>
          </a:xfrm>
        </p:grpSpPr>
        <p:sp>
          <p:nvSpPr>
            <p:cNvPr id="40" name="Oval 111">
              <a:extLst>
                <a:ext uri="{FF2B5EF4-FFF2-40B4-BE49-F238E27FC236}">
                  <a16:creationId xmlns:a16="http://schemas.microsoft.com/office/drawing/2014/main" id="{71B03713-354E-58B9-84D8-015698C8C79C}"/>
                </a:ext>
              </a:extLst>
            </p:cNvPr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41" name="Freeform 217">
              <a:extLst>
                <a:ext uri="{FF2B5EF4-FFF2-40B4-BE49-F238E27FC236}">
                  <a16:creationId xmlns:a16="http://schemas.microsoft.com/office/drawing/2014/main" id="{8D6D8A23-E070-C87D-2552-D7AF4E1FA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Group 75">
            <a:extLst>
              <a:ext uri="{FF2B5EF4-FFF2-40B4-BE49-F238E27FC236}">
                <a16:creationId xmlns:a16="http://schemas.microsoft.com/office/drawing/2014/main" id="{D342AD48-84DC-01B4-6386-048918CEC90E}"/>
              </a:ext>
            </a:extLst>
          </p:cNvPr>
          <p:cNvGrpSpPr>
            <a:grpSpLocks noChangeAspect="1"/>
          </p:cNvGrpSpPr>
          <p:nvPr/>
        </p:nvGrpSpPr>
        <p:grpSpPr>
          <a:xfrm>
            <a:off x="10342324" y="4588626"/>
            <a:ext cx="528751" cy="513609"/>
            <a:chOff x="8049780" y="2476530"/>
            <a:chExt cx="723797" cy="703077"/>
          </a:xfrm>
        </p:grpSpPr>
        <p:sp>
          <p:nvSpPr>
            <p:cNvPr id="46" name="Oval 117">
              <a:extLst>
                <a:ext uri="{FF2B5EF4-FFF2-40B4-BE49-F238E27FC236}">
                  <a16:creationId xmlns:a16="http://schemas.microsoft.com/office/drawing/2014/main" id="{E94822D7-3836-EF4B-7209-42BAA1251333}"/>
                </a:ext>
              </a:extLst>
            </p:cNvPr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rgbClr val="50C8F2"/>
            </a:solidFill>
            <a:ln w="338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47" name="Freeform 56">
              <a:extLst>
                <a:ext uri="{FF2B5EF4-FFF2-40B4-BE49-F238E27FC236}">
                  <a16:creationId xmlns:a16="http://schemas.microsoft.com/office/drawing/2014/main" id="{272D33E2-F5CA-2FA5-D6CA-BFA9CAD31C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E3245879-179F-918F-7B93-AD0F3E49EEE3}"/>
              </a:ext>
            </a:extLst>
          </p:cNvPr>
          <p:cNvSpPr txBox="1"/>
          <p:nvPr/>
        </p:nvSpPr>
        <p:spPr>
          <a:xfrm>
            <a:off x="7137814" y="3071300"/>
            <a:ext cx="314151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100" b="0" i="0" dirty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100" b="0" i="0" dirty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C2B3227-0DD0-F656-EED5-F6D8E1276B54}"/>
              </a:ext>
            </a:extLst>
          </p:cNvPr>
          <p:cNvSpPr txBox="1"/>
          <p:nvPr/>
        </p:nvSpPr>
        <p:spPr>
          <a:xfrm>
            <a:off x="7137814" y="3810528"/>
            <a:ext cx="314151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100" b="0" i="0" dirty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100" b="0" i="0" dirty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1A61F23-2342-0A0B-FA47-F705B79AB31E}"/>
              </a:ext>
            </a:extLst>
          </p:cNvPr>
          <p:cNvSpPr txBox="1"/>
          <p:nvPr/>
        </p:nvSpPr>
        <p:spPr>
          <a:xfrm>
            <a:off x="7137814" y="4549756"/>
            <a:ext cx="314151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100" b="0" i="0" dirty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100" b="0" i="0" dirty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B815A9A-3122-961F-B4A9-2A66C31E2EBD}"/>
              </a:ext>
            </a:extLst>
          </p:cNvPr>
          <p:cNvSpPr txBox="1"/>
          <p:nvPr/>
        </p:nvSpPr>
        <p:spPr>
          <a:xfrm>
            <a:off x="7137814" y="5288984"/>
            <a:ext cx="314151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100" b="0" i="0" dirty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100" b="0" i="0" dirty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C31F71FA-BB6C-611E-C76E-510EAC029D2E}"/>
              </a:ext>
            </a:extLst>
          </p:cNvPr>
          <p:cNvSpPr/>
          <p:nvPr/>
        </p:nvSpPr>
        <p:spPr>
          <a:xfrm>
            <a:off x="1875111" y="1712589"/>
            <a:ext cx="9108528" cy="1071937"/>
          </a:xfrm>
          <a:prstGeom prst="roundRect">
            <a:avLst/>
          </a:prstGeom>
          <a:solidFill>
            <a:srgbClr val="50C8F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6F4AB9D-4C65-9A75-27B2-2E3142B8CECD}"/>
              </a:ext>
            </a:extLst>
          </p:cNvPr>
          <p:cNvSpPr txBox="1"/>
          <p:nvPr/>
        </p:nvSpPr>
        <p:spPr>
          <a:xfrm>
            <a:off x="2536598" y="1865217"/>
            <a:ext cx="778555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25691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98DA667-DB90-4407-AB46-2FF1B7FD660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2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6707;"/>
</p:tagLst>
</file>

<file path=ppt/theme/theme1.xml><?xml version="1.0" encoding="utf-8"?>
<a:theme xmlns:a="http://schemas.openxmlformats.org/drawingml/2006/main" name="51PPT模板网，www.51pptmoban.com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0F59"/>
      </a:accent1>
      <a:accent2>
        <a:srgbClr val="FABC12"/>
      </a:accent2>
      <a:accent3>
        <a:srgbClr val="150F59"/>
      </a:accent3>
      <a:accent4>
        <a:srgbClr val="FABC12"/>
      </a:accent4>
      <a:accent5>
        <a:srgbClr val="150F59"/>
      </a:accent5>
      <a:accent6>
        <a:srgbClr val="FABC12"/>
      </a:accent6>
      <a:hlink>
        <a:srgbClr val="150F59"/>
      </a:hlink>
      <a:folHlink>
        <a:srgbClr val="FABC12"/>
      </a:folHlink>
    </a:clrScheme>
    <a:fontScheme name="wbiew2lt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0C8F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2304</Words>
  <Application>Microsoft Office PowerPoint</Application>
  <PresentationFormat>自定义</PresentationFormat>
  <Paragraphs>272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Aa厚底黑</vt:lpstr>
      <vt:lpstr>HarmonyOS Sans SC Light</vt:lpstr>
      <vt:lpstr>阿里巴巴普惠体 2.0 55 Regular</vt:lpstr>
      <vt:lpstr>阿里巴巴普惠体 2.0 65 Medium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插画流体几何风总结汇报商务ppt模板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4</cp:revision>
  <dcterms:created xsi:type="dcterms:W3CDTF">2016-10-17T14:00:15Z</dcterms:created>
  <dcterms:modified xsi:type="dcterms:W3CDTF">2023-04-18T13:35:36Z</dcterms:modified>
</cp:coreProperties>
</file>