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88" r:id="rId2"/>
    <p:sldId id="289" r:id="rId3"/>
    <p:sldId id="290" r:id="rId4"/>
    <p:sldId id="292" r:id="rId5"/>
    <p:sldId id="291" r:id="rId6"/>
    <p:sldId id="295" r:id="rId7"/>
    <p:sldId id="293" r:id="rId8"/>
    <p:sldId id="297" r:id="rId9"/>
    <p:sldId id="298" r:id="rId10"/>
    <p:sldId id="299" r:id="rId11"/>
    <p:sldId id="296" r:id="rId12"/>
    <p:sldId id="300" r:id="rId13"/>
    <p:sldId id="301" r:id="rId14"/>
    <p:sldId id="304" r:id="rId15"/>
    <p:sldId id="302" r:id="rId16"/>
    <p:sldId id="305" r:id="rId17"/>
    <p:sldId id="306" r:id="rId18"/>
    <p:sldId id="309" r:id="rId19"/>
    <p:sldId id="307" r:id="rId20"/>
    <p:sldId id="310" r:id="rId21"/>
    <p:sldId id="311" r:id="rId22"/>
    <p:sldId id="314" r:id="rId23"/>
    <p:sldId id="312" r:id="rId24"/>
    <p:sldId id="315" r:id="rId25"/>
    <p:sldId id="316" r:id="rId26"/>
    <p:sldId id="318" r:id="rId27"/>
    <p:sldId id="327" r:id="rId28"/>
    <p:sldId id="319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694A"/>
    <a:srgbClr val="2F4531"/>
    <a:srgbClr val="B8C7B9"/>
    <a:srgbClr val="A0B2A2"/>
    <a:srgbClr val="769078"/>
    <a:srgbClr val="DCE7DD"/>
    <a:srgbClr val="C8D4C9"/>
    <a:srgbClr val="A6B7A7"/>
    <a:srgbClr val="849B86"/>
    <a:srgbClr val="F0F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609" autoAdjust="0"/>
  </p:normalViewPr>
  <p:slideViewPr>
    <p:cSldViewPr>
      <p:cViewPr>
        <p:scale>
          <a:sx n="75" d="100"/>
          <a:sy n="75" d="100"/>
        </p:scale>
        <p:origin x="648" y="906"/>
      </p:cViewPr>
      <p:guideLst>
        <p:guide orient="horz" pos="1620"/>
        <p:guide pos="288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47694A">
                  <a:alpha val="64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1-E546-4B54-B03C-23B60D57E401}"/>
              </c:ext>
            </c:extLst>
          </c:dPt>
          <c:dPt>
            <c:idx val="1"/>
            <c:bubble3D val="0"/>
            <c:spPr>
              <a:solidFill>
                <a:srgbClr val="47694A">
                  <a:alpha val="44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E546-4B54-B03C-23B60D57E401}"/>
              </c:ext>
            </c:extLst>
          </c:dPt>
          <c:dPt>
            <c:idx val="2"/>
            <c:bubble3D val="0"/>
            <c:spPr>
              <a:solidFill>
                <a:srgbClr val="47694A">
                  <a:alpha val="23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5-E546-4B54-B03C-23B60D57E401}"/>
              </c:ext>
            </c:extLst>
          </c:dPt>
          <c:dPt>
            <c:idx val="3"/>
            <c:bubble3D val="0"/>
            <c:spPr>
              <a:solidFill>
                <a:srgbClr val="47694A"/>
              </a:solidFill>
            </c:spPr>
            <c:extLst>
              <c:ext xmlns:c16="http://schemas.microsoft.com/office/drawing/2014/chart" uri="{C3380CC4-5D6E-409C-BE32-E72D297353CC}">
                <c16:uniqueId val="{00000007-E546-4B54-B03C-23B60D57E40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46-4B54-B03C-23B60D57E4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56">
          <a:noFill/>
        </a:ln>
      </c:spPr>
    </c:plotArea>
    <c:plotVisOnly val="1"/>
    <c:dispBlanksAs val="gap"/>
    <c:showDLblsOverMax val="0"/>
  </c:chart>
  <c:txPr>
    <a:bodyPr/>
    <a:lstStyle/>
    <a:p>
      <a:pPr>
        <a:defRPr sz="1797" b="0" i="0" u="none" strike="noStrike" baseline="0">
          <a:solidFill>
            <a:srgbClr val="000000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6F13E-A686-4B48-8A82-77543261645D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5029C-92B2-4AF5-A6B8-FD205E6D92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45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3875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22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769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27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365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320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465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469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382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4125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441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91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320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99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4550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433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5899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41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230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61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001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896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351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484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6582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F5029C-92B2-4AF5-A6B8-FD205E6D92B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137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436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53B6BC82-A496-DB34-2E1B-B5C60AD9C732}"/>
              </a:ext>
            </a:extLst>
          </p:cNvPr>
          <p:cNvSpPr/>
          <p:nvPr userDrawn="1"/>
        </p:nvSpPr>
        <p:spPr>
          <a:xfrm>
            <a:off x="2487949" y="162170"/>
            <a:ext cx="327936" cy="216711"/>
          </a:xfrm>
          <a:custGeom>
            <a:avLst/>
            <a:gdLst>
              <a:gd name="connsiteX0" fmla="*/ 300037 w 633412"/>
              <a:gd name="connsiteY0" fmla="*/ 0 h 204788"/>
              <a:gd name="connsiteX1" fmla="*/ 0 w 633412"/>
              <a:gd name="connsiteY1" fmla="*/ 204788 h 204788"/>
              <a:gd name="connsiteX2" fmla="*/ 633412 w 633412"/>
              <a:gd name="connsiteY2" fmla="*/ 204788 h 204788"/>
              <a:gd name="connsiteX3" fmla="*/ 300037 w 633412"/>
              <a:gd name="connsiteY3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412" h="204788">
                <a:moveTo>
                  <a:pt x="300037" y="0"/>
                </a:moveTo>
                <a:lnTo>
                  <a:pt x="0" y="204788"/>
                </a:lnTo>
                <a:lnTo>
                  <a:pt x="633412" y="204788"/>
                </a:lnTo>
                <a:lnTo>
                  <a:pt x="300037" y="0"/>
                </a:lnTo>
                <a:close/>
              </a:path>
            </a:pathLst>
          </a:cu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8294289-FBE6-9C4F-0359-6E971C19D04D}"/>
              </a:ext>
            </a:extLst>
          </p:cNvPr>
          <p:cNvSpPr/>
          <p:nvPr userDrawn="1"/>
        </p:nvSpPr>
        <p:spPr>
          <a:xfrm flipH="1">
            <a:off x="6328115" y="162170"/>
            <a:ext cx="327936" cy="216711"/>
          </a:xfrm>
          <a:custGeom>
            <a:avLst/>
            <a:gdLst>
              <a:gd name="connsiteX0" fmla="*/ 300037 w 633412"/>
              <a:gd name="connsiteY0" fmla="*/ 0 h 204788"/>
              <a:gd name="connsiteX1" fmla="*/ 0 w 633412"/>
              <a:gd name="connsiteY1" fmla="*/ 204788 h 204788"/>
              <a:gd name="connsiteX2" fmla="*/ 633412 w 633412"/>
              <a:gd name="connsiteY2" fmla="*/ 204788 h 204788"/>
              <a:gd name="connsiteX3" fmla="*/ 300037 w 633412"/>
              <a:gd name="connsiteY3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412" h="204788">
                <a:moveTo>
                  <a:pt x="300037" y="0"/>
                </a:moveTo>
                <a:lnTo>
                  <a:pt x="0" y="204788"/>
                </a:lnTo>
                <a:lnTo>
                  <a:pt x="633412" y="204788"/>
                </a:lnTo>
                <a:lnTo>
                  <a:pt x="300037" y="0"/>
                </a:lnTo>
                <a:close/>
              </a:path>
            </a:pathLst>
          </a:cu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折角 8">
            <a:extLst>
              <a:ext uri="{FF2B5EF4-FFF2-40B4-BE49-F238E27FC236}">
                <a16:creationId xmlns:a16="http://schemas.microsoft.com/office/drawing/2014/main" id="{606F4D57-440B-4A6A-7966-7F1CE0F38900}"/>
              </a:ext>
            </a:extLst>
          </p:cNvPr>
          <p:cNvSpPr/>
          <p:nvPr userDrawn="1"/>
        </p:nvSpPr>
        <p:spPr>
          <a:xfrm>
            <a:off x="251520" y="339502"/>
            <a:ext cx="8640960" cy="4587321"/>
          </a:xfrm>
          <a:prstGeom prst="foldedCorner">
            <a:avLst>
              <a:gd name="adj" fmla="val 12101"/>
            </a:avLst>
          </a:prstGeom>
          <a:solidFill>
            <a:srgbClr val="F0F4F0"/>
          </a:solidFill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9">
            <a:extLst>
              <a:ext uri="{FF2B5EF4-FFF2-40B4-BE49-F238E27FC236}">
                <a16:creationId xmlns:a16="http://schemas.microsoft.com/office/drawing/2014/main" id="{9843C8E8-1709-ACE0-A972-424D1526BB57}"/>
              </a:ext>
            </a:extLst>
          </p:cNvPr>
          <p:cNvSpPr/>
          <p:nvPr userDrawn="1"/>
        </p:nvSpPr>
        <p:spPr>
          <a:xfrm rot="10800000">
            <a:off x="2642262" y="160535"/>
            <a:ext cx="3859473" cy="436692"/>
          </a:xfrm>
          <a:prstGeom prst="trapezoid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9713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3672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8105B58-97B5-AEF1-E0C2-E89D92EA7EA4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ECB2280-944A-4B9C-B68F-CAE97E495F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959493" cy="51435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DFDB056E-BC1A-BC5C-A403-C888C30B5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611"/>
            <a:stretch>
              <a:fillRect/>
            </a:stretch>
          </p:blipFill>
          <p:spPr>
            <a:xfrm>
              <a:off x="6959493" y="0"/>
              <a:ext cx="2184507" cy="5143500"/>
            </a:xfrm>
            <a:custGeom>
              <a:avLst/>
              <a:gdLst>
                <a:gd name="connsiteX0" fmla="*/ 0 w 2184507"/>
                <a:gd name="connsiteY0" fmla="*/ 0 h 5143500"/>
                <a:gd name="connsiteX1" fmla="*/ 2184507 w 2184507"/>
                <a:gd name="connsiteY1" fmla="*/ 0 h 5143500"/>
                <a:gd name="connsiteX2" fmla="*/ 2184507 w 2184507"/>
                <a:gd name="connsiteY2" fmla="*/ 5143500 h 5143500"/>
                <a:gd name="connsiteX3" fmla="*/ 0 w 2184507"/>
                <a:gd name="connsiteY3" fmla="*/ 514350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4507" h="5143500">
                  <a:moveTo>
                    <a:pt x="0" y="0"/>
                  </a:moveTo>
                  <a:lnTo>
                    <a:pt x="2184507" y="0"/>
                  </a:lnTo>
                  <a:lnTo>
                    <a:pt x="2184507" y="5143500"/>
                  </a:lnTo>
                  <a:lnTo>
                    <a:pt x="0" y="5143500"/>
                  </a:lnTo>
                  <a:close/>
                </a:path>
              </a:pathLst>
            </a:custGeom>
          </p:spPr>
        </p:pic>
      </p:grp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D1E31-880C-4E28-A67C-B893089778A4}" type="datetimeFigureOut">
              <a:rPr lang="zh-CN" altLang="en-US" smtClean="0"/>
              <a:t>2023/4/19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矩形: 折角 2149">
            <a:extLst>
              <a:ext uri="{FF2B5EF4-FFF2-40B4-BE49-F238E27FC236}">
                <a16:creationId xmlns:a16="http://schemas.microsoft.com/office/drawing/2014/main" id="{AC45574E-DD6A-F9AB-5E11-FF56ABF6D69A}"/>
              </a:ext>
            </a:extLst>
          </p:cNvPr>
          <p:cNvSpPr/>
          <p:nvPr/>
        </p:nvSpPr>
        <p:spPr>
          <a:xfrm>
            <a:off x="800694" y="1173305"/>
            <a:ext cx="7351934" cy="1398445"/>
          </a:xfrm>
          <a:prstGeom prst="foldedCorner">
            <a:avLst>
              <a:gd name="adj" fmla="val 26203"/>
            </a:avLst>
          </a:prstGeom>
          <a:noFill/>
          <a:ln w="1270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3" name="矩形: 折角 21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7F428C2-DB08-1777-95BD-9F10FFA81B3A}"/>
              </a:ext>
            </a:extLst>
          </p:cNvPr>
          <p:cNvSpPr/>
          <p:nvPr/>
        </p:nvSpPr>
        <p:spPr>
          <a:xfrm>
            <a:off x="896033" y="1275521"/>
            <a:ext cx="7351934" cy="1398445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0867D8EF-3789-BEC5-66A4-79F293A56F7E}"/>
              </a:ext>
            </a:extLst>
          </p:cNvPr>
          <p:cNvSpPr txBox="1"/>
          <p:nvPr/>
        </p:nvSpPr>
        <p:spPr>
          <a:xfrm>
            <a:off x="1401901" y="1355986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7694A"/>
                </a:solidFill>
                <a:latin typeface="Ma Shan Zheng" panose="00000500000000000000" pitchFamily="2" charset="0"/>
                <a:ea typeface="Ma Shan Zheng" panose="00000500000000000000" pitchFamily="2" charset="0"/>
                <a:cs typeface="+mn-ea"/>
                <a:sym typeface="+mn-lt"/>
              </a:rPr>
              <a:t>毕业论文答辩模板</a:t>
            </a:r>
          </a:p>
        </p:txBody>
      </p:sp>
      <p:grpSp>
        <p:nvGrpSpPr>
          <p:cNvPr id="2132" name="组合 2131">
            <a:extLst>
              <a:ext uri="{FF2B5EF4-FFF2-40B4-BE49-F238E27FC236}">
                <a16:creationId xmlns:a16="http://schemas.microsoft.com/office/drawing/2014/main" id="{8D54F5E9-D27E-DB61-3E9C-8A1178780E0D}"/>
              </a:ext>
            </a:extLst>
          </p:cNvPr>
          <p:cNvGrpSpPr/>
          <p:nvPr/>
        </p:nvGrpSpPr>
        <p:grpSpPr>
          <a:xfrm>
            <a:off x="3137369" y="3183127"/>
            <a:ext cx="2869261" cy="338554"/>
            <a:chOff x="3046904" y="3415375"/>
            <a:chExt cx="2869261" cy="338554"/>
          </a:xfrm>
        </p:grpSpPr>
        <p:sp>
          <p:nvSpPr>
            <p:cNvPr id="4" name="TextBox 10">
              <a:extLst>
                <a:ext uri="{FF2B5EF4-FFF2-40B4-BE49-F238E27FC236}">
                  <a16:creationId xmlns:a16="http://schemas.microsoft.com/office/drawing/2014/main" id="{07CF1851-1BC7-59F3-B7FD-98A09B761468}"/>
                </a:ext>
              </a:extLst>
            </p:cNvPr>
            <p:cNvSpPr txBox="1"/>
            <p:nvPr/>
          </p:nvSpPr>
          <p:spPr>
            <a:xfrm>
              <a:off x="3046904" y="3415375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XX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学院</a:t>
              </a:r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XXXX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系</a:t>
              </a:r>
            </a:p>
          </p:txBody>
        </p:sp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6928E85D-552E-CCD4-AD80-0C270C2CC545}"/>
                </a:ext>
              </a:extLst>
            </p:cNvPr>
            <p:cNvSpPr txBox="1"/>
            <p:nvPr/>
          </p:nvSpPr>
          <p:spPr>
            <a:xfrm>
              <a:off x="4720004" y="3415375"/>
              <a:ext cx="11961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2019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级</a:t>
              </a:r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8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班</a:t>
              </a:r>
            </a:p>
          </p:txBody>
        </p:sp>
      </p:grpSp>
      <p:sp>
        <p:nvSpPr>
          <p:cNvPr id="2134" name="文本框 2133">
            <a:extLst>
              <a:ext uri="{FF2B5EF4-FFF2-40B4-BE49-F238E27FC236}">
                <a16:creationId xmlns:a16="http://schemas.microsoft.com/office/drawing/2014/main" id="{625E79B7-563F-A741-2C80-EBC4799A50AF}"/>
              </a:ext>
            </a:extLst>
          </p:cNvPr>
          <p:cNvSpPr txBox="1"/>
          <p:nvPr/>
        </p:nvSpPr>
        <p:spPr>
          <a:xfrm>
            <a:off x="3932016" y="612643"/>
            <a:ext cx="1279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47694A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400" dirty="0">
              <a:solidFill>
                <a:srgbClr val="47694A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2149" name="组合 2148">
            <a:extLst>
              <a:ext uri="{FF2B5EF4-FFF2-40B4-BE49-F238E27FC236}">
                <a16:creationId xmlns:a16="http://schemas.microsoft.com/office/drawing/2014/main" id="{6F329C9D-3EAA-8E35-41C7-D5091CB91322}"/>
              </a:ext>
            </a:extLst>
          </p:cNvPr>
          <p:cNvGrpSpPr/>
          <p:nvPr/>
        </p:nvGrpSpPr>
        <p:grpSpPr>
          <a:xfrm>
            <a:off x="3010611" y="3870703"/>
            <a:ext cx="3574960" cy="281309"/>
            <a:chOff x="3010611" y="3870703"/>
            <a:chExt cx="3574960" cy="281309"/>
          </a:xfrm>
        </p:grpSpPr>
        <p:grpSp>
          <p:nvGrpSpPr>
            <p:cNvPr id="2146" name="组合 2145">
              <a:extLst>
                <a:ext uri="{FF2B5EF4-FFF2-40B4-BE49-F238E27FC236}">
                  <a16:creationId xmlns:a16="http://schemas.microsoft.com/office/drawing/2014/main" id="{BE32ABE8-D688-FC22-69CE-C2CD077B3932}"/>
                </a:ext>
              </a:extLst>
            </p:cNvPr>
            <p:cNvGrpSpPr/>
            <p:nvPr/>
          </p:nvGrpSpPr>
          <p:grpSpPr>
            <a:xfrm>
              <a:off x="4990832" y="3875013"/>
              <a:ext cx="1594739" cy="276999"/>
              <a:chOff x="5189255" y="3875013"/>
              <a:chExt cx="1594739" cy="276999"/>
            </a:xfrm>
          </p:grpSpPr>
          <p:sp>
            <p:nvSpPr>
              <p:cNvPr id="2141" name="文本框 2140">
                <a:extLst>
                  <a:ext uri="{FF2B5EF4-FFF2-40B4-BE49-F238E27FC236}">
                    <a16:creationId xmlns:a16="http://schemas.microsoft.com/office/drawing/2014/main" id="{9F654C99-3849-8534-A5FE-4ABBCB40B7FC}"/>
                  </a:ext>
                </a:extLst>
              </p:cNvPr>
              <p:cNvSpPr txBox="1"/>
              <p:nvPr/>
            </p:nvSpPr>
            <p:spPr>
              <a:xfrm>
                <a:off x="5423194" y="3875013"/>
                <a:ext cx="136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dirty="0">
                  <a:solidFill>
                    <a:srgbClr val="47694A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138" name="iconfont-10471-5111261">
                <a:extLst>
                  <a:ext uri="{FF2B5EF4-FFF2-40B4-BE49-F238E27FC236}">
                    <a16:creationId xmlns:a16="http://schemas.microsoft.com/office/drawing/2014/main" id="{23296CAC-C2E5-1248-15D6-374F43743133}"/>
                  </a:ext>
                </a:extLst>
              </p:cNvPr>
              <p:cNvSpPr/>
              <p:nvPr/>
            </p:nvSpPr>
            <p:spPr>
              <a:xfrm>
                <a:off x="5189255" y="3889917"/>
                <a:ext cx="233560" cy="233560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48" name="组合 2147">
              <a:extLst>
                <a:ext uri="{FF2B5EF4-FFF2-40B4-BE49-F238E27FC236}">
                  <a16:creationId xmlns:a16="http://schemas.microsoft.com/office/drawing/2014/main" id="{2A7BDE94-5E4B-CDB8-CE48-720832703135}"/>
                </a:ext>
              </a:extLst>
            </p:cNvPr>
            <p:cNvGrpSpPr/>
            <p:nvPr/>
          </p:nvGrpSpPr>
          <p:grpSpPr>
            <a:xfrm>
              <a:off x="3010611" y="3870703"/>
              <a:ext cx="1904020" cy="276999"/>
              <a:chOff x="2978466" y="3870703"/>
              <a:chExt cx="1904020" cy="276999"/>
            </a:xfrm>
          </p:grpSpPr>
          <p:sp>
            <p:nvSpPr>
              <p:cNvPr id="2140" name="文本框 2139">
                <a:extLst>
                  <a:ext uri="{FF2B5EF4-FFF2-40B4-BE49-F238E27FC236}">
                    <a16:creationId xmlns:a16="http://schemas.microsoft.com/office/drawing/2014/main" id="{D72E80F5-A351-EE23-7701-F29E7F59A39B}"/>
                  </a:ext>
                </a:extLst>
              </p:cNvPr>
              <p:cNvSpPr txBox="1"/>
              <p:nvPr/>
            </p:nvSpPr>
            <p:spPr>
              <a:xfrm>
                <a:off x="3134975" y="3870703"/>
                <a:ext cx="1747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139" name="graduate_57239">
                <a:extLst>
                  <a:ext uri="{FF2B5EF4-FFF2-40B4-BE49-F238E27FC236}">
                    <a16:creationId xmlns:a16="http://schemas.microsoft.com/office/drawing/2014/main" id="{53324A98-74C2-EB74-C5DE-48724E4389B2}"/>
                  </a:ext>
                </a:extLst>
              </p:cNvPr>
              <p:cNvSpPr/>
              <p:nvPr/>
            </p:nvSpPr>
            <p:spPr>
              <a:xfrm>
                <a:off x="2978466" y="3885088"/>
                <a:ext cx="163840" cy="238388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144" name="直接连接符 2143">
            <a:extLst>
              <a:ext uri="{FF2B5EF4-FFF2-40B4-BE49-F238E27FC236}">
                <a16:creationId xmlns:a16="http://schemas.microsoft.com/office/drawing/2014/main" id="{3E128749-F38C-225B-9DF9-BB0A15F6522E}"/>
              </a:ext>
            </a:extLst>
          </p:cNvPr>
          <p:cNvCxnSpPr/>
          <p:nvPr/>
        </p:nvCxnSpPr>
        <p:spPr>
          <a:xfrm>
            <a:off x="2267744" y="3603928"/>
            <a:ext cx="4417834" cy="0"/>
          </a:xfrm>
          <a:prstGeom prst="line">
            <a:avLst/>
          </a:prstGeom>
          <a:ln>
            <a:solidFill>
              <a:srgbClr val="47694A"/>
            </a:solidFill>
            <a:prstDash val="dash"/>
            <a:headEnd type="stealt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42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76069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03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2844754" y="2297940"/>
              <a:ext cx="3358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关键技术与实践难点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7694A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7694A"/>
                </a:solidFill>
              </a:rPr>
              <a:t>... ...</a:t>
            </a:r>
            <a:r>
              <a:rPr lang="zh-CN" altLang="en-US" sz="1100" dirty="0">
                <a:solidFill>
                  <a:srgbClr val="47694A"/>
                </a:solidFill>
              </a:rPr>
              <a:t> </a:t>
            </a:r>
            <a:r>
              <a:rPr lang="en-US" altLang="zh-CN" sz="1100" dirty="0">
                <a:solidFill>
                  <a:srgbClr val="47694A"/>
                </a:solidFill>
              </a:rPr>
              <a:t>51PPT</a:t>
            </a:r>
            <a:r>
              <a:rPr lang="zh-CN" altLang="en-US" sz="1100" dirty="0">
                <a:solidFill>
                  <a:srgbClr val="47694A"/>
                </a:solidFill>
              </a:rPr>
              <a:t>模板网，幻灯片演 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7694A"/>
                </a:solidFill>
              </a:rPr>
              <a:t>51PPT</a:t>
            </a:r>
            <a:r>
              <a:rPr lang="zh-CN" altLang="en-US" sz="1100" dirty="0">
                <a:solidFill>
                  <a:srgbClr val="47694A"/>
                </a:solidFill>
              </a:rPr>
              <a:t>模板网 唯一访问网址：</a:t>
            </a:r>
            <a:r>
              <a:rPr lang="en-US" altLang="zh-CN" sz="1100" dirty="0">
                <a:solidFill>
                  <a:srgbClr val="47694A"/>
                </a:solidFill>
              </a:rPr>
              <a:t>www.51pptmoban .com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90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</a:t>
            </a:r>
            <a:r>
              <a:rPr lang="zh-CN" altLang="en-US">
                <a:sym typeface="+mn-lt"/>
              </a:rPr>
              <a:t>实践难点</a:t>
            </a:r>
            <a:endParaRPr lang="ko-KR" altLang="en-US" dirty="0">
              <a:sym typeface="+mn-lt"/>
            </a:endParaRPr>
          </a:p>
        </p:txBody>
      </p:sp>
      <p:sp>
        <p:nvSpPr>
          <p:cNvPr id="3" name="Oval 87">
            <a:extLst>
              <a:ext uri="{FF2B5EF4-FFF2-40B4-BE49-F238E27FC236}">
                <a16:creationId xmlns:a16="http://schemas.microsoft.com/office/drawing/2014/main" id="{6524C840-6A76-7697-2678-B5D8F7DF43A7}"/>
              </a:ext>
            </a:extLst>
          </p:cNvPr>
          <p:cNvSpPr/>
          <p:nvPr/>
        </p:nvSpPr>
        <p:spPr>
          <a:xfrm>
            <a:off x="3764057" y="1923678"/>
            <a:ext cx="1553968" cy="1554956"/>
          </a:xfrm>
          <a:prstGeom prst="ellipse">
            <a:avLst/>
          </a:prstGeom>
          <a:solidFill>
            <a:srgbClr val="2F4531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  <a:cs typeface="+mn-ea"/>
              <a:sym typeface="+mn-lt"/>
            </a:endParaRPr>
          </a:p>
        </p:txBody>
      </p:sp>
      <p:sp>
        <p:nvSpPr>
          <p:cNvPr id="4" name="Oval 88">
            <a:extLst>
              <a:ext uri="{FF2B5EF4-FFF2-40B4-BE49-F238E27FC236}">
                <a16:creationId xmlns:a16="http://schemas.microsoft.com/office/drawing/2014/main" id="{89AD406E-09DF-A887-5829-5AB2866591A6}"/>
              </a:ext>
            </a:extLst>
          </p:cNvPr>
          <p:cNvSpPr/>
          <p:nvPr/>
        </p:nvSpPr>
        <p:spPr>
          <a:xfrm>
            <a:off x="2848347" y="2173709"/>
            <a:ext cx="1056222" cy="1056084"/>
          </a:xfrm>
          <a:prstGeom prst="ellipse">
            <a:avLst/>
          </a:prstGeom>
          <a:solidFill>
            <a:srgbClr val="47694A">
              <a:alpha val="80000"/>
            </a:srgb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  <a:cs typeface="+mn-ea"/>
              <a:sym typeface="+mn-lt"/>
            </a:endParaRPr>
          </a:p>
        </p:txBody>
      </p:sp>
      <p:sp>
        <p:nvSpPr>
          <p:cNvPr id="5" name="Oval 89">
            <a:extLst>
              <a:ext uri="{FF2B5EF4-FFF2-40B4-BE49-F238E27FC236}">
                <a16:creationId xmlns:a16="http://schemas.microsoft.com/office/drawing/2014/main" id="{6F4D7D86-B8CF-8BC7-3FA1-F2D2C7CAB6C5}"/>
              </a:ext>
            </a:extLst>
          </p:cNvPr>
          <p:cNvSpPr/>
          <p:nvPr/>
        </p:nvSpPr>
        <p:spPr>
          <a:xfrm>
            <a:off x="5176322" y="2173709"/>
            <a:ext cx="1057413" cy="1056084"/>
          </a:xfrm>
          <a:prstGeom prst="ellipse">
            <a:avLst/>
          </a:prstGeom>
          <a:solidFill>
            <a:srgbClr val="47694A">
              <a:alpha val="80000"/>
            </a:srgb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  <a:cs typeface="+mn-ea"/>
              <a:sym typeface="+mn-lt"/>
            </a:endParaRPr>
          </a:p>
        </p:txBody>
      </p:sp>
      <p:sp>
        <p:nvSpPr>
          <p:cNvPr id="6" name="Oval 90">
            <a:extLst>
              <a:ext uri="{FF2B5EF4-FFF2-40B4-BE49-F238E27FC236}">
                <a16:creationId xmlns:a16="http://schemas.microsoft.com/office/drawing/2014/main" id="{A4D882E0-1805-ED87-EC21-A18113127516}"/>
              </a:ext>
            </a:extLst>
          </p:cNvPr>
          <p:cNvSpPr/>
          <p:nvPr/>
        </p:nvSpPr>
        <p:spPr>
          <a:xfrm rot="16200000">
            <a:off x="4012999" y="3336881"/>
            <a:ext cx="1056085" cy="1056222"/>
          </a:xfrm>
          <a:prstGeom prst="ellipse">
            <a:avLst/>
          </a:prstGeom>
          <a:solidFill>
            <a:srgbClr val="47694A">
              <a:alpha val="80000"/>
            </a:srgb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  <a:cs typeface="+mn-ea"/>
              <a:sym typeface="+mn-lt"/>
            </a:endParaRPr>
          </a:p>
        </p:txBody>
      </p:sp>
      <p:sp>
        <p:nvSpPr>
          <p:cNvPr id="7" name="Oval 92">
            <a:extLst>
              <a:ext uri="{FF2B5EF4-FFF2-40B4-BE49-F238E27FC236}">
                <a16:creationId xmlns:a16="http://schemas.microsoft.com/office/drawing/2014/main" id="{BAAD23AF-5B42-523E-ABFA-0760B214B737}"/>
              </a:ext>
            </a:extLst>
          </p:cNvPr>
          <p:cNvSpPr/>
          <p:nvPr/>
        </p:nvSpPr>
        <p:spPr>
          <a:xfrm rot="16200000">
            <a:off x="4012999" y="1009208"/>
            <a:ext cx="1056084" cy="1056222"/>
          </a:xfrm>
          <a:prstGeom prst="ellipse">
            <a:avLst/>
          </a:prstGeom>
          <a:solidFill>
            <a:srgbClr val="47694A">
              <a:alpha val="80000"/>
            </a:srgb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  <a:cs typeface="+mn-ea"/>
              <a:sym typeface="+mn-lt"/>
            </a:endParaRPr>
          </a:p>
        </p:txBody>
      </p:sp>
      <p:grpSp>
        <p:nvGrpSpPr>
          <p:cNvPr id="12" name="Group 105">
            <a:extLst>
              <a:ext uri="{FF2B5EF4-FFF2-40B4-BE49-F238E27FC236}">
                <a16:creationId xmlns:a16="http://schemas.microsoft.com/office/drawing/2014/main" id="{BBFBA252-5438-3FBA-1AAB-DF0D47B61706}"/>
              </a:ext>
            </a:extLst>
          </p:cNvPr>
          <p:cNvGrpSpPr/>
          <p:nvPr/>
        </p:nvGrpSpPr>
        <p:grpSpPr>
          <a:xfrm>
            <a:off x="4372457" y="3630717"/>
            <a:ext cx="329807" cy="397867"/>
            <a:chOff x="134906" y="3220464"/>
            <a:chExt cx="730251" cy="881063"/>
          </a:xfrm>
          <a:noFill/>
        </p:grpSpPr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426622E8-0C60-2002-097A-FD4EEE3AA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14" name="Freeform 35">
              <a:extLst>
                <a:ext uri="{FF2B5EF4-FFF2-40B4-BE49-F238E27FC236}">
                  <a16:creationId xmlns:a16="http://schemas.microsoft.com/office/drawing/2014/main" id="{163358A5-9B1D-B120-DA87-F8BFAC29F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15" name="Line 36">
              <a:extLst>
                <a:ext uri="{FF2B5EF4-FFF2-40B4-BE49-F238E27FC236}">
                  <a16:creationId xmlns:a16="http://schemas.microsoft.com/office/drawing/2014/main" id="{F1B32358-7724-4F86-C033-632F893903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16" name="Line 37">
              <a:extLst>
                <a:ext uri="{FF2B5EF4-FFF2-40B4-BE49-F238E27FC236}">
                  <a16:creationId xmlns:a16="http://schemas.microsoft.com/office/drawing/2014/main" id="{22A3268F-CBEF-CD1E-1DC2-8A7D99E56D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17" name="Line 38">
              <a:extLst>
                <a:ext uri="{FF2B5EF4-FFF2-40B4-BE49-F238E27FC236}">
                  <a16:creationId xmlns:a16="http://schemas.microsoft.com/office/drawing/2014/main" id="{BD22B892-65B5-1F02-D648-B2FCE4F7F7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18" name="Oval 39">
              <a:extLst>
                <a:ext uri="{FF2B5EF4-FFF2-40B4-BE49-F238E27FC236}">
                  <a16:creationId xmlns:a16="http://schemas.microsoft.com/office/drawing/2014/main" id="{FFB48A86-DE48-5F6F-F9AB-A31AEE957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</p:grpSp>
      <p:grpSp>
        <p:nvGrpSpPr>
          <p:cNvPr id="19" name="Group 112">
            <a:extLst>
              <a:ext uri="{FF2B5EF4-FFF2-40B4-BE49-F238E27FC236}">
                <a16:creationId xmlns:a16="http://schemas.microsoft.com/office/drawing/2014/main" id="{F22E8BBB-BE86-0B98-6813-1071D8895263}"/>
              </a:ext>
            </a:extLst>
          </p:cNvPr>
          <p:cNvGrpSpPr>
            <a:grpSpLocks/>
          </p:cNvGrpSpPr>
          <p:nvPr/>
        </p:nvGrpSpPr>
        <p:grpSpPr bwMode="auto">
          <a:xfrm>
            <a:off x="3191292" y="2535659"/>
            <a:ext cx="364379" cy="363140"/>
            <a:chOff x="6264275" y="814388"/>
            <a:chExt cx="881063" cy="881063"/>
          </a:xfrm>
        </p:grpSpPr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id="{89E776FB-67F2-D233-D6E4-1BBC2BD7D1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275" y="904876"/>
              <a:ext cx="365125" cy="790575"/>
            </a:xfrm>
            <a:custGeom>
              <a:avLst/>
              <a:gdLst>
                <a:gd name="T0" fmla="*/ 365125 w 96"/>
                <a:gd name="T1" fmla="*/ 790575 h 208"/>
                <a:gd name="T2" fmla="*/ 79871 w 96"/>
                <a:gd name="T3" fmla="*/ 790575 h 208"/>
                <a:gd name="T4" fmla="*/ 0 w 96"/>
                <a:gd name="T5" fmla="*/ 714558 h 208"/>
                <a:gd name="T6" fmla="*/ 0 w 96"/>
                <a:gd name="T7" fmla="*/ 0 h 2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208">
                  <a:moveTo>
                    <a:pt x="96" y="208"/>
                  </a:moveTo>
                  <a:cubicBezTo>
                    <a:pt x="21" y="208"/>
                    <a:pt x="21" y="208"/>
                    <a:pt x="21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ine 26">
              <a:extLst>
                <a:ext uri="{FF2B5EF4-FFF2-40B4-BE49-F238E27FC236}">
                  <a16:creationId xmlns:a16="http://schemas.microsoft.com/office/drawing/2014/main" id="{291136A0-8C3A-5FD6-73E4-5877DEE347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4763" y="904876"/>
              <a:ext cx="6080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id="{47318F43-8B79-84C2-7FC4-F0394B810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275" y="814388"/>
              <a:ext cx="728663" cy="303213"/>
            </a:xfrm>
            <a:custGeom>
              <a:avLst/>
              <a:gdLst>
                <a:gd name="T0" fmla="*/ 728663 w 192"/>
                <a:gd name="T1" fmla="*/ 0 h 80"/>
                <a:gd name="T2" fmla="*/ 91083 w 192"/>
                <a:gd name="T3" fmla="*/ 0 h 80"/>
                <a:gd name="T4" fmla="*/ 0 w 192"/>
                <a:gd name="T5" fmla="*/ 90964 h 80"/>
                <a:gd name="T6" fmla="*/ 91083 w 192"/>
                <a:gd name="T7" fmla="*/ 181928 h 80"/>
                <a:gd name="T8" fmla="*/ 728663 w 192"/>
                <a:gd name="T9" fmla="*/ 181928 h 80"/>
                <a:gd name="T10" fmla="*/ 728663 w 192"/>
                <a:gd name="T11" fmla="*/ 303213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80">
                  <a:moveTo>
                    <a:pt x="19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80"/>
                    <a:pt x="192" y="80"/>
                    <a:pt x="192" y="8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ine 28">
              <a:extLst>
                <a:ext uri="{FF2B5EF4-FFF2-40B4-BE49-F238E27FC236}">
                  <a16:creationId xmlns:a16="http://schemas.microsoft.com/office/drawing/2014/main" id="{A60B9B00-ED6C-FBFE-4F92-C786CC6013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02450" y="1346201"/>
              <a:ext cx="0" cy="2127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29">
              <a:extLst>
                <a:ext uri="{FF2B5EF4-FFF2-40B4-BE49-F238E27FC236}">
                  <a16:creationId xmlns:a16="http://schemas.microsoft.com/office/drawing/2014/main" id="{7B2E985D-8F3D-CF72-6C3E-2D559B050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10375" y="1466851"/>
              <a:ext cx="182563" cy="92075"/>
            </a:xfrm>
            <a:custGeom>
              <a:avLst/>
              <a:gdLst>
                <a:gd name="T0" fmla="*/ 0 w 115"/>
                <a:gd name="T1" fmla="*/ 0 h 58"/>
                <a:gd name="T2" fmla="*/ 92075 w 115"/>
                <a:gd name="T3" fmla="*/ 92075 h 58"/>
                <a:gd name="T4" fmla="*/ 182563 w 115"/>
                <a:gd name="T5" fmla="*/ 0 h 5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5" h="58">
                  <a:moveTo>
                    <a:pt x="0" y="0"/>
                  </a:moveTo>
                  <a:lnTo>
                    <a:pt x="58" y="58"/>
                  </a:lnTo>
                  <a:lnTo>
                    <a:pt x="115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30">
              <a:extLst>
                <a:ext uri="{FF2B5EF4-FFF2-40B4-BE49-F238E27FC236}">
                  <a16:creationId xmlns:a16="http://schemas.microsoft.com/office/drawing/2014/main" id="{F61D54B4-08CF-60C1-F747-BFF574D8B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9563" y="1209676"/>
              <a:ext cx="485775" cy="4857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</p:grpSp>
      <p:grpSp>
        <p:nvGrpSpPr>
          <p:cNvPr id="26" name="Group 119">
            <a:extLst>
              <a:ext uri="{FF2B5EF4-FFF2-40B4-BE49-F238E27FC236}">
                <a16:creationId xmlns:a16="http://schemas.microsoft.com/office/drawing/2014/main" id="{03C67789-7CE6-933C-C641-464247A2A5C0}"/>
              </a:ext>
            </a:extLst>
          </p:cNvPr>
          <p:cNvGrpSpPr>
            <a:grpSpLocks/>
          </p:cNvGrpSpPr>
          <p:nvPr/>
        </p:nvGrpSpPr>
        <p:grpSpPr bwMode="auto">
          <a:xfrm>
            <a:off x="5526411" y="2505893"/>
            <a:ext cx="356043" cy="355997"/>
            <a:chOff x="6399213" y="695325"/>
            <a:chExt cx="850899" cy="850901"/>
          </a:xfrm>
        </p:grpSpPr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117D677D-C9EC-5E80-8BE0-E3EF9F6D1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id="{BBBC9EEE-698A-B509-7B1E-F85290580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Rectangle 36">
              <a:extLst>
                <a:ext uri="{FF2B5EF4-FFF2-40B4-BE49-F238E27FC236}">
                  <a16:creationId xmlns:a16="http://schemas.microsoft.com/office/drawing/2014/main" id="{3CE1AF52-30EE-4242-B5BB-EAD6B24C1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id="{05D64803-13B9-4BC6-D741-C00164A5C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38">
              <a:extLst>
                <a:ext uri="{FF2B5EF4-FFF2-40B4-BE49-F238E27FC236}">
                  <a16:creationId xmlns:a16="http://schemas.microsoft.com/office/drawing/2014/main" id="{90624564-EA94-F689-8E94-4DF6E2BCF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32" name="Line 39">
              <a:extLst>
                <a:ext uri="{FF2B5EF4-FFF2-40B4-BE49-F238E27FC236}">
                  <a16:creationId xmlns:a16="http://schemas.microsoft.com/office/drawing/2014/main" id="{6F2D2F31-19D5-4D73-DEFE-CAFB6493CB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Group 126">
            <a:extLst>
              <a:ext uri="{FF2B5EF4-FFF2-40B4-BE49-F238E27FC236}">
                <a16:creationId xmlns:a16="http://schemas.microsoft.com/office/drawing/2014/main" id="{91D5A4B8-8017-2297-B11A-3A42FE47EC42}"/>
              </a:ext>
            </a:extLst>
          </p:cNvPr>
          <p:cNvGrpSpPr>
            <a:grpSpLocks/>
          </p:cNvGrpSpPr>
          <p:nvPr/>
        </p:nvGrpSpPr>
        <p:grpSpPr bwMode="auto">
          <a:xfrm>
            <a:off x="4395171" y="1341461"/>
            <a:ext cx="307221" cy="348854"/>
            <a:chOff x="6873875" y="742950"/>
            <a:chExt cx="771526" cy="879476"/>
          </a:xfrm>
        </p:grpSpPr>
        <p:sp>
          <p:nvSpPr>
            <p:cNvPr id="34" name="Line 43">
              <a:extLst>
                <a:ext uri="{FF2B5EF4-FFF2-40B4-BE49-F238E27FC236}">
                  <a16:creationId xmlns:a16="http://schemas.microsoft.com/office/drawing/2014/main" id="{AD1EC253-DAE3-A225-DCC1-EBF54A9DD1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Line 44">
              <a:extLst>
                <a:ext uri="{FF2B5EF4-FFF2-40B4-BE49-F238E27FC236}">
                  <a16:creationId xmlns:a16="http://schemas.microsoft.com/office/drawing/2014/main" id="{EE2E004B-BB3B-0828-3078-86D3DB0B03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45">
              <a:extLst>
                <a:ext uri="{FF2B5EF4-FFF2-40B4-BE49-F238E27FC236}">
                  <a16:creationId xmlns:a16="http://schemas.microsoft.com/office/drawing/2014/main" id="{3DF7BC24-A788-98C0-20C6-986799D69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Oval 46">
              <a:extLst>
                <a:ext uri="{FF2B5EF4-FFF2-40B4-BE49-F238E27FC236}">
                  <a16:creationId xmlns:a16="http://schemas.microsoft.com/office/drawing/2014/main" id="{8AF673BF-DD2E-74A8-5CCA-20D8763DE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38" name="Freeform 47">
              <a:extLst>
                <a:ext uri="{FF2B5EF4-FFF2-40B4-BE49-F238E27FC236}">
                  <a16:creationId xmlns:a16="http://schemas.microsoft.com/office/drawing/2014/main" id="{A108E79E-F444-B2EA-9F34-D380D4D56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Line 48">
              <a:extLst>
                <a:ext uri="{FF2B5EF4-FFF2-40B4-BE49-F238E27FC236}">
                  <a16:creationId xmlns:a16="http://schemas.microsoft.com/office/drawing/2014/main" id="{24096684-696D-1F8F-4710-8DC8C6F99C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Line 49">
              <a:extLst>
                <a:ext uri="{FF2B5EF4-FFF2-40B4-BE49-F238E27FC236}">
                  <a16:creationId xmlns:a16="http://schemas.microsoft.com/office/drawing/2014/main" id="{98F7B66E-B664-0383-4A14-23EE052224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Group 134">
            <a:extLst>
              <a:ext uri="{FF2B5EF4-FFF2-40B4-BE49-F238E27FC236}">
                <a16:creationId xmlns:a16="http://schemas.microsoft.com/office/drawing/2014/main" id="{5FC0B7E8-F074-473D-99A4-E6B4EF3F3A9F}"/>
              </a:ext>
            </a:extLst>
          </p:cNvPr>
          <p:cNvGrpSpPr/>
          <p:nvPr/>
        </p:nvGrpSpPr>
        <p:grpSpPr>
          <a:xfrm flipH="1">
            <a:off x="4214431" y="2395332"/>
            <a:ext cx="628649" cy="637493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42" name="Freeform 59">
              <a:extLst>
                <a:ext uri="{FF2B5EF4-FFF2-40B4-BE49-F238E27FC236}">
                  <a16:creationId xmlns:a16="http://schemas.microsoft.com/office/drawing/2014/main" id="{227E580A-56F2-76B8-14C3-76383AC456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60">
              <a:extLst>
                <a:ext uri="{FF2B5EF4-FFF2-40B4-BE49-F238E27FC236}">
                  <a16:creationId xmlns:a16="http://schemas.microsoft.com/office/drawing/2014/main" id="{97024930-7F85-C5CD-82A8-3F8B6D4BF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BDC2540-9560-F2A3-EE5F-B28AA05FF8E9}"/>
              </a:ext>
            </a:extLst>
          </p:cNvPr>
          <p:cNvGrpSpPr/>
          <p:nvPr/>
        </p:nvGrpSpPr>
        <p:grpSpPr>
          <a:xfrm>
            <a:off x="251520" y="2326831"/>
            <a:ext cx="2575642" cy="916885"/>
            <a:chOff x="535860" y="1963834"/>
            <a:chExt cx="2575642" cy="91688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8F7DBD9-E5BD-FD10-EDAF-83D6DF5001BD}"/>
                </a:ext>
              </a:extLst>
            </p:cNvPr>
            <p:cNvSpPr txBox="1"/>
            <p:nvPr/>
          </p:nvSpPr>
          <p:spPr>
            <a:xfrm>
              <a:off x="535860" y="2188222"/>
              <a:ext cx="2575642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02BC594-A89B-F475-C98D-930F8C505451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8372993-AAD6-309A-9C20-33F431356A63}"/>
              </a:ext>
            </a:extLst>
          </p:cNvPr>
          <p:cNvGrpSpPr/>
          <p:nvPr/>
        </p:nvGrpSpPr>
        <p:grpSpPr>
          <a:xfrm>
            <a:off x="5146583" y="1040098"/>
            <a:ext cx="3018706" cy="712791"/>
            <a:chOff x="444500" y="1963834"/>
            <a:chExt cx="3018706" cy="71279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6A8C24F-5363-2CC6-9545-3865648280D0}"/>
                </a:ext>
              </a:extLst>
            </p:cNvPr>
            <p:cNvSpPr txBox="1"/>
            <p:nvPr/>
          </p:nvSpPr>
          <p:spPr>
            <a:xfrm>
              <a:off x="444500" y="2188222"/>
              <a:ext cx="301870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346F851-03C0-710F-EE2E-F489AE8CB272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4BFC8D1-F9E5-B795-2FF5-508772988274}"/>
              </a:ext>
            </a:extLst>
          </p:cNvPr>
          <p:cNvGrpSpPr/>
          <p:nvPr/>
        </p:nvGrpSpPr>
        <p:grpSpPr>
          <a:xfrm>
            <a:off x="6276105" y="2301924"/>
            <a:ext cx="2393158" cy="712791"/>
            <a:chOff x="444500" y="1963834"/>
            <a:chExt cx="2393158" cy="71279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370B509-A9D3-CBDC-5C67-730A00A34510}"/>
                </a:ext>
              </a:extLst>
            </p:cNvPr>
            <p:cNvSpPr txBox="1"/>
            <p:nvPr/>
          </p:nvSpPr>
          <p:spPr>
            <a:xfrm>
              <a:off x="444500" y="2188222"/>
              <a:ext cx="239315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24E44B7-C524-5D8C-46C0-AB4428D90690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7400230-56F1-CD21-381C-512AA2540CE7}"/>
              </a:ext>
            </a:extLst>
          </p:cNvPr>
          <p:cNvGrpSpPr/>
          <p:nvPr/>
        </p:nvGrpSpPr>
        <p:grpSpPr>
          <a:xfrm>
            <a:off x="1539646" y="3559433"/>
            <a:ext cx="2431626" cy="712791"/>
            <a:chOff x="679876" y="1963834"/>
            <a:chExt cx="2431626" cy="71279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B54C41F-B0B7-9744-3E59-F07896B01017}"/>
                </a:ext>
              </a:extLst>
            </p:cNvPr>
            <p:cNvSpPr txBox="1"/>
            <p:nvPr/>
          </p:nvSpPr>
          <p:spPr>
            <a:xfrm>
              <a:off x="679876" y="2188222"/>
              <a:ext cx="243162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BB0BCEB-55BB-B63B-8E7F-9D946E7A895D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387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</a:t>
            </a:r>
            <a:r>
              <a:rPr lang="zh-CN" altLang="en-US">
                <a:sym typeface="+mn-lt"/>
              </a:rPr>
              <a:t>实践难点</a:t>
            </a:r>
            <a:endParaRPr lang="ko-KR" altLang="en-US" dirty="0">
              <a:sym typeface="+mn-lt"/>
            </a:endParaRPr>
          </a:p>
        </p:txBody>
      </p:sp>
      <p:sp>
        <p:nvSpPr>
          <p:cNvPr id="4" name="Oval 12">
            <a:extLst>
              <a:ext uri="{FF2B5EF4-FFF2-40B4-BE49-F238E27FC236}">
                <a16:creationId xmlns:a16="http://schemas.microsoft.com/office/drawing/2014/main" id="{17D22357-42EF-DE09-4324-5A79C87F94FB}"/>
              </a:ext>
            </a:extLst>
          </p:cNvPr>
          <p:cNvSpPr/>
          <p:nvPr/>
        </p:nvSpPr>
        <p:spPr bwMode="auto">
          <a:xfrm>
            <a:off x="783729" y="1374775"/>
            <a:ext cx="2393950" cy="2393950"/>
          </a:xfrm>
          <a:prstGeom prst="ellipse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Oval 53">
            <a:extLst>
              <a:ext uri="{FF2B5EF4-FFF2-40B4-BE49-F238E27FC236}">
                <a16:creationId xmlns:a16="http://schemas.microsoft.com/office/drawing/2014/main" id="{BAD2A7CA-A317-DE18-8AA4-570D069FB0A0}"/>
              </a:ext>
            </a:extLst>
          </p:cNvPr>
          <p:cNvSpPr/>
          <p:nvPr/>
        </p:nvSpPr>
        <p:spPr>
          <a:xfrm>
            <a:off x="2439509" y="1177859"/>
            <a:ext cx="936625" cy="935037"/>
          </a:xfrm>
          <a:prstGeom prst="ellipse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Oval 18">
            <a:extLst>
              <a:ext uri="{FF2B5EF4-FFF2-40B4-BE49-F238E27FC236}">
                <a16:creationId xmlns:a16="http://schemas.microsoft.com/office/drawing/2014/main" id="{C7ACB8EB-FE1A-A376-1BCD-0957011AA1D9}"/>
              </a:ext>
            </a:extLst>
          </p:cNvPr>
          <p:cNvSpPr/>
          <p:nvPr/>
        </p:nvSpPr>
        <p:spPr bwMode="auto">
          <a:xfrm>
            <a:off x="3352304" y="1374775"/>
            <a:ext cx="2395537" cy="2393950"/>
          </a:xfrm>
          <a:prstGeom prst="ellipse">
            <a:avLst/>
          </a:pr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Oval 25">
            <a:extLst>
              <a:ext uri="{FF2B5EF4-FFF2-40B4-BE49-F238E27FC236}">
                <a16:creationId xmlns:a16="http://schemas.microsoft.com/office/drawing/2014/main" id="{8DF09721-302C-9A76-76F2-CB47B74C6B8E}"/>
              </a:ext>
            </a:extLst>
          </p:cNvPr>
          <p:cNvSpPr/>
          <p:nvPr/>
        </p:nvSpPr>
        <p:spPr>
          <a:xfrm>
            <a:off x="5366841" y="2833687"/>
            <a:ext cx="936625" cy="935038"/>
          </a:xfrm>
          <a:prstGeom prst="ellipse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E9344C"/>
              </a:solidFill>
              <a:cs typeface="+mn-ea"/>
              <a:sym typeface="+mn-lt"/>
            </a:endParaRPr>
          </a:p>
        </p:txBody>
      </p:sp>
      <p:sp>
        <p:nvSpPr>
          <p:cNvPr id="14" name="Oval 22">
            <a:extLst>
              <a:ext uri="{FF2B5EF4-FFF2-40B4-BE49-F238E27FC236}">
                <a16:creationId xmlns:a16="http://schemas.microsoft.com/office/drawing/2014/main" id="{584051C8-44FE-11B1-E522-DE17DED75B57}"/>
              </a:ext>
            </a:extLst>
          </p:cNvPr>
          <p:cNvSpPr/>
          <p:nvPr/>
        </p:nvSpPr>
        <p:spPr bwMode="auto">
          <a:xfrm>
            <a:off x="5922466" y="1374775"/>
            <a:ext cx="2393950" cy="2393950"/>
          </a:xfrm>
          <a:prstGeom prst="ellipse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90DD0AE-713D-2269-C662-AA9A296DC848}"/>
              </a:ext>
            </a:extLst>
          </p:cNvPr>
          <p:cNvGrpSpPr/>
          <p:nvPr/>
        </p:nvGrpSpPr>
        <p:grpSpPr>
          <a:xfrm>
            <a:off x="4273622" y="1761607"/>
            <a:ext cx="487000" cy="487000"/>
            <a:chOff x="4269631" y="1804144"/>
            <a:chExt cx="647700" cy="647700"/>
          </a:xfrm>
          <a:solidFill>
            <a:schemeClr val="bg1"/>
          </a:solidFill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38CDF5-0D6F-4FE0-A371-7375B4818CB0}"/>
                </a:ext>
              </a:extLst>
            </p:cNvPr>
            <p:cNvSpPr/>
            <p:nvPr/>
          </p:nvSpPr>
          <p:spPr>
            <a:xfrm>
              <a:off x="4269631" y="2394694"/>
              <a:ext cx="647700" cy="57150"/>
            </a:xfrm>
            <a:custGeom>
              <a:avLst/>
              <a:gdLst>
                <a:gd name="connsiteX0" fmla="*/ 0 w 647700"/>
                <a:gd name="connsiteY0" fmla="*/ 0 h 57150"/>
                <a:gd name="connsiteX1" fmla="*/ 647700 w 647700"/>
                <a:gd name="connsiteY1" fmla="*/ 0 h 57150"/>
                <a:gd name="connsiteX2" fmla="*/ 647700 w 647700"/>
                <a:gd name="connsiteY2" fmla="*/ 57150 h 57150"/>
                <a:gd name="connsiteX3" fmla="*/ 0 w 64770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00" h="57150">
                  <a:moveTo>
                    <a:pt x="0" y="0"/>
                  </a:moveTo>
                  <a:lnTo>
                    <a:pt x="647700" y="0"/>
                  </a:lnTo>
                  <a:lnTo>
                    <a:pt x="647700" y="57150"/>
                  </a:lnTo>
                  <a:lnTo>
                    <a:pt x="0" y="571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CECBC43-A322-93A9-EFC3-815E958B41D1}"/>
                </a:ext>
              </a:extLst>
            </p:cNvPr>
            <p:cNvSpPr/>
            <p:nvPr/>
          </p:nvSpPr>
          <p:spPr>
            <a:xfrm>
              <a:off x="4269631" y="1804144"/>
              <a:ext cx="76200" cy="552450"/>
            </a:xfrm>
            <a:custGeom>
              <a:avLst/>
              <a:gdLst>
                <a:gd name="connsiteX0" fmla="*/ 0 w 76200"/>
                <a:gd name="connsiteY0" fmla="*/ 0 h 552450"/>
                <a:gd name="connsiteX1" fmla="*/ 76200 w 76200"/>
                <a:gd name="connsiteY1" fmla="*/ 0 h 552450"/>
                <a:gd name="connsiteX2" fmla="*/ 76200 w 76200"/>
                <a:gd name="connsiteY2" fmla="*/ 552450 h 552450"/>
                <a:gd name="connsiteX3" fmla="*/ 0 w 76200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552450">
                  <a:moveTo>
                    <a:pt x="0" y="0"/>
                  </a:moveTo>
                  <a:lnTo>
                    <a:pt x="76200" y="0"/>
                  </a:lnTo>
                  <a:lnTo>
                    <a:pt x="76200" y="552450"/>
                  </a:lnTo>
                  <a:lnTo>
                    <a:pt x="0" y="552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F604CD5-C068-70B6-898D-8D6F8CD66648}"/>
                </a:ext>
              </a:extLst>
            </p:cNvPr>
            <p:cNvSpPr/>
            <p:nvPr/>
          </p:nvSpPr>
          <p:spPr>
            <a:xfrm>
              <a:off x="4745881" y="228039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9BF3ECC-C584-BF0D-B6BC-290463559459}"/>
                </a:ext>
              </a:extLst>
            </p:cNvPr>
            <p:cNvSpPr/>
            <p:nvPr/>
          </p:nvSpPr>
          <p:spPr>
            <a:xfrm>
              <a:off x="4745881" y="1956544"/>
              <a:ext cx="171450" cy="285750"/>
            </a:xfrm>
            <a:custGeom>
              <a:avLst/>
              <a:gdLst>
                <a:gd name="connsiteX0" fmla="*/ 0 w 171450"/>
                <a:gd name="connsiteY0" fmla="*/ 0 h 285750"/>
                <a:gd name="connsiteX1" fmla="*/ 171450 w 171450"/>
                <a:gd name="connsiteY1" fmla="*/ 0 h 285750"/>
                <a:gd name="connsiteX2" fmla="*/ 171450 w 171450"/>
                <a:gd name="connsiteY2" fmla="*/ 285750 h 285750"/>
                <a:gd name="connsiteX3" fmla="*/ 0 w 171450"/>
                <a:gd name="connsiteY3" fmla="*/ 285750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285750">
                  <a:moveTo>
                    <a:pt x="0" y="0"/>
                  </a:moveTo>
                  <a:lnTo>
                    <a:pt x="171450" y="0"/>
                  </a:lnTo>
                  <a:lnTo>
                    <a:pt x="171450" y="285750"/>
                  </a:lnTo>
                  <a:lnTo>
                    <a:pt x="0" y="2857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47E0454-1020-3CCE-715C-37491445D4A1}"/>
                </a:ext>
              </a:extLst>
            </p:cNvPr>
            <p:cNvSpPr/>
            <p:nvPr/>
          </p:nvSpPr>
          <p:spPr>
            <a:xfrm>
              <a:off x="4745881" y="1842244"/>
              <a:ext cx="171450" cy="76200"/>
            </a:xfrm>
            <a:custGeom>
              <a:avLst/>
              <a:gdLst>
                <a:gd name="connsiteX0" fmla="*/ 0 w 171450"/>
                <a:gd name="connsiteY0" fmla="*/ 0 h 76200"/>
                <a:gd name="connsiteX1" fmla="*/ 171450 w 171450"/>
                <a:gd name="connsiteY1" fmla="*/ 0 h 76200"/>
                <a:gd name="connsiteX2" fmla="*/ 171450 w 171450"/>
                <a:gd name="connsiteY2" fmla="*/ 76200 h 76200"/>
                <a:gd name="connsiteX3" fmla="*/ 0 w 171450"/>
                <a:gd name="connsiteY3" fmla="*/ 7620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76200">
                  <a:moveTo>
                    <a:pt x="0" y="0"/>
                  </a:moveTo>
                  <a:lnTo>
                    <a:pt x="171450" y="0"/>
                  </a:lnTo>
                  <a:lnTo>
                    <a:pt x="171450" y="76200"/>
                  </a:lnTo>
                  <a:lnTo>
                    <a:pt x="0" y="76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87D597E-6682-5882-6300-CAFD0CC711CE}"/>
                </a:ext>
              </a:extLst>
            </p:cNvPr>
            <p:cNvSpPr/>
            <p:nvPr/>
          </p:nvSpPr>
          <p:spPr>
            <a:xfrm>
              <a:off x="4555381" y="1937494"/>
              <a:ext cx="152400" cy="419100"/>
            </a:xfrm>
            <a:custGeom>
              <a:avLst/>
              <a:gdLst>
                <a:gd name="connsiteX0" fmla="*/ 76200 w 152400"/>
                <a:gd name="connsiteY0" fmla="*/ 76200 h 419100"/>
                <a:gd name="connsiteX1" fmla="*/ 57150 w 152400"/>
                <a:gd name="connsiteY1" fmla="*/ 57150 h 419100"/>
                <a:gd name="connsiteX2" fmla="*/ 76200 w 152400"/>
                <a:gd name="connsiteY2" fmla="*/ 38100 h 419100"/>
                <a:gd name="connsiteX3" fmla="*/ 95250 w 152400"/>
                <a:gd name="connsiteY3" fmla="*/ 57150 h 419100"/>
                <a:gd name="connsiteX4" fmla="*/ 76200 w 152400"/>
                <a:gd name="connsiteY4" fmla="*/ 76200 h 419100"/>
                <a:gd name="connsiteX5" fmla="*/ 76200 w 152400"/>
                <a:gd name="connsiteY5" fmla="*/ 381000 h 419100"/>
                <a:gd name="connsiteX6" fmla="*/ 57150 w 152400"/>
                <a:gd name="connsiteY6" fmla="*/ 361950 h 419100"/>
                <a:gd name="connsiteX7" fmla="*/ 76200 w 152400"/>
                <a:gd name="connsiteY7" fmla="*/ 342900 h 419100"/>
                <a:gd name="connsiteX8" fmla="*/ 95250 w 152400"/>
                <a:gd name="connsiteY8" fmla="*/ 361950 h 419100"/>
                <a:gd name="connsiteX9" fmla="*/ 76200 w 152400"/>
                <a:gd name="connsiteY9" fmla="*/ 381000 h 419100"/>
                <a:gd name="connsiteX10" fmla="*/ 152400 w 152400"/>
                <a:gd name="connsiteY10" fmla="*/ 0 h 419100"/>
                <a:gd name="connsiteX11" fmla="*/ 0 w 152400"/>
                <a:gd name="connsiteY11" fmla="*/ 0 h 419100"/>
                <a:gd name="connsiteX12" fmla="*/ 0 w 152400"/>
                <a:gd name="connsiteY12" fmla="*/ 419100 h 419100"/>
                <a:gd name="connsiteX13" fmla="*/ 152400 w 152400"/>
                <a:gd name="connsiteY13" fmla="*/ 419100 h 419100"/>
                <a:gd name="connsiteX14" fmla="*/ 152400 w 152400"/>
                <a:gd name="connsiteY14" fmla="*/ 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2400" h="419100">
                  <a:moveTo>
                    <a:pt x="76200" y="76200"/>
                  </a:moveTo>
                  <a:cubicBezTo>
                    <a:pt x="65723" y="76200"/>
                    <a:pt x="57150" y="67627"/>
                    <a:pt x="57150" y="57150"/>
                  </a:cubicBezTo>
                  <a:cubicBezTo>
                    <a:pt x="57150" y="46673"/>
                    <a:pt x="65723" y="38100"/>
                    <a:pt x="76200" y="38100"/>
                  </a:cubicBezTo>
                  <a:cubicBezTo>
                    <a:pt x="86677" y="38100"/>
                    <a:pt x="95250" y="46673"/>
                    <a:pt x="95250" y="57150"/>
                  </a:cubicBezTo>
                  <a:cubicBezTo>
                    <a:pt x="95250" y="67627"/>
                    <a:pt x="86677" y="76200"/>
                    <a:pt x="76200" y="76200"/>
                  </a:cubicBezTo>
                  <a:close/>
                  <a:moveTo>
                    <a:pt x="76200" y="381000"/>
                  </a:moveTo>
                  <a:cubicBezTo>
                    <a:pt x="65723" y="381000"/>
                    <a:pt x="57150" y="372428"/>
                    <a:pt x="57150" y="361950"/>
                  </a:cubicBezTo>
                  <a:cubicBezTo>
                    <a:pt x="57150" y="351473"/>
                    <a:pt x="65723" y="342900"/>
                    <a:pt x="76200" y="342900"/>
                  </a:cubicBezTo>
                  <a:cubicBezTo>
                    <a:pt x="86677" y="342900"/>
                    <a:pt x="95250" y="351473"/>
                    <a:pt x="95250" y="361950"/>
                  </a:cubicBezTo>
                  <a:cubicBezTo>
                    <a:pt x="95250" y="372428"/>
                    <a:pt x="86677" y="381000"/>
                    <a:pt x="76200" y="381000"/>
                  </a:cubicBezTo>
                  <a:close/>
                  <a:moveTo>
                    <a:pt x="152400" y="0"/>
                  </a:moveTo>
                  <a:lnTo>
                    <a:pt x="0" y="0"/>
                  </a:lnTo>
                  <a:lnTo>
                    <a:pt x="0" y="419100"/>
                  </a:lnTo>
                  <a:lnTo>
                    <a:pt x="152400" y="419100"/>
                  </a:lnTo>
                  <a:lnTo>
                    <a:pt x="1524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89CD703-37DC-20BE-F090-122AB18FD501}"/>
                </a:ext>
              </a:extLst>
            </p:cNvPr>
            <p:cNvSpPr/>
            <p:nvPr/>
          </p:nvSpPr>
          <p:spPr>
            <a:xfrm>
              <a:off x="4383931" y="1861294"/>
              <a:ext cx="133350" cy="495300"/>
            </a:xfrm>
            <a:custGeom>
              <a:avLst/>
              <a:gdLst>
                <a:gd name="connsiteX0" fmla="*/ 95250 w 133350"/>
                <a:gd name="connsiteY0" fmla="*/ 95250 h 495300"/>
                <a:gd name="connsiteX1" fmla="*/ 38100 w 133350"/>
                <a:gd name="connsiteY1" fmla="*/ 95250 h 495300"/>
                <a:gd name="connsiteX2" fmla="*/ 38100 w 133350"/>
                <a:gd name="connsiteY2" fmla="*/ 38100 h 495300"/>
                <a:gd name="connsiteX3" fmla="*/ 95250 w 133350"/>
                <a:gd name="connsiteY3" fmla="*/ 38100 h 495300"/>
                <a:gd name="connsiteX4" fmla="*/ 95250 w 133350"/>
                <a:gd name="connsiteY4" fmla="*/ 95250 h 495300"/>
                <a:gd name="connsiteX5" fmla="*/ 133350 w 133350"/>
                <a:gd name="connsiteY5" fmla="*/ 0 h 495300"/>
                <a:gd name="connsiteX6" fmla="*/ 0 w 133350"/>
                <a:gd name="connsiteY6" fmla="*/ 0 h 495300"/>
                <a:gd name="connsiteX7" fmla="*/ 0 w 133350"/>
                <a:gd name="connsiteY7" fmla="*/ 495300 h 495300"/>
                <a:gd name="connsiteX8" fmla="*/ 133350 w 133350"/>
                <a:gd name="connsiteY8" fmla="*/ 495300 h 495300"/>
                <a:gd name="connsiteX9" fmla="*/ 133350 w 133350"/>
                <a:gd name="connsiteY9" fmla="*/ 0 h 49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350" h="495300">
                  <a:moveTo>
                    <a:pt x="95250" y="95250"/>
                  </a:moveTo>
                  <a:lnTo>
                    <a:pt x="38100" y="95250"/>
                  </a:lnTo>
                  <a:lnTo>
                    <a:pt x="38100" y="38100"/>
                  </a:lnTo>
                  <a:lnTo>
                    <a:pt x="95250" y="38100"/>
                  </a:lnTo>
                  <a:lnTo>
                    <a:pt x="95250" y="95250"/>
                  </a:lnTo>
                  <a:close/>
                  <a:moveTo>
                    <a:pt x="133350" y="0"/>
                  </a:moveTo>
                  <a:lnTo>
                    <a:pt x="0" y="0"/>
                  </a:lnTo>
                  <a:lnTo>
                    <a:pt x="0" y="495300"/>
                  </a:lnTo>
                  <a:lnTo>
                    <a:pt x="133350" y="495300"/>
                  </a:lnTo>
                  <a:lnTo>
                    <a:pt x="1333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9" descr="日程表 纯色填充">
            <a:extLst>
              <a:ext uri="{FF2B5EF4-FFF2-40B4-BE49-F238E27FC236}">
                <a16:creationId xmlns:a16="http://schemas.microsoft.com/office/drawing/2014/main" id="{FA949012-1855-3D9A-C5D3-DB100BFB5A61}"/>
              </a:ext>
            </a:extLst>
          </p:cNvPr>
          <p:cNvGrpSpPr/>
          <p:nvPr/>
        </p:nvGrpSpPr>
        <p:grpSpPr>
          <a:xfrm>
            <a:off x="6876600" y="1860081"/>
            <a:ext cx="487000" cy="487000"/>
            <a:chOff x="6884987" y="1935113"/>
            <a:chExt cx="647700" cy="647700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CC5999D-B9AC-9C73-71B0-D076C9E3ACF6}"/>
                </a:ext>
              </a:extLst>
            </p:cNvPr>
            <p:cNvSpPr/>
            <p:nvPr/>
          </p:nvSpPr>
          <p:spPr>
            <a:xfrm>
              <a:off x="6999287" y="193511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2638CD2-E026-DB87-7A8A-40D5C7144811}"/>
                </a:ext>
              </a:extLst>
            </p:cNvPr>
            <p:cNvSpPr/>
            <p:nvPr/>
          </p:nvSpPr>
          <p:spPr>
            <a:xfrm>
              <a:off x="6884987" y="2163713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AA77422-DC23-9B07-7EBA-AF1FF2B92BB1}"/>
                </a:ext>
              </a:extLst>
            </p:cNvPr>
            <p:cNvSpPr/>
            <p:nvPr/>
          </p:nvSpPr>
          <p:spPr>
            <a:xfrm>
              <a:off x="7361237" y="1935113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DAB0673-D379-E04E-C422-4EF8CE58333F}"/>
                </a:ext>
              </a:extLst>
            </p:cNvPr>
            <p:cNvSpPr/>
            <p:nvPr/>
          </p:nvSpPr>
          <p:spPr>
            <a:xfrm>
              <a:off x="6884987" y="1992263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E5A4664-760C-E6CB-FA6D-FF534D5A2622}"/>
              </a:ext>
            </a:extLst>
          </p:cNvPr>
          <p:cNvGrpSpPr/>
          <p:nvPr/>
        </p:nvGrpSpPr>
        <p:grpSpPr>
          <a:xfrm>
            <a:off x="1780400" y="1632695"/>
            <a:ext cx="444029" cy="572941"/>
            <a:chOff x="1761381" y="1639838"/>
            <a:chExt cx="590550" cy="762000"/>
          </a:xfrm>
          <a:solidFill>
            <a:schemeClr val="bg1"/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1DBCF2C-F408-DCA4-0F4D-7B69FBC5E436}"/>
                </a:ext>
              </a:extLst>
            </p:cNvPr>
            <p:cNvSpPr/>
            <p:nvPr/>
          </p:nvSpPr>
          <p:spPr>
            <a:xfrm>
              <a:off x="1761381" y="1639838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DF6B5CD-688D-AC3F-1817-32AF797C69C3}"/>
                </a:ext>
              </a:extLst>
            </p:cNvPr>
            <p:cNvSpPr/>
            <p:nvPr/>
          </p:nvSpPr>
          <p:spPr>
            <a:xfrm>
              <a:off x="1875681" y="199226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D761797-DBAF-861D-2102-37D7AB0C2C48}"/>
                </a:ext>
              </a:extLst>
            </p:cNvPr>
            <p:cNvSpPr/>
            <p:nvPr/>
          </p:nvSpPr>
          <p:spPr>
            <a:xfrm>
              <a:off x="1875681" y="1916063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1BBBF30-B5DB-F5A2-D096-D0BF0316E65D}"/>
                </a:ext>
              </a:extLst>
            </p:cNvPr>
            <p:cNvSpPr/>
            <p:nvPr/>
          </p:nvSpPr>
          <p:spPr>
            <a:xfrm>
              <a:off x="1875681" y="206846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6ACA3DB-0B1E-3D20-C7C2-0FB1DFC04EC2}"/>
                </a:ext>
              </a:extLst>
            </p:cNvPr>
            <p:cNvSpPr/>
            <p:nvPr/>
          </p:nvSpPr>
          <p:spPr>
            <a:xfrm>
              <a:off x="1875681" y="214466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06EE1FD-F3FB-24E9-460A-1452EBED93FB}"/>
                </a:ext>
              </a:extLst>
            </p:cNvPr>
            <p:cNvSpPr/>
            <p:nvPr/>
          </p:nvSpPr>
          <p:spPr>
            <a:xfrm>
              <a:off x="1875681" y="222086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BE011AC-764E-7E87-A49C-E983C78E55AF}"/>
              </a:ext>
            </a:extLst>
          </p:cNvPr>
          <p:cNvGrpSpPr/>
          <p:nvPr/>
        </p:nvGrpSpPr>
        <p:grpSpPr>
          <a:xfrm>
            <a:off x="1215579" y="2366759"/>
            <a:ext cx="1509353" cy="1124967"/>
            <a:chOff x="1215579" y="2366759"/>
            <a:chExt cx="1509353" cy="112496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559054E-8C7E-BB4E-267E-3482AAD589B4}"/>
                </a:ext>
              </a:extLst>
            </p:cNvPr>
            <p:cNvSpPr txBox="1"/>
            <p:nvPr/>
          </p:nvSpPr>
          <p:spPr>
            <a:xfrm>
              <a:off x="1215579" y="2587824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9ABD590-1A27-A68B-CCA9-5CEE1D56492F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215D869-F4D7-DEE5-E2B9-6098F0892400}"/>
              </a:ext>
            </a:extLst>
          </p:cNvPr>
          <p:cNvGrpSpPr/>
          <p:nvPr/>
        </p:nvGrpSpPr>
        <p:grpSpPr>
          <a:xfrm>
            <a:off x="3656677" y="2366759"/>
            <a:ext cx="1830646" cy="1121311"/>
            <a:chOff x="1054933" y="2366759"/>
            <a:chExt cx="1830646" cy="11213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DF09CD5-707E-6F4E-0BE5-4E020A84E13C}"/>
                </a:ext>
              </a:extLst>
            </p:cNvPr>
            <p:cNvSpPr txBox="1"/>
            <p:nvPr/>
          </p:nvSpPr>
          <p:spPr>
            <a:xfrm>
              <a:off x="1054933" y="2587824"/>
              <a:ext cx="1830646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E246483-31E0-9C1C-0F1D-593BAF8A122A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3C541C3-00F9-74F8-A15E-1B5639081081}"/>
              </a:ext>
            </a:extLst>
          </p:cNvPr>
          <p:cNvGrpSpPr/>
          <p:nvPr/>
        </p:nvGrpSpPr>
        <p:grpSpPr>
          <a:xfrm>
            <a:off x="6371919" y="2366759"/>
            <a:ext cx="1509353" cy="1124967"/>
            <a:chOff x="1215579" y="2366759"/>
            <a:chExt cx="1509353" cy="112496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9F87BEC-1434-D697-3A2D-52A5F40E799F}"/>
                </a:ext>
              </a:extLst>
            </p:cNvPr>
            <p:cNvSpPr txBox="1"/>
            <p:nvPr/>
          </p:nvSpPr>
          <p:spPr>
            <a:xfrm>
              <a:off x="1215579" y="2587824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F86A2A4-0DBA-F8D1-09DD-2CC2463305C2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05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关键技术与</a:t>
            </a:r>
            <a:r>
              <a:rPr lang="zh-CN" altLang="en-US">
                <a:sym typeface="+mn-lt"/>
              </a:rPr>
              <a:t>实践难点</a:t>
            </a:r>
            <a:endParaRPr lang="ko-KR" altLang="en-US" dirty="0">
              <a:sym typeface="+mn-lt"/>
            </a:endParaRPr>
          </a:p>
        </p:txBody>
      </p:sp>
      <p:sp>
        <p:nvSpPr>
          <p:cNvPr id="3" name="Freeform 15">
            <a:extLst>
              <a:ext uri="{FF2B5EF4-FFF2-40B4-BE49-F238E27FC236}">
                <a16:creationId xmlns:a16="http://schemas.microsoft.com/office/drawing/2014/main" id="{DD34AF29-88A7-0434-1730-007C45A25578}"/>
              </a:ext>
            </a:extLst>
          </p:cNvPr>
          <p:cNvSpPr/>
          <p:nvPr/>
        </p:nvSpPr>
        <p:spPr bwMode="auto">
          <a:xfrm>
            <a:off x="2493209" y="1843164"/>
            <a:ext cx="2492586" cy="561810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 sz="1100">
              <a:latin typeface="+mn-ea"/>
            </a:endParaRPr>
          </a:p>
        </p:txBody>
      </p:sp>
      <p:sp>
        <p:nvSpPr>
          <p:cNvPr id="4" name="Freeform 17">
            <a:extLst>
              <a:ext uri="{FF2B5EF4-FFF2-40B4-BE49-F238E27FC236}">
                <a16:creationId xmlns:a16="http://schemas.microsoft.com/office/drawing/2014/main" id="{D1A0F837-9C39-E014-9D11-362152B6C45E}"/>
              </a:ext>
            </a:extLst>
          </p:cNvPr>
          <p:cNvSpPr/>
          <p:nvPr/>
        </p:nvSpPr>
        <p:spPr bwMode="auto">
          <a:xfrm>
            <a:off x="2493209" y="2438832"/>
            <a:ext cx="2492586" cy="509968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 sz="1100">
              <a:latin typeface="+mn-ea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EF6E6BA7-B26F-4EA0-8DFA-2DCDC4932959}"/>
              </a:ext>
            </a:extLst>
          </p:cNvPr>
          <p:cNvSpPr/>
          <p:nvPr/>
        </p:nvSpPr>
        <p:spPr bwMode="auto">
          <a:xfrm>
            <a:off x="1861179" y="1366294"/>
            <a:ext cx="525714" cy="629524"/>
          </a:xfrm>
          <a:custGeom>
            <a:avLst/>
            <a:gdLst>
              <a:gd name="T0" fmla="*/ 0 w 433"/>
              <a:gd name="T1" fmla="*/ 595 h 595"/>
              <a:gd name="T2" fmla="*/ 433 w 433"/>
              <a:gd name="T3" fmla="*/ 450 h 595"/>
              <a:gd name="T4" fmla="*/ 433 w 433"/>
              <a:gd name="T5" fmla="*/ 0 h 595"/>
              <a:gd name="T6" fmla="*/ 0 w 433"/>
              <a:gd name="T7" fmla="*/ 321 h 595"/>
              <a:gd name="T8" fmla="*/ 0 w 433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595"/>
                </a:moveTo>
                <a:lnTo>
                  <a:pt x="433" y="450"/>
                </a:lnTo>
                <a:lnTo>
                  <a:pt x="433" y="0"/>
                </a:lnTo>
                <a:lnTo>
                  <a:pt x="0" y="321"/>
                </a:lnTo>
                <a:lnTo>
                  <a:pt x="0" y="595"/>
                </a:lnTo>
                <a:close/>
              </a:path>
            </a:pathLst>
          </a:custGeom>
          <a:solidFill>
            <a:srgbClr val="47694A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40CBA446-FC55-CAB7-0685-32D8B22E98F0}"/>
              </a:ext>
            </a:extLst>
          </p:cNvPr>
          <p:cNvSpPr/>
          <p:nvPr/>
        </p:nvSpPr>
        <p:spPr bwMode="auto">
          <a:xfrm>
            <a:off x="1861179" y="2024684"/>
            <a:ext cx="525714" cy="561810"/>
          </a:xfrm>
          <a:custGeom>
            <a:avLst/>
            <a:gdLst>
              <a:gd name="T0" fmla="*/ 0 w 433"/>
              <a:gd name="T1" fmla="*/ 418 h 531"/>
              <a:gd name="T2" fmla="*/ 433 w 433"/>
              <a:gd name="T3" fmla="*/ 531 h 531"/>
              <a:gd name="T4" fmla="*/ 433 w 433"/>
              <a:gd name="T5" fmla="*/ 0 h 531"/>
              <a:gd name="T6" fmla="*/ 0 w 433"/>
              <a:gd name="T7" fmla="*/ 145 h 531"/>
              <a:gd name="T8" fmla="*/ 0 w 433"/>
              <a:gd name="T9" fmla="*/ 418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31">
                <a:moveTo>
                  <a:pt x="0" y="418"/>
                </a:moveTo>
                <a:lnTo>
                  <a:pt x="433" y="531"/>
                </a:lnTo>
                <a:lnTo>
                  <a:pt x="433" y="0"/>
                </a:lnTo>
                <a:lnTo>
                  <a:pt x="0" y="145"/>
                </a:lnTo>
                <a:lnTo>
                  <a:pt x="0" y="418"/>
                </a:lnTo>
                <a:close/>
              </a:path>
            </a:pathLst>
          </a:custGeom>
          <a:solidFill>
            <a:srgbClr val="47694A">
              <a:alpha val="7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70F8E631-97A3-A903-A7A4-5A6F71395227}"/>
              </a:ext>
            </a:extLst>
          </p:cNvPr>
          <p:cNvSpPr/>
          <p:nvPr/>
        </p:nvSpPr>
        <p:spPr bwMode="auto">
          <a:xfrm>
            <a:off x="1861179" y="2649216"/>
            <a:ext cx="525714" cy="629524"/>
          </a:xfrm>
          <a:custGeom>
            <a:avLst/>
            <a:gdLst>
              <a:gd name="T0" fmla="*/ 0 w 433"/>
              <a:gd name="T1" fmla="*/ 274 h 595"/>
              <a:gd name="T2" fmla="*/ 433 w 433"/>
              <a:gd name="T3" fmla="*/ 595 h 595"/>
              <a:gd name="T4" fmla="*/ 433 w 433"/>
              <a:gd name="T5" fmla="*/ 113 h 595"/>
              <a:gd name="T6" fmla="*/ 0 w 433"/>
              <a:gd name="T7" fmla="*/ 0 h 595"/>
              <a:gd name="T8" fmla="*/ 0 w 433"/>
              <a:gd name="T9" fmla="*/ 27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274"/>
                </a:moveTo>
                <a:lnTo>
                  <a:pt x="433" y="595"/>
                </a:lnTo>
                <a:lnTo>
                  <a:pt x="433" y="113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rgbClr val="47694A">
              <a:alpha val="4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FCE8730C-402F-37CD-C082-3954C32DB8F8}"/>
              </a:ext>
            </a:extLst>
          </p:cNvPr>
          <p:cNvSpPr/>
          <p:nvPr/>
        </p:nvSpPr>
        <p:spPr bwMode="auto">
          <a:xfrm>
            <a:off x="1861179" y="3121395"/>
            <a:ext cx="525714" cy="798807"/>
          </a:xfrm>
          <a:custGeom>
            <a:avLst/>
            <a:gdLst>
              <a:gd name="T0" fmla="*/ 0 w 433"/>
              <a:gd name="T1" fmla="*/ 273 h 755"/>
              <a:gd name="T2" fmla="*/ 433 w 433"/>
              <a:gd name="T3" fmla="*/ 755 h 755"/>
              <a:gd name="T4" fmla="*/ 433 w 433"/>
              <a:gd name="T5" fmla="*/ 321 h 755"/>
              <a:gd name="T6" fmla="*/ 0 w 433"/>
              <a:gd name="T7" fmla="*/ 0 h 755"/>
              <a:gd name="T8" fmla="*/ 0 w 433"/>
              <a:gd name="T9" fmla="*/ 273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755">
                <a:moveTo>
                  <a:pt x="0" y="273"/>
                </a:moveTo>
                <a:lnTo>
                  <a:pt x="433" y="755"/>
                </a:lnTo>
                <a:lnTo>
                  <a:pt x="433" y="321"/>
                </a:lnTo>
                <a:lnTo>
                  <a:pt x="0" y="0"/>
                </a:lnTo>
                <a:lnTo>
                  <a:pt x="0" y="273"/>
                </a:lnTo>
                <a:close/>
              </a:path>
            </a:pathLst>
          </a:custGeom>
          <a:solidFill>
            <a:srgbClr val="47694A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9">
            <a:extLst>
              <a:ext uri="{FF2B5EF4-FFF2-40B4-BE49-F238E27FC236}">
                <a16:creationId xmlns:a16="http://schemas.microsoft.com/office/drawing/2014/main" id="{EF1126C4-8654-C768-D4E2-C899DAC787E3}"/>
              </a:ext>
            </a:extLst>
          </p:cNvPr>
          <p:cNvSpPr/>
          <p:nvPr/>
        </p:nvSpPr>
        <p:spPr bwMode="auto">
          <a:xfrm>
            <a:off x="2493209" y="2982656"/>
            <a:ext cx="2492586" cy="459182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 sz="1100">
              <a:latin typeface="+mn-ea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63F96242-2964-7E29-4045-3DE3C400F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720" y="1705920"/>
            <a:ext cx="522727" cy="289898"/>
          </a:xfrm>
          <a:prstGeom prst="rect">
            <a:avLst/>
          </a:prstGeom>
          <a:solidFill>
            <a:srgbClr val="47694A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71D8FB1-F9DE-DC49-919A-322D5FC08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720" y="2178098"/>
            <a:ext cx="522727" cy="288841"/>
          </a:xfrm>
          <a:prstGeom prst="rect">
            <a:avLst/>
          </a:prstGeom>
          <a:solidFill>
            <a:srgbClr val="47694A">
              <a:alpha val="7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7">
            <a:extLst>
              <a:ext uri="{FF2B5EF4-FFF2-40B4-BE49-F238E27FC236}">
                <a16:creationId xmlns:a16="http://schemas.microsoft.com/office/drawing/2014/main" id="{8A4C3CE2-B175-40BD-3BE3-B33375B48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720" y="2649216"/>
            <a:ext cx="522727" cy="289898"/>
          </a:xfrm>
          <a:prstGeom prst="rect">
            <a:avLst/>
          </a:prstGeom>
          <a:solidFill>
            <a:srgbClr val="47694A">
              <a:alpha val="4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4485F90D-414E-F702-2A5F-0F78FE8B2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720" y="3121394"/>
            <a:ext cx="522727" cy="288841"/>
          </a:xfrm>
          <a:prstGeom prst="rect">
            <a:avLst/>
          </a:prstGeom>
          <a:solidFill>
            <a:srgbClr val="47694A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83EB5D5B-3464-6519-3E9B-FB52658D2A0B}"/>
              </a:ext>
            </a:extLst>
          </p:cNvPr>
          <p:cNvSpPr/>
          <p:nvPr/>
        </p:nvSpPr>
        <p:spPr bwMode="auto">
          <a:xfrm>
            <a:off x="2411760" y="1366294"/>
            <a:ext cx="2031968" cy="476111"/>
          </a:xfrm>
          <a:custGeom>
            <a:avLst/>
            <a:gdLst>
              <a:gd name="T0" fmla="*/ 0 w 2053"/>
              <a:gd name="T1" fmla="*/ 450 h 450"/>
              <a:gd name="T2" fmla="*/ 0 w 2053"/>
              <a:gd name="T3" fmla="*/ 0 h 450"/>
              <a:gd name="T4" fmla="*/ 1893 w 2053"/>
              <a:gd name="T5" fmla="*/ 0 h 450"/>
              <a:gd name="T6" fmla="*/ 2053 w 2053"/>
              <a:gd name="T7" fmla="*/ 225 h 450"/>
              <a:gd name="T8" fmla="*/ 1893 w 2053"/>
              <a:gd name="T9" fmla="*/ 450 h 450"/>
              <a:gd name="T10" fmla="*/ 0 w 2053"/>
              <a:gd name="T11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50">
                <a:moveTo>
                  <a:pt x="0" y="450"/>
                </a:moveTo>
                <a:lnTo>
                  <a:pt x="0" y="0"/>
                </a:lnTo>
                <a:lnTo>
                  <a:pt x="1893" y="0"/>
                </a:lnTo>
                <a:lnTo>
                  <a:pt x="2053" y="225"/>
                </a:lnTo>
                <a:lnTo>
                  <a:pt x="1893" y="450"/>
                </a:lnTo>
                <a:lnTo>
                  <a:pt x="0" y="450"/>
                </a:lnTo>
                <a:close/>
              </a:path>
            </a:pathLst>
          </a:custGeom>
          <a:solidFill>
            <a:srgbClr val="47694A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id="{63A3874B-E0FF-B884-0C1F-C0D4C603C50D}"/>
              </a:ext>
            </a:extLst>
          </p:cNvPr>
          <p:cNvSpPr/>
          <p:nvPr/>
        </p:nvSpPr>
        <p:spPr bwMode="auto">
          <a:xfrm>
            <a:off x="2411760" y="2024684"/>
            <a:ext cx="2031968" cy="561810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  <a:gd name="T10" fmla="*/ 0 w 2053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47694A">
              <a:alpha val="7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6">
            <a:extLst>
              <a:ext uri="{FF2B5EF4-FFF2-40B4-BE49-F238E27FC236}">
                <a16:creationId xmlns:a16="http://schemas.microsoft.com/office/drawing/2014/main" id="{B6C21126-96D9-4434-4DD6-8E5BD3B0ADCE}"/>
              </a:ext>
            </a:extLst>
          </p:cNvPr>
          <p:cNvSpPr/>
          <p:nvPr/>
        </p:nvSpPr>
        <p:spPr bwMode="auto">
          <a:xfrm>
            <a:off x="2411760" y="2768772"/>
            <a:ext cx="2031968" cy="509968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  <a:gd name="T10" fmla="*/ 0 w 2053"/>
              <a:gd name="T11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  <a:lnTo>
                  <a:pt x="0" y="482"/>
                </a:lnTo>
                <a:close/>
              </a:path>
            </a:pathLst>
          </a:custGeom>
          <a:solidFill>
            <a:srgbClr val="47694A">
              <a:alpha val="4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18">
            <a:extLst>
              <a:ext uri="{FF2B5EF4-FFF2-40B4-BE49-F238E27FC236}">
                <a16:creationId xmlns:a16="http://schemas.microsoft.com/office/drawing/2014/main" id="{667D62F1-FA84-86DD-2015-22B8ACD6AB67}"/>
              </a:ext>
            </a:extLst>
          </p:cNvPr>
          <p:cNvSpPr/>
          <p:nvPr/>
        </p:nvSpPr>
        <p:spPr bwMode="auto">
          <a:xfrm>
            <a:off x="2411760" y="3461020"/>
            <a:ext cx="2031968" cy="459182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  <a:gd name="T10" fmla="*/ 0 w 2053"/>
              <a:gd name="T11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47694A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id-ID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6">
            <a:extLst>
              <a:ext uri="{FF2B5EF4-FFF2-40B4-BE49-F238E27FC236}">
                <a16:creationId xmlns:a16="http://schemas.microsoft.com/office/drawing/2014/main" id="{2320F4C9-F254-4AC3-41CD-867A47B898D8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4670822" y="1456592"/>
            <a:ext cx="174138" cy="309244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47694A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23" name="Group 97">
            <a:extLst>
              <a:ext uri="{FF2B5EF4-FFF2-40B4-BE49-F238E27FC236}">
                <a16:creationId xmlns:a16="http://schemas.microsoft.com/office/drawing/2014/main" id="{1C4DDEFC-3DDF-ACA8-9437-843F88F60F5B}"/>
              </a:ext>
            </a:extLst>
          </p:cNvPr>
          <p:cNvGrpSpPr/>
          <p:nvPr/>
        </p:nvGrpSpPr>
        <p:grpSpPr>
          <a:xfrm>
            <a:off x="4629376" y="2899172"/>
            <a:ext cx="257028" cy="253654"/>
            <a:chOff x="6719888" y="887413"/>
            <a:chExt cx="492125" cy="468312"/>
          </a:xfrm>
          <a:solidFill>
            <a:srgbClr val="47694A"/>
          </a:solidFill>
        </p:grpSpPr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B20D30BE-EB7D-CA21-3ED5-FACE0E6CB7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90CB4C00-0690-8D82-1479-C4C6FA75E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F756559E-B7D2-B955-BF09-D8D347FF6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id="{CBD14926-344E-F6E3-4A2B-6BE0D241B650}"/>
                </a:ext>
              </a:extLst>
            </p:cNvPr>
            <p:cNvSpPr/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id="{7936E4DE-550A-4867-2D22-065FBB948D82}"/>
                </a:ext>
              </a:extLst>
            </p:cNvPr>
            <p:cNvSpPr/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00BE9D2B-7099-B060-9929-9CF499CC80A0}"/>
                </a:ext>
              </a:extLst>
            </p:cNvPr>
            <p:cNvSpPr/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30" name="Freeform 22">
            <a:extLst>
              <a:ext uri="{FF2B5EF4-FFF2-40B4-BE49-F238E27FC236}">
                <a16:creationId xmlns:a16="http://schemas.microsoft.com/office/drawing/2014/main" id="{A5D68AC4-C1E1-4720-8B86-FE40BC09CA0D}"/>
              </a:ext>
            </a:extLst>
          </p:cNvPr>
          <p:cNvSpPr>
            <a:spLocks noEditPoints="1"/>
          </p:cNvSpPr>
          <p:nvPr/>
        </p:nvSpPr>
        <p:spPr bwMode="auto">
          <a:xfrm>
            <a:off x="4627531" y="2153454"/>
            <a:ext cx="260719" cy="272038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47694A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grpSp>
        <p:nvGrpSpPr>
          <p:cNvPr id="31" name="Group 105">
            <a:extLst>
              <a:ext uri="{FF2B5EF4-FFF2-40B4-BE49-F238E27FC236}">
                <a16:creationId xmlns:a16="http://schemas.microsoft.com/office/drawing/2014/main" id="{BE0F3E69-E9F0-D8AA-57D6-899F2BC2DA29}"/>
              </a:ext>
            </a:extLst>
          </p:cNvPr>
          <p:cNvGrpSpPr/>
          <p:nvPr/>
        </p:nvGrpSpPr>
        <p:grpSpPr>
          <a:xfrm rot="2700000">
            <a:off x="4669162" y="3563062"/>
            <a:ext cx="177459" cy="298202"/>
            <a:chOff x="4732338" y="4783138"/>
            <a:chExt cx="703263" cy="1225550"/>
          </a:xfrm>
          <a:solidFill>
            <a:srgbClr val="47694A"/>
          </a:solidFill>
        </p:grpSpPr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D84CD0A3-81E7-94D3-A40F-0C4054E4D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F0E33339-C1FF-3C4F-C852-C8ADC200E0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C766ADB3-6C45-E5B4-63F5-1A2803AE2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35" name="Rectangle 109">
            <a:extLst>
              <a:ext uri="{FF2B5EF4-FFF2-40B4-BE49-F238E27FC236}">
                <a16:creationId xmlns:a16="http://schemas.microsoft.com/office/drawing/2014/main" id="{65824513-548D-57AA-42C5-047354C0DC4F}"/>
              </a:ext>
            </a:extLst>
          </p:cNvPr>
          <p:cNvSpPr/>
          <p:nvPr/>
        </p:nvSpPr>
        <p:spPr>
          <a:xfrm>
            <a:off x="1401590" y="1671138"/>
            <a:ext cx="452202" cy="345683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rPr>
              <a:t>01</a:t>
            </a:r>
          </a:p>
        </p:txBody>
      </p:sp>
      <p:sp>
        <p:nvSpPr>
          <p:cNvPr id="36" name="Rectangle 110">
            <a:extLst>
              <a:ext uri="{FF2B5EF4-FFF2-40B4-BE49-F238E27FC236}">
                <a16:creationId xmlns:a16="http://schemas.microsoft.com/office/drawing/2014/main" id="{A373498C-FCBB-626B-E9F3-28B4CAEE4E59}"/>
              </a:ext>
            </a:extLst>
          </p:cNvPr>
          <p:cNvSpPr/>
          <p:nvPr/>
        </p:nvSpPr>
        <p:spPr>
          <a:xfrm>
            <a:off x="1393499" y="2142952"/>
            <a:ext cx="452202" cy="345683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rPr>
              <a:t>02</a:t>
            </a:r>
          </a:p>
        </p:txBody>
      </p:sp>
      <p:sp>
        <p:nvSpPr>
          <p:cNvPr id="37" name="Rectangle 111">
            <a:extLst>
              <a:ext uri="{FF2B5EF4-FFF2-40B4-BE49-F238E27FC236}">
                <a16:creationId xmlns:a16="http://schemas.microsoft.com/office/drawing/2014/main" id="{AD5A5A62-7182-5EE7-3E31-19D737ADE2D9}"/>
              </a:ext>
            </a:extLst>
          </p:cNvPr>
          <p:cNvSpPr/>
          <p:nvPr/>
        </p:nvSpPr>
        <p:spPr>
          <a:xfrm>
            <a:off x="1394577" y="2620975"/>
            <a:ext cx="452202" cy="345683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rPr>
              <a:t>03</a:t>
            </a:r>
          </a:p>
        </p:txBody>
      </p:sp>
      <p:sp>
        <p:nvSpPr>
          <p:cNvPr id="38" name="Rectangle 112">
            <a:extLst>
              <a:ext uri="{FF2B5EF4-FFF2-40B4-BE49-F238E27FC236}">
                <a16:creationId xmlns:a16="http://schemas.microsoft.com/office/drawing/2014/main" id="{7EC0D293-BD12-44B5-ADC2-398D9AD74EAE}"/>
              </a:ext>
            </a:extLst>
          </p:cNvPr>
          <p:cNvSpPr/>
          <p:nvPr/>
        </p:nvSpPr>
        <p:spPr>
          <a:xfrm>
            <a:off x="1394038" y="3092790"/>
            <a:ext cx="452202" cy="345683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rPr>
              <a:t>04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947BB54-7D93-C198-8266-DD6E20CD3D8F}"/>
              </a:ext>
            </a:extLst>
          </p:cNvPr>
          <p:cNvSpPr txBox="1"/>
          <p:nvPr/>
        </p:nvSpPr>
        <p:spPr>
          <a:xfrm>
            <a:off x="4985795" y="1367012"/>
            <a:ext cx="29869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4C137FD-92A9-BD78-60D7-15B03B4A74DF}"/>
              </a:ext>
            </a:extLst>
          </p:cNvPr>
          <p:cNvSpPr txBox="1"/>
          <p:nvPr/>
        </p:nvSpPr>
        <p:spPr>
          <a:xfrm>
            <a:off x="2800601" y="1465849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4041816-3B55-4BAB-612B-095E234DEC06}"/>
              </a:ext>
            </a:extLst>
          </p:cNvPr>
          <p:cNvSpPr txBox="1"/>
          <p:nvPr/>
        </p:nvSpPr>
        <p:spPr>
          <a:xfrm>
            <a:off x="4985795" y="2045271"/>
            <a:ext cx="29869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12F775C-83D1-720E-7E2E-685DE3ACB331}"/>
              </a:ext>
            </a:extLst>
          </p:cNvPr>
          <p:cNvSpPr txBox="1"/>
          <p:nvPr/>
        </p:nvSpPr>
        <p:spPr>
          <a:xfrm>
            <a:off x="4985795" y="2723530"/>
            <a:ext cx="29869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DBC9B3E-1C7E-FFCF-1D3F-3FD5B029C741}"/>
              </a:ext>
            </a:extLst>
          </p:cNvPr>
          <p:cNvSpPr txBox="1"/>
          <p:nvPr/>
        </p:nvSpPr>
        <p:spPr>
          <a:xfrm>
            <a:off x="4985795" y="3401789"/>
            <a:ext cx="2986925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2B2EA48-9DE0-F6C2-1416-467D8C7E393E}"/>
              </a:ext>
            </a:extLst>
          </p:cNvPr>
          <p:cNvSpPr txBox="1"/>
          <p:nvPr/>
        </p:nvSpPr>
        <p:spPr>
          <a:xfrm>
            <a:off x="2800601" y="2152242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7C6D635-BC51-AF79-D682-D9AC19C0BEB6}"/>
              </a:ext>
            </a:extLst>
          </p:cNvPr>
          <p:cNvSpPr txBox="1"/>
          <p:nvPr/>
        </p:nvSpPr>
        <p:spPr>
          <a:xfrm>
            <a:off x="2800601" y="2887499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BFA8B79-903D-4CF1-14A3-E1189BB795D3}"/>
              </a:ext>
            </a:extLst>
          </p:cNvPr>
          <p:cNvSpPr txBox="1"/>
          <p:nvPr/>
        </p:nvSpPr>
        <p:spPr>
          <a:xfrm>
            <a:off x="2800601" y="3550283"/>
            <a:ext cx="1080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0784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87771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04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2844754" y="2297940"/>
              <a:ext cx="3358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研究成果与应用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7694A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7694A"/>
                </a:solidFill>
              </a:rPr>
              <a:t>... ...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74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</a:t>
            </a:r>
            <a:r>
              <a:rPr lang="zh-CN" altLang="en-US">
                <a:sym typeface="+mn-lt"/>
              </a:rPr>
              <a:t>与应用</a:t>
            </a:r>
            <a:endParaRPr lang="ko-KR" altLang="en-US" dirty="0"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9533222-DF25-4BD8-38B5-25CD19E7B257}"/>
              </a:ext>
            </a:extLst>
          </p:cNvPr>
          <p:cNvGrpSpPr/>
          <p:nvPr/>
        </p:nvGrpSpPr>
        <p:grpSpPr>
          <a:xfrm>
            <a:off x="591158" y="1779662"/>
            <a:ext cx="7961683" cy="1340008"/>
            <a:chOff x="-5307" y="1893676"/>
            <a:chExt cx="11520305" cy="1938950"/>
          </a:xfrm>
        </p:grpSpPr>
        <p:sp>
          <p:nvSpPr>
            <p:cNvPr id="3" name="Rectangle 23">
              <a:extLst>
                <a:ext uri="{FF2B5EF4-FFF2-40B4-BE49-F238E27FC236}">
                  <a16:creationId xmlns:a16="http://schemas.microsoft.com/office/drawing/2014/main" id="{F4FE9472-C112-F783-61A6-46BE6AA3DC42}"/>
                </a:ext>
              </a:extLst>
            </p:cNvPr>
            <p:cNvSpPr/>
            <p:nvPr/>
          </p:nvSpPr>
          <p:spPr>
            <a:xfrm>
              <a:off x="-5307" y="1893676"/>
              <a:ext cx="11520305" cy="1938950"/>
            </a:xfrm>
            <a:prstGeom prst="rect">
              <a:avLst/>
            </a:prstGeom>
            <a:solidFill>
              <a:srgbClr val="4769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2CC7FA8-2B2B-3283-9A25-A9FF7036F9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8138" y="2149395"/>
              <a:ext cx="1000354" cy="1003501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" name="TextBox 54">
              <a:extLst>
                <a:ext uri="{FF2B5EF4-FFF2-40B4-BE49-F238E27FC236}">
                  <a16:creationId xmlns:a16="http://schemas.microsoft.com/office/drawing/2014/main" id="{311E0F56-669A-3E9A-CAA7-AB26346A8F0C}"/>
                </a:ext>
              </a:extLst>
            </p:cNvPr>
            <p:cNvSpPr txBox="1"/>
            <p:nvPr/>
          </p:nvSpPr>
          <p:spPr>
            <a:xfrm>
              <a:off x="1063324" y="3281851"/>
              <a:ext cx="1569983" cy="527063"/>
            </a:xfrm>
            <a:prstGeom prst="rect">
              <a:avLst/>
            </a:prstGeom>
            <a:noFill/>
          </p:spPr>
          <p:txBody>
            <a:bodyPr wrap="none" lIns="86411" tIns="43205" rIns="86411" bIns="43205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</a:rPr>
                <a:t>添加标题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D64938AE-1550-086E-EDD9-9145C99C35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8883" y="2177663"/>
              <a:ext cx="981382" cy="946965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grpSp>
          <p:nvGrpSpPr>
            <p:cNvPr id="8" name="Group 40">
              <a:extLst>
                <a:ext uri="{FF2B5EF4-FFF2-40B4-BE49-F238E27FC236}">
                  <a16:creationId xmlns:a16="http://schemas.microsoft.com/office/drawing/2014/main" id="{F4532F97-1996-4C98-6638-0EFAB6329E2C}"/>
                </a:ext>
              </a:extLst>
            </p:cNvPr>
            <p:cNvGrpSpPr/>
            <p:nvPr/>
          </p:nvGrpSpPr>
          <p:grpSpPr>
            <a:xfrm>
              <a:off x="6622576" y="2282360"/>
              <a:ext cx="869211" cy="737572"/>
              <a:chOff x="6342063" y="2728913"/>
              <a:chExt cx="482600" cy="409575"/>
            </a:xfrm>
            <a:solidFill>
              <a:srgbClr val="FFFFFF"/>
            </a:solidFill>
          </p:grpSpPr>
          <p:sp>
            <p:nvSpPr>
              <p:cNvPr id="9" name="Freeform 11">
                <a:extLst>
                  <a:ext uri="{FF2B5EF4-FFF2-40B4-BE49-F238E27FC236}">
                    <a16:creationId xmlns:a16="http://schemas.microsoft.com/office/drawing/2014/main" id="{12AC1BA9-E739-9980-4AD2-19DA8F44F3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2713" y="2835276"/>
                <a:ext cx="241300" cy="24288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50 w 64"/>
                  <a:gd name="T11" fmla="*/ 48 h 64"/>
                  <a:gd name="T12" fmla="*/ 16 w 64"/>
                  <a:gd name="T13" fmla="*/ 50 h 64"/>
                  <a:gd name="T14" fmla="*/ 14 w 64"/>
                  <a:gd name="T15" fmla="*/ 16 h 64"/>
                  <a:gd name="T16" fmla="*/ 48 w 64"/>
                  <a:gd name="T17" fmla="*/ 14 h 64"/>
                  <a:gd name="T18" fmla="*/ 50 w 64"/>
                  <a:gd name="T1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50" y="48"/>
                    </a:moveTo>
                    <a:cubicBezTo>
                      <a:pt x="42" y="58"/>
                      <a:pt x="26" y="59"/>
                      <a:pt x="16" y="50"/>
                    </a:cubicBezTo>
                    <a:cubicBezTo>
                      <a:pt x="6" y="42"/>
                      <a:pt x="5" y="26"/>
                      <a:pt x="14" y="16"/>
                    </a:cubicBezTo>
                    <a:cubicBezTo>
                      <a:pt x="22" y="6"/>
                      <a:pt x="38" y="5"/>
                      <a:pt x="48" y="14"/>
                    </a:cubicBezTo>
                    <a:cubicBezTo>
                      <a:pt x="58" y="22"/>
                      <a:pt x="59" y="38"/>
                      <a:pt x="5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0" name="Freeform 12">
                <a:extLst>
                  <a:ext uri="{FF2B5EF4-FFF2-40B4-BE49-F238E27FC236}">
                    <a16:creationId xmlns:a16="http://schemas.microsoft.com/office/drawing/2014/main" id="{22EADCAA-06F1-6B28-9A67-12E69DC99015}"/>
                  </a:ext>
                </a:extLst>
              </p:cNvPr>
              <p:cNvSpPr/>
              <p:nvPr/>
            </p:nvSpPr>
            <p:spPr bwMode="auto">
              <a:xfrm>
                <a:off x="6523038" y="2895601"/>
                <a:ext cx="68263" cy="68263"/>
              </a:xfrm>
              <a:custGeom>
                <a:avLst/>
                <a:gdLst>
                  <a:gd name="T0" fmla="*/ 16 w 18"/>
                  <a:gd name="T1" fmla="*/ 0 h 18"/>
                  <a:gd name="T2" fmla="*/ 0 w 18"/>
                  <a:gd name="T3" fmla="*/ 16 h 18"/>
                  <a:gd name="T4" fmla="*/ 0 w 18"/>
                  <a:gd name="T5" fmla="*/ 16 h 18"/>
                  <a:gd name="T6" fmla="*/ 2 w 18"/>
                  <a:gd name="T7" fmla="*/ 18 h 18"/>
                  <a:gd name="T8" fmla="*/ 4 w 18"/>
                  <a:gd name="T9" fmla="*/ 16 h 18"/>
                  <a:gd name="T10" fmla="*/ 4 w 18"/>
                  <a:gd name="T11" fmla="*/ 16 h 18"/>
                  <a:gd name="T12" fmla="*/ 16 w 18"/>
                  <a:gd name="T13" fmla="*/ 4 h 18"/>
                  <a:gd name="T14" fmla="*/ 18 w 18"/>
                  <a:gd name="T15" fmla="*/ 2 h 18"/>
                  <a:gd name="T16" fmla="*/ 16 w 1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1" name="Freeform 13">
                <a:extLst>
                  <a:ext uri="{FF2B5EF4-FFF2-40B4-BE49-F238E27FC236}">
                    <a16:creationId xmlns:a16="http://schemas.microsoft.com/office/drawing/2014/main" id="{59314E52-D4EE-9971-8804-19B0D1A7D1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42063" y="2728913"/>
                <a:ext cx="482600" cy="409575"/>
              </a:xfrm>
              <a:custGeom>
                <a:avLst/>
                <a:gdLst>
                  <a:gd name="T0" fmla="*/ 118 w 128"/>
                  <a:gd name="T1" fmla="*/ 24 h 108"/>
                  <a:gd name="T2" fmla="*/ 101 w 128"/>
                  <a:gd name="T3" fmla="*/ 21 h 108"/>
                  <a:gd name="T4" fmla="*/ 95 w 128"/>
                  <a:gd name="T5" fmla="*/ 8 h 108"/>
                  <a:gd name="T6" fmla="*/ 84 w 128"/>
                  <a:gd name="T7" fmla="*/ 0 h 108"/>
                  <a:gd name="T8" fmla="*/ 44 w 128"/>
                  <a:gd name="T9" fmla="*/ 0 h 108"/>
                  <a:gd name="T10" fmla="*/ 33 w 128"/>
                  <a:gd name="T11" fmla="*/ 8 h 108"/>
                  <a:gd name="T12" fmla="*/ 27 w 128"/>
                  <a:gd name="T13" fmla="*/ 21 h 108"/>
                  <a:gd name="T14" fmla="*/ 10 w 128"/>
                  <a:gd name="T15" fmla="*/ 24 h 108"/>
                  <a:gd name="T16" fmla="*/ 0 w 128"/>
                  <a:gd name="T17" fmla="*/ 36 h 108"/>
                  <a:gd name="T18" fmla="*/ 0 w 128"/>
                  <a:gd name="T19" fmla="*/ 96 h 108"/>
                  <a:gd name="T20" fmla="*/ 12 w 128"/>
                  <a:gd name="T21" fmla="*/ 108 h 108"/>
                  <a:gd name="T22" fmla="*/ 116 w 128"/>
                  <a:gd name="T23" fmla="*/ 108 h 108"/>
                  <a:gd name="T24" fmla="*/ 128 w 128"/>
                  <a:gd name="T25" fmla="*/ 96 h 108"/>
                  <a:gd name="T26" fmla="*/ 128 w 128"/>
                  <a:gd name="T27" fmla="*/ 36 h 108"/>
                  <a:gd name="T28" fmla="*/ 118 w 128"/>
                  <a:gd name="T29" fmla="*/ 24 h 108"/>
                  <a:gd name="T30" fmla="*/ 120 w 128"/>
                  <a:gd name="T31" fmla="*/ 96 h 108"/>
                  <a:gd name="T32" fmla="*/ 116 w 128"/>
                  <a:gd name="T33" fmla="*/ 100 h 108"/>
                  <a:gd name="T34" fmla="*/ 12 w 128"/>
                  <a:gd name="T35" fmla="*/ 100 h 108"/>
                  <a:gd name="T36" fmla="*/ 8 w 128"/>
                  <a:gd name="T37" fmla="*/ 96 h 108"/>
                  <a:gd name="T38" fmla="*/ 8 w 128"/>
                  <a:gd name="T39" fmla="*/ 36 h 108"/>
                  <a:gd name="T40" fmla="*/ 11 w 128"/>
                  <a:gd name="T41" fmla="*/ 32 h 108"/>
                  <a:gd name="T42" fmla="*/ 33 w 128"/>
                  <a:gd name="T43" fmla="*/ 28 h 108"/>
                  <a:gd name="T44" fmla="*/ 40 w 128"/>
                  <a:gd name="T45" fmla="*/ 11 h 108"/>
                  <a:gd name="T46" fmla="*/ 44 w 128"/>
                  <a:gd name="T47" fmla="*/ 8 h 108"/>
                  <a:gd name="T48" fmla="*/ 84 w 128"/>
                  <a:gd name="T49" fmla="*/ 8 h 108"/>
                  <a:gd name="T50" fmla="*/ 88 w 128"/>
                  <a:gd name="T51" fmla="*/ 11 h 108"/>
                  <a:gd name="T52" fmla="*/ 95 w 128"/>
                  <a:gd name="T53" fmla="*/ 28 h 108"/>
                  <a:gd name="T54" fmla="*/ 117 w 128"/>
                  <a:gd name="T55" fmla="*/ 32 h 108"/>
                  <a:gd name="T56" fmla="*/ 120 w 128"/>
                  <a:gd name="T57" fmla="*/ 36 h 108"/>
                  <a:gd name="T58" fmla="*/ 120 w 128"/>
                  <a:gd name="T5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08">
                    <a:moveTo>
                      <a:pt x="118" y="24"/>
                    </a:moveTo>
                    <a:cubicBezTo>
                      <a:pt x="101" y="21"/>
                      <a:pt x="101" y="21"/>
                      <a:pt x="10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3" y="3"/>
                      <a:pt x="89" y="0"/>
                      <a:pt x="8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3"/>
                      <a:pt x="33" y="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4" y="25"/>
                      <a:pt x="0" y="30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5" y="108"/>
                      <a:pt x="12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23" y="108"/>
                      <a:pt x="128" y="103"/>
                      <a:pt x="128" y="96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8" y="30"/>
                      <a:pt x="124" y="25"/>
                      <a:pt x="118" y="24"/>
                    </a:cubicBezTo>
                    <a:close/>
                    <a:moveTo>
                      <a:pt x="120" y="96"/>
                    </a:moveTo>
                    <a:cubicBezTo>
                      <a:pt x="120" y="98"/>
                      <a:pt x="118" y="100"/>
                      <a:pt x="116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0" y="100"/>
                      <a:pt x="8" y="98"/>
                      <a:pt x="8" y="9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9"/>
                      <a:pt x="42" y="8"/>
                      <a:pt x="4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8"/>
                      <a:pt x="87" y="9"/>
                      <a:pt x="88" y="11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9" y="32"/>
                      <a:pt x="120" y="34"/>
                      <a:pt x="120" y="36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1A4C3A82-126D-D6EF-7E49-8A2F45E9BD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6233" y="2199008"/>
              <a:ext cx="904416" cy="904277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3" name="TextBox 61">
              <a:extLst>
                <a:ext uri="{FF2B5EF4-FFF2-40B4-BE49-F238E27FC236}">
                  <a16:creationId xmlns:a16="http://schemas.microsoft.com/office/drawing/2014/main" id="{8605907B-29D3-94F4-CCFE-BEA8F70054A3}"/>
                </a:ext>
              </a:extLst>
            </p:cNvPr>
            <p:cNvSpPr txBox="1"/>
            <p:nvPr/>
          </p:nvSpPr>
          <p:spPr>
            <a:xfrm>
              <a:off x="3674583" y="3281851"/>
              <a:ext cx="1569983" cy="527063"/>
            </a:xfrm>
            <a:prstGeom prst="rect">
              <a:avLst/>
            </a:prstGeom>
            <a:noFill/>
          </p:spPr>
          <p:txBody>
            <a:bodyPr wrap="none" lIns="86411" tIns="43205" rIns="86411" bIns="43205" rtlCol="0">
              <a:spAutoFit/>
            </a:bodyPr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  <a:endParaRPr lang="id-ID" altLang="zh-CN" b="1" kern="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4" name="TextBox 62">
              <a:extLst>
                <a:ext uri="{FF2B5EF4-FFF2-40B4-BE49-F238E27FC236}">
                  <a16:creationId xmlns:a16="http://schemas.microsoft.com/office/drawing/2014/main" id="{4ECB3072-A76E-13AC-07C0-E576C5295258}"/>
                </a:ext>
              </a:extLst>
            </p:cNvPr>
            <p:cNvSpPr txBox="1"/>
            <p:nvPr/>
          </p:nvSpPr>
          <p:spPr>
            <a:xfrm>
              <a:off x="6272188" y="3281851"/>
              <a:ext cx="1569984" cy="527063"/>
            </a:xfrm>
            <a:prstGeom prst="rect">
              <a:avLst/>
            </a:prstGeom>
            <a:noFill/>
          </p:spPr>
          <p:txBody>
            <a:bodyPr wrap="none" lIns="86411" tIns="43205" rIns="86411" bIns="43205" rtlCol="0">
              <a:spAutoFit/>
            </a:bodyPr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  <a:endParaRPr lang="id-ID" altLang="zh-CN" b="1" kern="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5" name="TextBox 63">
              <a:extLst>
                <a:ext uri="{FF2B5EF4-FFF2-40B4-BE49-F238E27FC236}">
                  <a16:creationId xmlns:a16="http://schemas.microsoft.com/office/drawing/2014/main" id="{451F7B46-3ABA-BBA5-BB0B-277B7A5621A6}"/>
                </a:ext>
              </a:extLst>
            </p:cNvPr>
            <p:cNvSpPr txBox="1"/>
            <p:nvPr/>
          </p:nvSpPr>
          <p:spPr>
            <a:xfrm>
              <a:off x="8883448" y="3281851"/>
              <a:ext cx="1569984" cy="527063"/>
            </a:xfrm>
            <a:prstGeom prst="rect">
              <a:avLst/>
            </a:prstGeom>
            <a:noFill/>
          </p:spPr>
          <p:txBody>
            <a:bodyPr wrap="none" lIns="86411" tIns="43205" rIns="86411" bIns="43205" rtlCol="0">
              <a:spAutoFit/>
            </a:bodyPr>
            <a:lstStyle/>
            <a:p>
              <a:pPr lvl="0" algn="ctr"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  <a:endParaRPr lang="id-ID" altLang="zh-CN" b="1" kern="0" dirty="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0B60FDBE-0F6F-4B3C-CD0A-75DDAD505A0F}"/>
              </a:ext>
            </a:extLst>
          </p:cNvPr>
          <p:cNvSpPr txBox="1"/>
          <p:nvPr/>
        </p:nvSpPr>
        <p:spPr>
          <a:xfrm>
            <a:off x="1117519" y="3399834"/>
            <a:ext cx="1509353" cy="903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1309B63-CF8D-2EE9-8D40-19330D4FB955}"/>
              </a:ext>
            </a:extLst>
          </p:cNvPr>
          <p:cNvSpPr txBox="1"/>
          <p:nvPr/>
        </p:nvSpPr>
        <p:spPr>
          <a:xfrm>
            <a:off x="2922160" y="3399834"/>
            <a:ext cx="1509353" cy="903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B71B81F-52CB-2D69-DB66-0A2B369605AF}"/>
              </a:ext>
            </a:extLst>
          </p:cNvPr>
          <p:cNvSpPr txBox="1"/>
          <p:nvPr/>
        </p:nvSpPr>
        <p:spPr>
          <a:xfrm>
            <a:off x="4726801" y="3399834"/>
            <a:ext cx="1509353" cy="903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56995F4-D64A-B383-D299-9BD9C771234E}"/>
              </a:ext>
            </a:extLst>
          </p:cNvPr>
          <p:cNvSpPr txBox="1"/>
          <p:nvPr/>
        </p:nvSpPr>
        <p:spPr>
          <a:xfrm>
            <a:off x="6531442" y="3399834"/>
            <a:ext cx="1509353" cy="903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02EBF4E-725D-C91C-3B9F-515321E8055B}"/>
              </a:ext>
            </a:extLst>
          </p:cNvPr>
          <p:cNvSpPr txBox="1"/>
          <p:nvPr/>
        </p:nvSpPr>
        <p:spPr>
          <a:xfrm>
            <a:off x="755575" y="1009519"/>
            <a:ext cx="763285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模板网，幻灯片演示模板及素材免费下载！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 oban.com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6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</a:t>
            </a:r>
            <a:r>
              <a:rPr lang="zh-CN" altLang="en-US">
                <a:sym typeface="+mn-lt"/>
              </a:rPr>
              <a:t>与应用</a:t>
            </a:r>
            <a:endParaRPr lang="ko-KR" altLang="en-US" dirty="0">
              <a:sym typeface="+mn-lt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4EB19CA-5B12-2FEF-FC44-8F66EDAD4E1F}"/>
              </a:ext>
            </a:extLst>
          </p:cNvPr>
          <p:cNvSpPr/>
          <p:nvPr/>
        </p:nvSpPr>
        <p:spPr>
          <a:xfrm rot="18199285">
            <a:off x="549275" y="1587230"/>
            <a:ext cx="2427288" cy="2439988"/>
          </a:xfrm>
          <a:prstGeom prst="ellipse">
            <a:avLst/>
          </a:prstGeom>
          <a:solidFill>
            <a:srgbClr val="2F4531"/>
          </a:solidFill>
          <a:ln w="53975" cmpd="dbl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EA28524-2FAC-F8CB-3894-2B1D643F8111}"/>
              </a:ext>
            </a:extLst>
          </p:cNvPr>
          <p:cNvSpPr/>
          <p:nvPr/>
        </p:nvSpPr>
        <p:spPr>
          <a:xfrm rot="18199285">
            <a:off x="2198688" y="1282430"/>
            <a:ext cx="838200" cy="844550"/>
          </a:xfrm>
          <a:prstGeom prst="ellipse">
            <a:avLst/>
          </a:prstGeom>
          <a:solidFill>
            <a:srgbClr val="47694A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6BFD94A-02A6-1E29-2AD5-3EDA47B37DAA}"/>
              </a:ext>
            </a:extLst>
          </p:cNvPr>
          <p:cNvSpPr/>
          <p:nvPr/>
        </p:nvSpPr>
        <p:spPr>
          <a:xfrm rot="18199285">
            <a:off x="2686844" y="2194449"/>
            <a:ext cx="762000" cy="766762"/>
          </a:xfrm>
          <a:prstGeom prst="ellipse">
            <a:avLst/>
          </a:prstGeom>
          <a:solidFill>
            <a:srgbClr val="47694A">
              <a:alpha val="7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91FE31A-868B-86EC-0C9A-BFCAEC5BB505}"/>
              </a:ext>
            </a:extLst>
          </p:cNvPr>
          <p:cNvSpPr/>
          <p:nvPr/>
        </p:nvSpPr>
        <p:spPr>
          <a:xfrm rot="18199285">
            <a:off x="2539207" y="3170761"/>
            <a:ext cx="685800" cy="687387"/>
          </a:xfrm>
          <a:prstGeom prst="ellipse">
            <a:avLst/>
          </a:prstGeom>
          <a:solidFill>
            <a:srgbClr val="47694A">
              <a:alpha val="4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4B2EE57-81C5-D75D-05E1-07CC334EFA60}"/>
              </a:ext>
            </a:extLst>
          </p:cNvPr>
          <p:cNvSpPr/>
          <p:nvPr/>
        </p:nvSpPr>
        <p:spPr>
          <a:xfrm rot="18199285">
            <a:off x="1933575" y="3701781"/>
            <a:ext cx="573087" cy="576262"/>
          </a:xfrm>
          <a:prstGeom prst="ellipse">
            <a:avLst/>
          </a:prstGeom>
          <a:solidFill>
            <a:srgbClr val="47694A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" name="Freeform 63">
            <a:extLst>
              <a:ext uri="{FF2B5EF4-FFF2-40B4-BE49-F238E27FC236}">
                <a16:creationId xmlns:a16="http://schemas.microsoft.com/office/drawing/2014/main" id="{40DDD78E-8DAE-B739-EF15-BF9687744982}"/>
              </a:ext>
            </a:extLst>
          </p:cNvPr>
          <p:cNvSpPr>
            <a:spLocks noEditPoints="1"/>
          </p:cNvSpPr>
          <p:nvPr/>
        </p:nvSpPr>
        <p:spPr bwMode="auto">
          <a:xfrm>
            <a:off x="2898775" y="2369868"/>
            <a:ext cx="338138" cy="458787"/>
          </a:xfrm>
          <a:custGeom>
            <a:avLst/>
            <a:gdLst>
              <a:gd name="T0" fmla="*/ 306149 w 102"/>
              <a:gd name="T1" fmla="*/ 0 h 138"/>
              <a:gd name="T2" fmla="*/ 33277 w 102"/>
              <a:gd name="T3" fmla="*/ 0 h 138"/>
              <a:gd name="T4" fmla="*/ 0 w 102"/>
              <a:gd name="T5" fmla="*/ 33277 h 138"/>
              <a:gd name="T6" fmla="*/ 0 w 102"/>
              <a:gd name="T7" fmla="*/ 429275 h 138"/>
              <a:gd name="T8" fmla="*/ 33277 w 102"/>
              <a:gd name="T9" fmla="*/ 459224 h 138"/>
              <a:gd name="T10" fmla="*/ 306149 w 102"/>
              <a:gd name="T11" fmla="*/ 459224 h 138"/>
              <a:gd name="T12" fmla="*/ 339426 w 102"/>
              <a:gd name="T13" fmla="*/ 429275 h 138"/>
              <a:gd name="T14" fmla="*/ 339426 w 102"/>
              <a:gd name="T15" fmla="*/ 33277 h 138"/>
              <a:gd name="T16" fmla="*/ 306149 w 102"/>
              <a:gd name="T17" fmla="*/ 0 h 138"/>
              <a:gd name="T18" fmla="*/ 169713 w 102"/>
              <a:gd name="T19" fmla="*/ 449241 h 138"/>
              <a:gd name="T20" fmla="*/ 149747 w 102"/>
              <a:gd name="T21" fmla="*/ 429275 h 138"/>
              <a:gd name="T22" fmla="*/ 169713 w 102"/>
              <a:gd name="T23" fmla="*/ 412636 h 138"/>
              <a:gd name="T24" fmla="*/ 189679 w 102"/>
              <a:gd name="T25" fmla="*/ 429275 h 138"/>
              <a:gd name="T26" fmla="*/ 169713 w 102"/>
              <a:gd name="T27" fmla="*/ 449241 h 138"/>
              <a:gd name="T28" fmla="*/ 306149 w 102"/>
              <a:gd name="T29" fmla="*/ 395998 h 138"/>
              <a:gd name="T30" fmla="*/ 33277 w 102"/>
              <a:gd name="T31" fmla="*/ 395998 h 138"/>
              <a:gd name="T32" fmla="*/ 33277 w 102"/>
              <a:gd name="T33" fmla="*/ 36605 h 138"/>
              <a:gd name="T34" fmla="*/ 306149 w 102"/>
              <a:gd name="T35" fmla="*/ 36605 h 138"/>
              <a:gd name="T36" fmla="*/ 306149 w 102"/>
              <a:gd name="T37" fmla="*/ 395998 h 1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10" name="Freeform 64">
            <a:extLst>
              <a:ext uri="{FF2B5EF4-FFF2-40B4-BE49-F238E27FC236}">
                <a16:creationId xmlns:a16="http://schemas.microsoft.com/office/drawing/2014/main" id="{F81EC2CA-3689-5693-59FD-99538FB8A985}"/>
              </a:ext>
            </a:extLst>
          </p:cNvPr>
          <p:cNvSpPr>
            <a:spLocks noEditPoints="1"/>
          </p:cNvSpPr>
          <p:nvPr/>
        </p:nvSpPr>
        <p:spPr bwMode="auto">
          <a:xfrm>
            <a:off x="2397125" y="1501505"/>
            <a:ext cx="441325" cy="420688"/>
          </a:xfrm>
          <a:custGeom>
            <a:avLst/>
            <a:gdLst>
              <a:gd name="T0" fmla="*/ 415182 w 133"/>
              <a:gd name="T1" fmla="*/ 0 h 127"/>
              <a:gd name="T2" fmla="*/ 29893 w 133"/>
              <a:gd name="T3" fmla="*/ 0 h 127"/>
              <a:gd name="T4" fmla="*/ 0 w 133"/>
              <a:gd name="T5" fmla="*/ 29890 h 127"/>
              <a:gd name="T6" fmla="*/ 0 w 133"/>
              <a:gd name="T7" fmla="*/ 302226 h 127"/>
              <a:gd name="T8" fmla="*/ 29893 w 133"/>
              <a:gd name="T9" fmla="*/ 332117 h 127"/>
              <a:gd name="T10" fmla="*/ 176037 w 133"/>
              <a:gd name="T11" fmla="*/ 332117 h 127"/>
              <a:gd name="T12" fmla="*/ 132858 w 133"/>
              <a:gd name="T13" fmla="*/ 391898 h 127"/>
              <a:gd name="T14" fmla="*/ 132858 w 133"/>
              <a:gd name="T15" fmla="*/ 421788 h 127"/>
              <a:gd name="T16" fmla="*/ 176037 w 133"/>
              <a:gd name="T17" fmla="*/ 421788 h 127"/>
              <a:gd name="T18" fmla="*/ 265717 w 133"/>
              <a:gd name="T19" fmla="*/ 421788 h 127"/>
              <a:gd name="T20" fmla="*/ 312217 w 133"/>
              <a:gd name="T21" fmla="*/ 421788 h 127"/>
              <a:gd name="T22" fmla="*/ 312217 w 133"/>
              <a:gd name="T23" fmla="*/ 391898 h 127"/>
              <a:gd name="T24" fmla="*/ 265717 w 133"/>
              <a:gd name="T25" fmla="*/ 332117 h 127"/>
              <a:gd name="T26" fmla="*/ 415182 w 133"/>
              <a:gd name="T27" fmla="*/ 332117 h 127"/>
              <a:gd name="T28" fmla="*/ 441754 w 133"/>
              <a:gd name="T29" fmla="*/ 302226 h 127"/>
              <a:gd name="T30" fmla="*/ 441754 w 133"/>
              <a:gd name="T31" fmla="*/ 29890 h 127"/>
              <a:gd name="T32" fmla="*/ 415182 w 133"/>
              <a:gd name="T33" fmla="*/ 0 h 127"/>
              <a:gd name="T34" fmla="*/ 199288 w 133"/>
              <a:gd name="T35" fmla="*/ 295584 h 127"/>
              <a:gd name="T36" fmla="*/ 222538 w 133"/>
              <a:gd name="T37" fmla="*/ 272336 h 127"/>
              <a:gd name="T38" fmla="*/ 249109 w 133"/>
              <a:gd name="T39" fmla="*/ 295584 h 127"/>
              <a:gd name="T40" fmla="*/ 222538 w 133"/>
              <a:gd name="T41" fmla="*/ 322153 h 127"/>
              <a:gd name="T42" fmla="*/ 199288 w 133"/>
              <a:gd name="T43" fmla="*/ 295584 h 127"/>
              <a:gd name="T44" fmla="*/ 411861 w 133"/>
              <a:gd name="T45" fmla="*/ 262372 h 127"/>
              <a:gd name="T46" fmla="*/ 33215 w 133"/>
              <a:gd name="T47" fmla="*/ 262372 h 127"/>
              <a:gd name="T48" fmla="*/ 33215 w 133"/>
              <a:gd name="T49" fmla="*/ 33212 h 127"/>
              <a:gd name="T50" fmla="*/ 411861 w 133"/>
              <a:gd name="T51" fmla="*/ 33212 h 127"/>
              <a:gd name="T52" fmla="*/ 411861 w 133"/>
              <a:gd name="T53" fmla="*/ 262372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47694A"/>
              </a:solidFill>
              <a:cs typeface="+mn-ea"/>
              <a:sym typeface="+mn-lt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4A51C754-CE0B-A6BC-B50C-ED6B0F07E9B7}"/>
              </a:ext>
            </a:extLst>
          </p:cNvPr>
          <p:cNvGrpSpPr/>
          <p:nvPr/>
        </p:nvGrpSpPr>
        <p:grpSpPr>
          <a:xfrm>
            <a:off x="2064049" y="3877305"/>
            <a:ext cx="308042" cy="228600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12" name="Freeform 66">
              <a:extLst>
                <a:ext uri="{FF2B5EF4-FFF2-40B4-BE49-F238E27FC236}">
                  <a16:creationId xmlns:a16="http://schemas.microsoft.com/office/drawing/2014/main" id="{CC77C480-8C60-5F7C-E074-751AE1A03E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67">
              <a:extLst>
                <a:ext uri="{FF2B5EF4-FFF2-40B4-BE49-F238E27FC236}">
                  <a16:creationId xmlns:a16="http://schemas.microsoft.com/office/drawing/2014/main" id="{CA74248C-B5C2-9F32-9AB6-B15B7BD64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33367858-2A09-EB3B-FFE1-74C5C4F9DAED}"/>
              </a:ext>
            </a:extLst>
          </p:cNvPr>
          <p:cNvGrpSpPr/>
          <p:nvPr/>
        </p:nvGrpSpPr>
        <p:grpSpPr>
          <a:xfrm>
            <a:off x="2692153" y="3300096"/>
            <a:ext cx="380012" cy="428620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15" name="Freeform 147">
              <a:extLst>
                <a:ext uri="{FF2B5EF4-FFF2-40B4-BE49-F238E27FC236}">
                  <a16:creationId xmlns:a16="http://schemas.microsoft.com/office/drawing/2014/main" id="{C38AB872-612E-2E25-44B5-91A0A0B9E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48">
              <a:extLst>
                <a:ext uri="{FF2B5EF4-FFF2-40B4-BE49-F238E27FC236}">
                  <a16:creationId xmlns:a16="http://schemas.microsoft.com/office/drawing/2014/main" id="{2AF31F3D-1CEC-EB18-9585-6548594482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49">
              <a:extLst>
                <a:ext uri="{FF2B5EF4-FFF2-40B4-BE49-F238E27FC236}">
                  <a16:creationId xmlns:a16="http://schemas.microsoft.com/office/drawing/2014/main" id="{8DD10208-465F-C2AF-6943-DB45C17CB9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Rounded Rectangle 18">
            <a:extLst>
              <a:ext uri="{FF2B5EF4-FFF2-40B4-BE49-F238E27FC236}">
                <a16:creationId xmlns:a16="http://schemas.microsoft.com/office/drawing/2014/main" id="{7B602696-EC68-ABFA-C049-172102D675EF}"/>
              </a:ext>
            </a:extLst>
          </p:cNvPr>
          <p:cNvSpPr/>
          <p:nvPr/>
        </p:nvSpPr>
        <p:spPr>
          <a:xfrm>
            <a:off x="3687995" y="1275606"/>
            <a:ext cx="1524000" cy="2878708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47694A"/>
              </a:solidFill>
              <a:cs typeface="+mn-ea"/>
              <a:sym typeface="+mn-lt"/>
            </a:endParaRPr>
          </a:p>
        </p:txBody>
      </p:sp>
      <p:grpSp>
        <p:nvGrpSpPr>
          <p:cNvPr id="28" name="Group 32">
            <a:extLst>
              <a:ext uri="{FF2B5EF4-FFF2-40B4-BE49-F238E27FC236}">
                <a16:creationId xmlns:a16="http://schemas.microsoft.com/office/drawing/2014/main" id="{1181578A-58A6-DECD-768B-E9E9AF9DF703}"/>
              </a:ext>
            </a:extLst>
          </p:cNvPr>
          <p:cNvGrpSpPr/>
          <p:nvPr/>
        </p:nvGrpSpPr>
        <p:grpSpPr>
          <a:xfrm>
            <a:off x="1488320" y="1906398"/>
            <a:ext cx="588119" cy="608754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9" name="Freeform 129">
              <a:extLst>
                <a:ext uri="{FF2B5EF4-FFF2-40B4-BE49-F238E27FC236}">
                  <a16:creationId xmlns:a16="http://schemas.microsoft.com/office/drawing/2014/main" id="{2B523D6F-5129-9F91-DAC2-89EEFEBC2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30">
              <a:extLst>
                <a:ext uri="{FF2B5EF4-FFF2-40B4-BE49-F238E27FC236}">
                  <a16:creationId xmlns:a16="http://schemas.microsoft.com/office/drawing/2014/main" id="{8CDFF66B-4641-622A-C5FD-2A307A54A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31">
              <a:extLst>
                <a:ext uri="{FF2B5EF4-FFF2-40B4-BE49-F238E27FC236}">
                  <a16:creationId xmlns:a16="http://schemas.microsoft.com/office/drawing/2014/main" id="{46FE6CAD-CFA6-95A6-8038-B40DD817A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781D963-B21A-19C3-C240-60D81D92667C}"/>
              </a:ext>
            </a:extLst>
          </p:cNvPr>
          <p:cNvGrpSpPr/>
          <p:nvPr/>
        </p:nvGrpSpPr>
        <p:grpSpPr>
          <a:xfrm>
            <a:off x="923979" y="2599261"/>
            <a:ext cx="1673218" cy="917218"/>
            <a:chOff x="1133647" y="2366759"/>
            <a:chExt cx="1673218" cy="91721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5FB2287-A08F-1727-9B3E-0C31517828E6}"/>
                </a:ext>
              </a:extLst>
            </p:cNvPr>
            <p:cNvSpPr txBox="1"/>
            <p:nvPr/>
          </p:nvSpPr>
          <p:spPr>
            <a:xfrm>
              <a:off x="1133647" y="2587824"/>
              <a:ext cx="1673218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4EC3DC4-EB94-00A5-D7B7-0AB13D5050D2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梯形 34">
            <a:extLst>
              <a:ext uri="{FF2B5EF4-FFF2-40B4-BE49-F238E27FC236}">
                <a16:creationId xmlns:a16="http://schemas.microsoft.com/office/drawing/2014/main" id="{7F53C313-148D-5B2C-4C1C-21A0DCA37969}"/>
              </a:ext>
            </a:extLst>
          </p:cNvPr>
          <p:cNvSpPr/>
          <p:nvPr/>
        </p:nvSpPr>
        <p:spPr>
          <a:xfrm rot="10800000">
            <a:off x="3873931" y="1153828"/>
            <a:ext cx="1152128" cy="262284"/>
          </a:xfrm>
          <a:prstGeom prst="trapezoid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CFC9373-2C69-08A6-DEC6-71B7029B831D}"/>
              </a:ext>
            </a:extLst>
          </p:cNvPr>
          <p:cNvGrpSpPr/>
          <p:nvPr/>
        </p:nvGrpSpPr>
        <p:grpSpPr>
          <a:xfrm>
            <a:off x="3846289" y="1152637"/>
            <a:ext cx="1183719" cy="2723195"/>
            <a:chOff x="1326596" y="2366759"/>
            <a:chExt cx="1183719" cy="272319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B14A01-5418-C687-4E08-4AEC1DCF1731}"/>
                </a:ext>
              </a:extLst>
            </p:cNvPr>
            <p:cNvSpPr txBox="1"/>
            <p:nvPr/>
          </p:nvSpPr>
          <p:spPr>
            <a:xfrm>
              <a:off x="1326596" y="2743111"/>
              <a:ext cx="1174196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9EF292E-923F-6FC6-D700-89E946CA3C39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4E19617-E5EE-8E9D-280A-90497898C684}"/>
                </a:ext>
              </a:extLst>
            </p:cNvPr>
            <p:cNvSpPr txBox="1"/>
            <p:nvPr/>
          </p:nvSpPr>
          <p:spPr>
            <a:xfrm>
              <a:off x="1326596" y="3978303"/>
              <a:ext cx="1174196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2" name="Rounded Rectangle 18">
            <a:extLst>
              <a:ext uri="{FF2B5EF4-FFF2-40B4-BE49-F238E27FC236}">
                <a16:creationId xmlns:a16="http://schemas.microsoft.com/office/drawing/2014/main" id="{509FF49A-5A25-2DAD-02EF-7713217072B4}"/>
              </a:ext>
            </a:extLst>
          </p:cNvPr>
          <p:cNvSpPr/>
          <p:nvPr/>
        </p:nvSpPr>
        <p:spPr>
          <a:xfrm>
            <a:off x="5373307" y="1275606"/>
            <a:ext cx="1524000" cy="2878708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53" name="梯形 52">
            <a:extLst>
              <a:ext uri="{FF2B5EF4-FFF2-40B4-BE49-F238E27FC236}">
                <a16:creationId xmlns:a16="http://schemas.microsoft.com/office/drawing/2014/main" id="{A07908A2-247D-35F3-36F1-22EF0F6E7B8B}"/>
              </a:ext>
            </a:extLst>
          </p:cNvPr>
          <p:cNvSpPr/>
          <p:nvPr/>
        </p:nvSpPr>
        <p:spPr>
          <a:xfrm rot="10800000">
            <a:off x="5559243" y="1153828"/>
            <a:ext cx="1152128" cy="262284"/>
          </a:xfrm>
          <a:prstGeom prst="trapezoid">
            <a:avLst/>
          </a:pr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A214BF7-D618-6DAA-7207-71BA108DD543}"/>
              </a:ext>
            </a:extLst>
          </p:cNvPr>
          <p:cNvGrpSpPr/>
          <p:nvPr/>
        </p:nvGrpSpPr>
        <p:grpSpPr>
          <a:xfrm>
            <a:off x="5531601" y="1152637"/>
            <a:ext cx="1183719" cy="1899846"/>
            <a:chOff x="1326596" y="2366759"/>
            <a:chExt cx="1183719" cy="189984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0752EBB-67D4-53AB-9221-C582369FF295}"/>
                </a:ext>
              </a:extLst>
            </p:cNvPr>
            <p:cNvSpPr txBox="1"/>
            <p:nvPr/>
          </p:nvSpPr>
          <p:spPr>
            <a:xfrm>
              <a:off x="1326596" y="2743111"/>
              <a:ext cx="1174196" cy="15234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AB74F57-685F-1EE5-D167-9EF52E6D1A47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8" name="Rounded Rectangle 18">
            <a:extLst>
              <a:ext uri="{FF2B5EF4-FFF2-40B4-BE49-F238E27FC236}">
                <a16:creationId xmlns:a16="http://schemas.microsoft.com/office/drawing/2014/main" id="{26EBFCEE-9B71-5E0A-9980-3A6AC5B1388B}"/>
              </a:ext>
            </a:extLst>
          </p:cNvPr>
          <p:cNvSpPr/>
          <p:nvPr/>
        </p:nvSpPr>
        <p:spPr>
          <a:xfrm>
            <a:off x="7058619" y="1275606"/>
            <a:ext cx="1524000" cy="2878708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59" name="梯形 58">
            <a:extLst>
              <a:ext uri="{FF2B5EF4-FFF2-40B4-BE49-F238E27FC236}">
                <a16:creationId xmlns:a16="http://schemas.microsoft.com/office/drawing/2014/main" id="{EAEE5697-E982-F2CE-5319-C7998E513A20}"/>
              </a:ext>
            </a:extLst>
          </p:cNvPr>
          <p:cNvSpPr/>
          <p:nvPr/>
        </p:nvSpPr>
        <p:spPr>
          <a:xfrm rot="10800000">
            <a:off x="7244555" y="1153828"/>
            <a:ext cx="1152128" cy="262284"/>
          </a:xfrm>
          <a:prstGeom prst="trapezoid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BCD815D-5E48-DF51-D0E9-ECA0A6551BA1}"/>
              </a:ext>
            </a:extLst>
          </p:cNvPr>
          <p:cNvGrpSpPr/>
          <p:nvPr/>
        </p:nvGrpSpPr>
        <p:grpSpPr>
          <a:xfrm>
            <a:off x="7216913" y="1152637"/>
            <a:ext cx="1183719" cy="2723195"/>
            <a:chOff x="1326596" y="2366759"/>
            <a:chExt cx="1183719" cy="2723195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79357E7-6844-E312-AB9F-7CA72883B638}"/>
                </a:ext>
              </a:extLst>
            </p:cNvPr>
            <p:cNvSpPr txBox="1"/>
            <p:nvPr/>
          </p:nvSpPr>
          <p:spPr>
            <a:xfrm>
              <a:off x="1326596" y="2743111"/>
              <a:ext cx="1174196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CFB7938-58D6-96FA-57DF-CC9E07AA2F76}"/>
                </a:ext>
              </a:extLst>
            </p:cNvPr>
            <p:cNvSpPr txBox="1"/>
            <p:nvPr/>
          </p:nvSpPr>
          <p:spPr>
            <a:xfrm>
              <a:off x="1430195" y="2366759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3E6738D-A5F3-836A-F2FC-8086840F81E4}"/>
                </a:ext>
              </a:extLst>
            </p:cNvPr>
            <p:cNvSpPr txBox="1"/>
            <p:nvPr/>
          </p:nvSpPr>
          <p:spPr>
            <a:xfrm>
              <a:off x="1326596" y="3978303"/>
              <a:ext cx="1174196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37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研究成果</a:t>
            </a:r>
            <a:r>
              <a:rPr lang="zh-CN" altLang="en-US">
                <a:sym typeface="+mn-lt"/>
              </a:rPr>
              <a:t>与应用</a:t>
            </a:r>
            <a:endParaRPr lang="ko-KR" altLang="en-US" dirty="0">
              <a:sym typeface="+mn-lt"/>
            </a:endParaRPr>
          </a:p>
        </p:txBody>
      </p:sp>
      <p:sp>
        <p:nvSpPr>
          <p:cNvPr id="3" name="Notched Right Arrow 3">
            <a:extLst>
              <a:ext uri="{FF2B5EF4-FFF2-40B4-BE49-F238E27FC236}">
                <a16:creationId xmlns:a16="http://schemas.microsoft.com/office/drawing/2014/main" id="{DC079AAD-3D77-090A-499F-DB0A2D30C613}"/>
              </a:ext>
            </a:extLst>
          </p:cNvPr>
          <p:cNvSpPr/>
          <p:nvPr/>
        </p:nvSpPr>
        <p:spPr>
          <a:xfrm>
            <a:off x="1041721" y="2614503"/>
            <a:ext cx="7193266" cy="127760"/>
          </a:xfrm>
          <a:prstGeom prst="notchedRightArrow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39D03"/>
              </a:solidFill>
              <a:cs typeface="+mn-ea"/>
              <a:sym typeface="+mn-lt"/>
            </a:endParaRPr>
          </a:p>
        </p:txBody>
      </p:sp>
      <p:sp>
        <p:nvSpPr>
          <p:cNvPr id="4" name="Teardrop 5">
            <a:extLst>
              <a:ext uri="{FF2B5EF4-FFF2-40B4-BE49-F238E27FC236}">
                <a16:creationId xmlns:a16="http://schemas.microsoft.com/office/drawing/2014/main" id="{429BD3CB-8ADF-7FF9-1830-643A0A1E2A3A}"/>
              </a:ext>
            </a:extLst>
          </p:cNvPr>
          <p:cNvSpPr/>
          <p:nvPr/>
        </p:nvSpPr>
        <p:spPr>
          <a:xfrm rot="2700000" flipV="1">
            <a:off x="101632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15A205BB-9355-CBCB-9C0C-B8700239F3EB}"/>
              </a:ext>
            </a:extLst>
          </p:cNvPr>
          <p:cNvSpPr/>
          <p:nvPr/>
        </p:nvSpPr>
        <p:spPr>
          <a:xfrm>
            <a:off x="13026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Teardrop 9">
            <a:extLst>
              <a:ext uri="{FF2B5EF4-FFF2-40B4-BE49-F238E27FC236}">
                <a16:creationId xmlns:a16="http://schemas.microsoft.com/office/drawing/2014/main" id="{6F3BC815-86DE-3611-FF0B-9B7349BF385A}"/>
              </a:ext>
            </a:extLst>
          </p:cNvPr>
          <p:cNvSpPr/>
          <p:nvPr/>
        </p:nvSpPr>
        <p:spPr>
          <a:xfrm rot="2700000" flipV="1">
            <a:off x="2479996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" name="Oval 11">
            <a:extLst>
              <a:ext uri="{FF2B5EF4-FFF2-40B4-BE49-F238E27FC236}">
                <a16:creationId xmlns:a16="http://schemas.microsoft.com/office/drawing/2014/main" id="{0AF0763C-4E27-EE8D-EEF1-E098069925D5}"/>
              </a:ext>
            </a:extLst>
          </p:cNvPr>
          <p:cNvSpPr/>
          <p:nvPr/>
        </p:nvSpPr>
        <p:spPr>
          <a:xfrm>
            <a:off x="276951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Teardrop 13">
            <a:extLst>
              <a:ext uri="{FF2B5EF4-FFF2-40B4-BE49-F238E27FC236}">
                <a16:creationId xmlns:a16="http://schemas.microsoft.com/office/drawing/2014/main" id="{EE82910B-A5BB-351E-0ED1-28BCD692072C}"/>
              </a:ext>
            </a:extLst>
          </p:cNvPr>
          <p:cNvSpPr/>
          <p:nvPr/>
        </p:nvSpPr>
        <p:spPr>
          <a:xfrm rot="2700000" flipV="1">
            <a:off x="394367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14AE2696-9994-F445-1FDD-77CB02648953}"/>
              </a:ext>
            </a:extLst>
          </p:cNvPr>
          <p:cNvSpPr/>
          <p:nvPr/>
        </p:nvSpPr>
        <p:spPr>
          <a:xfrm>
            <a:off x="423001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Teardrop 17">
            <a:extLst>
              <a:ext uri="{FF2B5EF4-FFF2-40B4-BE49-F238E27FC236}">
                <a16:creationId xmlns:a16="http://schemas.microsoft.com/office/drawing/2014/main" id="{CF5461F5-D128-84DC-77D6-39B3FF1ECA62}"/>
              </a:ext>
            </a:extLst>
          </p:cNvPr>
          <p:cNvSpPr/>
          <p:nvPr/>
        </p:nvSpPr>
        <p:spPr>
          <a:xfrm rot="2700000" flipV="1">
            <a:off x="5407346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1" name="Oval 19">
            <a:extLst>
              <a:ext uri="{FF2B5EF4-FFF2-40B4-BE49-F238E27FC236}">
                <a16:creationId xmlns:a16="http://schemas.microsoft.com/office/drawing/2014/main" id="{CC2DC509-3CDB-C6D5-08A1-15068692604A}"/>
              </a:ext>
            </a:extLst>
          </p:cNvPr>
          <p:cNvSpPr/>
          <p:nvPr/>
        </p:nvSpPr>
        <p:spPr>
          <a:xfrm>
            <a:off x="56968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Teardrop 21">
            <a:extLst>
              <a:ext uri="{FF2B5EF4-FFF2-40B4-BE49-F238E27FC236}">
                <a16:creationId xmlns:a16="http://schemas.microsoft.com/office/drawing/2014/main" id="{DBDE311D-82E5-3DB0-8911-0EA1B347D3EF}"/>
              </a:ext>
            </a:extLst>
          </p:cNvPr>
          <p:cNvSpPr/>
          <p:nvPr/>
        </p:nvSpPr>
        <p:spPr>
          <a:xfrm rot="2700000" flipV="1">
            <a:off x="687102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en-US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3" name="Oval 23">
            <a:extLst>
              <a:ext uri="{FF2B5EF4-FFF2-40B4-BE49-F238E27FC236}">
                <a16:creationId xmlns:a16="http://schemas.microsoft.com/office/drawing/2014/main" id="{94BECDE5-9ED8-B941-7EB4-3B2CD0ABEB3F}"/>
              </a:ext>
            </a:extLst>
          </p:cNvPr>
          <p:cNvSpPr/>
          <p:nvPr/>
        </p:nvSpPr>
        <p:spPr>
          <a:xfrm>
            <a:off x="71573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9" name="Group 119">
            <a:extLst>
              <a:ext uri="{FF2B5EF4-FFF2-40B4-BE49-F238E27FC236}">
                <a16:creationId xmlns:a16="http://schemas.microsoft.com/office/drawing/2014/main" id="{54F70E68-5725-3057-443D-CEA150F31D23}"/>
              </a:ext>
            </a:extLst>
          </p:cNvPr>
          <p:cNvGrpSpPr>
            <a:grpSpLocks/>
          </p:cNvGrpSpPr>
          <p:nvPr/>
        </p:nvGrpSpPr>
        <p:grpSpPr bwMode="auto">
          <a:xfrm>
            <a:off x="1164479" y="1910788"/>
            <a:ext cx="356043" cy="355997"/>
            <a:chOff x="6399213" y="695325"/>
            <a:chExt cx="850899" cy="850901"/>
          </a:xfrm>
          <a:solidFill>
            <a:schemeClr val="bg1"/>
          </a:solidFill>
        </p:grpSpPr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1B5D0997-FCFF-0ED6-4F7A-0FA0AE455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21652F4A-5753-4672-897C-3BFD9BDA4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grpFill/>
            <a:ln w="15875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Rectangle 36">
              <a:extLst>
                <a:ext uri="{FF2B5EF4-FFF2-40B4-BE49-F238E27FC236}">
                  <a16:creationId xmlns:a16="http://schemas.microsoft.com/office/drawing/2014/main" id="{1488AD0A-79B2-D3F7-9797-C1BEB894C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grpFill/>
            <a:ln w="1587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1A51B629-FA13-D6D5-1900-1B74F32EC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grpFill/>
            <a:ln w="15875" cap="flat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38">
              <a:extLst>
                <a:ext uri="{FF2B5EF4-FFF2-40B4-BE49-F238E27FC236}">
                  <a16:creationId xmlns:a16="http://schemas.microsoft.com/office/drawing/2014/main" id="{85594C12-819F-D6C5-1A81-D66F590F7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grpFill/>
            <a:ln w="15875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35" name="Line 39">
              <a:extLst>
                <a:ext uri="{FF2B5EF4-FFF2-40B4-BE49-F238E27FC236}">
                  <a16:creationId xmlns:a16="http://schemas.microsoft.com/office/drawing/2014/main" id="{B0E50738-02DA-BC26-D7A9-8B333872E2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grpFill/>
            <a:ln w="15875">
              <a:noFill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Group 23">
            <a:extLst>
              <a:ext uri="{FF2B5EF4-FFF2-40B4-BE49-F238E27FC236}">
                <a16:creationId xmlns:a16="http://schemas.microsoft.com/office/drawing/2014/main" id="{4B379925-769E-EFEE-57AB-C83455CDA4A5}"/>
              </a:ext>
            </a:extLst>
          </p:cNvPr>
          <p:cNvGrpSpPr/>
          <p:nvPr/>
        </p:nvGrpSpPr>
        <p:grpSpPr>
          <a:xfrm>
            <a:off x="2664978" y="1927359"/>
            <a:ext cx="389342" cy="339426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7" name="Freeform 110">
              <a:extLst>
                <a:ext uri="{FF2B5EF4-FFF2-40B4-BE49-F238E27FC236}">
                  <a16:creationId xmlns:a16="http://schemas.microsoft.com/office/drawing/2014/main" id="{DBFCFAFA-5459-BE60-2E0C-6D3FBCEFE0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11">
              <a:extLst>
                <a:ext uri="{FF2B5EF4-FFF2-40B4-BE49-F238E27FC236}">
                  <a16:creationId xmlns:a16="http://schemas.microsoft.com/office/drawing/2014/main" id="{26FA31BE-749F-4249-8DB9-1C3D33429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12">
              <a:extLst>
                <a:ext uri="{FF2B5EF4-FFF2-40B4-BE49-F238E27FC236}">
                  <a16:creationId xmlns:a16="http://schemas.microsoft.com/office/drawing/2014/main" id="{A6F9A9AF-87A1-C6CE-5A5B-044C062F5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13">
              <a:extLst>
                <a:ext uri="{FF2B5EF4-FFF2-40B4-BE49-F238E27FC236}">
                  <a16:creationId xmlns:a16="http://schemas.microsoft.com/office/drawing/2014/main" id="{1B2581E9-0A19-AB71-479B-952B2A202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14">
              <a:extLst>
                <a:ext uri="{FF2B5EF4-FFF2-40B4-BE49-F238E27FC236}">
                  <a16:creationId xmlns:a16="http://schemas.microsoft.com/office/drawing/2014/main" id="{8D230F44-AB8F-C602-8C27-7D1919854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15">
              <a:extLst>
                <a:ext uri="{FF2B5EF4-FFF2-40B4-BE49-F238E27FC236}">
                  <a16:creationId xmlns:a16="http://schemas.microsoft.com/office/drawing/2014/main" id="{256A4B2E-01C8-CFEB-E0CD-8D0DAD3DC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16">
              <a:extLst>
                <a:ext uri="{FF2B5EF4-FFF2-40B4-BE49-F238E27FC236}">
                  <a16:creationId xmlns:a16="http://schemas.microsoft.com/office/drawing/2014/main" id="{20F14999-B88D-132D-6020-7960B1732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Rectangle 117">
              <a:extLst>
                <a:ext uri="{FF2B5EF4-FFF2-40B4-BE49-F238E27FC236}">
                  <a16:creationId xmlns:a16="http://schemas.microsoft.com/office/drawing/2014/main" id="{1357E69B-01CC-4508-38BD-9E0B62358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Rectangle 118">
              <a:extLst>
                <a:ext uri="{FF2B5EF4-FFF2-40B4-BE49-F238E27FC236}">
                  <a16:creationId xmlns:a16="http://schemas.microsoft.com/office/drawing/2014/main" id="{0679ACE2-2ACB-C2D3-6AD9-FB3835C56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Rectangle 119">
              <a:extLst>
                <a:ext uri="{FF2B5EF4-FFF2-40B4-BE49-F238E27FC236}">
                  <a16:creationId xmlns:a16="http://schemas.microsoft.com/office/drawing/2014/main" id="{610422CA-95C4-B29E-ADF7-0BE849926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Rectangle 120">
              <a:extLst>
                <a:ext uri="{FF2B5EF4-FFF2-40B4-BE49-F238E27FC236}">
                  <a16:creationId xmlns:a16="http://schemas.microsoft.com/office/drawing/2014/main" id="{AAC2CF49-628A-7EDB-52AD-FFFCFF7CA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05">
            <a:extLst>
              <a:ext uri="{FF2B5EF4-FFF2-40B4-BE49-F238E27FC236}">
                <a16:creationId xmlns:a16="http://schemas.microsoft.com/office/drawing/2014/main" id="{C568A2EF-6BA6-3F11-6F22-96729C9F2ED2}"/>
              </a:ext>
            </a:extLst>
          </p:cNvPr>
          <p:cNvGrpSpPr/>
          <p:nvPr/>
        </p:nvGrpSpPr>
        <p:grpSpPr>
          <a:xfrm>
            <a:off x="4115959" y="1846171"/>
            <a:ext cx="329807" cy="397867"/>
            <a:chOff x="134906" y="3220464"/>
            <a:chExt cx="730251" cy="881063"/>
          </a:xfrm>
          <a:solidFill>
            <a:schemeClr val="bg1"/>
          </a:solidFill>
        </p:grpSpPr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B29CDC2C-1391-06D8-4AB3-9DAF44DB3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A55628C8-3C78-74E1-11AC-4C4B00688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51" name="Line 36">
              <a:extLst>
                <a:ext uri="{FF2B5EF4-FFF2-40B4-BE49-F238E27FC236}">
                  <a16:creationId xmlns:a16="http://schemas.microsoft.com/office/drawing/2014/main" id="{8EA1CEF1-EE1C-0222-FB4D-590B6DA7E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52" name="Line 37">
              <a:extLst>
                <a:ext uri="{FF2B5EF4-FFF2-40B4-BE49-F238E27FC236}">
                  <a16:creationId xmlns:a16="http://schemas.microsoft.com/office/drawing/2014/main" id="{DAF41C29-E291-3055-C916-852C23F809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53" name="Line 38">
              <a:extLst>
                <a:ext uri="{FF2B5EF4-FFF2-40B4-BE49-F238E27FC236}">
                  <a16:creationId xmlns:a16="http://schemas.microsoft.com/office/drawing/2014/main" id="{200D9CF1-1ED5-1C0F-7632-A18C578A76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  <p:sp>
          <p:nvSpPr>
            <p:cNvPr id="54" name="Oval 39">
              <a:extLst>
                <a:ext uri="{FF2B5EF4-FFF2-40B4-BE49-F238E27FC236}">
                  <a16:creationId xmlns:a16="http://schemas.microsoft.com/office/drawing/2014/main" id="{BE417CD0-A382-FE20-4A34-2449D1D69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>
                <a:cs typeface="+mn-ea"/>
                <a:sym typeface="+mn-lt"/>
              </a:endParaRPr>
            </a:p>
          </p:txBody>
        </p:sp>
      </p:grpSp>
      <p:sp>
        <p:nvSpPr>
          <p:cNvPr id="55" name="Freeform 12">
            <a:extLst>
              <a:ext uri="{FF2B5EF4-FFF2-40B4-BE49-F238E27FC236}">
                <a16:creationId xmlns:a16="http://schemas.microsoft.com/office/drawing/2014/main" id="{AEF585CE-DBC5-49CA-34D7-1ABBB4DEBCB7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5582890" y="1965606"/>
            <a:ext cx="329544" cy="272410"/>
          </a:xfrm>
          <a:custGeom>
            <a:avLst/>
            <a:gdLst>
              <a:gd name="T0" fmla="*/ 293137 w 242"/>
              <a:gd name="T1" fmla="*/ 0 h 200"/>
              <a:gd name="T2" fmla="*/ 226817 w 242"/>
              <a:gd name="T3" fmla="*/ 0 h 200"/>
              <a:gd name="T4" fmla="*/ 179066 w 242"/>
              <a:gd name="T5" fmla="*/ 19958 h 200"/>
              <a:gd name="T6" fmla="*/ 67647 w 242"/>
              <a:gd name="T7" fmla="*/ 131723 h 200"/>
              <a:gd name="T8" fmla="*/ 67647 w 242"/>
              <a:gd name="T9" fmla="*/ 171640 h 200"/>
              <a:gd name="T10" fmla="*/ 149885 w 242"/>
              <a:gd name="T11" fmla="*/ 255464 h 200"/>
              <a:gd name="T12" fmla="*/ 189677 w 242"/>
              <a:gd name="T13" fmla="*/ 255464 h 200"/>
              <a:gd name="T14" fmla="*/ 301096 w 242"/>
              <a:gd name="T15" fmla="*/ 143698 h 200"/>
              <a:gd name="T16" fmla="*/ 320992 w 242"/>
              <a:gd name="T17" fmla="*/ 94468 h 200"/>
              <a:gd name="T18" fmla="*/ 320992 w 242"/>
              <a:gd name="T19" fmla="*/ 29272 h 200"/>
              <a:gd name="T20" fmla="*/ 293137 w 242"/>
              <a:gd name="T21" fmla="*/ 0 h 200"/>
              <a:gd name="T22" fmla="*/ 254671 w 242"/>
              <a:gd name="T23" fmla="*/ 94468 h 200"/>
              <a:gd name="T24" fmla="*/ 226817 w 242"/>
              <a:gd name="T25" fmla="*/ 66527 h 200"/>
              <a:gd name="T26" fmla="*/ 254671 w 242"/>
              <a:gd name="T27" fmla="*/ 38586 h 200"/>
              <a:gd name="T28" fmla="*/ 283852 w 242"/>
              <a:gd name="T29" fmla="*/ 66527 h 200"/>
              <a:gd name="T30" fmla="*/ 254671 w 242"/>
              <a:gd name="T31" fmla="*/ 94468 h 200"/>
              <a:gd name="T32" fmla="*/ 25202 w 242"/>
              <a:gd name="T33" fmla="*/ 158334 h 200"/>
              <a:gd name="T34" fmla="*/ 126009 w 242"/>
              <a:gd name="T35" fmla="*/ 260786 h 200"/>
              <a:gd name="T36" fmla="*/ 92849 w 242"/>
              <a:gd name="T37" fmla="*/ 255464 h 200"/>
              <a:gd name="T38" fmla="*/ 10611 w 242"/>
              <a:gd name="T39" fmla="*/ 171640 h 200"/>
              <a:gd name="T40" fmla="*/ 10611 w 242"/>
              <a:gd name="T41" fmla="*/ 131723 h 200"/>
              <a:gd name="T42" fmla="*/ 122030 w 242"/>
              <a:gd name="T43" fmla="*/ 19958 h 200"/>
              <a:gd name="T44" fmla="*/ 169781 w 242"/>
              <a:gd name="T45" fmla="*/ 0 h 200"/>
              <a:gd name="T46" fmla="*/ 25202 w 242"/>
              <a:gd name="T47" fmla="*/ 145029 h 200"/>
              <a:gd name="T48" fmla="*/ 25202 w 242"/>
              <a:gd name="T49" fmla="*/ 158334 h 2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40" tIns="45720" rIns="91440" bIns="45720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Group 126">
            <a:extLst>
              <a:ext uri="{FF2B5EF4-FFF2-40B4-BE49-F238E27FC236}">
                <a16:creationId xmlns:a16="http://schemas.microsoft.com/office/drawing/2014/main" id="{702C64A6-8E4E-575E-4F5A-E46936413C7B}"/>
              </a:ext>
            </a:extLst>
          </p:cNvPr>
          <p:cNvGrpSpPr>
            <a:grpSpLocks/>
          </p:cNvGrpSpPr>
          <p:nvPr/>
        </p:nvGrpSpPr>
        <p:grpSpPr bwMode="auto">
          <a:xfrm>
            <a:off x="7054551" y="1907565"/>
            <a:ext cx="307221" cy="348854"/>
            <a:chOff x="6873875" y="742950"/>
            <a:chExt cx="771526" cy="879476"/>
          </a:xfrm>
          <a:solidFill>
            <a:schemeClr val="bg1"/>
          </a:solidFill>
        </p:grpSpPr>
        <p:sp>
          <p:nvSpPr>
            <p:cNvPr id="57" name="Line 43">
              <a:extLst>
                <a:ext uri="{FF2B5EF4-FFF2-40B4-BE49-F238E27FC236}">
                  <a16:creationId xmlns:a16="http://schemas.microsoft.com/office/drawing/2014/main" id="{93A3B4EF-CA02-4BF0-2501-1441B5CB2C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grpFill/>
            <a:ln w="15875" cap="rnd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Line 44">
              <a:extLst>
                <a:ext uri="{FF2B5EF4-FFF2-40B4-BE49-F238E27FC236}">
                  <a16:creationId xmlns:a16="http://schemas.microsoft.com/office/drawing/2014/main" id="{FDA29E8A-1375-419F-8416-4BF137A29C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grpFill/>
            <a:ln w="15875" cap="rnd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5">
              <a:extLst>
                <a:ext uri="{FF2B5EF4-FFF2-40B4-BE49-F238E27FC236}">
                  <a16:creationId xmlns:a16="http://schemas.microsoft.com/office/drawing/2014/main" id="{57CA9AC0-9415-DAF7-9D79-6330AAD2C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46">
              <a:extLst>
                <a:ext uri="{FF2B5EF4-FFF2-40B4-BE49-F238E27FC236}">
                  <a16:creationId xmlns:a16="http://schemas.microsoft.com/office/drawing/2014/main" id="{2294C8E6-9E84-FBB0-ADB6-D990E4F1AF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grpFill/>
            <a:ln w="15875" cap="rnd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>
                <a:cs typeface="+mn-ea"/>
                <a:sym typeface="+mn-lt"/>
              </a:endParaRPr>
            </a:p>
          </p:txBody>
        </p:sp>
        <p:sp>
          <p:nvSpPr>
            <p:cNvPr id="61" name="Freeform 47">
              <a:extLst>
                <a:ext uri="{FF2B5EF4-FFF2-40B4-BE49-F238E27FC236}">
                  <a16:creationId xmlns:a16="http://schemas.microsoft.com/office/drawing/2014/main" id="{EBC22DEC-D4C1-DA03-972B-A9F56802C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grpFill/>
            <a:ln w="15875" cap="rnd">
              <a:noFill/>
              <a:prstDash val="solid"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Line 48">
              <a:extLst>
                <a:ext uri="{FF2B5EF4-FFF2-40B4-BE49-F238E27FC236}">
                  <a16:creationId xmlns:a16="http://schemas.microsoft.com/office/drawing/2014/main" id="{B09FFBA9-62F7-9A2A-68B2-2E47136107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grpFill/>
            <a:ln w="15875" cap="rnd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Line 49">
              <a:extLst>
                <a:ext uri="{FF2B5EF4-FFF2-40B4-BE49-F238E27FC236}">
                  <a16:creationId xmlns:a16="http://schemas.microsoft.com/office/drawing/2014/main" id="{353929DF-98A4-C3EF-9A29-F2ABA3FC2A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grpFill/>
            <a:ln w="15875" cap="rnd">
              <a:noFill/>
              <a:round/>
              <a:headEnd/>
              <a:tailEnd/>
            </a:ln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E8340BD-CBD4-622B-9B61-8CC746AAA39F}"/>
              </a:ext>
            </a:extLst>
          </p:cNvPr>
          <p:cNvGrpSpPr/>
          <p:nvPr/>
        </p:nvGrpSpPr>
        <p:grpSpPr>
          <a:xfrm>
            <a:off x="944437" y="2864368"/>
            <a:ext cx="1370039" cy="1128290"/>
            <a:chOff x="444500" y="1963834"/>
            <a:chExt cx="1370039" cy="112829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D2DAD98-581A-F8FD-39D0-E12D78E27D30}"/>
                </a:ext>
              </a:extLst>
            </p:cNvPr>
            <p:cNvSpPr txBox="1"/>
            <p:nvPr/>
          </p:nvSpPr>
          <p:spPr>
            <a:xfrm>
              <a:off x="444500" y="2188222"/>
              <a:ext cx="137003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77823A6-B980-8855-3FFB-F71BD5425C20}"/>
                </a:ext>
              </a:extLst>
            </p:cNvPr>
            <p:cNvSpPr txBox="1"/>
            <p:nvPr/>
          </p:nvSpPr>
          <p:spPr>
            <a:xfrm>
              <a:off x="444500" y="1963834"/>
              <a:ext cx="1154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5C9E39B-A199-6129-87DB-56FFBB68291B}"/>
              </a:ext>
            </a:extLst>
          </p:cNvPr>
          <p:cNvGrpSpPr/>
          <p:nvPr/>
        </p:nvGrpSpPr>
        <p:grpSpPr>
          <a:xfrm>
            <a:off x="2444960" y="2864368"/>
            <a:ext cx="1370039" cy="1128290"/>
            <a:chOff x="444500" y="1963834"/>
            <a:chExt cx="1370039" cy="1128290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540FB5D-4B5D-796F-5287-320B2C6396E6}"/>
                </a:ext>
              </a:extLst>
            </p:cNvPr>
            <p:cNvSpPr txBox="1"/>
            <p:nvPr/>
          </p:nvSpPr>
          <p:spPr>
            <a:xfrm>
              <a:off x="444500" y="2188222"/>
              <a:ext cx="137003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689788C-F1E3-9948-6696-3825992E62E7}"/>
                </a:ext>
              </a:extLst>
            </p:cNvPr>
            <p:cNvSpPr txBox="1"/>
            <p:nvPr/>
          </p:nvSpPr>
          <p:spPr>
            <a:xfrm>
              <a:off x="444500" y="1963834"/>
              <a:ext cx="1154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C53797D-8C54-74FA-6823-87B504F37FD7}"/>
              </a:ext>
            </a:extLst>
          </p:cNvPr>
          <p:cNvGrpSpPr/>
          <p:nvPr/>
        </p:nvGrpSpPr>
        <p:grpSpPr>
          <a:xfrm>
            <a:off x="3854660" y="2864368"/>
            <a:ext cx="1370039" cy="1128290"/>
            <a:chOff x="444500" y="1963834"/>
            <a:chExt cx="1370039" cy="1128290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7B2A279-58F4-CC01-66D6-79818543463B}"/>
                </a:ext>
              </a:extLst>
            </p:cNvPr>
            <p:cNvSpPr txBox="1"/>
            <p:nvPr/>
          </p:nvSpPr>
          <p:spPr>
            <a:xfrm>
              <a:off x="444500" y="2188222"/>
              <a:ext cx="137003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9A04A4F-EA65-8D07-AD4E-616293C1F49B}"/>
                </a:ext>
              </a:extLst>
            </p:cNvPr>
            <p:cNvSpPr txBox="1"/>
            <p:nvPr/>
          </p:nvSpPr>
          <p:spPr>
            <a:xfrm>
              <a:off x="444500" y="1963834"/>
              <a:ext cx="1154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E0FD609E-236D-57D4-FA32-8CC776A43239}"/>
              </a:ext>
            </a:extLst>
          </p:cNvPr>
          <p:cNvGrpSpPr/>
          <p:nvPr/>
        </p:nvGrpSpPr>
        <p:grpSpPr>
          <a:xfrm>
            <a:off x="5315447" y="2864368"/>
            <a:ext cx="1370039" cy="1128290"/>
            <a:chOff x="444500" y="1963834"/>
            <a:chExt cx="1370039" cy="1128290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71FFE3B-BF01-3A66-4416-3453A3EB4DA8}"/>
                </a:ext>
              </a:extLst>
            </p:cNvPr>
            <p:cNvSpPr txBox="1"/>
            <p:nvPr/>
          </p:nvSpPr>
          <p:spPr>
            <a:xfrm>
              <a:off x="444500" y="2188222"/>
              <a:ext cx="137003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925C2B1-FBCF-8A0A-57FB-1B9A8F4C3B93}"/>
                </a:ext>
              </a:extLst>
            </p:cNvPr>
            <p:cNvSpPr txBox="1"/>
            <p:nvPr/>
          </p:nvSpPr>
          <p:spPr>
            <a:xfrm>
              <a:off x="444500" y="1963834"/>
              <a:ext cx="1154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171BBCE-7FB2-7777-5C27-BDDC361AF473}"/>
              </a:ext>
            </a:extLst>
          </p:cNvPr>
          <p:cNvGrpSpPr/>
          <p:nvPr/>
        </p:nvGrpSpPr>
        <p:grpSpPr>
          <a:xfrm>
            <a:off x="6808142" y="2864368"/>
            <a:ext cx="1370039" cy="1128290"/>
            <a:chOff x="444500" y="1963834"/>
            <a:chExt cx="1370039" cy="1128290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F9680056-9358-F6C1-20BB-6E1C8EA6A050}"/>
                </a:ext>
              </a:extLst>
            </p:cNvPr>
            <p:cNvSpPr txBox="1"/>
            <p:nvPr/>
          </p:nvSpPr>
          <p:spPr>
            <a:xfrm>
              <a:off x="444500" y="2188222"/>
              <a:ext cx="137003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E6B7FE3-B3C3-BAD6-0829-3B312589D53D}"/>
                </a:ext>
              </a:extLst>
            </p:cNvPr>
            <p:cNvSpPr txBox="1"/>
            <p:nvPr/>
          </p:nvSpPr>
          <p:spPr>
            <a:xfrm>
              <a:off x="444500" y="1963834"/>
              <a:ext cx="115401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43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74626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05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2844754" y="2297940"/>
              <a:ext cx="3358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相关建议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7694A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7694A"/>
                </a:solidFill>
              </a:rPr>
              <a:t>... ...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460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相关建议</a:t>
            </a:r>
            <a:endParaRPr lang="ko-KR" altLang="en-US" dirty="0">
              <a:sym typeface="+mn-lt"/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F8FD844-8B40-3B40-1943-4DEB71C645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534258"/>
              </p:ext>
            </p:extLst>
          </p:nvPr>
        </p:nvGraphicFramePr>
        <p:xfrm>
          <a:off x="2616200" y="1555750"/>
          <a:ext cx="3683000" cy="24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Oval 3">
            <a:extLst>
              <a:ext uri="{FF2B5EF4-FFF2-40B4-BE49-F238E27FC236}">
                <a16:creationId xmlns:a16="http://schemas.microsoft.com/office/drawing/2014/main" id="{8A6F9655-D017-8B85-5062-D6F885C08C63}"/>
              </a:ext>
            </a:extLst>
          </p:cNvPr>
          <p:cNvSpPr/>
          <p:nvPr/>
        </p:nvSpPr>
        <p:spPr>
          <a:xfrm>
            <a:off x="3124200" y="1454150"/>
            <a:ext cx="2667000" cy="2667000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748C688-0FF1-8C92-461C-72ECCC061F64}"/>
              </a:ext>
            </a:extLst>
          </p:cNvPr>
          <p:cNvSpPr/>
          <p:nvPr/>
        </p:nvSpPr>
        <p:spPr>
          <a:xfrm>
            <a:off x="2971800" y="198755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6D72270-822C-B994-EC50-F89922AEE48A}"/>
              </a:ext>
            </a:extLst>
          </p:cNvPr>
          <p:cNvSpPr/>
          <p:nvPr/>
        </p:nvSpPr>
        <p:spPr>
          <a:xfrm>
            <a:off x="5257800" y="1654175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47AE4CD-0C8B-1B8C-37EA-EF4368F5F696}"/>
              </a:ext>
            </a:extLst>
          </p:cNvPr>
          <p:cNvSpPr/>
          <p:nvPr/>
        </p:nvSpPr>
        <p:spPr>
          <a:xfrm>
            <a:off x="4000500" y="389255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F5D1BF8-0862-239B-77FB-7EDD41AF0E4A}"/>
              </a:ext>
            </a:extLst>
          </p:cNvPr>
          <p:cNvSpPr/>
          <p:nvPr/>
        </p:nvSpPr>
        <p:spPr>
          <a:xfrm>
            <a:off x="5429250" y="328295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8CC6711-6BD6-E54A-13DA-6D4D97D99C4A}"/>
              </a:ext>
            </a:extLst>
          </p:cNvPr>
          <p:cNvSpPr/>
          <p:nvPr/>
        </p:nvSpPr>
        <p:spPr>
          <a:xfrm>
            <a:off x="2105025" y="1200150"/>
            <a:ext cx="595313" cy="596900"/>
          </a:xfrm>
          <a:prstGeom prst="ellipse">
            <a:avLst/>
          </a:prstGeom>
          <a:solidFill>
            <a:srgbClr val="47694A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3F31DD4-A03C-CBE9-2E43-CBCBEC0ACF1D}"/>
              </a:ext>
            </a:extLst>
          </p:cNvPr>
          <p:cNvGrpSpPr/>
          <p:nvPr/>
        </p:nvGrpSpPr>
        <p:grpSpPr>
          <a:xfrm>
            <a:off x="2213860" y="1329168"/>
            <a:ext cx="381854" cy="310725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563C1EE4-EA82-EC02-2684-5703B403D9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FBC0842D-5B08-B2D5-BB3E-7F6B2AF89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Oval 7">
              <a:extLst>
                <a:ext uri="{FF2B5EF4-FFF2-40B4-BE49-F238E27FC236}">
                  <a16:creationId xmlns:a16="http://schemas.microsoft.com/office/drawing/2014/main" id="{CB7E0C16-D5F2-2573-93CD-A4687C5B1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FCD4C61A-0C7E-4ED5-801B-95BBE3A5413B}"/>
              </a:ext>
            </a:extLst>
          </p:cNvPr>
          <p:cNvSpPr/>
          <p:nvPr/>
        </p:nvSpPr>
        <p:spPr>
          <a:xfrm>
            <a:off x="2225675" y="3567113"/>
            <a:ext cx="593725" cy="598487"/>
          </a:xfrm>
          <a:prstGeom prst="ellipse">
            <a:avLst/>
          </a:prstGeom>
          <a:solidFill>
            <a:srgbClr val="C8D4C9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Oval 21">
            <a:extLst>
              <a:ext uri="{FF2B5EF4-FFF2-40B4-BE49-F238E27FC236}">
                <a16:creationId xmlns:a16="http://schemas.microsoft.com/office/drawing/2014/main" id="{19E5E9B6-4F12-BE2B-ABB8-3F2F293486B8}"/>
              </a:ext>
            </a:extLst>
          </p:cNvPr>
          <p:cNvSpPr/>
          <p:nvPr/>
        </p:nvSpPr>
        <p:spPr>
          <a:xfrm>
            <a:off x="6199188" y="1400175"/>
            <a:ext cx="595312" cy="596900"/>
          </a:xfrm>
          <a:prstGeom prst="ellipse">
            <a:avLst/>
          </a:prstGeom>
          <a:solidFill>
            <a:srgbClr val="849B86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22">
            <a:extLst>
              <a:ext uri="{FF2B5EF4-FFF2-40B4-BE49-F238E27FC236}">
                <a16:creationId xmlns:a16="http://schemas.microsoft.com/office/drawing/2014/main" id="{AD690583-53E3-99E4-9C1B-5E49199B4ED7}"/>
              </a:ext>
            </a:extLst>
          </p:cNvPr>
          <p:cNvGrpSpPr/>
          <p:nvPr/>
        </p:nvGrpSpPr>
        <p:grpSpPr>
          <a:xfrm>
            <a:off x="6320653" y="1562442"/>
            <a:ext cx="353172" cy="262091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20" name="Freeform 66">
              <a:extLst>
                <a:ext uri="{FF2B5EF4-FFF2-40B4-BE49-F238E27FC236}">
                  <a16:creationId xmlns:a16="http://schemas.microsoft.com/office/drawing/2014/main" id="{25BF986E-5F42-72D0-3B12-BF5E98BCA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67">
              <a:extLst>
                <a:ext uri="{FF2B5EF4-FFF2-40B4-BE49-F238E27FC236}">
                  <a16:creationId xmlns:a16="http://schemas.microsoft.com/office/drawing/2014/main" id="{6EE12E76-1F9D-B2F1-621B-8F2E52323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Oval 26">
            <a:extLst>
              <a:ext uri="{FF2B5EF4-FFF2-40B4-BE49-F238E27FC236}">
                <a16:creationId xmlns:a16="http://schemas.microsoft.com/office/drawing/2014/main" id="{11728C10-CE3D-314A-D1F4-FAA35EC7F9A2}"/>
              </a:ext>
            </a:extLst>
          </p:cNvPr>
          <p:cNvSpPr/>
          <p:nvPr/>
        </p:nvSpPr>
        <p:spPr>
          <a:xfrm>
            <a:off x="6175375" y="3740150"/>
            <a:ext cx="595313" cy="596900"/>
          </a:xfrm>
          <a:prstGeom prst="ellipse">
            <a:avLst/>
          </a:prstGeom>
          <a:solidFill>
            <a:srgbClr val="A6B7A7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Group 30">
            <a:extLst>
              <a:ext uri="{FF2B5EF4-FFF2-40B4-BE49-F238E27FC236}">
                <a16:creationId xmlns:a16="http://schemas.microsoft.com/office/drawing/2014/main" id="{3731177C-A296-8478-BC22-27FC04E57156}"/>
              </a:ext>
            </a:extLst>
          </p:cNvPr>
          <p:cNvGrpSpPr/>
          <p:nvPr/>
        </p:nvGrpSpPr>
        <p:grpSpPr>
          <a:xfrm>
            <a:off x="2351324" y="3737010"/>
            <a:ext cx="341924" cy="312911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25" name="Oval 52">
              <a:extLst>
                <a:ext uri="{FF2B5EF4-FFF2-40B4-BE49-F238E27FC236}">
                  <a16:creationId xmlns:a16="http://schemas.microsoft.com/office/drawing/2014/main" id="{02FAAE38-81E9-AD34-03C3-D50C7CD4F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Oval 53">
              <a:extLst>
                <a:ext uri="{FF2B5EF4-FFF2-40B4-BE49-F238E27FC236}">
                  <a16:creationId xmlns:a16="http://schemas.microsoft.com/office/drawing/2014/main" id="{D47C02CC-C85C-EDEA-5580-C3038A925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54">
              <a:extLst>
                <a:ext uri="{FF2B5EF4-FFF2-40B4-BE49-F238E27FC236}">
                  <a16:creationId xmlns:a16="http://schemas.microsoft.com/office/drawing/2014/main" id="{BF1189C5-5E2B-F37A-B550-2AC9DFF6B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34">
            <a:extLst>
              <a:ext uri="{FF2B5EF4-FFF2-40B4-BE49-F238E27FC236}">
                <a16:creationId xmlns:a16="http://schemas.microsoft.com/office/drawing/2014/main" id="{F4474A00-120B-F904-F2C5-984D155C5BE8}"/>
              </a:ext>
            </a:extLst>
          </p:cNvPr>
          <p:cNvGrpSpPr/>
          <p:nvPr/>
        </p:nvGrpSpPr>
        <p:grpSpPr>
          <a:xfrm>
            <a:off x="6280332" y="3904271"/>
            <a:ext cx="385440" cy="269394"/>
            <a:chOff x="7999238" y="1399322"/>
            <a:chExt cx="464215" cy="324452"/>
          </a:xfrm>
          <a:solidFill>
            <a:schemeClr val="bg1"/>
          </a:solidFill>
        </p:grpSpPr>
        <p:sp>
          <p:nvSpPr>
            <p:cNvPr id="29" name="Freeform 57">
              <a:extLst>
                <a:ext uri="{FF2B5EF4-FFF2-40B4-BE49-F238E27FC236}">
                  <a16:creationId xmlns:a16="http://schemas.microsoft.com/office/drawing/2014/main" id="{70844A0C-D4D6-9240-AAB5-5AB57C7DFB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99238" y="1399322"/>
              <a:ext cx="331940" cy="324452"/>
            </a:xfrm>
            <a:custGeom>
              <a:avLst/>
              <a:gdLst>
                <a:gd name="T0" fmla="*/ 86 w 100"/>
                <a:gd name="T1" fmla="*/ 60 h 97"/>
                <a:gd name="T2" fmla="*/ 100 w 100"/>
                <a:gd name="T3" fmla="*/ 54 h 97"/>
                <a:gd name="T4" fmla="*/ 100 w 100"/>
                <a:gd name="T5" fmla="*/ 43 h 97"/>
                <a:gd name="T6" fmla="*/ 86 w 100"/>
                <a:gd name="T7" fmla="*/ 38 h 97"/>
                <a:gd name="T8" fmla="*/ 83 w 100"/>
                <a:gd name="T9" fmla="*/ 32 h 97"/>
                <a:gd name="T10" fmla="*/ 89 w 100"/>
                <a:gd name="T11" fmla="*/ 18 h 97"/>
                <a:gd name="T12" fmla="*/ 81 w 100"/>
                <a:gd name="T13" fmla="*/ 11 h 97"/>
                <a:gd name="T14" fmla="*/ 67 w 100"/>
                <a:gd name="T15" fmla="*/ 16 h 97"/>
                <a:gd name="T16" fmla="*/ 61 w 100"/>
                <a:gd name="T17" fmla="*/ 14 h 97"/>
                <a:gd name="T18" fmla="*/ 55 w 100"/>
                <a:gd name="T19" fmla="*/ 0 h 97"/>
                <a:gd name="T20" fmla="*/ 44 w 100"/>
                <a:gd name="T21" fmla="*/ 0 h 97"/>
                <a:gd name="T22" fmla="*/ 39 w 100"/>
                <a:gd name="T23" fmla="*/ 14 h 97"/>
                <a:gd name="T24" fmla="*/ 33 w 100"/>
                <a:gd name="T25" fmla="*/ 16 h 97"/>
                <a:gd name="T26" fmla="*/ 19 w 100"/>
                <a:gd name="T27" fmla="*/ 11 h 97"/>
                <a:gd name="T28" fmla="*/ 11 w 100"/>
                <a:gd name="T29" fmla="*/ 19 h 97"/>
                <a:gd name="T30" fmla="*/ 17 w 100"/>
                <a:gd name="T31" fmla="*/ 32 h 97"/>
                <a:gd name="T32" fmla="*/ 14 w 100"/>
                <a:gd name="T33" fmla="*/ 38 h 97"/>
                <a:gd name="T34" fmla="*/ 0 w 100"/>
                <a:gd name="T35" fmla="*/ 44 h 97"/>
                <a:gd name="T36" fmla="*/ 0 w 100"/>
                <a:gd name="T37" fmla="*/ 54 h 97"/>
                <a:gd name="T38" fmla="*/ 14 w 100"/>
                <a:gd name="T39" fmla="*/ 60 h 97"/>
                <a:gd name="T40" fmla="*/ 17 w 100"/>
                <a:gd name="T41" fmla="*/ 66 h 97"/>
                <a:gd name="T42" fmla="*/ 11 w 100"/>
                <a:gd name="T43" fmla="*/ 80 h 97"/>
                <a:gd name="T44" fmla="*/ 19 w 100"/>
                <a:gd name="T45" fmla="*/ 87 h 97"/>
                <a:gd name="T46" fmla="*/ 33 w 100"/>
                <a:gd name="T47" fmla="*/ 82 h 97"/>
                <a:gd name="T48" fmla="*/ 39 w 100"/>
                <a:gd name="T49" fmla="*/ 84 h 97"/>
                <a:gd name="T50" fmla="*/ 45 w 100"/>
                <a:gd name="T51" fmla="*/ 97 h 97"/>
                <a:gd name="T52" fmla="*/ 56 w 100"/>
                <a:gd name="T53" fmla="*/ 97 h 97"/>
                <a:gd name="T54" fmla="*/ 61 w 100"/>
                <a:gd name="T55" fmla="*/ 84 h 97"/>
                <a:gd name="T56" fmla="*/ 67 w 100"/>
                <a:gd name="T57" fmla="*/ 82 h 97"/>
                <a:gd name="T58" fmla="*/ 81 w 100"/>
                <a:gd name="T59" fmla="*/ 87 h 97"/>
                <a:gd name="T60" fmla="*/ 89 w 100"/>
                <a:gd name="T61" fmla="*/ 79 h 97"/>
                <a:gd name="T62" fmla="*/ 83 w 100"/>
                <a:gd name="T63" fmla="*/ 66 h 97"/>
                <a:gd name="T64" fmla="*/ 86 w 100"/>
                <a:gd name="T65" fmla="*/ 60 h 97"/>
                <a:gd name="T66" fmla="*/ 50 w 100"/>
                <a:gd name="T67" fmla="*/ 64 h 97"/>
                <a:gd name="T68" fmla="*/ 34 w 100"/>
                <a:gd name="T69" fmla="*/ 49 h 97"/>
                <a:gd name="T70" fmla="*/ 50 w 100"/>
                <a:gd name="T71" fmla="*/ 33 h 97"/>
                <a:gd name="T72" fmla="*/ 66 w 100"/>
                <a:gd name="T73" fmla="*/ 49 h 97"/>
                <a:gd name="T74" fmla="*/ 50 w 100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97">
                  <a:moveTo>
                    <a:pt x="86" y="60"/>
                  </a:moveTo>
                  <a:cubicBezTo>
                    <a:pt x="86" y="60"/>
                    <a:pt x="100" y="55"/>
                    <a:pt x="100" y="5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86" y="38"/>
                    <a:pt x="86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9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19" y="10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7" y="32"/>
                    <a:pt x="17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1" y="79"/>
                    <a:pt x="11" y="8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8"/>
                    <a:pt x="33" y="82"/>
                    <a:pt x="33" y="8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81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90" y="79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9" y="33"/>
                    <a:pt x="66" y="40"/>
                    <a:pt x="66" y="49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58">
              <a:extLst>
                <a:ext uri="{FF2B5EF4-FFF2-40B4-BE49-F238E27FC236}">
                  <a16:creationId xmlns:a16="http://schemas.microsoft.com/office/drawing/2014/main" id="{0C16059A-3300-FCC8-49F4-19B97E13B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8715" y="1564044"/>
              <a:ext cx="154738" cy="154738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3 w 47"/>
                <a:gd name="T17" fmla="*/ 6 h 47"/>
                <a:gd name="T18" fmla="*/ 20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1 w 47"/>
                <a:gd name="T31" fmla="*/ 21 h 47"/>
                <a:gd name="T32" fmla="*/ 6 w 47"/>
                <a:gd name="T33" fmla="*/ 25 h 47"/>
                <a:gd name="T34" fmla="*/ 7 w 47"/>
                <a:gd name="T35" fmla="*/ 28 h 47"/>
                <a:gd name="T36" fmla="*/ 3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1 w 47"/>
                <a:gd name="T47" fmla="*/ 47 h 47"/>
                <a:gd name="T48" fmla="*/ 25 w 47"/>
                <a:gd name="T49" fmla="*/ 41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6 w 47"/>
                <a:gd name="T61" fmla="*/ 31 h 47"/>
                <a:gd name="T62" fmla="*/ 47 w 47"/>
                <a:gd name="T63" fmla="*/ 26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3" y="6"/>
                    <a:pt x="2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2" y="33"/>
                    <a:pt x="3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5" y="41"/>
                    <a:pt x="25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6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2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Text Box 10">
            <a:extLst>
              <a:ext uri="{FF2B5EF4-FFF2-40B4-BE49-F238E27FC236}">
                <a16:creationId xmlns:a16="http://schemas.microsoft.com/office/drawing/2014/main" id="{FA5DDE73-D02B-0C43-A9CD-F9B9B4C9F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0" y="2111375"/>
            <a:ext cx="4191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35%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484738A8-585A-12C0-6F0A-7C6CC1883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6850" y="1766888"/>
            <a:ext cx="4191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25%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3" name="Text Box 10">
            <a:extLst>
              <a:ext uri="{FF2B5EF4-FFF2-40B4-BE49-F238E27FC236}">
                <a16:creationId xmlns:a16="http://schemas.microsoft.com/office/drawing/2014/main" id="{5EACCBB3-2402-7573-29E4-391108EDA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0025" y="4003675"/>
            <a:ext cx="4206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20%</a:t>
            </a:r>
            <a:endParaRPr lang="en-US" altLang="zh-CN" sz="10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Box 10">
            <a:extLst>
              <a:ext uri="{FF2B5EF4-FFF2-40B4-BE49-F238E27FC236}">
                <a16:creationId xmlns:a16="http://schemas.microsoft.com/office/drawing/2014/main" id="{5FA6B195-2740-7814-890C-98C618147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713" y="3408363"/>
            <a:ext cx="4206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10%</a:t>
            </a:r>
            <a:endParaRPr lang="en-US" altLang="zh-CN" sz="1000" b="1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35" name="Group 41">
            <a:extLst>
              <a:ext uri="{FF2B5EF4-FFF2-40B4-BE49-F238E27FC236}">
                <a16:creationId xmlns:a16="http://schemas.microsoft.com/office/drawing/2014/main" id="{B1C8FCEE-0E6B-E5D5-7347-F8F348AEC850}"/>
              </a:ext>
            </a:extLst>
          </p:cNvPr>
          <p:cNvGrpSpPr/>
          <p:nvPr/>
        </p:nvGrpSpPr>
        <p:grpSpPr>
          <a:xfrm>
            <a:off x="4277919" y="2495550"/>
            <a:ext cx="469278" cy="409114"/>
            <a:chOff x="7540014" y="4306907"/>
            <a:chExt cx="389342" cy="339426"/>
          </a:xfrm>
          <a:solidFill>
            <a:schemeClr val="bg1">
              <a:lumMod val="50000"/>
            </a:schemeClr>
          </a:solidFill>
        </p:grpSpPr>
        <p:sp>
          <p:nvSpPr>
            <p:cNvPr id="36" name="Freeform 110">
              <a:extLst>
                <a:ext uri="{FF2B5EF4-FFF2-40B4-BE49-F238E27FC236}">
                  <a16:creationId xmlns:a16="http://schemas.microsoft.com/office/drawing/2014/main" id="{2A1F1AFB-FB4D-FA5A-93C0-03BB71A4B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11">
              <a:extLst>
                <a:ext uri="{FF2B5EF4-FFF2-40B4-BE49-F238E27FC236}">
                  <a16:creationId xmlns:a16="http://schemas.microsoft.com/office/drawing/2014/main" id="{8DC6E25C-E6EB-06F9-7D9A-30FA8192F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12">
              <a:extLst>
                <a:ext uri="{FF2B5EF4-FFF2-40B4-BE49-F238E27FC236}">
                  <a16:creationId xmlns:a16="http://schemas.microsoft.com/office/drawing/2014/main" id="{CB29D425-EB1C-86D1-9FE1-F1DBECE24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13">
              <a:extLst>
                <a:ext uri="{FF2B5EF4-FFF2-40B4-BE49-F238E27FC236}">
                  <a16:creationId xmlns:a16="http://schemas.microsoft.com/office/drawing/2014/main" id="{13DF4EB4-96C9-61D2-E89D-467CAFD66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14">
              <a:extLst>
                <a:ext uri="{FF2B5EF4-FFF2-40B4-BE49-F238E27FC236}">
                  <a16:creationId xmlns:a16="http://schemas.microsoft.com/office/drawing/2014/main" id="{CE1CC492-2ECF-6796-7B93-F66D257E7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15">
              <a:extLst>
                <a:ext uri="{FF2B5EF4-FFF2-40B4-BE49-F238E27FC236}">
                  <a16:creationId xmlns:a16="http://schemas.microsoft.com/office/drawing/2014/main" id="{4048E4A0-FF41-72EC-283F-446992F7D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16">
              <a:extLst>
                <a:ext uri="{FF2B5EF4-FFF2-40B4-BE49-F238E27FC236}">
                  <a16:creationId xmlns:a16="http://schemas.microsoft.com/office/drawing/2014/main" id="{86539904-1D51-3618-C99E-21EC81BBE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Rectangle 117">
              <a:extLst>
                <a:ext uri="{FF2B5EF4-FFF2-40B4-BE49-F238E27FC236}">
                  <a16:creationId xmlns:a16="http://schemas.microsoft.com/office/drawing/2014/main" id="{2123E41F-FEEC-0F44-DE12-73FEAA254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Rectangle 118">
              <a:extLst>
                <a:ext uri="{FF2B5EF4-FFF2-40B4-BE49-F238E27FC236}">
                  <a16:creationId xmlns:a16="http://schemas.microsoft.com/office/drawing/2014/main" id="{F69DCB73-0E1D-0049-8A89-D030F1F8B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Rectangle 119">
              <a:extLst>
                <a:ext uri="{FF2B5EF4-FFF2-40B4-BE49-F238E27FC236}">
                  <a16:creationId xmlns:a16="http://schemas.microsoft.com/office/drawing/2014/main" id="{5BBDD6FF-91AD-6A12-7BB8-D31633A11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Rectangle 120">
              <a:extLst>
                <a:ext uri="{FF2B5EF4-FFF2-40B4-BE49-F238E27FC236}">
                  <a16:creationId xmlns:a16="http://schemas.microsoft.com/office/drawing/2014/main" id="{B46EA304-3804-CBE8-6107-53C20AC4C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7" name="Text Box 10">
            <a:extLst>
              <a:ext uri="{FF2B5EF4-FFF2-40B4-BE49-F238E27FC236}">
                <a16:creationId xmlns:a16="http://schemas.microsoft.com/office/drawing/2014/main" id="{3027EC1C-A1BE-77CD-BD77-88A29FF58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8858" y="3047338"/>
            <a:ext cx="93503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输入标题</a:t>
            </a:r>
            <a:endParaRPr lang="en-US" altLang="zh-CN" sz="1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48" name="Straight Arrow Connector 55">
            <a:extLst>
              <a:ext uri="{FF2B5EF4-FFF2-40B4-BE49-F238E27FC236}">
                <a16:creationId xmlns:a16="http://schemas.microsoft.com/office/drawing/2014/main" id="{A9426C1E-756D-F35C-125C-4AF638D633CC}"/>
              </a:ext>
            </a:extLst>
          </p:cNvPr>
          <p:cNvCxnSpPr>
            <a:stCxn id="5" idx="1"/>
            <a:endCxn id="10" idx="5"/>
          </p:cNvCxnSpPr>
          <p:nvPr/>
        </p:nvCxnSpPr>
        <p:spPr>
          <a:xfrm flipH="1" flipV="1">
            <a:off x="2613025" y="1709738"/>
            <a:ext cx="425450" cy="34448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58">
            <a:extLst>
              <a:ext uri="{FF2B5EF4-FFF2-40B4-BE49-F238E27FC236}">
                <a16:creationId xmlns:a16="http://schemas.microsoft.com/office/drawing/2014/main" id="{5ECB2412-FCC0-AFC1-8601-DE382D722151}"/>
              </a:ext>
            </a:extLst>
          </p:cNvPr>
          <p:cNvCxnSpPr>
            <a:endCxn id="18" idx="2"/>
          </p:cNvCxnSpPr>
          <p:nvPr/>
        </p:nvCxnSpPr>
        <p:spPr>
          <a:xfrm flipV="1">
            <a:off x="5715000" y="1698625"/>
            <a:ext cx="484188" cy="1841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60">
            <a:extLst>
              <a:ext uri="{FF2B5EF4-FFF2-40B4-BE49-F238E27FC236}">
                <a16:creationId xmlns:a16="http://schemas.microsoft.com/office/drawing/2014/main" id="{852290F4-2922-66C0-E263-0EA5F399E96A}"/>
              </a:ext>
            </a:extLst>
          </p:cNvPr>
          <p:cNvCxnSpPr>
            <a:stCxn id="8" idx="5"/>
            <a:endCxn id="23" idx="1"/>
          </p:cNvCxnSpPr>
          <p:nvPr/>
        </p:nvCxnSpPr>
        <p:spPr>
          <a:xfrm>
            <a:off x="5819775" y="3673475"/>
            <a:ext cx="442913" cy="1539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62">
            <a:extLst>
              <a:ext uri="{FF2B5EF4-FFF2-40B4-BE49-F238E27FC236}">
                <a16:creationId xmlns:a16="http://schemas.microsoft.com/office/drawing/2014/main" id="{72DFF90A-17AC-4957-F2E5-4F3832271FFD}"/>
              </a:ext>
            </a:extLst>
          </p:cNvPr>
          <p:cNvCxnSpPr>
            <a:stCxn id="7" idx="3"/>
            <a:endCxn id="16" idx="6"/>
          </p:cNvCxnSpPr>
          <p:nvPr/>
        </p:nvCxnSpPr>
        <p:spPr>
          <a:xfrm flipH="1" flipV="1">
            <a:off x="2819400" y="3865563"/>
            <a:ext cx="1247775" cy="4175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430D942-6F67-F217-E20E-6C118B4F3A67}"/>
              </a:ext>
            </a:extLst>
          </p:cNvPr>
          <p:cNvGrpSpPr/>
          <p:nvPr/>
        </p:nvGrpSpPr>
        <p:grpSpPr>
          <a:xfrm>
            <a:off x="609600" y="1881292"/>
            <a:ext cx="2019301" cy="920541"/>
            <a:chOff x="1092200" y="1963834"/>
            <a:chExt cx="2019301" cy="920541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1F40300-9F42-AD98-68FE-D58CF4181C36}"/>
                </a:ext>
              </a:extLst>
            </p:cNvPr>
            <p:cNvSpPr txBox="1"/>
            <p:nvPr/>
          </p:nvSpPr>
          <p:spPr>
            <a:xfrm>
              <a:off x="1152020" y="2188222"/>
              <a:ext cx="195948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5BCE6A7-32D7-6198-BA34-06B3D649D720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6FADC7E9-6F44-1B36-4CE8-C890B1FAC31A}"/>
              </a:ext>
            </a:extLst>
          </p:cNvPr>
          <p:cNvGrpSpPr/>
          <p:nvPr/>
        </p:nvGrpSpPr>
        <p:grpSpPr>
          <a:xfrm>
            <a:off x="6806653" y="1305928"/>
            <a:ext cx="2019301" cy="1124634"/>
            <a:chOff x="444500" y="1963834"/>
            <a:chExt cx="2019301" cy="112463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278883-A358-09BB-BBDE-C4463E946F54}"/>
                </a:ext>
              </a:extLst>
            </p:cNvPr>
            <p:cNvSpPr txBox="1"/>
            <p:nvPr/>
          </p:nvSpPr>
          <p:spPr>
            <a:xfrm>
              <a:off x="444500" y="2188222"/>
              <a:ext cx="1925075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A9977C4-75BD-18A9-EED5-062BDD6A5164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DA9C78D-59B5-ADF8-36FD-1DE544794A30}"/>
              </a:ext>
            </a:extLst>
          </p:cNvPr>
          <p:cNvGrpSpPr/>
          <p:nvPr/>
        </p:nvGrpSpPr>
        <p:grpSpPr>
          <a:xfrm>
            <a:off x="179307" y="3444000"/>
            <a:ext cx="2019301" cy="920541"/>
            <a:chOff x="1092200" y="1963834"/>
            <a:chExt cx="2019301" cy="920541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24C92D8-160B-B7C2-F6FA-605DC888DB20}"/>
                </a:ext>
              </a:extLst>
            </p:cNvPr>
            <p:cNvSpPr txBox="1"/>
            <p:nvPr/>
          </p:nvSpPr>
          <p:spPr>
            <a:xfrm>
              <a:off x="1152020" y="2188222"/>
              <a:ext cx="1959481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C83CD7F-1E66-10C8-249F-3126C5407979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9A7CF1C-FEDF-A5FF-0D21-D5506B56D060}"/>
              </a:ext>
            </a:extLst>
          </p:cNvPr>
          <p:cNvGrpSpPr/>
          <p:nvPr/>
        </p:nvGrpSpPr>
        <p:grpSpPr>
          <a:xfrm>
            <a:off x="6845759" y="3463050"/>
            <a:ext cx="2019301" cy="920541"/>
            <a:chOff x="444500" y="1963834"/>
            <a:chExt cx="2019301" cy="920541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105BA59-3F50-74FE-691A-60F64386AD36}"/>
                </a:ext>
              </a:extLst>
            </p:cNvPr>
            <p:cNvSpPr txBox="1"/>
            <p:nvPr/>
          </p:nvSpPr>
          <p:spPr>
            <a:xfrm>
              <a:off x="444500" y="2188222"/>
              <a:ext cx="192507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89C6BA4-8532-7D6E-A9F0-063DB86DEA57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486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0" name="矩形: 折角 2179">
            <a:extLst>
              <a:ext uri="{FF2B5EF4-FFF2-40B4-BE49-F238E27FC236}">
                <a16:creationId xmlns:a16="http://schemas.microsoft.com/office/drawing/2014/main" id="{7935F89F-164F-E398-86D9-0AD6488E4A03}"/>
              </a:ext>
            </a:extLst>
          </p:cNvPr>
          <p:cNvSpPr/>
          <p:nvPr/>
        </p:nvSpPr>
        <p:spPr>
          <a:xfrm>
            <a:off x="251520" y="434475"/>
            <a:ext cx="8640960" cy="4492348"/>
          </a:xfrm>
          <a:prstGeom prst="foldedCorner">
            <a:avLst>
              <a:gd name="adj" fmla="val 12101"/>
            </a:avLst>
          </a:prstGeom>
          <a:noFill/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4A00F4C-3FF0-C2E3-0730-BB9896930E4C}"/>
              </a:ext>
            </a:extLst>
          </p:cNvPr>
          <p:cNvGrpSpPr/>
          <p:nvPr/>
        </p:nvGrpSpPr>
        <p:grpSpPr>
          <a:xfrm>
            <a:off x="1363249" y="1419622"/>
            <a:ext cx="2993099" cy="576064"/>
            <a:chOff x="899592" y="1419622"/>
            <a:chExt cx="2993099" cy="57606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1621743" y="1564668"/>
              <a:ext cx="1156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绪论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1640CE4-7758-8726-F705-2349C18491B5}"/>
                </a:ext>
              </a:extLst>
            </p:cNvPr>
            <p:cNvSpPr txBox="1"/>
            <p:nvPr/>
          </p:nvSpPr>
          <p:spPr>
            <a:xfrm>
              <a:off x="1055514" y="1534021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01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147" name="组合 2146">
            <a:extLst>
              <a:ext uri="{FF2B5EF4-FFF2-40B4-BE49-F238E27FC236}">
                <a16:creationId xmlns:a16="http://schemas.microsoft.com/office/drawing/2014/main" id="{EC48C4D2-9E6C-9F3C-E01F-89BE967C4710}"/>
              </a:ext>
            </a:extLst>
          </p:cNvPr>
          <p:cNvGrpSpPr/>
          <p:nvPr/>
        </p:nvGrpSpPr>
        <p:grpSpPr>
          <a:xfrm>
            <a:off x="4799060" y="1419622"/>
            <a:ext cx="2993099" cy="576064"/>
            <a:chOff x="899592" y="1419622"/>
            <a:chExt cx="2993099" cy="576064"/>
          </a:xfrm>
        </p:grpSpPr>
        <p:grpSp>
          <p:nvGrpSpPr>
            <p:cNvPr id="2151" name="组合 2150">
              <a:extLst>
                <a:ext uri="{FF2B5EF4-FFF2-40B4-BE49-F238E27FC236}">
                  <a16:creationId xmlns:a16="http://schemas.microsoft.com/office/drawing/2014/main" id="{A1F670E0-77B8-1059-CF50-07B039EF074A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54" name="矩形: 折角 2153">
                <a:extLst>
                  <a:ext uri="{FF2B5EF4-FFF2-40B4-BE49-F238E27FC236}">
                    <a16:creationId xmlns:a16="http://schemas.microsoft.com/office/drawing/2014/main" id="{C71D8C56-A285-2636-DEC1-A99FBE2E1202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5" name="矩形: 折角 2154">
                <a:extLst>
                  <a:ext uri="{FF2B5EF4-FFF2-40B4-BE49-F238E27FC236}">
                    <a16:creationId xmlns:a16="http://schemas.microsoft.com/office/drawing/2014/main" id="{3487CAD7-5852-80B9-6728-E6A6836B342C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52" name="TextBox 10">
              <a:extLst>
                <a:ext uri="{FF2B5EF4-FFF2-40B4-BE49-F238E27FC236}">
                  <a16:creationId xmlns:a16="http://schemas.microsoft.com/office/drawing/2014/main" id="{919B415C-829E-A8D3-D403-504A0E2A183A}"/>
                </a:ext>
              </a:extLst>
            </p:cNvPr>
            <p:cNvSpPr txBox="1"/>
            <p:nvPr/>
          </p:nvSpPr>
          <p:spPr>
            <a:xfrm>
              <a:off x="1621743" y="1564668"/>
              <a:ext cx="21006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研究方法与思路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2153" name="文本框 2152">
              <a:extLst>
                <a:ext uri="{FF2B5EF4-FFF2-40B4-BE49-F238E27FC236}">
                  <a16:creationId xmlns:a16="http://schemas.microsoft.com/office/drawing/2014/main" id="{69EFF6BB-4426-A334-CE3F-C9E5BA0C4155}"/>
                </a:ext>
              </a:extLst>
            </p:cNvPr>
            <p:cNvSpPr txBox="1"/>
            <p:nvPr/>
          </p:nvSpPr>
          <p:spPr>
            <a:xfrm>
              <a:off x="1055514" y="1534021"/>
              <a:ext cx="570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02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156" name="组合 2155">
            <a:extLst>
              <a:ext uri="{FF2B5EF4-FFF2-40B4-BE49-F238E27FC236}">
                <a16:creationId xmlns:a16="http://schemas.microsoft.com/office/drawing/2014/main" id="{48C6B476-FD71-CDD9-09D6-1C5EEEDA93A7}"/>
              </a:ext>
            </a:extLst>
          </p:cNvPr>
          <p:cNvGrpSpPr/>
          <p:nvPr/>
        </p:nvGrpSpPr>
        <p:grpSpPr>
          <a:xfrm>
            <a:off x="1363249" y="2343183"/>
            <a:ext cx="2993099" cy="576064"/>
            <a:chOff x="899592" y="1419622"/>
            <a:chExt cx="2993099" cy="576064"/>
          </a:xfrm>
        </p:grpSpPr>
        <p:grpSp>
          <p:nvGrpSpPr>
            <p:cNvPr id="2157" name="组合 2156">
              <a:extLst>
                <a:ext uri="{FF2B5EF4-FFF2-40B4-BE49-F238E27FC236}">
                  <a16:creationId xmlns:a16="http://schemas.microsoft.com/office/drawing/2014/main" id="{80209C66-58F6-F378-2C61-D79CB53580CA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60" name="矩形: 折角 2159">
                <a:extLst>
                  <a:ext uri="{FF2B5EF4-FFF2-40B4-BE49-F238E27FC236}">
                    <a16:creationId xmlns:a16="http://schemas.microsoft.com/office/drawing/2014/main" id="{F355ABAD-BA6B-237F-3140-E79A0BD337EC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1" name="矩形: 折角 2160">
                <a:extLst>
                  <a:ext uri="{FF2B5EF4-FFF2-40B4-BE49-F238E27FC236}">
                    <a16:creationId xmlns:a16="http://schemas.microsoft.com/office/drawing/2014/main" id="{20137221-2B7D-1574-839E-3D1C93C0787D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58" name="TextBox 10">
              <a:extLst>
                <a:ext uri="{FF2B5EF4-FFF2-40B4-BE49-F238E27FC236}">
                  <a16:creationId xmlns:a16="http://schemas.microsoft.com/office/drawing/2014/main" id="{9314BC8A-674C-FC4E-E6FE-5DD4BE7BA05A}"/>
                </a:ext>
              </a:extLst>
            </p:cNvPr>
            <p:cNvSpPr txBox="1"/>
            <p:nvPr/>
          </p:nvSpPr>
          <p:spPr>
            <a:xfrm>
              <a:off x="1621742" y="1564668"/>
              <a:ext cx="21036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关键技术与实践难点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2159" name="文本框 2158">
              <a:extLst>
                <a:ext uri="{FF2B5EF4-FFF2-40B4-BE49-F238E27FC236}">
                  <a16:creationId xmlns:a16="http://schemas.microsoft.com/office/drawing/2014/main" id="{693534E8-46D9-D1C8-CB3D-BB2D5DD49A7A}"/>
                </a:ext>
              </a:extLst>
            </p:cNvPr>
            <p:cNvSpPr txBox="1"/>
            <p:nvPr/>
          </p:nvSpPr>
          <p:spPr>
            <a:xfrm>
              <a:off x="1055514" y="1534021"/>
              <a:ext cx="5757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03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162" name="组合 2161">
            <a:extLst>
              <a:ext uri="{FF2B5EF4-FFF2-40B4-BE49-F238E27FC236}">
                <a16:creationId xmlns:a16="http://schemas.microsoft.com/office/drawing/2014/main" id="{25687FA7-1048-9058-F9C7-6F4FB4C19D68}"/>
              </a:ext>
            </a:extLst>
          </p:cNvPr>
          <p:cNvGrpSpPr/>
          <p:nvPr/>
        </p:nvGrpSpPr>
        <p:grpSpPr>
          <a:xfrm>
            <a:off x="4799060" y="2343183"/>
            <a:ext cx="2993099" cy="576064"/>
            <a:chOff x="899592" y="1419622"/>
            <a:chExt cx="2993099" cy="576064"/>
          </a:xfrm>
        </p:grpSpPr>
        <p:grpSp>
          <p:nvGrpSpPr>
            <p:cNvPr id="2163" name="组合 2162">
              <a:extLst>
                <a:ext uri="{FF2B5EF4-FFF2-40B4-BE49-F238E27FC236}">
                  <a16:creationId xmlns:a16="http://schemas.microsoft.com/office/drawing/2014/main" id="{CCF20D6A-DD5A-0029-12E9-B36E1B964676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66" name="矩形: 折角 2165">
                <a:extLst>
                  <a:ext uri="{FF2B5EF4-FFF2-40B4-BE49-F238E27FC236}">
                    <a16:creationId xmlns:a16="http://schemas.microsoft.com/office/drawing/2014/main" id="{A29ECBE2-103A-88B1-CBB3-D7946E1127ED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7" name="矩形: 折角 2166">
                <a:extLst>
                  <a:ext uri="{FF2B5EF4-FFF2-40B4-BE49-F238E27FC236}">
                    <a16:creationId xmlns:a16="http://schemas.microsoft.com/office/drawing/2014/main" id="{4897F0CE-E458-5CED-7C00-85FE68CB2ABF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64" name="TextBox 10">
              <a:extLst>
                <a:ext uri="{FF2B5EF4-FFF2-40B4-BE49-F238E27FC236}">
                  <a16:creationId xmlns:a16="http://schemas.microsoft.com/office/drawing/2014/main" id="{E325B20C-0CE5-BD6F-6A0A-89A6DBE2F284}"/>
                </a:ext>
              </a:extLst>
            </p:cNvPr>
            <p:cNvSpPr txBox="1"/>
            <p:nvPr/>
          </p:nvSpPr>
          <p:spPr>
            <a:xfrm>
              <a:off x="1621742" y="1564668"/>
              <a:ext cx="1946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研究成果与应用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2165" name="文本框 2164">
              <a:extLst>
                <a:ext uri="{FF2B5EF4-FFF2-40B4-BE49-F238E27FC236}">
                  <a16:creationId xmlns:a16="http://schemas.microsoft.com/office/drawing/2014/main" id="{2284C045-C598-685E-ECDF-491A3748B01C}"/>
                </a:ext>
              </a:extLst>
            </p:cNvPr>
            <p:cNvSpPr txBox="1"/>
            <p:nvPr/>
          </p:nvSpPr>
          <p:spPr>
            <a:xfrm>
              <a:off x="1055514" y="1534021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04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168" name="组合 2167">
            <a:extLst>
              <a:ext uri="{FF2B5EF4-FFF2-40B4-BE49-F238E27FC236}">
                <a16:creationId xmlns:a16="http://schemas.microsoft.com/office/drawing/2014/main" id="{5168AFEA-8E1D-BD2F-7676-4442451C17AB}"/>
              </a:ext>
            </a:extLst>
          </p:cNvPr>
          <p:cNvGrpSpPr/>
          <p:nvPr/>
        </p:nvGrpSpPr>
        <p:grpSpPr>
          <a:xfrm>
            <a:off x="1363249" y="3266744"/>
            <a:ext cx="2993099" cy="576064"/>
            <a:chOff x="899592" y="1419622"/>
            <a:chExt cx="2993099" cy="576064"/>
          </a:xfrm>
        </p:grpSpPr>
        <p:grpSp>
          <p:nvGrpSpPr>
            <p:cNvPr id="2169" name="组合 2168">
              <a:extLst>
                <a:ext uri="{FF2B5EF4-FFF2-40B4-BE49-F238E27FC236}">
                  <a16:creationId xmlns:a16="http://schemas.microsoft.com/office/drawing/2014/main" id="{DF6C2E98-E90D-BEBA-A80B-2F990C9C6C33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72" name="矩形: 折角 2171">
                <a:extLst>
                  <a:ext uri="{FF2B5EF4-FFF2-40B4-BE49-F238E27FC236}">
                    <a16:creationId xmlns:a16="http://schemas.microsoft.com/office/drawing/2014/main" id="{2535B0F7-1817-1313-66FE-1FAE0D9BC4AF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3" name="矩形: 折角 2172">
                <a:extLst>
                  <a:ext uri="{FF2B5EF4-FFF2-40B4-BE49-F238E27FC236}">
                    <a16:creationId xmlns:a16="http://schemas.microsoft.com/office/drawing/2014/main" id="{8408B886-D916-824F-8208-3ECBF86F2A52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70" name="TextBox 10">
              <a:extLst>
                <a:ext uri="{FF2B5EF4-FFF2-40B4-BE49-F238E27FC236}">
                  <a16:creationId xmlns:a16="http://schemas.microsoft.com/office/drawing/2014/main" id="{49D34990-DA7A-570A-76EC-62D1EE13532E}"/>
                </a:ext>
              </a:extLst>
            </p:cNvPr>
            <p:cNvSpPr txBox="1"/>
            <p:nvPr/>
          </p:nvSpPr>
          <p:spPr>
            <a:xfrm>
              <a:off x="1621743" y="1564668"/>
              <a:ext cx="1156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相关建议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2171" name="文本框 2170">
              <a:extLst>
                <a:ext uri="{FF2B5EF4-FFF2-40B4-BE49-F238E27FC236}">
                  <a16:creationId xmlns:a16="http://schemas.microsoft.com/office/drawing/2014/main" id="{22DB62B3-7F31-6389-E5D5-7990490910CB}"/>
                </a:ext>
              </a:extLst>
            </p:cNvPr>
            <p:cNvSpPr txBox="1"/>
            <p:nvPr/>
          </p:nvSpPr>
          <p:spPr>
            <a:xfrm>
              <a:off x="1055514" y="1534021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05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grpSp>
        <p:nvGrpSpPr>
          <p:cNvPr id="2174" name="组合 2173">
            <a:extLst>
              <a:ext uri="{FF2B5EF4-FFF2-40B4-BE49-F238E27FC236}">
                <a16:creationId xmlns:a16="http://schemas.microsoft.com/office/drawing/2014/main" id="{8A0A403F-47DA-23DC-E22C-086C9845D627}"/>
              </a:ext>
            </a:extLst>
          </p:cNvPr>
          <p:cNvGrpSpPr/>
          <p:nvPr/>
        </p:nvGrpSpPr>
        <p:grpSpPr>
          <a:xfrm>
            <a:off x="4799060" y="3266744"/>
            <a:ext cx="2993099" cy="576064"/>
            <a:chOff x="899592" y="1419622"/>
            <a:chExt cx="2993099" cy="576064"/>
          </a:xfrm>
        </p:grpSpPr>
        <p:grpSp>
          <p:nvGrpSpPr>
            <p:cNvPr id="2175" name="组合 2174">
              <a:extLst>
                <a:ext uri="{FF2B5EF4-FFF2-40B4-BE49-F238E27FC236}">
                  <a16:creationId xmlns:a16="http://schemas.microsoft.com/office/drawing/2014/main" id="{CE23F83B-6203-BF9A-87E9-514B204C8B62}"/>
                </a:ext>
              </a:extLst>
            </p:cNvPr>
            <p:cNvGrpSpPr/>
            <p:nvPr/>
          </p:nvGrpSpPr>
          <p:grpSpPr>
            <a:xfrm>
              <a:off x="899592" y="1419622"/>
              <a:ext cx="2993099" cy="569960"/>
              <a:chOff x="767568" y="1173305"/>
              <a:chExt cx="8751055" cy="1600671"/>
            </a:xfrm>
          </p:grpSpPr>
          <p:sp>
            <p:nvSpPr>
              <p:cNvPr id="2178" name="矩形: 折角 2177">
                <a:extLst>
                  <a:ext uri="{FF2B5EF4-FFF2-40B4-BE49-F238E27FC236}">
                    <a16:creationId xmlns:a16="http://schemas.microsoft.com/office/drawing/2014/main" id="{B433D4EB-3754-BDAF-252E-37287C94CE90}"/>
                  </a:ext>
                </a:extLst>
              </p:cNvPr>
              <p:cNvSpPr/>
              <p:nvPr/>
            </p:nvSpPr>
            <p:spPr>
              <a:xfrm>
                <a:off x="767568" y="1173305"/>
                <a:ext cx="8559278" cy="1398444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9" name="矩形: 折角 2178">
                <a:extLst>
                  <a:ext uri="{FF2B5EF4-FFF2-40B4-BE49-F238E27FC236}">
                    <a16:creationId xmlns:a16="http://schemas.microsoft.com/office/drawing/2014/main" id="{AFF87A1B-7B11-9898-A292-8D1AB14750A6}"/>
                  </a:ext>
                </a:extLst>
              </p:cNvPr>
              <p:cNvSpPr/>
              <p:nvPr/>
            </p:nvSpPr>
            <p:spPr>
              <a:xfrm>
                <a:off x="959345" y="1375532"/>
                <a:ext cx="8559278" cy="1398444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76" name="TextBox 10">
              <a:extLst>
                <a:ext uri="{FF2B5EF4-FFF2-40B4-BE49-F238E27FC236}">
                  <a16:creationId xmlns:a16="http://schemas.microsoft.com/office/drawing/2014/main" id="{A6B50ECB-AD9D-9620-2A4C-425AAB5DAD37}"/>
                </a:ext>
              </a:extLst>
            </p:cNvPr>
            <p:cNvSpPr txBox="1"/>
            <p:nvPr/>
          </p:nvSpPr>
          <p:spPr>
            <a:xfrm>
              <a:off x="1621743" y="1564668"/>
              <a:ext cx="11561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rgbClr val="47694A"/>
                  </a:solidFill>
                  <a:cs typeface="+mn-ea"/>
                  <a:sym typeface="+mn-lt"/>
                </a:rPr>
                <a:t>论文总结</a:t>
              </a:r>
              <a:endParaRPr lang="ko-KR" altLang="en-US" sz="16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  <p:sp>
          <p:nvSpPr>
            <p:cNvPr id="2177" name="文本框 2176">
              <a:extLst>
                <a:ext uri="{FF2B5EF4-FFF2-40B4-BE49-F238E27FC236}">
                  <a16:creationId xmlns:a16="http://schemas.microsoft.com/office/drawing/2014/main" id="{DAF65596-7F6E-C973-A3A3-AD99A093E739}"/>
                </a:ext>
              </a:extLst>
            </p:cNvPr>
            <p:cNvSpPr txBox="1"/>
            <p:nvPr/>
          </p:nvSpPr>
          <p:spPr>
            <a:xfrm>
              <a:off x="1055514" y="1534021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47694A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</a:rPr>
                <a:t>06</a:t>
              </a:r>
              <a:endParaRPr lang="zh-CN" altLang="en-US" sz="2400" dirty="0">
                <a:solidFill>
                  <a:srgbClr val="47694A"/>
                </a:solidFill>
                <a:latin typeface="MiSans Demibold" panose="00000700000000000000" pitchFamily="2" charset="-122"/>
                <a:ea typeface="MiSans Demibold" panose="00000700000000000000" pitchFamily="2" charset="-122"/>
              </a:endParaRPr>
            </a:p>
          </p:txBody>
        </p:sp>
      </p:grpSp>
      <p:sp>
        <p:nvSpPr>
          <p:cNvPr id="2182" name="任意多边形: 形状 2181">
            <a:extLst>
              <a:ext uri="{FF2B5EF4-FFF2-40B4-BE49-F238E27FC236}">
                <a16:creationId xmlns:a16="http://schemas.microsoft.com/office/drawing/2014/main" id="{A5ECA187-0676-7992-BCDB-9FB2DCAAA8B4}"/>
              </a:ext>
            </a:extLst>
          </p:cNvPr>
          <p:cNvSpPr/>
          <p:nvPr/>
        </p:nvSpPr>
        <p:spPr>
          <a:xfrm>
            <a:off x="3221669" y="216677"/>
            <a:ext cx="327936" cy="216711"/>
          </a:xfrm>
          <a:custGeom>
            <a:avLst/>
            <a:gdLst>
              <a:gd name="connsiteX0" fmla="*/ 300037 w 633412"/>
              <a:gd name="connsiteY0" fmla="*/ 0 h 204788"/>
              <a:gd name="connsiteX1" fmla="*/ 0 w 633412"/>
              <a:gd name="connsiteY1" fmla="*/ 204788 h 204788"/>
              <a:gd name="connsiteX2" fmla="*/ 633412 w 633412"/>
              <a:gd name="connsiteY2" fmla="*/ 204788 h 204788"/>
              <a:gd name="connsiteX3" fmla="*/ 300037 w 633412"/>
              <a:gd name="connsiteY3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412" h="204788">
                <a:moveTo>
                  <a:pt x="300037" y="0"/>
                </a:moveTo>
                <a:lnTo>
                  <a:pt x="0" y="204788"/>
                </a:lnTo>
                <a:lnTo>
                  <a:pt x="633412" y="204788"/>
                </a:lnTo>
                <a:lnTo>
                  <a:pt x="300037" y="0"/>
                </a:lnTo>
                <a:close/>
              </a:path>
            </a:pathLst>
          </a:cu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8" name="任意多边形: 形状 2187">
            <a:extLst>
              <a:ext uri="{FF2B5EF4-FFF2-40B4-BE49-F238E27FC236}">
                <a16:creationId xmlns:a16="http://schemas.microsoft.com/office/drawing/2014/main" id="{41DE1FD4-87FD-9280-D109-BEB50ECF2BF6}"/>
              </a:ext>
            </a:extLst>
          </p:cNvPr>
          <p:cNvSpPr/>
          <p:nvPr/>
        </p:nvSpPr>
        <p:spPr>
          <a:xfrm flipH="1">
            <a:off x="5579863" y="216677"/>
            <a:ext cx="327936" cy="216711"/>
          </a:xfrm>
          <a:custGeom>
            <a:avLst/>
            <a:gdLst>
              <a:gd name="connsiteX0" fmla="*/ 300037 w 633412"/>
              <a:gd name="connsiteY0" fmla="*/ 0 h 204788"/>
              <a:gd name="connsiteX1" fmla="*/ 0 w 633412"/>
              <a:gd name="connsiteY1" fmla="*/ 204788 h 204788"/>
              <a:gd name="connsiteX2" fmla="*/ 633412 w 633412"/>
              <a:gd name="connsiteY2" fmla="*/ 204788 h 204788"/>
              <a:gd name="connsiteX3" fmla="*/ 300037 w 633412"/>
              <a:gd name="connsiteY3" fmla="*/ 0 h 20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412" h="204788">
                <a:moveTo>
                  <a:pt x="300037" y="0"/>
                </a:moveTo>
                <a:lnTo>
                  <a:pt x="0" y="204788"/>
                </a:lnTo>
                <a:lnTo>
                  <a:pt x="633412" y="204788"/>
                </a:lnTo>
                <a:lnTo>
                  <a:pt x="300037" y="0"/>
                </a:lnTo>
                <a:close/>
              </a:path>
            </a:pathLst>
          </a:custGeom>
          <a:solidFill>
            <a:srgbClr val="2F4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1" name="梯形 2180">
            <a:extLst>
              <a:ext uri="{FF2B5EF4-FFF2-40B4-BE49-F238E27FC236}">
                <a16:creationId xmlns:a16="http://schemas.microsoft.com/office/drawing/2014/main" id="{38BB9749-0E27-5B93-821F-D1C120B881AF}"/>
              </a:ext>
            </a:extLst>
          </p:cNvPr>
          <p:cNvSpPr/>
          <p:nvPr/>
        </p:nvSpPr>
        <p:spPr>
          <a:xfrm rot="10800000">
            <a:off x="3376823" y="213916"/>
            <a:ext cx="2375822" cy="570852"/>
          </a:xfrm>
          <a:prstGeom prst="trapezoid">
            <a:avLst/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9" name="TextBox 4">
            <a:extLst>
              <a:ext uri="{FF2B5EF4-FFF2-40B4-BE49-F238E27FC236}">
                <a16:creationId xmlns:a16="http://schemas.microsoft.com/office/drawing/2014/main" id="{D7718AD7-5988-1224-72BF-10B038B4A5E4}"/>
              </a:ext>
            </a:extLst>
          </p:cNvPr>
          <p:cNvSpPr txBox="1"/>
          <p:nvPr/>
        </p:nvSpPr>
        <p:spPr>
          <a:xfrm>
            <a:off x="4027619" y="177128"/>
            <a:ext cx="1088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Ma Shan Zheng" panose="00000500000000000000" pitchFamily="2" charset="0"/>
                <a:ea typeface="Ma Shan Zheng" panose="00000500000000000000" pitchFamily="2" charset="0"/>
                <a:cs typeface="+mn-ea"/>
                <a:sym typeface="+mn-lt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148093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相关建议</a:t>
            </a:r>
            <a:endParaRPr lang="ko-KR" altLang="en-US" dirty="0"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B89BE6F-887A-E507-5F88-51A664299D5D}"/>
              </a:ext>
            </a:extLst>
          </p:cNvPr>
          <p:cNvGrpSpPr/>
          <p:nvPr/>
        </p:nvGrpSpPr>
        <p:grpSpPr>
          <a:xfrm>
            <a:off x="900774" y="1845583"/>
            <a:ext cx="7342452" cy="1452334"/>
            <a:chOff x="541916" y="1811250"/>
            <a:chExt cx="10402113" cy="2057533"/>
          </a:xfrm>
        </p:grpSpPr>
        <p:sp>
          <p:nvSpPr>
            <p:cNvPr id="3" name="Oval 93">
              <a:extLst>
                <a:ext uri="{FF2B5EF4-FFF2-40B4-BE49-F238E27FC236}">
                  <a16:creationId xmlns:a16="http://schemas.microsoft.com/office/drawing/2014/main" id="{4BF3BCD1-E17C-4899-BEBC-71314E581D54}"/>
                </a:ext>
              </a:extLst>
            </p:cNvPr>
            <p:cNvSpPr/>
            <p:nvPr/>
          </p:nvSpPr>
          <p:spPr>
            <a:xfrm>
              <a:off x="8872919" y="1811250"/>
              <a:ext cx="2071110" cy="2057533"/>
            </a:xfrm>
            <a:prstGeom prst="ellipse">
              <a:avLst/>
            </a:prstGeom>
            <a:solidFill>
              <a:srgbClr val="B8C7B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Oval 50">
              <a:extLst>
                <a:ext uri="{FF2B5EF4-FFF2-40B4-BE49-F238E27FC236}">
                  <a16:creationId xmlns:a16="http://schemas.microsoft.com/office/drawing/2014/main" id="{905E9B10-0239-8450-7338-E3C6058E33BA}"/>
                </a:ext>
              </a:extLst>
            </p:cNvPr>
            <p:cNvSpPr/>
            <p:nvPr/>
          </p:nvSpPr>
          <p:spPr>
            <a:xfrm>
              <a:off x="541916" y="1811250"/>
              <a:ext cx="2071110" cy="2057533"/>
            </a:xfrm>
            <a:prstGeom prst="ellipse">
              <a:avLst/>
            </a:prstGeom>
            <a:solidFill>
              <a:srgbClr val="4769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Freeform 16">
              <a:extLst>
                <a:ext uri="{FF2B5EF4-FFF2-40B4-BE49-F238E27FC236}">
                  <a16:creationId xmlns:a16="http://schemas.microsoft.com/office/drawing/2014/main" id="{43064C6A-0949-758F-C052-380F46DC87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4335" y="2331975"/>
              <a:ext cx="906268" cy="1016083"/>
            </a:xfrm>
            <a:custGeom>
              <a:avLst/>
              <a:gdLst>
                <a:gd name="T0" fmla="*/ 48 w 56"/>
                <a:gd name="T1" fmla="*/ 60 h 64"/>
                <a:gd name="T2" fmla="*/ 45 w 56"/>
                <a:gd name="T3" fmla="*/ 60 h 64"/>
                <a:gd name="T4" fmla="*/ 56 w 56"/>
                <a:gd name="T5" fmla="*/ 40 h 64"/>
                <a:gd name="T6" fmla="*/ 38 w 56"/>
                <a:gd name="T7" fmla="*/ 17 h 64"/>
                <a:gd name="T8" fmla="*/ 42 w 56"/>
                <a:gd name="T9" fmla="*/ 8 h 64"/>
                <a:gd name="T10" fmla="*/ 42 w 56"/>
                <a:gd name="T11" fmla="*/ 5 h 64"/>
                <a:gd name="T12" fmla="*/ 31 w 56"/>
                <a:gd name="T13" fmla="*/ 0 h 64"/>
                <a:gd name="T14" fmla="*/ 29 w 56"/>
                <a:gd name="T15" fmla="*/ 0 h 64"/>
                <a:gd name="T16" fmla="*/ 28 w 56"/>
                <a:gd name="T17" fmla="*/ 1 h 64"/>
                <a:gd name="T18" fmla="*/ 15 w 56"/>
                <a:gd name="T19" fmla="*/ 25 h 64"/>
                <a:gd name="T20" fmla="*/ 17 w 56"/>
                <a:gd name="T21" fmla="*/ 31 h 64"/>
                <a:gd name="T22" fmla="*/ 15 w 56"/>
                <a:gd name="T23" fmla="*/ 35 h 64"/>
                <a:gd name="T24" fmla="*/ 22 w 56"/>
                <a:gd name="T25" fmla="*/ 38 h 64"/>
                <a:gd name="T26" fmla="*/ 24 w 56"/>
                <a:gd name="T27" fmla="*/ 35 h 64"/>
                <a:gd name="T28" fmla="*/ 24 w 56"/>
                <a:gd name="T29" fmla="*/ 35 h 64"/>
                <a:gd name="T30" fmla="*/ 30 w 56"/>
                <a:gd name="T31" fmla="*/ 32 h 64"/>
                <a:gd name="T32" fmla="*/ 34 w 56"/>
                <a:gd name="T33" fmla="*/ 24 h 64"/>
                <a:gd name="T34" fmla="*/ 48 w 56"/>
                <a:gd name="T35" fmla="*/ 40 h 64"/>
                <a:gd name="T36" fmla="*/ 32 w 56"/>
                <a:gd name="T37" fmla="*/ 56 h 64"/>
                <a:gd name="T38" fmla="*/ 20 w 56"/>
                <a:gd name="T39" fmla="*/ 52 h 64"/>
                <a:gd name="T40" fmla="*/ 20 w 56"/>
                <a:gd name="T41" fmla="*/ 50 h 64"/>
                <a:gd name="T42" fmla="*/ 22 w 56"/>
                <a:gd name="T43" fmla="*/ 48 h 64"/>
                <a:gd name="T44" fmla="*/ 32 w 56"/>
                <a:gd name="T45" fmla="*/ 48 h 64"/>
                <a:gd name="T46" fmla="*/ 32 w 56"/>
                <a:gd name="T47" fmla="*/ 44 h 64"/>
                <a:gd name="T48" fmla="*/ 17 w 56"/>
                <a:gd name="T49" fmla="*/ 44 h 64"/>
                <a:gd name="T50" fmla="*/ 8 w 56"/>
                <a:gd name="T51" fmla="*/ 44 h 64"/>
                <a:gd name="T52" fmla="*/ 0 w 56"/>
                <a:gd name="T53" fmla="*/ 44 h 64"/>
                <a:gd name="T54" fmla="*/ 0 w 56"/>
                <a:gd name="T55" fmla="*/ 48 h 64"/>
                <a:gd name="T56" fmla="*/ 9 w 56"/>
                <a:gd name="T57" fmla="*/ 48 h 64"/>
                <a:gd name="T58" fmla="*/ 10 w 56"/>
                <a:gd name="T59" fmla="*/ 48 h 64"/>
                <a:gd name="T60" fmla="*/ 12 w 56"/>
                <a:gd name="T61" fmla="*/ 50 h 64"/>
                <a:gd name="T62" fmla="*/ 12 w 56"/>
                <a:gd name="T63" fmla="*/ 52 h 64"/>
                <a:gd name="T64" fmla="*/ 12 w 56"/>
                <a:gd name="T65" fmla="*/ 60 h 64"/>
                <a:gd name="T66" fmla="*/ 4 w 56"/>
                <a:gd name="T67" fmla="*/ 64 h 64"/>
                <a:gd name="T68" fmla="*/ 56 w 56"/>
                <a:gd name="T69" fmla="*/ 64 h 64"/>
                <a:gd name="T70" fmla="*/ 48 w 56"/>
                <a:gd name="T71" fmla="*/ 60 h 64"/>
                <a:gd name="T72" fmla="*/ 34 w 56"/>
                <a:gd name="T73" fmla="*/ 5 h 64"/>
                <a:gd name="T74" fmla="*/ 33 w 56"/>
                <a:gd name="T75" fmla="*/ 7 h 64"/>
                <a:gd name="T76" fmla="*/ 24 w 56"/>
                <a:gd name="T77" fmla="*/ 24 h 64"/>
                <a:gd name="T78" fmla="*/ 20 w 56"/>
                <a:gd name="T79" fmla="*/ 22 h 64"/>
                <a:gd name="T80" fmla="*/ 20 w 56"/>
                <a:gd name="T81" fmla="*/ 22 h 64"/>
                <a:gd name="T82" fmla="*/ 29 w 56"/>
                <a:gd name="T83" fmla="*/ 5 h 64"/>
                <a:gd name="T84" fmla="*/ 30 w 56"/>
                <a:gd name="T85" fmla="*/ 4 h 64"/>
                <a:gd name="T86" fmla="*/ 32 w 56"/>
                <a:gd name="T87" fmla="*/ 4 h 64"/>
                <a:gd name="T88" fmla="*/ 34 w 56"/>
                <a:gd name="T89" fmla="*/ 5 h 64"/>
                <a:gd name="T90" fmla="*/ 34 w 56"/>
                <a:gd name="T9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64">
                  <a:moveTo>
                    <a:pt x="48" y="60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52" y="56"/>
                    <a:pt x="56" y="48"/>
                    <a:pt x="56" y="40"/>
                  </a:cubicBezTo>
                  <a:cubicBezTo>
                    <a:pt x="56" y="29"/>
                    <a:pt x="48" y="19"/>
                    <a:pt x="38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7"/>
                    <a:pt x="43" y="6"/>
                    <a:pt x="42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8"/>
                    <a:pt x="15" y="30"/>
                    <a:pt x="17" y="31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6" y="35"/>
                    <a:pt x="29" y="35"/>
                    <a:pt x="30" y="3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42" y="25"/>
                    <a:pt x="48" y="32"/>
                    <a:pt x="48" y="40"/>
                  </a:cubicBezTo>
                  <a:cubicBezTo>
                    <a:pt x="48" y="49"/>
                    <a:pt x="41" y="56"/>
                    <a:pt x="32" y="56"/>
                  </a:cubicBezTo>
                  <a:cubicBezTo>
                    <a:pt x="28" y="56"/>
                    <a:pt x="23" y="54"/>
                    <a:pt x="20" y="52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8"/>
                    <a:pt x="12" y="49"/>
                    <a:pt x="12" y="50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4" y="60"/>
                    <a:pt x="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0"/>
                    <a:pt x="52" y="60"/>
                    <a:pt x="48" y="60"/>
                  </a:cubicBezTo>
                  <a:close/>
                  <a:moveTo>
                    <a:pt x="34" y="5"/>
                  </a:moveTo>
                  <a:cubicBezTo>
                    <a:pt x="33" y="6"/>
                    <a:pt x="33" y="6"/>
                    <a:pt x="33" y="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30" y="4"/>
                    <a:pt x="30" y="4"/>
                  </a:cubicBezTo>
                  <a:cubicBezTo>
                    <a:pt x="31" y="4"/>
                    <a:pt x="31" y="4"/>
                    <a:pt x="32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37798516-A904-8B62-FFD9-277546DB61AF}"/>
                </a:ext>
              </a:extLst>
            </p:cNvPr>
            <p:cNvGrpSpPr/>
            <p:nvPr/>
          </p:nvGrpSpPr>
          <p:grpSpPr>
            <a:xfrm>
              <a:off x="2536108" y="2410814"/>
              <a:ext cx="864070" cy="858405"/>
              <a:chOff x="3141344" y="2597982"/>
              <a:chExt cx="1228775" cy="1228775"/>
            </a:xfrm>
          </p:grpSpPr>
          <p:sp>
            <p:nvSpPr>
              <p:cNvPr id="7" name="Oval 51">
                <a:extLst>
                  <a:ext uri="{FF2B5EF4-FFF2-40B4-BE49-F238E27FC236}">
                    <a16:creationId xmlns:a16="http://schemas.microsoft.com/office/drawing/2014/main" id="{4AE7B618-E009-3149-360F-F92A2AD3FD56}"/>
                  </a:ext>
                </a:extLst>
              </p:cNvPr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FA66A33F-801E-0DAB-90DB-209F272C13B2}"/>
                  </a:ext>
                </a:extLst>
              </p:cNvPr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9" name="Oval 80">
              <a:extLst>
                <a:ext uri="{FF2B5EF4-FFF2-40B4-BE49-F238E27FC236}">
                  <a16:creationId xmlns:a16="http://schemas.microsoft.com/office/drawing/2014/main" id="{5E9D7822-FCBF-DCDF-E9DC-ACB0BFEFC073}"/>
                </a:ext>
              </a:extLst>
            </p:cNvPr>
            <p:cNvSpPr/>
            <p:nvPr/>
          </p:nvSpPr>
          <p:spPr>
            <a:xfrm>
              <a:off x="3321720" y="1811250"/>
              <a:ext cx="2071110" cy="2057533"/>
            </a:xfrm>
            <a:prstGeom prst="ellipse">
              <a:avLst/>
            </a:prstGeom>
            <a:solidFill>
              <a:srgbClr val="76907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0" name="Group 83">
              <a:extLst>
                <a:ext uri="{FF2B5EF4-FFF2-40B4-BE49-F238E27FC236}">
                  <a16:creationId xmlns:a16="http://schemas.microsoft.com/office/drawing/2014/main" id="{F48482E1-FA1A-059E-C397-111162F969FF}"/>
                </a:ext>
              </a:extLst>
            </p:cNvPr>
            <p:cNvGrpSpPr/>
            <p:nvPr/>
          </p:nvGrpSpPr>
          <p:grpSpPr>
            <a:xfrm>
              <a:off x="5314367" y="2410814"/>
              <a:ext cx="864070" cy="858405"/>
              <a:chOff x="3141344" y="2597982"/>
              <a:chExt cx="1228775" cy="1228775"/>
            </a:xfrm>
          </p:grpSpPr>
          <p:sp>
            <p:nvSpPr>
              <p:cNvPr id="11" name="Oval 86">
                <a:extLst>
                  <a:ext uri="{FF2B5EF4-FFF2-40B4-BE49-F238E27FC236}">
                    <a16:creationId xmlns:a16="http://schemas.microsoft.com/office/drawing/2014/main" id="{21A36680-BA7A-8980-C705-35EF19B820C0}"/>
                  </a:ext>
                </a:extLst>
              </p:cNvPr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" name="Freeform 87">
                <a:extLst>
                  <a:ext uri="{FF2B5EF4-FFF2-40B4-BE49-F238E27FC236}">
                    <a16:creationId xmlns:a16="http://schemas.microsoft.com/office/drawing/2014/main" id="{90DF9B7A-B224-1E04-ECA7-DBBB320C4D1B}"/>
                  </a:ext>
                </a:extLst>
              </p:cNvPr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3" name="Oval 88">
              <a:extLst>
                <a:ext uri="{FF2B5EF4-FFF2-40B4-BE49-F238E27FC236}">
                  <a16:creationId xmlns:a16="http://schemas.microsoft.com/office/drawing/2014/main" id="{BEF17CE0-B98A-1283-C703-28FB4534DCB6}"/>
                </a:ext>
              </a:extLst>
            </p:cNvPr>
            <p:cNvSpPr/>
            <p:nvPr/>
          </p:nvSpPr>
          <p:spPr>
            <a:xfrm>
              <a:off x="6048942" y="1811250"/>
              <a:ext cx="2071110" cy="2057533"/>
            </a:xfrm>
            <a:prstGeom prst="ellipse">
              <a:avLst/>
            </a:prstGeom>
            <a:solidFill>
              <a:srgbClr val="A0B2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14" name="Group 90">
              <a:extLst>
                <a:ext uri="{FF2B5EF4-FFF2-40B4-BE49-F238E27FC236}">
                  <a16:creationId xmlns:a16="http://schemas.microsoft.com/office/drawing/2014/main" id="{63347F61-D543-12C1-A151-1D6E1E35407B}"/>
                </a:ext>
              </a:extLst>
            </p:cNvPr>
            <p:cNvGrpSpPr/>
            <p:nvPr/>
          </p:nvGrpSpPr>
          <p:grpSpPr>
            <a:xfrm>
              <a:off x="8087310" y="2410814"/>
              <a:ext cx="864070" cy="858405"/>
              <a:chOff x="3141344" y="2597982"/>
              <a:chExt cx="1228775" cy="1228775"/>
            </a:xfrm>
          </p:grpSpPr>
          <p:sp>
            <p:nvSpPr>
              <p:cNvPr id="15" name="Oval 91">
                <a:extLst>
                  <a:ext uri="{FF2B5EF4-FFF2-40B4-BE49-F238E27FC236}">
                    <a16:creationId xmlns:a16="http://schemas.microsoft.com/office/drawing/2014/main" id="{061FF97F-718F-BE0D-A7B2-F350051615FC}"/>
                  </a:ext>
                </a:extLst>
              </p:cNvPr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chemeClr val="bg1">
                  <a:alpha val="6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Freeform 92">
                <a:extLst>
                  <a:ext uri="{FF2B5EF4-FFF2-40B4-BE49-F238E27FC236}">
                    <a16:creationId xmlns:a16="http://schemas.microsoft.com/office/drawing/2014/main" id="{5FA352CD-D29A-7653-EC5F-BC86D194E2FD}"/>
                  </a:ext>
                </a:extLst>
              </p:cNvPr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98">
              <a:extLst>
                <a:ext uri="{FF2B5EF4-FFF2-40B4-BE49-F238E27FC236}">
                  <a16:creationId xmlns:a16="http://schemas.microsoft.com/office/drawing/2014/main" id="{F98888E4-F8CC-04EF-79DF-BF0703AE4A5F}"/>
                </a:ext>
              </a:extLst>
            </p:cNvPr>
            <p:cNvGrpSpPr/>
            <p:nvPr/>
          </p:nvGrpSpPr>
          <p:grpSpPr>
            <a:xfrm>
              <a:off x="9574105" y="2330743"/>
              <a:ext cx="668738" cy="1018546"/>
              <a:chOff x="5438775" y="339726"/>
              <a:chExt cx="550863" cy="844549"/>
            </a:xfrm>
            <a:solidFill>
              <a:srgbClr val="FFFFFF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F0284418-EFAC-8F0E-61FE-30A75A9E26D6}"/>
                  </a:ext>
                </a:extLst>
              </p:cNvPr>
              <p:cNvSpPr/>
              <p:nvPr/>
            </p:nvSpPr>
            <p:spPr bwMode="auto">
              <a:xfrm>
                <a:off x="5438775" y="339726"/>
                <a:ext cx="550863" cy="623887"/>
              </a:xfrm>
              <a:custGeom>
                <a:avLst/>
                <a:gdLst>
                  <a:gd name="T0" fmla="*/ 72 w 144"/>
                  <a:gd name="T1" fmla="*/ 0 h 164"/>
                  <a:gd name="T2" fmla="*/ 0 w 144"/>
                  <a:gd name="T3" fmla="*/ 71 h 164"/>
                  <a:gd name="T4" fmla="*/ 13 w 144"/>
                  <a:gd name="T5" fmla="*/ 112 h 164"/>
                  <a:gd name="T6" fmla="*/ 19 w 144"/>
                  <a:gd name="T7" fmla="*/ 125 h 164"/>
                  <a:gd name="T8" fmla="*/ 25 w 144"/>
                  <a:gd name="T9" fmla="*/ 137 h 164"/>
                  <a:gd name="T10" fmla="*/ 33 w 144"/>
                  <a:gd name="T11" fmla="*/ 163 h 164"/>
                  <a:gd name="T12" fmla="*/ 33 w 144"/>
                  <a:gd name="T13" fmla="*/ 164 h 164"/>
                  <a:gd name="T14" fmla="*/ 47 w 144"/>
                  <a:gd name="T15" fmla="*/ 164 h 164"/>
                  <a:gd name="T16" fmla="*/ 46 w 144"/>
                  <a:gd name="T17" fmla="*/ 159 h 164"/>
                  <a:gd name="T18" fmla="*/ 37 w 144"/>
                  <a:gd name="T19" fmla="*/ 133 h 164"/>
                  <a:gd name="T20" fmla="*/ 31 w 144"/>
                  <a:gd name="T21" fmla="*/ 119 h 164"/>
                  <a:gd name="T22" fmla="*/ 25 w 144"/>
                  <a:gd name="T23" fmla="*/ 106 h 164"/>
                  <a:gd name="T24" fmla="*/ 25 w 144"/>
                  <a:gd name="T25" fmla="*/ 106 h 164"/>
                  <a:gd name="T26" fmla="*/ 14 w 144"/>
                  <a:gd name="T27" fmla="*/ 71 h 164"/>
                  <a:gd name="T28" fmla="*/ 72 w 144"/>
                  <a:gd name="T29" fmla="*/ 13 h 164"/>
                  <a:gd name="T30" fmla="*/ 131 w 144"/>
                  <a:gd name="T31" fmla="*/ 71 h 164"/>
                  <a:gd name="T32" fmla="*/ 120 w 144"/>
                  <a:gd name="T33" fmla="*/ 107 h 164"/>
                  <a:gd name="T34" fmla="*/ 113 w 144"/>
                  <a:gd name="T35" fmla="*/ 119 h 164"/>
                  <a:gd name="T36" fmla="*/ 107 w 144"/>
                  <a:gd name="T37" fmla="*/ 133 h 164"/>
                  <a:gd name="T38" fmla="*/ 99 w 144"/>
                  <a:gd name="T39" fmla="*/ 159 h 164"/>
                  <a:gd name="T40" fmla="*/ 97 w 144"/>
                  <a:gd name="T41" fmla="*/ 164 h 164"/>
                  <a:gd name="T42" fmla="*/ 111 w 144"/>
                  <a:gd name="T43" fmla="*/ 164 h 164"/>
                  <a:gd name="T44" fmla="*/ 112 w 144"/>
                  <a:gd name="T45" fmla="*/ 163 h 164"/>
                  <a:gd name="T46" fmla="*/ 120 w 144"/>
                  <a:gd name="T47" fmla="*/ 137 h 164"/>
                  <a:gd name="T48" fmla="*/ 125 w 144"/>
                  <a:gd name="T49" fmla="*/ 125 h 164"/>
                  <a:gd name="T50" fmla="*/ 131 w 144"/>
                  <a:gd name="T51" fmla="*/ 113 h 164"/>
                  <a:gd name="T52" fmla="*/ 144 w 144"/>
                  <a:gd name="T53" fmla="*/ 71 h 164"/>
                  <a:gd name="T54" fmla="*/ 72 w 144"/>
                  <a:gd name="T5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4" h="164">
                    <a:moveTo>
                      <a:pt x="72" y="0"/>
                    </a:moveTo>
                    <a:cubicBezTo>
                      <a:pt x="33" y="0"/>
                      <a:pt x="0" y="32"/>
                      <a:pt x="0" y="71"/>
                    </a:cubicBezTo>
                    <a:cubicBezTo>
                      <a:pt x="0" y="87"/>
                      <a:pt x="7" y="101"/>
                      <a:pt x="13" y="112"/>
                    </a:cubicBezTo>
                    <a:cubicBezTo>
                      <a:pt x="13" y="113"/>
                      <a:pt x="17" y="121"/>
                      <a:pt x="19" y="125"/>
                    </a:cubicBezTo>
                    <a:cubicBezTo>
                      <a:pt x="21" y="129"/>
                      <a:pt x="23" y="133"/>
                      <a:pt x="25" y="137"/>
                    </a:cubicBezTo>
                    <a:cubicBezTo>
                      <a:pt x="28" y="145"/>
                      <a:pt x="30" y="154"/>
                      <a:pt x="33" y="163"/>
                    </a:cubicBezTo>
                    <a:cubicBezTo>
                      <a:pt x="33" y="163"/>
                      <a:pt x="33" y="164"/>
                      <a:pt x="33" y="164"/>
                    </a:cubicBezTo>
                    <a:cubicBezTo>
                      <a:pt x="47" y="164"/>
                      <a:pt x="47" y="164"/>
                      <a:pt x="47" y="164"/>
                    </a:cubicBezTo>
                    <a:cubicBezTo>
                      <a:pt x="47" y="163"/>
                      <a:pt x="46" y="161"/>
                      <a:pt x="46" y="159"/>
                    </a:cubicBezTo>
                    <a:cubicBezTo>
                      <a:pt x="43" y="150"/>
                      <a:pt x="40" y="141"/>
                      <a:pt x="37" y="133"/>
                    </a:cubicBezTo>
                    <a:cubicBezTo>
                      <a:pt x="35" y="128"/>
                      <a:pt x="33" y="123"/>
                      <a:pt x="31" y="119"/>
                    </a:cubicBezTo>
                    <a:cubicBezTo>
                      <a:pt x="29" y="115"/>
                      <a:pt x="25" y="106"/>
                      <a:pt x="25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18" y="93"/>
                      <a:pt x="14" y="83"/>
                      <a:pt x="14" y="71"/>
                    </a:cubicBezTo>
                    <a:cubicBezTo>
                      <a:pt x="14" y="39"/>
                      <a:pt x="40" y="13"/>
                      <a:pt x="72" y="13"/>
                    </a:cubicBezTo>
                    <a:cubicBezTo>
                      <a:pt x="104" y="13"/>
                      <a:pt x="131" y="39"/>
                      <a:pt x="131" y="71"/>
                    </a:cubicBezTo>
                    <a:cubicBezTo>
                      <a:pt x="131" y="84"/>
                      <a:pt x="126" y="94"/>
                      <a:pt x="120" y="107"/>
                    </a:cubicBezTo>
                    <a:cubicBezTo>
                      <a:pt x="119" y="107"/>
                      <a:pt x="115" y="115"/>
                      <a:pt x="113" y="119"/>
                    </a:cubicBezTo>
                    <a:cubicBezTo>
                      <a:pt x="111" y="123"/>
                      <a:pt x="109" y="127"/>
                      <a:pt x="107" y="133"/>
                    </a:cubicBezTo>
                    <a:cubicBezTo>
                      <a:pt x="104" y="141"/>
                      <a:pt x="101" y="150"/>
                      <a:pt x="99" y="159"/>
                    </a:cubicBezTo>
                    <a:cubicBezTo>
                      <a:pt x="98" y="161"/>
                      <a:pt x="98" y="163"/>
                      <a:pt x="97" y="164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111" y="163"/>
                      <a:pt x="112" y="163"/>
                    </a:cubicBezTo>
                    <a:cubicBezTo>
                      <a:pt x="114" y="154"/>
                      <a:pt x="117" y="146"/>
                      <a:pt x="120" y="137"/>
                    </a:cubicBezTo>
                    <a:cubicBezTo>
                      <a:pt x="122" y="133"/>
                      <a:pt x="123" y="129"/>
                      <a:pt x="125" y="125"/>
                    </a:cubicBezTo>
                    <a:cubicBezTo>
                      <a:pt x="127" y="121"/>
                      <a:pt x="131" y="113"/>
                      <a:pt x="131" y="113"/>
                    </a:cubicBezTo>
                    <a:cubicBezTo>
                      <a:pt x="139" y="99"/>
                      <a:pt x="144" y="86"/>
                      <a:pt x="144" y="71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49735997-45BD-8AEA-29C1-E4F7B43E8198}"/>
                  </a:ext>
                </a:extLst>
              </p:cNvPr>
              <p:cNvSpPr/>
              <p:nvPr/>
            </p:nvSpPr>
            <p:spPr bwMode="auto">
              <a:xfrm>
                <a:off x="5564188" y="1050925"/>
                <a:ext cx="298450" cy="133350"/>
              </a:xfrm>
              <a:custGeom>
                <a:avLst/>
                <a:gdLst>
                  <a:gd name="T0" fmla="*/ 0 w 78"/>
                  <a:gd name="T1" fmla="*/ 6 h 35"/>
                  <a:gd name="T2" fmla="*/ 15 w 78"/>
                  <a:gd name="T3" fmla="*/ 20 h 35"/>
                  <a:gd name="T4" fmla="*/ 19 w 78"/>
                  <a:gd name="T5" fmla="*/ 20 h 35"/>
                  <a:gd name="T6" fmla="*/ 19 w 78"/>
                  <a:gd name="T7" fmla="*/ 21 h 35"/>
                  <a:gd name="T8" fmla="*/ 33 w 78"/>
                  <a:gd name="T9" fmla="*/ 35 h 35"/>
                  <a:gd name="T10" fmla="*/ 46 w 78"/>
                  <a:gd name="T11" fmla="*/ 35 h 35"/>
                  <a:gd name="T12" fmla="*/ 60 w 78"/>
                  <a:gd name="T13" fmla="*/ 21 h 35"/>
                  <a:gd name="T14" fmla="*/ 60 w 78"/>
                  <a:gd name="T15" fmla="*/ 20 h 35"/>
                  <a:gd name="T16" fmla="*/ 64 w 78"/>
                  <a:gd name="T17" fmla="*/ 20 h 35"/>
                  <a:gd name="T18" fmla="*/ 78 w 78"/>
                  <a:gd name="T19" fmla="*/ 6 h 35"/>
                  <a:gd name="T20" fmla="*/ 78 w 78"/>
                  <a:gd name="T21" fmla="*/ 0 h 35"/>
                  <a:gd name="T22" fmla="*/ 0 w 78"/>
                  <a:gd name="T23" fmla="*/ 0 h 35"/>
                  <a:gd name="T24" fmla="*/ 0 w 78"/>
                  <a:gd name="T2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35">
                    <a:moveTo>
                      <a:pt x="0" y="6"/>
                    </a:moveTo>
                    <a:cubicBezTo>
                      <a:pt x="0" y="14"/>
                      <a:pt x="7" y="20"/>
                      <a:pt x="15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9"/>
                      <a:pt x="25" y="35"/>
                      <a:pt x="33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53" y="35"/>
                      <a:pt x="60" y="29"/>
                      <a:pt x="60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72" y="20"/>
                      <a:pt x="78" y="14"/>
                      <a:pt x="78" y="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0" name="Rectangle 7">
                <a:extLst>
                  <a:ext uri="{FF2B5EF4-FFF2-40B4-BE49-F238E27FC236}">
                    <a16:creationId xmlns:a16="http://schemas.microsoft.com/office/drawing/2014/main" id="{1FC7A3C8-CE51-E6E6-866C-00BB0FD64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4188" y="993775"/>
                <a:ext cx="298450" cy="301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AE017DE1-3A29-249A-E9B4-BD1AE97C1300}"/>
                  </a:ext>
                </a:extLst>
              </p:cNvPr>
              <p:cNvSpPr/>
              <p:nvPr/>
            </p:nvSpPr>
            <p:spPr bwMode="auto">
              <a:xfrm>
                <a:off x="5553075" y="658813"/>
                <a:ext cx="325438" cy="304800"/>
              </a:xfrm>
              <a:custGeom>
                <a:avLst/>
                <a:gdLst>
                  <a:gd name="T0" fmla="*/ 57 w 85"/>
                  <a:gd name="T1" fmla="*/ 80 h 80"/>
                  <a:gd name="T2" fmla="*/ 83 w 85"/>
                  <a:gd name="T3" fmla="*/ 9 h 80"/>
                  <a:gd name="T4" fmla="*/ 85 w 85"/>
                  <a:gd name="T5" fmla="*/ 3 h 80"/>
                  <a:gd name="T6" fmla="*/ 80 w 85"/>
                  <a:gd name="T7" fmla="*/ 0 h 80"/>
                  <a:gd name="T8" fmla="*/ 80 w 85"/>
                  <a:gd name="T9" fmla="*/ 0 h 80"/>
                  <a:gd name="T10" fmla="*/ 71 w 85"/>
                  <a:gd name="T11" fmla="*/ 8 h 80"/>
                  <a:gd name="T12" fmla="*/ 67 w 85"/>
                  <a:gd name="T13" fmla="*/ 12 h 80"/>
                  <a:gd name="T14" fmla="*/ 64 w 85"/>
                  <a:gd name="T15" fmla="*/ 8 h 80"/>
                  <a:gd name="T16" fmla="*/ 55 w 85"/>
                  <a:gd name="T17" fmla="*/ 0 h 80"/>
                  <a:gd name="T18" fmla="*/ 46 w 85"/>
                  <a:gd name="T19" fmla="*/ 8 h 80"/>
                  <a:gd name="T20" fmla="*/ 42 w 85"/>
                  <a:gd name="T21" fmla="*/ 12 h 80"/>
                  <a:gd name="T22" fmla="*/ 39 w 85"/>
                  <a:gd name="T23" fmla="*/ 8 h 80"/>
                  <a:gd name="T24" fmla="*/ 30 w 85"/>
                  <a:gd name="T25" fmla="*/ 0 h 80"/>
                  <a:gd name="T26" fmla="*/ 21 w 85"/>
                  <a:gd name="T27" fmla="*/ 8 h 80"/>
                  <a:gd name="T28" fmla="*/ 17 w 85"/>
                  <a:gd name="T29" fmla="*/ 12 h 80"/>
                  <a:gd name="T30" fmla="*/ 14 w 85"/>
                  <a:gd name="T31" fmla="*/ 8 h 80"/>
                  <a:gd name="T32" fmla="*/ 5 w 85"/>
                  <a:gd name="T33" fmla="*/ 0 h 80"/>
                  <a:gd name="T34" fmla="*/ 4 w 85"/>
                  <a:gd name="T35" fmla="*/ 0 h 80"/>
                  <a:gd name="T36" fmla="*/ 0 w 85"/>
                  <a:gd name="T37" fmla="*/ 3 h 80"/>
                  <a:gd name="T38" fmla="*/ 2 w 85"/>
                  <a:gd name="T39" fmla="*/ 10 h 80"/>
                  <a:gd name="T40" fmla="*/ 29 w 85"/>
                  <a:gd name="T41" fmla="*/ 80 h 80"/>
                  <a:gd name="T42" fmla="*/ 35 w 85"/>
                  <a:gd name="T43" fmla="*/ 80 h 80"/>
                  <a:gd name="T44" fmla="*/ 10 w 85"/>
                  <a:gd name="T45" fmla="*/ 13 h 80"/>
                  <a:gd name="T46" fmla="*/ 17 w 85"/>
                  <a:gd name="T47" fmla="*/ 18 h 80"/>
                  <a:gd name="T48" fmla="*/ 26 w 85"/>
                  <a:gd name="T49" fmla="*/ 11 h 80"/>
                  <a:gd name="T50" fmla="*/ 30 w 85"/>
                  <a:gd name="T51" fmla="*/ 6 h 80"/>
                  <a:gd name="T52" fmla="*/ 33 w 85"/>
                  <a:gd name="T53" fmla="*/ 11 h 80"/>
                  <a:gd name="T54" fmla="*/ 42 w 85"/>
                  <a:gd name="T55" fmla="*/ 18 h 80"/>
                  <a:gd name="T56" fmla="*/ 51 w 85"/>
                  <a:gd name="T57" fmla="*/ 11 h 80"/>
                  <a:gd name="T58" fmla="*/ 55 w 85"/>
                  <a:gd name="T59" fmla="*/ 6 h 80"/>
                  <a:gd name="T60" fmla="*/ 58 w 85"/>
                  <a:gd name="T61" fmla="*/ 11 h 80"/>
                  <a:gd name="T62" fmla="*/ 67 w 85"/>
                  <a:gd name="T63" fmla="*/ 18 h 80"/>
                  <a:gd name="T64" fmla="*/ 75 w 85"/>
                  <a:gd name="T65" fmla="*/ 13 h 80"/>
                  <a:gd name="T66" fmla="*/ 50 w 85"/>
                  <a:gd name="T67" fmla="*/ 80 h 80"/>
                  <a:gd name="T68" fmla="*/ 57 w 85"/>
                  <a:gd name="T6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5" h="80">
                    <a:moveTo>
                      <a:pt x="57" y="80"/>
                    </a:moveTo>
                    <a:cubicBezTo>
                      <a:pt x="83" y="9"/>
                      <a:pt x="83" y="9"/>
                      <a:pt x="83" y="9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1"/>
                      <a:pt x="82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5" y="0"/>
                      <a:pt x="72" y="5"/>
                      <a:pt x="71" y="8"/>
                    </a:cubicBezTo>
                    <a:cubicBezTo>
                      <a:pt x="69" y="11"/>
                      <a:pt x="68" y="12"/>
                      <a:pt x="67" y="12"/>
                    </a:cubicBezTo>
                    <a:cubicBezTo>
                      <a:pt x="66" y="12"/>
                      <a:pt x="65" y="11"/>
                      <a:pt x="64" y="8"/>
                    </a:cubicBezTo>
                    <a:cubicBezTo>
                      <a:pt x="62" y="5"/>
                      <a:pt x="60" y="0"/>
                      <a:pt x="55" y="0"/>
                    </a:cubicBezTo>
                    <a:cubicBezTo>
                      <a:pt x="50" y="0"/>
                      <a:pt x="47" y="5"/>
                      <a:pt x="46" y="8"/>
                    </a:cubicBezTo>
                    <a:cubicBezTo>
                      <a:pt x="44" y="11"/>
                      <a:pt x="43" y="12"/>
                      <a:pt x="42" y="12"/>
                    </a:cubicBezTo>
                    <a:cubicBezTo>
                      <a:pt x="41" y="12"/>
                      <a:pt x="40" y="11"/>
                      <a:pt x="39" y="8"/>
                    </a:cubicBezTo>
                    <a:cubicBezTo>
                      <a:pt x="37" y="5"/>
                      <a:pt x="35" y="0"/>
                      <a:pt x="30" y="0"/>
                    </a:cubicBezTo>
                    <a:cubicBezTo>
                      <a:pt x="25" y="0"/>
                      <a:pt x="22" y="5"/>
                      <a:pt x="21" y="8"/>
                    </a:cubicBezTo>
                    <a:cubicBezTo>
                      <a:pt x="19" y="11"/>
                      <a:pt x="18" y="12"/>
                      <a:pt x="17" y="12"/>
                    </a:cubicBezTo>
                    <a:cubicBezTo>
                      <a:pt x="16" y="12"/>
                      <a:pt x="15" y="11"/>
                      <a:pt x="14" y="8"/>
                    </a:cubicBezTo>
                    <a:cubicBezTo>
                      <a:pt x="12" y="5"/>
                      <a:pt x="10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6"/>
                      <a:pt x="14" y="18"/>
                      <a:pt x="17" y="18"/>
                    </a:cubicBezTo>
                    <a:cubicBezTo>
                      <a:pt x="22" y="18"/>
                      <a:pt x="25" y="14"/>
                      <a:pt x="26" y="11"/>
                    </a:cubicBezTo>
                    <a:cubicBezTo>
                      <a:pt x="28" y="8"/>
                      <a:pt x="29" y="6"/>
                      <a:pt x="30" y="6"/>
                    </a:cubicBezTo>
                    <a:cubicBezTo>
                      <a:pt x="31" y="6"/>
                      <a:pt x="32" y="8"/>
                      <a:pt x="33" y="11"/>
                    </a:cubicBezTo>
                    <a:cubicBezTo>
                      <a:pt x="35" y="14"/>
                      <a:pt x="37" y="18"/>
                      <a:pt x="42" y="18"/>
                    </a:cubicBezTo>
                    <a:cubicBezTo>
                      <a:pt x="47" y="18"/>
                      <a:pt x="49" y="14"/>
                      <a:pt x="51" y="11"/>
                    </a:cubicBezTo>
                    <a:cubicBezTo>
                      <a:pt x="53" y="8"/>
                      <a:pt x="53" y="6"/>
                      <a:pt x="55" y="6"/>
                    </a:cubicBezTo>
                    <a:cubicBezTo>
                      <a:pt x="56" y="6"/>
                      <a:pt x="57" y="8"/>
                      <a:pt x="58" y="11"/>
                    </a:cubicBezTo>
                    <a:cubicBezTo>
                      <a:pt x="60" y="14"/>
                      <a:pt x="62" y="18"/>
                      <a:pt x="67" y="18"/>
                    </a:cubicBezTo>
                    <a:cubicBezTo>
                      <a:pt x="71" y="18"/>
                      <a:pt x="73" y="15"/>
                      <a:pt x="75" y="13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57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103">
              <a:extLst>
                <a:ext uri="{FF2B5EF4-FFF2-40B4-BE49-F238E27FC236}">
                  <a16:creationId xmlns:a16="http://schemas.microsoft.com/office/drawing/2014/main" id="{C5F999A6-ECAB-3665-1A69-AE5A7DBCC11E}"/>
                </a:ext>
              </a:extLst>
            </p:cNvPr>
            <p:cNvGrpSpPr/>
            <p:nvPr/>
          </p:nvGrpSpPr>
          <p:grpSpPr>
            <a:xfrm>
              <a:off x="3922338" y="2347681"/>
              <a:ext cx="869872" cy="984669"/>
              <a:chOff x="8196263" y="4981575"/>
              <a:chExt cx="796925" cy="908050"/>
            </a:xfrm>
            <a:solidFill>
              <a:srgbClr val="FFFFFF"/>
            </a:solidFill>
          </p:grpSpPr>
          <p:sp>
            <p:nvSpPr>
              <p:cNvPr id="23" name="Freeform 5">
                <a:extLst>
                  <a:ext uri="{FF2B5EF4-FFF2-40B4-BE49-F238E27FC236}">
                    <a16:creationId xmlns:a16="http://schemas.microsoft.com/office/drawing/2014/main" id="{C1389602-F1F1-CC42-8BF3-2895DA8395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96263" y="4981575"/>
                <a:ext cx="796925" cy="908050"/>
              </a:xfrm>
              <a:custGeom>
                <a:avLst/>
                <a:gdLst>
                  <a:gd name="T0" fmla="*/ 666 w 907"/>
                  <a:gd name="T1" fmla="*/ 33 h 1034"/>
                  <a:gd name="T2" fmla="*/ 236 w 907"/>
                  <a:gd name="T3" fmla="*/ 68 h 1034"/>
                  <a:gd name="T4" fmla="*/ 77 w 907"/>
                  <a:gd name="T5" fmla="*/ 272 h 1034"/>
                  <a:gd name="T6" fmla="*/ 78 w 907"/>
                  <a:gd name="T7" fmla="*/ 399 h 1034"/>
                  <a:gd name="T8" fmla="*/ 81 w 907"/>
                  <a:gd name="T9" fmla="*/ 411 h 1034"/>
                  <a:gd name="T10" fmla="*/ 44 w 907"/>
                  <a:gd name="T11" fmla="*/ 468 h 1034"/>
                  <a:gd name="T12" fmla="*/ 16 w 907"/>
                  <a:gd name="T13" fmla="*/ 509 h 1034"/>
                  <a:gd name="T14" fmla="*/ 16 w 907"/>
                  <a:gd name="T15" fmla="*/ 510 h 1034"/>
                  <a:gd name="T16" fmla="*/ 42 w 907"/>
                  <a:gd name="T17" fmla="*/ 624 h 1034"/>
                  <a:gd name="T18" fmla="*/ 57 w 907"/>
                  <a:gd name="T19" fmla="*/ 677 h 1034"/>
                  <a:gd name="T20" fmla="*/ 86 w 907"/>
                  <a:gd name="T21" fmla="*/ 749 h 1034"/>
                  <a:gd name="T22" fmla="*/ 85 w 907"/>
                  <a:gd name="T23" fmla="*/ 800 h 1034"/>
                  <a:gd name="T24" fmla="*/ 195 w 907"/>
                  <a:gd name="T25" fmla="*/ 892 h 1034"/>
                  <a:gd name="T26" fmla="*/ 281 w 907"/>
                  <a:gd name="T27" fmla="*/ 958 h 1034"/>
                  <a:gd name="T28" fmla="*/ 713 w 907"/>
                  <a:gd name="T29" fmla="*/ 1034 h 1034"/>
                  <a:gd name="T30" fmla="*/ 791 w 907"/>
                  <a:gd name="T31" fmla="*/ 940 h 1034"/>
                  <a:gd name="T32" fmla="*/ 766 w 907"/>
                  <a:gd name="T33" fmla="*/ 735 h 1034"/>
                  <a:gd name="T34" fmla="*/ 896 w 907"/>
                  <a:gd name="T35" fmla="*/ 481 h 1034"/>
                  <a:gd name="T36" fmla="*/ 814 w 907"/>
                  <a:gd name="T37" fmla="*/ 136 h 1034"/>
                  <a:gd name="T38" fmla="*/ 723 w 907"/>
                  <a:gd name="T39" fmla="*/ 699 h 1034"/>
                  <a:gd name="T40" fmla="*/ 736 w 907"/>
                  <a:gd name="T41" fmla="*/ 949 h 1034"/>
                  <a:gd name="T42" fmla="*/ 713 w 907"/>
                  <a:gd name="T43" fmla="*/ 978 h 1034"/>
                  <a:gd name="T44" fmla="*/ 337 w 907"/>
                  <a:gd name="T45" fmla="*/ 955 h 1034"/>
                  <a:gd name="T46" fmla="*/ 300 w 907"/>
                  <a:gd name="T47" fmla="*/ 814 h 1034"/>
                  <a:gd name="T48" fmla="*/ 195 w 907"/>
                  <a:gd name="T49" fmla="*/ 837 h 1034"/>
                  <a:gd name="T50" fmla="*/ 116 w 907"/>
                  <a:gd name="T51" fmla="*/ 697 h 1034"/>
                  <a:gd name="T52" fmla="*/ 126 w 907"/>
                  <a:gd name="T53" fmla="*/ 655 h 1034"/>
                  <a:gd name="T54" fmla="*/ 99 w 907"/>
                  <a:gd name="T55" fmla="*/ 640 h 1034"/>
                  <a:gd name="T56" fmla="*/ 108 w 907"/>
                  <a:gd name="T57" fmla="*/ 598 h 1034"/>
                  <a:gd name="T58" fmla="*/ 75 w 907"/>
                  <a:gd name="T59" fmla="*/ 579 h 1034"/>
                  <a:gd name="T60" fmla="*/ 63 w 907"/>
                  <a:gd name="T61" fmla="*/ 539 h 1034"/>
                  <a:gd name="T62" fmla="*/ 128 w 907"/>
                  <a:gd name="T63" fmla="*/ 440 h 1034"/>
                  <a:gd name="T64" fmla="*/ 132 w 907"/>
                  <a:gd name="T65" fmla="*/ 387 h 1034"/>
                  <a:gd name="T66" fmla="*/ 131 w 907"/>
                  <a:gd name="T67" fmla="*/ 286 h 1034"/>
                  <a:gd name="T68" fmla="*/ 841 w 907"/>
                  <a:gd name="T69" fmla="*/ 47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7" h="1034">
                    <a:moveTo>
                      <a:pt x="814" y="136"/>
                    </a:moveTo>
                    <a:cubicBezTo>
                      <a:pt x="775" y="91"/>
                      <a:pt x="726" y="56"/>
                      <a:pt x="666" y="33"/>
                    </a:cubicBezTo>
                    <a:cubicBezTo>
                      <a:pt x="613" y="11"/>
                      <a:pt x="552" y="0"/>
                      <a:pt x="490" y="0"/>
                    </a:cubicBezTo>
                    <a:cubicBezTo>
                      <a:pt x="399" y="0"/>
                      <a:pt x="308" y="24"/>
                      <a:pt x="236" y="68"/>
                    </a:cubicBezTo>
                    <a:cubicBezTo>
                      <a:pt x="196" y="92"/>
                      <a:pt x="163" y="120"/>
                      <a:pt x="137" y="153"/>
                    </a:cubicBezTo>
                    <a:cubicBezTo>
                      <a:pt x="108" y="189"/>
                      <a:pt x="88" y="229"/>
                      <a:pt x="77" y="272"/>
                    </a:cubicBezTo>
                    <a:cubicBezTo>
                      <a:pt x="68" y="310"/>
                      <a:pt x="67" y="352"/>
                      <a:pt x="75" y="387"/>
                    </a:cubicBezTo>
                    <a:cubicBezTo>
                      <a:pt x="78" y="399"/>
                      <a:pt x="78" y="399"/>
                      <a:pt x="78" y="399"/>
                    </a:cubicBezTo>
                    <a:cubicBezTo>
                      <a:pt x="78" y="403"/>
                      <a:pt x="79" y="406"/>
                      <a:pt x="80" y="409"/>
                    </a:cubicBezTo>
                    <a:cubicBezTo>
                      <a:pt x="80" y="410"/>
                      <a:pt x="80" y="410"/>
                      <a:pt x="81" y="411"/>
                    </a:cubicBezTo>
                    <a:cubicBezTo>
                      <a:pt x="78" y="416"/>
                      <a:pt x="78" y="416"/>
                      <a:pt x="78" y="416"/>
                    </a:cubicBezTo>
                    <a:cubicBezTo>
                      <a:pt x="70" y="433"/>
                      <a:pt x="58" y="450"/>
                      <a:pt x="44" y="468"/>
                    </a:cubicBezTo>
                    <a:cubicBezTo>
                      <a:pt x="35" y="481"/>
                      <a:pt x="25" y="494"/>
                      <a:pt x="16" y="509"/>
                    </a:cubicBezTo>
                    <a:cubicBezTo>
                      <a:pt x="16" y="509"/>
                      <a:pt x="16" y="509"/>
                      <a:pt x="16" y="509"/>
                    </a:cubicBezTo>
                    <a:cubicBezTo>
                      <a:pt x="16" y="509"/>
                      <a:pt x="16" y="509"/>
                      <a:pt x="16" y="509"/>
                    </a:cubicBezTo>
                    <a:cubicBezTo>
                      <a:pt x="16" y="510"/>
                      <a:pt x="16" y="510"/>
                      <a:pt x="16" y="510"/>
                    </a:cubicBezTo>
                    <a:cubicBezTo>
                      <a:pt x="3" y="530"/>
                      <a:pt x="0" y="555"/>
                      <a:pt x="7" y="578"/>
                    </a:cubicBezTo>
                    <a:cubicBezTo>
                      <a:pt x="12" y="597"/>
                      <a:pt x="25" y="613"/>
                      <a:pt x="42" y="624"/>
                    </a:cubicBezTo>
                    <a:cubicBezTo>
                      <a:pt x="40" y="638"/>
                      <a:pt x="43" y="652"/>
                      <a:pt x="49" y="665"/>
                    </a:cubicBezTo>
                    <a:cubicBezTo>
                      <a:pt x="51" y="669"/>
                      <a:pt x="54" y="674"/>
                      <a:pt x="57" y="677"/>
                    </a:cubicBezTo>
                    <a:cubicBezTo>
                      <a:pt x="55" y="696"/>
                      <a:pt x="60" y="714"/>
                      <a:pt x="71" y="730"/>
                    </a:cubicBezTo>
                    <a:cubicBezTo>
                      <a:pt x="86" y="749"/>
                      <a:pt x="86" y="749"/>
                      <a:pt x="86" y="749"/>
                    </a:cubicBezTo>
                    <a:cubicBezTo>
                      <a:pt x="86" y="752"/>
                      <a:pt x="86" y="755"/>
                      <a:pt x="85" y="758"/>
                    </a:cubicBezTo>
                    <a:cubicBezTo>
                      <a:pt x="85" y="770"/>
                      <a:pt x="84" y="785"/>
                      <a:pt x="85" y="800"/>
                    </a:cubicBezTo>
                    <a:cubicBezTo>
                      <a:pt x="88" y="825"/>
                      <a:pt x="97" y="845"/>
                      <a:pt x="112" y="860"/>
                    </a:cubicBezTo>
                    <a:cubicBezTo>
                      <a:pt x="132" y="881"/>
                      <a:pt x="160" y="892"/>
                      <a:pt x="195" y="892"/>
                    </a:cubicBezTo>
                    <a:cubicBezTo>
                      <a:pt x="218" y="892"/>
                      <a:pt x="244" y="888"/>
                      <a:pt x="276" y="879"/>
                    </a:cubicBezTo>
                    <a:cubicBezTo>
                      <a:pt x="278" y="899"/>
                      <a:pt x="280" y="925"/>
                      <a:pt x="281" y="958"/>
                    </a:cubicBezTo>
                    <a:cubicBezTo>
                      <a:pt x="283" y="1000"/>
                      <a:pt x="318" y="1034"/>
                      <a:pt x="361" y="1034"/>
                    </a:cubicBezTo>
                    <a:cubicBezTo>
                      <a:pt x="713" y="1034"/>
                      <a:pt x="713" y="1034"/>
                      <a:pt x="713" y="1034"/>
                    </a:cubicBezTo>
                    <a:cubicBezTo>
                      <a:pt x="736" y="1034"/>
                      <a:pt x="759" y="1023"/>
                      <a:pt x="774" y="1005"/>
                    </a:cubicBezTo>
                    <a:cubicBezTo>
                      <a:pt x="789" y="987"/>
                      <a:pt x="795" y="963"/>
                      <a:pt x="791" y="940"/>
                    </a:cubicBezTo>
                    <a:cubicBezTo>
                      <a:pt x="759" y="759"/>
                      <a:pt x="759" y="759"/>
                      <a:pt x="759" y="759"/>
                    </a:cubicBezTo>
                    <a:cubicBezTo>
                      <a:pt x="758" y="751"/>
                      <a:pt x="760" y="742"/>
                      <a:pt x="766" y="735"/>
                    </a:cubicBezTo>
                    <a:cubicBezTo>
                      <a:pt x="792" y="704"/>
                      <a:pt x="821" y="668"/>
                      <a:pt x="845" y="625"/>
                    </a:cubicBezTo>
                    <a:cubicBezTo>
                      <a:pt x="872" y="578"/>
                      <a:pt x="888" y="531"/>
                      <a:pt x="896" y="481"/>
                    </a:cubicBezTo>
                    <a:cubicBezTo>
                      <a:pt x="907" y="410"/>
                      <a:pt x="905" y="344"/>
                      <a:pt x="890" y="285"/>
                    </a:cubicBezTo>
                    <a:cubicBezTo>
                      <a:pt x="876" y="228"/>
                      <a:pt x="850" y="178"/>
                      <a:pt x="814" y="136"/>
                    </a:cubicBezTo>
                    <a:close/>
                    <a:moveTo>
                      <a:pt x="841" y="473"/>
                    </a:moveTo>
                    <a:cubicBezTo>
                      <a:pt x="826" y="567"/>
                      <a:pt x="777" y="635"/>
                      <a:pt x="723" y="699"/>
                    </a:cubicBezTo>
                    <a:cubicBezTo>
                      <a:pt x="707" y="718"/>
                      <a:pt x="700" y="744"/>
                      <a:pt x="704" y="769"/>
                    </a:cubicBezTo>
                    <a:cubicBezTo>
                      <a:pt x="736" y="949"/>
                      <a:pt x="736" y="949"/>
                      <a:pt x="736" y="949"/>
                    </a:cubicBezTo>
                    <a:cubicBezTo>
                      <a:pt x="738" y="956"/>
                      <a:pt x="736" y="964"/>
                      <a:pt x="731" y="969"/>
                    </a:cubicBezTo>
                    <a:cubicBezTo>
                      <a:pt x="727" y="975"/>
                      <a:pt x="720" y="978"/>
                      <a:pt x="713" y="978"/>
                    </a:cubicBezTo>
                    <a:cubicBezTo>
                      <a:pt x="361" y="978"/>
                      <a:pt x="361" y="978"/>
                      <a:pt x="361" y="978"/>
                    </a:cubicBezTo>
                    <a:cubicBezTo>
                      <a:pt x="348" y="978"/>
                      <a:pt x="337" y="968"/>
                      <a:pt x="337" y="955"/>
                    </a:cubicBezTo>
                    <a:cubicBezTo>
                      <a:pt x="334" y="894"/>
                      <a:pt x="330" y="856"/>
                      <a:pt x="328" y="835"/>
                    </a:cubicBezTo>
                    <a:cubicBezTo>
                      <a:pt x="327" y="825"/>
                      <a:pt x="314" y="814"/>
                      <a:pt x="300" y="814"/>
                    </a:cubicBezTo>
                    <a:cubicBezTo>
                      <a:pt x="297" y="814"/>
                      <a:pt x="295" y="815"/>
                      <a:pt x="292" y="816"/>
                    </a:cubicBezTo>
                    <a:cubicBezTo>
                      <a:pt x="249" y="830"/>
                      <a:pt x="217" y="837"/>
                      <a:pt x="195" y="837"/>
                    </a:cubicBezTo>
                    <a:cubicBezTo>
                      <a:pt x="109" y="837"/>
                      <a:pt x="154" y="748"/>
                      <a:pt x="137" y="725"/>
                    </a:cubicBezTo>
                    <a:cubicBezTo>
                      <a:pt x="116" y="697"/>
                      <a:pt x="116" y="697"/>
                      <a:pt x="116" y="697"/>
                    </a:cubicBezTo>
                    <a:cubicBezTo>
                      <a:pt x="111" y="689"/>
                      <a:pt x="111" y="680"/>
                      <a:pt x="115" y="672"/>
                    </a:cubicBezTo>
                    <a:cubicBezTo>
                      <a:pt x="126" y="655"/>
                      <a:pt x="126" y="655"/>
                      <a:pt x="126" y="655"/>
                    </a:cubicBezTo>
                    <a:cubicBezTo>
                      <a:pt x="112" y="652"/>
                      <a:pt x="112" y="652"/>
                      <a:pt x="112" y="652"/>
                    </a:cubicBezTo>
                    <a:cubicBezTo>
                      <a:pt x="107" y="650"/>
                      <a:pt x="102" y="646"/>
                      <a:pt x="99" y="640"/>
                    </a:cubicBezTo>
                    <a:cubicBezTo>
                      <a:pt x="96" y="635"/>
                      <a:pt x="96" y="629"/>
                      <a:pt x="98" y="623"/>
                    </a:cubicBezTo>
                    <a:cubicBezTo>
                      <a:pt x="108" y="598"/>
                      <a:pt x="108" y="598"/>
                      <a:pt x="108" y="598"/>
                    </a:cubicBezTo>
                    <a:cubicBezTo>
                      <a:pt x="109" y="596"/>
                      <a:pt x="108" y="593"/>
                      <a:pt x="106" y="592"/>
                    </a:cubicBezTo>
                    <a:cubicBezTo>
                      <a:pt x="75" y="579"/>
                      <a:pt x="75" y="579"/>
                      <a:pt x="75" y="579"/>
                    </a:cubicBezTo>
                    <a:cubicBezTo>
                      <a:pt x="68" y="575"/>
                      <a:pt x="62" y="569"/>
                      <a:pt x="60" y="562"/>
                    </a:cubicBezTo>
                    <a:cubicBezTo>
                      <a:pt x="58" y="554"/>
                      <a:pt x="59" y="546"/>
                      <a:pt x="63" y="539"/>
                    </a:cubicBezTo>
                    <a:cubicBezTo>
                      <a:pt x="63" y="538"/>
                      <a:pt x="63" y="538"/>
                      <a:pt x="63" y="538"/>
                    </a:cubicBezTo>
                    <a:cubicBezTo>
                      <a:pt x="84" y="505"/>
                      <a:pt x="111" y="475"/>
                      <a:pt x="128" y="440"/>
                    </a:cubicBezTo>
                    <a:cubicBezTo>
                      <a:pt x="136" y="425"/>
                      <a:pt x="136" y="425"/>
                      <a:pt x="136" y="425"/>
                    </a:cubicBezTo>
                    <a:cubicBezTo>
                      <a:pt x="141" y="415"/>
                      <a:pt x="134" y="398"/>
                      <a:pt x="132" y="387"/>
                    </a:cubicBezTo>
                    <a:cubicBezTo>
                      <a:pt x="129" y="375"/>
                      <a:pt x="129" y="375"/>
                      <a:pt x="129" y="375"/>
                    </a:cubicBezTo>
                    <a:cubicBezTo>
                      <a:pt x="123" y="347"/>
                      <a:pt x="124" y="313"/>
                      <a:pt x="131" y="286"/>
                    </a:cubicBezTo>
                    <a:cubicBezTo>
                      <a:pt x="168" y="139"/>
                      <a:pt x="330" y="56"/>
                      <a:pt x="490" y="56"/>
                    </a:cubicBezTo>
                    <a:cubicBezTo>
                      <a:pt x="689" y="56"/>
                      <a:pt x="885" y="183"/>
                      <a:pt x="841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" name="Freeform 6">
                <a:extLst>
                  <a:ext uri="{FF2B5EF4-FFF2-40B4-BE49-F238E27FC236}">
                    <a16:creationId xmlns:a16="http://schemas.microsoft.com/office/drawing/2014/main" id="{D83F7377-C07F-9360-1F61-0594FE7876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96313" y="5100638"/>
                <a:ext cx="296863" cy="295275"/>
              </a:xfrm>
              <a:custGeom>
                <a:avLst/>
                <a:gdLst>
                  <a:gd name="T0" fmla="*/ 192 w 337"/>
                  <a:gd name="T1" fmla="*/ 36 h 336"/>
                  <a:gd name="T2" fmla="*/ 234 w 337"/>
                  <a:gd name="T3" fmla="*/ 68 h 336"/>
                  <a:gd name="T4" fmla="*/ 253 w 337"/>
                  <a:gd name="T5" fmla="*/ 54 h 336"/>
                  <a:gd name="T6" fmla="*/ 279 w 337"/>
                  <a:gd name="T7" fmla="*/ 74 h 336"/>
                  <a:gd name="T8" fmla="*/ 268 w 337"/>
                  <a:gd name="T9" fmla="*/ 102 h 336"/>
                  <a:gd name="T10" fmla="*/ 301 w 337"/>
                  <a:gd name="T11" fmla="*/ 144 h 336"/>
                  <a:gd name="T12" fmla="*/ 313 w 337"/>
                  <a:gd name="T13" fmla="*/ 180 h 336"/>
                  <a:gd name="T14" fmla="*/ 286 w 337"/>
                  <a:gd name="T15" fmla="*/ 192 h 336"/>
                  <a:gd name="T16" fmla="*/ 279 w 337"/>
                  <a:gd name="T17" fmla="*/ 244 h 336"/>
                  <a:gd name="T18" fmla="*/ 262 w 337"/>
                  <a:gd name="T19" fmla="*/ 278 h 336"/>
                  <a:gd name="T20" fmla="*/ 245 w 337"/>
                  <a:gd name="T21" fmla="*/ 278 h 336"/>
                  <a:gd name="T22" fmla="*/ 192 w 337"/>
                  <a:gd name="T23" fmla="*/ 286 h 336"/>
                  <a:gd name="T24" fmla="*/ 180 w 337"/>
                  <a:gd name="T25" fmla="*/ 312 h 336"/>
                  <a:gd name="T26" fmla="*/ 144 w 337"/>
                  <a:gd name="T27" fmla="*/ 300 h 336"/>
                  <a:gd name="T28" fmla="*/ 102 w 337"/>
                  <a:gd name="T29" fmla="*/ 268 h 336"/>
                  <a:gd name="T30" fmla="*/ 84 w 337"/>
                  <a:gd name="T31" fmla="*/ 282 h 336"/>
                  <a:gd name="T32" fmla="*/ 58 w 337"/>
                  <a:gd name="T33" fmla="*/ 261 h 336"/>
                  <a:gd name="T34" fmla="*/ 69 w 337"/>
                  <a:gd name="T35" fmla="*/ 234 h 336"/>
                  <a:gd name="T36" fmla="*/ 36 w 337"/>
                  <a:gd name="T37" fmla="*/ 192 h 336"/>
                  <a:gd name="T38" fmla="*/ 24 w 337"/>
                  <a:gd name="T39" fmla="*/ 156 h 336"/>
                  <a:gd name="T40" fmla="*/ 51 w 337"/>
                  <a:gd name="T41" fmla="*/ 144 h 336"/>
                  <a:gd name="T42" fmla="*/ 58 w 337"/>
                  <a:gd name="T43" fmla="*/ 91 h 336"/>
                  <a:gd name="T44" fmla="*/ 75 w 337"/>
                  <a:gd name="T45" fmla="*/ 57 h 336"/>
                  <a:gd name="T46" fmla="*/ 92 w 337"/>
                  <a:gd name="T47" fmla="*/ 57 h 336"/>
                  <a:gd name="T48" fmla="*/ 144 w 337"/>
                  <a:gd name="T49" fmla="*/ 50 h 336"/>
                  <a:gd name="T50" fmla="*/ 156 w 337"/>
                  <a:gd name="T51" fmla="*/ 24 h 336"/>
                  <a:gd name="T52" fmla="*/ 180 w 337"/>
                  <a:gd name="T53" fmla="*/ 0 h 336"/>
                  <a:gd name="T54" fmla="*/ 121 w 337"/>
                  <a:gd name="T55" fmla="*/ 32 h 336"/>
                  <a:gd name="T56" fmla="*/ 84 w 337"/>
                  <a:gd name="T57" fmla="*/ 30 h 336"/>
                  <a:gd name="T58" fmla="*/ 41 w 337"/>
                  <a:gd name="T59" fmla="*/ 57 h 336"/>
                  <a:gd name="T60" fmla="*/ 39 w 337"/>
                  <a:gd name="T61" fmla="*/ 106 h 336"/>
                  <a:gd name="T62" fmla="*/ 0 w 337"/>
                  <a:gd name="T63" fmla="*/ 156 h 336"/>
                  <a:gd name="T64" fmla="*/ 33 w 337"/>
                  <a:gd name="T65" fmla="*/ 216 h 336"/>
                  <a:gd name="T66" fmla="*/ 31 w 337"/>
                  <a:gd name="T67" fmla="*/ 253 h 336"/>
                  <a:gd name="T68" fmla="*/ 58 w 337"/>
                  <a:gd name="T69" fmla="*/ 295 h 336"/>
                  <a:gd name="T70" fmla="*/ 106 w 337"/>
                  <a:gd name="T71" fmla="*/ 298 h 336"/>
                  <a:gd name="T72" fmla="*/ 156 w 337"/>
                  <a:gd name="T73" fmla="*/ 336 h 336"/>
                  <a:gd name="T74" fmla="*/ 216 w 337"/>
                  <a:gd name="T75" fmla="*/ 304 h 336"/>
                  <a:gd name="T76" fmla="*/ 253 w 337"/>
                  <a:gd name="T77" fmla="*/ 306 h 336"/>
                  <a:gd name="T78" fmla="*/ 296 w 337"/>
                  <a:gd name="T79" fmla="*/ 278 h 336"/>
                  <a:gd name="T80" fmla="*/ 298 w 337"/>
                  <a:gd name="T81" fmla="*/ 230 h 336"/>
                  <a:gd name="T82" fmla="*/ 337 w 337"/>
                  <a:gd name="T83" fmla="*/ 180 h 336"/>
                  <a:gd name="T84" fmla="*/ 304 w 337"/>
                  <a:gd name="T85" fmla="*/ 120 h 336"/>
                  <a:gd name="T86" fmla="*/ 306 w 337"/>
                  <a:gd name="T87" fmla="*/ 83 h 336"/>
                  <a:gd name="T88" fmla="*/ 279 w 337"/>
                  <a:gd name="T89" fmla="*/ 40 h 336"/>
                  <a:gd name="T90" fmla="*/ 231 w 337"/>
                  <a:gd name="T91" fmla="*/ 38 h 336"/>
                  <a:gd name="T92" fmla="*/ 180 w 337"/>
                  <a:gd name="T9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7" h="336">
                    <a:moveTo>
                      <a:pt x="180" y="24"/>
                    </a:moveTo>
                    <a:cubicBezTo>
                      <a:pt x="187" y="24"/>
                      <a:pt x="192" y="29"/>
                      <a:pt x="192" y="36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208" y="53"/>
                      <a:pt x="222" y="60"/>
                      <a:pt x="234" y="68"/>
                    </a:cubicBezTo>
                    <a:cubicBezTo>
                      <a:pt x="245" y="57"/>
                      <a:pt x="245" y="57"/>
                      <a:pt x="245" y="57"/>
                    </a:cubicBezTo>
                    <a:cubicBezTo>
                      <a:pt x="247" y="55"/>
                      <a:pt x="250" y="54"/>
                      <a:pt x="253" y="54"/>
                    </a:cubicBezTo>
                    <a:cubicBezTo>
                      <a:pt x="256" y="54"/>
                      <a:pt x="260" y="55"/>
                      <a:pt x="262" y="57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84" y="79"/>
                      <a:pt x="284" y="87"/>
                      <a:pt x="279" y="91"/>
                    </a:cubicBezTo>
                    <a:cubicBezTo>
                      <a:pt x="268" y="102"/>
                      <a:pt x="268" y="102"/>
                      <a:pt x="268" y="102"/>
                    </a:cubicBezTo>
                    <a:cubicBezTo>
                      <a:pt x="277" y="114"/>
                      <a:pt x="283" y="129"/>
                      <a:pt x="286" y="144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7" y="144"/>
                      <a:pt x="313" y="149"/>
                      <a:pt x="313" y="156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87"/>
                      <a:pt x="307" y="192"/>
                      <a:pt x="301" y="192"/>
                    </a:cubicBez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3" y="207"/>
                      <a:pt x="277" y="221"/>
                      <a:pt x="268" y="234"/>
                    </a:cubicBezTo>
                    <a:cubicBezTo>
                      <a:pt x="279" y="244"/>
                      <a:pt x="279" y="244"/>
                      <a:pt x="279" y="244"/>
                    </a:cubicBezTo>
                    <a:cubicBezTo>
                      <a:pt x="284" y="249"/>
                      <a:pt x="284" y="257"/>
                      <a:pt x="279" y="261"/>
                    </a:cubicBezTo>
                    <a:cubicBezTo>
                      <a:pt x="262" y="278"/>
                      <a:pt x="262" y="278"/>
                      <a:pt x="262" y="278"/>
                    </a:cubicBezTo>
                    <a:cubicBezTo>
                      <a:pt x="260" y="281"/>
                      <a:pt x="256" y="282"/>
                      <a:pt x="253" y="282"/>
                    </a:cubicBezTo>
                    <a:cubicBezTo>
                      <a:pt x="250" y="282"/>
                      <a:pt x="247" y="281"/>
                      <a:pt x="245" y="278"/>
                    </a:cubicBezTo>
                    <a:cubicBezTo>
                      <a:pt x="234" y="268"/>
                      <a:pt x="234" y="268"/>
                      <a:pt x="234" y="268"/>
                    </a:cubicBezTo>
                    <a:cubicBezTo>
                      <a:pt x="222" y="276"/>
                      <a:pt x="208" y="282"/>
                      <a:pt x="192" y="286"/>
                    </a:cubicBezTo>
                    <a:cubicBezTo>
                      <a:pt x="192" y="300"/>
                      <a:pt x="192" y="300"/>
                      <a:pt x="192" y="300"/>
                    </a:cubicBezTo>
                    <a:cubicBezTo>
                      <a:pt x="192" y="307"/>
                      <a:pt x="187" y="312"/>
                      <a:pt x="180" y="312"/>
                    </a:cubicBezTo>
                    <a:cubicBezTo>
                      <a:pt x="156" y="312"/>
                      <a:pt x="156" y="312"/>
                      <a:pt x="156" y="312"/>
                    </a:cubicBezTo>
                    <a:cubicBezTo>
                      <a:pt x="150" y="312"/>
                      <a:pt x="144" y="307"/>
                      <a:pt x="144" y="300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29" y="282"/>
                      <a:pt x="115" y="276"/>
                      <a:pt x="102" y="268"/>
                    </a:cubicBezTo>
                    <a:cubicBezTo>
                      <a:pt x="92" y="278"/>
                      <a:pt x="92" y="278"/>
                      <a:pt x="92" y="278"/>
                    </a:cubicBezTo>
                    <a:cubicBezTo>
                      <a:pt x="90" y="281"/>
                      <a:pt x="87" y="282"/>
                      <a:pt x="84" y="282"/>
                    </a:cubicBezTo>
                    <a:cubicBezTo>
                      <a:pt x="80" y="282"/>
                      <a:pt x="77" y="281"/>
                      <a:pt x="75" y="278"/>
                    </a:cubicBezTo>
                    <a:cubicBezTo>
                      <a:pt x="58" y="261"/>
                      <a:pt x="58" y="261"/>
                      <a:pt x="58" y="261"/>
                    </a:cubicBezTo>
                    <a:cubicBezTo>
                      <a:pt x="53" y="257"/>
                      <a:pt x="53" y="249"/>
                      <a:pt x="58" y="24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0" y="221"/>
                      <a:pt x="54" y="207"/>
                      <a:pt x="51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0" y="192"/>
                      <a:pt x="24" y="187"/>
                      <a:pt x="24" y="180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49"/>
                      <a:pt x="30" y="144"/>
                      <a:pt x="36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29"/>
                      <a:pt x="60" y="114"/>
                      <a:pt x="69" y="102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3" y="87"/>
                      <a:pt x="53" y="79"/>
                      <a:pt x="58" y="74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7" y="55"/>
                      <a:pt x="80" y="54"/>
                      <a:pt x="84" y="54"/>
                    </a:cubicBezTo>
                    <a:cubicBezTo>
                      <a:pt x="87" y="54"/>
                      <a:pt x="90" y="55"/>
                      <a:pt x="92" y="5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15" y="60"/>
                      <a:pt x="129" y="53"/>
                      <a:pt x="144" y="5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29"/>
                      <a:pt x="150" y="24"/>
                      <a:pt x="156" y="24"/>
                    </a:cubicBezTo>
                    <a:cubicBezTo>
                      <a:pt x="180" y="24"/>
                      <a:pt x="180" y="24"/>
                      <a:pt x="180" y="24"/>
                    </a:cubicBezTo>
                    <a:moveTo>
                      <a:pt x="180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38" y="0"/>
                      <a:pt x="123" y="14"/>
                      <a:pt x="121" y="32"/>
                    </a:cubicBezTo>
                    <a:cubicBezTo>
                      <a:pt x="116" y="34"/>
                      <a:pt x="111" y="36"/>
                      <a:pt x="106" y="38"/>
                    </a:cubicBezTo>
                    <a:cubicBezTo>
                      <a:pt x="100" y="33"/>
                      <a:pt x="92" y="30"/>
                      <a:pt x="84" y="30"/>
                    </a:cubicBezTo>
                    <a:cubicBezTo>
                      <a:pt x="74" y="30"/>
                      <a:pt x="65" y="34"/>
                      <a:pt x="58" y="40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64"/>
                      <a:pt x="31" y="73"/>
                      <a:pt x="31" y="83"/>
                    </a:cubicBezTo>
                    <a:cubicBezTo>
                      <a:pt x="31" y="91"/>
                      <a:pt x="33" y="99"/>
                      <a:pt x="39" y="106"/>
                    </a:cubicBezTo>
                    <a:cubicBezTo>
                      <a:pt x="36" y="110"/>
                      <a:pt x="34" y="115"/>
                      <a:pt x="33" y="120"/>
                    </a:cubicBezTo>
                    <a:cubicBezTo>
                      <a:pt x="15" y="122"/>
                      <a:pt x="0" y="137"/>
                      <a:pt x="0" y="15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9"/>
                      <a:pt x="15" y="214"/>
                      <a:pt x="33" y="216"/>
                    </a:cubicBezTo>
                    <a:cubicBezTo>
                      <a:pt x="34" y="221"/>
                      <a:pt x="36" y="225"/>
                      <a:pt x="39" y="230"/>
                    </a:cubicBezTo>
                    <a:cubicBezTo>
                      <a:pt x="33" y="236"/>
                      <a:pt x="31" y="244"/>
                      <a:pt x="31" y="253"/>
                    </a:cubicBezTo>
                    <a:cubicBezTo>
                      <a:pt x="31" y="262"/>
                      <a:pt x="34" y="271"/>
                      <a:pt x="41" y="278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5" y="302"/>
                      <a:pt x="74" y="306"/>
                      <a:pt x="84" y="306"/>
                    </a:cubicBezTo>
                    <a:cubicBezTo>
                      <a:pt x="92" y="306"/>
                      <a:pt x="100" y="303"/>
                      <a:pt x="106" y="298"/>
                    </a:cubicBezTo>
                    <a:cubicBezTo>
                      <a:pt x="111" y="300"/>
                      <a:pt x="116" y="302"/>
                      <a:pt x="121" y="304"/>
                    </a:cubicBezTo>
                    <a:cubicBezTo>
                      <a:pt x="123" y="322"/>
                      <a:pt x="138" y="336"/>
                      <a:pt x="156" y="336"/>
                    </a:cubicBezTo>
                    <a:cubicBezTo>
                      <a:pt x="180" y="336"/>
                      <a:pt x="180" y="336"/>
                      <a:pt x="180" y="336"/>
                    </a:cubicBezTo>
                    <a:cubicBezTo>
                      <a:pt x="199" y="336"/>
                      <a:pt x="214" y="322"/>
                      <a:pt x="216" y="304"/>
                    </a:cubicBezTo>
                    <a:cubicBezTo>
                      <a:pt x="221" y="302"/>
                      <a:pt x="226" y="300"/>
                      <a:pt x="231" y="298"/>
                    </a:cubicBezTo>
                    <a:cubicBezTo>
                      <a:pt x="237" y="303"/>
                      <a:pt x="245" y="306"/>
                      <a:pt x="253" y="306"/>
                    </a:cubicBezTo>
                    <a:cubicBezTo>
                      <a:pt x="263" y="306"/>
                      <a:pt x="272" y="302"/>
                      <a:pt x="279" y="295"/>
                    </a:cubicBezTo>
                    <a:cubicBezTo>
                      <a:pt x="296" y="278"/>
                      <a:pt x="296" y="278"/>
                      <a:pt x="296" y="278"/>
                    </a:cubicBezTo>
                    <a:cubicBezTo>
                      <a:pt x="303" y="271"/>
                      <a:pt x="306" y="262"/>
                      <a:pt x="306" y="253"/>
                    </a:cubicBezTo>
                    <a:cubicBezTo>
                      <a:pt x="306" y="244"/>
                      <a:pt x="304" y="236"/>
                      <a:pt x="298" y="230"/>
                    </a:cubicBezTo>
                    <a:cubicBezTo>
                      <a:pt x="301" y="225"/>
                      <a:pt x="303" y="221"/>
                      <a:pt x="304" y="216"/>
                    </a:cubicBezTo>
                    <a:cubicBezTo>
                      <a:pt x="322" y="214"/>
                      <a:pt x="337" y="199"/>
                      <a:pt x="337" y="180"/>
                    </a:cubicBezTo>
                    <a:cubicBezTo>
                      <a:pt x="337" y="156"/>
                      <a:pt x="337" y="156"/>
                      <a:pt x="337" y="156"/>
                    </a:cubicBezTo>
                    <a:cubicBezTo>
                      <a:pt x="337" y="137"/>
                      <a:pt x="322" y="122"/>
                      <a:pt x="304" y="120"/>
                    </a:cubicBezTo>
                    <a:cubicBezTo>
                      <a:pt x="303" y="115"/>
                      <a:pt x="301" y="110"/>
                      <a:pt x="298" y="106"/>
                    </a:cubicBezTo>
                    <a:cubicBezTo>
                      <a:pt x="304" y="99"/>
                      <a:pt x="306" y="91"/>
                      <a:pt x="306" y="83"/>
                    </a:cubicBezTo>
                    <a:cubicBezTo>
                      <a:pt x="306" y="73"/>
                      <a:pt x="303" y="64"/>
                      <a:pt x="296" y="57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2" y="34"/>
                      <a:pt x="263" y="30"/>
                      <a:pt x="253" y="30"/>
                    </a:cubicBezTo>
                    <a:cubicBezTo>
                      <a:pt x="245" y="30"/>
                      <a:pt x="237" y="33"/>
                      <a:pt x="231" y="38"/>
                    </a:cubicBezTo>
                    <a:cubicBezTo>
                      <a:pt x="226" y="36"/>
                      <a:pt x="221" y="34"/>
                      <a:pt x="216" y="32"/>
                    </a:cubicBezTo>
                    <a:cubicBezTo>
                      <a:pt x="214" y="14"/>
                      <a:pt x="199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Freeform 7">
                <a:extLst>
                  <a:ext uri="{FF2B5EF4-FFF2-40B4-BE49-F238E27FC236}">
                    <a16:creationId xmlns:a16="http://schemas.microsoft.com/office/drawing/2014/main" id="{737BE0EE-5DD9-A504-E86A-84F115F528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75688" y="5180013"/>
                <a:ext cx="138113" cy="136525"/>
              </a:xfrm>
              <a:custGeom>
                <a:avLst/>
                <a:gdLst>
                  <a:gd name="T0" fmla="*/ 78 w 157"/>
                  <a:gd name="T1" fmla="*/ 156 h 156"/>
                  <a:gd name="T2" fmla="*/ 0 w 157"/>
                  <a:gd name="T3" fmla="*/ 78 h 156"/>
                  <a:gd name="T4" fmla="*/ 78 w 157"/>
                  <a:gd name="T5" fmla="*/ 0 h 156"/>
                  <a:gd name="T6" fmla="*/ 157 w 157"/>
                  <a:gd name="T7" fmla="*/ 78 h 156"/>
                  <a:gd name="T8" fmla="*/ 78 w 157"/>
                  <a:gd name="T9" fmla="*/ 156 h 156"/>
                  <a:gd name="T10" fmla="*/ 78 w 157"/>
                  <a:gd name="T11" fmla="*/ 12 h 156"/>
                  <a:gd name="T12" fmla="*/ 12 w 157"/>
                  <a:gd name="T13" fmla="*/ 78 h 156"/>
                  <a:gd name="T14" fmla="*/ 78 w 157"/>
                  <a:gd name="T15" fmla="*/ 144 h 156"/>
                  <a:gd name="T16" fmla="*/ 145 w 157"/>
                  <a:gd name="T17" fmla="*/ 78 h 156"/>
                  <a:gd name="T18" fmla="*/ 78 w 157"/>
                  <a:gd name="T19" fmla="*/ 1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121"/>
                      <a:pt x="122" y="156"/>
                      <a:pt x="78" y="156"/>
                    </a:cubicBezTo>
                    <a:close/>
                    <a:moveTo>
                      <a:pt x="78" y="12"/>
                    </a:moveTo>
                    <a:cubicBezTo>
                      <a:pt x="42" y="12"/>
                      <a:pt x="12" y="41"/>
                      <a:pt x="12" y="78"/>
                    </a:cubicBezTo>
                    <a:cubicBezTo>
                      <a:pt x="12" y="114"/>
                      <a:pt x="42" y="144"/>
                      <a:pt x="78" y="144"/>
                    </a:cubicBezTo>
                    <a:cubicBezTo>
                      <a:pt x="115" y="144"/>
                      <a:pt x="145" y="114"/>
                      <a:pt x="145" y="78"/>
                    </a:cubicBezTo>
                    <a:cubicBezTo>
                      <a:pt x="145" y="41"/>
                      <a:pt x="115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" name="Freeform 8">
                <a:extLst>
                  <a:ext uri="{FF2B5EF4-FFF2-40B4-BE49-F238E27FC236}">
                    <a16:creationId xmlns:a16="http://schemas.microsoft.com/office/drawing/2014/main" id="{C9459272-666E-2169-6273-6AB17284AD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07438" y="5211763"/>
                <a:ext cx="74613" cy="73025"/>
              </a:xfrm>
              <a:custGeom>
                <a:avLst/>
                <a:gdLst>
                  <a:gd name="T0" fmla="*/ 42 w 85"/>
                  <a:gd name="T1" fmla="*/ 84 h 84"/>
                  <a:gd name="T2" fmla="*/ 0 w 85"/>
                  <a:gd name="T3" fmla="*/ 42 h 84"/>
                  <a:gd name="T4" fmla="*/ 42 w 85"/>
                  <a:gd name="T5" fmla="*/ 0 h 84"/>
                  <a:gd name="T6" fmla="*/ 85 w 85"/>
                  <a:gd name="T7" fmla="*/ 42 h 84"/>
                  <a:gd name="T8" fmla="*/ 42 w 85"/>
                  <a:gd name="T9" fmla="*/ 84 h 84"/>
                  <a:gd name="T10" fmla="*/ 42 w 85"/>
                  <a:gd name="T11" fmla="*/ 12 h 84"/>
                  <a:gd name="T12" fmla="*/ 12 w 85"/>
                  <a:gd name="T13" fmla="*/ 42 h 84"/>
                  <a:gd name="T14" fmla="*/ 42 w 85"/>
                  <a:gd name="T15" fmla="*/ 72 h 84"/>
                  <a:gd name="T16" fmla="*/ 73 w 85"/>
                  <a:gd name="T17" fmla="*/ 42 h 84"/>
                  <a:gd name="T18" fmla="*/ 42 w 85"/>
                  <a:gd name="T19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4">
                    <a:moveTo>
                      <a:pt x="42" y="84"/>
                    </a:moveTo>
                    <a:cubicBezTo>
                      <a:pt x="19" y="84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6" y="0"/>
                      <a:pt x="85" y="19"/>
                      <a:pt x="85" y="42"/>
                    </a:cubicBezTo>
                    <a:cubicBezTo>
                      <a:pt x="85" y="65"/>
                      <a:pt x="66" y="84"/>
                      <a:pt x="42" y="84"/>
                    </a:cubicBezTo>
                    <a:close/>
                    <a:moveTo>
                      <a:pt x="42" y="12"/>
                    </a:moveTo>
                    <a:cubicBezTo>
                      <a:pt x="26" y="12"/>
                      <a:pt x="12" y="25"/>
                      <a:pt x="12" y="42"/>
                    </a:cubicBezTo>
                    <a:cubicBezTo>
                      <a:pt x="12" y="58"/>
                      <a:pt x="26" y="72"/>
                      <a:pt x="42" y="72"/>
                    </a:cubicBezTo>
                    <a:cubicBezTo>
                      <a:pt x="59" y="72"/>
                      <a:pt x="73" y="58"/>
                      <a:pt x="73" y="42"/>
                    </a:cubicBezTo>
                    <a:cubicBezTo>
                      <a:pt x="73" y="25"/>
                      <a:pt x="59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" name="Freeform 9">
                <a:extLst>
                  <a:ext uri="{FF2B5EF4-FFF2-40B4-BE49-F238E27FC236}">
                    <a16:creationId xmlns:a16="http://schemas.microsoft.com/office/drawing/2014/main" id="{1E92721E-5852-7412-908C-FCD6A1EAAD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16926" y="5081588"/>
                <a:ext cx="187325" cy="187325"/>
              </a:xfrm>
              <a:custGeom>
                <a:avLst/>
                <a:gdLst>
                  <a:gd name="T0" fmla="*/ 121 w 213"/>
                  <a:gd name="T1" fmla="*/ 23 h 213"/>
                  <a:gd name="T2" fmla="*/ 148 w 213"/>
                  <a:gd name="T3" fmla="*/ 44 h 213"/>
                  <a:gd name="T4" fmla="*/ 160 w 213"/>
                  <a:gd name="T5" fmla="*/ 35 h 213"/>
                  <a:gd name="T6" fmla="*/ 176 w 213"/>
                  <a:gd name="T7" fmla="*/ 48 h 213"/>
                  <a:gd name="T8" fmla="*/ 170 w 213"/>
                  <a:gd name="T9" fmla="*/ 65 h 213"/>
                  <a:gd name="T10" fmla="*/ 190 w 213"/>
                  <a:gd name="T11" fmla="*/ 92 h 213"/>
                  <a:gd name="T12" fmla="*/ 198 w 213"/>
                  <a:gd name="T13" fmla="*/ 115 h 213"/>
                  <a:gd name="T14" fmla="*/ 181 w 213"/>
                  <a:gd name="T15" fmla="*/ 122 h 213"/>
                  <a:gd name="T16" fmla="*/ 176 w 213"/>
                  <a:gd name="T17" fmla="*/ 155 h 213"/>
                  <a:gd name="T18" fmla="*/ 165 w 213"/>
                  <a:gd name="T19" fmla="*/ 177 h 213"/>
                  <a:gd name="T20" fmla="*/ 155 w 213"/>
                  <a:gd name="T21" fmla="*/ 177 h 213"/>
                  <a:gd name="T22" fmla="*/ 121 w 213"/>
                  <a:gd name="T23" fmla="*/ 182 h 213"/>
                  <a:gd name="T24" fmla="*/ 114 w 213"/>
                  <a:gd name="T25" fmla="*/ 198 h 213"/>
                  <a:gd name="T26" fmla="*/ 91 w 213"/>
                  <a:gd name="T27" fmla="*/ 191 h 213"/>
                  <a:gd name="T28" fmla="*/ 64 w 213"/>
                  <a:gd name="T29" fmla="*/ 170 h 213"/>
                  <a:gd name="T30" fmla="*/ 52 w 213"/>
                  <a:gd name="T31" fmla="*/ 179 h 213"/>
                  <a:gd name="T32" fmla="*/ 36 w 213"/>
                  <a:gd name="T33" fmla="*/ 166 h 213"/>
                  <a:gd name="T34" fmla="*/ 43 w 213"/>
                  <a:gd name="T35" fmla="*/ 149 h 213"/>
                  <a:gd name="T36" fmla="*/ 22 w 213"/>
                  <a:gd name="T37" fmla="*/ 122 h 213"/>
                  <a:gd name="T38" fmla="*/ 15 w 213"/>
                  <a:gd name="T39" fmla="*/ 99 h 213"/>
                  <a:gd name="T40" fmla="*/ 32 w 213"/>
                  <a:gd name="T41" fmla="*/ 92 h 213"/>
                  <a:gd name="T42" fmla="*/ 36 w 213"/>
                  <a:gd name="T43" fmla="*/ 59 h 213"/>
                  <a:gd name="T44" fmla="*/ 47 w 213"/>
                  <a:gd name="T45" fmla="*/ 37 h 213"/>
                  <a:gd name="T46" fmla="*/ 58 w 213"/>
                  <a:gd name="T47" fmla="*/ 37 h 213"/>
                  <a:gd name="T48" fmla="*/ 91 w 213"/>
                  <a:gd name="T49" fmla="*/ 32 h 213"/>
                  <a:gd name="T50" fmla="*/ 99 w 213"/>
                  <a:gd name="T51" fmla="*/ 16 h 213"/>
                  <a:gd name="T52" fmla="*/ 114 w 213"/>
                  <a:gd name="T53" fmla="*/ 0 h 213"/>
                  <a:gd name="T54" fmla="*/ 76 w 213"/>
                  <a:gd name="T55" fmla="*/ 21 h 213"/>
                  <a:gd name="T56" fmla="*/ 52 w 213"/>
                  <a:gd name="T57" fmla="*/ 20 h 213"/>
                  <a:gd name="T58" fmla="*/ 25 w 213"/>
                  <a:gd name="T59" fmla="*/ 37 h 213"/>
                  <a:gd name="T60" fmla="*/ 24 w 213"/>
                  <a:gd name="T61" fmla="*/ 68 h 213"/>
                  <a:gd name="T62" fmla="*/ 0 w 213"/>
                  <a:gd name="T63" fmla="*/ 99 h 213"/>
                  <a:gd name="T64" fmla="*/ 20 w 213"/>
                  <a:gd name="T65" fmla="*/ 137 h 213"/>
                  <a:gd name="T66" fmla="*/ 19 w 213"/>
                  <a:gd name="T67" fmla="*/ 161 h 213"/>
                  <a:gd name="T68" fmla="*/ 36 w 213"/>
                  <a:gd name="T69" fmla="*/ 188 h 213"/>
                  <a:gd name="T70" fmla="*/ 67 w 213"/>
                  <a:gd name="T71" fmla="*/ 189 h 213"/>
                  <a:gd name="T72" fmla="*/ 99 w 213"/>
                  <a:gd name="T73" fmla="*/ 213 h 213"/>
                  <a:gd name="T74" fmla="*/ 137 w 213"/>
                  <a:gd name="T75" fmla="*/ 193 h 213"/>
                  <a:gd name="T76" fmla="*/ 160 w 213"/>
                  <a:gd name="T77" fmla="*/ 194 h 213"/>
                  <a:gd name="T78" fmla="*/ 187 w 213"/>
                  <a:gd name="T79" fmla="*/ 177 h 213"/>
                  <a:gd name="T80" fmla="*/ 188 w 213"/>
                  <a:gd name="T81" fmla="*/ 146 h 213"/>
                  <a:gd name="T82" fmla="*/ 213 w 213"/>
                  <a:gd name="T83" fmla="*/ 115 h 213"/>
                  <a:gd name="T84" fmla="*/ 192 w 213"/>
                  <a:gd name="T85" fmla="*/ 77 h 213"/>
                  <a:gd name="T86" fmla="*/ 194 w 213"/>
                  <a:gd name="T87" fmla="*/ 53 h 213"/>
                  <a:gd name="T88" fmla="*/ 176 w 213"/>
                  <a:gd name="T89" fmla="*/ 26 h 213"/>
                  <a:gd name="T90" fmla="*/ 146 w 213"/>
                  <a:gd name="T91" fmla="*/ 25 h 213"/>
                  <a:gd name="T92" fmla="*/ 114 w 213"/>
                  <a:gd name="T93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3" h="213">
                    <a:moveTo>
                      <a:pt x="114" y="16"/>
                    </a:moveTo>
                    <a:cubicBezTo>
                      <a:pt x="118" y="16"/>
                      <a:pt x="121" y="19"/>
                      <a:pt x="121" y="23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31" y="34"/>
                      <a:pt x="140" y="38"/>
                      <a:pt x="148" y="44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6" y="35"/>
                      <a:pt x="158" y="35"/>
                      <a:pt x="160" y="35"/>
                    </a:cubicBezTo>
                    <a:cubicBezTo>
                      <a:pt x="162" y="35"/>
                      <a:pt x="164" y="35"/>
                      <a:pt x="165" y="37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9" y="51"/>
                      <a:pt x="179" y="56"/>
                      <a:pt x="176" y="59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75" y="73"/>
                      <a:pt x="179" y="82"/>
                      <a:pt x="181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94" y="92"/>
                      <a:pt x="198" y="95"/>
                      <a:pt x="198" y="99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19"/>
                      <a:pt x="194" y="122"/>
                      <a:pt x="190" y="122"/>
                    </a:cubicBezTo>
                    <a:cubicBezTo>
                      <a:pt x="181" y="122"/>
                      <a:pt x="181" y="122"/>
                      <a:pt x="181" y="122"/>
                    </a:cubicBezTo>
                    <a:cubicBezTo>
                      <a:pt x="179" y="132"/>
                      <a:pt x="175" y="141"/>
                      <a:pt x="170" y="149"/>
                    </a:cubicBezTo>
                    <a:cubicBezTo>
                      <a:pt x="176" y="155"/>
                      <a:pt x="176" y="155"/>
                      <a:pt x="176" y="155"/>
                    </a:cubicBezTo>
                    <a:cubicBezTo>
                      <a:pt x="179" y="158"/>
                      <a:pt x="179" y="163"/>
                      <a:pt x="176" y="166"/>
                    </a:cubicBezTo>
                    <a:cubicBezTo>
                      <a:pt x="165" y="177"/>
                      <a:pt x="165" y="177"/>
                      <a:pt x="165" y="177"/>
                    </a:cubicBezTo>
                    <a:cubicBezTo>
                      <a:pt x="164" y="178"/>
                      <a:pt x="162" y="179"/>
                      <a:pt x="160" y="179"/>
                    </a:cubicBezTo>
                    <a:cubicBezTo>
                      <a:pt x="158" y="179"/>
                      <a:pt x="156" y="178"/>
                      <a:pt x="155" y="177"/>
                    </a:cubicBezTo>
                    <a:cubicBezTo>
                      <a:pt x="148" y="170"/>
                      <a:pt x="148" y="170"/>
                      <a:pt x="148" y="170"/>
                    </a:cubicBezTo>
                    <a:cubicBezTo>
                      <a:pt x="140" y="176"/>
                      <a:pt x="131" y="180"/>
                      <a:pt x="121" y="182"/>
                    </a:cubicBezTo>
                    <a:cubicBezTo>
                      <a:pt x="121" y="191"/>
                      <a:pt x="121" y="191"/>
                      <a:pt x="121" y="191"/>
                    </a:cubicBezTo>
                    <a:cubicBezTo>
                      <a:pt x="121" y="195"/>
                      <a:pt x="118" y="198"/>
                      <a:pt x="114" y="198"/>
                    </a:cubicBezTo>
                    <a:cubicBezTo>
                      <a:pt x="99" y="198"/>
                      <a:pt x="99" y="198"/>
                      <a:pt x="99" y="198"/>
                    </a:cubicBezTo>
                    <a:cubicBezTo>
                      <a:pt x="94" y="198"/>
                      <a:pt x="91" y="195"/>
                      <a:pt x="91" y="191"/>
                    </a:cubicBezTo>
                    <a:cubicBezTo>
                      <a:pt x="91" y="182"/>
                      <a:pt x="91" y="182"/>
                      <a:pt x="91" y="182"/>
                    </a:cubicBezTo>
                    <a:cubicBezTo>
                      <a:pt x="81" y="180"/>
                      <a:pt x="72" y="176"/>
                      <a:pt x="64" y="170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6" y="178"/>
                      <a:pt x="54" y="179"/>
                      <a:pt x="52" y="179"/>
                    </a:cubicBezTo>
                    <a:cubicBezTo>
                      <a:pt x="50" y="179"/>
                      <a:pt x="48" y="178"/>
                      <a:pt x="47" y="177"/>
                    </a:cubicBezTo>
                    <a:cubicBezTo>
                      <a:pt x="36" y="166"/>
                      <a:pt x="36" y="166"/>
                      <a:pt x="36" y="166"/>
                    </a:cubicBezTo>
                    <a:cubicBezTo>
                      <a:pt x="33" y="163"/>
                      <a:pt x="33" y="158"/>
                      <a:pt x="36" y="155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38" y="141"/>
                      <a:pt x="34" y="132"/>
                      <a:pt x="32" y="122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18" y="122"/>
                      <a:pt x="15" y="119"/>
                      <a:pt x="15" y="115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5"/>
                      <a:pt x="18" y="92"/>
                      <a:pt x="2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4" y="82"/>
                      <a:pt x="38" y="73"/>
                      <a:pt x="43" y="65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56"/>
                      <a:pt x="33" y="51"/>
                      <a:pt x="36" y="4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5"/>
                      <a:pt x="50" y="35"/>
                      <a:pt x="52" y="35"/>
                    </a:cubicBezTo>
                    <a:cubicBezTo>
                      <a:pt x="54" y="35"/>
                      <a:pt x="56" y="35"/>
                      <a:pt x="58" y="37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72" y="38"/>
                      <a:pt x="81" y="34"/>
                      <a:pt x="91" y="32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19"/>
                      <a:pt x="94" y="16"/>
                      <a:pt x="99" y="16"/>
                    </a:cubicBezTo>
                    <a:cubicBezTo>
                      <a:pt x="114" y="16"/>
                      <a:pt x="114" y="16"/>
                      <a:pt x="114" y="16"/>
                    </a:cubicBezTo>
                    <a:moveTo>
                      <a:pt x="114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7" y="0"/>
                      <a:pt x="77" y="9"/>
                      <a:pt x="76" y="21"/>
                    </a:cubicBezTo>
                    <a:cubicBezTo>
                      <a:pt x="73" y="22"/>
                      <a:pt x="70" y="23"/>
                      <a:pt x="67" y="25"/>
                    </a:cubicBezTo>
                    <a:cubicBezTo>
                      <a:pt x="63" y="21"/>
                      <a:pt x="58" y="20"/>
                      <a:pt x="52" y="20"/>
                    </a:cubicBezTo>
                    <a:cubicBezTo>
                      <a:pt x="46" y="20"/>
                      <a:pt x="41" y="22"/>
                      <a:pt x="36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1" y="41"/>
                      <a:pt x="19" y="47"/>
                      <a:pt x="19" y="53"/>
                    </a:cubicBezTo>
                    <a:cubicBezTo>
                      <a:pt x="19" y="58"/>
                      <a:pt x="21" y="64"/>
                      <a:pt x="24" y="68"/>
                    </a:cubicBezTo>
                    <a:cubicBezTo>
                      <a:pt x="23" y="71"/>
                      <a:pt x="21" y="74"/>
                      <a:pt x="20" y="77"/>
                    </a:cubicBezTo>
                    <a:cubicBezTo>
                      <a:pt x="9" y="78"/>
                      <a:pt x="0" y="88"/>
                      <a:pt x="0" y="9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6"/>
                      <a:pt x="9" y="136"/>
                      <a:pt x="20" y="137"/>
                    </a:cubicBezTo>
                    <a:cubicBezTo>
                      <a:pt x="21" y="140"/>
                      <a:pt x="23" y="143"/>
                      <a:pt x="24" y="146"/>
                    </a:cubicBezTo>
                    <a:cubicBezTo>
                      <a:pt x="21" y="150"/>
                      <a:pt x="19" y="155"/>
                      <a:pt x="19" y="161"/>
                    </a:cubicBezTo>
                    <a:cubicBezTo>
                      <a:pt x="19" y="167"/>
                      <a:pt x="21" y="173"/>
                      <a:pt x="25" y="177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41" y="192"/>
                      <a:pt x="46" y="194"/>
                      <a:pt x="52" y="194"/>
                    </a:cubicBezTo>
                    <a:cubicBezTo>
                      <a:pt x="58" y="194"/>
                      <a:pt x="63" y="193"/>
                      <a:pt x="67" y="189"/>
                    </a:cubicBezTo>
                    <a:cubicBezTo>
                      <a:pt x="70" y="191"/>
                      <a:pt x="73" y="192"/>
                      <a:pt x="76" y="193"/>
                    </a:cubicBezTo>
                    <a:cubicBezTo>
                      <a:pt x="77" y="205"/>
                      <a:pt x="87" y="213"/>
                      <a:pt x="99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126" y="213"/>
                      <a:pt x="135" y="205"/>
                      <a:pt x="137" y="193"/>
                    </a:cubicBezTo>
                    <a:cubicBezTo>
                      <a:pt x="140" y="192"/>
                      <a:pt x="143" y="191"/>
                      <a:pt x="146" y="189"/>
                    </a:cubicBezTo>
                    <a:cubicBezTo>
                      <a:pt x="150" y="193"/>
                      <a:pt x="155" y="194"/>
                      <a:pt x="160" y="194"/>
                    </a:cubicBezTo>
                    <a:cubicBezTo>
                      <a:pt x="166" y="194"/>
                      <a:pt x="172" y="192"/>
                      <a:pt x="176" y="188"/>
                    </a:cubicBezTo>
                    <a:cubicBezTo>
                      <a:pt x="187" y="177"/>
                      <a:pt x="187" y="177"/>
                      <a:pt x="187" y="177"/>
                    </a:cubicBezTo>
                    <a:cubicBezTo>
                      <a:pt x="191" y="173"/>
                      <a:pt x="194" y="167"/>
                      <a:pt x="194" y="161"/>
                    </a:cubicBezTo>
                    <a:cubicBezTo>
                      <a:pt x="194" y="155"/>
                      <a:pt x="192" y="150"/>
                      <a:pt x="188" y="146"/>
                    </a:cubicBezTo>
                    <a:cubicBezTo>
                      <a:pt x="190" y="143"/>
                      <a:pt x="191" y="140"/>
                      <a:pt x="192" y="137"/>
                    </a:cubicBezTo>
                    <a:cubicBezTo>
                      <a:pt x="204" y="136"/>
                      <a:pt x="213" y="126"/>
                      <a:pt x="213" y="115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88"/>
                      <a:pt x="204" y="78"/>
                      <a:pt x="192" y="77"/>
                    </a:cubicBezTo>
                    <a:cubicBezTo>
                      <a:pt x="191" y="74"/>
                      <a:pt x="190" y="71"/>
                      <a:pt x="188" y="68"/>
                    </a:cubicBezTo>
                    <a:cubicBezTo>
                      <a:pt x="192" y="64"/>
                      <a:pt x="194" y="58"/>
                      <a:pt x="194" y="53"/>
                    </a:cubicBezTo>
                    <a:cubicBezTo>
                      <a:pt x="194" y="47"/>
                      <a:pt x="191" y="41"/>
                      <a:pt x="187" y="37"/>
                    </a:cubicBezTo>
                    <a:cubicBezTo>
                      <a:pt x="176" y="26"/>
                      <a:pt x="176" y="26"/>
                      <a:pt x="176" y="26"/>
                    </a:cubicBezTo>
                    <a:cubicBezTo>
                      <a:pt x="172" y="22"/>
                      <a:pt x="166" y="20"/>
                      <a:pt x="160" y="20"/>
                    </a:cubicBezTo>
                    <a:cubicBezTo>
                      <a:pt x="155" y="20"/>
                      <a:pt x="150" y="21"/>
                      <a:pt x="146" y="25"/>
                    </a:cubicBezTo>
                    <a:cubicBezTo>
                      <a:pt x="143" y="23"/>
                      <a:pt x="140" y="22"/>
                      <a:pt x="137" y="21"/>
                    </a:cubicBezTo>
                    <a:cubicBezTo>
                      <a:pt x="135" y="9"/>
                      <a:pt x="126" y="0"/>
                      <a:pt x="1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id="{F8C77055-E2FF-2FA0-EED1-3893E03E23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67726" y="5132388"/>
                <a:ext cx="87313" cy="85725"/>
              </a:xfrm>
              <a:custGeom>
                <a:avLst/>
                <a:gdLst>
                  <a:gd name="T0" fmla="*/ 49 w 99"/>
                  <a:gd name="T1" fmla="*/ 99 h 99"/>
                  <a:gd name="T2" fmla="*/ 0 w 99"/>
                  <a:gd name="T3" fmla="*/ 50 h 99"/>
                  <a:gd name="T4" fmla="*/ 49 w 99"/>
                  <a:gd name="T5" fmla="*/ 0 h 99"/>
                  <a:gd name="T6" fmla="*/ 99 w 99"/>
                  <a:gd name="T7" fmla="*/ 50 h 99"/>
                  <a:gd name="T8" fmla="*/ 49 w 99"/>
                  <a:gd name="T9" fmla="*/ 99 h 99"/>
                  <a:gd name="T10" fmla="*/ 49 w 99"/>
                  <a:gd name="T11" fmla="*/ 8 h 99"/>
                  <a:gd name="T12" fmla="*/ 7 w 99"/>
                  <a:gd name="T13" fmla="*/ 50 h 99"/>
                  <a:gd name="T14" fmla="*/ 49 w 99"/>
                  <a:gd name="T15" fmla="*/ 92 h 99"/>
                  <a:gd name="T16" fmla="*/ 91 w 99"/>
                  <a:gd name="T17" fmla="*/ 50 h 99"/>
                  <a:gd name="T18" fmla="*/ 49 w 99"/>
                  <a:gd name="T1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99"/>
                    </a:moveTo>
                    <a:cubicBezTo>
                      <a:pt x="22" y="99"/>
                      <a:pt x="0" y="77"/>
                      <a:pt x="0" y="50"/>
                    </a:cubicBezTo>
                    <a:cubicBezTo>
                      <a:pt x="0" y="23"/>
                      <a:pt x="22" y="0"/>
                      <a:pt x="49" y="0"/>
                    </a:cubicBezTo>
                    <a:cubicBezTo>
                      <a:pt x="76" y="0"/>
                      <a:pt x="99" y="23"/>
                      <a:pt x="99" y="50"/>
                    </a:cubicBezTo>
                    <a:cubicBezTo>
                      <a:pt x="99" y="77"/>
                      <a:pt x="76" y="99"/>
                      <a:pt x="49" y="99"/>
                    </a:cubicBezTo>
                    <a:close/>
                    <a:moveTo>
                      <a:pt x="49" y="8"/>
                    </a:moveTo>
                    <a:cubicBezTo>
                      <a:pt x="26" y="8"/>
                      <a:pt x="7" y="27"/>
                      <a:pt x="7" y="50"/>
                    </a:cubicBezTo>
                    <a:cubicBezTo>
                      <a:pt x="7" y="73"/>
                      <a:pt x="26" y="92"/>
                      <a:pt x="49" y="92"/>
                    </a:cubicBezTo>
                    <a:cubicBezTo>
                      <a:pt x="72" y="92"/>
                      <a:pt x="91" y="73"/>
                      <a:pt x="91" y="50"/>
                    </a:cubicBezTo>
                    <a:cubicBezTo>
                      <a:pt x="91" y="27"/>
                      <a:pt x="72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9" name="Freeform 11">
                <a:extLst>
                  <a:ext uri="{FF2B5EF4-FFF2-40B4-BE49-F238E27FC236}">
                    <a16:creationId xmlns:a16="http://schemas.microsoft.com/office/drawing/2014/main" id="{A5B86EA0-C9CD-BDD5-2E25-AB44B07614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88363" y="5151438"/>
                <a:ext cx="46038" cy="47625"/>
              </a:xfrm>
              <a:custGeom>
                <a:avLst/>
                <a:gdLst>
                  <a:gd name="T0" fmla="*/ 26 w 53"/>
                  <a:gd name="T1" fmla="*/ 54 h 54"/>
                  <a:gd name="T2" fmla="*/ 0 w 53"/>
                  <a:gd name="T3" fmla="*/ 27 h 54"/>
                  <a:gd name="T4" fmla="*/ 26 w 53"/>
                  <a:gd name="T5" fmla="*/ 0 h 54"/>
                  <a:gd name="T6" fmla="*/ 53 w 53"/>
                  <a:gd name="T7" fmla="*/ 27 h 54"/>
                  <a:gd name="T8" fmla="*/ 26 w 53"/>
                  <a:gd name="T9" fmla="*/ 54 h 54"/>
                  <a:gd name="T10" fmla="*/ 26 w 53"/>
                  <a:gd name="T11" fmla="*/ 8 h 54"/>
                  <a:gd name="T12" fmla="*/ 7 w 53"/>
                  <a:gd name="T13" fmla="*/ 27 h 54"/>
                  <a:gd name="T14" fmla="*/ 26 w 53"/>
                  <a:gd name="T15" fmla="*/ 46 h 54"/>
                  <a:gd name="T16" fmla="*/ 45 w 53"/>
                  <a:gd name="T17" fmla="*/ 27 h 54"/>
                  <a:gd name="T18" fmla="*/ 26 w 53"/>
                  <a:gd name="T1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4">
                    <a:moveTo>
                      <a:pt x="26" y="54"/>
                    </a:moveTo>
                    <a:cubicBezTo>
                      <a:pt x="12" y="54"/>
                      <a:pt x="0" y="42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1" y="0"/>
                      <a:pt x="53" y="12"/>
                      <a:pt x="53" y="27"/>
                    </a:cubicBezTo>
                    <a:cubicBezTo>
                      <a:pt x="53" y="42"/>
                      <a:pt x="41" y="54"/>
                      <a:pt x="26" y="54"/>
                    </a:cubicBezTo>
                    <a:close/>
                    <a:moveTo>
                      <a:pt x="26" y="8"/>
                    </a:moveTo>
                    <a:cubicBezTo>
                      <a:pt x="16" y="8"/>
                      <a:pt x="7" y="16"/>
                      <a:pt x="7" y="27"/>
                    </a:cubicBezTo>
                    <a:cubicBezTo>
                      <a:pt x="7" y="37"/>
                      <a:pt x="16" y="46"/>
                      <a:pt x="26" y="46"/>
                    </a:cubicBezTo>
                    <a:cubicBezTo>
                      <a:pt x="37" y="46"/>
                      <a:pt x="45" y="37"/>
                      <a:pt x="45" y="27"/>
                    </a:cubicBezTo>
                    <a:cubicBezTo>
                      <a:pt x="45" y="16"/>
                      <a:pt x="37" y="8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Group 111">
              <a:extLst>
                <a:ext uri="{FF2B5EF4-FFF2-40B4-BE49-F238E27FC236}">
                  <a16:creationId xmlns:a16="http://schemas.microsoft.com/office/drawing/2014/main" id="{3B5EF20E-D648-EF2D-256E-BD52F49D0955}"/>
                </a:ext>
              </a:extLst>
            </p:cNvPr>
            <p:cNvGrpSpPr/>
            <p:nvPr/>
          </p:nvGrpSpPr>
          <p:grpSpPr>
            <a:xfrm>
              <a:off x="6728386" y="2429428"/>
              <a:ext cx="712224" cy="821176"/>
              <a:chOff x="6940550" y="4567238"/>
              <a:chExt cx="217488" cy="252413"/>
            </a:xfrm>
            <a:solidFill>
              <a:srgbClr val="FFFFFF"/>
            </a:solidFill>
          </p:grpSpPr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50B4856F-34E9-D36F-3F2D-46DA5B0C05D4}"/>
                  </a:ext>
                </a:extLst>
              </p:cNvPr>
              <p:cNvSpPr/>
              <p:nvPr/>
            </p:nvSpPr>
            <p:spPr bwMode="auto">
              <a:xfrm>
                <a:off x="6948488" y="4567238"/>
                <a:ext cx="209550" cy="196850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21">
                <a:extLst>
                  <a:ext uri="{FF2B5EF4-FFF2-40B4-BE49-F238E27FC236}">
                    <a16:creationId xmlns:a16="http://schemas.microsoft.com/office/drawing/2014/main" id="{0E172AAE-32A7-5FE9-CD7B-4474A73DFC7A}"/>
                  </a:ext>
                </a:extLst>
              </p:cNvPr>
              <p:cNvSpPr/>
              <p:nvPr/>
            </p:nvSpPr>
            <p:spPr bwMode="auto">
              <a:xfrm>
                <a:off x="6940550" y="4729163"/>
                <a:ext cx="103188" cy="90488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9C4F916-C889-850D-B0F3-123A17AB2768}"/>
              </a:ext>
            </a:extLst>
          </p:cNvPr>
          <p:cNvGrpSpPr/>
          <p:nvPr/>
        </p:nvGrpSpPr>
        <p:grpSpPr>
          <a:xfrm>
            <a:off x="1164589" y="1088228"/>
            <a:ext cx="3191440" cy="712791"/>
            <a:chOff x="444500" y="1963834"/>
            <a:chExt cx="3191440" cy="7127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53F905-9C98-1074-7A81-0A02010F9851}"/>
                </a:ext>
              </a:extLst>
            </p:cNvPr>
            <p:cNvSpPr txBox="1"/>
            <p:nvPr/>
          </p:nvSpPr>
          <p:spPr>
            <a:xfrm>
              <a:off x="444500" y="2188222"/>
              <a:ext cx="319144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02FD6E9-0F8B-A821-7E7D-89BB6568A4C6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2D71676-EF2A-5587-6867-77C3B1033996}"/>
              </a:ext>
            </a:extLst>
          </p:cNvPr>
          <p:cNvGrpSpPr/>
          <p:nvPr/>
        </p:nvGrpSpPr>
        <p:grpSpPr>
          <a:xfrm>
            <a:off x="4929239" y="1088228"/>
            <a:ext cx="2736304" cy="712791"/>
            <a:chOff x="444500" y="1963834"/>
            <a:chExt cx="2736304" cy="71279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612BA48-E189-E826-4444-419A0301B743}"/>
                </a:ext>
              </a:extLst>
            </p:cNvPr>
            <p:cNvSpPr txBox="1"/>
            <p:nvPr/>
          </p:nvSpPr>
          <p:spPr>
            <a:xfrm>
              <a:off x="444500" y="2188222"/>
              <a:ext cx="27363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75298F7-43A7-A7E9-48EC-62A0A4A6157A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5CEA9D9-7A76-3CBB-858A-75A39E913C19}"/>
              </a:ext>
            </a:extLst>
          </p:cNvPr>
          <p:cNvGrpSpPr/>
          <p:nvPr/>
        </p:nvGrpSpPr>
        <p:grpSpPr>
          <a:xfrm>
            <a:off x="5412702" y="3439909"/>
            <a:ext cx="2737214" cy="712791"/>
            <a:chOff x="444500" y="1963834"/>
            <a:chExt cx="2737214" cy="71279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7BBB99A-B5EE-6B9A-0BAF-E521C018C0F1}"/>
                </a:ext>
              </a:extLst>
            </p:cNvPr>
            <p:cNvSpPr txBox="1"/>
            <p:nvPr/>
          </p:nvSpPr>
          <p:spPr>
            <a:xfrm>
              <a:off x="444500" y="2188222"/>
              <a:ext cx="27363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E4B891F-D307-D644-C048-844053E12E42}"/>
                </a:ext>
              </a:extLst>
            </p:cNvPr>
            <p:cNvSpPr txBox="1"/>
            <p:nvPr/>
          </p:nvSpPr>
          <p:spPr>
            <a:xfrm>
              <a:off x="1162413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91DCDA-E9CF-FAAB-338F-655506F174BC}"/>
              </a:ext>
            </a:extLst>
          </p:cNvPr>
          <p:cNvGrpSpPr/>
          <p:nvPr/>
        </p:nvGrpSpPr>
        <p:grpSpPr>
          <a:xfrm>
            <a:off x="1494324" y="3439909"/>
            <a:ext cx="2737214" cy="712791"/>
            <a:chOff x="444500" y="1963834"/>
            <a:chExt cx="2737214" cy="712791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890FB23-238A-1512-2646-A2644DB030F7}"/>
                </a:ext>
              </a:extLst>
            </p:cNvPr>
            <p:cNvSpPr txBox="1"/>
            <p:nvPr/>
          </p:nvSpPr>
          <p:spPr>
            <a:xfrm>
              <a:off x="444500" y="2188222"/>
              <a:ext cx="273630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EFE9B42-6B98-6EDE-B247-1A9E8B85CCE3}"/>
                </a:ext>
              </a:extLst>
            </p:cNvPr>
            <p:cNvSpPr txBox="1"/>
            <p:nvPr/>
          </p:nvSpPr>
          <p:spPr>
            <a:xfrm>
              <a:off x="1162413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051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F0DABDD-4D68-61D1-F2B9-E14F340B9A77}"/>
              </a:ext>
            </a:extLst>
          </p:cNvPr>
          <p:cNvSpPr/>
          <p:nvPr/>
        </p:nvSpPr>
        <p:spPr>
          <a:xfrm flipH="1">
            <a:off x="4572000" y="1491630"/>
            <a:ext cx="3254538" cy="3041125"/>
          </a:xfrm>
          <a:custGeom>
            <a:avLst/>
            <a:gdLst>
              <a:gd name="connsiteX0" fmla="*/ 296739 w 1739330"/>
              <a:gd name="connsiteY0" fmla="*/ 454 h 3182893"/>
              <a:gd name="connsiteX1" fmla="*/ 1110680 w 1739330"/>
              <a:gd name="connsiteY1" fmla="*/ 52916 h 3182893"/>
              <a:gd name="connsiteX2" fmla="*/ 1739330 w 1739330"/>
              <a:gd name="connsiteY2" fmla="*/ 386291 h 3182893"/>
              <a:gd name="connsiteX3" fmla="*/ 1739330 w 1739330"/>
              <a:gd name="connsiteY3" fmla="*/ 3182893 h 3182893"/>
              <a:gd name="connsiteX4" fmla="*/ 1110680 w 1739330"/>
              <a:gd name="connsiteY4" fmla="*/ 2849518 h 3182893"/>
              <a:gd name="connsiteX5" fmla="*/ 296739 w 1739330"/>
              <a:gd name="connsiteY5" fmla="*/ 2797056 h 3182893"/>
              <a:gd name="connsiteX6" fmla="*/ 0 w 1739330"/>
              <a:gd name="connsiteY6" fmla="*/ 2801686 h 3182893"/>
              <a:gd name="connsiteX7" fmla="*/ 0 w 1739330"/>
              <a:gd name="connsiteY7" fmla="*/ 5084 h 3182893"/>
              <a:gd name="connsiteX8" fmla="*/ 296739 w 1739330"/>
              <a:gd name="connsiteY8" fmla="*/ 454 h 3182893"/>
              <a:gd name="connsiteX0" fmla="*/ 296739 w 1739330"/>
              <a:gd name="connsiteY0" fmla="*/ 454 h 3048214"/>
              <a:gd name="connsiteX1" fmla="*/ 1110680 w 1739330"/>
              <a:gd name="connsiteY1" fmla="*/ 52916 h 3048214"/>
              <a:gd name="connsiteX2" fmla="*/ 1739330 w 1739330"/>
              <a:gd name="connsiteY2" fmla="*/ 386291 h 3048214"/>
              <a:gd name="connsiteX3" fmla="*/ 1735525 w 1739330"/>
              <a:gd name="connsiteY3" fmla="*/ 3048214 h 3048214"/>
              <a:gd name="connsiteX4" fmla="*/ 1110680 w 1739330"/>
              <a:gd name="connsiteY4" fmla="*/ 2849518 h 3048214"/>
              <a:gd name="connsiteX5" fmla="*/ 296739 w 1739330"/>
              <a:gd name="connsiteY5" fmla="*/ 2797056 h 3048214"/>
              <a:gd name="connsiteX6" fmla="*/ 0 w 1739330"/>
              <a:gd name="connsiteY6" fmla="*/ 2801686 h 3048214"/>
              <a:gd name="connsiteX7" fmla="*/ 0 w 1739330"/>
              <a:gd name="connsiteY7" fmla="*/ 5084 h 3048214"/>
              <a:gd name="connsiteX8" fmla="*/ 296739 w 1739330"/>
              <a:gd name="connsiteY8" fmla="*/ 454 h 3048214"/>
              <a:gd name="connsiteX0" fmla="*/ 296739 w 1739330"/>
              <a:gd name="connsiteY0" fmla="*/ 454 h 3104921"/>
              <a:gd name="connsiteX1" fmla="*/ 1110680 w 1739330"/>
              <a:gd name="connsiteY1" fmla="*/ 52916 h 3104921"/>
              <a:gd name="connsiteX2" fmla="*/ 1739330 w 1739330"/>
              <a:gd name="connsiteY2" fmla="*/ 386291 h 3104921"/>
              <a:gd name="connsiteX3" fmla="*/ 1739329 w 1739330"/>
              <a:gd name="connsiteY3" fmla="*/ 3104921 h 3104921"/>
              <a:gd name="connsiteX4" fmla="*/ 1110680 w 1739330"/>
              <a:gd name="connsiteY4" fmla="*/ 2849518 h 3104921"/>
              <a:gd name="connsiteX5" fmla="*/ 296739 w 1739330"/>
              <a:gd name="connsiteY5" fmla="*/ 2797056 h 3104921"/>
              <a:gd name="connsiteX6" fmla="*/ 0 w 1739330"/>
              <a:gd name="connsiteY6" fmla="*/ 2801686 h 3104921"/>
              <a:gd name="connsiteX7" fmla="*/ 0 w 1739330"/>
              <a:gd name="connsiteY7" fmla="*/ 5084 h 3104921"/>
              <a:gd name="connsiteX8" fmla="*/ 296739 w 1739330"/>
              <a:gd name="connsiteY8" fmla="*/ 454 h 3104921"/>
              <a:gd name="connsiteX0" fmla="*/ 296739 w 1739330"/>
              <a:gd name="connsiteY0" fmla="*/ 454 h 3041125"/>
              <a:gd name="connsiteX1" fmla="*/ 1110680 w 1739330"/>
              <a:gd name="connsiteY1" fmla="*/ 52916 h 3041125"/>
              <a:gd name="connsiteX2" fmla="*/ 1739330 w 1739330"/>
              <a:gd name="connsiteY2" fmla="*/ 386291 h 3041125"/>
              <a:gd name="connsiteX3" fmla="*/ 1739329 w 1739330"/>
              <a:gd name="connsiteY3" fmla="*/ 3041125 h 3041125"/>
              <a:gd name="connsiteX4" fmla="*/ 1110680 w 1739330"/>
              <a:gd name="connsiteY4" fmla="*/ 2849518 h 3041125"/>
              <a:gd name="connsiteX5" fmla="*/ 296739 w 1739330"/>
              <a:gd name="connsiteY5" fmla="*/ 2797056 h 3041125"/>
              <a:gd name="connsiteX6" fmla="*/ 0 w 1739330"/>
              <a:gd name="connsiteY6" fmla="*/ 2801686 h 3041125"/>
              <a:gd name="connsiteX7" fmla="*/ 0 w 1739330"/>
              <a:gd name="connsiteY7" fmla="*/ 5084 h 3041125"/>
              <a:gd name="connsiteX8" fmla="*/ 296739 w 1739330"/>
              <a:gd name="connsiteY8" fmla="*/ 454 h 3041125"/>
              <a:gd name="connsiteX0" fmla="*/ 296739 w 1739330"/>
              <a:gd name="connsiteY0" fmla="*/ 454 h 3041125"/>
              <a:gd name="connsiteX1" fmla="*/ 1110680 w 1739330"/>
              <a:gd name="connsiteY1" fmla="*/ 52916 h 3041125"/>
              <a:gd name="connsiteX2" fmla="*/ 1739330 w 1739330"/>
              <a:gd name="connsiteY2" fmla="*/ 386291 h 3041125"/>
              <a:gd name="connsiteX3" fmla="*/ 1739329 w 1739330"/>
              <a:gd name="connsiteY3" fmla="*/ 3041125 h 3041125"/>
              <a:gd name="connsiteX4" fmla="*/ 1068827 w 1739330"/>
              <a:gd name="connsiteY4" fmla="*/ 2799899 h 3041125"/>
              <a:gd name="connsiteX5" fmla="*/ 296739 w 1739330"/>
              <a:gd name="connsiteY5" fmla="*/ 2797056 h 3041125"/>
              <a:gd name="connsiteX6" fmla="*/ 0 w 1739330"/>
              <a:gd name="connsiteY6" fmla="*/ 2801686 h 3041125"/>
              <a:gd name="connsiteX7" fmla="*/ 0 w 1739330"/>
              <a:gd name="connsiteY7" fmla="*/ 5084 h 3041125"/>
              <a:gd name="connsiteX8" fmla="*/ 296739 w 173933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04349 w 1746940"/>
              <a:gd name="connsiteY5" fmla="*/ 2797056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15763 w 1746940"/>
              <a:gd name="connsiteY5" fmla="*/ 2832498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15763 w 1746940"/>
              <a:gd name="connsiteY5" fmla="*/ 2832498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46940" h="3041125">
                <a:moveTo>
                  <a:pt x="304349" y="454"/>
                </a:moveTo>
                <a:cubicBezTo>
                  <a:pt x="610489" y="-2151"/>
                  <a:pt x="899215" y="5291"/>
                  <a:pt x="1118290" y="52916"/>
                </a:cubicBezTo>
                <a:cubicBezTo>
                  <a:pt x="1410390" y="116416"/>
                  <a:pt x="1578665" y="251353"/>
                  <a:pt x="1746940" y="386291"/>
                </a:cubicBezTo>
                <a:cubicBezTo>
                  <a:pt x="1746940" y="1318492"/>
                  <a:pt x="1746939" y="2108924"/>
                  <a:pt x="1746939" y="3041125"/>
                </a:cubicBezTo>
                <a:cubicBezTo>
                  <a:pt x="1578664" y="2906187"/>
                  <a:pt x="1314966" y="2834670"/>
                  <a:pt x="1076437" y="2799899"/>
                </a:cubicBezTo>
                <a:cubicBezTo>
                  <a:pt x="837908" y="2765128"/>
                  <a:pt x="652342" y="2780274"/>
                  <a:pt x="315763" y="2832498"/>
                </a:cubicBezTo>
                <a:lnTo>
                  <a:pt x="0" y="2879658"/>
                </a:lnTo>
                <a:cubicBezTo>
                  <a:pt x="2537" y="1921467"/>
                  <a:pt x="5073" y="963275"/>
                  <a:pt x="7610" y="5084"/>
                </a:cubicBezTo>
                <a:lnTo>
                  <a:pt x="304349" y="454"/>
                </a:lnTo>
                <a:close/>
              </a:path>
            </a:pathLst>
          </a:custGeom>
          <a:solidFill>
            <a:srgbClr val="DCE7DD"/>
          </a:solidFill>
          <a:ln w="1270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54E3522-DE21-1008-9E1F-2D62D8A339EF}"/>
              </a:ext>
            </a:extLst>
          </p:cNvPr>
          <p:cNvSpPr/>
          <p:nvPr/>
        </p:nvSpPr>
        <p:spPr>
          <a:xfrm>
            <a:off x="1317462" y="1491630"/>
            <a:ext cx="3254537" cy="3041125"/>
          </a:xfrm>
          <a:custGeom>
            <a:avLst/>
            <a:gdLst>
              <a:gd name="connsiteX0" fmla="*/ 296739 w 1739330"/>
              <a:gd name="connsiteY0" fmla="*/ 454 h 3182893"/>
              <a:gd name="connsiteX1" fmla="*/ 1110680 w 1739330"/>
              <a:gd name="connsiteY1" fmla="*/ 52916 h 3182893"/>
              <a:gd name="connsiteX2" fmla="*/ 1739330 w 1739330"/>
              <a:gd name="connsiteY2" fmla="*/ 386291 h 3182893"/>
              <a:gd name="connsiteX3" fmla="*/ 1739330 w 1739330"/>
              <a:gd name="connsiteY3" fmla="*/ 3182893 h 3182893"/>
              <a:gd name="connsiteX4" fmla="*/ 1110680 w 1739330"/>
              <a:gd name="connsiteY4" fmla="*/ 2849518 h 3182893"/>
              <a:gd name="connsiteX5" fmla="*/ 296739 w 1739330"/>
              <a:gd name="connsiteY5" fmla="*/ 2797056 h 3182893"/>
              <a:gd name="connsiteX6" fmla="*/ 0 w 1739330"/>
              <a:gd name="connsiteY6" fmla="*/ 2801686 h 3182893"/>
              <a:gd name="connsiteX7" fmla="*/ 0 w 1739330"/>
              <a:gd name="connsiteY7" fmla="*/ 5084 h 3182893"/>
              <a:gd name="connsiteX8" fmla="*/ 296739 w 1739330"/>
              <a:gd name="connsiteY8" fmla="*/ 454 h 3182893"/>
              <a:gd name="connsiteX0" fmla="*/ 296739 w 1739330"/>
              <a:gd name="connsiteY0" fmla="*/ 454 h 3048214"/>
              <a:gd name="connsiteX1" fmla="*/ 1110680 w 1739330"/>
              <a:gd name="connsiteY1" fmla="*/ 52916 h 3048214"/>
              <a:gd name="connsiteX2" fmla="*/ 1739330 w 1739330"/>
              <a:gd name="connsiteY2" fmla="*/ 386291 h 3048214"/>
              <a:gd name="connsiteX3" fmla="*/ 1735525 w 1739330"/>
              <a:gd name="connsiteY3" fmla="*/ 3048214 h 3048214"/>
              <a:gd name="connsiteX4" fmla="*/ 1110680 w 1739330"/>
              <a:gd name="connsiteY4" fmla="*/ 2849518 h 3048214"/>
              <a:gd name="connsiteX5" fmla="*/ 296739 w 1739330"/>
              <a:gd name="connsiteY5" fmla="*/ 2797056 h 3048214"/>
              <a:gd name="connsiteX6" fmla="*/ 0 w 1739330"/>
              <a:gd name="connsiteY6" fmla="*/ 2801686 h 3048214"/>
              <a:gd name="connsiteX7" fmla="*/ 0 w 1739330"/>
              <a:gd name="connsiteY7" fmla="*/ 5084 h 3048214"/>
              <a:gd name="connsiteX8" fmla="*/ 296739 w 1739330"/>
              <a:gd name="connsiteY8" fmla="*/ 454 h 3048214"/>
              <a:gd name="connsiteX0" fmla="*/ 296739 w 1739330"/>
              <a:gd name="connsiteY0" fmla="*/ 454 h 3104921"/>
              <a:gd name="connsiteX1" fmla="*/ 1110680 w 1739330"/>
              <a:gd name="connsiteY1" fmla="*/ 52916 h 3104921"/>
              <a:gd name="connsiteX2" fmla="*/ 1739330 w 1739330"/>
              <a:gd name="connsiteY2" fmla="*/ 386291 h 3104921"/>
              <a:gd name="connsiteX3" fmla="*/ 1739329 w 1739330"/>
              <a:gd name="connsiteY3" fmla="*/ 3104921 h 3104921"/>
              <a:gd name="connsiteX4" fmla="*/ 1110680 w 1739330"/>
              <a:gd name="connsiteY4" fmla="*/ 2849518 h 3104921"/>
              <a:gd name="connsiteX5" fmla="*/ 296739 w 1739330"/>
              <a:gd name="connsiteY5" fmla="*/ 2797056 h 3104921"/>
              <a:gd name="connsiteX6" fmla="*/ 0 w 1739330"/>
              <a:gd name="connsiteY6" fmla="*/ 2801686 h 3104921"/>
              <a:gd name="connsiteX7" fmla="*/ 0 w 1739330"/>
              <a:gd name="connsiteY7" fmla="*/ 5084 h 3104921"/>
              <a:gd name="connsiteX8" fmla="*/ 296739 w 1739330"/>
              <a:gd name="connsiteY8" fmla="*/ 454 h 3104921"/>
              <a:gd name="connsiteX0" fmla="*/ 296739 w 1739330"/>
              <a:gd name="connsiteY0" fmla="*/ 454 h 3041125"/>
              <a:gd name="connsiteX1" fmla="*/ 1110680 w 1739330"/>
              <a:gd name="connsiteY1" fmla="*/ 52916 h 3041125"/>
              <a:gd name="connsiteX2" fmla="*/ 1739330 w 1739330"/>
              <a:gd name="connsiteY2" fmla="*/ 386291 h 3041125"/>
              <a:gd name="connsiteX3" fmla="*/ 1739329 w 1739330"/>
              <a:gd name="connsiteY3" fmla="*/ 3041125 h 3041125"/>
              <a:gd name="connsiteX4" fmla="*/ 1110680 w 1739330"/>
              <a:gd name="connsiteY4" fmla="*/ 2849518 h 3041125"/>
              <a:gd name="connsiteX5" fmla="*/ 296739 w 1739330"/>
              <a:gd name="connsiteY5" fmla="*/ 2797056 h 3041125"/>
              <a:gd name="connsiteX6" fmla="*/ 0 w 1739330"/>
              <a:gd name="connsiteY6" fmla="*/ 2801686 h 3041125"/>
              <a:gd name="connsiteX7" fmla="*/ 0 w 1739330"/>
              <a:gd name="connsiteY7" fmla="*/ 5084 h 3041125"/>
              <a:gd name="connsiteX8" fmla="*/ 296739 w 1739330"/>
              <a:gd name="connsiteY8" fmla="*/ 454 h 3041125"/>
              <a:gd name="connsiteX0" fmla="*/ 296739 w 1739330"/>
              <a:gd name="connsiteY0" fmla="*/ 454 h 3041125"/>
              <a:gd name="connsiteX1" fmla="*/ 1110680 w 1739330"/>
              <a:gd name="connsiteY1" fmla="*/ 52916 h 3041125"/>
              <a:gd name="connsiteX2" fmla="*/ 1739330 w 1739330"/>
              <a:gd name="connsiteY2" fmla="*/ 386291 h 3041125"/>
              <a:gd name="connsiteX3" fmla="*/ 1739329 w 1739330"/>
              <a:gd name="connsiteY3" fmla="*/ 3041125 h 3041125"/>
              <a:gd name="connsiteX4" fmla="*/ 1068827 w 1739330"/>
              <a:gd name="connsiteY4" fmla="*/ 2799899 h 3041125"/>
              <a:gd name="connsiteX5" fmla="*/ 296739 w 1739330"/>
              <a:gd name="connsiteY5" fmla="*/ 2797056 h 3041125"/>
              <a:gd name="connsiteX6" fmla="*/ 0 w 1739330"/>
              <a:gd name="connsiteY6" fmla="*/ 2801686 h 3041125"/>
              <a:gd name="connsiteX7" fmla="*/ 0 w 1739330"/>
              <a:gd name="connsiteY7" fmla="*/ 5084 h 3041125"/>
              <a:gd name="connsiteX8" fmla="*/ 296739 w 173933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04349 w 1746940"/>
              <a:gd name="connsiteY5" fmla="*/ 2797056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15763 w 1746940"/>
              <a:gd name="connsiteY5" fmla="*/ 2832498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  <a:gd name="connsiteX0" fmla="*/ 304349 w 1746940"/>
              <a:gd name="connsiteY0" fmla="*/ 454 h 3041125"/>
              <a:gd name="connsiteX1" fmla="*/ 1118290 w 1746940"/>
              <a:gd name="connsiteY1" fmla="*/ 52916 h 3041125"/>
              <a:gd name="connsiteX2" fmla="*/ 1746940 w 1746940"/>
              <a:gd name="connsiteY2" fmla="*/ 386291 h 3041125"/>
              <a:gd name="connsiteX3" fmla="*/ 1746939 w 1746940"/>
              <a:gd name="connsiteY3" fmla="*/ 3041125 h 3041125"/>
              <a:gd name="connsiteX4" fmla="*/ 1076437 w 1746940"/>
              <a:gd name="connsiteY4" fmla="*/ 2799899 h 3041125"/>
              <a:gd name="connsiteX5" fmla="*/ 315763 w 1746940"/>
              <a:gd name="connsiteY5" fmla="*/ 2832498 h 3041125"/>
              <a:gd name="connsiteX6" fmla="*/ 0 w 1746940"/>
              <a:gd name="connsiteY6" fmla="*/ 2879658 h 3041125"/>
              <a:gd name="connsiteX7" fmla="*/ 7610 w 1746940"/>
              <a:gd name="connsiteY7" fmla="*/ 5084 h 3041125"/>
              <a:gd name="connsiteX8" fmla="*/ 304349 w 1746940"/>
              <a:gd name="connsiteY8" fmla="*/ 454 h 304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46940" h="3041125">
                <a:moveTo>
                  <a:pt x="304349" y="454"/>
                </a:moveTo>
                <a:cubicBezTo>
                  <a:pt x="610489" y="-2151"/>
                  <a:pt x="899215" y="5291"/>
                  <a:pt x="1118290" y="52916"/>
                </a:cubicBezTo>
                <a:cubicBezTo>
                  <a:pt x="1410390" y="116416"/>
                  <a:pt x="1578665" y="251353"/>
                  <a:pt x="1746940" y="386291"/>
                </a:cubicBezTo>
                <a:cubicBezTo>
                  <a:pt x="1746940" y="1318492"/>
                  <a:pt x="1746939" y="2108924"/>
                  <a:pt x="1746939" y="3041125"/>
                </a:cubicBezTo>
                <a:cubicBezTo>
                  <a:pt x="1578664" y="2906187"/>
                  <a:pt x="1314966" y="2834670"/>
                  <a:pt x="1076437" y="2799899"/>
                </a:cubicBezTo>
                <a:cubicBezTo>
                  <a:pt x="837908" y="2765128"/>
                  <a:pt x="652342" y="2780274"/>
                  <a:pt x="315763" y="2832498"/>
                </a:cubicBezTo>
                <a:lnTo>
                  <a:pt x="0" y="2879658"/>
                </a:lnTo>
                <a:cubicBezTo>
                  <a:pt x="2537" y="1921467"/>
                  <a:pt x="5073" y="963275"/>
                  <a:pt x="7610" y="5084"/>
                </a:cubicBezTo>
                <a:lnTo>
                  <a:pt x="304349" y="454"/>
                </a:lnTo>
                <a:close/>
              </a:path>
            </a:pathLst>
          </a:custGeom>
          <a:solidFill>
            <a:srgbClr val="DCE7DD"/>
          </a:solidFill>
          <a:ln w="1270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相关建议</a:t>
            </a:r>
            <a:endParaRPr lang="ko-KR" altLang="en-US" dirty="0"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AB34C12-0E87-9276-4867-0FF60FC2FEC7}"/>
              </a:ext>
            </a:extLst>
          </p:cNvPr>
          <p:cNvSpPr/>
          <p:nvPr/>
        </p:nvSpPr>
        <p:spPr>
          <a:xfrm>
            <a:off x="899592" y="1347614"/>
            <a:ext cx="3672408" cy="3182893"/>
          </a:xfrm>
          <a:custGeom>
            <a:avLst/>
            <a:gdLst>
              <a:gd name="connsiteX0" fmla="*/ 296739 w 1739330"/>
              <a:gd name="connsiteY0" fmla="*/ 454 h 3182893"/>
              <a:gd name="connsiteX1" fmla="*/ 1110680 w 1739330"/>
              <a:gd name="connsiteY1" fmla="*/ 52916 h 3182893"/>
              <a:gd name="connsiteX2" fmla="*/ 1739330 w 1739330"/>
              <a:gd name="connsiteY2" fmla="*/ 386291 h 3182893"/>
              <a:gd name="connsiteX3" fmla="*/ 1739330 w 1739330"/>
              <a:gd name="connsiteY3" fmla="*/ 3182893 h 3182893"/>
              <a:gd name="connsiteX4" fmla="*/ 1110680 w 1739330"/>
              <a:gd name="connsiteY4" fmla="*/ 2849518 h 3182893"/>
              <a:gd name="connsiteX5" fmla="*/ 296739 w 1739330"/>
              <a:gd name="connsiteY5" fmla="*/ 2797056 h 3182893"/>
              <a:gd name="connsiteX6" fmla="*/ 0 w 1739330"/>
              <a:gd name="connsiteY6" fmla="*/ 2801686 h 3182893"/>
              <a:gd name="connsiteX7" fmla="*/ 0 w 1739330"/>
              <a:gd name="connsiteY7" fmla="*/ 5084 h 3182893"/>
              <a:gd name="connsiteX8" fmla="*/ 296739 w 1739330"/>
              <a:gd name="connsiteY8" fmla="*/ 454 h 318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9330" h="3182893">
                <a:moveTo>
                  <a:pt x="296739" y="454"/>
                </a:moveTo>
                <a:cubicBezTo>
                  <a:pt x="602879" y="-2151"/>
                  <a:pt x="891605" y="5291"/>
                  <a:pt x="1110680" y="52916"/>
                </a:cubicBezTo>
                <a:cubicBezTo>
                  <a:pt x="1402780" y="116416"/>
                  <a:pt x="1571055" y="251353"/>
                  <a:pt x="1739330" y="386291"/>
                </a:cubicBezTo>
                <a:lnTo>
                  <a:pt x="1739330" y="3182893"/>
                </a:lnTo>
                <a:cubicBezTo>
                  <a:pt x="1571055" y="3047955"/>
                  <a:pt x="1402780" y="2913018"/>
                  <a:pt x="1110680" y="2849518"/>
                </a:cubicBezTo>
                <a:cubicBezTo>
                  <a:pt x="891605" y="2801893"/>
                  <a:pt x="602879" y="2794451"/>
                  <a:pt x="296739" y="2797056"/>
                </a:cubicBezTo>
                <a:lnTo>
                  <a:pt x="0" y="2801686"/>
                </a:lnTo>
                <a:lnTo>
                  <a:pt x="0" y="5084"/>
                </a:lnTo>
                <a:lnTo>
                  <a:pt x="296739" y="454"/>
                </a:lnTo>
                <a:close/>
              </a:path>
            </a:pathLst>
          </a:custGeom>
          <a:solidFill>
            <a:srgbClr val="DCE7DD"/>
          </a:solidFill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CB15A93-99F7-BE64-C17F-8F5EF30CEC1A}"/>
              </a:ext>
            </a:extLst>
          </p:cNvPr>
          <p:cNvSpPr/>
          <p:nvPr/>
        </p:nvSpPr>
        <p:spPr>
          <a:xfrm flipH="1">
            <a:off x="4566692" y="1347614"/>
            <a:ext cx="3672408" cy="3182893"/>
          </a:xfrm>
          <a:custGeom>
            <a:avLst/>
            <a:gdLst>
              <a:gd name="connsiteX0" fmla="*/ 296739 w 1739330"/>
              <a:gd name="connsiteY0" fmla="*/ 454 h 3182893"/>
              <a:gd name="connsiteX1" fmla="*/ 1110680 w 1739330"/>
              <a:gd name="connsiteY1" fmla="*/ 52916 h 3182893"/>
              <a:gd name="connsiteX2" fmla="*/ 1739330 w 1739330"/>
              <a:gd name="connsiteY2" fmla="*/ 386291 h 3182893"/>
              <a:gd name="connsiteX3" fmla="*/ 1739330 w 1739330"/>
              <a:gd name="connsiteY3" fmla="*/ 3182893 h 3182893"/>
              <a:gd name="connsiteX4" fmla="*/ 1110680 w 1739330"/>
              <a:gd name="connsiteY4" fmla="*/ 2849518 h 3182893"/>
              <a:gd name="connsiteX5" fmla="*/ 296739 w 1739330"/>
              <a:gd name="connsiteY5" fmla="*/ 2797056 h 3182893"/>
              <a:gd name="connsiteX6" fmla="*/ 0 w 1739330"/>
              <a:gd name="connsiteY6" fmla="*/ 2801686 h 3182893"/>
              <a:gd name="connsiteX7" fmla="*/ 0 w 1739330"/>
              <a:gd name="connsiteY7" fmla="*/ 5084 h 3182893"/>
              <a:gd name="connsiteX8" fmla="*/ 296739 w 1739330"/>
              <a:gd name="connsiteY8" fmla="*/ 454 h 3182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9330" h="3182893">
                <a:moveTo>
                  <a:pt x="296739" y="454"/>
                </a:moveTo>
                <a:cubicBezTo>
                  <a:pt x="602879" y="-2151"/>
                  <a:pt x="891605" y="5291"/>
                  <a:pt x="1110680" y="52916"/>
                </a:cubicBezTo>
                <a:cubicBezTo>
                  <a:pt x="1402780" y="116416"/>
                  <a:pt x="1571055" y="251353"/>
                  <a:pt x="1739330" y="386291"/>
                </a:cubicBezTo>
                <a:lnTo>
                  <a:pt x="1739330" y="3182893"/>
                </a:lnTo>
                <a:cubicBezTo>
                  <a:pt x="1571055" y="3047955"/>
                  <a:pt x="1402780" y="2913018"/>
                  <a:pt x="1110680" y="2849518"/>
                </a:cubicBezTo>
                <a:cubicBezTo>
                  <a:pt x="891605" y="2801893"/>
                  <a:pt x="602879" y="2794451"/>
                  <a:pt x="296739" y="2797056"/>
                </a:cubicBezTo>
                <a:lnTo>
                  <a:pt x="0" y="2801686"/>
                </a:lnTo>
                <a:lnTo>
                  <a:pt x="0" y="5084"/>
                </a:lnTo>
                <a:lnTo>
                  <a:pt x="296739" y="454"/>
                </a:lnTo>
                <a:close/>
              </a:path>
            </a:pathLst>
          </a:custGeom>
          <a:solidFill>
            <a:srgbClr val="DCE7DD"/>
          </a:solidFill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3A4613B-4AFC-068C-DB71-FF39B945AF9A}"/>
              </a:ext>
            </a:extLst>
          </p:cNvPr>
          <p:cNvSpPr txBox="1"/>
          <p:nvPr/>
        </p:nvSpPr>
        <p:spPr>
          <a:xfrm>
            <a:off x="3562349" y="1093062"/>
            <a:ext cx="201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6FB22FF-A53B-5E2A-AFEB-BB7BF2664840}"/>
              </a:ext>
            </a:extLst>
          </p:cNvPr>
          <p:cNvGrpSpPr/>
          <p:nvPr/>
        </p:nvGrpSpPr>
        <p:grpSpPr>
          <a:xfrm>
            <a:off x="1306948" y="2214412"/>
            <a:ext cx="2977020" cy="1336039"/>
            <a:chOff x="444500" y="1963834"/>
            <a:chExt cx="2977020" cy="133603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4B5962A-0E16-2BDC-548D-78EC91DA63A3}"/>
                </a:ext>
              </a:extLst>
            </p:cNvPr>
            <p:cNvSpPr txBox="1"/>
            <p:nvPr/>
          </p:nvSpPr>
          <p:spPr>
            <a:xfrm>
              <a:off x="444500" y="2188222"/>
              <a:ext cx="2977020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AE87810-BCD1-F1AD-52C8-CBCEB4953804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6DA7839-45D0-3566-ECFA-E8AF483A37D7}"/>
              </a:ext>
            </a:extLst>
          </p:cNvPr>
          <p:cNvGrpSpPr/>
          <p:nvPr/>
        </p:nvGrpSpPr>
        <p:grpSpPr>
          <a:xfrm>
            <a:off x="4917040" y="2214412"/>
            <a:ext cx="2977020" cy="1336039"/>
            <a:chOff x="444500" y="1963834"/>
            <a:chExt cx="2977020" cy="133603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EC50E81-558B-7FF6-3F1F-8E362A5FF7B9}"/>
                </a:ext>
              </a:extLst>
            </p:cNvPr>
            <p:cNvSpPr txBox="1"/>
            <p:nvPr/>
          </p:nvSpPr>
          <p:spPr>
            <a:xfrm>
              <a:off x="444500" y="2188222"/>
              <a:ext cx="2977020" cy="11116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4876547-16DF-EBB1-2F25-BAC21B05CE0D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796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8328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06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2844754" y="2297940"/>
              <a:ext cx="3358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论文总结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7694A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7694A"/>
                </a:solidFill>
              </a:rPr>
              <a:t>... ...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3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论文总结</a:t>
            </a:r>
            <a:endParaRPr lang="ko-KR" altLang="en-US" dirty="0">
              <a:sym typeface="+mn-lt"/>
            </a:endParaRPr>
          </a:p>
        </p:txBody>
      </p:sp>
      <p:cxnSp>
        <p:nvCxnSpPr>
          <p:cNvPr id="3" name="Straight Connector 3">
            <a:extLst>
              <a:ext uri="{FF2B5EF4-FFF2-40B4-BE49-F238E27FC236}">
                <a16:creationId xmlns:a16="http://schemas.microsoft.com/office/drawing/2014/main" id="{23C4467F-940A-FD0A-59A1-79DDB583B22E}"/>
              </a:ext>
            </a:extLst>
          </p:cNvPr>
          <p:cNvCxnSpPr/>
          <p:nvPr/>
        </p:nvCxnSpPr>
        <p:spPr>
          <a:xfrm>
            <a:off x="-9525" y="2750096"/>
            <a:ext cx="9153525" cy="0"/>
          </a:xfrm>
          <a:prstGeom prst="line">
            <a:avLst/>
          </a:prstGeom>
          <a:ln w="19050">
            <a:solidFill>
              <a:srgbClr val="2F45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4">
            <a:extLst>
              <a:ext uri="{FF2B5EF4-FFF2-40B4-BE49-F238E27FC236}">
                <a16:creationId xmlns:a16="http://schemas.microsoft.com/office/drawing/2014/main" id="{7A6E9BD2-FD63-B052-2ADB-C50355C30F0D}"/>
              </a:ext>
            </a:extLst>
          </p:cNvPr>
          <p:cNvSpPr/>
          <p:nvPr/>
        </p:nvSpPr>
        <p:spPr>
          <a:xfrm>
            <a:off x="741363" y="2526258"/>
            <a:ext cx="455612" cy="457200"/>
          </a:xfrm>
          <a:prstGeom prst="ellipse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5" name="Oval 5">
            <a:extLst>
              <a:ext uri="{FF2B5EF4-FFF2-40B4-BE49-F238E27FC236}">
                <a16:creationId xmlns:a16="http://schemas.microsoft.com/office/drawing/2014/main" id="{247C0FA2-F831-D867-C57D-8E5893907B46}"/>
              </a:ext>
            </a:extLst>
          </p:cNvPr>
          <p:cNvSpPr/>
          <p:nvPr/>
        </p:nvSpPr>
        <p:spPr>
          <a:xfrm>
            <a:off x="2189163" y="2526258"/>
            <a:ext cx="455612" cy="457200"/>
          </a:xfrm>
          <a:prstGeom prst="ellipse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6" name="Oval 6">
            <a:extLst>
              <a:ext uri="{FF2B5EF4-FFF2-40B4-BE49-F238E27FC236}">
                <a16:creationId xmlns:a16="http://schemas.microsoft.com/office/drawing/2014/main" id="{69B0713F-AAD3-BE39-A837-29EBD52E4D46}"/>
              </a:ext>
            </a:extLst>
          </p:cNvPr>
          <p:cNvSpPr/>
          <p:nvPr/>
        </p:nvSpPr>
        <p:spPr>
          <a:xfrm>
            <a:off x="3719513" y="2526258"/>
            <a:ext cx="454025" cy="457200"/>
          </a:xfrm>
          <a:prstGeom prst="ellipse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" name="Oval 7">
            <a:extLst>
              <a:ext uri="{FF2B5EF4-FFF2-40B4-BE49-F238E27FC236}">
                <a16:creationId xmlns:a16="http://schemas.microsoft.com/office/drawing/2014/main" id="{300F6F55-64C2-FA80-5E83-B02D4C36ADBD}"/>
              </a:ext>
            </a:extLst>
          </p:cNvPr>
          <p:cNvSpPr/>
          <p:nvPr/>
        </p:nvSpPr>
        <p:spPr>
          <a:xfrm>
            <a:off x="5240338" y="2526258"/>
            <a:ext cx="454025" cy="457200"/>
          </a:xfrm>
          <a:prstGeom prst="ellipse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" name="Oval 8">
            <a:extLst>
              <a:ext uri="{FF2B5EF4-FFF2-40B4-BE49-F238E27FC236}">
                <a16:creationId xmlns:a16="http://schemas.microsoft.com/office/drawing/2014/main" id="{E69A5603-A43D-AEFC-FA97-776322C99ACF}"/>
              </a:ext>
            </a:extLst>
          </p:cNvPr>
          <p:cNvSpPr/>
          <p:nvPr/>
        </p:nvSpPr>
        <p:spPr>
          <a:xfrm>
            <a:off x="6688138" y="2526258"/>
            <a:ext cx="454025" cy="457200"/>
          </a:xfrm>
          <a:prstGeom prst="ellipse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algn="ctr"/>
            <a:endParaRPr lang="zh-CN" altLang="zh-CN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C8B31C22-3B32-E69F-1F3A-E5FC9517A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021558"/>
            <a:ext cx="117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关键词</a:t>
            </a:r>
            <a:r>
              <a:rPr lang="en-US" altLang="zh-CN" sz="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ea"/>
                <a:sym typeface="+mn-lt"/>
              </a:rPr>
              <a:t>1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DFB7D90-CFF0-E24C-6E83-883639B5109A}"/>
              </a:ext>
            </a:extLst>
          </p:cNvPr>
          <p:cNvSpPr/>
          <p:nvPr/>
        </p:nvSpPr>
        <p:spPr bwMode="auto">
          <a:xfrm>
            <a:off x="2341563" y="3262858"/>
            <a:ext cx="1524000" cy="1181100"/>
          </a:xfrm>
          <a:custGeom>
            <a:avLst/>
            <a:gdLst>
              <a:gd name="connsiteX0" fmla="*/ 0 w 1524000"/>
              <a:gd name="connsiteY0" fmla="*/ 0 h 1181100"/>
              <a:gd name="connsiteX1" fmla="*/ 187037 w 1524000"/>
              <a:gd name="connsiteY1" fmla="*/ 342900 h 1181100"/>
              <a:gd name="connsiteX2" fmla="*/ 1431924 w 1524000"/>
              <a:gd name="connsiteY2" fmla="*/ 342900 h 1181100"/>
              <a:gd name="connsiteX3" fmla="*/ 1524000 w 1524000"/>
              <a:gd name="connsiteY3" fmla="*/ 434976 h 1181100"/>
              <a:gd name="connsiteX4" fmla="*/ 1524000 w 1524000"/>
              <a:gd name="connsiteY4" fmla="*/ 1089024 h 1181100"/>
              <a:gd name="connsiteX5" fmla="*/ 1431924 w 1524000"/>
              <a:gd name="connsiteY5" fmla="*/ 1181100 h 1181100"/>
              <a:gd name="connsiteX6" fmla="*/ 92076 w 1524000"/>
              <a:gd name="connsiteY6" fmla="*/ 1181100 h 1181100"/>
              <a:gd name="connsiteX7" fmla="*/ 0 w 1524000"/>
              <a:gd name="connsiteY7" fmla="*/ 1089024 h 1181100"/>
              <a:gd name="connsiteX8" fmla="*/ 0 w 1524000"/>
              <a:gd name="connsiteY8" fmla="*/ 434976 h 1181100"/>
              <a:gd name="connsiteX9" fmla="*/ 3205 w 1524000"/>
              <a:gd name="connsiteY9" fmla="*/ 419100 h 1181100"/>
              <a:gd name="connsiteX10" fmla="*/ 0 w 1524000"/>
              <a:gd name="connsiteY10" fmla="*/ 419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4000" h="1181100">
                <a:moveTo>
                  <a:pt x="0" y="0"/>
                </a:moveTo>
                <a:lnTo>
                  <a:pt x="187037" y="342900"/>
                </a:lnTo>
                <a:lnTo>
                  <a:pt x="1431924" y="342900"/>
                </a:lnTo>
                <a:cubicBezTo>
                  <a:pt x="1482776" y="342900"/>
                  <a:pt x="1524000" y="384124"/>
                  <a:pt x="1524000" y="434976"/>
                </a:cubicBezTo>
                <a:lnTo>
                  <a:pt x="1524000" y="1089024"/>
                </a:lnTo>
                <a:cubicBezTo>
                  <a:pt x="1524000" y="1139876"/>
                  <a:pt x="1482776" y="1181100"/>
                  <a:pt x="1431924" y="1181100"/>
                </a:cubicBezTo>
                <a:lnTo>
                  <a:pt x="92076" y="1181100"/>
                </a:lnTo>
                <a:cubicBezTo>
                  <a:pt x="41224" y="1181100"/>
                  <a:pt x="0" y="1139876"/>
                  <a:pt x="0" y="1089024"/>
                </a:cubicBezTo>
                <a:lnTo>
                  <a:pt x="0" y="434976"/>
                </a:lnTo>
                <a:lnTo>
                  <a:pt x="3205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0" name="Text Box 10">
            <a:extLst>
              <a:ext uri="{FF2B5EF4-FFF2-40B4-BE49-F238E27FC236}">
                <a16:creationId xmlns:a16="http://schemas.microsoft.com/office/drawing/2014/main" id="{A18484AB-87C6-93B5-9A74-AA103B1681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defPPr>
              <a:defRPr lang="zh-CN"/>
            </a:defPPr>
            <a:lvl1pPr algn="ctr" defTabSz="1087438"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 defTabSz="1087438">
              <a:defRPr>
                <a:latin typeface="Calibri" pitchFamily="34" charset="0"/>
              </a:defRPr>
            </a:lvl2pPr>
            <a:lvl3pPr marL="1143000" indent="-228600" defTabSz="1087438">
              <a:defRPr>
                <a:latin typeface="Calibri" pitchFamily="34" charset="0"/>
              </a:defRPr>
            </a:lvl3pPr>
            <a:lvl4pPr marL="1600200" indent="-228600" defTabSz="1087438">
              <a:defRPr>
                <a:latin typeface="Calibri" pitchFamily="34" charset="0"/>
              </a:defRPr>
            </a:lvl4pPr>
            <a:lvl5pPr marL="2057400" indent="-228600" defTabSz="1087438">
              <a:defRPr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zh-CN" altLang="en-US">
                <a:sym typeface="+mn-lt"/>
              </a:rPr>
              <a:t>关键词</a:t>
            </a:r>
            <a:r>
              <a:rPr lang="en-US" altLang="zh-CN">
                <a:sym typeface="+mn-lt"/>
              </a:rPr>
              <a:t>2</a:t>
            </a:r>
            <a:endParaRPr lang="en-US" altLang="zh-CN" dirty="0">
              <a:sym typeface="+mn-lt"/>
            </a:endParaRPr>
          </a:p>
        </p:txBody>
      </p:sp>
      <p:sp>
        <p:nvSpPr>
          <p:cNvPr id="31" name="Text Box 10">
            <a:extLst>
              <a:ext uri="{FF2B5EF4-FFF2-40B4-BE49-F238E27FC236}">
                <a16:creationId xmlns:a16="http://schemas.microsoft.com/office/drawing/2014/main" id="{27B99362-7ADE-FAE7-A288-421D16CC3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5975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defPPr>
              <a:defRPr lang="zh-CN"/>
            </a:defPPr>
            <a:lvl1pPr algn="ctr" defTabSz="1087438"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 defTabSz="1087438">
              <a:defRPr>
                <a:latin typeface="Calibri" pitchFamily="34" charset="0"/>
              </a:defRPr>
            </a:lvl2pPr>
            <a:lvl3pPr marL="1143000" indent="-228600" defTabSz="1087438">
              <a:defRPr>
                <a:latin typeface="Calibri" pitchFamily="34" charset="0"/>
              </a:defRPr>
            </a:lvl3pPr>
            <a:lvl4pPr marL="1600200" indent="-228600" defTabSz="1087438">
              <a:defRPr>
                <a:latin typeface="Calibri" pitchFamily="34" charset="0"/>
              </a:defRPr>
            </a:lvl4pPr>
            <a:lvl5pPr marL="2057400" indent="-228600" defTabSz="1087438">
              <a:defRPr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zh-CN" altLang="en-US">
                <a:sym typeface="+mn-lt"/>
              </a:rPr>
              <a:t>关键词</a:t>
            </a:r>
            <a:r>
              <a:rPr lang="en-US" altLang="zh-CN">
                <a:sym typeface="+mn-lt"/>
              </a:rPr>
              <a:t>3</a:t>
            </a:r>
            <a:endParaRPr lang="en-US" altLang="zh-CN" dirty="0">
              <a:sym typeface="+mn-lt"/>
            </a:endParaRPr>
          </a:p>
        </p:txBody>
      </p:sp>
      <p:sp>
        <p:nvSpPr>
          <p:cNvPr id="32" name="Text Box 10">
            <a:extLst>
              <a:ext uri="{FF2B5EF4-FFF2-40B4-BE49-F238E27FC236}">
                <a16:creationId xmlns:a16="http://schemas.microsoft.com/office/drawing/2014/main" id="{B9C45909-BA9E-E6A2-5F9E-5155B5B14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defPPr>
              <a:defRPr lang="zh-CN"/>
            </a:defPPr>
            <a:lvl1pPr algn="ctr" defTabSz="1087438"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 defTabSz="1087438">
              <a:defRPr>
                <a:latin typeface="Calibri" pitchFamily="34" charset="0"/>
              </a:defRPr>
            </a:lvl2pPr>
            <a:lvl3pPr marL="1143000" indent="-228600" defTabSz="1087438">
              <a:defRPr>
                <a:latin typeface="Calibri" pitchFamily="34" charset="0"/>
              </a:defRPr>
            </a:lvl3pPr>
            <a:lvl4pPr marL="1600200" indent="-228600" defTabSz="1087438">
              <a:defRPr>
                <a:latin typeface="Calibri" pitchFamily="34" charset="0"/>
              </a:defRPr>
            </a:lvl4pPr>
            <a:lvl5pPr marL="2057400" indent="-228600" defTabSz="1087438">
              <a:defRPr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zh-CN" altLang="en-US">
                <a:sym typeface="+mn-lt"/>
              </a:rPr>
              <a:t>关键词</a:t>
            </a:r>
            <a:r>
              <a:rPr lang="en-US" altLang="zh-CN">
                <a:sym typeface="+mn-lt"/>
              </a:rPr>
              <a:t>4</a:t>
            </a:r>
            <a:endParaRPr lang="en-US" altLang="zh-CN" dirty="0">
              <a:sym typeface="+mn-lt"/>
            </a:endParaRPr>
          </a:p>
        </p:txBody>
      </p:sp>
      <p:sp>
        <p:nvSpPr>
          <p:cNvPr id="33" name="Text Box 10">
            <a:extLst>
              <a:ext uri="{FF2B5EF4-FFF2-40B4-BE49-F238E27FC236}">
                <a16:creationId xmlns:a16="http://schemas.microsoft.com/office/drawing/2014/main" id="{CC19C3BB-D356-9EAC-1D34-83E8E6014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7775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defPPr>
              <a:defRPr lang="zh-CN"/>
            </a:defPPr>
            <a:lvl1pPr algn="ctr" defTabSz="1087438">
              <a:defRPr sz="8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  <a:lvl2pPr marL="742950" indent="-285750" defTabSz="1087438">
              <a:defRPr>
                <a:latin typeface="Calibri" pitchFamily="34" charset="0"/>
              </a:defRPr>
            </a:lvl2pPr>
            <a:lvl3pPr marL="1143000" indent="-228600" defTabSz="1087438">
              <a:defRPr>
                <a:latin typeface="Calibri" pitchFamily="34" charset="0"/>
              </a:defRPr>
            </a:lvl3pPr>
            <a:lvl4pPr marL="1600200" indent="-228600" defTabSz="1087438">
              <a:defRPr>
                <a:latin typeface="Calibri" pitchFamily="34" charset="0"/>
              </a:defRPr>
            </a:lvl4pPr>
            <a:lvl5pPr marL="2057400" indent="-228600" defTabSz="1087438">
              <a:defRPr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</a:defRPr>
            </a:lvl9pPr>
          </a:lstStyle>
          <a:p>
            <a:r>
              <a:rPr lang="zh-CN" altLang="en-US">
                <a:sym typeface="+mn-lt"/>
              </a:rPr>
              <a:t>关键词</a:t>
            </a:r>
            <a:r>
              <a:rPr lang="en-US" altLang="zh-CN">
                <a:sym typeface="+mn-lt"/>
              </a:rPr>
              <a:t>5</a:t>
            </a:r>
            <a:endParaRPr lang="en-US" altLang="zh-CN" dirty="0">
              <a:sym typeface="+mn-lt"/>
            </a:endParaRPr>
          </a:p>
        </p:txBody>
      </p:sp>
      <p:grpSp>
        <p:nvGrpSpPr>
          <p:cNvPr id="34" name="Group 37">
            <a:extLst>
              <a:ext uri="{FF2B5EF4-FFF2-40B4-BE49-F238E27FC236}">
                <a16:creationId xmlns:a16="http://schemas.microsoft.com/office/drawing/2014/main" id="{B5855F6D-1485-5D33-5310-53EA398B5EE8}"/>
              </a:ext>
            </a:extLst>
          </p:cNvPr>
          <p:cNvGrpSpPr/>
          <p:nvPr/>
        </p:nvGrpSpPr>
        <p:grpSpPr>
          <a:xfrm>
            <a:off x="835688" y="2646504"/>
            <a:ext cx="266839" cy="217134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636F2703-911E-5478-4C7C-BD905A1145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8A30A74E-B634-F026-12C7-6AF0E430A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Oval 7">
              <a:extLst>
                <a:ext uri="{FF2B5EF4-FFF2-40B4-BE49-F238E27FC236}">
                  <a16:creationId xmlns:a16="http://schemas.microsoft.com/office/drawing/2014/main" id="{F5A8B5E6-D8A5-AFB9-91FD-20AC5222C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41">
            <a:extLst>
              <a:ext uri="{FF2B5EF4-FFF2-40B4-BE49-F238E27FC236}">
                <a16:creationId xmlns:a16="http://schemas.microsoft.com/office/drawing/2014/main" id="{56D86E43-E62E-F0E8-410A-041B55C5666B}"/>
              </a:ext>
            </a:extLst>
          </p:cNvPr>
          <p:cNvGrpSpPr/>
          <p:nvPr/>
        </p:nvGrpSpPr>
        <p:grpSpPr>
          <a:xfrm>
            <a:off x="3788891" y="2609488"/>
            <a:ext cx="314468" cy="309477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39" name="Freeform 59">
              <a:extLst>
                <a:ext uri="{FF2B5EF4-FFF2-40B4-BE49-F238E27FC236}">
                  <a16:creationId xmlns:a16="http://schemas.microsoft.com/office/drawing/2014/main" id="{05B69106-67F5-2960-6610-F7E8CF6D23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Oval 60">
              <a:extLst>
                <a:ext uri="{FF2B5EF4-FFF2-40B4-BE49-F238E27FC236}">
                  <a16:creationId xmlns:a16="http://schemas.microsoft.com/office/drawing/2014/main" id="{DA3463E5-CA18-8280-1D13-A355D0978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1" name="Freeform 64">
            <a:extLst>
              <a:ext uri="{FF2B5EF4-FFF2-40B4-BE49-F238E27FC236}">
                <a16:creationId xmlns:a16="http://schemas.microsoft.com/office/drawing/2014/main" id="{3EC7669F-7CE3-60AF-07F2-2F32207B0E4A}"/>
              </a:ext>
            </a:extLst>
          </p:cNvPr>
          <p:cNvSpPr>
            <a:spLocks noEditPoints="1"/>
          </p:cNvSpPr>
          <p:nvPr/>
        </p:nvSpPr>
        <p:spPr bwMode="auto">
          <a:xfrm>
            <a:off x="6791325" y="2661196"/>
            <a:ext cx="247650" cy="236537"/>
          </a:xfrm>
          <a:custGeom>
            <a:avLst/>
            <a:gdLst>
              <a:gd name="T0" fmla="*/ 232773 w 133"/>
              <a:gd name="T1" fmla="*/ 0 h 127"/>
              <a:gd name="T2" fmla="*/ 16760 w 133"/>
              <a:gd name="T3" fmla="*/ 0 h 127"/>
              <a:gd name="T4" fmla="*/ 0 w 133"/>
              <a:gd name="T5" fmla="*/ 16758 h 127"/>
              <a:gd name="T6" fmla="*/ 0 w 133"/>
              <a:gd name="T7" fmla="*/ 169444 h 127"/>
              <a:gd name="T8" fmla="*/ 16760 w 133"/>
              <a:gd name="T9" fmla="*/ 186202 h 127"/>
              <a:gd name="T10" fmla="*/ 98696 w 133"/>
              <a:gd name="T11" fmla="*/ 186202 h 127"/>
              <a:gd name="T12" fmla="*/ 74488 w 133"/>
              <a:gd name="T13" fmla="*/ 219719 h 127"/>
              <a:gd name="T14" fmla="*/ 74488 w 133"/>
              <a:gd name="T15" fmla="*/ 236477 h 127"/>
              <a:gd name="T16" fmla="*/ 98696 w 133"/>
              <a:gd name="T17" fmla="*/ 236477 h 127"/>
              <a:gd name="T18" fmla="*/ 148975 w 133"/>
              <a:gd name="T19" fmla="*/ 236477 h 127"/>
              <a:gd name="T20" fmla="*/ 175046 w 133"/>
              <a:gd name="T21" fmla="*/ 236477 h 127"/>
              <a:gd name="T22" fmla="*/ 175046 w 133"/>
              <a:gd name="T23" fmla="*/ 219719 h 127"/>
              <a:gd name="T24" fmla="*/ 148975 w 133"/>
              <a:gd name="T25" fmla="*/ 186202 h 127"/>
              <a:gd name="T26" fmla="*/ 232773 w 133"/>
              <a:gd name="T27" fmla="*/ 186202 h 127"/>
              <a:gd name="T28" fmla="*/ 247671 w 133"/>
              <a:gd name="T29" fmla="*/ 169444 h 127"/>
              <a:gd name="T30" fmla="*/ 247671 w 133"/>
              <a:gd name="T31" fmla="*/ 16758 h 127"/>
              <a:gd name="T32" fmla="*/ 232773 w 133"/>
              <a:gd name="T33" fmla="*/ 0 h 127"/>
              <a:gd name="T34" fmla="*/ 111731 w 133"/>
              <a:gd name="T35" fmla="*/ 165720 h 127"/>
              <a:gd name="T36" fmla="*/ 124767 w 133"/>
              <a:gd name="T37" fmla="*/ 152686 h 127"/>
              <a:gd name="T38" fmla="*/ 139664 w 133"/>
              <a:gd name="T39" fmla="*/ 165720 h 127"/>
              <a:gd name="T40" fmla="*/ 124767 w 133"/>
              <a:gd name="T41" fmla="*/ 180616 h 127"/>
              <a:gd name="T42" fmla="*/ 111731 w 133"/>
              <a:gd name="T43" fmla="*/ 165720 h 127"/>
              <a:gd name="T44" fmla="*/ 230911 w 133"/>
              <a:gd name="T45" fmla="*/ 147100 h 127"/>
              <a:gd name="T46" fmla="*/ 18622 w 133"/>
              <a:gd name="T47" fmla="*/ 147100 h 127"/>
              <a:gd name="T48" fmla="*/ 18622 w 133"/>
              <a:gd name="T49" fmla="*/ 18620 h 127"/>
              <a:gd name="T50" fmla="*/ 230911 w 133"/>
              <a:gd name="T51" fmla="*/ 18620 h 127"/>
              <a:gd name="T52" fmla="*/ 230911 w 133"/>
              <a:gd name="T53" fmla="*/ 147100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105">
            <a:extLst>
              <a:ext uri="{FF2B5EF4-FFF2-40B4-BE49-F238E27FC236}">
                <a16:creationId xmlns:a16="http://schemas.microsoft.com/office/drawing/2014/main" id="{BC70CB40-6300-BDEB-A8C4-5E9A32D50ABB}"/>
              </a:ext>
            </a:extLst>
          </p:cNvPr>
          <p:cNvSpPr>
            <a:spLocks noEditPoints="1"/>
          </p:cNvSpPr>
          <p:nvPr/>
        </p:nvSpPr>
        <p:spPr bwMode="auto">
          <a:xfrm>
            <a:off x="5356225" y="2672308"/>
            <a:ext cx="222250" cy="195263"/>
          </a:xfrm>
          <a:custGeom>
            <a:avLst/>
            <a:gdLst>
              <a:gd name="T0" fmla="*/ 220466 w 134"/>
              <a:gd name="T1" fmla="*/ 26565 h 118"/>
              <a:gd name="T2" fmla="*/ 200575 w 134"/>
              <a:gd name="T3" fmla="*/ 6641 h 118"/>
              <a:gd name="T4" fmla="*/ 190629 w 134"/>
              <a:gd name="T5" fmla="*/ 6641 h 118"/>
              <a:gd name="T6" fmla="*/ 188971 w 134"/>
              <a:gd name="T7" fmla="*/ 11622 h 118"/>
              <a:gd name="T8" fmla="*/ 183998 w 134"/>
              <a:gd name="T9" fmla="*/ 13283 h 118"/>
              <a:gd name="T10" fmla="*/ 183998 w 134"/>
              <a:gd name="T11" fmla="*/ 13283 h 118"/>
              <a:gd name="T12" fmla="*/ 134269 w 134"/>
              <a:gd name="T13" fmla="*/ 64753 h 118"/>
              <a:gd name="T14" fmla="*/ 130954 w 134"/>
              <a:gd name="T15" fmla="*/ 76375 h 118"/>
              <a:gd name="T16" fmla="*/ 135927 w 134"/>
              <a:gd name="T17" fmla="*/ 83017 h 118"/>
              <a:gd name="T18" fmla="*/ 135927 w 134"/>
              <a:gd name="T19" fmla="*/ 83017 h 118"/>
              <a:gd name="T20" fmla="*/ 135927 w 134"/>
              <a:gd name="T21" fmla="*/ 83017 h 118"/>
              <a:gd name="T22" fmla="*/ 125981 w 134"/>
              <a:gd name="T23" fmla="*/ 94639 h 118"/>
              <a:gd name="T24" fmla="*/ 89513 w 134"/>
              <a:gd name="T25" fmla="*/ 58112 h 118"/>
              <a:gd name="T26" fmla="*/ 77909 w 134"/>
              <a:gd name="T27" fmla="*/ 14943 h 118"/>
              <a:gd name="T28" fmla="*/ 34810 w 134"/>
              <a:gd name="T29" fmla="*/ 3321 h 118"/>
              <a:gd name="T30" fmla="*/ 59675 w 134"/>
              <a:gd name="T31" fmla="*/ 28226 h 118"/>
              <a:gd name="T32" fmla="*/ 53045 w 134"/>
              <a:gd name="T33" fmla="*/ 53131 h 118"/>
              <a:gd name="T34" fmla="*/ 29838 w 134"/>
              <a:gd name="T35" fmla="*/ 59772 h 118"/>
              <a:gd name="T36" fmla="*/ 4973 w 134"/>
              <a:gd name="T37" fmla="*/ 34867 h 118"/>
              <a:gd name="T38" fmla="*/ 14919 w 134"/>
              <a:gd name="T39" fmla="*/ 76375 h 118"/>
              <a:gd name="T40" fmla="*/ 59675 w 134"/>
              <a:gd name="T41" fmla="*/ 87998 h 118"/>
              <a:gd name="T42" fmla="*/ 59675 w 134"/>
              <a:gd name="T43" fmla="*/ 87998 h 118"/>
              <a:gd name="T44" fmla="*/ 96143 w 134"/>
              <a:gd name="T45" fmla="*/ 122864 h 118"/>
              <a:gd name="T46" fmla="*/ 61333 w 134"/>
              <a:gd name="T47" fmla="*/ 157731 h 118"/>
              <a:gd name="T48" fmla="*/ 59675 w 134"/>
              <a:gd name="T49" fmla="*/ 156071 h 118"/>
              <a:gd name="T50" fmla="*/ 51387 w 134"/>
              <a:gd name="T51" fmla="*/ 162712 h 118"/>
              <a:gd name="T52" fmla="*/ 34810 w 134"/>
              <a:gd name="T53" fmla="*/ 189278 h 118"/>
              <a:gd name="T54" fmla="*/ 38126 w 134"/>
              <a:gd name="T55" fmla="*/ 192598 h 118"/>
              <a:gd name="T56" fmla="*/ 64648 w 134"/>
              <a:gd name="T57" fmla="*/ 177655 h 118"/>
              <a:gd name="T58" fmla="*/ 71279 w 134"/>
              <a:gd name="T59" fmla="*/ 167693 h 118"/>
              <a:gd name="T60" fmla="*/ 69621 w 134"/>
              <a:gd name="T61" fmla="*/ 166033 h 118"/>
              <a:gd name="T62" fmla="*/ 104431 w 134"/>
              <a:gd name="T63" fmla="*/ 131166 h 118"/>
              <a:gd name="T64" fmla="*/ 162449 w 134"/>
              <a:gd name="T65" fmla="*/ 189278 h 118"/>
              <a:gd name="T66" fmla="*/ 177368 w 134"/>
              <a:gd name="T67" fmla="*/ 195919 h 118"/>
              <a:gd name="T68" fmla="*/ 192286 w 134"/>
              <a:gd name="T69" fmla="*/ 189278 h 118"/>
              <a:gd name="T70" fmla="*/ 192286 w 134"/>
              <a:gd name="T71" fmla="*/ 161052 h 118"/>
              <a:gd name="T72" fmla="*/ 132611 w 134"/>
              <a:gd name="T73" fmla="*/ 101280 h 118"/>
              <a:gd name="T74" fmla="*/ 144215 w 134"/>
              <a:gd name="T75" fmla="*/ 91318 h 118"/>
              <a:gd name="T76" fmla="*/ 149188 w 134"/>
              <a:gd name="T77" fmla="*/ 96299 h 118"/>
              <a:gd name="T78" fmla="*/ 162449 w 134"/>
              <a:gd name="T79" fmla="*/ 92979 h 118"/>
              <a:gd name="T80" fmla="*/ 212178 w 134"/>
              <a:gd name="T81" fmla="*/ 43169 h 118"/>
              <a:gd name="T82" fmla="*/ 212178 w 134"/>
              <a:gd name="T83" fmla="*/ 41508 h 118"/>
              <a:gd name="T84" fmla="*/ 212178 w 134"/>
              <a:gd name="T85" fmla="*/ 41508 h 118"/>
              <a:gd name="T86" fmla="*/ 213836 w 134"/>
              <a:gd name="T87" fmla="*/ 38188 h 118"/>
              <a:gd name="T88" fmla="*/ 220466 w 134"/>
              <a:gd name="T89" fmla="*/ 36527 h 118"/>
              <a:gd name="T90" fmla="*/ 220466 w 134"/>
              <a:gd name="T91" fmla="*/ 26565 h 118"/>
              <a:gd name="T92" fmla="*/ 179025 w 134"/>
              <a:gd name="T93" fmla="*/ 171014 h 118"/>
              <a:gd name="T94" fmla="*/ 187314 w 134"/>
              <a:gd name="T95" fmla="*/ 177655 h 118"/>
              <a:gd name="T96" fmla="*/ 179025 w 134"/>
              <a:gd name="T97" fmla="*/ 185957 h 118"/>
              <a:gd name="T98" fmla="*/ 170737 w 134"/>
              <a:gd name="T99" fmla="*/ 177655 h 118"/>
              <a:gd name="T100" fmla="*/ 179025 w 134"/>
              <a:gd name="T101" fmla="*/ 171014 h 118"/>
              <a:gd name="T102" fmla="*/ 150845 w 134"/>
              <a:gd name="T103" fmla="*/ 66413 h 118"/>
              <a:gd name="T104" fmla="*/ 147530 w 134"/>
              <a:gd name="T105" fmla="*/ 63093 h 118"/>
              <a:gd name="T106" fmla="*/ 183998 w 134"/>
              <a:gd name="T107" fmla="*/ 26565 h 118"/>
              <a:gd name="T108" fmla="*/ 187314 w 134"/>
              <a:gd name="T109" fmla="*/ 29886 h 118"/>
              <a:gd name="T110" fmla="*/ 150845 w 134"/>
              <a:gd name="T111" fmla="*/ 66413 h 118"/>
              <a:gd name="T112" fmla="*/ 162449 w 134"/>
              <a:gd name="T113" fmla="*/ 79696 h 118"/>
              <a:gd name="T114" fmla="*/ 159134 w 134"/>
              <a:gd name="T115" fmla="*/ 76375 h 118"/>
              <a:gd name="T116" fmla="*/ 197259 w 134"/>
              <a:gd name="T117" fmla="*/ 38188 h 118"/>
              <a:gd name="T118" fmla="*/ 200575 w 134"/>
              <a:gd name="T119" fmla="*/ 41508 h 118"/>
              <a:gd name="T120" fmla="*/ 162449 w 134"/>
              <a:gd name="T121" fmla="*/ 79696 h 1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3" name="Group 46">
            <a:extLst>
              <a:ext uri="{FF2B5EF4-FFF2-40B4-BE49-F238E27FC236}">
                <a16:creationId xmlns:a16="http://schemas.microsoft.com/office/drawing/2014/main" id="{CCD3A3C8-66EE-B663-E01E-E5F9F6EDBFED}"/>
              </a:ext>
            </a:extLst>
          </p:cNvPr>
          <p:cNvGrpSpPr/>
          <p:nvPr/>
        </p:nvGrpSpPr>
        <p:grpSpPr>
          <a:xfrm>
            <a:off x="2304286" y="2612812"/>
            <a:ext cx="225243" cy="284519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44" name="Freeform 107">
              <a:extLst>
                <a:ext uri="{FF2B5EF4-FFF2-40B4-BE49-F238E27FC236}">
                  <a16:creationId xmlns:a16="http://schemas.microsoft.com/office/drawing/2014/main" id="{418D0D3A-2DD8-16BE-57DF-9AE0AD8BC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08">
              <a:extLst>
                <a:ext uri="{FF2B5EF4-FFF2-40B4-BE49-F238E27FC236}">
                  <a16:creationId xmlns:a16="http://schemas.microsoft.com/office/drawing/2014/main" id="{CE751468-B776-A8E5-FF61-006B89FC1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09">
              <a:extLst>
                <a:ext uri="{FF2B5EF4-FFF2-40B4-BE49-F238E27FC236}">
                  <a16:creationId xmlns:a16="http://schemas.microsoft.com/office/drawing/2014/main" id="{D4897D47-070A-149E-8C4D-8D6EE7E89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170F42E-75CC-7428-2B11-A4714DFABB71}"/>
              </a:ext>
            </a:extLst>
          </p:cNvPr>
          <p:cNvGrpSpPr/>
          <p:nvPr/>
        </p:nvGrpSpPr>
        <p:grpSpPr>
          <a:xfrm>
            <a:off x="968375" y="1226096"/>
            <a:ext cx="1524000" cy="1181100"/>
            <a:chOff x="968375" y="1226096"/>
            <a:chExt cx="1524000" cy="118110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5000AA3-1423-80C9-32F5-D5B79F8FE01B}"/>
                </a:ext>
              </a:extLst>
            </p:cNvPr>
            <p:cNvSpPr/>
            <p:nvPr/>
          </p:nvSpPr>
          <p:spPr bwMode="auto">
            <a:xfrm flipV="1">
              <a:off x="968375" y="1226096"/>
              <a:ext cx="1524000" cy="1181100"/>
            </a:xfrm>
            <a:custGeom>
              <a:avLst/>
              <a:gdLst>
                <a:gd name="connsiteX0" fmla="*/ 92076 w 1524000"/>
                <a:gd name="connsiteY0" fmla="*/ 1181100 h 1181100"/>
                <a:gd name="connsiteX1" fmla="*/ 1431924 w 1524000"/>
                <a:gd name="connsiteY1" fmla="*/ 1181100 h 1181100"/>
                <a:gd name="connsiteX2" fmla="*/ 1524000 w 1524000"/>
                <a:gd name="connsiteY2" fmla="*/ 1089024 h 1181100"/>
                <a:gd name="connsiteX3" fmla="*/ 1524000 w 1524000"/>
                <a:gd name="connsiteY3" fmla="*/ 434976 h 1181100"/>
                <a:gd name="connsiteX4" fmla="*/ 1431924 w 1524000"/>
                <a:gd name="connsiteY4" fmla="*/ 342900 h 1181100"/>
                <a:gd name="connsiteX5" fmla="*/ 187036 w 1524000"/>
                <a:gd name="connsiteY5" fmla="*/ 342900 h 1181100"/>
                <a:gd name="connsiteX6" fmla="*/ 0 w 1524000"/>
                <a:gd name="connsiteY6" fmla="*/ 0 h 1181100"/>
                <a:gd name="connsiteX7" fmla="*/ 0 w 1524000"/>
                <a:gd name="connsiteY7" fmla="*/ 419100 h 1181100"/>
                <a:gd name="connsiteX8" fmla="*/ 3205 w 1524000"/>
                <a:gd name="connsiteY8" fmla="*/ 419100 h 1181100"/>
                <a:gd name="connsiteX9" fmla="*/ 0 w 1524000"/>
                <a:gd name="connsiteY9" fmla="*/ 434976 h 1181100"/>
                <a:gd name="connsiteX10" fmla="*/ 0 w 1524000"/>
                <a:gd name="connsiteY10" fmla="*/ 1089024 h 1181100"/>
                <a:gd name="connsiteX11" fmla="*/ 92076 w 1524000"/>
                <a:gd name="connsiteY11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0" h="1181100">
                  <a:moveTo>
                    <a:pt x="92076" y="1181100"/>
                  </a:moveTo>
                  <a:lnTo>
                    <a:pt x="1431924" y="1181100"/>
                  </a:lnTo>
                  <a:cubicBezTo>
                    <a:pt x="1482776" y="1181100"/>
                    <a:pt x="1524000" y="1139876"/>
                    <a:pt x="1524000" y="1089024"/>
                  </a:cubicBezTo>
                  <a:lnTo>
                    <a:pt x="1524000" y="434976"/>
                  </a:lnTo>
                  <a:cubicBezTo>
                    <a:pt x="1524000" y="384124"/>
                    <a:pt x="1482776" y="342900"/>
                    <a:pt x="1431924" y="342900"/>
                  </a:cubicBezTo>
                  <a:lnTo>
                    <a:pt x="187036" y="342900"/>
                  </a:lnTo>
                  <a:lnTo>
                    <a:pt x="0" y="0"/>
                  </a:lnTo>
                  <a:lnTo>
                    <a:pt x="0" y="419100"/>
                  </a:lnTo>
                  <a:lnTo>
                    <a:pt x="3205" y="419100"/>
                  </a:lnTo>
                  <a:lnTo>
                    <a:pt x="0" y="434976"/>
                  </a:lnTo>
                  <a:lnTo>
                    <a:pt x="0" y="1089024"/>
                  </a:lnTo>
                  <a:cubicBezTo>
                    <a:pt x="0" y="1139876"/>
                    <a:pt x="41224" y="1181100"/>
                    <a:pt x="92076" y="118110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C0D9D17-CD60-010C-DEA2-E7223FCF1884}"/>
                </a:ext>
              </a:extLst>
            </p:cNvPr>
            <p:cNvSpPr txBox="1"/>
            <p:nvPr/>
          </p:nvSpPr>
          <p:spPr>
            <a:xfrm>
              <a:off x="1058054" y="1356838"/>
              <a:ext cx="137592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B226BB3-992D-A00B-3FEC-EE42D0940CD5}"/>
              </a:ext>
            </a:extLst>
          </p:cNvPr>
          <p:cNvGrpSpPr/>
          <p:nvPr/>
        </p:nvGrpSpPr>
        <p:grpSpPr>
          <a:xfrm>
            <a:off x="3864645" y="1226096"/>
            <a:ext cx="1524000" cy="1181100"/>
            <a:chOff x="968375" y="1226096"/>
            <a:chExt cx="1524000" cy="1181100"/>
          </a:xfrm>
        </p:grpSpPr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8DADD6B-8388-704C-81DA-DC9E399C497E}"/>
                </a:ext>
              </a:extLst>
            </p:cNvPr>
            <p:cNvSpPr/>
            <p:nvPr/>
          </p:nvSpPr>
          <p:spPr bwMode="auto">
            <a:xfrm flipV="1">
              <a:off x="968375" y="1226096"/>
              <a:ext cx="1524000" cy="1181100"/>
            </a:xfrm>
            <a:custGeom>
              <a:avLst/>
              <a:gdLst>
                <a:gd name="connsiteX0" fmla="*/ 92076 w 1524000"/>
                <a:gd name="connsiteY0" fmla="*/ 1181100 h 1181100"/>
                <a:gd name="connsiteX1" fmla="*/ 1431924 w 1524000"/>
                <a:gd name="connsiteY1" fmla="*/ 1181100 h 1181100"/>
                <a:gd name="connsiteX2" fmla="*/ 1524000 w 1524000"/>
                <a:gd name="connsiteY2" fmla="*/ 1089024 h 1181100"/>
                <a:gd name="connsiteX3" fmla="*/ 1524000 w 1524000"/>
                <a:gd name="connsiteY3" fmla="*/ 434976 h 1181100"/>
                <a:gd name="connsiteX4" fmla="*/ 1431924 w 1524000"/>
                <a:gd name="connsiteY4" fmla="*/ 342900 h 1181100"/>
                <a:gd name="connsiteX5" fmla="*/ 187036 w 1524000"/>
                <a:gd name="connsiteY5" fmla="*/ 342900 h 1181100"/>
                <a:gd name="connsiteX6" fmla="*/ 0 w 1524000"/>
                <a:gd name="connsiteY6" fmla="*/ 0 h 1181100"/>
                <a:gd name="connsiteX7" fmla="*/ 0 w 1524000"/>
                <a:gd name="connsiteY7" fmla="*/ 419100 h 1181100"/>
                <a:gd name="connsiteX8" fmla="*/ 3205 w 1524000"/>
                <a:gd name="connsiteY8" fmla="*/ 419100 h 1181100"/>
                <a:gd name="connsiteX9" fmla="*/ 0 w 1524000"/>
                <a:gd name="connsiteY9" fmla="*/ 434976 h 1181100"/>
                <a:gd name="connsiteX10" fmla="*/ 0 w 1524000"/>
                <a:gd name="connsiteY10" fmla="*/ 1089024 h 1181100"/>
                <a:gd name="connsiteX11" fmla="*/ 92076 w 1524000"/>
                <a:gd name="connsiteY11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0" h="1181100">
                  <a:moveTo>
                    <a:pt x="92076" y="1181100"/>
                  </a:moveTo>
                  <a:lnTo>
                    <a:pt x="1431924" y="1181100"/>
                  </a:lnTo>
                  <a:cubicBezTo>
                    <a:pt x="1482776" y="1181100"/>
                    <a:pt x="1524000" y="1139876"/>
                    <a:pt x="1524000" y="1089024"/>
                  </a:cubicBezTo>
                  <a:lnTo>
                    <a:pt x="1524000" y="434976"/>
                  </a:lnTo>
                  <a:cubicBezTo>
                    <a:pt x="1524000" y="384124"/>
                    <a:pt x="1482776" y="342900"/>
                    <a:pt x="1431924" y="342900"/>
                  </a:cubicBezTo>
                  <a:lnTo>
                    <a:pt x="187036" y="342900"/>
                  </a:lnTo>
                  <a:lnTo>
                    <a:pt x="0" y="0"/>
                  </a:lnTo>
                  <a:lnTo>
                    <a:pt x="0" y="419100"/>
                  </a:lnTo>
                  <a:lnTo>
                    <a:pt x="3205" y="419100"/>
                  </a:lnTo>
                  <a:lnTo>
                    <a:pt x="0" y="434976"/>
                  </a:lnTo>
                  <a:lnTo>
                    <a:pt x="0" y="1089024"/>
                  </a:lnTo>
                  <a:cubicBezTo>
                    <a:pt x="0" y="1139876"/>
                    <a:pt x="41224" y="1181100"/>
                    <a:pt x="92076" y="118110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7266294-F20F-57E3-E611-F4A3308B33BE}"/>
                </a:ext>
              </a:extLst>
            </p:cNvPr>
            <p:cNvSpPr txBox="1"/>
            <p:nvPr/>
          </p:nvSpPr>
          <p:spPr>
            <a:xfrm>
              <a:off x="1058054" y="1356838"/>
              <a:ext cx="1375928" cy="720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E15F90-2E38-2E43-A92B-B25EA1A94B68}"/>
              </a:ext>
            </a:extLst>
          </p:cNvPr>
          <p:cNvGrpSpPr/>
          <p:nvPr/>
        </p:nvGrpSpPr>
        <p:grpSpPr>
          <a:xfrm>
            <a:off x="6791325" y="1226096"/>
            <a:ext cx="1524000" cy="1181100"/>
            <a:chOff x="968375" y="1226096"/>
            <a:chExt cx="1524000" cy="118110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745BE27-C9BC-3F88-FF5B-674E751E0181}"/>
                </a:ext>
              </a:extLst>
            </p:cNvPr>
            <p:cNvSpPr/>
            <p:nvPr/>
          </p:nvSpPr>
          <p:spPr bwMode="auto">
            <a:xfrm flipV="1">
              <a:off x="968375" y="1226096"/>
              <a:ext cx="1524000" cy="1181100"/>
            </a:xfrm>
            <a:custGeom>
              <a:avLst/>
              <a:gdLst>
                <a:gd name="connsiteX0" fmla="*/ 92076 w 1524000"/>
                <a:gd name="connsiteY0" fmla="*/ 1181100 h 1181100"/>
                <a:gd name="connsiteX1" fmla="*/ 1431924 w 1524000"/>
                <a:gd name="connsiteY1" fmla="*/ 1181100 h 1181100"/>
                <a:gd name="connsiteX2" fmla="*/ 1524000 w 1524000"/>
                <a:gd name="connsiteY2" fmla="*/ 1089024 h 1181100"/>
                <a:gd name="connsiteX3" fmla="*/ 1524000 w 1524000"/>
                <a:gd name="connsiteY3" fmla="*/ 434976 h 1181100"/>
                <a:gd name="connsiteX4" fmla="*/ 1431924 w 1524000"/>
                <a:gd name="connsiteY4" fmla="*/ 342900 h 1181100"/>
                <a:gd name="connsiteX5" fmla="*/ 187036 w 1524000"/>
                <a:gd name="connsiteY5" fmla="*/ 342900 h 1181100"/>
                <a:gd name="connsiteX6" fmla="*/ 0 w 1524000"/>
                <a:gd name="connsiteY6" fmla="*/ 0 h 1181100"/>
                <a:gd name="connsiteX7" fmla="*/ 0 w 1524000"/>
                <a:gd name="connsiteY7" fmla="*/ 419100 h 1181100"/>
                <a:gd name="connsiteX8" fmla="*/ 3205 w 1524000"/>
                <a:gd name="connsiteY8" fmla="*/ 419100 h 1181100"/>
                <a:gd name="connsiteX9" fmla="*/ 0 w 1524000"/>
                <a:gd name="connsiteY9" fmla="*/ 434976 h 1181100"/>
                <a:gd name="connsiteX10" fmla="*/ 0 w 1524000"/>
                <a:gd name="connsiteY10" fmla="*/ 1089024 h 1181100"/>
                <a:gd name="connsiteX11" fmla="*/ 92076 w 1524000"/>
                <a:gd name="connsiteY11" fmla="*/ 118110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4000" h="1181100">
                  <a:moveTo>
                    <a:pt x="92076" y="1181100"/>
                  </a:moveTo>
                  <a:lnTo>
                    <a:pt x="1431924" y="1181100"/>
                  </a:lnTo>
                  <a:cubicBezTo>
                    <a:pt x="1482776" y="1181100"/>
                    <a:pt x="1524000" y="1139876"/>
                    <a:pt x="1524000" y="1089024"/>
                  </a:cubicBezTo>
                  <a:lnTo>
                    <a:pt x="1524000" y="434976"/>
                  </a:lnTo>
                  <a:cubicBezTo>
                    <a:pt x="1524000" y="384124"/>
                    <a:pt x="1482776" y="342900"/>
                    <a:pt x="1431924" y="342900"/>
                  </a:cubicBezTo>
                  <a:lnTo>
                    <a:pt x="187036" y="342900"/>
                  </a:lnTo>
                  <a:lnTo>
                    <a:pt x="0" y="0"/>
                  </a:lnTo>
                  <a:lnTo>
                    <a:pt x="0" y="419100"/>
                  </a:lnTo>
                  <a:lnTo>
                    <a:pt x="3205" y="419100"/>
                  </a:lnTo>
                  <a:lnTo>
                    <a:pt x="0" y="434976"/>
                  </a:lnTo>
                  <a:lnTo>
                    <a:pt x="0" y="1089024"/>
                  </a:lnTo>
                  <a:cubicBezTo>
                    <a:pt x="0" y="1139876"/>
                    <a:pt x="41224" y="1181100"/>
                    <a:pt x="92076" y="118110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1BD1918-852B-9B20-9637-63648A2F7BA6}"/>
                </a:ext>
              </a:extLst>
            </p:cNvPr>
            <p:cNvSpPr txBox="1"/>
            <p:nvPr/>
          </p:nvSpPr>
          <p:spPr>
            <a:xfrm>
              <a:off x="1058054" y="1356838"/>
              <a:ext cx="137592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0FA16143-AB78-A06E-E4FF-ADD354A244E4}"/>
              </a:ext>
            </a:extLst>
          </p:cNvPr>
          <p:cNvSpPr txBox="1"/>
          <p:nvPr/>
        </p:nvSpPr>
        <p:spPr>
          <a:xfrm>
            <a:off x="2488717" y="3703596"/>
            <a:ext cx="1375928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4ABFC003-78DE-D4CB-6417-E04CC891C99E}"/>
              </a:ext>
            </a:extLst>
          </p:cNvPr>
          <p:cNvSpPr/>
          <p:nvPr/>
        </p:nvSpPr>
        <p:spPr bwMode="auto">
          <a:xfrm>
            <a:off x="5388645" y="3262858"/>
            <a:ext cx="1524000" cy="1181100"/>
          </a:xfrm>
          <a:custGeom>
            <a:avLst/>
            <a:gdLst>
              <a:gd name="connsiteX0" fmla="*/ 0 w 1524000"/>
              <a:gd name="connsiteY0" fmla="*/ 0 h 1181100"/>
              <a:gd name="connsiteX1" fmla="*/ 187037 w 1524000"/>
              <a:gd name="connsiteY1" fmla="*/ 342900 h 1181100"/>
              <a:gd name="connsiteX2" fmla="*/ 1431924 w 1524000"/>
              <a:gd name="connsiteY2" fmla="*/ 342900 h 1181100"/>
              <a:gd name="connsiteX3" fmla="*/ 1524000 w 1524000"/>
              <a:gd name="connsiteY3" fmla="*/ 434976 h 1181100"/>
              <a:gd name="connsiteX4" fmla="*/ 1524000 w 1524000"/>
              <a:gd name="connsiteY4" fmla="*/ 1089024 h 1181100"/>
              <a:gd name="connsiteX5" fmla="*/ 1431924 w 1524000"/>
              <a:gd name="connsiteY5" fmla="*/ 1181100 h 1181100"/>
              <a:gd name="connsiteX6" fmla="*/ 92076 w 1524000"/>
              <a:gd name="connsiteY6" fmla="*/ 1181100 h 1181100"/>
              <a:gd name="connsiteX7" fmla="*/ 0 w 1524000"/>
              <a:gd name="connsiteY7" fmla="*/ 1089024 h 1181100"/>
              <a:gd name="connsiteX8" fmla="*/ 0 w 1524000"/>
              <a:gd name="connsiteY8" fmla="*/ 434976 h 1181100"/>
              <a:gd name="connsiteX9" fmla="*/ 3205 w 1524000"/>
              <a:gd name="connsiteY9" fmla="*/ 419100 h 1181100"/>
              <a:gd name="connsiteX10" fmla="*/ 0 w 1524000"/>
              <a:gd name="connsiteY10" fmla="*/ 419100 h 118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4000" h="1181100">
                <a:moveTo>
                  <a:pt x="0" y="0"/>
                </a:moveTo>
                <a:lnTo>
                  <a:pt x="187037" y="342900"/>
                </a:lnTo>
                <a:lnTo>
                  <a:pt x="1431924" y="342900"/>
                </a:lnTo>
                <a:cubicBezTo>
                  <a:pt x="1482776" y="342900"/>
                  <a:pt x="1524000" y="384124"/>
                  <a:pt x="1524000" y="434976"/>
                </a:cubicBezTo>
                <a:lnTo>
                  <a:pt x="1524000" y="1089024"/>
                </a:lnTo>
                <a:cubicBezTo>
                  <a:pt x="1524000" y="1139876"/>
                  <a:pt x="1482776" y="1181100"/>
                  <a:pt x="1431924" y="1181100"/>
                </a:cubicBezTo>
                <a:lnTo>
                  <a:pt x="92076" y="1181100"/>
                </a:lnTo>
                <a:cubicBezTo>
                  <a:pt x="41224" y="1181100"/>
                  <a:pt x="0" y="1139876"/>
                  <a:pt x="0" y="1089024"/>
                </a:cubicBezTo>
                <a:lnTo>
                  <a:pt x="0" y="434976"/>
                </a:lnTo>
                <a:lnTo>
                  <a:pt x="3205" y="419100"/>
                </a:lnTo>
                <a:lnTo>
                  <a:pt x="0" y="419100"/>
                </a:lnTo>
                <a:close/>
              </a:path>
            </a:pathLst>
          </a:custGeom>
          <a:solidFill>
            <a:schemeClr val="bg1"/>
          </a:solidFill>
          <a:ln w="63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CEFB535C-58E2-00C4-A5E7-5FBE2E50FC63}"/>
              </a:ext>
            </a:extLst>
          </p:cNvPr>
          <p:cNvSpPr txBox="1"/>
          <p:nvPr/>
        </p:nvSpPr>
        <p:spPr>
          <a:xfrm>
            <a:off x="5535799" y="3703596"/>
            <a:ext cx="1375928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7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35399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论文总结</a:t>
            </a:r>
            <a:endParaRPr lang="ko-KR" altLang="en-US" dirty="0"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3D6EE7B-BED1-012A-5AFE-75EBFBDA3A87}"/>
              </a:ext>
            </a:extLst>
          </p:cNvPr>
          <p:cNvGrpSpPr/>
          <p:nvPr/>
        </p:nvGrpSpPr>
        <p:grpSpPr>
          <a:xfrm>
            <a:off x="2820661" y="1419622"/>
            <a:ext cx="1785638" cy="1287819"/>
            <a:chOff x="3595553" y="1295871"/>
            <a:chExt cx="2366379" cy="1706655"/>
          </a:xfrm>
        </p:grpSpPr>
        <p:sp>
          <p:nvSpPr>
            <p:cNvPr id="4" name="Shape 6914">
              <a:extLst>
                <a:ext uri="{FF2B5EF4-FFF2-40B4-BE49-F238E27FC236}">
                  <a16:creationId xmlns:a16="http://schemas.microsoft.com/office/drawing/2014/main" id="{1DC472F5-3D04-F052-50FB-5DFB0FB26670}"/>
                </a:ext>
              </a:extLst>
            </p:cNvPr>
            <p:cNvSpPr/>
            <p:nvPr/>
          </p:nvSpPr>
          <p:spPr>
            <a:xfrm>
              <a:off x="4084340" y="1295871"/>
              <a:ext cx="1877592" cy="1706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95" y="18391"/>
                  </a:moveTo>
                  <a:cubicBezTo>
                    <a:pt x="2131" y="18465"/>
                    <a:pt x="1144" y="18588"/>
                    <a:pt x="224" y="18761"/>
                  </a:cubicBezTo>
                  <a:cubicBezTo>
                    <a:pt x="90" y="19699"/>
                    <a:pt x="22" y="20637"/>
                    <a:pt x="0" y="21600"/>
                  </a:cubicBezTo>
                  <a:cubicBezTo>
                    <a:pt x="3701" y="21600"/>
                    <a:pt x="3701" y="21600"/>
                    <a:pt x="3701" y="21600"/>
                  </a:cubicBezTo>
                  <a:cubicBezTo>
                    <a:pt x="4060" y="20168"/>
                    <a:pt x="5249" y="19156"/>
                    <a:pt x="6639" y="19156"/>
                  </a:cubicBezTo>
                  <a:cubicBezTo>
                    <a:pt x="8030" y="19156"/>
                    <a:pt x="9219" y="20168"/>
                    <a:pt x="9600" y="21600"/>
                  </a:cubicBezTo>
                  <a:cubicBezTo>
                    <a:pt x="10273" y="21600"/>
                    <a:pt x="10273" y="21600"/>
                    <a:pt x="10273" y="21600"/>
                  </a:cubicBezTo>
                  <a:cubicBezTo>
                    <a:pt x="10295" y="20711"/>
                    <a:pt x="10430" y="19847"/>
                    <a:pt x="10654" y="18983"/>
                  </a:cubicBezTo>
                  <a:cubicBezTo>
                    <a:pt x="11125" y="17206"/>
                    <a:pt x="12045" y="15552"/>
                    <a:pt x="13279" y="14268"/>
                  </a:cubicBezTo>
                  <a:cubicBezTo>
                    <a:pt x="14467" y="12960"/>
                    <a:pt x="16015" y="12096"/>
                    <a:pt x="17675" y="11602"/>
                  </a:cubicBezTo>
                  <a:cubicBezTo>
                    <a:pt x="18258" y="11454"/>
                    <a:pt x="18841" y="11380"/>
                    <a:pt x="19447" y="11331"/>
                  </a:cubicBezTo>
                  <a:cubicBezTo>
                    <a:pt x="19447" y="9183"/>
                    <a:pt x="19447" y="9183"/>
                    <a:pt x="19447" y="9183"/>
                  </a:cubicBezTo>
                  <a:cubicBezTo>
                    <a:pt x="19828" y="9109"/>
                    <a:pt x="19828" y="9109"/>
                    <a:pt x="19828" y="9109"/>
                  </a:cubicBezTo>
                  <a:cubicBezTo>
                    <a:pt x="20860" y="8912"/>
                    <a:pt x="21600" y="7949"/>
                    <a:pt x="21600" y="6764"/>
                  </a:cubicBezTo>
                  <a:cubicBezTo>
                    <a:pt x="21600" y="5579"/>
                    <a:pt x="20860" y="4592"/>
                    <a:pt x="19828" y="4394"/>
                  </a:cubicBezTo>
                  <a:cubicBezTo>
                    <a:pt x="19447" y="4320"/>
                    <a:pt x="19447" y="4320"/>
                    <a:pt x="19447" y="4320"/>
                  </a:cubicBezTo>
                  <a:cubicBezTo>
                    <a:pt x="19447" y="0"/>
                    <a:pt x="19447" y="0"/>
                    <a:pt x="19447" y="0"/>
                  </a:cubicBezTo>
                  <a:cubicBezTo>
                    <a:pt x="18931" y="25"/>
                    <a:pt x="18437" y="49"/>
                    <a:pt x="17921" y="123"/>
                  </a:cubicBezTo>
                  <a:cubicBezTo>
                    <a:pt x="17720" y="1185"/>
                    <a:pt x="17563" y="2197"/>
                    <a:pt x="17450" y="3259"/>
                  </a:cubicBezTo>
                  <a:cubicBezTo>
                    <a:pt x="15880" y="3579"/>
                    <a:pt x="15880" y="3579"/>
                    <a:pt x="15880" y="3579"/>
                  </a:cubicBezTo>
                  <a:cubicBezTo>
                    <a:pt x="14355" y="4098"/>
                    <a:pt x="14355" y="4098"/>
                    <a:pt x="14355" y="4098"/>
                  </a:cubicBezTo>
                  <a:cubicBezTo>
                    <a:pt x="13817" y="3209"/>
                    <a:pt x="13234" y="2370"/>
                    <a:pt x="12628" y="1555"/>
                  </a:cubicBezTo>
                  <a:cubicBezTo>
                    <a:pt x="11080" y="2197"/>
                    <a:pt x="9622" y="3110"/>
                    <a:pt x="8277" y="4172"/>
                  </a:cubicBezTo>
                  <a:cubicBezTo>
                    <a:pt x="8568" y="5159"/>
                    <a:pt x="8905" y="6171"/>
                    <a:pt x="9286" y="7134"/>
                  </a:cubicBezTo>
                  <a:cubicBezTo>
                    <a:pt x="8882" y="7529"/>
                    <a:pt x="8456" y="7875"/>
                    <a:pt x="8075" y="8294"/>
                  </a:cubicBezTo>
                  <a:cubicBezTo>
                    <a:pt x="7716" y="8714"/>
                    <a:pt x="7312" y="9109"/>
                    <a:pt x="6976" y="9578"/>
                  </a:cubicBezTo>
                  <a:cubicBezTo>
                    <a:pt x="6123" y="9134"/>
                    <a:pt x="5226" y="8714"/>
                    <a:pt x="4329" y="8319"/>
                  </a:cubicBezTo>
                  <a:cubicBezTo>
                    <a:pt x="3297" y="9751"/>
                    <a:pt x="2422" y="11331"/>
                    <a:pt x="1750" y="12985"/>
                  </a:cubicBezTo>
                  <a:cubicBezTo>
                    <a:pt x="2490" y="13701"/>
                    <a:pt x="3230" y="14367"/>
                    <a:pt x="3993" y="15009"/>
                  </a:cubicBezTo>
                  <a:cubicBezTo>
                    <a:pt x="3746" y="15552"/>
                    <a:pt x="3634" y="16120"/>
                    <a:pt x="3454" y="16663"/>
                  </a:cubicBezTo>
                  <a:cubicBezTo>
                    <a:pt x="3275" y="17231"/>
                    <a:pt x="3207" y="17798"/>
                    <a:pt x="3095" y="18391"/>
                  </a:cubicBezTo>
                  <a:close/>
                </a:path>
              </a:pathLst>
            </a:custGeom>
            <a:solidFill>
              <a:srgbClr val="4769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algn="ctr"/>
              <a:endParaRPr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Shape 6926">
              <a:extLst>
                <a:ext uri="{FF2B5EF4-FFF2-40B4-BE49-F238E27FC236}">
                  <a16:creationId xmlns:a16="http://schemas.microsoft.com/office/drawing/2014/main" id="{0561EECC-2856-6AE8-E6DB-E57DDE3425BB}"/>
                </a:ext>
              </a:extLst>
            </p:cNvPr>
            <p:cNvSpPr/>
            <p:nvPr/>
          </p:nvSpPr>
          <p:spPr>
            <a:xfrm>
              <a:off x="3595553" y="1700856"/>
              <a:ext cx="1012661" cy="472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DCABE91-3A81-1675-5EEA-52CC5EE59882}"/>
              </a:ext>
            </a:extLst>
          </p:cNvPr>
          <p:cNvGrpSpPr/>
          <p:nvPr/>
        </p:nvGrpSpPr>
        <p:grpSpPr>
          <a:xfrm>
            <a:off x="2820661" y="2621449"/>
            <a:ext cx="1644367" cy="1417830"/>
            <a:chOff x="3595553" y="2888567"/>
            <a:chExt cx="2179162" cy="1878949"/>
          </a:xfrm>
          <a:solidFill>
            <a:srgbClr val="B8C7B9"/>
          </a:solidFill>
        </p:grpSpPr>
        <p:sp>
          <p:nvSpPr>
            <p:cNvPr id="9" name="Shape 6916">
              <a:extLst>
                <a:ext uri="{FF2B5EF4-FFF2-40B4-BE49-F238E27FC236}">
                  <a16:creationId xmlns:a16="http://schemas.microsoft.com/office/drawing/2014/main" id="{28F9389F-B756-12B5-45FB-621DFDAC8714}"/>
                </a:ext>
              </a:extLst>
            </p:cNvPr>
            <p:cNvSpPr/>
            <p:nvPr/>
          </p:nvSpPr>
          <p:spPr>
            <a:xfrm>
              <a:off x="4084340" y="2888567"/>
              <a:ext cx="1690375" cy="187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0"/>
                  </a:moveTo>
                  <a:cubicBezTo>
                    <a:pt x="20205" y="18127"/>
                    <a:pt x="19233" y="16984"/>
                    <a:pt x="19233" y="15595"/>
                  </a:cubicBezTo>
                  <a:cubicBezTo>
                    <a:pt x="19233" y="14228"/>
                    <a:pt x="20205" y="13063"/>
                    <a:pt x="21600" y="12682"/>
                  </a:cubicBezTo>
                  <a:cubicBezTo>
                    <a:pt x="21600" y="11338"/>
                    <a:pt x="21600" y="11338"/>
                    <a:pt x="21600" y="11338"/>
                  </a:cubicBezTo>
                  <a:cubicBezTo>
                    <a:pt x="20778" y="11293"/>
                    <a:pt x="19956" y="11181"/>
                    <a:pt x="19158" y="10957"/>
                  </a:cubicBezTo>
                  <a:cubicBezTo>
                    <a:pt x="17365" y="10486"/>
                    <a:pt x="15696" y="9590"/>
                    <a:pt x="14400" y="8358"/>
                  </a:cubicBezTo>
                  <a:cubicBezTo>
                    <a:pt x="13080" y="7148"/>
                    <a:pt x="12208" y="5602"/>
                    <a:pt x="11709" y="3966"/>
                  </a:cubicBezTo>
                  <a:cubicBezTo>
                    <a:pt x="11560" y="3383"/>
                    <a:pt x="11485" y="2801"/>
                    <a:pt x="11435" y="2218"/>
                  </a:cubicBezTo>
                  <a:cubicBezTo>
                    <a:pt x="9841" y="2218"/>
                    <a:pt x="9841" y="2218"/>
                    <a:pt x="9841" y="2218"/>
                  </a:cubicBezTo>
                  <a:cubicBezTo>
                    <a:pt x="9766" y="1837"/>
                    <a:pt x="9766" y="1837"/>
                    <a:pt x="9766" y="1837"/>
                  </a:cubicBezTo>
                  <a:cubicBezTo>
                    <a:pt x="9592" y="784"/>
                    <a:pt x="8570" y="0"/>
                    <a:pt x="7374" y="0"/>
                  </a:cubicBezTo>
                  <a:cubicBezTo>
                    <a:pt x="6179" y="0"/>
                    <a:pt x="5182" y="784"/>
                    <a:pt x="4983" y="1837"/>
                  </a:cubicBezTo>
                  <a:cubicBezTo>
                    <a:pt x="4933" y="2218"/>
                    <a:pt x="4933" y="2218"/>
                    <a:pt x="4933" y="2218"/>
                  </a:cubicBezTo>
                  <a:cubicBezTo>
                    <a:pt x="0" y="2218"/>
                    <a:pt x="0" y="2218"/>
                    <a:pt x="0" y="2218"/>
                  </a:cubicBezTo>
                  <a:cubicBezTo>
                    <a:pt x="25" y="2711"/>
                    <a:pt x="75" y="3204"/>
                    <a:pt x="125" y="3697"/>
                  </a:cubicBezTo>
                  <a:cubicBezTo>
                    <a:pt x="1196" y="3899"/>
                    <a:pt x="2217" y="4056"/>
                    <a:pt x="3289" y="4168"/>
                  </a:cubicBezTo>
                  <a:cubicBezTo>
                    <a:pt x="3612" y="5736"/>
                    <a:pt x="3612" y="5736"/>
                    <a:pt x="3612" y="5736"/>
                  </a:cubicBezTo>
                  <a:cubicBezTo>
                    <a:pt x="4111" y="7260"/>
                    <a:pt x="4111" y="7260"/>
                    <a:pt x="4111" y="7260"/>
                  </a:cubicBezTo>
                  <a:cubicBezTo>
                    <a:pt x="3239" y="7820"/>
                    <a:pt x="2392" y="8380"/>
                    <a:pt x="1570" y="8985"/>
                  </a:cubicBezTo>
                  <a:cubicBezTo>
                    <a:pt x="2217" y="10554"/>
                    <a:pt x="3139" y="11988"/>
                    <a:pt x="4210" y="13354"/>
                  </a:cubicBezTo>
                  <a:cubicBezTo>
                    <a:pt x="5207" y="13063"/>
                    <a:pt x="6228" y="12705"/>
                    <a:pt x="7200" y="12324"/>
                  </a:cubicBezTo>
                  <a:cubicBezTo>
                    <a:pt x="7599" y="12727"/>
                    <a:pt x="7947" y="13175"/>
                    <a:pt x="8371" y="13534"/>
                  </a:cubicBezTo>
                  <a:cubicBezTo>
                    <a:pt x="8794" y="13915"/>
                    <a:pt x="9193" y="14318"/>
                    <a:pt x="9666" y="14632"/>
                  </a:cubicBezTo>
                  <a:cubicBezTo>
                    <a:pt x="9218" y="15505"/>
                    <a:pt x="8794" y="16379"/>
                    <a:pt x="8421" y="17298"/>
                  </a:cubicBezTo>
                  <a:cubicBezTo>
                    <a:pt x="9841" y="18329"/>
                    <a:pt x="11435" y="19180"/>
                    <a:pt x="13104" y="19852"/>
                  </a:cubicBezTo>
                  <a:cubicBezTo>
                    <a:pt x="13827" y="19135"/>
                    <a:pt x="14500" y="18396"/>
                    <a:pt x="15147" y="17634"/>
                  </a:cubicBezTo>
                  <a:cubicBezTo>
                    <a:pt x="15671" y="17858"/>
                    <a:pt x="16269" y="17970"/>
                    <a:pt x="16817" y="18149"/>
                  </a:cubicBezTo>
                  <a:cubicBezTo>
                    <a:pt x="17390" y="18329"/>
                    <a:pt x="17963" y="18418"/>
                    <a:pt x="18561" y="18530"/>
                  </a:cubicBezTo>
                  <a:cubicBezTo>
                    <a:pt x="18635" y="19494"/>
                    <a:pt x="18760" y="20457"/>
                    <a:pt x="18934" y="21398"/>
                  </a:cubicBezTo>
                  <a:cubicBezTo>
                    <a:pt x="19806" y="21510"/>
                    <a:pt x="20703" y="21578"/>
                    <a:pt x="21600" y="21600"/>
                  </a:cubicBezTo>
                  <a:lnTo>
                    <a:pt x="21600" y="185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algn="ctr"/>
              <a:endParaRPr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Shape 6927">
              <a:extLst>
                <a:ext uri="{FF2B5EF4-FFF2-40B4-BE49-F238E27FC236}">
                  <a16:creationId xmlns:a16="http://schemas.microsoft.com/office/drawing/2014/main" id="{1AEF8D7A-86B3-A0D8-CB34-061A0087EDFC}"/>
                </a:ext>
              </a:extLst>
            </p:cNvPr>
            <p:cNvSpPr/>
            <p:nvPr/>
          </p:nvSpPr>
          <p:spPr>
            <a:xfrm>
              <a:off x="3595553" y="3511488"/>
              <a:ext cx="555619" cy="161"/>
            </a:xfrm>
            <a:prstGeom prst="line">
              <a:avLst/>
            </a:prstGeom>
            <a:grpFill/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8F7BD98-8D37-EB45-BF56-598440636D88}"/>
              </a:ext>
            </a:extLst>
          </p:cNvPr>
          <p:cNvGrpSpPr/>
          <p:nvPr/>
        </p:nvGrpSpPr>
        <p:grpSpPr>
          <a:xfrm>
            <a:off x="4523378" y="1419622"/>
            <a:ext cx="1704011" cy="1429091"/>
            <a:chOff x="5852042" y="1295871"/>
            <a:chExt cx="2258204" cy="1893872"/>
          </a:xfrm>
          <a:solidFill>
            <a:srgbClr val="769078"/>
          </a:solidFill>
        </p:grpSpPr>
        <p:sp>
          <p:nvSpPr>
            <p:cNvPr id="14" name="Shape 6915">
              <a:extLst>
                <a:ext uri="{FF2B5EF4-FFF2-40B4-BE49-F238E27FC236}">
                  <a16:creationId xmlns:a16="http://schemas.microsoft.com/office/drawing/2014/main" id="{A3A31C39-E74D-BA7B-4518-CA20333009CA}"/>
                </a:ext>
              </a:extLst>
            </p:cNvPr>
            <p:cNvSpPr/>
            <p:nvPr/>
          </p:nvSpPr>
          <p:spPr>
            <a:xfrm>
              <a:off x="5852042" y="1295871"/>
              <a:ext cx="1702586" cy="189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81"/>
                  </a:moveTo>
                  <a:cubicBezTo>
                    <a:pt x="1410" y="3559"/>
                    <a:pt x="2375" y="4738"/>
                    <a:pt x="2375" y="6095"/>
                  </a:cubicBezTo>
                  <a:cubicBezTo>
                    <a:pt x="2375" y="7452"/>
                    <a:pt x="1410" y="8609"/>
                    <a:pt x="0" y="9009"/>
                  </a:cubicBezTo>
                  <a:cubicBezTo>
                    <a:pt x="0" y="10188"/>
                    <a:pt x="0" y="10188"/>
                    <a:pt x="0" y="10188"/>
                  </a:cubicBezTo>
                  <a:cubicBezTo>
                    <a:pt x="866" y="10233"/>
                    <a:pt x="1732" y="10344"/>
                    <a:pt x="2573" y="10566"/>
                  </a:cubicBezTo>
                  <a:cubicBezTo>
                    <a:pt x="4379" y="11034"/>
                    <a:pt x="6037" y="11946"/>
                    <a:pt x="7324" y="13169"/>
                  </a:cubicBezTo>
                  <a:cubicBezTo>
                    <a:pt x="8635" y="14370"/>
                    <a:pt x="9501" y="15883"/>
                    <a:pt x="9971" y="17529"/>
                  </a:cubicBezTo>
                  <a:cubicBezTo>
                    <a:pt x="10120" y="18130"/>
                    <a:pt x="10219" y="18753"/>
                    <a:pt x="10268" y="19375"/>
                  </a:cubicBezTo>
                  <a:cubicBezTo>
                    <a:pt x="12767" y="19375"/>
                    <a:pt x="12767" y="19375"/>
                    <a:pt x="12767" y="19375"/>
                  </a:cubicBezTo>
                  <a:cubicBezTo>
                    <a:pt x="12841" y="19754"/>
                    <a:pt x="12841" y="19754"/>
                    <a:pt x="12841" y="19754"/>
                  </a:cubicBezTo>
                  <a:cubicBezTo>
                    <a:pt x="13014" y="20821"/>
                    <a:pt x="14029" y="21600"/>
                    <a:pt x="15216" y="21600"/>
                  </a:cubicBezTo>
                  <a:cubicBezTo>
                    <a:pt x="16404" y="21600"/>
                    <a:pt x="17394" y="20821"/>
                    <a:pt x="17592" y="19776"/>
                  </a:cubicBezTo>
                  <a:cubicBezTo>
                    <a:pt x="17641" y="19375"/>
                    <a:pt x="17641" y="19375"/>
                    <a:pt x="17641" y="19375"/>
                  </a:cubicBezTo>
                  <a:cubicBezTo>
                    <a:pt x="21600" y="19375"/>
                    <a:pt x="21600" y="19375"/>
                    <a:pt x="21600" y="19375"/>
                  </a:cubicBezTo>
                  <a:cubicBezTo>
                    <a:pt x="21600" y="18842"/>
                    <a:pt x="21551" y="18308"/>
                    <a:pt x="21476" y="17774"/>
                  </a:cubicBezTo>
                  <a:cubicBezTo>
                    <a:pt x="20437" y="17596"/>
                    <a:pt x="19423" y="17418"/>
                    <a:pt x="18359" y="17307"/>
                  </a:cubicBezTo>
                  <a:cubicBezTo>
                    <a:pt x="18012" y="15750"/>
                    <a:pt x="18012" y="15750"/>
                    <a:pt x="18012" y="15750"/>
                  </a:cubicBezTo>
                  <a:cubicBezTo>
                    <a:pt x="17518" y="14237"/>
                    <a:pt x="17518" y="14237"/>
                    <a:pt x="17518" y="14237"/>
                  </a:cubicBezTo>
                  <a:cubicBezTo>
                    <a:pt x="18408" y="13703"/>
                    <a:pt x="19225" y="13125"/>
                    <a:pt x="20066" y="12524"/>
                  </a:cubicBezTo>
                  <a:cubicBezTo>
                    <a:pt x="19423" y="10989"/>
                    <a:pt x="18482" y="9543"/>
                    <a:pt x="17443" y="8208"/>
                  </a:cubicBezTo>
                  <a:cubicBezTo>
                    <a:pt x="16429" y="8498"/>
                    <a:pt x="15414" y="8854"/>
                    <a:pt x="14449" y="9209"/>
                  </a:cubicBezTo>
                  <a:cubicBezTo>
                    <a:pt x="14078" y="8809"/>
                    <a:pt x="13732" y="8386"/>
                    <a:pt x="13287" y="8008"/>
                  </a:cubicBezTo>
                  <a:cubicBezTo>
                    <a:pt x="12866" y="7652"/>
                    <a:pt x="12470" y="7252"/>
                    <a:pt x="12000" y="6918"/>
                  </a:cubicBezTo>
                  <a:cubicBezTo>
                    <a:pt x="12470" y="6073"/>
                    <a:pt x="12891" y="5183"/>
                    <a:pt x="13262" y="4293"/>
                  </a:cubicBezTo>
                  <a:cubicBezTo>
                    <a:pt x="11827" y="3270"/>
                    <a:pt x="10268" y="2402"/>
                    <a:pt x="8586" y="1735"/>
                  </a:cubicBezTo>
                  <a:cubicBezTo>
                    <a:pt x="7868" y="2469"/>
                    <a:pt x="7200" y="3203"/>
                    <a:pt x="6581" y="3960"/>
                  </a:cubicBezTo>
                  <a:cubicBezTo>
                    <a:pt x="6037" y="3737"/>
                    <a:pt x="5468" y="3604"/>
                    <a:pt x="4899" y="3426"/>
                  </a:cubicBezTo>
                  <a:cubicBezTo>
                    <a:pt x="4355" y="3270"/>
                    <a:pt x="3761" y="3181"/>
                    <a:pt x="3192" y="3070"/>
                  </a:cubicBezTo>
                  <a:cubicBezTo>
                    <a:pt x="3093" y="2113"/>
                    <a:pt x="2994" y="1135"/>
                    <a:pt x="2796" y="200"/>
                  </a:cubicBezTo>
                  <a:cubicBezTo>
                    <a:pt x="1880" y="111"/>
                    <a:pt x="940" y="22"/>
                    <a:pt x="0" y="0"/>
                  </a:cubicBezTo>
                  <a:lnTo>
                    <a:pt x="0" y="318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algn="ctr"/>
              <a:endParaRPr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Shape 6928">
              <a:extLst>
                <a:ext uri="{FF2B5EF4-FFF2-40B4-BE49-F238E27FC236}">
                  <a16:creationId xmlns:a16="http://schemas.microsoft.com/office/drawing/2014/main" id="{6DCCA9CB-7A50-979D-F5A5-9AC06FF2BBB3}"/>
                </a:ext>
              </a:extLst>
            </p:cNvPr>
            <p:cNvSpPr/>
            <p:nvPr/>
          </p:nvSpPr>
          <p:spPr>
            <a:xfrm flipH="1">
              <a:off x="7179964" y="1700879"/>
              <a:ext cx="930282" cy="1"/>
            </a:xfrm>
            <a:prstGeom prst="line">
              <a:avLst/>
            </a:prstGeom>
            <a:grpFill/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ADEC20A-0C48-DEEB-3FAC-C1D047539874}"/>
              </a:ext>
            </a:extLst>
          </p:cNvPr>
          <p:cNvGrpSpPr/>
          <p:nvPr/>
        </p:nvGrpSpPr>
        <p:grpSpPr>
          <a:xfrm>
            <a:off x="4382107" y="2760674"/>
            <a:ext cx="1845282" cy="1278606"/>
            <a:chOff x="5664826" y="3073071"/>
            <a:chExt cx="2445420" cy="1694446"/>
          </a:xfrm>
          <a:solidFill>
            <a:srgbClr val="A0B2A2"/>
          </a:solidFill>
        </p:grpSpPr>
        <p:sp>
          <p:nvSpPr>
            <p:cNvPr id="19" name="Shape 6917">
              <a:extLst>
                <a:ext uri="{FF2B5EF4-FFF2-40B4-BE49-F238E27FC236}">
                  <a16:creationId xmlns:a16="http://schemas.microsoft.com/office/drawing/2014/main" id="{DD42F2E5-35AE-64AF-0F7B-D00A74BBB7E8}"/>
                </a:ext>
              </a:extLst>
            </p:cNvPr>
            <p:cNvSpPr/>
            <p:nvPr/>
          </p:nvSpPr>
          <p:spPr>
            <a:xfrm>
              <a:off x="5664826" y="3073071"/>
              <a:ext cx="1889802" cy="1694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6" y="3107"/>
                  </a:moveTo>
                  <a:cubicBezTo>
                    <a:pt x="19482" y="3008"/>
                    <a:pt x="20463" y="2908"/>
                    <a:pt x="21399" y="2734"/>
                  </a:cubicBezTo>
                  <a:cubicBezTo>
                    <a:pt x="21511" y="1814"/>
                    <a:pt x="21578" y="920"/>
                    <a:pt x="21600" y="0"/>
                  </a:cubicBezTo>
                  <a:cubicBezTo>
                    <a:pt x="18769" y="0"/>
                    <a:pt x="18769" y="0"/>
                    <a:pt x="18769" y="0"/>
                  </a:cubicBezTo>
                  <a:cubicBezTo>
                    <a:pt x="18412" y="1491"/>
                    <a:pt x="17231" y="2461"/>
                    <a:pt x="15849" y="2461"/>
                  </a:cubicBezTo>
                  <a:cubicBezTo>
                    <a:pt x="14467" y="2461"/>
                    <a:pt x="13285" y="1491"/>
                    <a:pt x="12907" y="0"/>
                  </a:cubicBezTo>
                  <a:cubicBezTo>
                    <a:pt x="11391" y="0"/>
                    <a:pt x="11391" y="0"/>
                    <a:pt x="11391" y="0"/>
                  </a:cubicBezTo>
                  <a:cubicBezTo>
                    <a:pt x="11346" y="845"/>
                    <a:pt x="11235" y="1665"/>
                    <a:pt x="11012" y="2486"/>
                  </a:cubicBezTo>
                  <a:cubicBezTo>
                    <a:pt x="10544" y="4300"/>
                    <a:pt x="9630" y="5941"/>
                    <a:pt x="8426" y="7258"/>
                  </a:cubicBezTo>
                  <a:cubicBezTo>
                    <a:pt x="7222" y="8575"/>
                    <a:pt x="5684" y="9445"/>
                    <a:pt x="4057" y="9942"/>
                  </a:cubicBezTo>
                  <a:cubicBezTo>
                    <a:pt x="3433" y="10092"/>
                    <a:pt x="2786" y="10191"/>
                    <a:pt x="2140" y="10216"/>
                  </a:cubicBezTo>
                  <a:cubicBezTo>
                    <a:pt x="2140" y="12503"/>
                    <a:pt x="2140" y="12503"/>
                    <a:pt x="2140" y="12503"/>
                  </a:cubicBezTo>
                  <a:cubicBezTo>
                    <a:pt x="1761" y="12577"/>
                    <a:pt x="1761" y="12577"/>
                    <a:pt x="1761" y="12577"/>
                  </a:cubicBezTo>
                  <a:cubicBezTo>
                    <a:pt x="736" y="12801"/>
                    <a:pt x="0" y="13770"/>
                    <a:pt x="0" y="14939"/>
                  </a:cubicBezTo>
                  <a:cubicBezTo>
                    <a:pt x="0" y="16132"/>
                    <a:pt x="736" y="17101"/>
                    <a:pt x="1761" y="17325"/>
                  </a:cubicBezTo>
                  <a:cubicBezTo>
                    <a:pt x="2140" y="17399"/>
                    <a:pt x="2140" y="17399"/>
                    <a:pt x="2140" y="17399"/>
                  </a:cubicBezTo>
                  <a:cubicBezTo>
                    <a:pt x="2140" y="21600"/>
                    <a:pt x="2140" y="21600"/>
                    <a:pt x="2140" y="21600"/>
                  </a:cubicBezTo>
                  <a:cubicBezTo>
                    <a:pt x="2697" y="21600"/>
                    <a:pt x="3254" y="21550"/>
                    <a:pt x="3789" y="21476"/>
                  </a:cubicBezTo>
                  <a:cubicBezTo>
                    <a:pt x="3990" y="20432"/>
                    <a:pt x="4146" y="19413"/>
                    <a:pt x="4258" y="18344"/>
                  </a:cubicBezTo>
                  <a:cubicBezTo>
                    <a:pt x="5818" y="18021"/>
                    <a:pt x="5818" y="18021"/>
                    <a:pt x="5818" y="18021"/>
                  </a:cubicBezTo>
                  <a:cubicBezTo>
                    <a:pt x="7356" y="17499"/>
                    <a:pt x="7356" y="17499"/>
                    <a:pt x="7356" y="17499"/>
                  </a:cubicBezTo>
                  <a:cubicBezTo>
                    <a:pt x="7891" y="18394"/>
                    <a:pt x="8448" y="19214"/>
                    <a:pt x="9050" y="20059"/>
                  </a:cubicBezTo>
                  <a:cubicBezTo>
                    <a:pt x="10611" y="19413"/>
                    <a:pt x="12037" y="18468"/>
                    <a:pt x="13397" y="17424"/>
                  </a:cubicBezTo>
                  <a:cubicBezTo>
                    <a:pt x="13107" y="16405"/>
                    <a:pt x="12750" y="15386"/>
                    <a:pt x="12372" y="14417"/>
                  </a:cubicBezTo>
                  <a:cubicBezTo>
                    <a:pt x="12773" y="14044"/>
                    <a:pt x="13219" y="13696"/>
                    <a:pt x="13575" y="13248"/>
                  </a:cubicBezTo>
                  <a:cubicBezTo>
                    <a:pt x="13954" y="12826"/>
                    <a:pt x="14355" y="12453"/>
                    <a:pt x="14667" y="11981"/>
                  </a:cubicBezTo>
                  <a:cubicBezTo>
                    <a:pt x="15515" y="12428"/>
                    <a:pt x="16406" y="12826"/>
                    <a:pt x="17320" y="13223"/>
                  </a:cubicBezTo>
                  <a:cubicBezTo>
                    <a:pt x="18346" y="11782"/>
                    <a:pt x="19193" y="10216"/>
                    <a:pt x="19861" y="8526"/>
                  </a:cubicBezTo>
                  <a:cubicBezTo>
                    <a:pt x="19148" y="7805"/>
                    <a:pt x="18412" y="7134"/>
                    <a:pt x="17654" y="6512"/>
                  </a:cubicBezTo>
                  <a:cubicBezTo>
                    <a:pt x="17877" y="5965"/>
                    <a:pt x="17989" y="5394"/>
                    <a:pt x="18167" y="4822"/>
                  </a:cubicBezTo>
                  <a:cubicBezTo>
                    <a:pt x="18346" y="4275"/>
                    <a:pt x="18412" y="3679"/>
                    <a:pt x="18546" y="3107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algn="ctr"/>
              <a:endParaRPr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Shape 6929">
              <a:extLst>
                <a:ext uri="{FF2B5EF4-FFF2-40B4-BE49-F238E27FC236}">
                  <a16:creationId xmlns:a16="http://schemas.microsoft.com/office/drawing/2014/main" id="{ECC6D5A5-62E9-FC85-94D8-2E36F7994B14}"/>
                </a:ext>
              </a:extLst>
            </p:cNvPr>
            <p:cNvSpPr/>
            <p:nvPr/>
          </p:nvSpPr>
          <p:spPr>
            <a:xfrm flipH="1">
              <a:off x="7341889" y="3511490"/>
              <a:ext cx="768357" cy="1"/>
            </a:xfrm>
            <a:prstGeom prst="line">
              <a:avLst/>
            </a:prstGeom>
            <a:grpFill/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23" name="Group 6936">
            <a:extLst>
              <a:ext uri="{FF2B5EF4-FFF2-40B4-BE49-F238E27FC236}">
                <a16:creationId xmlns:a16="http://schemas.microsoft.com/office/drawing/2014/main" id="{DF8D41FD-66D0-6684-2437-0E721D2E7D50}"/>
              </a:ext>
            </a:extLst>
          </p:cNvPr>
          <p:cNvGrpSpPr/>
          <p:nvPr/>
        </p:nvGrpSpPr>
        <p:grpSpPr>
          <a:xfrm>
            <a:off x="4110580" y="2384234"/>
            <a:ext cx="737604" cy="737639"/>
            <a:chOff x="0" y="0"/>
            <a:chExt cx="977493" cy="977540"/>
          </a:xfrm>
          <a:solidFill>
            <a:srgbClr val="2F4531"/>
          </a:solidFill>
        </p:grpSpPr>
        <p:sp>
          <p:nvSpPr>
            <p:cNvPr id="24" name="Shape 6930">
              <a:extLst>
                <a:ext uri="{FF2B5EF4-FFF2-40B4-BE49-F238E27FC236}">
                  <a16:creationId xmlns:a16="http://schemas.microsoft.com/office/drawing/2014/main" id="{A778CD6F-31FF-075F-E5A0-CB97846EB86E}"/>
                </a:ext>
              </a:extLst>
            </p:cNvPr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5" name="Shape 6931">
              <a:extLst>
                <a:ext uri="{FF2B5EF4-FFF2-40B4-BE49-F238E27FC236}">
                  <a16:creationId xmlns:a16="http://schemas.microsoft.com/office/drawing/2014/main" id="{80A8DE90-E9E3-7A38-0503-B723C2468C75}"/>
                </a:ext>
              </a:extLst>
            </p:cNvPr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6" name="Shape 6932">
              <a:extLst>
                <a:ext uri="{FF2B5EF4-FFF2-40B4-BE49-F238E27FC236}">
                  <a16:creationId xmlns:a16="http://schemas.microsoft.com/office/drawing/2014/main" id="{11217C74-0201-BB8D-67F2-08343942165E}"/>
                </a:ext>
              </a:extLst>
            </p:cNvPr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7" name="Shape 6933">
              <a:extLst>
                <a:ext uri="{FF2B5EF4-FFF2-40B4-BE49-F238E27FC236}">
                  <a16:creationId xmlns:a16="http://schemas.microsoft.com/office/drawing/2014/main" id="{6D9445CB-50B7-A549-CDF0-EE5007E391B7}"/>
                </a:ext>
              </a:extLst>
            </p:cNvPr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8" name="Shape 6934">
              <a:extLst>
                <a:ext uri="{FF2B5EF4-FFF2-40B4-BE49-F238E27FC236}">
                  <a16:creationId xmlns:a16="http://schemas.microsoft.com/office/drawing/2014/main" id="{A09E5438-F71C-79F5-D5AE-ECF6DCBACD38}"/>
                </a:ext>
              </a:extLst>
            </p:cNvPr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29" name="Shape 6935">
              <a:extLst>
                <a:ext uri="{FF2B5EF4-FFF2-40B4-BE49-F238E27FC236}">
                  <a16:creationId xmlns:a16="http://schemas.microsoft.com/office/drawing/2014/main" id="{AC26D9C8-91DA-21C5-B28A-1C58D60954EA}"/>
                </a:ext>
              </a:extLst>
            </p:cNvPr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61D9BD9-B69B-424B-0F07-85267301981E}"/>
              </a:ext>
            </a:extLst>
          </p:cNvPr>
          <p:cNvGrpSpPr/>
          <p:nvPr/>
        </p:nvGrpSpPr>
        <p:grpSpPr>
          <a:xfrm>
            <a:off x="755576" y="1419621"/>
            <a:ext cx="2606328" cy="712791"/>
            <a:chOff x="505174" y="1963834"/>
            <a:chExt cx="2606328" cy="71279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7C1D97-3B0C-71DD-D6DA-8323FF652BB6}"/>
                </a:ext>
              </a:extLst>
            </p:cNvPr>
            <p:cNvSpPr txBox="1"/>
            <p:nvPr/>
          </p:nvSpPr>
          <p:spPr>
            <a:xfrm>
              <a:off x="505174" y="2188222"/>
              <a:ext cx="260632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FC42868-5654-8B62-E84B-CA7B1B088827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58AA669-0B85-0B5C-8105-55FFA5EBCDD1}"/>
              </a:ext>
            </a:extLst>
          </p:cNvPr>
          <p:cNvGrpSpPr/>
          <p:nvPr/>
        </p:nvGrpSpPr>
        <p:grpSpPr>
          <a:xfrm>
            <a:off x="5647597" y="1404178"/>
            <a:ext cx="2566125" cy="916885"/>
            <a:chOff x="444500" y="1963834"/>
            <a:chExt cx="2566125" cy="91688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7D1F575-35AD-BFB9-E93B-2D4731D6819D}"/>
                </a:ext>
              </a:extLst>
            </p:cNvPr>
            <p:cNvSpPr txBox="1"/>
            <p:nvPr/>
          </p:nvSpPr>
          <p:spPr>
            <a:xfrm>
              <a:off x="444500" y="2188222"/>
              <a:ext cx="2566125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2E38830-E6DE-23FE-F7D4-A5BAF2E31A47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CCFC72C-989C-09F5-58C7-53EDEA0E71E1}"/>
              </a:ext>
            </a:extLst>
          </p:cNvPr>
          <p:cNvGrpSpPr/>
          <p:nvPr/>
        </p:nvGrpSpPr>
        <p:grpSpPr>
          <a:xfrm>
            <a:off x="755576" y="3368518"/>
            <a:ext cx="2606328" cy="712791"/>
            <a:chOff x="505174" y="1963834"/>
            <a:chExt cx="2606328" cy="71279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37656B-0414-EC04-199C-CC8A01FD41AA}"/>
                </a:ext>
              </a:extLst>
            </p:cNvPr>
            <p:cNvSpPr txBox="1"/>
            <p:nvPr/>
          </p:nvSpPr>
          <p:spPr>
            <a:xfrm>
              <a:off x="505174" y="2188222"/>
              <a:ext cx="260632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EE8D69E-B9AD-937B-3CB4-55E2ABB242DF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1012584-3E59-E7CC-77B9-DCB1E975D0E1}"/>
              </a:ext>
            </a:extLst>
          </p:cNvPr>
          <p:cNvGrpSpPr/>
          <p:nvPr/>
        </p:nvGrpSpPr>
        <p:grpSpPr>
          <a:xfrm>
            <a:off x="5647597" y="3353075"/>
            <a:ext cx="2566125" cy="712791"/>
            <a:chOff x="444500" y="1963834"/>
            <a:chExt cx="2566125" cy="71279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98D8623-FF5C-FCAE-49E8-856F476B2887}"/>
                </a:ext>
              </a:extLst>
            </p:cNvPr>
            <p:cNvSpPr txBox="1"/>
            <p:nvPr/>
          </p:nvSpPr>
          <p:spPr>
            <a:xfrm>
              <a:off x="444500" y="2188222"/>
              <a:ext cx="2566125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4E4E9FD-A03D-0A11-BD40-EF3FB71F892C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281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论文总结</a:t>
            </a:r>
            <a:endParaRPr lang="ko-KR" altLang="en-US" dirty="0"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B45F131-EF61-859A-2D2C-72456F42F4B5}"/>
              </a:ext>
            </a:extLst>
          </p:cNvPr>
          <p:cNvGrpSpPr/>
          <p:nvPr/>
        </p:nvGrpSpPr>
        <p:grpSpPr>
          <a:xfrm rot="10800000" flipH="1">
            <a:off x="1505102" y="1059582"/>
            <a:ext cx="1698746" cy="3158544"/>
            <a:chOff x="899592" y="1059582"/>
            <a:chExt cx="1698747" cy="315854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4C26235-FAC4-181D-F52C-266873F8653F}"/>
                </a:ext>
              </a:extLst>
            </p:cNvPr>
            <p:cNvSpPr/>
            <p:nvPr/>
          </p:nvSpPr>
          <p:spPr>
            <a:xfrm>
              <a:off x="899593" y="1059582"/>
              <a:ext cx="1512168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048DA46-1A82-25EA-6B2F-79B60667D1F7}"/>
                </a:ext>
              </a:extLst>
            </p:cNvPr>
            <p:cNvSpPr/>
            <p:nvPr/>
          </p:nvSpPr>
          <p:spPr>
            <a:xfrm>
              <a:off x="899592" y="1059582"/>
              <a:ext cx="1698747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515EBF2-7D98-5009-7C6F-D45FEC8FDC35}"/>
              </a:ext>
            </a:extLst>
          </p:cNvPr>
          <p:cNvSpPr/>
          <p:nvPr/>
        </p:nvSpPr>
        <p:spPr>
          <a:xfrm>
            <a:off x="1217069" y="1491630"/>
            <a:ext cx="1512168" cy="288032"/>
          </a:xfrm>
          <a:prstGeom prst="roundRect">
            <a:avLst>
              <a:gd name="adj" fmla="val 50000"/>
            </a:avLst>
          </a:prstGeom>
          <a:solidFill>
            <a:srgbClr val="47694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C0ED724-57D5-0CA9-9849-1688645E6B10}"/>
              </a:ext>
            </a:extLst>
          </p:cNvPr>
          <p:cNvGrpSpPr/>
          <p:nvPr/>
        </p:nvGrpSpPr>
        <p:grpSpPr>
          <a:xfrm>
            <a:off x="1367343" y="1506941"/>
            <a:ext cx="1823534" cy="2261373"/>
            <a:chOff x="280083" y="1963834"/>
            <a:chExt cx="1823534" cy="22613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A359559-A33F-7493-160E-232349E4CEEC}"/>
                </a:ext>
              </a:extLst>
            </p:cNvPr>
            <p:cNvSpPr txBox="1"/>
            <p:nvPr/>
          </p:nvSpPr>
          <p:spPr>
            <a:xfrm>
              <a:off x="591449" y="2308563"/>
              <a:ext cx="1512168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E2BDED6-166B-CA31-0EB2-228A13A3C6B0}"/>
                </a:ext>
              </a:extLst>
            </p:cNvPr>
            <p:cNvSpPr txBox="1"/>
            <p:nvPr/>
          </p:nvSpPr>
          <p:spPr>
            <a:xfrm>
              <a:off x="280083" y="1963834"/>
              <a:ext cx="1371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01/</a:t>
              </a:r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93FA8-C998-E286-AD50-C5AD42A4A36F}"/>
                </a:ext>
              </a:extLst>
            </p:cNvPr>
            <p:cNvSpPr txBox="1"/>
            <p:nvPr/>
          </p:nvSpPr>
          <p:spPr>
            <a:xfrm>
              <a:off x="591449" y="3321305"/>
              <a:ext cx="151216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B0F37E5-CCA5-D11C-3FD8-43E8CDF7E48D}"/>
              </a:ext>
            </a:extLst>
          </p:cNvPr>
          <p:cNvGrpSpPr/>
          <p:nvPr/>
        </p:nvGrpSpPr>
        <p:grpSpPr>
          <a:xfrm rot="10800000" flipH="1">
            <a:off x="3731092" y="1059582"/>
            <a:ext cx="1698746" cy="3158544"/>
            <a:chOff x="899592" y="1059582"/>
            <a:chExt cx="1698747" cy="3158544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0327853-6B96-99AB-B364-4534A3DEA739}"/>
                </a:ext>
              </a:extLst>
            </p:cNvPr>
            <p:cNvSpPr/>
            <p:nvPr/>
          </p:nvSpPr>
          <p:spPr>
            <a:xfrm>
              <a:off x="899593" y="1059582"/>
              <a:ext cx="1512168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B89B351-F492-1E31-3D54-B6200129A0AC}"/>
                </a:ext>
              </a:extLst>
            </p:cNvPr>
            <p:cNvSpPr/>
            <p:nvPr/>
          </p:nvSpPr>
          <p:spPr>
            <a:xfrm>
              <a:off x="899592" y="1059582"/>
              <a:ext cx="1698747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C9020A5-A193-82EC-1E59-CFC0713181DB}"/>
              </a:ext>
            </a:extLst>
          </p:cNvPr>
          <p:cNvSpPr/>
          <p:nvPr/>
        </p:nvSpPr>
        <p:spPr>
          <a:xfrm>
            <a:off x="3443059" y="1491630"/>
            <a:ext cx="1512168" cy="288032"/>
          </a:xfrm>
          <a:prstGeom prst="roundRect">
            <a:avLst>
              <a:gd name="adj" fmla="val 50000"/>
            </a:avLst>
          </a:prstGeom>
          <a:solidFill>
            <a:srgbClr val="47694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F1901D5-4665-CCDF-1368-E8E7AD3A7EC9}"/>
              </a:ext>
            </a:extLst>
          </p:cNvPr>
          <p:cNvGrpSpPr/>
          <p:nvPr/>
        </p:nvGrpSpPr>
        <p:grpSpPr>
          <a:xfrm>
            <a:off x="3593333" y="1506941"/>
            <a:ext cx="1823534" cy="2261373"/>
            <a:chOff x="280083" y="1963834"/>
            <a:chExt cx="1823534" cy="226137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DA94EAC-CD91-79DD-4E10-8C5D831E34B4}"/>
                </a:ext>
              </a:extLst>
            </p:cNvPr>
            <p:cNvSpPr txBox="1"/>
            <p:nvPr/>
          </p:nvSpPr>
          <p:spPr>
            <a:xfrm>
              <a:off x="591449" y="2308563"/>
              <a:ext cx="151216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AB61353-0665-ADB9-E47E-794F26529D48}"/>
                </a:ext>
              </a:extLst>
            </p:cNvPr>
            <p:cNvSpPr txBox="1"/>
            <p:nvPr/>
          </p:nvSpPr>
          <p:spPr>
            <a:xfrm>
              <a:off x="280083" y="1963834"/>
              <a:ext cx="1371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02/</a:t>
              </a:r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36870E6-ACB6-8299-1698-4283D00098D7}"/>
                </a:ext>
              </a:extLst>
            </p:cNvPr>
            <p:cNvSpPr txBox="1"/>
            <p:nvPr/>
          </p:nvSpPr>
          <p:spPr>
            <a:xfrm>
              <a:off x="591449" y="3321305"/>
              <a:ext cx="151216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4A31455-CAB4-AF6D-F1D0-E75215C4F235}"/>
              </a:ext>
            </a:extLst>
          </p:cNvPr>
          <p:cNvGrpSpPr/>
          <p:nvPr/>
        </p:nvGrpSpPr>
        <p:grpSpPr>
          <a:xfrm rot="10800000" flipH="1">
            <a:off x="5957082" y="1059582"/>
            <a:ext cx="1698746" cy="3158544"/>
            <a:chOff x="899592" y="1059582"/>
            <a:chExt cx="1698747" cy="3158544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C90725A-85CB-9E00-085B-4AE20D779165}"/>
                </a:ext>
              </a:extLst>
            </p:cNvPr>
            <p:cNvSpPr/>
            <p:nvPr/>
          </p:nvSpPr>
          <p:spPr>
            <a:xfrm>
              <a:off x="899593" y="1059582"/>
              <a:ext cx="1512168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68B1F2B-22C0-03F2-732A-4FB5E1F476DF}"/>
                </a:ext>
              </a:extLst>
            </p:cNvPr>
            <p:cNvSpPr/>
            <p:nvPr/>
          </p:nvSpPr>
          <p:spPr>
            <a:xfrm>
              <a:off x="899592" y="1059582"/>
              <a:ext cx="1698747" cy="3158544"/>
            </a:xfrm>
            <a:custGeom>
              <a:avLst/>
              <a:gdLst>
                <a:gd name="connsiteX0" fmla="*/ 0 w 1698747"/>
                <a:gd name="connsiteY0" fmla="*/ 0 h 3158544"/>
                <a:gd name="connsiteX1" fmla="*/ 191285 w 1698747"/>
                <a:gd name="connsiteY1" fmla="*/ 12532 h 3158544"/>
                <a:gd name="connsiteX2" fmla="*/ 371420 w 1698747"/>
                <a:gd name="connsiteY2" fmla="*/ 28567 h 3158544"/>
                <a:gd name="connsiteX3" fmla="*/ 1698747 w 1698747"/>
                <a:gd name="connsiteY3" fmla="*/ 361942 h 3158544"/>
                <a:gd name="connsiteX4" fmla="*/ 1698747 w 1698747"/>
                <a:gd name="connsiteY4" fmla="*/ 3158544 h 3158544"/>
                <a:gd name="connsiteX5" fmla="*/ 371420 w 1698747"/>
                <a:gd name="connsiteY5" fmla="*/ 2825169 h 3158544"/>
                <a:gd name="connsiteX6" fmla="*/ 191285 w 1698747"/>
                <a:gd name="connsiteY6" fmla="*/ 2809134 h 3158544"/>
                <a:gd name="connsiteX7" fmla="*/ 0 w 1698747"/>
                <a:gd name="connsiteY7" fmla="*/ 2796602 h 3158544"/>
                <a:gd name="connsiteX8" fmla="*/ 0 w 1698747"/>
                <a:gd name="connsiteY8" fmla="*/ 0 h 31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8747" h="3158544">
                  <a:moveTo>
                    <a:pt x="0" y="0"/>
                  </a:moveTo>
                  <a:lnTo>
                    <a:pt x="191285" y="12532"/>
                  </a:lnTo>
                  <a:cubicBezTo>
                    <a:pt x="253484" y="17289"/>
                    <a:pt x="313601" y="22614"/>
                    <a:pt x="371420" y="28567"/>
                  </a:cubicBezTo>
                  <a:cubicBezTo>
                    <a:pt x="988158" y="92067"/>
                    <a:pt x="1343453" y="227004"/>
                    <a:pt x="1698747" y="361942"/>
                  </a:cubicBezTo>
                  <a:lnTo>
                    <a:pt x="1698747" y="3158544"/>
                  </a:lnTo>
                  <a:cubicBezTo>
                    <a:pt x="1343453" y="3023606"/>
                    <a:pt x="988158" y="2888669"/>
                    <a:pt x="371420" y="2825169"/>
                  </a:cubicBezTo>
                  <a:cubicBezTo>
                    <a:pt x="313601" y="2819216"/>
                    <a:pt x="253484" y="2813891"/>
                    <a:pt x="191285" y="2809134"/>
                  </a:cubicBezTo>
                  <a:lnTo>
                    <a:pt x="0" y="2796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7DD"/>
            </a:solidFill>
            <a:ln w="12700">
              <a:solidFill>
                <a:srgbClr val="4769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3F775C36-84D2-8D52-7AEA-8EC04C9DFE3F}"/>
              </a:ext>
            </a:extLst>
          </p:cNvPr>
          <p:cNvSpPr/>
          <p:nvPr/>
        </p:nvSpPr>
        <p:spPr>
          <a:xfrm>
            <a:off x="5669049" y="1491630"/>
            <a:ext cx="1512168" cy="288032"/>
          </a:xfrm>
          <a:prstGeom prst="roundRect">
            <a:avLst>
              <a:gd name="adj" fmla="val 50000"/>
            </a:avLst>
          </a:prstGeom>
          <a:solidFill>
            <a:srgbClr val="47694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A327300-10CC-56AF-4225-4EFE1F8B7420}"/>
              </a:ext>
            </a:extLst>
          </p:cNvPr>
          <p:cNvGrpSpPr/>
          <p:nvPr/>
        </p:nvGrpSpPr>
        <p:grpSpPr>
          <a:xfrm>
            <a:off x="5819323" y="1506941"/>
            <a:ext cx="1823534" cy="2261373"/>
            <a:chOff x="280083" y="1963834"/>
            <a:chExt cx="1823534" cy="226137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772E095-9C28-1F5E-46D7-CAFEF66115BD}"/>
                </a:ext>
              </a:extLst>
            </p:cNvPr>
            <p:cNvSpPr txBox="1"/>
            <p:nvPr/>
          </p:nvSpPr>
          <p:spPr>
            <a:xfrm>
              <a:off x="591449" y="2308563"/>
              <a:ext cx="151216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6469663-25A7-DA8E-6121-A7066B8F9155}"/>
                </a:ext>
              </a:extLst>
            </p:cNvPr>
            <p:cNvSpPr txBox="1"/>
            <p:nvPr/>
          </p:nvSpPr>
          <p:spPr>
            <a:xfrm>
              <a:off x="280083" y="1963834"/>
              <a:ext cx="1371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03/</a:t>
              </a:r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65A3496-610B-6447-C251-9AA01019C594}"/>
                </a:ext>
              </a:extLst>
            </p:cNvPr>
            <p:cNvSpPr txBox="1"/>
            <p:nvPr/>
          </p:nvSpPr>
          <p:spPr>
            <a:xfrm>
              <a:off x="591449" y="3321305"/>
              <a:ext cx="1512168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273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>
                <a:sym typeface="+mn-lt"/>
              </a:rPr>
              <a:t>论文总结</a:t>
            </a:r>
            <a:endParaRPr lang="ko-KR" altLang="en-US" dirty="0">
              <a:sym typeface="+mn-lt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978852A-5584-11D0-3DE6-3C4E8872B5AF}"/>
              </a:ext>
            </a:extLst>
          </p:cNvPr>
          <p:cNvSpPr/>
          <p:nvPr/>
        </p:nvSpPr>
        <p:spPr>
          <a:xfrm>
            <a:off x="719572" y="1131590"/>
            <a:ext cx="4968552" cy="3168352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折角 3">
            <a:extLst>
              <a:ext uri="{FF2B5EF4-FFF2-40B4-BE49-F238E27FC236}">
                <a16:creationId xmlns:a16="http://schemas.microsoft.com/office/drawing/2014/main" id="{4CBC4CB7-2463-C5D6-92ED-EDB9F78E5EBD}"/>
              </a:ext>
            </a:extLst>
          </p:cNvPr>
          <p:cNvSpPr/>
          <p:nvPr/>
        </p:nvSpPr>
        <p:spPr>
          <a:xfrm>
            <a:off x="5148064" y="1473932"/>
            <a:ext cx="2291146" cy="400110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 w="190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0E863C4A-DB7F-B676-74FB-A3C27266F15E}"/>
              </a:ext>
            </a:extLst>
          </p:cNvPr>
          <p:cNvSpPr txBox="1"/>
          <p:nvPr/>
        </p:nvSpPr>
        <p:spPr>
          <a:xfrm>
            <a:off x="5932120" y="1520098"/>
            <a:ext cx="1106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>
                <a:solidFill>
                  <a:srgbClr val="47694A"/>
                </a:solidFill>
                <a:cs typeface="+mn-ea"/>
                <a:sym typeface="+mn-lt"/>
              </a:rPr>
              <a:t>论文总结</a:t>
            </a:r>
            <a:endParaRPr lang="ko-KR" altLang="en-US" sz="1400" b="1" dirty="0">
              <a:solidFill>
                <a:srgbClr val="47694A"/>
              </a:solidFill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84F2D3-7740-0DFC-2973-773CCC0D990F}"/>
              </a:ext>
            </a:extLst>
          </p:cNvPr>
          <p:cNvSpPr txBox="1"/>
          <p:nvPr/>
        </p:nvSpPr>
        <p:spPr>
          <a:xfrm>
            <a:off x="5796136" y="1972182"/>
            <a:ext cx="274941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82A5EF-4176-A266-6C7C-275FE825E296}"/>
              </a:ext>
            </a:extLst>
          </p:cNvPr>
          <p:cNvSpPr txBox="1"/>
          <p:nvPr/>
        </p:nvSpPr>
        <p:spPr>
          <a:xfrm>
            <a:off x="5796136" y="2586236"/>
            <a:ext cx="274941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A5AB385-4897-0E67-60A4-898E706D8AD2}"/>
              </a:ext>
            </a:extLst>
          </p:cNvPr>
          <p:cNvSpPr txBox="1"/>
          <p:nvPr/>
        </p:nvSpPr>
        <p:spPr>
          <a:xfrm>
            <a:off x="5796136" y="3200290"/>
            <a:ext cx="274941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9C49AF-6B74-A962-2C7F-1EEFF2B74CD4}"/>
              </a:ext>
            </a:extLst>
          </p:cNvPr>
          <p:cNvSpPr txBox="1"/>
          <p:nvPr/>
        </p:nvSpPr>
        <p:spPr>
          <a:xfrm>
            <a:off x="5796136" y="3814344"/>
            <a:ext cx="274941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52402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695" y="787014"/>
            <a:ext cx="7181161" cy="8767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694" y="3673627"/>
            <a:ext cx="7462132" cy="86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" name="矩形: 折角 2149">
            <a:extLst>
              <a:ext uri="{FF2B5EF4-FFF2-40B4-BE49-F238E27FC236}">
                <a16:creationId xmlns:a16="http://schemas.microsoft.com/office/drawing/2014/main" id="{AC45574E-DD6A-F9AB-5E11-FF56ABF6D69A}"/>
              </a:ext>
            </a:extLst>
          </p:cNvPr>
          <p:cNvSpPr/>
          <p:nvPr/>
        </p:nvSpPr>
        <p:spPr>
          <a:xfrm>
            <a:off x="800694" y="1173305"/>
            <a:ext cx="7351934" cy="1398445"/>
          </a:xfrm>
          <a:prstGeom prst="foldedCorner">
            <a:avLst>
              <a:gd name="adj" fmla="val 26203"/>
            </a:avLst>
          </a:prstGeom>
          <a:noFill/>
          <a:ln w="1270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3" name="矩形: 折角 21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7F428C2-DB08-1777-95BD-9F10FFA81B3A}"/>
              </a:ext>
            </a:extLst>
          </p:cNvPr>
          <p:cNvSpPr/>
          <p:nvPr/>
        </p:nvSpPr>
        <p:spPr>
          <a:xfrm>
            <a:off x="896033" y="1275521"/>
            <a:ext cx="7351934" cy="1398445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0867D8EF-3789-BEC5-66A4-79F293A56F7E}"/>
              </a:ext>
            </a:extLst>
          </p:cNvPr>
          <p:cNvSpPr txBox="1"/>
          <p:nvPr/>
        </p:nvSpPr>
        <p:spPr>
          <a:xfrm>
            <a:off x="1401901" y="1355986"/>
            <a:ext cx="6340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7694A"/>
                </a:solidFill>
                <a:latin typeface="Ma Shan Zheng" panose="00000500000000000000" pitchFamily="2" charset="0"/>
                <a:ea typeface="Ma Shan Zheng" panose="00000500000000000000" pitchFamily="2" charset="0"/>
                <a:cs typeface="+mn-ea"/>
                <a:sym typeface="+mn-lt"/>
              </a:rPr>
              <a:t>感谢各位老师聆听</a:t>
            </a:r>
          </a:p>
        </p:txBody>
      </p:sp>
      <p:grpSp>
        <p:nvGrpSpPr>
          <p:cNvPr id="2132" name="组合 2131">
            <a:extLst>
              <a:ext uri="{FF2B5EF4-FFF2-40B4-BE49-F238E27FC236}">
                <a16:creationId xmlns:a16="http://schemas.microsoft.com/office/drawing/2014/main" id="{8D54F5E9-D27E-DB61-3E9C-8A1178780E0D}"/>
              </a:ext>
            </a:extLst>
          </p:cNvPr>
          <p:cNvGrpSpPr/>
          <p:nvPr/>
        </p:nvGrpSpPr>
        <p:grpSpPr>
          <a:xfrm>
            <a:off x="3137369" y="3183127"/>
            <a:ext cx="2869261" cy="338554"/>
            <a:chOff x="3046904" y="3415375"/>
            <a:chExt cx="2869261" cy="338554"/>
          </a:xfrm>
        </p:grpSpPr>
        <p:sp>
          <p:nvSpPr>
            <p:cNvPr id="4" name="TextBox 10">
              <a:extLst>
                <a:ext uri="{FF2B5EF4-FFF2-40B4-BE49-F238E27FC236}">
                  <a16:creationId xmlns:a16="http://schemas.microsoft.com/office/drawing/2014/main" id="{07CF1851-1BC7-59F3-B7FD-98A09B761468}"/>
                </a:ext>
              </a:extLst>
            </p:cNvPr>
            <p:cNvSpPr txBox="1"/>
            <p:nvPr/>
          </p:nvSpPr>
          <p:spPr>
            <a:xfrm>
              <a:off x="3046904" y="3415375"/>
              <a:ext cx="159851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XX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学院</a:t>
              </a:r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XXXX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系</a:t>
              </a:r>
            </a:p>
          </p:txBody>
        </p:sp>
        <p:sp>
          <p:nvSpPr>
            <p:cNvPr id="6" name="TextBox 11">
              <a:extLst>
                <a:ext uri="{FF2B5EF4-FFF2-40B4-BE49-F238E27FC236}">
                  <a16:creationId xmlns:a16="http://schemas.microsoft.com/office/drawing/2014/main" id="{6928E85D-552E-CCD4-AD80-0C270C2CC545}"/>
                </a:ext>
              </a:extLst>
            </p:cNvPr>
            <p:cNvSpPr txBox="1"/>
            <p:nvPr/>
          </p:nvSpPr>
          <p:spPr>
            <a:xfrm>
              <a:off x="4720004" y="3415375"/>
              <a:ext cx="11961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2019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级</a:t>
              </a:r>
              <a:r>
                <a:rPr lang="en-US" altLang="zh-CN" sz="1600" dirty="0">
                  <a:solidFill>
                    <a:srgbClr val="47694A"/>
                  </a:solidFill>
                  <a:cs typeface="+mn-ea"/>
                  <a:sym typeface="+mn-lt"/>
                </a:rPr>
                <a:t>8</a:t>
              </a:r>
              <a:r>
                <a:rPr lang="zh-CN" altLang="en-US" sz="1600" dirty="0">
                  <a:solidFill>
                    <a:srgbClr val="47694A"/>
                  </a:solidFill>
                  <a:cs typeface="+mn-ea"/>
                  <a:sym typeface="+mn-lt"/>
                </a:rPr>
                <a:t>班</a:t>
              </a:r>
            </a:p>
          </p:txBody>
        </p:sp>
      </p:grpSp>
      <p:sp>
        <p:nvSpPr>
          <p:cNvPr id="2134" name="文本框 2133">
            <a:extLst>
              <a:ext uri="{FF2B5EF4-FFF2-40B4-BE49-F238E27FC236}">
                <a16:creationId xmlns:a16="http://schemas.microsoft.com/office/drawing/2014/main" id="{625E79B7-563F-A741-2C80-EBC4799A50AF}"/>
              </a:ext>
            </a:extLst>
          </p:cNvPr>
          <p:cNvSpPr txBox="1"/>
          <p:nvPr/>
        </p:nvSpPr>
        <p:spPr>
          <a:xfrm>
            <a:off x="3932016" y="612643"/>
            <a:ext cx="1279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47694A"/>
                </a:solidFill>
                <a:latin typeface="DOUYUFont2.0" pitchFamily="2" charset="-128"/>
                <a:ea typeface="DOUYUFont2.0" pitchFamily="2" charset="-128"/>
              </a:rPr>
              <a:t>LOGO</a:t>
            </a:r>
            <a:endParaRPr lang="zh-CN" altLang="en-US" sz="2400" dirty="0">
              <a:solidFill>
                <a:srgbClr val="47694A"/>
              </a:solidFill>
              <a:latin typeface="DOUYUFont2.0" pitchFamily="2" charset="-128"/>
              <a:ea typeface="DOUYUFont2.0" pitchFamily="2" charset="-128"/>
            </a:endParaRPr>
          </a:p>
        </p:txBody>
      </p:sp>
      <p:grpSp>
        <p:nvGrpSpPr>
          <p:cNvPr id="2149" name="组合 2148">
            <a:extLst>
              <a:ext uri="{FF2B5EF4-FFF2-40B4-BE49-F238E27FC236}">
                <a16:creationId xmlns:a16="http://schemas.microsoft.com/office/drawing/2014/main" id="{6F329C9D-3EAA-8E35-41C7-D5091CB91322}"/>
              </a:ext>
            </a:extLst>
          </p:cNvPr>
          <p:cNvGrpSpPr/>
          <p:nvPr/>
        </p:nvGrpSpPr>
        <p:grpSpPr>
          <a:xfrm>
            <a:off x="3010611" y="3870703"/>
            <a:ext cx="3574960" cy="281309"/>
            <a:chOff x="3010611" y="3870703"/>
            <a:chExt cx="3574960" cy="281309"/>
          </a:xfrm>
        </p:grpSpPr>
        <p:grpSp>
          <p:nvGrpSpPr>
            <p:cNvPr id="2146" name="组合 2145">
              <a:extLst>
                <a:ext uri="{FF2B5EF4-FFF2-40B4-BE49-F238E27FC236}">
                  <a16:creationId xmlns:a16="http://schemas.microsoft.com/office/drawing/2014/main" id="{BE32ABE8-D688-FC22-69CE-C2CD077B3932}"/>
                </a:ext>
              </a:extLst>
            </p:cNvPr>
            <p:cNvGrpSpPr/>
            <p:nvPr/>
          </p:nvGrpSpPr>
          <p:grpSpPr>
            <a:xfrm>
              <a:off x="4990832" y="3875013"/>
              <a:ext cx="1594739" cy="276999"/>
              <a:chOff x="5189255" y="3875013"/>
              <a:chExt cx="1594739" cy="276999"/>
            </a:xfrm>
          </p:grpSpPr>
          <p:sp>
            <p:nvSpPr>
              <p:cNvPr id="2141" name="文本框 2140">
                <a:extLst>
                  <a:ext uri="{FF2B5EF4-FFF2-40B4-BE49-F238E27FC236}">
                    <a16:creationId xmlns:a16="http://schemas.microsoft.com/office/drawing/2014/main" id="{9F654C99-3849-8534-A5FE-4ABBCB40B7FC}"/>
                  </a:ext>
                </a:extLst>
              </p:cNvPr>
              <p:cNvSpPr txBox="1"/>
              <p:nvPr/>
            </p:nvSpPr>
            <p:spPr>
              <a:xfrm>
                <a:off x="5423194" y="3875013"/>
                <a:ext cx="136080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dirty="0">
                  <a:solidFill>
                    <a:srgbClr val="47694A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2138" name="iconfont-10471-5111261">
                <a:extLst>
                  <a:ext uri="{FF2B5EF4-FFF2-40B4-BE49-F238E27FC236}">
                    <a16:creationId xmlns:a16="http://schemas.microsoft.com/office/drawing/2014/main" id="{23296CAC-C2E5-1248-15D6-374F43743133}"/>
                  </a:ext>
                </a:extLst>
              </p:cNvPr>
              <p:cNvSpPr/>
              <p:nvPr/>
            </p:nvSpPr>
            <p:spPr>
              <a:xfrm>
                <a:off x="5189255" y="3889917"/>
                <a:ext cx="233560" cy="233560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48" name="组合 2147">
              <a:extLst>
                <a:ext uri="{FF2B5EF4-FFF2-40B4-BE49-F238E27FC236}">
                  <a16:creationId xmlns:a16="http://schemas.microsoft.com/office/drawing/2014/main" id="{2A7BDE94-5E4B-CDB8-CE48-720832703135}"/>
                </a:ext>
              </a:extLst>
            </p:cNvPr>
            <p:cNvGrpSpPr/>
            <p:nvPr/>
          </p:nvGrpSpPr>
          <p:grpSpPr>
            <a:xfrm>
              <a:off x="3010611" y="3870703"/>
              <a:ext cx="1904020" cy="276999"/>
              <a:chOff x="2978466" y="3870703"/>
              <a:chExt cx="1904020" cy="276999"/>
            </a:xfrm>
          </p:grpSpPr>
          <p:sp>
            <p:nvSpPr>
              <p:cNvPr id="2140" name="文本框 2139">
                <a:extLst>
                  <a:ext uri="{FF2B5EF4-FFF2-40B4-BE49-F238E27FC236}">
                    <a16:creationId xmlns:a16="http://schemas.microsoft.com/office/drawing/2014/main" id="{D72E80F5-A351-EE23-7701-F29E7F59A39B}"/>
                  </a:ext>
                </a:extLst>
              </p:cNvPr>
              <p:cNvSpPr txBox="1"/>
              <p:nvPr/>
            </p:nvSpPr>
            <p:spPr>
              <a:xfrm>
                <a:off x="3134975" y="3870703"/>
                <a:ext cx="174751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dirty="0">
                    <a:solidFill>
                      <a:srgbClr val="47694A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2139" name="graduate_57239">
                <a:extLst>
                  <a:ext uri="{FF2B5EF4-FFF2-40B4-BE49-F238E27FC236}">
                    <a16:creationId xmlns:a16="http://schemas.microsoft.com/office/drawing/2014/main" id="{53324A98-74C2-EB74-C5DE-48724E4389B2}"/>
                  </a:ext>
                </a:extLst>
              </p:cNvPr>
              <p:cNvSpPr/>
              <p:nvPr/>
            </p:nvSpPr>
            <p:spPr>
              <a:xfrm>
                <a:off x="2978466" y="3885088"/>
                <a:ext cx="163840" cy="238388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144" name="直接连接符 2143">
            <a:extLst>
              <a:ext uri="{FF2B5EF4-FFF2-40B4-BE49-F238E27FC236}">
                <a16:creationId xmlns:a16="http://schemas.microsoft.com/office/drawing/2014/main" id="{3E128749-F38C-225B-9DF9-BB0A15F6522E}"/>
              </a:ext>
            </a:extLst>
          </p:cNvPr>
          <p:cNvCxnSpPr/>
          <p:nvPr/>
        </p:nvCxnSpPr>
        <p:spPr>
          <a:xfrm>
            <a:off x="2267744" y="3603928"/>
            <a:ext cx="4417834" cy="0"/>
          </a:xfrm>
          <a:prstGeom prst="line">
            <a:avLst/>
          </a:prstGeom>
          <a:ln>
            <a:solidFill>
              <a:srgbClr val="47694A"/>
            </a:solidFill>
            <a:prstDash val="dash"/>
            <a:headEnd type="stealt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90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40803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01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3945925" y="2297940"/>
              <a:ext cx="11561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绪论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7694A"/>
                </a:solidFill>
              </a:rPr>
              <a:t>51PPT</a:t>
            </a:r>
            <a:r>
              <a:rPr lang="zh-CN" altLang="en-US" sz="1100" dirty="0">
                <a:solidFill>
                  <a:srgbClr val="47694A"/>
                </a:solidFill>
              </a:rPr>
              <a:t>模板网，幻灯片演示模板及素 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7694A"/>
                </a:solidFill>
              </a:rPr>
              <a:t>51PPT</a:t>
            </a:r>
            <a:r>
              <a:rPr lang="zh-CN" altLang="en-US" sz="1100" dirty="0">
                <a:solidFill>
                  <a:srgbClr val="47694A"/>
                </a:solidFill>
              </a:rPr>
              <a:t>模板网 唯一访问网址：</a:t>
            </a:r>
            <a:r>
              <a:rPr lang="en-US" altLang="zh-CN" sz="1100" dirty="0">
                <a:solidFill>
                  <a:srgbClr val="47694A"/>
                </a:solidFill>
              </a:rPr>
              <a:t>www.51pptmo ban.com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067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993950" y="178826"/>
            <a:ext cx="1156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绪 论</a:t>
            </a:r>
            <a:endParaRPr lang="ko-KR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62">
            <a:extLst>
              <a:ext uri="{FF2B5EF4-FFF2-40B4-BE49-F238E27FC236}">
                <a16:creationId xmlns:a16="http://schemas.microsoft.com/office/drawing/2014/main" id="{495A48F0-AE77-6536-ED3A-4EF59917D225}"/>
              </a:ext>
            </a:extLst>
          </p:cNvPr>
          <p:cNvGrpSpPr/>
          <p:nvPr/>
        </p:nvGrpSpPr>
        <p:grpSpPr>
          <a:xfrm rot="20675447">
            <a:off x="4900128" y="2259781"/>
            <a:ext cx="3872202" cy="1909672"/>
            <a:chOff x="812493" y="1298947"/>
            <a:chExt cx="6862137" cy="3384233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C2612EAE-69C3-10DE-A834-5BC5B37F6620}"/>
                </a:ext>
              </a:extLst>
            </p:cNvPr>
            <p:cNvSpPr>
              <a:spLocks noEditPoints="1"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grpSp>
          <p:nvGrpSpPr>
            <p:cNvPr id="10" name="Group 64">
              <a:extLst>
                <a:ext uri="{FF2B5EF4-FFF2-40B4-BE49-F238E27FC236}">
                  <a16:creationId xmlns:a16="http://schemas.microsoft.com/office/drawing/2014/main" id="{B83EE0FF-86FC-306E-7108-0219DB17439E}"/>
                </a:ext>
              </a:extLst>
            </p:cNvPr>
            <p:cNvGrpSpPr/>
            <p:nvPr/>
          </p:nvGrpSpPr>
          <p:grpSpPr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id="{C558B6B3-AD50-3EC0-2933-79A394A9EF88}"/>
                  </a:ext>
                </a:extLst>
              </p:cNvPr>
              <p:cNvSpPr/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id="{25B17420-3316-C431-9BE1-690ADB1BCA45}"/>
                  </a:ext>
                </a:extLst>
              </p:cNvPr>
              <p:cNvSpPr/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F0F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3DBD900E-3A49-081C-18C4-BC9B31CAEE34}"/>
                  </a:ext>
                </a:extLst>
              </p:cNvPr>
              <p:cNvSpPr/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:a16="http://schemas.microsoft.com/office/drawing/2014/main" id="{C97A00D8-91A5-5B23-DB94-E16ACA437A41}"/>
                  </a:ext>
                </a:extLst>
              </p:cNvPr>
              <p:cNvSpPr/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4" name="Freeform 22">
                <a:extLst>
                  <a:ext uri="{FF2B5EF4-FFF2-40B4-BE49-F238E27FC236}">
                    <a16:creationId xmlns:a16="http://schemas.microsoft.com/office/drawing/2014/main" id="{3C8F5406-DC42-6E5C-C5BD-FA8E0A7BE35D}"/>
                  </a:ext>
                </a:extLst>
              </p:cNvPr>
              <p:cNvSpPr/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2F453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:a16="http://schemas.microsoft.com/office/drawing/2014/main" id="{A97D550A-0F83-9CA9-F2A4-8BBFA9E967C3}"/>
                  </a:ext>
                </a:extLst>
              </p:cNvPr>
              <p:cNvSpPr/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6" name="Freeform 24">
                <a:extLst>
                  <a:ext uri="{FF2B5EF4-FFF2-40B4-BE49-F238E27FC236}">
                    <a16:creationId xmlns:a16="http://schemas.microsoft.com/office/drawing/2014/main" id="{2EAB3E69-EB8E-DCA4-31CD-6627A8935974}"/>
                  </a:ext>
                </a:extLst>
              </p:cNvPr>
              <p:cNvSpPr/>
              <p:nvPr/>
            </p:nvSpPr>
            <p:spPr bwMode="auto">
              <a:xfrm>
                <a:off x="5090999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rgbClr val="47694A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7" name="Freeform 25">
                <a:extLst>
                  <a:ext uri="{FF2B5EF4-FFF2-40B4-BE49-F238E27FC236}">
                    <a16:creationId xmlns:a16="http://schemas.microsoft.com/office/drawing/2014/main" id="{2936C2F2-16BC-870E-B6AC-1265905AAB3F}"/>
                  </a:ext>
                </a:extLst>
              </p:cNvPr>
              <p:cNvSpPr/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8" name="Freeform 26">
                <a:extLst>
                  <a:ext uri="{FF2B5EF4-FFF2-40B4-BE49-F238E27FC236}">
                    <a16:creationId xmlns:a16="http://schemas.microsoft.com/office/drawing/2014/main" id="{891626E1-215D-CD94-AA0F-63DCD6D36D2B}"/>
                  </a:ext>
                </a:extLst>
              </p:cNvPr>
              <p:cNvSpPr/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9530F30C-D7D6-6110-C573-7D597952A6C9}"/>
                  </a:ext>
                </a:extLst>
              </p:cNvPr>
              <p:cNvSpPr/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0" name="Freeform 28">
                <a:extLst>
                  <a:ext uri="{FF2B5EF4-FFF2-40B4-BE49-F238E27FC236}">
                    <a16:creationId xmlns:a16="http://schemas.microsoft.com/office/drawing/2014/main" id="{3AB4EE79-4F0D-9B58-F7F4-78151058E658}"/>
                  </a:ext>
                </a:extLst>
              </p:cNvPr>
              <p:cNvSpPr/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1" name="Freeform 29">
                <a:extLst>
                  <a:ext uri="{FF2B5EF4-FFF2-40B4-BE49-F238E27FC236}">
                    <a16:creationId xmlns:a16="http://schemas.microsoft.com/office/drawing/2014/main" id="{CE4B5624-8862-49FF-698A-1430A99BD7E7}"/>
                  </a:ext>
                </a:extLst>
              </p:cNvPr>
              <p:cNvSpPr/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2" name="Freeform 30">
                <a:extLst>
                  <a:ext uri="{FF2B5EF4-FFF2-40B4-BE49-F238E27FC236}">
                    <a16:creationId xmlns:a16="http://schemas.microsoft.com/office/drawing/2014/main" id="{34D83218-FB8B-0349-CCC3-E22274097B3C}"/>
                  </a:ext>
                </a:extLst>
              </p:cNvPr>
              <p:cNvSpPr/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3" name="Freeform 31">
                <a:extLst>
                  <a:ext uri="{FF2B5EF4-FFF2-40B4-BE49-F238E27FC236}">
                    <a16:creationId xmlns:a16="http://schemas.microsoft.com/office/drawing/2014/main" id="{263FA964-C7FA-0ED7-2FEA-16ED113D9B5C}"/>
                  </a:ext>
                </a:extLst>
              </p:cNvPr>
              <p:cNvSpPr/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A5067226-713E-0068-C79C-0FF21BFDAA62}"/>
                  </a:ext>
                </a:extLst>
              </p:cNvPr>
              <p:cNvSpPr/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F7401BA1-FE60-C705-1F8C-06BB2A40B31D}"/>
              </a:ext>
            </a:extLst>
          </p:cNvPr>
          <p:cNvSpPr txBox="1"/>
          <p:nvPr/>
        </p:nvSpPr>
        <p:spPr>
          <a:xfrm>
            <a:off x="1087041" y="1161429"/>
            <a:ext cx="6969918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0F60B0B-3806-DE24-2039-61B27B9B8EDC}"/>
              </a:ext>
            </a:extLst>
          </p:cNvPr>
          <p:cNvSpPr txBox="1"/>
          <p:nvPr/>
        </p:nvSpPr>
        <p:spPr>
          <a:xfrm>
            <a:off x="1087041" y="2378172"/>
            <a:ext cx="4781103" cy="1677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2721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993950" y="178826"/>
            <a:ext cx="1156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绪 论</a:t>
            </a:r>
            <a:endParaRPr lang="ko-KR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63A8D2E-0981-CE9E-060B-79805F4C8940}"/>
              </a:ext>
            </a:extLst>
          </p:cNvPr>
          <p:cNvGrpSpPr/>
          <p:nvPr/>
        </p:nvGrpSpPr>
        <p:grpSpPr>
          <a:xfrm>
            <a:off x="3203848" y="1400448"/>
            <a:ext cx="2527300" cy="2265362"/>
            <a:chOff x="3268663" y="1400448"/>
            <a:chExt cx="2527300" cy="2265362"/>
          </a:xfrm>
          <a:solidFill>
            <a:schemeClr val="bg2">
              <a:lumMod val="50000"/>
            </a:schemeClr>
          </a:solidFill>
        </p:grpSpPr>
        <p:sp>
          <p:nvSpPr>
            <p:cNvPr id="5" name="Isosceles Triangle 1">
              <a:extLst>
                <a:ext uri="{FF2B5EF4-FFF2-40B4-BE49-F238E27FC236}">
                  <a16:creationId xmlns:a16="http://schemas.microsoft.com/office/drawing/2014/main" id="{651589E9-5C98-6227-A48E-B781185B45A5}"/>
                </a:ext>
              </a:extLst>
            </p:cNvPr>
            <p:cNvSpPr/>
            <p:nvPr/>
          </p:nvSpPr>
          <p:spPr>
            <a:xfrm>
              <a:off x="3995738" y="2121173"/>
              <a:ext cx="1152525" cy="992187"/>
            </a:xfrm>
            <a:prstGeom prst="triangle">
              <a:avLst/>
            </a:prstGeom>
            <a:solidFill>
              <a:srgbClr val="2F45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2">
              <a:extLst>
                <a:ext uri="{FF2B5EF4-FFF2-40B4-BE49-F238E27FC236}">
                  <a16:creationId xmlns:a16="http://schemas.microsoft.com/office/drawing/2014/main" id="{B33B6640-4A38-F296-5AAE-6B8B103E22B2}"/>
                </a:ext>
              </a:extLst>
            </p:cNvPr>
            <p:cNvSpPr/>
            <p:nvPr/>
          </p:nvSpPr>
          <p:spPr>
            <a:xfrm>
              <a:off x="4067175" y="1400448"/>
              <a:ext cx="1009650" cy="1008062"/>
            </a:xfrm>
            <a:prstGeom prst="ellipse">
              <a:avLst/>
            </a:prstGeom>
            <a:solidFill>
              <a:srgbClr val="47694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Oval 29">
              <a:extLst>
                <a:ext uri="{FF2B5EF4-FFF2-40B4-BE49-F238E27FC236}">
                  <a16:creationId xmlns:a16="http://schemas.microsoft.com/office/drawing/2014/main" id="{6AD3EC10-D257-E016-CD94-4458C4FB4FC9}"/>
                </a:ext>
              </a:extLst>
            </p:cNvPr>
            <p:cNvSpPr/>
            <p:nvPr/>
          </p:nvSpPr>
          <p:spPr>
            <a:xfrm>
              <a:off x="4787900" y="2657748"/>
              <a:ext cx="1008063" cy="1008062"/>
            </a:xfrm>
            <a:prstGeom prst="ellipse">
              <a:avLst/>
            </a:prstGeom>
            <a:solidFill>
              <a:srgbClr val="47694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D5E6BBD3-78E8-8A46-3419-21004392352C}"/>
                </a:ext>
              </a:extLst>
            </p:cNvPr>
            <p:cNvSpPr/>
            <p:nvPr/>
          </p:nvSpPr>
          <p:spPr>
            <a:xfrm>
              <a:off x="3268663" y="2657748"/>
              <a:ext cx="1008062" cy="1008062"/>
            </a:xfrm>
            <a:prstGeom prst="ellipse">
              <a:avLst/>
            </a:prstGeom>
            <a:solidFill>
              <a:srgbClr val="47694A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8231A09D-EC91-A24E-478C-CEE90A905750}"/>
              </a:ext>
            </a:extLst>
          </p:cNvPr>
          <p:cNvSpPr/>
          <p:nvPr/>
        </p:nvSpPr>
        <p:spPr>
          <a:xfrm>
            <a:off x="4226371" y="1751841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7827B3D-0170-18BC-1934-7E0753F884B2}"/>
              </a:ext>
            </a:extLst>
          </p:cNvPr>
          <p:cNvSpPr/>
          <p:nvPr/>
        </p:nvSpPr>
        <p:spPr>
          <a:xfrm>
            <a:off x="3427065" y="2977113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C1A55C0-D261-2FA3-52C1-C5F5CE39B6E9}"/>
              </a:ext>
            </a:extLst>
          </p:cNvPr>
          <p:cNvSpPr/>
          <p:nvPr/>
        </p:nvSpPr>
        <p:spPr>
          <a:xfrm>
            <a:off x="4946302" y="2977113"/>
            <a:ext cx="5886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52ACB9-0313-3E83-E111-E51A3EC6CA8E}"/>
              </a:ext>
            </a:extLst>
          </p:cNvPr>
          <p:cNvGrpSpPr/>
          <p:nvPr/>
        </p:nvGrpSpPr>
        <p:grpSpPr>
          <a:xfrm>
            <a:off x="474737" y="2855396"/>
            <a:ext cx="2696741" cy="712791"/>
            <a:chOff x="414761" y="1963834"/>
            <a:chExt cx="2696741" cy="71279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4DE6A9D-13B6-F67D-7E21-E6162CFD3455}"/>
                </a:ext>
              </a:extLst>
            </p:cNvPr>
            <p:cNvSpPr txBox="1"/>
            <p:nvPr/>
          </p:nvSpPr>
          <p:spPr>
            <a:xfrm>
              <a:off x="414761" y="2188222"/>
              <a:ext cx="269674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E81F02C-5B66-65D7-DBFF-B6E5E76A201F}"/>
                </a:ext>
              </a:extLst>
            </p:cNvPr>
            <p:cNvSpPr txBox="1"/>
            <p:nvPr/>
          </p:nvSpPr>
          <p:spPr>
            <a:xfrm>
              <a:off x="10922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8D3B6EE-E9E5-F05F-58DB-791D261895A2}"/>
              </a:ext>
            </a:extLst>
          </p:cNvPr>
          <p:cNvGrpSpPr/>
          <p:nvPr/>
        </p:nvGrpSpPr>
        <p:grpSpPr>
          <a:xfrm>
            <a:off x="5088879" y="1568723"/>
            <a:ext cx="3018706" cy="712791"/>
            <a:chOff x="444500" y="1963834"/>
            <a:chExt cx="3018706" cy="71279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6EEF430-ACB1-F555-47F6-B7C45671CD06}"/>
                </a:ext>
              </a:extLst>
            </p:cNvPr>
            <p:cNvSpPr txBox="1"/>
            <p:nvPr/>
          </p:nvSpPr>
          <p:spPr>
            <a:xfrm>
              <a:off x="444500" y="2188222"/>
              <a:ext cx="301870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8F7C647-7919-B401-7E99-CF192F804E84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928CD3E-C8E5-F7F3-3FCC-27DD4CA9BEFC}"/>
              </a:ext>
            </a:extLst>
          </p:cNvPr>
          <p:cNvGrpSpPr/>
          <p:nvPr/>
        </p:nvGrpSpPr>
        <p:grpSpPr>
          <a:xfrm>
            <a:off x="5008842" y="3752579"/>
            <a:ext cx="3018706" cy="712791"/>
            <a:chOff x="444500" y="1963834"/>
            <a:chExt cx="3018706" cy="71279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643D0D7-9FC8-1601-DCA5-E674B7284B5D}"/>
                </a:ext>
              </a:extLst>
            </p:cNvPr>
            <p:cNvSpPr txBox="1"/>
            <p:nvPr/>
          </p:nvSpPr>
          <p:spPr>
            <a:xfrm>
              <a:off x="444500" y="2188222"/>
              <a:ext cx="301870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D1EFF4E-17F3-FBC3-1B3C-F0718B3D3A95}"/>
                </a:ext>
              </a:extLst>
            </p:cNvPr>
            <p:cNvSpPr txBox="1"/>
            <p:nvPr/>
          </p:nvSpPr>
          <p:spPr>
            <a:xfrm>
              <a:off x="444500" y="1963834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51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61640CE4-7758-8726-F705-2349C18491B5}"/>
              </a:ext>
            </a:extLst>
          </p:cNvPr>
          <p:cNvSpPr txBox="1"/>
          <p:nvPr/>
        </p:nvSpPr>
        <p:spPr>
          <a:xfrm>
            <a:off x="740446" y="1248311"/>
            <a:ext cx="282641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>
                <a:ln>
                  <a:solidFill>
                    <a:srgbClr val="47694A"/>
                  </a:solidFill>
                </a:ln>
                <a:solidFill>
                  <a:srgbClr val="47694A">
                    <a:alpha val="16000"/>
                  </a:srgbClr>
                </a:solidFill>
                <a:latin typeface="Aa厚底黑" panose="00020600040101010101" pitchFamily="18" charset="-122"/>
                <a:ea typeface="Aa厚底黑" panose="00020600040101010101" pitchFamily="18" charset="-122"/>
              </a:rPr>
              <a:t>02</a:t>
            </a:r>
            <a:endParaRPr lang="zh-CN" altLang="en-US" sz="16600" dirty="0">
              <a:ln>
                <a:solidFill>
                  <a:srgbClr val="47694A"/>
                </a:solidFill>
              </a:ln>
              <a:solidFill>
                <a:srgbClr val="47694A">
                  <a:alpha val="16000"/>
                </a:srgbClr>
              </a:solidFill>
              <a:latin typeface="Aa厚底黑" panose="00020600040101010101" pitchFamily="18" charset="-122"/>
              <a:ea typeface="Aa厚底黑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CD027B-3CA2-0F8F-2935-A6CB3F96521A}"/>
              </a:ext>
            </a:extLst>
          </p:cNvPr>
          <p:cNvGrpSpPr/>
          <p:nvPr/>
        </p:nvGrpSpPr>
        <p:grpSpPr>
          <a:xfrm>
            <a:off x="3419872" y="2139702"/>
            <a:ext cx="4514471" cy="648448"/>
            <a:chOff x="2314764" y="2167310"/>
            <a:chExt cx="4514471" cy="64844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10CA7DF-4BDB-F903-E59D-58A443D748BB}"/>
                </a:ext>
              </a:extLst>
            </p:cNvPr>
            <p:cNvGrpSpPr/>
            <p:nvPr/>
          </p:nvGrpSpPr>
          <p:grpSpPr>
            <a:xfrm>
              <a:off x="2314764" y="2167310"/>
              <a:ext cx="4514471" cy="648448"/>
              <a:chOff x="767568" y="952880"/>
              <a:chExt cx="13199157" cy="1821096"/>
            </a:xfrm>
          </p:grpSpPr>
          <p:sp>
            <p:nvSpPr>
              <p:cNvPr id="2150" name="矩形: 折角 2149">
                <a:extLst>
                  <a:ext uri="{FF2B5EF4-FFF2-40B4-BE49-F238E27FC236}">
                    <a16:creationId xmlns:a16="http://schemas.microsoft.com/office/drawing/2014/main" id="{AC45574E-DD6A-F9AB-5E11-FF56ABF6D69A}"/>
                  </a:ext>
                </a:extLst>
              </p:cNvPr>
              <p:cNvSpPr/>
              <p:nvPr/>
            </p:nvSpPr>
            <p:spPr>
              <a:xfrm>
                <a:off x="767568" y="952880"/>
                <a:ext cx="13007380" cy="1618869"/>
              </a:xfrm>
              <a:prstGeom prst="foldedCorner">
                <a:avLst>
                  <a:gd name="adj" fmla="val 26203"/>
                </a:avLst>
              </a:prstGeom>
              <a:noFill/>
              <a:ln w="1270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3" name="矩形: 折角 2132">
                <a:extLst>
                  <a:ext uri="{FF2B5EF4-FFF2-40B4-BE49-F238E27FC236}">
                    <a16:creationId xmlns:a16="http://schemas.microsoft.com/office/drawing/2014/main" id="{77F428C2-DB08-1777-95BD-9F10FFA81B3A}"/>
                  </a:ext>
                </a:extLst>
              </p:cNvPr>
              <p:cNvSpPr/>
              <p:nvPr/>
            </p:nvSpPr>
            <p:spPr>
              <a:xfrm>
                <a:off x="959345" y="1155107"/>
                <a:ext cx="13007380" cy="1618869"/>
              </a:xfrm>
              <a:prstGeom prst="foldedCorner">
                <a:avLst>
                  <a:gd name="adj" fmla="val 26203"/>
                </a:avLst>
              </a:prstGeom>
              <a:solidFill>
                <a:srgbClr val="F0F4F0"/>
              </a:solidFill>
              <a:ln w="19050">
                <a:solidFill>
                  <a:srgbClr val="47694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TextBox 10">
              <a:extLst>
                <a:ext uri="{FF2B5EF4-FFF2-40B4-BE49-F238E27FC236}">
                  <a16:creationId xmlns:a16="http://schemas.microsoft.com/office/drawing/2014/main" id="{3AC8B5AD-2A32-1053-F183-AA837E1077BD}"/>
                </a:ext>
              </a:extLst>
            </p:cNvPr>
            <p:cNvSpPr txBox="1"/>
            <p:nvPr/>
          </p:nvSpPr>
          <p:spPr>
            <a:xfrm>
              <a:off x="3132786" y="2297940"/>
              <a:ext cx="27823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srgbClr val="47694A"/>
                  </a:solidFill>
                  <a:cs typeface="+mn-ea"/>
                  <a:sym typeface="+mn-lt"/>
                </a:rPr>
                <a:t>研究方法与思路</a:t>
              </a:r>
              <a:endParaRPr lang="ko-KR" altLang="en-US" sz="2400" b="1" dirty="0">
                <a:solidFill>
                  <a:srgbClr val="47694A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E303CE0-6927-AE09-B851-7F3FE70F1A8A}"/>
              </a:ext>
            </a:extLst>
          </p:cNvPr>
          <p:cNvSpPr txBox="1"/>
          <p:nvPr/>
        </p:nvSpPr>
        <p:spPr>
          <a:xfrm>
            <a:off x="3416705" y="2912529"/>
            <a:ext cx="4517638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7694A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rgbClr val="47694A"/>
                </a:solidFill>
              </a:rPr>
              <a:t>... ...</a:t>
            </a:r>
            <a:endParaRPr lang="zh-CN" altLang="en-US" sz="1100" dirty="0">
              <a:solidFill>
                <a:srgbClr val="47694A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BF7FE5-3E50-E473-F812-74735F2B6196}"/>
              </a:ext>
            </a:extLst>
          </p:cNvPr>
          <p:cNvGrpSpPr/>
          <p:nvPr/>
        </p:nvGrpSpPr>
        <p:grpSpPr>
          <a:xfrm>
            <a:off x="5333808" y="1175461"/>
            <a:ext cx="590550" cy="762000"/>
            <a:chOff x="5309003" y="1208660"/>
            <a:chExt cx="590550" cy="762000"/>
          </a:xfrm>
          <a:solidFill>
            <a:srgbClr val="47694A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0C8EFDD-15B5-DCF9-CB8D-3095D5E62D5B}"/>
                </a:ext>
              </a:extLst>
            </p:cNvPr>
            <p:cNvSpPr/>
            <p:nvPr/>
          </p:nvSpPr>
          <p:spPr>
            <a:xfrm>
              <a:off x="5309003" y="120866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4FD8840-0A78-F2A9-11E1-893E4CB37AAC}"/>
                </a:ext>
              </a:extLst>
            </p:cNvPr>
            <p:cNvSpPr/>
            <p:nvPr/>
          </p:nvSpPr>
          <p:spPr>
            <a:xfrm>
              <a:off x="5423303" y="15610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B4DE45E-B31E-1DB6-DCB3-13E30B620B1C}"/>
                </a:ext>
              </a:extLst>
            </p:cNvPr>
            <p:cNvSpPr/>
            <p:nvPr/>
          </p:nvSpPr>
          <p:spPr>
            <a:xfrm>
              <a:off x="5423303" y="148488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85EE278-DC85-0E27-9E8C-307007F7B4EA}"/>
                </a:ext>
              </a:extLst>
            </p:cNvPr>
            <p:cNvSpPr/>
            <p:nvPr/>
          </p:nvSpPr>
          <p:spPr>
            <a:xfrm>
              <a:off x="5423303" y="16372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DE12BD4-BFC8-AB8C-EFA8-722A08924EAB}"/>
                </a:ext>
              </a:extLst>
            </p:cNvPr>
            <p:cNvSpPr/>
            <p:nvPr/>
          </p:nvSpPr>
          <p:spPr>
            <a:xfrm>
              <a:off x="5423303" y="17134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8D0445E-DAEF-5188-D3AA-09FB28E9C925}"/>
                </a:ext>
              </a:extLst>
            </p:cNvPr>
            <p:cNvSpPr/>
            <p:nvPr/>
          </p:nvSpPr>
          <p:spPr>
            <a:xfrm>
              <a:off x="5423303" y="178968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493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研究方法与思路</a:t>
            </a:r>
            <a:endParaRPr lang="ko-KR" altLang="en-US" dirty="0">
              <a:sym typeface="+mn-lt"/>
            </a:endParaRPr>
          </a:p>
        </p:txBody>
      </p:sp>
      <p:sp>
        <p:nvSpPr>
          <p:cNvPr id="3" name="矩形: 折角 2">
            <a:extLst>
              <a:ext uri="{FF2B5EF4-FFF2-40B4-BE49-F238E27FC236}">
                <a16:creationId xmlns:a16="http://schemas.microsoft.com/office/drawing/2014/main" id="{9C4DD0B1-57CD-55B5-1765-A9C5B27B8D0E}"/>
              </a:ext>
            </a:extLst>
          </p:cNvPr>
          <p:cNvSpPr/>
          <p:nvPr/>
        </p:nvSpPr>
        <p:spPr>
          <a:xfrm>
            <a:off x="1511660" y="1383618"/>
            <a:ext cx="1872208" cy="2520280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 w="190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86C2EDB-77FF-1CF9-78C0-0C9A0250A7B8}"/>
              </a:ext>
            </a:extLst>
          </p:cNvPr>
          <p:cNvSpPr/>
          <p:nvPr/>
        </p:nvSpPr>
        <p:spPr>
          <a:xfrm>
            <a:off x="1763688" y="1203598"/>
            <a:ext cx="1368152" cy="360040"/>
          </a:xfrm>
          <a:prstGeom prst="roundRect">
            <a:avLst>
              <a:gd name="adj" fmla="val 0"/>
            </a:avLst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B5714EA-8285-E68A-769C-A8597FFF549C}"/>
              </a:ext>
            </a:extLst>
          </p:cNvPr>
          <p:cNvGrpSpPr/>
          <p:nvPr/>
        </p:nvGrpSpPr>
        <p:grpSpPr>
          <a:xfrm>
            <a:off x="1693087" y="1246891"/>
            <a:ext cx="1509353" cy="2408781"/>
            <a:chOff x="193879" y="1963834"/>
            <a:chExt cx="1509353" cy="240878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4134D5D-D641-AAA6-7ED6-1B40122A7B11}"/>
                </a:ext>
              </a:extLst>
            </p:cNvPr>
            <p:cNvSpPr txBox="1"/>
            <p:nvPr/>
          </p:nvSpPr>
          <p:spPr>
            <a:xfrm>
              <a:off x="193879" y="2417308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D3248F-D818-7F49-0B54-679BDEBB6899}"/>
                </a:ext>
              </a:extLst>
            </p:cNvPr>
            <p:cNvSpPr txBox="1"/>
            <p:nvPr/>
          </p:nvSpPr>
          <p:spPr>
            <a:xfrm>
              <a:off x="408495" y="1963834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5C7CB8D-BE55-C433-98D9-288E3B596FAC}"/>
                </a:ext>
              </a:extLst>
            </p:cNvPr>
            <p:cNvSpPr txBox="1"/>
            <p:nvPr/>
          </p:nvSpPr>
          <p:spPr>
            <a:xfrm>
              <a:off x="193879" y="3468713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9" name="矩形: 折角 8">
            <a:extLst>
              <a:ext uri="{FF2B5EF4-FFF2-40B4-BE49-F238E27FC236}">
                <a16:creationId xmlns:a16="http://schemas.microsoft.com/office/drawing/2014/main" id="{2F0C2504-2398-AB98-5971-F0C6F8A64D46}"/>
              </a:ext>
            </a:extLst>
          </p:cNvPr>
          <p:cNvSpPr/>
          <p:nvPr/>
        </p:nvSpPr>
        <p:spPr>
          <a:xfrm>
            <a:off x="3635896" y="1383618"/>
            <a:ext cx="1872208" cy="2520280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 w="190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9B30707-5252-5350-330C-38B3680027D8}"/>
              </a:ext>
            </a:extLst>
          </p:cNvPr>
          <p:cNvSpPr/>
          <p:nvPr/>
        </p:nvSpPr>
        <p:spPr>
          <a:xfrm>
            <a:off x="3887924" y="1203598"/>
            <a:ext cx="1368152" cy="360040"/>
          </a:xfrm>
          <a:prstGeom prst="roundRect">
            <a:avLst>
              <a:gd name="adj" fmla="val 0"/>
            </a:avLst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F740E1-C784-4345-1533-8084E46D1D98}"/>
              </a:ext>
            </a:extLst>
          </p:cNvPr>
          <p:cNvGrpSpPr/>
          <p:nvPr/>
        </p:nvGrpSpPr>
        <p:grpSpPr>
          <a:xfrm>
            <a:off x="3635895" y="1246891"/>
            <a:ext cx="1872210" cy="2405125"/>
            <a:chOff x="12451" y="1963834"/>
            <a:chExt cx="1872210" cy="240512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758F708-5DC2-B087-C0E9-4929A0A6820D}"/>
                </a:ext>
              </a:extLst>
            </p:cNvPr>
            <p:cNvSpPr txBox="1"/>
            <p:nvPr/>
          </p:nvSpPr>
          <p:spPr>
            <a:xfrm>
              <a:off x="193879" y="2417308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5B6AD63-0B72-A6AC-AC50-6F5F761ED337}"/>
                </a:ext>
              </a:extLst>
            </p:cNvPr>
            <p:cNvSpPr txBox="1"/>
            <p:nvPr/>
          </p:nvSpPr>
          <p:spPr>
            <a:xfrm>
              <a:off x="408495" y="1963834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C06EEC4-1869-9A21-1D49-842BCE41A2B0}"/>
                </a:ext>
              </a:extLst>
            </p:cNvPr>
            <p:cNvSpPr txBox="1"/>
            <p:nvPr/>
          </p:nvSpPr>
          <p:spPr>
            <a:xfrm>
              <a:off x="12451" y="3468713"/>
              <a:ext cx="1872210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</p:grpSp>
      <p:sp>
        <p:nvSpPr>
          <p:cNvPr id="15" name="矩形: 折角 14">
            <a:extLst>
              <a:ext uri="{FF2B5EF4-FFF2-40B4-BE49-F238E27FC236}">
                <a16:creationId xmlns:a16="http://schemas.microsoft.com/office/drawing/2014/main" id="{F6B85961-AB48-E167-8C45-2B5E2E726F9F}"/>
              </a:ext>
            </a:extLst>
          </p:cNvPr>
          <p:cNvSpPr/>
          <p:nvPr/>
        </p:nvSpPr>
        <p:spPr>
          <a:xfrm>
            <a:off x="5760132" y="1383618"/>
            <a:ext cx="1872208" cy="2520280"/>
          </a:xfrm>
          <a:prstGeom prst="foldedCorner">
            <a:avLst>
              <a:gd name="adj" fmla="val 26203"/>
            </a:avLst>
          </a:prstGeom>
          <a:solidFill>
            <a:srgbClr val="F0F4F0"/>
          </a:solidFill>
          <a:ln w="19050">
            <a:solidFill>
              <a:srgbClr val="4769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5EB7A68-9D97-B071-5040-1C3AD2F85095}"/>
              </a:ext>
            </a:extLst>
          </p:cNvPr>
          <p:cNvSpPr/>
          <p:nvPr/>
        </p:nvSpPr>
        <p:spPr>
          <a:xfrm>
            <a:off x="6012160" y="1203598"/>
            <a:ext cx="1368152" cy="360040"/>
          </a:xfrm>
          <a:prstGeom prst="roundRect">
            <a:avLst>
              <a:gd name="adj" fmla="val 0"/>
            </a:avLst>
          </a:prstGeom>
          <a:solidFill>
            <a:srgbClr val="476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816483F-42CB-AAB3-FF88-EA4B53008D26}"/>
              </a:ext>
            </a:extLst>
          </p:cNvPr>
          <p:cNvGrpSpPr/>
          <p:nvPr/>
        </p:nvGrpSpPr>
        <p:grpSpPr>
          <a:xfrm>
            <a:off x="5941559" y="1246891"/>
            <a:ext cx="1509353" cy="2408781"/>
            <a:chOff x="193879" y="1963834"/>
            <a:chExt cx="1509353" cy="240878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0C682E1-048F-425F-D2F3-D7411EA7057D}"/>
                </a:ext>
              </a:extLst>
            </p:cNvPr>
            <p:cNvSpPr txBox="1"/>
            <p:nvPr/>
          </p:nvSpPr>
          <p:spPr>
            <a:xfrm>
              <a:off x="193879" y="2417308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A606995-03C3-A4F3-65E5-DBD1401AA9D9}"/>
                </a:ext>
              </a:extLst>
            </p:cNvPr>
            <p:cNvSpPr txBox="1"/>
            <p:nvPr/>
          </p:nvSpPr>
          <p:spPr>
            <a:xfrm>
              <a:off x="408495" y="1963834"/>
              <a:ext cx="1080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120B84F-6416-406E-E677-6E9BE88342BA}"/>
                </a:ext>
              </a:extLst>
            </p:cNvPr>
            <p:cNvSpPr txBox="1"/>
            <p:nvPr/>
          </p:nvSpPr>
          <p:spPr>
            <a:xfrm>
              <a:off x="193879" y="3468713"/>
              <a:ext cx="1509353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22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研究方法与思路</a:t>
            </a:r>
            <a:endParaRPr lang="ko-KR" altLang="en-US" dirty="0">
              <a:sym typeface="+mn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ED175EB-92CE-7F29-B0CC-E12F31EA36BB}"/>
              </a:ext>
            </a:extLst>
          </p:cNvPr>
          <p:cNvSpPr/>
          <p:nvPr/>
        </p:nvSpPr>
        <p:spPr>
          <a:xfrm>
            <a:off x="1527364" y="3363838"/>
            <a:ext cx="6607266" cy="711927"/>
          </a:xfrm>
          <a:prstGeom prst="rect">
            <a:avLst/>
          </a:prstGeom>
          <a:solidFill>
            <a:srgbClr val="47694A">
              <a:alpha val="33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105D0C-164F-6964-596C-1C7687A67F7D}"/>
              </a:ext>
            </a:extLst>
          </p:cNvPr>
          <p:cNvSpPr/>
          <p:nvPr/>
        </p:nvSpPr>
        <p:spPr>
          <a:xfrm>
            <a:off x="2386074" y="2651477"/>
            <a:ext cx="5748555" cy="711927"/>
          </a:xfrm>
          <a:prstGeom prst="rect">
            <a:avLst/>
          </a:prstGeom>
          <a:solidFill>
            <a:srgbClr val="47694A">
              <a:alpha val="4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A1ED47-B278-7432-09C4-C29CCBF24D16}"/>
              </a:ext>
            </a:extLst>
          </p:cNvPr>
          <p:cNvSpPr/>
          <p:nvPr/>
        </p:nvSpPr>
        <p:spPr>
          <a:xfrm>
            <a:off x="3244260" y="1935203"/>
            <a:ext cx="4890369" cy="711927"/>
          </a:xfrm>
          <a:prstGeom prst="rect">
            <a:avLst/>
          </a:prstGeom>
          <a:solidFill>
            <a:srgbClr val="47694A">
              <a:alpha val="72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C4D8D37-C3B2-28A6-E047-AB430822DB23}"/>
              </a:ext>
            </a:extLst>
          </p:cNvPr>
          <p:cNvSpPr/>
          <p:nvPr/>
        </p:nvSpPr>
        <p:spPr>
          <a:xfrm>
            <a:off x="4094749" y="1222842"/>
            <a:ext cx="4039880" cy="711927"/>
          </a:xfrm>
          <a:prstGeom prst="rect">
            <a:avLst/>
          </a:prstGeom>
          <a:solidFill>
            <a:srgbClr val="47694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Group 24">
            <a:extLst>
              <a:ext uri="{FF2B5EF4-FFF2-40B4-BE49-F238E27FC236}">
                <a16:creationId xmlns:a16="http://schemas.microsoft.com/office/drawing/2014/main" id="{0E1133B7-0F59-5B3F-FFA7-6D28BB9D75D3}"/>
              </a:ext>
            </a:extLst>
          </p:cNvPr>
          <p:cNvGrpSpPr/>
          <p:nvPr/>
        </p:nvGrpSpPr>
        <p:grpSpPr>
          <a:xfrm>
            <a:off x="755576" y="3371234"/>
            <a:ext cx="663089" cy="649523"/>
            <a:chOff x="3754438" y="585788"/>
            <a:chExt cx="1474787" cy="1454151"/>
          </a:xfrm>
          <a:solidFill>
            <a:srgbClr val="47694A"/>
          </a:solidFill>
          <a:effectLst/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20F05A85-415E-F284-C48E-C9027D1AC8C3}"/>
                </a:ext>
              </a:extLst>
            </p:cNvPr>
            <p:cNvSpPr/>
            <p:nvPr/>
          </p:nvSpPr>
          <p:spPr bwMode="auto">
            <a:xfrm>
              <a:off x="4837113" y="1476376"/>
              <a:ext cx="392112" cy="563563"/>
            </a:xfrm>
            <a:custGeom>
              <a:avLst/>
              <a:gdLst>
                <a:gd name="T0" fmla="*/ 42 w 104"/>
                <a:gd name="T1" fmla="*/ 139 h 149"/>
                <a:gd name="T2" fmla="*/ 52 w 104"/>
                <a:gd name="T3" fmla="*/ 149 h 149"/>
                <a:gd name="T4" fmla="*/ 63 w 104"/>
                <a:gd name="T5" fmla="*/ 139 h 149"/>
                <a:gd name="T6" fmla="*/ 56 w 104"/>
                <a:gd name="T7" fmla="*/ 129 h 149"/>
                <a:gd name="T8" fmla="*/ 57 w 104"/>
                <a:gd name="T9" fmla="*/ 115 h 149"/>
                <a:gd name="T10" fmla="*/ 83 w 104"/>
                <a:gd name="T11" fmla="*/ 121 h 149"/>
                <a:gd name="T12" fmla="*/ 89 w 104"/>
                <a:gd name="T13" fmla="*/ 125 h 149"/>
                <a:gd name="T14" fmla="*/ 89 w 104"/>
                <a:gd name="T15" fmla="*/ 126 h 149"/>
                <a:gd name="T16" fmla="*/ 89 w 104"/>
                <a:gd name="T17" fmla="*/ 130 h 149"/>
                <a:gd name="T18" fmla="*/ 84 w 104"/>
                <a:gd name="T19" fmla="*/ 139 h 149"/>
                <a:gd name="T20" fmla="*/ 94 w 104"/>
                <a:gd name="T21" fmla="*/ 149 h 149"/>
                <a:gd name="T22" fmla="*/ 104 w 104"/>
                <a:gd name="T23" fmla="*/ 139 h 149"/>
                <a:gd name="T24" fmla="*/ 97 w 104"/>
                <a:gd name="T25" fmla="*/ 129 h 149"/>
                <a:gd name="T26" fmla="*/ 97 w 104"/>
                <a:gd name="T27" fmla="*/ 123 h 149"/>
                <a:gd name="T28" fmla="*/ 96 w 104"/>
                <a:gd name="T29" fmla="*/ 123 h 149"/>
                <a:gd name="T30" fmla="*/ 58 w 104"/>
                <a:gd name="T31" fmla="*/ 108 h 149"/>
                <a:gd name="T32" fmla="*/ 59 w 104"/>
                <a:gd name="T33" fmla="*/ 93 h 149"/>
                <a:gd name="T34" fmla="*/ 89 w 104"/>
                <a:gd name="T35" fmla="*/ 93 h 149"/>
                <a:gd name="T36" fmla="*/ 98 w 104"/>
                <a:gd name="T37" fmla="*/ 84 h 149"/>
                <a:gd name="T38" fmla="*/ 102 w 104"/>
                <a:gd name="T39" fmla="*/ 11 h 149"/>
                <a:gd name="T40" fmla="*/ 94 w 104"/>
                <a:gd name="T41" fmla="*/ 1 h 149"/>
                <a:gd name="T42" fmla="*/ 84 w 104"/>
                <a:gd name="T43" fmla="*/ 10 h 149"/>
                <a:gd name="T44" fmla="*/ 84 w 104"/>
                <a:gd name="T45" fmla="*/ 10 h 149"/>
                <a:gd name="T46" fmla="*/ 80 w 104"/>
                <a:gd name="T47" fmla="*/ 74 h 149"/>
                <a:gd name="T48" fmla="*/ 15 w 104"/>
                <a:gd name="T49" fmla="*/ 74 h 149"/>
                <a:gd name="T50" fmla="*/ 6 w 104"/>
                <a:gd name="T51" fmla="*/ 83 h 149"/>
                <a:gd name="T52" fmla="*/ 15 w 104"/>
                <a:gd name="T53" fmla="*/ 93 h 149"/>
                <a:gd name="T54" fmla="*/ 44 w 104"/>
                <a:gd name="T55" fmla="*/ 93 h 149"/>
                <a:gd name="T56" fmla="*/ 46 w 104"/>
                <a:gd name="T57" fmla="*/ 108 h 149"/>
                <a:gd name="T58" fmla="*/ 7 w 104"/>
                <a:gd name="T59" fmla="*/ 123 h 149"/>
                <a:gd name="T60" fmla="*/ 7 w 104"/>
                <a:gd name="T61" fmla="*/ 123 h 149"/>
                <a:gd name="T62" fmla="*/ 7 w 104"/>
                <a:gd name="T63" fmla="*/ 129 h 149"/>
                <a:gd name="T64" fmla="*/ 0 w 104"/>
                <a:gd name="T65" fmla="*/ 139 h 149"/>
                <a:gd name="T66" fmla="*/ 10 w 104"/>
                <a:gd name="T67" fmla="*/ 149 h 149"/>
                <a:gd name="T68" fmla="*/ 20 w 104"/>
                <a:gd name="T69" fmla="*/ 139 h 149"/>
                <a:gd name="T70" fmla="*/ 14 w 104"/>
                <a:gd name="T71" fmla="*/ 129 h 149"/>
                <a:gd name="T72" fmla="*/ 14 w 104"/>
                <a:gd name="T73" fmla="*/ 126 h 149"/>
                <a:gd name="T74" fmla="*/ 46 w 104"/>
                <a:gd name="T75" fmla="*/ 115 h 149"/>
                <a:gd name="T76" fmla="*/ 48 w 104"/>
                <a:gd name="T77" fmla="*/ 130 h 149"/>
                <a:gd name="T78" fmla="*/ 42 w 104"/>
                <a:gd name="T79" fmla="*/ 1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42" y="139"/>
                  </a:moveTo>
                  <a:cubicBezTo>
                    <a:pt x="42" y="144"/>
                    <a:pt x="47" y="149"/>
                    <a:pt x="52" y="149"/>
                  </a:cubicBezTo>
                  <a:cubicBezTo>
                    <a:pt x="58" y="149"/>
                    <a:pt x="63" y="144"/>
                    <a:pt x="63" y="139"/>
                  </a:cubicBezTo>
                  <a:cubicBezTo>
                    <a:pt x="63" y="134"/>
                    <a:pt x="60" y="131"/>
                    <a:pt x="56" y="129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70" y="116"/>
                    <a:pt x="78" y="119"/>
                    <a:pt x="83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89" y="126"/>
                    <a:pt x="89" y="126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6" y="131"/>
                    <a:pt x="84" y="135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0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1"/>
                    <a:pt x="87" y="109"/>
                    <a:pt x="58" y="108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9"/>
                    <a:pt x="98" y="84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6"/>
                    <a:pt x="99" y="1"/>
                    <a:pt x="94" y="1"/>
                  </a:cubicBezTo>
                  <a:cubicBezTo>
                    <a:pt x="88" y="0"/>
                    <a:pt x="84" y="4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0" y="74"/>
                    <a:pt x="6" y="78"/>
                    <a:pt x="6" y="83"/>
                  </a:cubicBezTo>
                  <a:cubicBezTo>
                    <a:pt x="6" y="88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1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4"/>
                    <a:pt x="18" y="131"/>
                    <a:pt x="14" y="129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6" y="11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5" y="131"/>
                    <a:pt x="42" y="135"/>
                    <a:pt x="4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AE6A5683-834D-CDEE-55F5-BC00ECA667AA}"/>
                </a:ext>
              </a:extLst>
            </p:cNvPr>
            <p:cNvSpPr/>
            <p:nvPr/>
          </p:nvSpPr>
          <p:spPr bwMode="auto">
            <a:xfrm>
              <a:off x="3754438" y="1476376"/>
              <a:ext cx="393700" cy="563563"/>
            </a:xfrm>
            <a:custGeom>
              <a:avLst/>
              <a:gdLst>
                <a:gd name="T0" fmla="*/ 8 w 104"/>
                <a:gd name="T1" fmla="*/ 123 h 149"/>
                <a:gd name="T2" fmla="*/ 7 w 104"/>
                <a:gd name="T3" fmla="*/ 123 h 149"/>
                <a:gd name="T4" fmla="*/ 7 w 104"/>
                <a:gd name="T5" fmla="*/ 129 h 149"/>
                <a:gd name="T6" fmla="*/ 0 w 104"/>
                <a:gd name="T7" fmla="*/ 139 h 149"/>
                <a:gd name="T8" fmla="*/ 10 w 104"/>
                <a:gd name="T9" fmla="*/ 149 h 149"/>
                <a:gd name="T10" fmla="*/ 20 w 104"/>
                <a:gd name="T11" fmla="*/ 139 h 149"/>
                <a:gd name="T12" fmla="*/ 14 w 104"/>
                <a:gd name="T13" fmla="*/ 130 h 149"/>
                <a:gd name="T14" fmla="*/ 14 w 104"/>
                <a:gd name="T15" fmla="*/ 126 h 149"/>
                <a:gd name="T16" fmla="*/ 47 w 104"/>
                <a:gd name="T17" fmla="*/ 115 h 149"/>
                <a:gd name="T18" fmla="*/ 48 w 104"/>
                <a:gd name="T19" fmla="*/ 129 h 149"/>
                <a:gd name="T20" fmla="*/ 41 w 104"/>
                <a:gd name="T21" fmla="*/ 139 h 149"/>
                <a:gd name="T22" fmla="*/ 51 w 104"/>
                <a:gd name="T23" fmla="*/ 149 h 149"/>
                <a:gd name="T24" fmla="*/ 62 w 104"/>
                <a:gd name="T25" fmla="*/ 139 h 149"/>
                <a:gd name="T26" fmla="*/ 56 w 104"/>
                <a:gd name="T27" fmla="*/ 130 h 149"/>
                <a:gd name="T28" fmla="*/ 58 w 104"/>
                <a:gd name="T29" fmla="*/ 115 h 149"/>
                <a:gd name="T30" fmla="*/ 84 w 104"/>
                <a:gd name="T31" fmla="*/ 121 h 149"/>
                <a:gd name="T32" fmla="*/ 89 w 104"/>
                <a:gd name="T33" fmla="*/ 125 h 149"/>
                <a:gd name="T34" fmla="*/ 90 w 104"/>
                <a:gd name="T35" fmla="*/ 126 h 149"/>
                <a:gd name="T36" fmla="*/ 90 w 104"/>
                <a:gd name="T37" fmla="*/ 129 h 149"/>
                <a:gd name="T38" fmla="*/ 84 w 104"/>
                <a:gd name="T39" fmla="*/ 139 h 149"/>
                <a:gd name="T40" fmla="*/ 94 w 104"/>
                <a:gd name="T41" fmla="*/ 149 h 149"/>
                <a:gd name="T42" fmla="*/ 104 w 104"/>
                <a:gd name="T43" fmla="*/ 139 h 149"/>
                <a:gd name="T44" fmla="*/ 97 w 104"/>
                <a:gd name="T45" fmla="*/ 129 h 149"/>
                <a:gd name="T46" fmla="*/ 97 w 104"/>
                <a:gd name="T47" fmla="*/ 123 h 149"/>
                <a:gd name="T48" fmla="*/ 97 w 104"/>
                <a:gd name="T49" fmla="*/ 123 h 149"/>
                <a:gd name="T50" fmla="*/ 58 w 104"/>
                <a:gd name="T51" fmla="*/ 108 h 149"/>
                <a:gd name="T52" fmla="*/ 60 w 104"/>
                <a:gd name="T53" fmla="*/ 93 h 149"/>
                <a:gd name="T54" fmla="*/ 89 w 104"/>
                <a:gd name="T55" fmla="*/ 93 h 149"/>
                <a:gd name="T56" fmla="*/ 98 w 104"/>
                <a:gd name="T57" fmla="*/ 83 h 149"/>
                <a:gd name="T58" fmla="*/ 89 w 104"/>
                <a:gd name="T59" fmla="*/ 74 h 149"/>
                <a:gd name="T60" fmla="*/ 24 w 104"/>
                <a:gd name="T61" fmla="*/ 74 h 149"/>
                <a:gd name="T62" fmla="*/ 20 w 104"/>
                <a:gd name="T63" fmla="*/ 10 h 149"/>
                <a:gd name="T64" fmla="*/ 10 w 104"/>
                <a:gd name="T65" fmla="*/ 1 h 149"/>
                <a:gd name="T66" fmla="*/ 1 w 104"/>
                <a:gd name="T67" fmla="*/ 11 h 149"/>
                <a:gd name="T68" fmla="*/ 1 w 104"/>
                <a:gd name="T69" fmla="*/ 11 h 149"/>
                <a:gd name="T70" fmla="*/ 6 w 104"/>
                <a:gd name="T71" fmla="*/ 84 h 149"/>
                <a:gd name="T72" fmla="*/ 15 w 104"/>
                <a:gd name="T73" fmla="*/ 93 h 149"/>
                <a:gd name="T74" fmla="*/ 44 w 104"/>
                <a:gd name="T75" fmla="*/ 93 h 149"/>
                <a:gd name="T76" fmla="*/ 46 w 104"/>
                <a:gd name="T77" fmla="*/ 108 h 149"/>
                <a:gd name="T78" fmla="*/ 8 w 104"/>
                <a:gd name="T7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8" y="123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0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5"/>
                    <a:pt x="18" y="131"/>
                    <a:pt x="14" y="13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7" y="115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4" y="131"/>
                    <a:pt x="41" y="134"/>
                    <a:pt x="41" y="139"/>
                  </a:cubicBezTo>
                  <a:cubicBezTo>
                    <a:pt x="41" y="144"/>
                    <a:pt x="46" y="149"/>
                    <a:pt x="51" y="149"/>
                  </a:cubicBezTo>
                  <a:cubicBezTo>
                    <a:pt x="57" y="149"/>
                    <a:pt x="62" y="144"/>
                    <a:pt x="62" y="139"/>
                  </a:cubicBezTo>
                  <a:cubicBezTo>
                    <a:pt x="62" y="135"/>
                    <a:pt x="59" y="131"/>
                    <a:pt x="56" y="13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71" y="116"/>
                    <a:pt x="79" y="119"/>
                    <a:pt x="84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90" y="126"/>
                    <a:pt x="90" y="126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6" y="131"/>
                    <a:pt x="84" y="134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1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1"/>
                    <a:pt x="88" y="109"/>
                    <a:pt x="58" y="10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8"/>
                    <a:pt x="98" y="83"/>
                  </a:cubicBezTo>
                  <a:cubicBezTo>
                    <a:pt x="98" y="78"/>
                    <a:pt x="94" y="74"/>
                    <a:pt x="89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1"/>
                  </a:cubicBezTo>
                  <a:cubicBezTo>
                    <a:pt x="5" y="1"/>
                    <a:pt x="1" y="6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9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8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311F686-981E-0A85-A302-F549F7A25BE6}"/>
                </a:ext>
              </a:extLst>
            </p:cNvPr>
            <p:cNvSpPr/>
            <p:nvPr/>
          </p:nvSpPr>
          <p:spPr bwMode="auto">
            <a:xfrm>
              <a:off x="4183063" y="1465263"/>
              <a:ext cx="566737" cy="566738"/>
            </a:xfrm>
            <a:custGeom>
              <a:avLst/>
              <a:gdLst>
                <a:gd name="T0" fmla="*/ 144 w 150"/>
                <a:gd name="T1" fmla="*/ 0 h 150"/>
                <a:gd name="T2" fmla="*/ 7 w 150"/>
                <a:gd name="T3" fmla="*/ 0 h 150"/>
                <a:gd name="T4" fmla="*/ 0 w 150"/>
                <a:gd name="T5" fmla="*/ 6 h 150"/>
                <a:gd name="T6" fmla="*/ 0 w 150"/>
                <a:gd name="T7" fmla="*/ 7 h 150"/>
                <a:gd name="T8" fmla="*/ 7 w 150"/>
                <a:gd name="T9" fmla="*/ 13 h 150"/>
                <a:gd name="T10" fmla="*/ 48 w 150"/>
                <a:gd name="T11" fmla="*/ 13 h 150"/>
                <a:gd name="T12" fmla="*/ 48 w 150"/>
                <a:gd name="T13" fmla="*/ 150 h 150"/>
                <a:gd name="T14" fmla="*/ 63 w 150"/>
                <a:gd name="T15" fmla="*/ 150 h 150"/>
                <a:gd name="T16" fmla="*/ 63 w 150"/>
                <a:gd name="T17" fmla="*/ 12 h 150"/>
                <a:gd name="T18" fmla="*/ 87 w 150"/>
                <a:gd name="T19" fmla="*/ 12 h 150"/>
                <a:gd name="T20" fmla="*/ 87 w 150"/>
                <a:gd name="T21" fmla="*/ 150 h 150"/>
                <a:gd name="T22" fmla="*/ 103 w 150"/>
                <a:gd name="T23" fmla="*/ 150 h 150"/>
                <a:gd name="T24" fmla="*/ 103 w 150"/>
                <a:gd name="T25" fmla="*/ 13 h 150"/>
                <a:gd name="T26" fmla="*/ 144 w 150"/>
                <a:gd name="T27" fmla="*/ 13 h 150"/>
                <a:gd name="T28" fmla="*/ 150 w 150"/>
                <a:gd name="T29" fmla="*/ 7 h 150"/>
                <a:gd name="T30" fmla="*/ 150 w 150"/>
                <a:gd name="T31" fmla="*/ 6 h 150"/>
                <a:gd name="T32" fmla="*/ 144 w 150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150">
                  <a:moveTo>
                    <a:pt x="1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7" y="13"/>
                    <a:pt x="150" y="10"/>
                    <a:pt x="150" y="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2"/>
                    <a:pt x="147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A025CDE7-62E5-D09A-D076-60B96DAFCEF4}"/>
                </a:ext>
              </a:extLst>
            </p:cNvPr>
            <p:cNvSpPr/>
            <p:nvPr/>
          </p:nvSpPr>
          <p:spPr bwMode="auto">
            <a:xfrm>
              <a:off x="4848225" y="1054101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0 w 56"/>
                <a:gd name="T3" fmla="*/ 29 h 57"/>
                <a:gd name="T4" fmla="*/ 28 w 56"/>
                <a:gd name="T5" fmla="*/ 0 h 57"/>
                <a:gd name="T6" fmla="*/ 56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1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AA743C62-0CEC-718A-7144-2F2C3CE54A24}"/>
                </a:ext>
              </a:extLst>
            </p:cNvPr>
            <p:cNvSpPr/>
            <p:nvPr/>
          </p:nvSpPr>
          <p:spPr bwMode="auto">
            <a:xfrm>
              <a:off x="4651375" y="1300163"/>
              <a:ext cx="423862" cy="153988"/>
            </a:xfrm>
            <a:custGeom>
              <a:avLst/>
              <a:gdLst>
                <a:gd name="T0" fmla="*/ 84 w 112"/>
                <a:gd name="T1" fmla="*/ 10 h 41"/>
                <a:gd name="T2" fmla="*/ 93 w 112"/>
                <a:gd name="T3" fmla="*/ 5 h 41"/>
                <a:gd name="T4" fmla="*/ 94 w 112"/>
                <a:gd name="T5" fmla="*/ 4 h 41"/>
                <a:gd name="T6" fmla="*/ 95 w 112"/>
                <a:gd name="T7" fmla="*/ 4 h 41"/>
                <a:gd name="T8" fmla="*/ 95 w 112"/>
                <a:gd name="T9" fmla="*/ 4 h 41"/>
                <a:gd name="T10" fmla="*/ 109 w 112"/>
                <a:gd name="T11" fmla="*/ 5 h 41"/>
                <a:gd name="T12" fmla="*/ 108 w 112"/>
                <a:gd name="T13" fmla="*/ 19 h 41"/>
                <a:gd name="T14" fmla="*/ 108 w 112"/>
                <a:gd name="T15" fmla="*/ 19 h 41"/>
                <a:gd name="T16" fmla="*/ 91 w 112"/>
                <a:gd name="T17" fmla="*/ 28 h 41"/>
                <a:gd name="T18" fmla="*/ 91 w 112"/>
                <a:gd name="T19" fmla="*/ 28 h 41"/>
                <a:gd name="T20" fmla="*/ 9 w 112"/>
                <a:gd name="T21" fmla="*/ 35 h 41"/>
                <a:gd name="T22" fmla="*/ 1 w 112"/>
                <a:gd name="T23" fmla="*/ 24 h 41"/>
                <a:gd name="T24" fmla="*/ 12 w 112"/>
                <a:gd name="T25" fmla="*/ 15 h 41"/>
                <a:gd name="T26" fmla="*/ 84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84" y="10"/>
                  </a:moveTo>
                  <a:cubicBezTo>
                    <a:pt x="88" y="8"/>
                    <a:pt x="91" y="6"/>
                    <a:pt x="93" y="5"/>
                  </a:cubicBezTo>
                  <a:cubicBezTo>
                    <a:pt x="94" y="5"/>
                    <a:pt x="94" y="4"/>
                    <a:pt x="94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9" y="0"/>
                    <a:pt x="105" y="0"/>
                    <a:pt x="109" y="5"/>
                  </a:cubicBezTo>
                  <a:cubicBezTo>
                    <a:pt x="112" y="9"/>
                    <a:pt x="112" y="15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2" y="24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76" y="35"/>
                    <a:pt x="49" y="41"/>
                    <a:pt x="9" y="35"/>
                  </a:cubicBezTo>
                  <a:cubicBezTo>
                    <a:pt x="4" y="34"/>
                    <a:pt x="0" y="29"/>
                    <a:pt x="1" y="24"/>
                  </a:cubicBezTo>
                  <a:cubicBezTo>
                    <a:pt x="2" y="18"/>
                    <a:pt x="7" y="15"/>
                    <a:pt x="12" y="15"/>
                  </a:cubicBezTo>
                  <a:cubicBezTo>
                    <a:pt x="49" y="21"/>
                    <a:pt x="72" y="15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6F869B24-5E5C-D3AD-7FD4-65FFF6F1CF4C}"/>
                </a:ext>
              </a:extLst>
            </p:cNvPr>
            <p:cNvSpPr/>
            <p:nvPr/>
          </p:nvSpPr>
          <p:spPr bwMode="auto">
            <a:xfrm>
              <a:off x="4881563" y="1431926"/>
              <a:ext cx="57150" cy="112713"/>
            </a:xfrm>
            <a:custGeom>
              <a:avLst/>
              <a:gdLst>
                <a:gd name="T0" fmla="*/ 12 w 15"/>
                <a:gd name="T1" fmla="*/ 18 h 30"/>
                <a:gd name="T2" fmla="*/ 15 w 15"/>
                <a:gd name="T3" fmla="*/ 0 h 30"/>
                <a:gd name="T4" fmla="*/ 4 w 15"/>
                <a:gd name="T5" fmla="*/ 2 h 30"/>
                <a:gd name="T6" fmla="*/ 0 w 15"/>
                <a:gd name="T7" fmla="*/ 15 h 30"/>
                <a:gd name="T8" fmla="*/ 4 w 15"/>
                <a:gd name="T9" fmla="*/ 30 h 30"/>
                <a:gd name="T10" fmla="*/ 12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12" y="18"/>
                  </a:moveTo>
                  <a:cubicBezTo>
                    <a:pt x="12" y="12"/>
                    <a:pt x="14" y="6"/>
                    <a:pt x="15" y="0"/>
                  </a:cubicBezTo>
                  <a:cubicBezTo>
                    <a:pt x="12" y="1"/>
                    <a:pt x="8" y="2"/>
                    <a:pt x="4" y="2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20"/>
                    <a:pt x="2" y="25"/>
                    <a:pt x="4" y="30"/>
                  </a:cubicBezTo>
                  <a:cubicBezTo>
                    <a:pt x="6" y="25"/>
                    <a:pt x="9" y="21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C8B86FF-1958-F11B-AB8C-76CD31D5E5B6}"/>
                </a:ext>
              </a:extLst>
            </p:cNvPr>
            <p:cNvSpPr/>
            <p:nvPr/>
          </p:nvSpPr>
          <p:spPr bwMode="auto">
            <a:xfrm>
              <a:off x="4662488" y="1243013"/>
              <a:ext cx="484187" cy="763588"/>
            </a:xfrm>
            <a:custGeom>
              <a:avLst/>
              <a:gdLst>
                <a:gd name="T0" fmla="*/ 125 w 128"/>
                <a:gd name="T1" fmla="*/ 32 h 202"/>
                <a:gd name="T2" fmla="*/ 93 w 128"/>
                <a:gd name="T3" fmla="*/ 5 h 202"/>
                <a:gd name="T4" fmla="*/ 88 w 128"/>
                <a:gd name="T5" fmla="*/ 8 h 202"/>
                <a:gd name="T6" fmla="*/ 87 w 128"/>
                <a:gd name="T7" fmla="*/ 9 h 202"/>
                <a:gd name="T8" fmla="*/ 79 w 128"/>
                <a:gd name="T9" fmla="*/ 16 h 202"/>
                <a:gd name="T10" fmla="*/ 75 w 128"/>
                <a:gd name="T11" fmla="*/ 25 h 202"/>
                <a:gd name="T12" fmla="*/ 80 w 128"/>
                <a:gd name="T13" fmla="*/ 23 h 202"/>
                <a:gd name="T14" fmla="*/ 89 w 128"/>
                <a:gd name="T15" fmla="*/ 19 h 202"/>
                <a:gd name="T16" fmla="*/ 90 w 128"/>
                <a:gd name="T17" fmla="*/ 17 h 202"/>
                <a:gd name="T18" fmla="*/ 98 w 128"/>
                <a:gd name="T19" fmla="*/ 14 h 202"/>
                <a:gd name="T20" fmla="*/ 107 w 128"/>
                <a:gd name="T21" fmla="*/ 18 h 202"/>
                <a:gd name="T22" fmla="*/ 106 w 128"/>
                <a:gd name="T23" fmla="*/ 35 h 202"/>
                <a:gd name="T24" fmla="*/ 89 w 128"/>
                <a:gd name="T25" fmla="*/ 45 h 202"/>
                <a:gd name="T26" fmla="*/ 76 w 128"/>
                <a:gd name="T27" fmla="*/ 50 h 202"/>
                <a:gd name="T28" fmla="*/ 71 w 128"/>
                <a:gd name="T29" fmla="*/ 92 h 202"/>
                <a:gd name="T30" fmla="*/ 69 w 128"/>
                <a:gd name="T31" fmla="*/ 99 h 202"/>
                <a:gd name="T32" fmla="*/ 28 w 128"/>
                <a:gd name="T33" fmla="*/ 99 h 202"/>
                <a:gd name="T34" fmla="*/ 12 w 128"/>
                <a:gd name="T35" fmla="*/ 112 h 202"/>
                <a:gd name="T36" fmla="*/ 1 w 128"/>
                <a:gd name="T37" fmla="*/ 184 h 202"/>
                <a:gd name="T38" fmla="*/ 14 w 128"/>
                <a:gd name="T39" fmla="*/ 202 h 202"/>
                <a:gd name="T40" fmla="*/ 16 w 128"/>
                <a:gd name="T41" fmla="*/ 202 h 202"/>
                <a:gd name="T42" fmla="*/ 32 w 128"/>
                <a:gd name="T43" fmla="*/ 189 h 202"/>
                <a:gd name="T44" fmla="*/ 41 w 128"/>
                <a:gd name="T45" fmla="*/ 130 h 202"/>
                <a:gd name="T46" fmla="*/ 91 w 128"/>
                <a:gd name="T47" fmla="*/ 130 h 202"/>
                <a:gd name="T48" fmla="*/ 93 w 128"/>
                <a:gd name="T49" fmla="*/ 130 h 202"/>
                <a:gd name="T50" fmla="*/ 94 w 128"/>
                <a:gd name="T51" fmla="*/ 130 h 202"/>
                <a:gd name="T52" fmla="*/ 118 w 128"/>
                <a:gd name="T53" fmla="*/ 106 h 202"/>
                <a:gd name="T54" fmla="*/ 125 w 128"/>
                <a:gd name="T55" fmla="*/ 3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25" y="32"/>
                  </a:moveTo>
                  <a:cubicBezTo>
                    <a:pt x="122" y="12"/>
                    <a:pt x="106" y="0"/>
                    <a:pt x="93" y="5"/>
                  </a:cubicBezTo>
                  <a:cubicBezTo>
                    <a:pt x="91" y="6"/>
                    <a:pt x="89" y="7"/>
                    <a:pt x="88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85" y="10"/>
                    <a:pt x="79" y="16"/>
                    <a:pt x="79" y="16"/>
                  </a:cubicBezTo>
                  <a:cubicBezTo>
                    <a:pt x="78" y="18"/>
                    <a:pt x="76" y="21"/>
                    <a:pt x="75" y="25"/>
                  </a:cubicBezTo>
                  <a:cubicBezTo>
                    <a:pt x="77" y="24"/>
                    <a:pt x="78" y="24"/>
                    <a:pt x="80" y="23"/>
                  </a:cubicBezTo>
                  <a:cubicBezTo>
                    <a:pt x="84" y="21"/>
                    <a:pt x="87" y="20"/>
                    <a:pt x="89" y="19"/>
                  </a:cubicBezTo>
                  <a:cubicBezTo>
                    <a:pt x="89" y="18"/>
                    <a:pt x="90" y="18"/>
                    <a:pt x="90" y="17"/>
                  </a:cubicBezTo>
                  <a:cubicBezTo>
                    <a:pt x="93" y="15"/>
                    <a:pt x="95" y="14"/>
                    <a:pt x="98" y="14"/>
                  </a:cubicBezTo>
                  <a:cubicBezTo>
                    <a:pt x="102" y="14"/>
                    <a:pt x="105" y="16"/>
                    <a:pt x="107" y="18"/>
                  </a:cubicBezTo>
                  <a:cubicBezTo>
                    <a:pt x="112" y="23"/>
                    <a:pt x="111" y="31"/>
                    <a:pt x="106" y="35"/>
                  </a:cubicBezTo>
                  <a:cubicBezTo>
                    <a:pt x="105" y="36"/>
                    <a:pt x="100" y="41"/>
                    <a:pt x="89" y="45"/>
                  </a:cubicBezTo>
                  <a:cubicBezTo>
                    <a:pt x="86" y="47"/>
                    <a:pt x="81" y="48"/>
                    <a:pt x="76" y="50"/>
                  </a:cubicBezTo>
                  <a:cubicBezTo>
                    <a:pt x="76" y="64"/>
                    <a:pt x="75" y="78"/>
                    <a:pt x="71" y="92"/>
                  </a:cubicBezTo>
                  <a:cubicBezTo>
                    <a:pt x="70" y="94"/>
                    <a:pt x="69" y="96"/>
                    <a:pt x="6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0" y="99"/>
                    <a:pt x="13" y="104"/>
                    <a:pt x="12" y="112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0" y="192"/>
                    <a:pt x="5" y="200"/>
                    <a:pt x="14" y="202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24" y="202"/>
                    <a:pt x="31" y="196"/>
                    <a:pt x="32" y="189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2" y="130"/>
                    <a:pt x="92" y="130"/>
                    <a:pt x="93" y="130"/>
                  </a:cubicBezTo>
                  <a:cubicBezTo>
                    <a:pt x="93" y="130"/>
                    <a:pt x="94" y="130"/>
                    <a:pt x="94" y="130"/>
                  </a:cubicBezTo>
                  <a:cubicBezTo>
                    <a:pt x="104" y="129"/>
                    <a:pt x="114" y="120"/>
                    <a:pt x="118" y="106"/>
                  </a:cubicBezTo>
                  <a:cubicBezTo>
                    <a:pt x="126" y="82"/>
                    <a:pt x="128" y="57"/>
                    <a:pt x="1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9F528996-EAFC-301B-B7C1-1B776C29A224}"/>
                </a:ext>
              </a:extLst>
            </p:cNvPr>
            <p:cNvSpPr/>
            <p:nvPr/>
          </p:nvSpPr>
          <p:spPr bwMode="auto">
            <a:xfrm>
              <a:off x="4829175" y="1262063"/>
              <a:ext cx="98425" cy="93663"/>
            </a:xfrm>
            <a:custGeom>
              <a:avLst/>
              <a:gdLst>
                <a:gd name="T0" fmla="*/ 21 w 26"/>
                <a:gd name="T1" fmla="*/ 23 h 25"/>
                <a:gd name="T2" fmla="*/ 25 w 26"/>
                <a:gd name="T3" fmla="*/ 11 h 25"/>
                <a:gd name="T4" fmla="*/ 19 w 26"/>
                <a:gd name="T5" fmla="*/ 1 h 25"/>
                <a:gd name="T6" fmla="*/ 9 w 26"/>
                <a:gd name="T7" fmla="*/ 7 h 25"/>
                <a:gd name="T8" fmla="*/ 0 w 26"/>
                <a:gd name="T9" fmla="*/ 25 h 25"/>
                <a:gd name="T10" fmla="*/ 0 w 26"/>
                <a:gd name="T11" fmla="*/ 25 h 25"/>
                <a:gd name="T12" fmla="*/ 21 w 26"/>
                <a:gd name="T1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1" y="23"/>
                  </a:moveTo>
                  <a:cubicBezTo>
                    <a:pt x="22" y="19"/>
                    <a:pt x="24" y="15"/>
                    <a:pt x="25" y="11"/>
                  </a:cubicBezTo>
                  <a:cubicBezTo>
                    <a:pt x="26" y="7"/>
                    <a:pt x="24" y="2"/>
                    <a:pt x="19" y="1"/>
                  </a:cubicBezTo>
                  <a:cubicBezTo>
                    <a:pt x="15" y="0"/>
                    <a:pt x="10" y="2"/>
                    <a:pt x="9" y="7"/>
                  </a:cubicBezTo>
                  <a:cubicBezTo>
                    <a:pt x="7" y="15"/>
                    <a:pt x="4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4" y="24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C0FF475-C14B-1F1A-70A2-881DAB742EA6}"/>
                </a:ext>
              </a:extLst>
            </p:cNvPr>
            <p:cNvSpPr/>
            <p:nvPr/>
          </p:nvSpPr>
          <p:spPr bwMode="auto">
            <a:xfrm>
              <a:off x="3917950" y="1038226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56 w 56"/>
                <a:gd name="T3" fmla="*/ 29 h 57"/>
                <a:gd name="T4" fmla="*/ 28 w 56"/>
                <a:gd name="T5" fmla="*/ 0 h 57"/>
                <a:gd name="T6" fmla="*/ 0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43" y="57"/>
                    <a:pt x="56" y="44"/>
                    <a:pt x="56" y="29"/>
                  </a:cubicBezTo>
                  <a:cubicBezTo>
                    <a:pt x="56" y="13"/>
                    <a:pt x="43" y="1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3043468-D1A0-704C-C43C-792195125C03}"/>
                </a:ext>
              </a:extLst>
            </p:cNvPr>
            <p:cNvSpPr/>
            <p:nvPr/>
          </p:nvSpPr>
          <p:spPr bwMode="auto">
            <a:xfrm>
              <a:off x="3913188" y="1300163"/>
              <a:ext cx="428625" cy="153988"/>
            </a:xfrm>
            <a:custGeom>
              <a:avLst/>
              <a:gdLst>
                <a:gd name="T0" fmla="*/ 29 w 113"/>
                <a:gd name="T1" fmla="*/ 10 h 41"/>
                <a:gd name="T2" fmla="*/ 20 w 113"/>
                <a:gd name="T3" fmla="*/ 5 h 41"/>
                <a:gd name="T4" fmla="*/ 18 w 113"/>
                <a:gd name="T5" fmla="*/ 4 h 41"/>
                <a:gd name="T6" fmla="*/ 18 w 113"/>
                <a:gd name="T7" fmla="*/ 4 h 41"/>
                <a:gd name="T8" fmla="*/ 18 w 113"/>
                <a:gd name="T9" fmla="*/ 4 h 41"/>
                <a:gd name="T10" fmla="*/ 4 w 113"/>
                <a:gd name="T11" fmla="*/ 5 h 41"/>
                <a:gd name="T12" fmla="*/ 5 w 113"/>
                <a:gd name="T13" fmla="*/ 19 h 41"/>
                <a:gd name="T14" fmla="*/ 5 w 113"/>
                <a:gd name="T15" fmla="*/ 19 h 41"/>
                <a:gd name="T16" fmla="*/ 21 w 113"/>
                <a:gd name="T17" fmla="*/ 28 h 41"/>
                <a:gd name="T18" fmla="*/ 21 w 113"/>
                <a:gd name="T19" fmla="*/ 28 h 41"/>
                <a:gd name="T20" fmla="*/ 103 w 113"/>
                <a:gd name="T21" fmla="*/ 35 h 41"/>
                <a:gd name="T22" fmla="*/ 112 w 113"/>
                <a:gd name="T23" fmla="*/ 24 h 41"/>
                <a:gd name="T24" fmla="*/ 101 w 113"/>
                <a:gd name="T25" fmla="*/ 15 h 41"/>
                <a:gd name="T26" fmla="*/ 29 w 113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41">
                  <a:moveTo>
                    <a:pt x="29" y="10"/>
                  </a:moveTo>
                  <a:cubicBezTo>
                    <a:pt x="25" y="8"/>
                    <a:pt x="22" y="6"/>
                    <a:pt x="20" y="5"/>
                  </a:cubicBezTo>
                  <a:cubicBezTo>
                    <a:pt x="19" y="5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5"/>
                  </a:cubicBezTo>
                  <a:cubicBezTo>
                    <a:pt x="0" y="9"/>
                    <a:pt x="1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11" y="24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7" y="35"/>
                    <a:pt x="64" y="41"/>
                    <a:pt x="103" y="35"/>
                  </a:cubicBezTo>
                  <a:cubicBezTo>
                    <a:pt x="109" y="34"/>
                    <a:pt x="113" y="29"/>
                    <a:pt x="112" y="24"/>
                  </a:cubicBezTo>
                  <a:cubicBezTo>
                    <a:pt x="111" y="18"/>
                    <a:pt x="106" y="15"/>
                    <a:pt x="101" y="15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C59047F9-6471-F666-9013-0AC97EE1FEBB}"/>
                </a:ext>
              </a:extLst>
            </p:cNvPr>
            <p:cNvSpPr/>
            <p:nvPr/>
          </p:nvSpPr>
          <p:spPr bwMode="auto">
            <a:xfrm>
              <a:off x="4054475" y="1431926"/>
              <a:ext cx="55562" cy="112713"/>
            </a:xfrm>
            <a:custGeom>
              <a:avLst/>
              <a:gdLst>
                <a:gd name="T0" fmla="*/ 3 w 15"/>
                <a:gd name="T1" fmla="*/ 18 h 30"/>
                <a:gd name="T2" fmla="*/ 11 w 15"/>
                <a:gd name="T3" fmla="*/ 30 h 30"/>
                <a:gd name="T4" fmla="*/ 15 w 15"/>
                <a:gd name="T5" fmla="*/ 15 h 30"/>
                <a:gd name="T6" fmla="*/ 10 w 15"/>
                <a:gd name="T7" fmla="*/ 2 h 30"/>
                <a:gd name="T8" fmla="*/ 0 w 15"/>
                <a:gd name="T9" fmla="*/ 0 h 30"/>
                <a:gd name="T10" fmla="*/ 3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3" y="18"/>
                  </a:moveTo>
                  <a:cubicBezTo>
                    <a:pt x="6" y="21"/>
                    <a:pt x="9" y="25"/>
                    <a:pt x="11" y="30"/>
                  </a:cubicBezTo>
                  <a:cubicBezTo>
                    <a:pt x="13" y="25"/>
                    <a:pt x="14" y="20"/>
                    <a:pt x="15" y="15"/>
                  </a:cubicBezTo>
                  <a:cubicBezTo>
                    <a:pt x="14" y="11"/>
                    <a:pt x="12" y="7"/>
                    <a:pt x="10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1" y="6"/>
                    <a:pt x="2" y="12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DCEA6332-CF44-FCA0-FFE6-E3EF06C9EA01}"/>
                </a:ext>
              </a:extLst>
            </p:cNvPr>
            <p:cNvSpPr/>
            <p:nvPr/>
          </p:nvSpPr>
          <p:spPr bwMode="auto">
            <a:xfrm>
              <a:off x="3846513" y="1243013"/>
              <a:ext cx="482600" cy="763588"/>
            </a:xfrm>
            <a:custGeom>
              <a:avLst/>
              <a:gdLst>
                <a:gd name="T0" fmla="*/ 116 w 128"/>
                <a:gd name="T1" fmla="*/ 112 h 202"/>
                <a:gd name="T2" fmla="*/ 100 w 128"/>
                <a:gd name="T3" fmla="*/ 99 h 202"/>
                <a:gd name="T4" fmla="*/ 58 w 128"/>
                <a:gd name="T5" fmla="*/ 99 h 202"/>
                <a:gd name="T6" fmla="*/ 57 w 128"/>
                <a:gd name="T7" fmla="*/ 92 h 202"/>
                <a:gd name="T8" fmla="*/ 52 w 128"/>
                <a:gd name="T9" fmla="*/ 50 h 202"/>
                <a:gd name="T10" fmla="*/ 39 w 128"/>
                <a:gd name="T11" fmla="*/ 45 h 202"/>
                <a:gd name="T12" fmla="*/ 21 w 128"/>
                <a:gd name="T13" fmla="*/ 35 h 202"/>
                <a:gd name="T14" fmla="*/ 20 w 128"/>
                <a:gd name="T15" fmla="*/ 18 h 202"/>
                <a:gd name="T16" fmla="*/ 29 w 128"/>
                <a:gd name="T17" fmla="*/ 14 h 202"/>
                <a:gd name="T18" fmla="*/ 37 w 128"/>
                <a:gd name="T19" fmla="*/ 17 h 202"/>
                <a:gd name="T20" fmla="*/ 39 w 128"/>
                <a:gd name="T21" fmla="*/ 19 h 202"/>
                <a:gd name="T22" fmla="*/ 48 w 128"/>
                <a:gd name="T23" fmla="*/ 23 h 202"/>
                <a:gd name="T24" fmla="*/ 53 w 128"/>
                <a:gd name="T25" fmla="*/ 25 h 202"/>
                <a:gd name="T26" fmla="*/ 48 w 128"/>
                <a:gd name="T27" fmla="*/ 16 h 202"/>
                <a:gd name="T28" fmla="*/ 41 w 128"/>
                <a:gd name="T29" fmla="*/ 9 h 202"/>
                <a:gd name="T30" fmla="*/ 40 w 128"/>
                <a:gd name="T31" fmla="*/ 8 h 202"/>
                <a:gd name="T32" fmla="*/ 35 w 128"/>
                <a:gd name="T33" fmla="*/ 5 h 202"/>
                <a:gd name="T34" fmla="*/ 3 w 128"/>
                <a:gd name="T35" fmla="*/ 32 h 202"/>
                <a:gd name="T36" fmla="*/ 10 w 128"/>
                <a:gd name="T37" fmla="*/ 106 h 202"/>
                <a:gd name="T38" fmla="*/ 34 w 128"/>
                <a:gd name="T39" fmla="*/ 130 h 202"/>
                <a:gd name="T40" fmla="*/ 35 w 128"/>
                <a:gd name="T41" fmla="*/ 130 h 202"/>
                <a:gd name="T42" fmla="*/ 37 w 128"/>
                <a:gd name="T43" fmla="*/ 130 h 202"/>
                <a:gd name="T44" fmla="*/ 87 w 128"/>
                <a:gd name="T45" fmla="*/ 130 h 202"/>
                <a:gd name="T46" fmla="*/ 96 w 128"/>
                <a:gd name="T47" fmla="*/ 189 h 202"/>
                <a:gd name="T48" fmla="*/ 111 w 128"/>
                <a:gd name="T49" fmla="*/ 202 h 202"/>
                <a:gd name="T50" fmla="*/ 114 w 128"/>
                <a:gd name="T51" fmla="*/ 202 h 202"/>
                <a:gd name="T52" fmla="*/ 127 w 128"/>
                <a:gd name="T53" fmla="*/ 184 h 202"/>
                <a:gd name="T54" fmla="*/ 116 w 128"/>
                <a:gd name="T55" fmla="*/ 11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16" y="112"/>
                  </a:moveTo>
                  <a:cubicBezTo>
                    <a:pt x="114" y="104"/>
                    <a:pt x="108" y="99"/>
                    <a:pt x="100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6"/>
                    <a:pt x="58" y="94"/>
                    <a:pt x="57" y="92"/>
                  </a:cubicBezTo>
                  <a:cubicBezTo>
                    <a:pt x="53" y="78"/>
                    <a:pt x="51" y="64"/>
                    <a:pt x="52" y="50"/>
                  </a:cubicBezTo>
                  <a:cubicBezTo>
                    <a:pt x="47" y="48"/>
                    <a:pt x="42" y="47"/>
                    <a:pt x="39" y="45"/>
                  </a:cubicBezTo>
                  <a:cubicBezTo>
                    <a:pt x="28" y="41"/>
                    <a:pt x="22" y="36"/>
                    <a:pt x="21" y="35"/>
                  </a:cubicBezTo>
                  <a:cubicBezTo>
                    <a:pt x="17" y="31"/>
                    <a:pt x="16" y="23"/>
                    <a:pt x="20" y="18"/>
                  </a:cubicBezTo>
                  <a:cubicBezTo>
                    <a:pt x="23" y="16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8"/>
                    <a:pt x="38" y="18"/>
                    <a:pt x="39" y="19"/>
                  </a:cubicBezTo>
                  <a:cubicBezTo>
                    <a:pt x="41" y="20"/>
                    <a:pt x="44" y="21"/>
                    <a:pt x="48" y="23"/>
                  </a:cubicBezTo>
                  <a:cubicBezTo>
                    <a:pt x="49" y="24"/>
                    <a:pt x="51" y="24"/>
                    <a:pt x="53" y="25"/>
                  </a:cubicBezTo>
                  <a:cubicBezTo>
                    <a:pt x="52" y="21"/>
                    <a:pt x="50" y="18"/>
                    <a:pt x="48" y="16"/>
                  </a:cubicBezTo>
                  <a:cubicBezTo>
                    <a:pt x="49" y="16"/>
                    <a:pt x="43" y="10"/>
                    <a:pt x="41" y="9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38" y="7"/>
                    <a:pt x="37" y="6"/>
                    <a:pt x="35" y="5"/>
                  </a:cubicBezTo>
                  <a:cubicBezTo>
                    <a:pt x="22" y="0"/>
                    <a:pt x="6" y="12"/>
                    <a:pt x="3" y="32"/>
                  </a:cubicBezTo>
                  <a:cubicBezTo>
                    <a:pt x="0" y="57"/>
                    <a:pt x="2" y="82"/>
                    <a:pt x="10" y="106"/>
                  </a:cubicBezTo>
                  <a:cubicBezTo>
                    <a:pt x="14" y="120"/>
                    <a:pt x="24" y="129"/>
                    <a:pt x="34" y="130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7" y="196"/>
                    <a:pt x="104" y="202"/>
                    <a:pt x="111" y="202"/>
                  </a:cubicBezTo>
                  <a:cubicBezTo>
                    <a:pt x="112" y="202"/>
                    <a:pt x="113" y="202"/>
                    <a:pt x="114" y="202"/>
                  </a:cubicBezTo>
                  <a:cubicBezTo>
                    <a:pt x="122" y="200"/>
                    <a:pt x="128" y="192"/>
                    <a:pt x="127" y="184"/>
                  </a:cubicBezTo>
                  <a:lnTo>
                    <a:pt x="116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CD9FE18E-B132-9832-C583-FD6B14A62F07}"/>
                </a:ext>
              </a:extLst>
            </p:cNvPr>
            <p:cNvSpPr/>
            <p:nvPr/>
          </p:nvSpPr>
          <p:spPr bwMode="auto">
            <a:xfrm>
              <a:off x="4046538" y="1300163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3 h 17"/>
                <a:gd name="T4" fmla="*/ 67 w 78"/>
                <a:gd name="T5" fmla="*/ 13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1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7" y="16"/>
                    <a:pt x="56" y="15"/>
                    <a:pt x="65" y="13"/>
                  </a:cubicBezTo>
                  <a:cubicBezTo>
                    <a:pt x="66" y="13"/>
                    <a:pt x="66" y="13"/>
                    <a:pt x="67" y="13"/>
                  </a:cubicBezTo>
                  <a:cubicBezTo>
                    <a:pt x="70" y="13"/>
                    <a:pt x="73" y="15"/>
                    <a:pt x="75" y="17"/>
                  </a:cubicBezTo>
                  <a:cubicBezTo>
                    <a:pt x="77" y="14"/>
                    <a:pt x="78" y="11"/>
                    <a:pt x="77" y="8"/>
                  </a:cubicBezTo>
                  <a:cubicBezTo>
                    <a:pt x="75" y="2"/>
                    <a:pt x="70" y="0"/>
                    <a:pt x="64" y="1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75BB6FBF-1D87-527E-46D9-4C3B0B4DBE08}"/>
                </a:ext>
              </a:extLst>
            </p:cNvPr>
            <p:cNvSpPr/>
            <p:nvPr/>
          </p:nvSpPr>
          <p:spPr bwMode="auto">
            <a:xfrm>
              <a:off x="4284663" y="1193801"/>
              <a:ext cx="38100" cy="196850"/>
            </a:xfrm>
            <a:custGeom>
              <a:avLst/>
              <a:gdLst>
                <a:gd name="T0" fmla="*/ 24 w 24"/>
                <a:gd name="T1" fmla="*/ 121 h 124"/>
                <a:gd name="T2" fmla="*/ 17 w 24"/>
                <a:gd name="T3" fmla="*/ 124 h 124"/>
                <a:gd name="T4" fmla="*/ 0 w 24"/>
                <a:gd name="T5" fmla="*/ 0 h 124"/>
                <a:gd name="T6" fmla="*/ 9 w 24"/>
                <a:gd name="T7" fmla="*/ 0 h 124"/>
                <a:gd name="T8" fmla="*/ 24 w 24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4">
                  <a:moveTo>
                    <a:pt x="24" y="121"/>
                  </a:moveTo>
                  <a:lnTo>
                    <a:pt x="17" y="12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A4265D10-0197-BC3C-E378-D198A2634F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4525" y="769938"/>
              <a:ext cx="401637" cy="355600"/>
            </a:xfrm>
            <a:custGeom>
              <a:avLst/>
              <a:gdLst>
                <a:gd name="T0" fmla="*/ 82 w 106"/>
                <a:gd name="T1" fmla="*/ 94 h 94"/>
                <a:gd name="T2" fmla="*/ 81 w 106"/>
                <a:gd name="T3" fmla="*/ 94 h 94"/>
                <a:gd name="T4" fmla="*/ 68 w 106"/>
                <a:gd name="T5" fmla="*/ 86 h 94"/>
                <a:gd name="T6" fmla="*/ 50 w 106"/>
                <a:gd name="T7" fmla="*/ 88 h 94"/>
                <a:gd name="T8" fmla="*/ 0 w 106"/>
                <a:gd name="T9" fmla="*/ 44 h 94"/>
                <a:gd name="T10" fmla="*/ 50 w 106"/>
                <a:gd name="T11" fmla="*/ 0 h 94"/>
                <a:gd name="T12" fmla="*/ 106 w 106"/>
                <a:gd name="T13" fmla="*/ 44 h 94"/>
                <a:gd name="T14" fmla="*/ 86 w 106"/>
                <a:gd name="T15" fmla="*/ 78 h 94"/>
                <a:gd name="T16" fmla="*/ 86 w 106"/>
                <a:gd name="T17" fmla="*/ 89 h 94"/>
                <a:gd name="T18" fmla="*/ 86 w 106"/>
                <a:gd name="T19" fmla="*/ 90 h 94"/>
                <a:gd name="T20" fmla="*/ 83 w 106"/>
                <a:gd name="T21" fmla="*/ 94 h 94"/>
                <a:gd name="T22" fmla="*/ 82 w 106"/>
                <a:gd name="T23" fmla="*/ 94 h 94"/>
                <a:gd name="T24" fmla="*/ 68 w 106"/>
                <a:gd name="T25" fmla="*/ 78 h 94"/>
                <a:gd name="T26" fmla="*/ 70 w 106"/>
                <a:gd name="T27" fmla="*/ 79 h 94"/>
                <a:gd name="T28" fmla="*/ 79 w 106"/>
                <a:gd name="T29" fmla="*/ 84 h 94"/>
                <a:gd name="T30" fmla="*/ 79 w 106"/>
                <a:gd name="T31" fmla="*/ 76 h 94"/>
                <a:gd name="T32" fmla="*/ 80 w 106"/>
                <a:gd name="T33" fmla="*/ 73 h 94"/>
                <a:gd name="T34" fmla="*/ 98 w 106"/>
                <a:gd name="T35" fmla="*/ 44 h 94"/>
                <a:gd name="T36" fmla="*/ 50 w 106"/>
                <a:gd name="T37" fmla="*/ 8 h 94"/>
                <a:gd name="T38" fmla="*/ 8 w 106"/>
                <a:gd name="T39" fmla="*/ 44 h 94"/>
                <a:gd name="T40" fmla="*/ 50 w 106"/>
                <a:gd name="T41" fmla="*/ 81 h 94"/>
                <a:gd name="T42" fmla="*/ 67 w 106"/>
                <a:gd name="T43" fmla="*/ 78 h 94"/>
                <a:gd name="T44" fmla="*/ 68 w 106"/>
                <a:gd name="T45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94">
                  <a:moveTo>
                    <a:pt x="82" y="94"/>
                  </a:moveTo>
                  <a:cubicBezTo>
                    <a:pt x="82" y="94"/>
                    <a:pt x="81" y="94"/>
                    <a:pt x="81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2" y="88"/>
                    <a:pt x="56" y="88"/>
                    <a:pt x="50" y="88"/>
                  </a:cubicBezTo>
                  <a:cubicBezTo>
                    <a:pt x="21" y="88"/>
                    <a:pt x="0" y="70"/>
                    <a:pt x="0" y="44"/>
                  </a:cubicBezTo>
                  <a:cubicBezTo>
                    <a:pt x="0" y="19"/>
                    <a:pt x="21" y="0"/>
                    <a:pt x="50" y="0"/>
                  </a:cubicBezTo>
                  <a:cubicBezTo>
                    <a:pt x="81" y="0"/>
                    <a:pt x="106" y="20"/>
                    <a:pt x="106" y="44"/>
                  </a:cubicBezTo>
                  <a:cubicBezTo>
                    <a:pt x="106" y="57"/>
                    <a:pt x="99" y="70"/>
                    <a:pt x="86" y="78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5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lose/>
                  <a:moveTo>
                    <a:pt x="68" y="78"/>
                  </a:moveTo>
                  <a:cubicBezTo>
                    <a:pt x="69" y="78"/>
                    <a:pt x="70" y="78"/>
                    <a:pt x="70" y="79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5"/>
                    <a:pt x="79" y="73"/>
                    <a:pt x="80" y="73"/>
                  </a:cubicBezTo>
                  <a:cubicBezTo>
                    <a:pt x="92" y="66"/>
                    <a:pt x="98" y="55"/>
                    <a:pt x="98" y="44"/>
                  </a:cubicBezTo>
                  <a:cubicBezTo>
                    <a:pt x="98" y="24"/>
                    <a:pt x="77" y="8"/>
                    <a:pt x="50" y="8"/>
                  </a:cubicBezTo>
                  <a:cubicBezTo>
                    <a:pt x="25" y="8"/>
                    <a:pt x="8" y="23"/>
                    <a:pt x="8" y="44"/>
                  </a:cubicBezTo>
                  <a:cubicBezTo>
                    <a:pt x="8" y="66"/>
                    <a:pt x="25" y="81"/>
                    <a:pt x="50" y="81"/>
                  </a:cubicBezTo>
                  <a:cubicBezTo>
                    <a:pt x="56" y="81"/>
                    <a:pt x="62" y="80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FCF0BF35-1239-D01E-41C2-698C03E06D0A}"/>
                </a:ext>
              </a:extLst>
            </p:cNvPr>
            <p:cNvSpPr/>
            <p:nvPr/>
          </p:nvSpPr>
          <p:spPr bwMode="auto">
            <a:xfrm>
              <a:off x="4121150" y="585788"/>
              <a:ext cx="601662" cy="539750"/>
            </a:xfrm>
            <a:custGeom>
              <a:avLst/>
              <a:gdLst>
                <a:gd name="T0" fmla="*/ 94 w 159"/>
                <a:gd name="T1" fmla="*/ 122 h 143"/>
                <a:gd name="T2" fmla="*/ 85 w 159"/>
                <a:gd name="T3" fmla="*/ 123 h 143"/>
                <a:gd name="T4" fmla="*/ 59 w 159"/>
                <a:gd name="T5" fmla="*/ 119 h 143"/>
                <a:gd name="T6" fmla="*/ 57 w 159"/>
                <a:gd name="T7" fmla="*/ 119 h 143"/>
                <a:gd name="T8" fmla="*/ 54 w 159"/>
                <a:gd name="T9" fmla="*/ 120 h 143"/>
                <a:gd name="T10" fmla="*/ 41 w 159"/>
                <a:gd name="T11" fmla="*/ 127 h 143"/>
                <a:gd name="T12" fmla="*/ 41 w 159"/>
                <a:gd name="T13" fmla="*/ 115 h 143"/>
                <a:gd name="T14" fmla="*/ 39 w 159"/>
                <a:gd name="T15" fmla="*/ 110 h 143"/>
                <a:gd name="T16" fmla="*/ 12 w 159"/>
                <a:gd name="T17" fmla="*/ 67 h 143"/>
                <a:gd name="T18" fmla="*/ 85 w 159"/>
                <a:gd name="T19" fmla="*/ 11 h 143"/>
                <a:gd name="T20" fmla="*/ 146 w 159"/>
                <a:gd name="T21" fmla="*/ 46 h 143"/>
                <a:gd name="T22" fmla="*/ 159 w 159"/>
                <a:gd name="T23" fmla="*/ 48 h 143"/>
                <a:gd name="T24" fmla="*/ 85 w 159"/>
                <a:gd name="T25" fmla="*/ 0 h 143"/>
                <a:gd name="T26" fmla="*/ 0 w 159"/>
                <a:gd name="T27" fmla="*/ 67 h 143"/>
                <a:gd name="T28" fmla="*/ 30 w 159"/>
                <a:gd name="T29" fmla="*/ 118 h 143"/>
                <a:gd name="T30" fmla="*/ 30 w 159"/>
                <a:gd name="T31" fmla="*/ 136 h 143"/>
                <a:gd name="T32" fmla="*/ 30 w 159"/>
                <a:gd name="T33" fmla="*/ 137 h 143"/>
                <a:gd name="T34" fmla="*/ 35 w 159"/>
                <a:gd name="T35" fmla="*/ 143 h 143"/>
                <a:gd name="T36" fmla="*/ 36 w 159"/>
                <a:gd name="T37" fmla="*/ 143 h 143"/>
                <a:gd name="T38" fmla="*/ 38 w 159"/>
                <a:gd name="T39" fmla="*/ 142 h 143"/>
                <a:gd name="T40" fmla="*/ 58 w 159"/>
                <a:gd name="T41" fmla="*/ 131 h 143"/>
                <a:gd name="T42" fmla="*/ 85 w 159"/>
                <a:gd name="T43" fmla="*/ 134 h 143"/>
                <a:gd name="T44" fmla="*/ 105 w 159"/>
                <a:gd name="T45" fmla="*/ 132 h 143"/>
                <a:gd name="T46" fmla="*/ 94 w 159"/>
                <a:gd name="T47" fmla="*/ 1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43">
                  <a:moveTo>
                    <a:pt x="94" y="122"/>
                  </a:moveTo>
                  <a:cubicBezTo>
                    <a:pt x="91" y="122"/>
                    <a:pt x="88" y="123"/>
                    <a:pt x="85" y="123"/>
                  </a:cubicBezTo>
                  <a:cubicBezTo>
                    <a:pt x="76" y="123"/>
                    <a:pt x="67" y="121"/>
                    <a:pt x="59" y="119"/>
                  </a:cubicBezTo>
                  <a:cubicBezTo>
                    <a:pt x="58" y="119"/>
                    <a:pt x="58" y="119"/>
                    <a:pt x="57" y="119"/>
                  </a:cubicBezTo>
                  <a:cubicBezTo>
                    <a:pt x="56" y="119"/>
                    <a:pt x="55" y="119"/>
                    <a:pt x="54" y="120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13"/>
                    <a:pt x="40" y="111"/>
                    <a:pt x="39" y="110"/>
                  </a:cubicBezTo>
                  <a:cubicBezTo>
                    <a:pt x="21" y="100"/>
                    <a:pt x="12" y="84"/>
                    <a:pt x="12" y="67"/>
                  </a:cubicBezTo>
                  <a:cubicBezTo>
                    <a:pt x="12" y="36"/>
                    <a:pt x="44" y="11"/>
                    <a:pt x="85" y="11"/>
                  </a:cubicBezTo>
                  <a:cubicBezTo>
                    <a:pt x="114" y="11"/>
                    <a:pt x="137" y="25"/>
                    <a:pt x="146" y="46"/>
                  </a:cubicBezTo>
                  <a:cubicBezTo>
                    <a:pt x="150" y="46"/>
                    <a:pt x="155" y="47"/>
                    <a:pt x="159" y="48"/>
                  </a:cubicBezTo>
                  <a:cubicBezTo>
                    <a:pt x="150" y="19"/>
                    <a:pt x="122" y="0"/>
                    <a:pt x="85" y="0"/>
                  </a:cubicBezTo>
                  <a:cubicBezTo>
                    <a:pt x="37" y="0"/>
                    <a:pt x="0" y="29"/>
                    <a:pt x="0" y="67"/>
                  </a:cubicBezTo>
                  <a:cubicBezTo>
                    <a:pt x="0" y="87"/>
                    <a:pt x="11" y="106"/>
                    <a:pt x="30" y="11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40"/>
                    <a:pt x="32" y="143"/>
                    <a:pt x="35" y="143"/>
                  </a:cubicBezTo>
                  <a:cubicBezTo>
                    <a:pt x="35" y="143"/>
                    <a:pt x="35" y="143"/>
                    <a:pt x="36" y="143"/>
                  </a:cubicBezTo>
                  <a:cubicBezTo>
                    <a:pt x="37" y="143"/>
                    <a:pt x="38" y="143"/>
                    <a:pt x="38" y="142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67" y="133"/>
                    <a:pt x="76" y="134"/>
                    <a:pt x="85" y="134"/>
                  </a:cubicBezTo>
                  <a:cubicBezTo>
                    <a:pt x="92" y="134"/>
                    <a:pt x="98" y="134"/>
                    <a:pt x="105" y="132"/>
                  </a:cubicBezTo>
                  <a:cubicBezTo>
                    <a:pt x="101" y="129"/>
                    <a:pt x="97" y="126"/>
                    <a:pt x="9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EE096EAB-D85D-975C-B00B-A7AE767DD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3900" y="909638"/>
              <a:ext cx="65087" cy="65088"/>
            </a:xfrm>
            <a:custGeom>
              <a:avLst/>
              <a:gdLst>
                <a:gd name="T0" fmla="*/ 8 w 17"/>
                <a:gd name="T1" fmla="*/ 17 h 17"/>
                <a:gd name="T2" fmla="*/ 0 w 17"/>
                <a:gd name="T3" fmla="*/ 8 h 17"/>
                <a:gd name="T4" fmla="*/ 8 w 17"/>
                <a:gd name="T5" fmla="*/ 0 h 17"/>
                <a:gd name="T6" fmla="*/ 17 w 17"/>
                <a:gd name="T7" fmla="*/ 8 h 17"/>
                <a:gd name="T8" fmla="*/ 8 w 17"/>
                <a:gd name="T9" fmla="*/ 17 h 17"/>
                <a:gd name="T10" fmla="*/ 8 w 17"/>
                <a:gd name="T11" fmla="*/ 4 h 17"/>
                <a:gd name="T12" fmla="*/ 4 w 17"/>
                <a:gd name="T13" fmla="*/ 8 h 17"/>
                <a:gd name="T14" fmla="*/ 8 w 17"/>
                <a:gd name="T15" fmla="*/ 13 h 17"/>
                <a:gd name="T16" fmla="*/ 13 w 17"/>
                <a:gd name="T17" fmla="*/ 8 h 17"/>
                <a:gd name="T18" fmla="*/ 8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8" y="17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89F6F779-A603-53F2-7506-653EA4E28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6450" y="909638"/>
              <a:ext cx="65087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30814A10-87C1-CBA6-33CF-972E0E020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0588" y="909638"/>
              <a:ext cx="63500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7" name="Group 46">
            <a:extLst>
              <a:ext uri="{FF2B5EF4-FFF2-40B4-BE49-F238E27FC236}">
                <a16:creationId xmlns:a16="http://schemas.microsoft.com/office/drawing/2014/main" id="{ECB970D9-AC5A-75D3-919A-BB3E83DA5D0B}"/>
              </a:ext>
            </a:extLst>
          </p:cNvPr>
          <p:cNvGrpSpPr/>
          <p:nvPr/>
        </p:nvGrpSpPr>
        <p:grpSpPr>
          <a:xfrm>
            <a:off x="1801575" y="2682789"/>
            <a:ext cx="416023" cy="607631"/>
            <a:chOff x="5310188" y="708025"/>
            <a:chExt cx="985838" cy="1449388"/>
          </a:xfrm>
          <a:solidFill>
            <a:srgbClr val="47694A"/>
          </a:solidFill>
          <a:effectLst/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8DD11E6-7333-9BA5-2D15-435B4FB2B72E}"/>
                </a:ext>
              </a:extLst>
            </p:cNvPr>
            <p:cNvSpPr/>
            <p:nvPr/>
          </p:nvSpPr>
          <p:spPr bwMode="auto">
            <a:xfrm>
              <a:off x="5386388" y="1587500"/>
              <a:ext cx="100013" cy="17463"/>
            </a:xfrm>
            <a:custGeom>
              <a:avLst/>
              <a:gdLst>
                <a:gd name="T0" fmla="*/ 0 w 37"/>
                <a:gd name="T1" fmla="*/ 6 h 6"/>
                <a:gd name="T2" fmla="*/ 37 w 37"/>
                <a:gd name="T3" fmla="*/ 6 h 6"/>
                <a:gd name="T4" fmla="*/ 37 w 37"/>
                <a:gd name="T5" fmla="*/ 0 h 6"/>
                <a:gd name="T6" fmla="*/ 25 w 37"/>
                <a:gd name="T7" fmla="*/ 0 h 6"/>
                <a:gd name="T8" fmla="*/ 19 w 37"/>
                <a:gd name="T9" fmla="*/ 2 h 6"/>
                <a:gd name="T10" fmla="*/ 17 w 37"/>
                <a:gd name="T11" fmla="*/ 2 h 6"/>
                <a:gd name="T12" fmla="*/ 10 w 37"/>
                <a:gd name="T13" fmla="*/ 0 h 6"/>
                <a:gd name="T14" fmla="*/ 0 w 37"/>
                <a:gd name="T15" fmla="*/ 0 h 6"/>
                <a:gd name="T16" fmla="*/ 0 w 37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0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5" y="2"/>
                    <a:pt x="12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C0BFEC5E-C9D2-2638-CEF3-8BCB282BFF9D}"/>
                </a:ext>
              </a:extLst>
            </p:cNvPr>
            <p:cNvSpPr/>
            <p:nvPr/>
          </p:nvSpPr>
          <p:spPr bwMode="auto">
            <a:xfrm>
              <a:off x="5853113" y="708025"/>
              <a:ext cx="307975" cy="306388"/>
            </a:xfrm>
            <a:custGeom>
              <a:avLst/>
              <a:gdLst>
                <a:gd name="T0" fmla="*/ 71 w 113"/>
                <a:gd name="T1" fmla="*/ 105 h 113"/>
                <a:gd name="T2" fmla="*/ 106 w 113"/>
                <a:gd name="T3" fmla="*/ 42 h 113"/>
                <a:gd name="T4" fmla="*/ 43 w 113"/>
                <a:gd name="T5" fmla="*/ 7 h 113"/>
                <a:gd name="T6" fmla="*/ 8 w 113"/>
                <a:gd name="T7" fmla="*/ 70 h 113"/>
                <a:gd name="T8" fmla="*/ 71 w 113"/>
                <a:gd name="T9" fmla="*/ 10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71" y="105"/>
                  </a:moveTo>
                  <a:cubicBezTo>
                    <a:pt x="98" y="97"/>
                    <a:pt x="113" y="69"/>
                    <a:pt x="106" y="42"/>
                  </a:cubicBezTo>
                  <a:cubicBezTo>
                    <a:pt x="98" y="15"/>
                    <a:pt x="70" y="0"/>
                    <a:pt x="43" y="7"/>
                  </a:cubicBezTo>
                  <a:cubicBezTo>
                    <a:pt x="16" y="15"/>
                    <a:pt x="0" y="43"/>
                    <a:pt x="8" y="70"/>
                  </a:cubicBezTo>
                  <a:cubicBezTo>
                    <a:pt x="16" y="97"/>
                    <a:pt x="44" y="113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EEA4ED8-B78D-E9A8-0749-AA05F025F5D4}"/>
                </a:ext>
              </a:extLst>
            </p:cNvPr>
            <p:cNvSpPr/>
            <p:nvPr/>
          </p:nvSpPr>
          <p:spPr bwMode="auto">
            <a:xfrm>
              <a:off x="5986463" y="1003300"/>
              <a:ext cx="309563" cy="1154113"/>
            </a:xfrm>
            <a:custGeom>
              <a:avLst/>
              <a:gdLst>
                <a:gd name="T0" fmla="*/ 111 w 114"/>
                <a:gd name="T1" fmla="*/ 166 h 426"/>
                <a:gd name="T2" fmla="*/ 91 w 114"/>
                <a:gd name="T3" fmla="*/ 42 h 426"/>
                <a:gd name="T4" fmla="*/ 31 w 114"/>
                <a:gd name="T5" fmla="*/ 6 h 426"/>
                <a:gd name="T6" fmla="*/ 11 w 114"/>
                <a:gd name="T7" fmla="*/ 29 h 426"/>
                <a:gd name="T8" fmla="*/ 0 w 114"/>
                <a:gd name="T9" fmla="*/ 105 h 426"/>
                <a:gd name="T10" fmla="*/ 15 w 114"/>
                <a:gd name="T11" fmla="*/ 80 h 426"/>
                <a:gd name="T12" fmla="*/ 15 w 114"/>
                <a:gd name="T13" fmla="*/ 71 h 426"/>
                <a:gd name="T14" fmla="*/ 16 w 114"/>
                <a:gd name="T15" fmla="*/ 77 h 426"/>
                <a:gd name="T16" fmla="*/ 18 w 114"/>
                <a:gd name="T17" fmla="*/ 70 h 426"/>
                <a:gd name="T18" fmla="*/ 23 w 114"/>
                <a:gd name="T19" fmla="*/ 49 h 426"/>
                <a:gd name="T20" fmla="*/ 24 w 114"/>
                <a:gd name="T21" fmla="*/ 43 h 426"/>
                <a:gd name="T22" fmla="*/ 24 w 114"/>
                <a:gd name="T23" fmla="*/ 42 h 426"/>
                <a:gd name="T24" fmla="*/ 24 w 114"/>
                <a:gd name="T25" fmla="*/ 41 h 426"/>
                <a:gd name="T26" fmla="*/ 46 w 114"/>
                <a:gd name="T27" fmla="*/ 20 h 426"/>
                <a:gd name="T28" fmla="*/ 47 w 114"/>
                <a:gd name="T29" fmla="*/ 20 h 426"/>
                <a:gd name="T30" fmla="*/ 63 w 114"/>
                <a:gd name="T31" fmla="*/ 27 h 426"/>
                <a:gd name="T32" fmla="*/ 69 w 114"/>
                <a:gd name="T33" fmla="*/ 43 h 426"/>
                <a:gd name="T34" fmla="*/ 69 w 114"/>
                <a:gd name="T35" fmla="*/ 43 h 426"/>
                <a:gd name="T36" fmla="*/ 69 w 114"/>
                <a:gd name="T37" fmla="*/ 43 h 426"/>
                <a:gd name="T38" fmla="*/ 69 w 114"/>
                <a:gd name="T39" fmla="*/ 43 h 426"/>
                <a:gd name="T40" fmla="*/ 52 w 114"/>
                <a:gd name="T41" fmla="*/ 108 h 426"/>
                <a:gd name="T42" fmla="*/ 27 w 114"/>
                <a:gd name="T43" fmla="*/ 141 h 426"/>
                <a:gd name="T44" fmla="*/ 29 w 114"/>
                <a:gd name="T45" fmla="*/ 156 h 426"/>
                <a:gd name="T46" fmla="*/ 29 w 114"/>
                <a:gd name="T47" fmla="*/ 398 h 426"/>
                <a:gd name="T48" fmla="*/ 57 w 114"/>
                <a:gd name="T49" fmla="*/ 426 h 426"/>
                <a:gd name="T50" fmla="*/ 86 w 114"/>
                <a:gd name="T51" fmla="*/ 398 h 426"/>
                <a:gd name="T52" fmla="*/ 86 w 114"/>
                <a:gd name="T53" fmla="*/ 204 h 426"/>
                <a:gd name="T54" fmla="*/ 111 w 114"/>
                <a:gd name="T55" fmla="*/ 16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426">
                  <a:moveTo>
                    <a:pt x="111" y="166"/>
                  </a:moveTo>
                  <a:cubicBezTo>
                    <a:pt x="114" y="115"/>
                    <a:pt x="109" y="86"/>
                    <a:pt x="91" y="42"/>
                  </a:cubicBezTo>
                  <a:cubicBezTo>
                    <a:pt x="78" y="9"/>
                    <a:pt x="50" y="0"/>
                    <a:pt x="31" y="6"/>
                  </a:cubicBezTo>
                  <a:cubicBezTo>
                    <a:pt x="21" y="9"/>
                    <a:pt x="14" y="18"/>
                    <a:pt x="11" y="29"/>
                  </a:cubicBezTo>
                  <a:cubicBezTo>
                    <a:pt x="5" y="42"/>
                    <a:pt x="1" y="76"/>
                    <a:pt x="0" y="105"/>
                  </a:cubicBezTo>
                  <a:cubicBezTo>
                    <a:pt x="7" y="97"/>
                    <a:pt x="12" y="88"/>
                    <a:pt x="15" y="80"/>
                  </a:cubicBezTo>
                  <a:cubicBezTo>
                    <a:pt x="15" y="77"/>
                    <a:pt x="15" y="74"/>
                    <a:pt x="15" y="71"/>
                  </a:cubicBezTo>
                  <a:cubicBezTo>
                    <a:pt x="15" y="73"/>
                    <a:pt x="16" y="75"/>
                    <a:pt x="16" y="77"/>
                  </a:cubicBezTo>
                  <a:cubicBezTo>
                    <a:pt x="17" y="75"/>
                    <a:pt x="18" y="72"/>
                    <a:pt x="18" y="70"/>
                  </a:cubicBezTo>
                  <a:cubicBezTo>
                    <a:pt x="21" y="62"/>
                    <a:pt x="22" y="54"/>
                    <a:pt x="23" y="49"/>
                  </a:cubicBezTo>
                  <a:cubicBezTo>
                    <a:pt x="24" y="46"/>
                    <a:pt x="24" y="44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29"/>
                    <a:pt x="34" y="20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3" y="20"/>
                    <a:pt x="59" y="22"/>
                    <a:pt x="63" y="27"/>
                  </a:cubicBezTo>
                  <a:cubicBezTo>
                    <a:pt x="67" y="31"/>
                    <a:pt x="69" y="37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53"/>
                    <a:pt x="66" y="80"/>
                    <a:pt x="52" y="108"/>
                  </a:cubicBezTo>
                  <a:cubicBezTo>
                    <a:pt x="45" y="120"/>
                    <a:pt x="37" y="132"/>
                    <a:pt x="27" y="141"/>
                  </a:cubicBezTo>
                  <a:cubicBezTo>
                    <a:pt x="28" y="146"/>
                    <a:pt x="29" y="152"/>
                    <a:pt x="29" y="156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414"/>
                    <a:pt x="42" y="426"/>
                    <a:pt x="57" y="426"/>
                  </a:cubicBezTo>
                  <a:cubicBezTo>
                    <a:pt x="73" y="426"/>
                    <a:pt x="86" y="414"/>
                    <a:pt x="86" y="398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8" y="198"/>
                    <a:pt x="108" y="188"/>
                    <a:pt x="11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877F697-C9E7-F227-F81F-CAE958491DD7}"/>
                </a:ext>
              </a:extLst>
            </p:cNvPr>
            <p:cNvSpPr/>
            <p:nvPr/>
          </p:nvSpPr>
          <p:spPr bwMode="auto">
            <a:xfrm>
              <a:off x="6011863" y="1409700"/>
              <a:ext cx="23813" cy="4286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4 h 16"/>
                <a:gd name="T4" fmla="*/ 0 w 9"/>
                <a:gd name="T5" fmla="*/ 6 h 16"/>
                <a:gd name="T6" fmla="*/ 6 w 9"/>
                <a:gd name="T7" fmla="*/ 16 h 16"/>
                <a:gd name="T8" fmla="*/ 9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1"/>
                    <a:pt x="5" y="2"/>
                    <a:pt x="3" y="4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2" y="10"/>
                    <a:pt x="4" y="14"/>
                    <a:pt x="6" y="16"/>
                  </a:cubicBezTo>
                  <a:cubicBezTo>
                    <a:pt x="7" y="12"/>
                    <a:pt x="8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72EB8B01-E15D-1F7A-34A8-740B724B0B07}"/>
                </a:ext>
              </a:extLst>
            </p:cNvPr>
            <p:cNvSpPr/>
            <p:nvPr/>
          </p:nvSpPr>
          <p:spPr bwMode="auto">
            <a:xfrm>
              <a:off x="5767388" y="1068388"/>
              <a:ext cx="395288" cy="398463"/>
            </a:xfrm>
            <a:custGeom>
              <a:avLst/>
              <a:gdLst>
                <a:gd name="T0" fmla="*/ 90 w 146"/>
                <a:gd name="T1" fmla="*/ 126 h 147"/>
                <a:gd name="T2" fmla="*/ 129 w 146"/>
                <a:gd name="T3" fmla="*/ 81 h 147"/>
                <a:gd name="T4" fmla="*/ 146 w 146"/>
                <a:gd name="T5" fmla="*/ 19 h 147"/>
                <a:gd name="T6" fmla="*/ 128 w 146"/>
                <a:gd name="T7" fmla="*/ 0 h 147"/>
                <a:gd name="T8" fmla="*/ 109 w 146"/>
                <a:gd name="T9" fmla="*/ 18 h 147"/>
                <a:gd name="T10" fmla="*/ 109 w 146"/>
                <a:gd name="T11" fmla="*/ 18 h 147"/>
                <a:gd name="T12" fmla="*/ 109 w 146"/>
                <a:gd name="T13" fmla="*/ 19 h 147"/>
                <a:gd name="T14" fmla="*/ 109 w 146"/>
                <a:gd name="T15" fmla="*/ 26 h 147"/>
                <a:gd name="T16" fmla="*/ 104 w 146"/>
                <a:gd name="T17" fmla="*/ 48 h 147"/>
                <a:gd name="T18" fmla="*/ 70 w 146"/>
                <a:gd name="T19" fmla="*/ 96 h 147"/>
                <a:gd name="T20" fmla="*/ 19 w 146"/>
                <a:gd name="T21" fmla="*/ 110 h 147"/>
                <a:gd name="T22" fmla="*/ 18 w 146"/>
                <a:gd name="T23" fmla="*/ 110 h 147"/>
                <a:gd name="T24" fmla="*/ 0 w 146"/>
                <a:gd name="T25" fmla="*/ 129 h 147"/>
                <a:gd name="T26" fmla="*/ 18 w 146"/>
                <a:gd name="T27" fmla="*/ 147 h 147"/>
                <a:gd name="T28" fmla="*/ 18 w 146"/>
                <a:gd name="T29" fmla="*/ 147 h 147"/>
                <a:gd name="T30" fmla="*/ 19 w 146"/>
                <a:gd name="T31" fmla="*/ 147 h 147"/>
                <a:gd name="T32" fmla="*/ 90 w 146"/>
                <a:gd name="T33" fmla="*/ 1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7">
                  <a:moveTo>
                    <a:pt x="90" y="126"/>
                  </a:moveTo>
                  <a:cubicBezTo>
                    <a:pt x="109" y="114"/>
                    <a:pt x="121" y="97"/>
                    <a:pt x="129" y="81"/>
                  </a:cubicBezTo>
                  <a:cubicBezTo>
                    <a:pt x="145" y="50"/>
                    <a:pt x="145" y="20"/>
                    <a:pt x="146" y="19"/>
                  </a:cubicBezTo>
                  <a:cubicBezTo>
                    <a:pt x="146" y="9"/>
                    <a:pt x="138" y="0"/>
                    <a:pt x="128" y="0"/>
                  </a:cubicBezTo>
                  <a:cubicBezTo>
                    <a:pt x="118" y="0"/>
                    <a:pt x="110" y="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9"/>
                    <a:pt x="109" y="19"/>
                  </a:cubicBezTo>
                  <a:cubicBezTo>
                    <a:pt x="109" y="21"/>
                    <a:pt x="109" y="23"/>
                    <a:pt x="109" y="26"/>
                  </a:cubicBezTo>
                  <a:cubicBezTo>
                    <a:pt x="108" y="31"/>
                    <a:pt x="106" y="39"/>
                    <a:pt x="104" y="48"/>
                  </a:cubicBezTo>
                  <a:cubicBezTo>
                    <a:pt x="98" y="65"/>
                    <a:pt x="88" y="84"/>
                    <a:pt x="70" y="96"/>
                  </a:cubicBezTo>
                  <a:cubicBezTo>
                    <a:pt x="58" y="105"/>
                    <a:pt x="42" y="110"/>
                    <a:pt x="19" y="110"/>
                  </a:cubicBezTo>
                  <a:cubicBezTo>
                    <a:pt x="19" y="110"/>
                    <a:pt x="18" y="110"/>
                    <a:pt x="18" y="110"/>
                  </a:cubicBezTo>
                  <a:cubicBezTo>
                    <a:pt x="8" y="111"/>
                    <a:pt x="0" y="119"/>
                    <a:pt x="0" y="129"/>
                  </a:cubicBezTo>
                  <a:cubicBezTo>
                    <a:pt x="0" y="139"/>
                    <a:pt x="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48" y="147"/>
                    <a:pt x="72" y="139"/>
                    <a:pt x="9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A8E6A69B-CE09-0DCF-AE12-56061C7B37E1}"/>
                </a:ext>
              </a:extLst>
            </p:cNvPr>
            <p:cNvSpPr/>
            <p:nvPr/>
          </p:nvSpPr>
          <p:spPr bwMode="auto">
            <a:xfrm>
              <a:off x="5443538" y="708025"/>
              <a:ext cx="306388" cy="306388"/>
            </a:xfrm>
            <a:custGeom>
              <a:avLst/>
              <a:gdLst>
                <a:gd name="T0" fmla="*/ 8 w 113"/>
                <a:gd name="T1" fmla="*/ 42 h 113"/>
                <a:gd name="T2" fmla="*/ 43 w 113"/>
                <a:gd name="T3" fmla="*/ 105 h 113"/>
                <a:gd name="T4" fmla="*/ 106 w 113"/>
                <a:gd name="T5" fmla="*/ 70 h 113"/>
                <a:gd name="T6" fmla="*/ 71 w 113"/>
                <a:gd name="T7" fmla="*/ 7 h 113"/>
                <a:gd name="T8" fmla="*/ 8 w 113"/>
                <a:gd name="T9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8" y="42"/>
                  </a:moveTo>
                  <a:cubicBezTo>
                    <a:pt x="0" y="69"/>
                    <a:pt x="16" y="97"/>
                    <a:pt x="43" y="105"/>
                  </a:cubicBezTo>
                  <a:cubicBezTo>
                    <a:pt x="70" y="113"/>
                    <a:pt x="98" y="97"/>
                    <a:pt x="106" y="70"/>
                  </a:cubicBezTo>
                  <a:cubicBezTo>
                    <a:pt x="113" y="43"/>
                    <a:pt x="98" y="15"/>
                    <a:pt x="71" y="7"/>
                  </a:cubicBezTo>
                  <a:cubicBezTo>
                    <a:pt x="44" y="0"/>
                    <a:pt x="16" y="15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1753914-F6DC-52C8-5AF6-4D428821861F}"/>
                </a:ext>
              </a:extLst>
            </p:cNvPr>
            <p:cNvSpPr/>
            <p:nvPr/>
          </p:nvSpPr>
          <p:spPr bwMode="auto">
            <a:xfrm>
              <a:off x="5383213" y="1054100"/>
              <a:ext cx="168275" cy="525463"/>
            </a:xfrm>
            <a:custGeom>
              <a:avLst/>
              <a:gdLst>
                <a:gd name="T0" fmla="*/ 18 w 62"/>
                <a:gd name="T1" fmla="*/ 194 h 194"/>
                <a:gd name="T2" fmla="*/ 19 w 62"/>
                <a:gd name="T3" fmla="*/ 194 h 194"/>
                <a:gd name="T4" fmla="*/ 36 w 62"/>
                <a:gd name="T5" fmla="*/ 175 h 194"/>
                <a:gd name="T6" fmla="*/ 36 w 62"/>
                <a:gd name="T7" fmla="*/ 149 h 194"/>
                <a:gd name="T8" fmla="*/ 57 w 62"/>
                <a:gd name="T9" fmla="*/ 30 h 194"/>
                <a:gd name="T10" fmla="*/ 57 w 62"/>
                <a:gd name="T11" fmla="*/ 30 h 194"/>
                <a:gd name="T12" fmla="*/ 57 w 62"/>
                <a:gd name="T13" fmla="*/ 30 h 194"/>
                <a:gd name="T14" fmla="*/ 57 w 62"/>
                <a:gd name="T15" fmla="*/ 30 h 194"/>
                <a:gd name="T16" fmla="*/ 50 w 62"/>
                <a:gd name="T17" fmla="*/ 5 h 194"/>
                <a:gd name="T18" fmla="*/ 26 w 62"/>
                <a:gd name="T19" fmla="*/ 12 h 194"/>
                <a:gd name="T20" fmla="*/ 0 w 62"/>
                <a:gd name="T21" fmla="*/ 149 h 194"/>
                <a:gd name="T22" fmla="*/ 0 w 62"/>
                <a:gd name="T23" fmla="*/ 177 h 194"/>
                <a:gd name="T24" fmla="*/ 18 w 62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94">
                  <a:moveTo>
                    <a:pt x="18" y="194"/>
                  </a:moveTo>
                  <a:cubicBezTo>
                    <a:pt x="19" y="194"/>
                    <a:pt x="19" y="194"/>
                    <a:pt x="19" y="194"/>
                  </a:cubicBezTo>
                  <a:cubicBezTo>
                    <a:pt x="29" y="194"/>
                    <a:pt x="37" y="185"/>
                    <a:pt x="36" y="175"/>
                  </a:cubicBezTo>
                  <a:cubicBezTo>
                    <a:pt x="36" y="166"/>
                    <a:pt x="36" y="157"/>
                    <a:pt x="36" y="149"/>
                  </a:cubicBezTo>
                  <a:cubicBezTo>
                    <a:pt x="36" y="70"/>
                    <a:pt x="56" y="32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21"/>
                    <a:pt x="59" y="10"/>
                    <a:pt x="50" y="5"/>
                  </a:cubicBezTo>
                  <a:cubicBezTo>
                    <a:pt x="42" y="0"/>
                    <a:pt x="31" y="3"/>
                    <a:pt x="26" y="12"/>
                  </a:cubicBezTo>
                  <a:cubicBezTo>
                    <a:pt x="24" y="14"/>
                    <a:pt x="0" y="58"/>
                    <a:pt x="0" y="149"/>
                  </a:cubicBezTo>
                  <a:cubicBezTo>
                    <a:pt x="0" y="158"/>
                    <a:pt x="0" y="167"/>
                    <a:pt x="0" y="177"/>
                  </a:cubicBezTo>
                  <a:cubicBezTo>
                    <a:pt x="1" y="187"/>
                    <a:pt x="9" y="194"/>
                    <a:pt x="18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5693DD6E-0803-4AAD-F41E-D9CF1159D6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0188" y="1003300"/>
              <a:ext cx="485775" cy="1154113"/>
            </a:xfrm>
            <a:custGeom>
              <a:avLst/>
              <a:gdLst>
                <a:gd name="T0" fmla="*/ 179 w 179"/>
                <a:gd name="T1" fmla="*/ 131 h 426"/>
                <a:gd name="T2" fmla="*/ 129 w 179"/>
                <a:gd name="T3" fmla="*/ 117 h 426"/>
                <a:gd name="T4" fmla="*/ 114 w 179"/>
                <a:gd name="T5" fmla="*/ 103 h 426"/>
                <a:gd name="T6" fmla="*/ 103 w 179"/>
                <a:gd name="T7" fmla="*/ 30 h 426"/>
                <a:gd name="T8" fmla="*/ 83 w 179"/>
                <a:gd name="T9" fmla="*/ 6 h 426"/>
                <a:gd name="T10" fmla="*/ 23 w 179"/>
                <a:gd name="T11" fmla="*/ 42 h 426"/>
                <a:gd name="T12" fmla="*/ 3 w 179"/>
                <a:gd name="T13" fmla="*/ 166 h 426"/>
                <a:gd name="T14" fmla="*/ 19 w 179"/>
                <a:gd name="T15" fmla="*/ 198 h 426"/>
                <a:gd name="T16" fmla="*/ 22 w 179"/>
                <a:gd name="T17" fmla="*/ 198 h 426"/>
                <a:gd name="T18" fmla="*/ 21 w 179"/>
                <a:gd name="T19" fmla="*/ 197 h 426"/>
                <a:gd name="T20" fmla="*/ 21 w 179"/>
                <a:gd name="T21" fmla="*/ 168 h 426"/>
                <a:gd name="T22" fmla="*/ 48 w 179"/>
                <a:gd name="T23" fmla="*/ 28 h 426"/>
                <a:gd name="T24" fmla="*/ 68 w 179"/>
                <a:gd name="T25" fmla="*/ 16 h 426"/>
                <a:gd name="T26" fmla="*/ 81 w 179"/>
                <a:gd name="T27" fmla="*/ 19 h 426"/>
                <a:gd name="T28" fmla="*/ 92 w 179"/>
                <a:gd name="T29" fmla="*/ 34 h 426"/>
                <a:gd name="T30" fmla="*/ 90 w 179"/>
                <a:gd name="T31" fmla="*/ 49 h 426"/>
                <a:gd name="T32" fmla="*/ 90 w 179"/>
                <a:gd name="T33" fmla="*/ 49 h 426"/>
                <a:gd name="T34" fmla="*/ 90 w 179"/>
                <a:gd name="T35" fmla="*/ 50 h 426"/>
                <a:gd name="T36" fmla="*/ 89 w 179"/>
                <a:gd name="T37" fmla="*/ 52 h 426"/>
                <a:gd name="T38" fmla="*/ 89 w 179"/>
                <a:gd name="T39" fmla="*/ 52 h 426"/>
                <a:gd name="T40" fmla="*/ 69 w 179"/>
                <a:gd name="T41" fmla="*/ 168 h 426"/>
                <a:gd name="T42" fmla="*/ 69 w 179"/>
                <a:gd name="T43" fmla="*/ 194 h 426"/>
                <a:gd name="T44" fmla="*/ 47 w 179"/>
                <a:gd name="T45" fmla="*/ 219 h 426"/>
                <a:gd name="T46" fmla="*/ 45 w 179"/>
                <a:gd name="T47" fmla="*/ 219 h 426"/>
                <a:gd name="T48" fmla="*/ 28 w 179"/>
                <a:gd name="T49" fmla="*/ 212 h 426"/>
                <a:gd name="T50" fmla="*/ 28 w 179"/>
                <a:gd name="T51" fmla="*/ 398 h 426"/>
                <a:gd name="T52" fmla="*/ 56 w 179"/>
                <a:gd name="T53" fmla="*/ 426 h 426"/>
                <a:gd name="T54" fmla="*/ 85 w 179"/>
                <a:gd name="T55" fmla="*/ 398 h 426"/>
                <a:gd name="T56" fmla="*/ 85 w 179"/>
                <a:gd name="T57" fmla="*/ 222 h 426"/>
                <a:gd name="T58" fmla="*/ 85 w 179"/>
                <a:gd name="T59" fmla="*/ 184 h 426"/>
                <a:gd name="T60" fmla="*/ 85 w 179"/>
                <a:gd name="T61" fmla="*/ 156 h 426"/>
                <a:gd name="T62" fmla="*/ 88 w 179"/>
                <a:gd name="T63" fmla="*/ 128 h 426"/>
                <a:gd name="T64" fmla="*/ 93 w 179"/>
                <a:gd name="T65" fmla="*/ 134 h 426"/>
                <a:gd name="T66" fmla="*/ 99 w 179"/>
                <a:gd name="T67" fmla="*/ 166 h 426"/>
                <a:gd name="T68" fmla="*/ 108 w 179"/>
                <a:gd name="T69" fmla="*/ 146 h 426"/>
                <a:gd name="T70" fmla="*/ 109 w 179"/>
                <a:gd name="T71" fmla="*/ 147 h 426"/>
                <a:gd name="T72" fmla="*/ 168 w 179"/>
                <a:gd name="T73" fmla="*/ 167 h 426"/>
                <a:gd name="T74" fmla="*/ 163 w 179"/>
                <a:gd name="T75" fmla="*/ 153 h 426"/>
                <a:gd name="T76" fmla="*/ 170 w 179"/>
                <a:gd name="T77" fmla="*/ 137 h 426"/>
                <a:gd name="T78" fmla="*/ 179 w 179"/>
                <a:gd name="T79" fmla="*/ 131 h 426"/>
                <a:gd name="T80" fmla="*/ 99 w 179"/>
                <a:gd name="T81" fmla="*/ 77 h 426"/>
                <a:gd name="T82" fmla="*/ 98 w 179"/>
                <a:gd name="T83" fmla="*/ 75 h 426"/>
                <a:gd name="T84" fmla="*/ 99 w 179"/>
                <a:gd name="T85" fmla="*/ 71 h 426"/>
                <a:gd name="T86" fmla="*/ 99 w 179"/>
                <a:gd name="T87" fmla="*/ 7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9" h="426">
                  <a:moveTo>
                    <a:pt x="179" y="131"/>
                  </a:moveTo>
                  <a:cubicBezTo>
                    <a:pt x="157" y="131"/>
                    <a:pt x="141" y="125"/>
                    <a:pt x="129" y="117"/>
                  </a:cubicBezTo>
                  <a:cubicBezTo>
                    <a:pt x="123" y="113"/>
                    <a:pt x="118" y="108"/>
                    <a:pt x="114" y="103"/>
                  </a:cubicBezTo>
                  <a:cubicBezTo>
                    <a:pt x="112" y="75"/>
                    <a:pt x="108" y="42"/>
                    <a:pt x="103" y="30"/>
                  </a:cubicBezTo>
                  <a:cubicBezTo>
                    <a:pt x="100" y="18"/>
                    <a:pt x="93" y="9"/>
                    <a:pt x="83" y="6"/>
                  </a:cubicBezTo>
                  <a:cubicBezTo>
                    <a:pt x="64" y="0"/>
                    <a:pt x="36" y="9"/>
                    <a:pt x="23" y="42"/>
                  </a:cubicBezTo>
                  <a:cubicBezTo>
                    <a:pt x="5" y="86"/>
                    <a:pt x="0" y="115"/>
                    <a:pt x="3" y="166"/>
                  </a:cubicBezTo>
                  <a:cubicBezTo>
                    <a:pt x="5" y="182"/>
                    <a:pt x="11" y="192"/>
                    <a:pt x="19" y="198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2" y="198"/>
                    <a:pt x="21" y="197"/>
                    <a:pt x="21" y="197"/>
                  </a:cubicBezTo>
                  <a:cubicBezTo>
                    <a:pt x="21" y="187"/>
                    <a:pt x="21" y="177"/>
                    <a:pt x="21" y="168"/>
                  </a:cubicBezTo>
                  <a:cubicBezTo>
                    <a:pt x="21" y="73"/>
                    <a:pt x="47" y="29"/>
                    <a:pt x="48" y="28"/>
                  </a:cubicBezTo>
                  <a:cubicBezTo>
                    <a:pt x="52" y="20"/>
                    <a:pt x="60" y="16"/>
                    <a:pt x="68" y="16"/>
                  </a:cubicBezTo>
                  <a:cubicBezTo>
                    <a:pt x="73" y="16"/>
                    <a:pt x="77" y="17"/>
                    <a:pt x="81" y="19"/>
                  </a:cubicBezTo>
                  <a:cubicBezTo>
                    <a:pt x="86" y="22"/>
                    <a:pt x="90" y="28"/>
                    <a:pt x="92" y="34"/>
                  </a:cubicBezTo>
                  <a:cubicBezTo>
                    <a:pt x="93" y="39"/>
                    <a:pt x="93" y="44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1"/>
                    <a:pt x="89" y="51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6"/>
                    <a:pt x="69" y="92"/>
                    <a:pt x="69" y="168"/>
                  </a:cubicBezTo>
                  <a:cubicBezTo>
                    <a:pt x="69" y="176"/>
                    <a:pt x="69" y="185"/>
                    <a:pt x="69" y="194"/>
                  </a:cubicBezTo>
                  <a:cubicBezTo>
                    <a:pt x="70" y="207"/>
                    <a:pt x="60" y="219"/>
                    <a:pt x="47" y="219"/>
                  </a:cubicBezTo>
                  <a:cubicBezTo>
                    <a:pt x="46" y="219"/>
                    <a:pt x="46" y="219"/>
                    <a:pt x="45" y="219"/>
                  </a:cubicBezTo>
                  <a:cubicBezTo>
                    <a:pt x="39" y="219"/>
                    <a:pt x="33" y="217"/>
                    <a:pt x="28" y="212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8" y="414"/>
                    <a:pt x="41" y="426"/>
                    <a:pt x="56" y="426"/>
                  </a:cubicBezTo>
                  <a:cubicBezTo>
                    <a:pt x="72" y="426"/>
                    <a:pt x="85" y="414"/>
                    <a:pt x="85" y="398"/>
                  </a:cubicBezTo>
                  <a:cubicBezTo>
                    <a:pt x="85" y="222"/>
                    <a:pt x="85" y="222"/>
                    <a:pt x="85" y="222"/>
                  </a:cubicBezTo>
                  <a:cubicBezTo>
                    <a:pt x="85" y="184"/>
                    <a:pt x="85" y="184"/>
                    <a:pt x="85" y="18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48"/>
                    <a:pt x="87" y="138"/>
                    <a:pt x="88" y="128"/>
                  </a:cubicBezTo>
                  <a:cubicBezTo>
                    <a:pt x="90" y="130"/>
                    <a:pt x="91" y="132"/>
                    <a:pt x="93" y="134"/>
                  </a:cubicBezTo>
                  <a:cubicBezTo>
                    <a:pt x="95" y="142"/>
                    <a:pt x="97" y="158"/>
                    <a:pt x="99" y="166"/>
                  </a:cubicBezTo>
                  <a:cubicBezTo>
                    <a:pt x="102" y="162"/>
                    <a:pt x="105" y="154"/>
                    <a:pt x="108" y="146"/>
                  </a:cubicBezTo>
                  <a:cubicBezTo>
                    <a:pt x="108" y="146"/>
                    <a:pt x="109" y="147"/>
                    <a:pt x="109" y="147"/>
                  </a:cubicBezTo>
                  <a:cubicBezTo>
                    <a:pt x="124" y="157"/>
                    <a:pt x="144" y="165"/>
                    <a:pt x="168" y="167"/>
                  </a:cubicBezTo>
                  <a:cubicBezTo>
                    <a:pt x="165" y="163"/>
                    <a:pt x="163" y="158"/>
                    <a:pt x="163" y="153"/>
                  </a:cubicBezTo>
                  <a:cubicBezTo>
                    <a:pt x="163" y="147"/>
                    <a:pt x="165" y="141"/>
                    <a:pt x="170" y="137"/>
                  </a:cubicBezTo>
                  <a:cubicBezTo>
                    <a:pt x="172" y="134"/>
                    <a:pt x="175" y="132"/>
                    <a:pt x="179" y="131"/>
                  </a:cubicBezTo>
                  <a:close/>
                  <a:moveTo>
                    <a:pt x="99" y="77"/>
                  </a:moveTo>
                  <a:cubicBezTo>
                    <a:pt x="99" y="77"/>
                    <a:pt x="98" y="76"/>
                    <a:pt x="98" y="75"/>
                  </a:cubicBezTo>
                  <a:cubicBezTo>
                    <a:pt x="98" y="74"/>
                    <a:pt x="99" y="73"/>
                    <a:pt x="99" y="71"/>
                  </a:cubicBezTo>
                  <a:cubicBezTo>
                    <a:pt x="99" y="73"/>
                    <a:pt x="99" y="75"/>
                    <a:pt x="9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9F5961A-D87C-86DB-5321-1FCAA302D876}"/>
                </a:ext>
              </a:extLst>
            </p:cNvPr>
            <p:cNvSpPr/>
            <p:nvPr/>
          </p:nvSpPr>
          <p:spPr bwMode="auto">
            <a:xfrm>
              <a:off x="5611813" y="1866900"/>
              <a:ext cx="369888" cy="106363"/>
            </a:xfrm>
            <a:custGeom>
              <a:avLst/>
              <a:gdLst>
                <a:gd name="T0" fmla="*/ 136 w 136"/>
                <a:gd name="T1" fmla="*/ 19 h 39"/>
                <a:gd name="T2" fmla="*/ 136 w 136"/>
                <a:gd name="T3" fmla="*/ 10 h 39"/>
                <a:gd name="T4" fmla="*/ 126 w 136"/>
                <a:gd name="T5" fmla="*/ 0 h 39"/>
                <a:gd name="T6" fmla="*/ 10 w 136"/>
                <a:gd name="T7" fmla="*/ 0 h 39"/>
                <a:gd name="T8" fmla="*/ 0 w 136"/>
                <a:gd name="T9" fmla="*/ 10 h 39"/>
                <a:gd name="T10" fmla="*/ 0 w 136"/>
                <a:gd name="T11" fmla="*/ 19 h 39"/>
                <a:gd name="T12" fmla="*/ 68 w 136"/>
                <a:gd name="T13" fmla="*/ 39 h 39"/>
                <a:gd name="T14" fmla="*/ 136 w 136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39">
                  <a:moveTo>
                    <a:pt x="136" y="19"/>
                  </a:move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8" y="39"/>
                    <a:pt x="68" y="39"/>
                    <a:pt x="68" y="39"/>
                  </a:cubicBezTo>
                  <a:lnTo>
                    <a:pt x="13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7589742-13F7-8CA0-B35F-91C6407ECD9D}"/>
                </a:ext>
              </a:extLst>
            </p:cNvPr>
            <p:cNvSpPr/>
            <p:nvPr/>
          </p:nvSpPr>
          <p:spPr bwMode="auto">
            <a:xfrm>
              <a:off x="5611813" y="1939925"/>
              <a:ext cx="369888" cy="217488"/>
            </a:xfrm>
            <a:custGeom>
              <a:avLst/>
              <a:gdLst>
                <a:gd name="T0" fmla="*/ 76 w 136"/>
                <a:gd name="T1" fmla="*/ 18 h 80"/>
                <a:gd name="T2" fmla="*/ 76 w 136"/>
                <a:gd name="T3" fmla="*/ 28 h 80"/>
                <a:gd name="T4" fmla="*/ 73 w 136"/>
                <a:gd name="T5" fmla="*/ 31 h 80"/>
                <a:gd name="T6" fmla="*/ 62 w 136"/>
                <a:gd name="T7" fmla="*/ 31 h 80"/>
                <a:gd name="T8" fmla="*/ 60 w 136"/>
                <a:gd name="T9" fmla="*/ 28 h 80"/>
                <a:gd name="T10" fmla="*/ 60 w 136"/>
                <a:gd name="T11" fmla="*/ 18 h 80"/>
                <a:gd name="T12" fmla="*/ 0 w 136"/>
                <a:gd name="T13" fmla="*/ 0 h 80"/>
                <a:gd name="T14" fmla="*/ 0 w 136"/>
                <a:gd name="T15" fmla="*/ 70 h 80"/>
                <a:gd name="T16" fmla="*/ 10 w 136"/>
                <a:gd name="T17" fmla="*/ 80 h 80"/>
                <a:gd name="T18" fmla="*/ 126 w 136"/>
                <a:gd name="T19" fmla="*/ 80 h 80"/>
                <a:gd name="T20" fmla="*/ 136 w 136"/>
                <a:gd name="T21" fmla="*/ 70 h 80"/>
                <a:gd name="T22" fmla="*/ 136 w 136"/>
                <a:gd name="T23" fmla="*/ 0 h 80"/>
                <a:gd name="T24" fmla="*/ 76 w 136"/>
                <a:gd name="T25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80">
                  <a:moveTo>
                    <a:pt x="76" y="1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5" y="31"/>
                    <a:pt x="7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6"/>
                    <a:pt x="4" y="80"/>
                    <a:pt x="10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32" y="80"/>
                    <a:pt x="136" y="76"/>
                    <a:pt x="136" y="7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DB75803D-429D-B42C-FDD5-CAF12E9595C3}"/>
                </a:ext>
              </a:extLst>
            </p:cNvPr>
            <p:cNvSpPr/>
            <p:nvPr/>
          </p:nvSpPr>
          <p:spPr bwMode="auto">
            <a:xfrm>
              <a:off x="5721351" y="1817688"/>
              <a:ext cx="150813" cy="17463"/>
            </a:xfrm>
            <a:custGeom>
              <a:avLst/>
              <a:gdLst>
                <a:gd name="T0" fmla="*/ 56 w 56"/>
                <a:gd name="T1" fmla="*/ 3 h 6"/>
                <a:gd name="T2" fmla="*/ 53 w 56"/>
                <a:gd name="T3" fmla="*/ 6 h 6"/>
                <a:gd name="T4" fmla="*/ 3 w 56"/>
                <a:gd name="T5" fmla="*/ 6 h 6"/>
                <a:gd name="T6" fmla="*/ 0 w 56"/>
                <a:gd name="T7" fmla="*/ 3 h 6"/>
                <a:gd name="T8" fmla="*/ 3 w 56"/>
                <a:gd name="T9" fmla="*/ 0 h 6"/>
                <a:gd name="T10" fmla="*/ 53 w 56"/>
                <a:gd name="T11" fmla="*/ 0 h 6"/>
                <a:gd name="T12" fmla="*/ 56 w 56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">
                  <a:moveTo>
                    <a:pt x="56" y="3"/>
                  </a:moveTo>
                  <a:cubicBezTo>
                    <a:pt x="56" y="5"/>
                    <a:pt x="55" y="6"/>
                    <a:pt x="5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D271C1E-2C06-18F9-4585-BA1E063A1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2638" y="1827213"/>
              <a:ext cx="4763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77B2868-AF43-3989-04C3-3CFD9A5CF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938" y="1827213"/>
              <a:ext cx="7938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sp>
        <p:nvSpPr>
          <p:cNvPr id="42" name="TextBox 203">
            <a:extLst>
              <a:ext uri="{FF2B5EF4-FFF2-40B4-BE49-F238E27FC236}">
                <a16:creationId xmlns:a16="http://schemas.microsoft.com/office/drawing/2014/main" id="{3FDF6D82-999C-0A50-D34C-9D78F064BBA6}"/>
              </a:ext>
            </a:extLst>
          </p:cNvPr>
          <p:cNvSpPr txBox="1"/>
          <p:nvPr/>
        </p:nvSpPr>
        <p:spPr>
          <a:xfrm>
            <a:off x="1618726" y="3561184"/>
            <a:ext cx="912173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3" name="Straight Connector 66">
            <a:extLst>
              <a:ext uri="{FF2B5EF4-FFF2-40B4-BE49-F238E27FC236}">
                <a16:creationId xmlns:a16="http://schemas.microsoft.com/office/drawing/2014/main" id="{672719EB-5988-FC98-CB7D-A936E1DAF608}"/>
              </a:ext>
            </a:extLst>
          </p:cNvPr>
          <p:cNvCxnSpPr/>
          <p:nvPr/>
        </p:nvCxnSpPr>
        <p:spPr>
          <a:xfrm>
            <a:off x="2386074" y="3486197"/>
            <a:ext cx="0" cy="514088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cxnSp>
        <p:nvCxnSpPr>
          <p:cNvPr id="46" name="Straight Connector 69">
            <a:extLst>
              <a:ext uri="{FF2B5EF4-FFF2-40B4-BE49-F238E27FC236}">
                <a16:creationId xmlns:a16="http://schemas.microsoft.com/office/drawing/2014/main" id="{05BBF88D-7375-F4A7-8833-DB15BD86FEBB}"/>
              </a:ext>
            </a:extLst>
          </p:cNvPr>
          <p:cNvCxnSpPr/>
          <p:nvPr/>
        </p:nvCxnSpPr>
        <p:spPr>
          <a:xfrm>
            <a:off x="3253306" y="2788086"/>
            <a:ext cx="0" cy="514088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grpSp>
        <p:nvGrpSpPr>
          <p:cNvPr id="47" name="Group 72">
            <a:extLst>
              <a:ext uri="{FF2B5EF4-FFF2-40B4-BE49-F238E27FC236}">
                <a16:creationId xmlns:a16="http://schemas.microsoft.com/office/drawing/2014/main" id="{402CB3FE-C9F5-8811-132C-4AE1A81B9803}"/>
              </a:ext>
            </a:extLst>
          </p:cNvPr>
          <p:cNvGrpSpPr/>
          <p:nvPr/>
        </p:nvGrpSpPr>
        <p:grpSpPr>
          <a:xfrm>
            <a:off x="2607261" y="1942597"/>
            <a:ext cx="452954" cy="641227"/>
            <a:chOff x="6626225" y="441325"/>
            <a:chExt cx="889001" cy="1266826"/>
          </a:xfrm>
          <a:solidFill>
            <a:srgbClr val="47694A"/>
          </a:solidFill>
        </p:grpSpPr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A465A307-CF57-1F66-E1BC-E171141031DB}"/>
                </a:ext>
              </a:extLst>
            </p:cNvPr>
            <p:cNvSpPr/>
            <p:nvPr/>
          </p:nvSpPr>
          <p:spPr bwMode="auto">
            <a:xfrm>
              <a:off x="6626225" y="1147763"/>
              <a:ext cx="395288" cy="560388"/>
            </a:xfrm>
            <a:custGeom>
              <a:avLst/>
              <a:gdLst>
                <a:gd name="T0" fmla="*/ 7 w 104"/>
                <a:gd name="T1" fmla="*/ 122 h 148"/>
                <a:gd name="T2" fmla="*/ 7 w 104"/>
                <a:gd name="T3" fmla="*/ 123 h 148"/>
                <a:gd name="T4" fmla="*/ 7 w 104"/>
                <a:gd name="T5" fmla="*/ 128 h 148"/>
                <a:gd name="T6" fmla="*/ 0 w 104"/>
                <a:gd name="T7" fmla="*/ 138 h 148"/>
                <a:gd name="T8" fmla="*/ 10 w 104"/>
                <a:gd name="T9" fmla="*/ 148 h 148"/>
                <a:gd name="T10" fmla="*/ 20 w 104"/>
                <a:gd name="T11" fmla="*/ 138 h 148"/>
                <a:gd name="T12" fmla="*/ 14 w 104"/>
                <a:gd name="T13" fmla="*/ 129 h 148"/>
                <a:gd name="T14" fmla="*/ 14 w 104"/>
                <a:gd name="T15" fmla="*/ 125 h 148"/>
                <a:gd name="T16" fmla="*/ 46 w 104"/>
                <a:gd name="T17" fmla="*/ 114 h 148"/>
                <a:gd name="T18" fmla="*/ 48 w 104"/>
                <a:gd name="T19" fmla="*/ 128 h 148"/>
                <a:gd name="T20" fmla="*/ 41 w 104"/>
                <a:gd name="T21" fmla="*/ 138 h 148"/>
                <a:gd name="T22" fmla="*/ 51 w 104"/>
                <a:gd name="T23" fmla="*/ 148 h 148"/>
                <a:gd name="T24" fmla="*/ 61 w 104"/>
                <a:gd name="T25" fmla="*/ 138 h 148"/>
                <a:gd name="T26" fmla="*/ 56 w 104"/>
                <a:gd name="T27" fmla="*/ 129 h 148"/>
                <a:gd name="T28" fmla="*/ 57 w 104"/>
                <a:gd name="T29" fmla="*/ 114 h 148"/>
                <a:gd name="T30" fmla="*/ 83 w 104"/>
                <a:gd name="T31" fmla="*/ 120 h 148"/>
                <a:gd name="T32" fmla="*/ 89 w 104"/>
                <a:gd name="T33" fmla="*/ 124 h 148"/>
                <a:gd name="T34" fmla="*/ 89 w 104"/>
                <a:gd name="T35" fmla="*/ 125 h 148"/>
                <a:gd name="T36" fmla="*/ 89 w 104"/>
                <a:gd name="T37" fmla="*/ 129 h 148"/>
                <a:gd name="T38" fmla="*/ 83 w 104"/>
                <a:gd name="T39" fmla="*/ 138 h 148"/>
                <a:gd name="T40" fmla="*/ 93 w 104"/>
                <a:gd name="T41" fmla="*/ 148 h 148"/>
                <a:gd name="T42" fmla="*/ 104 w 104"/>
                <a:gd name="T43" fmla="*/ 138 h 148"/>
                <a:gd name="T44" fmla="*/ 97 w 104"/>
                <a:gd name="T45" fmla="*/ 128 h 148"/>
                <a:gd name="T46" fmla="*/ 97 w 104"/>
                <a:gd name="T47" fmla="*/ 123 h 148"/>
                <a:gd name="T48" fmla="*/ 96 w 104"/>
                <a:gd name="T49" fmla="*/ 122 h 148"/>
                <a:gd name="T50" fmla="*/ 58 w 104"/>
                <a:gd name="T51" fmla="*/ 107 h 148"/>
                <a:gd name="T52" fmla="*/ 60 w 104"/>
                <a:gd name="T53" fmla="*/ 92 h 148"/>
                <a:gd name="T54" fmla="*/ 88 w 104"/>
                <a:gd name="T55" fmla="*/ 92 h 148"/>
                <a:gd name="T56" fmla="*/ 98 w 104"/>
                <a:gd name="T57" fmla="*/ 83 h 148"/>
                <a:gd name="T58" fmla="*/ 88 w 104"/>
                <a:gd name="T59" fmla="*/ 73 h 148"/>
                <a:gd name="T60" fmla="*/ 24 w 104"/>
                <a:gd name="T61" fmla="*/ 73 h 148"/>
                <a:gd name="T62" fmla="*/ 20 w 104"/>
                <a:gd name="T63" fmla="*/ 9 h 148"/>
                <a:gd name="T64" fmla="*/ 10 w 104"/>
                <a:gd name="T65" fmla="*/ 0 h 148"/>
                <a:gd name="T66" fmla="*/ 1 w 104"/>
                <a:gd name="T67" fmla="*/ 10 h 148"/>
                <a:gd name="T68" fmla="*/ 1 w 104"/>
                <a:gd name="T69" fmla="*/ 10 h 148"/>
                <a:gd name="T70" fmla="*/ 6 w 104"/>
                <a:gd name="T71" fmla="*/ 83 h 148"/>
                <a:gd name="T72" fmla="*/ 15 w 104"/>
                <a:gd name="T73" fmla="*/ 92 h 148"/>
                <a:gd name="T74" fmla="*/ 44 w 104"/>
                <a:gd name="T75" fmla="*/ 92 h 148"/>
                <a:gd name="T76" fmla="*/ 46 w 104"/>
                <a:gd name="T77" fmla="*/ 107 h 148"/>
                <a:gd name="T78" fmla="*/ 7 w 104"/>
                <a:gd name="T79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8">
                  <a:moveTo>
                    <a:pt x="7" y="122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3" y="130"/>
                    <a:pt x="0" y="133"/>
                    <a:pt x="0" y="138"/>
                  </a:cubicBezTo>
                  <a:cubicBezTo>
                    <a:pt x="0" y="144"/>
                    <a:pt x="4" y="148"/>
                    <a:pt x="10" y="148"/>
                  </a:cubicBezTo>
                  <a:cubicBezTo>
                    <a:pt x="15" y="148"/>
                    <a:pt x="20" y="144"/>
                    <a:pt x="20" y="138"/>
                  </a:cubicBezTo>
                  <a:cubicBezTo>
                    <a:pt x="20" y="134"/>
                    <a:pt x="18" y="130"/>
                    <a:pt x="14" y="129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6" y="123"/>
                    <a:pt x="24" y="116"/>
                    <a:pt x="46" y="114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4" y="130"/>
                    <a:pt x="41" y="134"/>
                    <a:pt x="41" y="138"/>
                  </a:cubicBezTo>
                  <a:cubicBezTo>
                    <a:pt x="41" y="144"/>
                    <a:pt x="46" y="148"/>
                    <a:pt x="51" y="148"/>
                  </a:cubicBezTo>
                  <a:cubicBezTo>
                    <a:pt x="57" y="148"/>
                    <a:pt x="61" y="144"/>
                    <a:pt x="61" y="138"/>
                  </a:cubicBezTo>
                  <a:cubicBezTo>
                    <a:pt x="61" y="134"/>
                    <a:pt x="59" y="131"/>
                    <a:pt x="56" y="129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70" y="115"/>
                    <a:pt x="78" y="118"/>
                    <a:pt x="83" y="120"/>
                  </a:cubicBezTo>
                  <a:cubicBezTo>
                    <a:pt x="86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0"/>
                    <a:pt x="83" y="134"/>
                    <a:pt x="83" y="138"/>
                  </a:cubicBezTo>
                  <a:cubicBezTo>
                    <a:pt x="83" y="144"/>
                    <a:pt x="88" y="148"/>
                    <a:pt x="93" y="148"/>
                  </a:cubicBezTo>
                  <a:cubicBezTo>
                    <a:pt x="99" y="148"/>
                    <a:pt x="104" y="144"/>
                    <a:pt x="104" y="138"/>
                  </a:cubicBezTo>
                  <a:cubicBezTo>
                    <a:pt x="104" y="134"/>
                    <a:pt x="101" y="130"/>
                    <a:pt x="97" y="12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1"/>
                    <a:pt x="88" y="108"/>
                    <a:pt x="58" y="107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4" y="92"/>
                    <a:pt x="98" y="88"/>
                    <a:pt x="98" y="83"/>
                  </a:cubicBezTo>
                  <a:cubicBezTo>
                    <a:pt x="98" y="77"/>
                    <a:pt x="94" y="73"/>
                    <a:pt x="88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8"/>
                    <a:pt x="10" y="92"/>
                    <a:pt x="15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16" y="108"/>
                    <a:pt x="8" y="121"/>
                    <a:pt x="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49" name="Oval 51">
              <a:extLst>
                <a:ext uri="{FF2B5EF4-FFF2-40B4-BE49-F238E27FC236}">
                  <a16:creationId xmlns:a16="http://schemas.microsoft.com/office/drawing/2014/main" id="{BA563443-C90C-1849-FC9B-9F9F828EA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563" y="709613"/>
              <a:ext cx="212725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id="{94E8AB9B-32C3-9833-C6E9-068612A21104}"/>
                </a:ext>
              </a:extLst>
            </p:cNvPr>
            <p:cNvSpPr/>
            <p:nvPr/>
          </p:nvSpPr>
          <p:spPr bwMode="auto">
            <a:xfrm>
              <a:off x="6786563" y="966788"/>
              <a:ext cx="425450" cy="155575"/>
            </a:xfrm>
            <a:custGeom>
              <a:avLst/>
              <a:gdLst>
                <a:gd name="T0" fmla="*/ 29 w 112"/>
                <a:gd name="T1" fmla="*/ 10 h 41"/>
                <a:gd name="T2" fmla="*/ 20 w 112"/>
                <a:gd name="T3" fmla="*/ 6 h 41"/>
                <a:gd name="T4" fmla="*/ 18 w 112"/>
                <a:gd name="T5" fmla="*/ 4 h 41"/>
                <a:gd name="T6" fmla="*/ 18 w 112"/>
                <a:gd name="T7" fmla="*/ 4 h 41"/>
                <a:gd name="T8" fmla="*/ 18 w 112"/>
                <a:gd name="T9" fmla="*/ 4 h 41"/>
                <a:gd name="T10" fmla="*/ 4 w 112"/>
                <a:gd name="T11" fmla="*/ 5 h 41"/>
                <a:gd name="T12" fmla="*/ 5 w 112"/>
                <a:gd name="T13" fmla="*/ 19 h 41"/>
                <a:gd name="T14" fmla="*/ 5 w 112"/>
                <a:gd name="T15" fmla="*/ 19 h 41"/>
                <a:gd name="T16" fmla="*/ 21 w 112"/>
                <a:gd name="T17" fmla="*/ 29 h 41"/>
                <a:gd name="T18" fmla="*/ 21 w 112"/>
                <a:gd name="T19" fmla="*/ 29 h 41"/>
                <a:gd name="T20" fmla="*/ 103 w 112"/>
                <a:gd name="T21" fmla="*/ 35 h 41"/>
                <a:gd name="T22" fmla="*/ 112 w 112"/>
                <a:gd name="T23" fmla="*/ 24 h 41"/>
                <a:gd name="T24" fmla="*/ 100 w 112"/>
                <a:gd name="T25" fmla="*/ 16 h 41"/>
                <a:gd name="T26" fmla="*/ 29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29" y="10"/>
                  </a:moveTo>
                  <a:cubicBezTo>
                    <a:pt x="25" y="8"/>
                    <a:pt x="22" y="7"/>
                    <a:pt x="20" y="6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7" y="1"/>
                    <a:pt x="4" y="5"/>
                  </a:cubicBezTo>
                  <a:cubicBezTo>
                    <a:pt x="0" y="9"/>
                    <a:pt x="0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10" y="24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7" y="35"/>
                    <a:pt x="63" y="41"/>
                    <a:pt x="103" y="35"/>
                  </a:cubicBezTo>
                  <a:cubicBezTo>
                    <a:pt x="109" y="35"/>
                    <a:pt x="112" y="30"/>
                    <a:pt x="112" y="24"/>
                  </a:cubicBezTo>
                  <a:cubicBezTo>
                    <a:pt x="111" y="19"/>
                    <a:pt x="106" y="15"/>
                    <a:pt x="100" y="16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C02C4E71-8587-B577-76D3-16DEF53D3B38}"/>
                </a:ext>
              </a:extLst>
            </p:cNvPr>
            <p:cNvSpPr/>
            <p:nvPr/>
          </p:nvSpPr>
          <p:spPr bwMode="auto">
            <a:xfrm>
              <a:off x="6926263" y="1103313"/>
              <a:ext cx="57150" cy="109538"/>
            </a:xfrm>
            <a:custGeom>
              <a:avLst/>
              <a:gdLst>
                <a:gd name="T0" fmla="*/ 3 w 15"/>
                <a:gd name="T1" fmla="*/ 17 h 29"/>
                <a:gd name="T2" fmla="*/ 11 w 15"/>
                <a:gd name="T3" fmla="*/ 29 h 29"/>
                <a:gd name="T4" fmla="*/ 15 w 15"/>
                <a:gd name="T5" fmla="*/ 14 h 29"/>
                <a:gd name="T6" fmla="*/ 10 w 15"/>
                <a:gd name="T7" fmla="*/ 2 h 29"/>
                <a:gd name="T8" fmla="*/ 0 w 15"/>
                <a:gd name="T9" fmla="*/ 0 h 29"/>
                <a:gd name="T10" fmla="*/ 3 w 15"/>
                <a:gd name="T1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9">
                  <a:moveTo>
                    <a:pt x="3" y="17"/>
                  </a:moveTo>
                  <a:cubicBezTo>
                    <a:pt x="6" y="21"/>
                    <a:pt x="8" y="25"/>
                    <a:pt x="11" y="29"/>
                  </a:cubicBezTo>
                  <a:cubicBezTo>
                    <a:pt x="12" y="24"/>
                    <a:pt x="14" y="19"/>
                    <a:pt x="15" y="14"/>
                  </a:cubicBezTo>
                  <a:cubicBezTo>
                    <a:pt x="13" y="11"/>
                    <a:pt x="12" y="6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1" y="5"/>
                    <a:pt x="2" y="11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3F40CE19-B8B4-88A3-2262-6315235A5EDB}"/>
                </a:ext>
              </a:extLst>
            </p:cNvPr>
            <p:cNvSpPr/>
            <p:nvPr/>
          </p:nvSpPr>
          <p:spPr bwMode="auto">
            <a:xfrm>
              <a:off x="6718300" y="914400"/>
              <a:ext cx="485775" cy="758825"/>
            </a:xfrm>
            <a:custGeom>
              <a:avLst/>
              <a:gdLst>
                <a:gd name="T0" fmla="*/ 115 w 128"/>
                <a:gd name="T1" fmla="*/ 111 h 201"/>
                <a:gd name="T2" fmla="*/ 100 w 128"/>
                <a:gd name="T3" fmla="*/ 98 h 201"/>
                <a:gd name="T4" fmla="*/ 58 w 128"/>
                <a:gd name="T5" fmla="*/ 98 h 201"/>
                <a:gd name="T6" fmla="*/ 57 w 128"/>
                <a:gd name="T7" fmla="*/ 91 h 201"/>
                <a:gd name="T8" fmla="*/ 52 w 128"/>
                <a:gd name="T9" fmla="*/ 49 h 201"/>
                <a:gd name="T10" fmla="*/ 38 w 128"/>
                <a:gd name="T11" fmla="*/ 44 h 201"/>
                <a:gd name="T12" fmla="*/ 21 w 128"/>
                <a:gd name="T13" fmla="*/ 34 h 201"/>
                <a:gd name="T14" fmla="*/ 20 w 128"/>
                <a:gd name="T15" fmla="*/ 18 h 201"/>
                <a:gd name="T16" fmla="*/ 29 w 128"/>
                <a:gd name="T17" fmla="*/ 14 h 201"/>
                <a:gd name="T18" fmla="*/ 37 w 128"/>
                <a:gd name="T19" fmla="*/ 17 h 201"/>
                <a:gd name="T20" fmla="*/ 39 w 128"/>
                <a:gd name="T21" fmla="*/ 18 h 201"/>
                <a:gd name="T22" fmla="*/ 48 w 128"/>
                <a:gd name="T23" fmla="*/ 22 h 201"/>
                <a:gd name="T24" fmla="*/ 52 w 128"/>
                <a:gd name="T25" fmla="*/ 24 h 201"/>
                <a:gd name="T26" fmla="*/ 48 w 128"/>
                <a:gd name="T27" fmla="*/ 15 h 201"/>
                <a:gd name="T28" fmla="*/ 41 w 128"/>
                <a:gd name="T29" fmla="*/ 8 h 201"/>
                <a:gd name="T30" fmla="*/ 40 w 128"/>
                <a:gd name="T31" fmla="*/ 7 h 201"/>
                <a:gd name="T32" fmla="*/ 35 w 128"/>
                <a:gd name="T33" fmla="*/ 4 h 201"/>
                <a:gd name="T34" fmla="*/ 3 w 128"/>
                <a:gd name="T35" fmla="*/ 31 h 201"/>
                <a:gd name="T36" fmla="*/ 9 w 128"/>
                <a:gd name="T37" fmla="*/ 106 h 201"/>
                <a:gd name="T38" fmla="*/ 34 w 128"/>
                <a:gd name="T39" fmla="*/ 129 h 201"/>
                <a:gd name="T40" fmla="*/ 34 w 128"/>
                <a:gd name="T41" fmla="*/ 129 h 201"/>
                <a:gd name="T42" fmla="*/ 37 w 128"/>
                <a:gd name="T43" fmla="*/ 129 h 201"/>
                <a:gd name="T44" fmla="*/ 87 w 128"/>
                <a:gd name="T45" fmla="*/ 129 h 201"/>
                <a:gd name="T46" fmla="*/ 96 w 128"/>
                <a:gd name="T47" fmla="*/ 188 h 201"/>
                <a:gd name="T48" fmla="*/ 111 w 128"/>
                <a:gd name="T49" fmla="*/ 201 h 201"/>
                <a:gd name="T50" fmla="*/ 114 w 128"/>
                <a:gd name="T51" fmla="*/ 201 h 201"/>
                <a:gd name="T52" fmla="*/ 127 w 128"/>
                <a:gd name="T53" fmla="*/ 183 h 201"/>
                <a:gd name="T54" fmla="*/ 115 w 128"/>
                <a:gd name="T55" fmla="*/ 11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1">
                  <a:moveTo>
                    <a:pt x="115" y="111"/>
                  </a:moveTo>
                  <a:cubicBezTo>
                    <a:pt x="114" y="104"/>
                    <a:pt x="108" y="98"/>
                    <a:pt x="100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6"/>
                    <a:pt x="58" y="93"/>
                    <a:pt x="57" y="91"/>
                  </a:cubicBezTo>
                  <a:cubicBezTo>
                    <a:pt x="53" y="78"/>
                    <a:pt x="51" y="63"/>
                    <a:pt x="52" y="49"/>
                  </a:cubicBezTo>
                  <a:cubicBezTo>
                    <a:pt x="46" y="47"/>
                    <a:pt x="42" y="46"/>
                    <a:pt x="38" y="44"/>
                  </a:cubicBezTo>
                  <a:cubicBezTo>
                    <a:pt x="28" y="40"/>
                    <a:pt x="22" y="35"/>
                    <a:pt x="21" y="34"/>
                  </a:cubicBezTo>
                  <a:cubicBezTo>
                    <a:pt x="16" y="30"/>
                    <a:pt x="16" y="22"/>
                    <a:pt x="20" y="18"/>
                  </a:cubicBezTo>
                  <a:cubicBezTo>
                    <a:pt x="22" y="15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7"/>
                    <a:pt x="38" y="17"/>
                    <a:pt x="39" y="18"/>
                  </a:cubicBezTo>
                  <a:cubicBezTo>
                    <a:pt x="41" y="19"/>
                    <a:pt x="44" y="21"/>
                    <a:pt x="48" y="22"/>
                  </a:cubicBezTo>
                  <a:cubicBezTo>
                    <a:pt x="49" y="23"/>
                    <a:pt x="51" y="24"/>
                    <a:pt x="52" y="24"/>
                  </a:cubicBezTo>
                  <a:cubicBezTo>
                    <a:pt x="51" y="20"/>
                    <a:pt x="50" y="18"/>
                    <a:pt x="48" y="15"/>
                  </a:cubicBezTo>
                  <a:cubicBezTo>
                    <a:pt x="48" y="15"/>
                    <a:pt x="43" y="9"/>
                    <a:pt x="41" y="8"/>
                  </a:cubicBezTo>
                  <a:cubicBezTo>
                    <a:pt x="41" y="8"/>
                    <a:pt x="40" y="7"/>
                    <a:pt x="40" y="7"/>
                  </a:cubicBezTo>
                  <a:cubicBezTo>
                    <a:pt x="38" y="6"/>
                    <a:pt x="36" y="5"/>
                    <a:pt x="35" y="4"/>
                  </a:cubicBezTo>
                  <a:cubicBezTo>
                    <a:pt x="22" y="0"/>
                    <a:pt x="6" y="11"/>
                    <a:pt x="3" y="31"/>
                  </a:cubicBezTo>
                  <a:cubicBezTo>
                    <a:pt x="0" y="56"/>
                    <a:pt x="2" y="82"/>
                    <a:pt x="9" y="106"/>
                  </a:cubicBezTo>
                  <a:cubicBezTo>
                    <a:pt x="13" y="119"/>
                    <a:pt x="24" y="128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5" y="129"/>
                    <a:pt x="36" y="129"/>
                    <a:pt x="37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7" y="196"/>
                    <a:pt x="104" y="201"/>
                    <a:pt x="111" y="201"/>
                  </a:cubicBezTo>
                  <a:cubicBezTo>
                    <a:pt x="112" y="201"/>
                    <a:pt x="113" y="201"/>
                    <a:pt x="114" y="201"/>
                  </a:cubicBezTo>
                  <a:cubicBezTo>
                    <a:pt x="122" y="200"/>
                    <a:pt x="128" y="192"/>
                    <a:pt x="127" y="183"/>
                  </a:cubicBezTo>
                  <a:lnTo>
                    <a:pt x="11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7D8C5B0B-1DCE-B2F3-3162-92E192F71612}"/>
                </a:ext>
              </a:extLst>
            </p:cNvPr>
            <p:cNvSpPr/>
            <p:nvPr/>
          </p:nvSpPr>
          <p:spPr bwMode="auto">
            <a:xfrm>
              <a:off x="6919913" y="966788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4 h 17"/>
                <a:gd name="T4" fmla="*/ 67 w 78"/>
                <a:gd name="T5" fmla="*/ 14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2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6" y="16"/>
                    <a:pt x="55" y="15"/>
                    <a:pt x="65" y="14"/>
                  </a:cubicBezTo>
                  <a:cubicBezTo>
                    <a:pt x="66" y="14"/>
                    <a:pt x="66" y="14"/>
                    <a:pt x="67" y="14"/>
                  </a:cubicBezTo>
                  <a:cubicBezTo>
                    <a:pt x="70" y="14"/>
                    <a:pt x="73" y="15"/>
                    <a:pt x="75" y="17"/>
                  </a:cubicBezTo>
                  <a:cubicBezTo>
                    <a:pt x="77" y="15"/>
                    <a:pt x="78" y="11"/>
                    <a:pt x="77" y="8"/>
                  </a:cubicBezTo>
                  <a:cubicBezTo>
                    <a:pt x="75" y="3"/>
                    <a:pt x="69" y="0"/>
                    <a:pt x="64" y="2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56">
              <a:extLst>
                <a:ext uri="{FF2B5EF4-FFF2-40B4-BE49-F238E27FC236}">
                  <a16:creationId xmlns:a16="http://schemas.microsoft.com/office/drawing/2014/main" id="{A0D8F2A8-61C4-4F3D-3933-FF5FAFA71A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50" y="441325"/>
              <a:ext cx="403225" cy="350838"/>
            </a:xfrm>
            <a:custGeom>
              <a:avLst/>
              <a:gdLst>
                <a:gd name="T0" fmla="*/ 21 w 106"/>
                <a:gd name="T1" fmla="*/ 93 h 93"/>
                <a:gd name="T2" fmla="*/ 20 w 106"/>
                <a:gd name="T3" fmla="*/ 91 h 93"/>
                <a:gd name="T4" fmla="*/ 20 w 106"/>
                <a:gd name="T5" fmla="*/ 91 h 93"/>
                <a:gd name="T6" fmla="*/ 20 w 106"/>
                <a:gd name="T7" fmla="*/ 91 h 93"/>
                <a:gd name="T8" fmla="*/ 20 w 106"/>
                <a:gd name="T9" fmla="*/ 77 h 93"/>
                <a:gd name="T10" fmla="*/ 19 w 106"/>
                <a:gd name="T11" fmla="*/ 77 h 93"/>
                <a:gd name="T12" fmla="*/ 0 w 106"/>
                <a:gd name="T13" fmla="*/ 43 h 93"/>
                <a:gd name="T14" fmla="*/ 56 w 106"/>
                <a:gd name="T15" fmla="*/ 1 h 93"/>
                <a:gd name="T16" fmla="*/ 105 w 106"/>
                <a:gd name="T17" fmla="*/ 45 h 93"/>
                <a:gd name="T18" fmla="*/ 55 w 106"/>
                <a:gd name="T19" fmla="*/ 88 h 93"/>
                <a:gd name="T20" fmla="*/ 37 w 106"/>
                <a:gd name="T21" fmla="*/ 85 h 93"/>
                <a:gd name="T22" fmla="*/ 37 w 106"/>
                <a:gd name="T23" fmla="*/ 85 h 93"/>
                <a:gd name="T24" fmla="*/ 22 w 106"/>
                <a:gd name="T25" fmla="*/ 93 h 93"/>
                <a:gd name="T26" fmla="*/ 22 w 106"/>
                <a:gd name="T27" fmla="*/ 93 h 93"/>
                <a:gd name="T28" fmla="*/ 21 w 106"/>
                <a:gd name="T29" fmla="*/ 93 h 93"/>
                <a:gd name="T30" fmla="*/ 56 w 106"/>
                <a:gd name="T31" fmla="*/ 5 h 93"/>
                <a:gd name="T32" fmla="*/ 4 w 106"/>
                <a:gd name="T33" fmla="*/ 43 h 93"/>
                <a:gd name="T34" fmla="*/ 23 w 106"/>
                <a:gd name="T35" fmla="*/ 75 h 93"/>
                <a:gd name="T36" fmla="*/ 24 w 106"/>
                <a:gd name="T37" fmla="*/ 76 h 93"/>
                <a:gd name="T38" fmla="*/ 23 w 106"/>
                <a:gd name="T39" fmla="*/ 88 h 93"/>
                <a:gd name="T40" fmla="*/ 35 w 106"/>
                <a:gd name="T41" fmla="*/ 81 h 93"/>
                <a:gd name="T42" fmla="*/ 36 w 106"/>
                <a:gd name="T43" fmla="*/ 81 h 93"/>
                <a:gd name="T44" fmla="*/ 37 w 106"/>
                <a:gd name="T45" fmla="*/ 81 h 93"/>
                <a:gd name="T46" fmla="*/ 55 w 106"/>
                <a:gd name="T47" fmla="*/ 84 h 93"/>
                <a:gd name="T48" fmla="*/ 102 w 106"/>
                <a:gd name="T49" fmla="*/ 45 h 93"/>
                <a:gd name="T50" fmla="*/ 56 w 106"/>
                <a:gd name="T5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93">
                  <a:moveTo>
                    <a:pt x="21" y="93"/>
                  </a:moveTo>
                  <a:cubicBezTo>
                    <a:pt x="20" y="93"/>
                    <a:pt x="20" y="92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7" y="68"/>
                    <a:pt x="0" y="56"/>
                    <a:pt x="0" y="43"/>
                  </a:cubicBezTo>
                  <a:cubicBezTo>
                    <a:pt x="1" y="19"/>
                    <a:pt x="25" y="0"/>
                    <a:pt x="56" y="1"/>
                  </a:cubicBezTo>
                  <a:cubicBezTo>
                    <a:pt x="85" y="1"/>
                    <a:pt x="106" y="20"/>
                    <a:pt x="105" y="45"/>
                  </a:cubicBezTo>
                  <a:cubicBezTo>
                    <a:pt x="105" y="71"/>
                    <a:pt x="84" y="88"/>
                    <a:pt x="55" y="88"/>
                  </a:cubicBezTo>
                  <a:cubicBezTo>
                    <a:pt x="49" y="88"/>
                    <a:pt x="43" y="87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lnTo>
                    <a:pt x="21" y="93"/>
                  </a:lnTo>
                  <a:close/>
                  <a:moveTo>
                    <a:pt x="56" y="5"/>
                  </a:moveTo>
                  <a:cubicBezTo>
                    <a:pt x="28" y="4"/>
                    <a:pt x="4" y="22"/>
                    <a:pt x="4" y="43"/>
                  </a:cubicBezTo>
                  <a:cubicBezTo>
                    <a:pt x="4" y="56"/>
                    <a:pt x="11" y="67"/>
                    <a:pt x="23" y="75"/>
                  </a:cubicBezTo>
                  <a:cubicBezTo>
                    <a:pt x="23" y="75"/>
                    <a:pt x="24" y="76"/>
                    <a:pt x="24" y="76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43" y="83"/>
                    <a:pt x="49" y="84"/>
                    <a:pt x="55" y="84"/>
                  </a:cubicBezTo>
                  <a:cubicBezTo>
                    <a:pt x="82" y="84"/>
                    <a:pt x="101" y="68"/>
                    <a:pt x="102" y="45"/>
                  </a:cubicBezTo>
                  <a:cubicBezTo>
                    <a:pt x="102" y="22"/>
                    <a:pt x="83" y="5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5" name="Rectangle 57">
              <a:extLst>
                <a:ext uri="{FF2B5EF4-FFF2-40B4-BE49-F238E27FC236}">
                  <a16:creationId xmlns:a16="http://schemas.microsoft.com/office/drawing/2014/main" id="{1813F790-316B-FA1D-055B-C9920182B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6925" y="1092200"/>
              <a:ext cx="1682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59">
              <a:extLst>
                <a:ext uri="{FF2B5EF4-FFF2-40B4-BE49-F238E27FC236}">
                  <a16:creationId xmlns:a16="http://schemas.microsoft.com/office/drawing/2014/main" id="{AFFF6B6E-0ABF-E2C5-1083-F370D9D04D3E}"/>
                </a:ext>
              </a:extLst>
            </p:cNvPr>
            <p:cNvSpPr/>
            <p:nvPr/>
          </p:nvSpPr>
          <p:spPr bwMode="auto">
            <a:xfrm>
              <a:off x="7329488" y="1344613"/>
              <a:ext cx="185738" cy="355600"/>
            </a:xfrm>
            <a:custGeom>
              <a:avLst/>
              <a:gdLst>
                <a:gd name="T0" fmla="*/ 5 w 49"/>
                <a:gd name="T1" fmla="*/ 94 h 94"/>
                <a:gd name="T2" fmla="*/ 44 w 49"/>
                <a:gd name="T3" fmla="*/ 94 h 94"/>
                <a:gd name="T4" fmla="*/ 49 w 49"/>
                <a:gd name="T5" fmla="*/ 84 h 94"/>
                <a:gd name="T6" fmla="*/ 49 w 49"/>
                <a:gd name="T7" fmla="*/ 12 h 94"/>
                <a:gd name="T8" fmla="*/ 37 w 49"/>
                <a:gd name="T9" fmla="*/ 0 h 94"/>
                <a:gd name="T10" fmla="*/ 12 w 49"/>
                <a:gd name="T11" fmla="*/ 0 h 94"/>
                <a:gd name="T12" fmla="*/ 0 w 49"/>
                <a:gd name="T13" fmla="*/ 12 h 94"/>
                <a:gd name="T14" fmla="*/ 0 w 49"/>
                <a:gd name="T15" fmla="*/ 84 h 94"/>
                <a:gd name="T16" fmla="*/ 5 w 49"/>
                <a:gd name="T1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4">
                  <a:moveTo>
                    <a:pt x="5" y="94"/>
                  </a:moveTo>
                  <a:cubicBezTo>
                    <a:pt x="44" y="94"/>
                    <a:pt x="44" y="94"/>
                    <a:pt x="44" y="94"/>
                  </a:cubicBezTo>
                  <a:cubicBezTo>
                    <a:pt x="47" y="92"/>
                    <a:pt x="49" y="88"/>
                    <a:pt x="49" y="84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44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2" y="92"/>
                    <a:pt x="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60">
              <a:extLst>
                <a:ext uri="{FF2B5EF4-FFF2-40B4-BE49-F238E27FC236}">
                  <a16:creationId xmlns:a16="http://schemas.microsoft.com/office/drawing/2014/main" id="{19F3CB42-0125-D2A6-2113-AAFEC11421B0}"/>
                </a:ext>
              </a:extLst>
            </p:cNvPr>
            <p:cNvSpPr/>
            <p:nvPr/>
          </p:nvSpPr>
          <p:spPr bwMode="auto">
            <a:xfrm>
              <a:off x="7405688" y="758825"/>
              <a:ext cx="46038" cy="336550"/>
            </a:xfrm>
            <a:custGeom>
              <a:avLst/>
              <a:gdLst>
                <a:gd name="T0" fmla="*/ 0 w 29"/>
                <a:gd name="T1" fmla="*/ 0 h 212"/>
                <a:gd name="T2" fmla="*/ 0 w 29"/>
                <a:gd name="T3" fmla="*/ 167 h 212"/>
                <a:gd name="T4" fmla="*/ 14 w 29"/>
                <a:gd name="T5" fmla="*/ 167 h 212"/>
                <a:gd name="T6" fmla="*/ 14 w 29"/>
                <a:gd name="T7" fmla="*/ 212 h 212"/>
                <a:gd name="T8" fmla="*/ 29 w 29"/>
                <a:gd name="T9" fmla="*/ 212 h 212"/>
                <a:gd name="T10" fmla="*/ 29 w 29"/>
                <a:gd name="T11" fmla="*/ 167 h 212"/>
                <a:gd name="T12" fmla="*/ 29 w 29"/>
                <a:gd name="T13" fmla="*/ 121 h 212"/>
                <a:gd name="T14" fmla="*/ 29 w 29"/>
                <a:gd name="T15" fmla="*/ 0 h 212"/>
                <a:gd name="T16" fmla="*/ 0 w 29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2">
                  <a:moveTo>
                    <a:pt x="0" y="0"/>
                  </a:moveTo>
                  <a:lnTo>
                    <a:pt x="0" y="167"/>
                  </a:lnTo>
                  <a:lnTo>
                    <a:pt x="14" y="167"/>
                  </a:lnTo>
                  <a:lnTo>
                    <a:pt x="14" y="212"/>
                  </a:lnTo>
                  <a:lnTo>
                    <a:pt x="29" y="212"/>
                  </a:lnTo>
                  <a:lnTo>
                    <a:pt x="29" y="167"/>
                  </a:lnTo>
                  <a:lnTo>
                    <a:pt x="29" y="121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8" name="Freeform 61">
              <a:extLst>
                <a:ext uri="{FF2B5EF4-FFF2-40B4-BE49-F238E27FC236}">
                  <a16:creationId xmlns:a16="http://schemas.microsoft.com/office/drawing/2014/main" id="{482B02C2-9F33-E5FA-2091-550B5967CD1F}"/>
                </a:ext>
              </a:extLst>
            </p:cNvPr>
            <p:cNvSpPr/>
            <p:nvPr/>
          </p:nvSpPr>
          <p:spPr bwMode="auto">
            <a:xfrm>
              <a:off x="7375525" y="1092200"/>
              <a:ext cx="98425" cy="22225"/>
            </a:xfrm>
            <a:custGeom>
              <a:avLst/>
              <a:gdLst>
                <a:gd name="T0" fmla="*/ 26 w 26"/>
                <a:gd name="T1" fmla="*/ 3 h 6"/>
                <a:gd name="T2" fmla="*/ 23 w 26"/>
                <a:gd name="T3" fmla="*/ 6 h 6"/>
                <a:gd name="T4" fmla="*/ 3 w 26"/>
                <a:gd name="T5" fmla="*/ 6 h 6"/>
                <a:gd name="T6" fmla="*/ 0 w 26"/>
                <a:gd name="T7" fmla="*/ 3 h 6"/>
                <a:gd name="T8" fmla="*/ 0 w 26"/>
                <a:gd name="T9" fmla="*/ 3 h 6"/>
                <a:gd name="T10" fmla="*/ 3 w 26"/>
                <a:gd name="T11" fmla="*/ 0 h 6"/>
                <a:gd name="T12" fmla="*/ 23 w 26"/>
                <a:gd name="T13" fmla="*/ 0 h 6"/>
                <a:gd name="T14" fmla="*/ 26 w 26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">
                  <a:moveTo>
                    <a:pt x="26" y="3"/>
                  </a:moveTo>
                  <a:cubicBezTo>
                    <a:pt x="26" y="5"/>
                    <a:pt x="24" y="6"/>
                    <a:pt x="2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1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62">
              <a:extLst>
                <a:ext uri="{FF2B5EF4-FFF2-40B4-BE49-F238E27FC236}">
                  <a16:creationId xmlns:a16="http://schemas.microsoft.com/office/drawing/2014/main" id="{CEF7FC45-150A-BA80-D0B5-CCC44370DB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67550" y="554038"/>
              <a:ext cx="147638" cy="152400"/>
            </a:xfrm>
            <a:custGeom>
              <a:avLst/>
              <a:gdLst>
                <a:gd name="T0" fmla="*/ 22 w 39"/>
                <a:gd name="T1" fmla="*/ 4 h 40"/>
                <a:gd name="T2" fmla="*/ 27 w 39"/>
                <a:gd name="T3" fmla="*/ 8 h 40"/>
                <a:gd name="T4" fmla="*/ 29 w 39"/>
                <a:gd name="T5" fmla="*/ 7 h 40"/>
                <a:gd name="T6" fmla="*/ 32 w 39"/>
                <a:gd name="T7" fmla="*/ 9 h 40"/>
                <a:gd name="T8" fmla="*/ 31 w 39"/>
                <a:gd name="T9" fmla="*/ 12 h 40"/>
                <a:gd name="T10" fmla="*/ 35 w 39"/>
                <a:gd name="T11" fmla="*/ 17 h 40"/>
                <a:gd name="T12" fmla="*/ 36 w 39"/>
                <a:gd name="T13" fmla="*/ 21 h 40"/>
                <a:gd name="T14" fmla="*/ 33 w 39"/>
                <a:gd name="T15" fmla="*/ 23 h 40"/>
                <a:gd name="T16" fmla="*/ 32 w 39"/>
                <a:gd name="T17" fmla="*/ 29 h 40"/>
                <a:gd name="T18" fmla="*/ 30 w 39"/>
                <a:gd name="T19" fmla="*/ 33 h 40"/>
                <a:gd name="T20" fmla="*/ 28 w 39"/>
                <a:gd name="T21" fmla="*/ 33 h 40"/>
                <a:gd name="T22" fmla="*/ 22 w 39"/>
                <a:gd name="T23" fmla="*/ 34 h 40"/>
                <a:gd name="T24" fmla="*/ 21 w 39"/>
                <a:gd name="T25" fmla="*/ 37 h 40"/>
                <a:gd name="T26" fmla="*/ 16 w 39"/>
                <a:gd name="T27" fmla="*/ 35 h 40"/>
                <a:gd name="T28" fmla="*/ 12 w 39"/>
                <a:gd name="T29" fmla="*/ 32 h 40"/>
                <a:gd name="T30" fmla="*/ 9 w 39"/>
                <a:gd name="T31" fmla="*/ 33 h 40"/>
                <a:gd name="T32" fmla="*/ 6 w 39"/>
                <a:gd name="T33" fmla="*/ 31 h 40"/>
                <a:gd name="T34" fmla="*/ 8 w 39"/>
                <a:gd name="T35" fmla="*/ 28 h 40"/>
                <a:gd name="T36" fmla="*/ 4 w 39"/>
                <a:gd name="T37" fmla="*/ 23 h 40"/>
                <a:gd name="T38" fmla="*/ 2 w 39"/>
                <a:gd name="T39" fmla="*/ 19 h 40"/>
                <a:gd name="T40" fmla="*/ 6 w 39"/>
                <a:gd name="T41" fmla="*/ 17 h 40"/>
                <a:gd name="T42" fmla="*/ 6 w 39"/>
                <a:gd name="T43" fmla="*/ 11 h 40"/>
                <a:gd name="T44" fmla="*/ 8 w 39"/>
                <a:gd name="T45" fmla="*/ 7 h 40"/>
                <a:gd name="T46" fmla="*/ 10 w 39"/>
                <a:gd name="T47" fmla="*/ 7 h 40"/>
                <a:gd name="T48" fmla="*/ 16 w 39"/>
                <a:gd name="T49" fmla="*/ 6 h 40"/>
                <a:gd name="T50" fmla="*/ 18 w 39"/>
                <a:gd name="T51" fmla="*/ 3 h 40"/>
                <a:gd name="T52" fmla="*/ 21 w 39"/>
                <a:gd name="T53" fmla="*/ 0 h 40"/>
                <a:gd name="T54" fmla="*/ 14 w 39"/>
                <a:gd name="T55" fmla="*/ 4 h 40"/>
                <a:gd name="T56" fmla="*/ 9 w 39"/>
                <a:gd name="T57" fmla="*/ 4 h 40"/>
                <a:gd name="T58" fmla="*/ 4 w 39"/>
                <a:gd name="T59" fmla="*/ 7 h 40"/>
                <a:gd name="T60" fmla="*/ 4 w 39"/>
                <a:gd name="T61" fmla="*/ 13 h 40"/>
                <a:gd name="T62" fmla="*/ 0 w 39"/>
                <a:gd name="T63" fmla="*/ 19 h 40"/>
                <a:gd name="T64" fmla="*/ 3 w 39"/>
                <a:gd name="T65" fmla="*/ 26 h 40"/>
                <a:gd name="T66" fmla="*/ 3 w 39"/>
                <a:gd name="T67" fmla="*/ 30 h 40"/>
                <a:gd name="T68" fmla="*/ 6 w 39"/>
                <a:gd name="T69" fmla="*/ 35 h 40"/>
                <a:gd name="T70" fmla="*/ 12 w 39"/>
                <a:gd name="T71" fmla="*/ 35 h 40"/>
                <a:gd name="T72" fmla="*/ 18 w 39"/>
                <a:gd name="T73" fmla="*/ 40 h 40"/>
                <a:gd name="T74" fmla="*/ 25 w 39"/>
                <a:gd name="T75" fmla="*/ 36 h 40"/>
                <a:gd name="T76" fmla="*/ 29 w 39"/>
                <a:gd name="T77" fmla="*/ 36 h 40"/>
                <a:gd name="T78" fmla="*/ 34 w 39"/>
                <a:gd name="T79" fmla="*/ 33 h 40"/>
                <a:gd name="T80" fmla="*/ 34 w 39"/>
                <a:gd name="T81" fmla="*/ 27 h 40"/>
                <a:gd name="T82" fmla="*/ 39 w 39"/>
                <a:gd name="T83" fmla="*/ 21 h 40"/>
                <a:gd name="T84" fmla="*/ 35 w 39"/>
                <a:gd name="T85" fmla="*/ 14 h 40"/>
                <a:gd name="T86" fmla="*/ 35 w 39"/>
                <a:gd name="T87" fmla="*/ 10 h 40"/>
                <a:gd name="T88" fmla="*/ 32 w 39"/>
                <a:gd name="T89" fmla="*/ 5 h 40"/>
                <a:gd name="T90" fmla="*/ 27 w 39"/>
                <a:gd name="T91" fmla="*/ 5 h 40"/>
                <a:gd name="T92" fmla="*/ 21 w 39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40">
                  <a:moveTo>
                    <a:pt x="21" y="3"/>
                  </a:moveTo>
                  <a:cubicBezTo>
                    <a:pt x="21" y="3"/>
                    <a:pt x="22" y="4"/>
                    <a:pt x="22" y="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7"/>
                    <a:pt x="26" y="7"/>
                    <a:pt x="27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0"/>
                    <a:pt x="32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5"/>
                    <a:pt x="32" y="26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29" y="33"/>
                  </a:cubicBezTo>
                  <a:cubicBezTo>
                    <a:pt x="29" y="33"/>
                    <a:pt x="28" y="33"/>
                    <a:pt x="28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4" y="33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1" y="37"/>
                    <a:pt x="2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6" y="36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3"/>
                    <a:pt x="13" y="33"/>
                    <a:pt x="12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6"/>
                    <a:pt x="6" y="25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7" y="14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5" y="7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1" y="15"/>
                    <a:pt x="0" y="16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8"/>
                    <a:pt x="3" y="29"/>
                    <a:pt x="3" y="30"/>
                  </a:cubicBezTo>
                  <a:cubicBezTo>
                    <a:pt x="3" y="31"/>
                    <a:pt x="4" y="32"/>
                    <a:pt x="4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9" y="36"/>
                  </a:cubicBezTo>
                  <a:cubicBezTo>
                    <a:pt x="10" y="36"/>
                    <a:pt x="11" y="36"/>
                    <a:pt x="12" y="35"/>
                  </a:cubicBezTo>
                  <a:cubicBezTo>
                    <a:pt x="13" y="35"/>
                    <a:pt x="13" y="36"/>
                    <a:pt x="14" y="36"/>
                  </a:cubicBezTo>
                  <a:cubicBezTo>
                    <a:pt x="14" y="38"/>
                    <a:pt x="16" y="40"/>
                    <a:pt x="18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38"/>
                    <a:pt x="25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7" y="36"/>
                    <a:pt x="28" y="36"/>
                    <a:pt x="29" y="36"/>
                  </a:cubicBezTo>
                  <a:cubicBezTo>
                    <a:pt x="30" y="36"/>
                    <a:pt x="31" y="36"/>
                    <a:pt x="32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5" y="29"/>
                    <a:pt x="35" y="28"/>
                    <a:pt x="34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7" y="25"/>
                    <a:pt x="39" y="23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6"/>
                    <a:pt x="37" y="15"/>
                    <a:pt x="35" y="14"/>
                  </a:cubicBezTo>
                  <a:cubicBezTo>
                    <a:pt x="35" y="14"/>
                    <a:pt x="35" y="13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5" y="9"/>
                    <a:pt x="35" y="8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63">
              <a:extLst>
                <a:ext uri="{FF2B5EF4-FFF2-40B4-BE49-F238E27FC236}">
                  <a16:creationId xmlns:a16="http://schemas.microsoft.com/office/drawing/2014/main" id="{01C385ED-3CBA-2019-8A88-7BC7BEF410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5650" y="596900"/>
              <a:ext cx="68263" cy="6667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1 h 18"/>
                <a:gd name="T12" fmla="*/ 2 w 18"/>
                <a:gd name="T13" fmla="*/ 9 h 18"/>
                <a:gd name="T14" fmla="*/ 9 w 18"/>
                <a:gd name="T15" fmla="*/ 17 h 18"/>
                <a:gd name="T16" fmla="*/ 17 w 18"/>
                <a:gd name="T17" fmla="*/ 9 h 18"/>
                <a:gd name="T18" fmla="*/ 9 w 18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1"/>
                  </a:moveTo>
                  <a:cubicBezTo>
                    <a:pt x="5" y="1"/>
                    <a:pt x="2" y="5"/>
                    <a:pt x="2" y="9"/>
                  </a:cubicBezTo>
                  <a:cubicBezTo>
                    <a:pt x="2" y="13"/>
                    <a:pt x="5" y="17"/>
                    <a:pt x="9" y="17"/>
                  </a:cubicBezTo>
                  <a:cubicBezTo>
                    <a:pt x="14" y="17"/>
                    <a:pt x="17" y="13"/>
                    <a:pt x="17" y="9"/>
                  </a:cubicBezTo>
                  <a:cubicBezTo>
                    <a:pt x="17" y="5"/>
                    <a:pt x="14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64">
              <a:extLst>
                <a:ext uri="{FF2B5EF4-FFF2-40B4-BE49-F238E27FC236}">
                  <a16:creationId xmlns:a16="http://schemas.microsoft.com/office/drawing/2014/main" id="{5268F599-F3C3-196C-904E-38B8B7207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9938" y="611188"/>
              <a:ext cx="38100" cy="38100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  <a:gd name="T10" fmla="*/ 5 w 10"/>
                <a:gd name="T11" fmla="*/ 1 h 10"/>
                <a:gd name="T12" fmla="*/ 2 w 10"/>
                <a:gd name="T13" fmla="*/ 5 h 10"/>
                <a:gd name="T14" fmla="*/ 5 w 10"/>
                <a:gd name="T15" fmla="*/ 8 h 10"/>
                <a:gd name="T16" fmla="*/ 9 w 10"/>
                <a:gd name="T17" fmla="*/ 5 h 10"/>
                <a:gd name="T18" fmla="*/ 5 w 10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  <a:moveTo>
                    <a:pt x="5" y="1"/>
                  </a:moveTo>
                  <a:cubicBezTo>
                    <a:pt x="3" y="1"/>
                    <a:pt x="2" y="3"/>
                    <a:pt x="2" y="5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7" y="8"/>
                    <a:pt x="9" y="7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2" name="Freeform 65">
              <a:extLst>
                <a:ext uri="{FF2B5EF4-FFF2-40B4-BE49-F238E27FC236}">
                  <a16:creationId xmlns:a16="http://schemas.microsoft.com/office/drawing/2014/main" id="{512B9859-3645-C3CD-3531-9E1BCAF59E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5188" y="517525"/>
              <a:ext cx="122238" cy="115888"/>
            </a:xfrm>
            <a:custGeom>
              <a:avLst/>
              <a:gdLst>
                <a:gd name="T0" fmla="*/ 18 w 32"/>
                <a:gd name="T1" fmla="*/ 3 h 31"/>
                <a:gd name="T2" fmla="*/ 22 w 32"/>
                <a:gd name="T3" fmla="*/ 6 h 31"/>
                <a:gd name="T4" fmla="*/ 24 w 32"/>
                <a:gd name="T5" fmla="*/ 5 h 31"/>
                <a:gd name="T6" fmla="*/ 26 w 32"/>
                <a:gd name="T7" fmla="*/ 7 h 31"/>
                <a:gd name="T8" fmla="*/ 25 w 32"/>
                <a:gd name="T9" fmla="*/ 9 h 31"/>
                <a:gd name="T10" fmla="*/ 28 w 32"/>
                <a:gd name="T11" fmla="*/ 13 h 31"/>
                <a:gd name="T12" fmla="*/ 29 w 32"/>
                <a:gd name="T13" fmla="*/ 17 h 31"/>
                <a:gd name="T14" fmla="*/ 27 w 32"/>
                <a:gd name="T15" fmla="*/ 18 h 31"/>
                <a:gd name="T16" fmla="*/ 26 w 32"/>
                <a:gd name="T17" fmla="*/ 23 h 31"/>
                <a:gd name="T18" fmla="*/ 25 w 32"/>
                <a:gd name="T19" fmla="*/ 26 h 31"/>
                <a:gd name="T20" fmla="*/ 23 w 32"/>
                <a:gd name="T21" fmla="*/ 26 h 31"/>
                <a:gd name="T22" fmla="*/ 18 w 32"/>
                <a:gd name="T23" fmla="*/ 27 h 31"/>
                <a:gd name="T24" fmla="*/ 17 w 32"/>
                <a:gd name="T25" fmla="*/ 29 h 31"/>
                <a:gd name="T26" fmla="*/ 14 w 32"/>
                <a:gd name="T27" fmla="*/ 28 h 31"/>
                <a:gd name="T28" fmla="*/ 10 w 32"/>
                <a:gd name="T29" fmla="*/ 25 h 31"/>
                <a:gd name="T30" fmla="*/ 8 w 32"/>
                <a:gd name="T31" fmla="*/ 26 h 31"/>
                <a:gd name="T32" fmla="*/ 5 w 32"/>
                <a:gd name="T33" fmla="*/ 24 h 31"/>
                <a:gd name="T34" fmla="*/ 6 w 32"/>
                <a:gd name="T35" fmla="*/ 22 h 31"/>
                <a:gd name="T36" fmla="*/ 3 w 32"/>
                <a:gd name="T37" fmla="*/ 18 h 31"/>
                <a:gd name="T38" fmla="*/ 2 w 32"/>
                <a:gd name="T39" fmla="*/ 14 h 31"/>
                <a:gd name="T40" fmla="*/ 5 w 32"/>
                <a:gd name="T41" fmla="*/ 13 h 31"/>
                <a:gd name="T42" fmla="*/ 5 w 32"/>
                <a:gd name="T43" fmla="*/ 8 h 31"/>
                <a:gd name="T44" fmla="*/ 7 w 32"/>
                <a:gd name="T45" fmla="*/ 5 h 31"/>
                <a:gd name="T46" fmla="*/ 9 w 32"/>
                <a:gd name="T47" fmla="*/ 5 h 31"/>
                <a:gd name="T48" fmla="*/ 14 w 32"/>
                <a:gd name="T49" fmla="*/ 4 h 31"/>
                <a:gd name="T50" fmla="*/ 15 w 32"/>
                <a:gd name="T51" fmla="*/ 2 h 31"/>
                <a:gd name="T52" fmla="*/ 17 w 32"/>
                <a:gd name="T53" fmla="*/ 0 h 31"/>
                <a:gd name="T54" fmla="*/ 11 w 32"/>
                <a:gd name="T55" fmla="*/ 3 h 31"/>
                <a:gd name="T56" fmla="*/ 8 w 32"/>
                <a:gd name="T57" fmla="*/ 2 h 31"/>
                <a:gd name="T58" fmla="*/ 4 w 32"/>
                <a:gd name="T59" fmla="*/ 5 h 31"/>
                <a:gd name="T60" fmla="*/ 4 w 32"/>
                <a:gd name="T61" fmla="*/ 10 h 31"/>
                <a:gd name="T62" fmla="*/ 0 w 32"/>
                <a:gd name="T63" fmla="*/ 14 h 31"/>
                <a:gd name="T64" fmla="*/ 3 w 32"/>
                <a:gd name="T65" fmla="*/ 20 h 31"/>
                <a:gd name="T66" fmla="*/ 3 w 32"/>
                <a:gd name="T67" fmla="*/ 23 h 31"/>
                <a:gd name="T68" fmla="*/ 5 w 32"/>
                <a:gd name="T69" fmla="*/ 27 h 31"/>
                <a:gd name="T70" fmla="*/ 10 w 32"/>
                <a:gd name="T71" fmla="*/ 28 h 31"/>
                <a:gd name="T72" fmla="*/ 15 w 32"/>
                <a:gd name="T73" fmla="*/ 31 h 31"/>
                <a:gd name="T74" fmla="*/ 20 w 32"/>
                <a:gd name="T75" fmla="*/ 28 h 31"/>
                <a:gd name="T76" fmla="*/ 24 w 32"/>
                <a:gd name="T77" fmla="*/ 28 h 31"/>
                <a:gd name="T78" fmla="*/ 28 w 32"/>
                <a:gd name="T79" fmla="*/ 26 h 31"/>
                <a:gd name="T80" fmla="*/ 28 w 32"/>
                <a:gd name="T81" fmla="*/ 21 h 31"/>
                <a:gd name="T82" fmla="*/ 32 w 32"/>
                <a:gd name="T83" fmla="*/ 17 h 31"/>
                <a:gd name="T84" fmla="*/ 29 w 32"/>
                <a:gd name="T85" fmla="*/ 11 h 31"/>
                <a:gd name="T86" fmla="*/ 29 w 32"/>
                <a:gd name="T87" fmla="*/ 7 h 31"/>
                <a:gd name="T88" fmla="*/ 26 w 32"/>
                <a:gd name="T89" fmla="*/ 3 h 31"/>
                <a:gd name="T90" fmla="*/ 22 w 32"/>
                <a:gd name="T91" fmla="*/ 3 h 31"/>
                <a:gd name="T92" fmla="*/ 17 w 32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1">
                  <a:moveTo>
                    <a:pt x="17" y="2"/>
                  </a:move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21" y="5"/>
                    <a:pt x="22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0"/>
                    <a:pt x="27" y="12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4"/>
                    <a:pt x="29" y="14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6" y="20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19" y="26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6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6" y="10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2" y="5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1"/>
                    <a:pt x="20" y="30"/>
                    <a:pt x="20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3" y="28"/>
                    <a:pt x="24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9" y="24"/>
                    <a:pt x="29" y="23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0"/>
                    <a:pt x="29" y="20"/>
                  </a:cubicBezTo>
                  <a:cubicBezTo>
                    <a:pt x="30" y="20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0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2"/>
                    <a:pt x="24" y="2"/>
                  </a:cubicBezTo>
                  <a:cubicBezTo>
                    <a:pt x="23" y="2"/>
                    <a:pt x="22" y="3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3" name="Freeform 66">
              <a:extLst>
                <a:ext uri="{FF2B5EF4-FFF2-40B4-BE49-F238E27FC236}">
                  <a16:creationId xmlns:a16="http://schemas.microsoft.com/office/drawing/2014/main" id="{F6487959-B3B6-A1A9-E568-D5AAA6BFB9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5350" y="547688"/>
              <a:ext cx="57150" cy="55563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8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8 w 15"/>
                <a:gd name="T11" fmla="*/ 1 h 15"/>
                <a:gd name="T12" fmla="*/ 2 w 15"/>
                <a:gd name="T13" fmla="*/ 7 h 15"/>
                <a:gd name="T14" fmla="*/ 8 w 15"/>
                <a:gd name="T15" fmla="*/ 14 h 15"/>
                <a:gd name="T16" fmla="*/ 14 w 15"/>
                <a:gd name="T17" fmla="*/ 7 h 15"/>
                <a:gd name="T18" fmla="*/ 8 w 15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lose/>
                  <a:moveTo>
                    <a:pt x="8" y="1"/>
                  </a:moveTo>
                  <a:cubicBezTo>
                    <a:pt x="4" y="1"/>
                    <a:pt x="2" y="4"/>
                    <a:pt x="2" y="7"/>
                  </a:cubicBezTo>
                  <a:cubicBezTo>
                    <a:pt x="2" y="11"/>
                    <a:pt x="4" y="14"/>
                    <a:pt x="8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1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4" name="Freeform 67">
              <a:extLst>
                <a:ext uri="{FF2B5EF4-FFF2-40B4-BE49-F238E27FC236}">
                  <a16:creationId xmlns:a16="http://schemas.microsoft.com/office/drawing/2014/main" id="{6A877766-2DA4-1397-28AB-D0C8F4A8B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1225" y="558800"/>
              <a:ext cx="30163" cy="30163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4 w 8"/>
                <a:gd name="T5" fmla="*/ 0 h 8"/>
                <a:gd name="T6" fmla="*/ 8 w 8"/>
                <a:gd name="T7" fmla="*/ 4 h 8"/>
                <a:gd name="T8" fmla="*/ 4 w 8"/>
                <a:gd name="T9" fmla="*/ 8 h 8"/>
                <a:gd name="T10" fmla="*/ 4 w 8"/>
                <a:gd name="T11" fmla="*/ 2 h 8"/>
                <a:gd name="T12" fmla="*/ 1 w 8"/>
                <a:gd name="T13" fmla="*/ 4 h 8"/>
                <a:gd name="T14" fmla="*/ 4 w 8"/>
                <a:gd name="T15" fmla="*/ 7 h 8"/>
                <a:gd name="T16" fmla="*/ 7 w 8"/>
                <a:gd name="T17" fmla="*/ 4 h 8"/>
                <a:gd name="T18" fmla="*/ 4 w 8"/>
                <a:gd name="T1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"/>
                    <a:pt x="6" y="8"/>
                    <a:pt x="4" y="8"/>
                  </a:cubicBezTo>
                  <a:close/>
                  <a:moveTo>
                    <a:pt x="4" y="2"/>
                  </a:moveTo>
                  <a:cubicBezTo>
                    <a:pt x="2" y="2"/>
                    <a:pt x="1" y="3"/>
                    <a:pt x="1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3"/>
                    <a:pt x="5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A68B98FA-9422-D4E6-B6EA-09AD094F113E}"/>
                </a:ext>
              </a:extLst>
            </p:cNvPr>
            <p:cNvSpPr/>
            <p:nvPr/>
          </p:nvSpPr>
          <p:spPr bwMode="auto">
            <a:xfrm>
              <a:off x="7056438" y="1133475"/>
              <a:ext cx="428625" cy="566738"/>
            </a:xfrm>
            <a:custGeom>
              <a:avLst/>
              <a:gdLst>
                <a:gd name="T0" fmla="*/ 71 w 113"/>
                <a:gd name="T1" fmla="*/ 150 h 150"/>
                <a:gd name="T2" fmla="*/ 68 w 113"/>
                <a:gd name="T3" fmla="*/ 140 h 150"/>
                <a:gd name="T4" fmla="*/ 68 w 113"/>
                <a:gd name="T5" fmla="*/ 68 h 150"/>
                <a:gd name="T6" fmla="*/ 84 w 113"/>
                <a:gd name="T7" fmla="*/ 52 h 150"/>
                <a:gd name="T8" fmla="*/ 113 w 113"/>
                <a:gd name="T9" fmla="*/ 52 h 150"/>
                <a:gd name="T10" fmla="*/ 113 w 113"/>
                <a:gd name="T11" fmla="*/ 0 h 150"/>
                <a:gd name="T12" fmla="*/ 6 w 113"/>
                <a:gd name="T13" fmla="*/ 0 h 150"/>
                <a:gd name="T14" fmla="*/ 0 w 113"/>
                <a:gd name="T15" fmla="*/ 6 h 150"/>
                <a:gd name="T16" fmla="*/ 0 w 113"/>
                <a:gd name="T17" fmla="*/ 7 h 150"/>
                <a:gd name="T18" fmla="*/ 6 w 113"/>
                <a:gd name="T19" fmla="*/ 13 h 150"/>
                <a:gd name="T20" fmla="*/ 48 w 113"/>
                <a:gd name="T21" fmla="*/ 13 h 150"/>
                <a:gd name="T22" fmla="*/ 48 w 113"/>
                <a:gd name="T23" fmla="*/ 150 h 150"/>
                <a:gd name="T24" fmla="*/ 71 w 113"/>
                <a:gd name="T2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50">
                  <a:moveTo>
                    <a:pt x="71" y="150"/>
                  </a:moveTo>
                  <a:cubicBezTo>
                    <a:pt x="69" y="147"/>
                    <a:pt x="68" y="144"/>
                    <a:pt x="68" y="14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59"/>
                    <a:pt x="75" y="52"/>
                    <a:pt x="84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lnTo>
                    <a:pt x="71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6" name="Group 110">
            <a:extLst>
              <a:ext uri="{FF2B5EF4-FFF2-40B4-BE49-F238E27FC236}">
                <a16:creationId xmlns:a16="http://schemas.microsoft.com/office/drawing/2014/main" id="{3AC9FE13-2AA7-EBE2-961C-CDE5C9A58E09}"/>
              </a:ext>
            </a:extLst>
          </p:cNvPr>
          <p:cNvGrpSpPr/>
          <p:nvPr/>
        </p:nvGrpSpPr>
        <p:grpSpPr>
          <a:xfrm>
            <a:off x="3338584" y="1241998"/>
            <a:ext cx="689845" cy="649169"/>
            <a:chOff x="4283880" y="1684166"/>
            <a:chExt cx="1121157" cy="1062012"/>
          </a:xfrm>
          <a:solidFill>
            <a:srgbClr val="47694A"/>
          </a:solidFill>
        </p:grpSpPr>
        <p:sp>
          <p:nvSpPr>
            <p:cNvPr id="67" name="Freeform 71">
              <a:extLst>
                <a:ext uri="{FF2B5EF4-FFF2-40B4-BE49-F238E27FC236}">
                  <a16:creationId xmlns:a16="http://schemas.microsoft.com/office/drawing/2014/main" id="{28980BF1-1C9A-D61C-A49B-6646D3A57333}"/>
                </a:ext>
              </a:extLst>
            </p:cNvPr>
            <p:cNvSpPr/>
            <p:nvPr/>
          </p:nvSpPr>
          <p:spPr bwMode="auto">
            <a:xfrm>
              <a:off x="4590915" y="1684166"/>
              <a:ext cx="814122" cy="623639"/>
            </a:xfrm>
            <a:custGeom>
              <a:avLst/>
              <a:gdLst>
                <a:gd name="T0" fmla="*/ 8 w 723"/>
                <a:gd name="T1" fmla="*/ 48 h 554"/>
                <a:gd name="T2" fmla="*/ 715 w 723"/>
                <a:gd name="T3" fmla="*/ 48 h 554"/>
                <a:gd name="T4" fmla="*/ 715 w 723"/>
                <a:gd name="T5" fmla="*/ 508 h 554"/>
                <a:gd name="T6" fmla="*/ 8 w 723"/>
                <a:gd name="T7" fmla="*/ 508 h 554"/>
                <a:gd name="T8" fmla="*/ 8 w 723"/>
                <a:gd name="T9" fmla="*/ 408 h 554"/>
                <a:gd name="T10" fmla="*/ 0 w 723"/>
                <a:gd name="T11" fmla="*/ 411 h 554"/>
                <a:gd name="T12" fmla="*/ 0 w 723"/>
                <a:gd name="T13" fmla="*/ 511 h 554"/>
                <a:gd name="T14" fmla="*/ 0 w 723"/>
                <a:gd name="T15" fmla="*/ 517 h 554"/>
                <a:gd name="T16" fmla="*/ 0 w 723"/>
                <a:gd name="T17" fmla="*/ 554 h 554"/>
                <a:gd name="T18" fmla="*/ 723 w 723"/>
                <a:gd name="T19" fmla="*/ 554 h 554"/>
                <a:gd name="T20" fmla="*/ 723 w 723"/>
                <a:gd name="T21" fmla="*/ 517 h 554"/>
                <a:gd name="T22" fmla="*/ 723 w 723"/>
                <a:gd name="T23" fmla="*/ 512 h 554"/>
                <a:gd name="T24" fmla="*/ 723 w 723"/>
                <a:gd name="T25" fmla="*/ 511 h 554"/>
                <a:gd name="T26" fmla="*/ 723 w 723"/>
                <a:gd name="T27" fmla="*/ 43 h 554"/>
                <a:gd name="T28" fmla="*/ 723 w 723"/>
                <a:gd name="T29" fmla="*/ 39 h 554"/>
                <a:gd name="T30" fmla="*/ 723 w 723"/>
                <a:gd name="T31" fmla="*/ 0 h 554"/>
                <a:gd name="T32" fmla="*/ 0 w 723"/>
                <a:gd name="T33" fmla="*/ 0 h 554"/>
                <a:gd name="T34" fmla="*/ 0 w 723"/>
                <a:gd name="T35" fmla="*/ 39 h 554"/>
                <a:gd name="T36" fmla="*/ 0 w 723"/>
                <a:gd name="T37" fmla="*/ 43 h 554"/>
                <a:gd name="T38" fmla="*/ 0 w 723"/>
                <a:gd name="T39" fmla="*/ 343 h 554"/>
                <a:gd name="T40" fmla="*/ 8 w 723"/>
                <a:gd name="T41" fmla="*/ 340 h 554"/>
                <a:gd name="T42" fmla="*/ 8 w 723"/>
                <a:gd name="T4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3" h="554">
                  <a:moveTo>
                    <a:pt x="8" y="48"/>
                  </a:moveTo>
                  <a:cubicBezTo>
                    <a:pt x="715" y="48"/>
                    <a:pt x="715" y="48"/>
                    <a:pt x="715" y="4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8" y="508"/>
                    <a:pt x="8" y="508"/>
                    <a:pt x="8" y="508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5" y="409"/>
                    <a:pt x="2" y="410"/>
                    <a:pt x="0" y="411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723" y="554"/>
                    <a:pt x="723" y="554"/>
                    <a:pt x="723" y="554"/>
                  </a:cubicBezTo>
                  <a:cubicBezTo>
                    <a:pt x="723" y="517"/>
                    <a:pt x="723" y="517"/>
                    <a:pt x="723" y="517"/>
                  </a:cubicBezTo>
                  <a:cubicBezTo>
                    <a:pt x="723" y="512"/>
                    <a:pt x="723" y="512"/>
                    <a:pt x="723" y="512"/>
                  </a:cubicBezTo>
                  <a:cubicBezTo>
                    <a:pt x="723" y="511"/>
                    <a:pt x="723" y="511"/>
                    <a:pt x="723" y="511"/>
                  </a:cubicBezTo>
                  <a:cubicBezTo>
                    <a:pt x="723" y="43"/>
                    <a:pt x="723" y="43"/>
                    <a:pt x="723" y="43"/>
                  </a:cubicBezTo>
                  <a:cubicBezTo>
                    <a:pt x="723" y="39"/>
                    <a:pt x="723" y="39"/>
                    <a:pt x="723" y="39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2" y="342"/>
                    <a:pt x="5" y="341"/>
                    <a:pt x="8" y="340"/>
                  </a:cubicBezTo>
                  <a:lnTo>
                    <a:pt x="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8" name="Oval 72">
              <a:extLst>
                <a:ext uri="{FF2B5EF4-FFF2-40B4-BE49-F238E27FC236}">
                  <a16:creationId xmlns:a16="http://schemas.microsoft.com/office/drawing/2014/main" id="{F78EFA34-7A75-6322-323D-072C0EF22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817" y="1928577"/>
              <a:ext cx="150474" cy="152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73">
              <a:extLst>
                <a:ext uri="{FF2B5EF4-FFF2-40B4-BE49-F238E27FC236}">
                  <a16:creationId xmlns:a16="http://schemas.microsoft.com/office/drawing/2014/main" id="{0D1F0BE2-A473-72EF-F270-C7161A3F52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3880" y="1993811"/>
              <a:ext cx="518394" cy="752367"/>
            </a:xfrm>
            <a:custGeom>
              <a:avLst/>
              <a:gdLst>
                <a:gd name="T0" fmla="*/ 453 w 460"/>
                <a:gd name="T1" fmla="*/ 14 h 668"/>
                <a:gd name="T2" fmla="*/ 419 w 460"/>
                <a:gd name="T3" fmla="*/ 8 h 668"/>
                <a:gd name="T4" fmla="*/ 275 w 460"/>
                <a:gd name="T5" fmla="*/ 77 h 668"/>
                <a:gd name="T6" fmla="*/ 223 w 460"/>
                <a:gd name="T7" fmla="*/ 90 h 668"/>
                <a:gd name="T8" fmla="*/ 208 w 460"/>
                <a:gd name="T9" fmla="*/ 93 h 668"/>
                <a:gd name="T10" fmla="*/ 205 w 460"/>
                <a:gd name="T11" fmla="*/ 94 h 668"/>
                <a:gd name="T12" fmla="*/ 204 w 460"/>
                <a:gd name="T13" fmla="*/ 94 h 668"/>
                <a:gd name="T14" fmla="*/ 96 w 460"/>
                <a:gd name="T15" fmla="*/ 94 h 668"/>
                <a:gd name="T16" fmla="*/ 92 w 460"/>
                <a:gd name="T17" fmla="*/ 93 h 668"/>
                <a:gd name="T18" fmla="*/ 66 w 460"/>
                <a:gd name="T19" fmla="*/ 100 h 668"/>
                <a:gd name="T20" fmla="*/ 21 w 460"/>
                <a:gd name="T21" fmla="*/ 156 h 668"/>
                <a:gd name="T22" fmla="*/ 0 w 460"/>
                <a:gd name="T23" fmla="*/ 300 h 668"/>
                <a:gd name="T24" fmla="*/ 2 w 460"/>
                <a:gd name="T25" fmla="*/ 357 h 668"/>
                <a:gd name="T26" fmla="*/ 26 w 460"/>
                <a:gd name="T27" fmla="*/ 380 h 668"/>
                <a:gd name="T28" fmla="*/ 27 w 460"/>
                <a:gd name="T29" fmla="*/ 380 h 668"/>
                <a:gd name="T30" fmla="*/ 50 w 460"/>
                <a:gd name="T31" fmla="*/ 355 h 668"/>
                <a:gd name="T32" fmla="*/ 48 w 460"/>
                <a:gd name="T33" fmla="*/ 300 h 668"/>
                <a:gd name="T34" fmla="*/ 69 w 460"/>
                <a:gd name="T35" fmla="*/ 166 h 668"/>
                <a:gd name="T36" fmla="*/ 68 w 460"/>
                <a:gd name="T37" fmla="*/ 631 h 668"/>
                <a:gd name="T38" fmla="*/ 105 w 460"/>
                <a:gd name="T39" fmla="*/ 668 h 668"/>
                <a:gd name="T40" fmla="*/ 142 w 460"/>
                <a:gd name="T41" fmla="*/ 631 h 668"/>
                <a:gd name="T42" fmla="*/ 143 w 460"/>
                <a:gd name="T43" fmla="*/ 345 h 668"/>
                <a:gd name="T44" fmla="*/ 157 w 460"/>
                <a:gd name="T45" fmla="*/ 345 h 668"/>
                <a:gd name="T46" fmla="*/ 156 w 460"/>
                <a:gd name="T47" fmla="*/ 631 h 668"/>
                <a:gd name="T48" fmla="*/ 193 w 460"/>
                <a:gd name="T49" fmla="*/ 668 h 668"/>
                <a:gd name="T50" fmla="*/ 231 w 460"/>
                <a:gd name="T51" fmla="*/ 631 h 668"/>
                <a:gd name="T52" fmla="*/ 231 w 460"/>
                <a:gd name="T53" fmla="*/ 137 h 668"/>
                <a:gd name="T54" fmla="*/ 447 w 460"/>
                <a:gd name="T55" fmla="*/ 47 h 668"/>
                <a:gd name="T56" fmla="*/ 453 w 460"/>
                <a:gd name="T57" fmla="*/ 14 h 668"/>
                <a:gd name="T58" fmla="*/ 139 w 460"/>
                <a:gd name="T59" fmla="*/ 118 h 668"/>
                <a:gd name="T60" fmla="*/ 150 w 460"/>
                <a:gd name="T61" fmla="*/ 118 h 668"/>
                <a:gd name="T62" fmla="*/ 161 w 460"/>
                <a:gd name="T63" fmla="*/ 118 h 668"/>
                <a:gd name="T64" fmla="*/ 167 w 460"/>
                <a:gd name="T65" fmla="*/ 141 h 668"/>
                <a:gd name="T66" fmla="*/ 166 w 460"/>
                <a:gd name="T67" fmla="*/ 142 h 668"/>
                <a:gd name="T68" fmla="*/ 150 w 460"/>
                <a:gd name="T69" fmla="*/ 148 h 668"/>
                <a:gd name="T70" fmla="*/ 134 w 460"/>
                <a:gd name="T71" fmla="*/ 142 h 668"/>
                <a:gd name="T72" fmla="*/ 133 w 460"/>
                <a:gd name="T73" fmla="*/ 141 h 668"/>
                <a:gd name="T74" fmla="*/ 139 w 460"/>
                <a:gd name="T75" fmla="*/ 118 h 668"/>
                <a:gd name="T76" fmla="*/ 150 w 460"/>
                <a:gd name="T77" fmla="*/ 311 h 668"/>
                <a:gd name="T78" fmla="*/ 122 w 460"/>
                <a:gd name="T79" fmla="*/ 275 h 668"/>
                <a:gd name="T80" fmla="*/ 138 w 460"/>
                <a:gd name="T81" fmla="*/ 155 h 668"/>
                <a:gd name="T82" fmla="*/ 150 w 460"/>
                <a:gd name="T83" fmla="*/ 157 h 668"/>
                <a:gd name="T84" fmla="*/ 150 w 460"/>
                <a:gd name="T85" fmla="*/ 157 h 668"/>
                <a:gd name="T86" fmla="*/ 150 w 460"/>
                <a:gd name="T87" fmla="*/ 157 h 668"/>
                <a:gd name="T88" fmla="*/ 162 w 460"/>
                <a:gd name="T89" fmla="*/ 155 h 668"/>
                <a:gd name="T90" fmla="*/ 178 w 460"/>
                <a:gd name="T91" fmla="*/ 275 h 668"/>
                <a:gd name="T92" fmla="*/ 150 w 460"/>
                <a:gd name="T93" fmla="*/ 31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0" h="668">
                  <a:moveTo>
                    <a:pt x="453" y="14"/>
                  </a:moveTo>
                  <a:cubicBezTo>
                    <a:pt x="445" y="3"/>
                    <a:pt x="430" y="0"/>
                    <a:pt x="419" y="8"/>
                  </a:cubicBezTo>
                  <a:cubicBezTo>
                    <a:pt x="371" y="42"/>
                    <a:pt x="317" y="64"/>
                    <a:pt x="275" y="77"/>
                  </a:cubicBezTo>
                  <a:cubicBezTo>
                    <a:pt x="254" y="83"/>
                    <a:pt x="236" y="87"/>
                    <a:pt x="223" y="90"/>
                  </a:cubicBezTo>
                  <a:cubicBezTo>
                    <a:pt x="217" y="91"/>
                    <a:pt x="212" y="92"/>
                    <a:pt x="208" y="93"/>
                  </a:cubicBezTo>
                  <a:cubicBezTo>
                    <a:pt x="207" y="93"/>
                    <a:pt x="205" y="93"/>
                    <a:pt x="205" y="94"/>
                  </a:cubicBezTo>
                  <a:cubicBezTo>
                    <a:pt x="204" y="94"/>
                    <a:pt x="204" y="94"/>
                    <a:pt x="204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5" y="94"/>
                    <a:pt x="94" y="93"/>
                    <a:pt x="92" y="93"/>
                  </a:cubicBezTo>
                  <a:cubicBezTo>
                    <a:pt x="86" y="93"/>
                    <a:pt x="77" y="94"/>
                    <a:pt x="66" y="100"/>
                  </a:cubicBezTo>
                  <a:cubicBezTo>
                    <a:pt x="50" y="108"/>
                    <a:pt x="33" y="125"/>
                    <a:pt x="21" y="156"/>
                  </a:cubicBezTo>
                  <a:cubicBezTo>
                    <a:pt x="9" y="187"/>
                    <a:pt x="0" y="232"/>
                    <a:pt x="0" y="300"/>
                  </a:cubicBezTo>
                  <a:cubicBezTo>
                    <a:pt x="0" y="318"/>
                    <a:pt x="1" y="337"/>
                    <a:pt x="2" y="357"/>
                  </a:cubicBezTo>
                  <a:cubicBezTo>
                    <a:pt x="3" y="370"/>
                    <a:pt x="13" y="380"/>
                    <a:pt x="26" y="380"/>
                  </a:cubicBezTo>
                  <a:cubicBezTo>
                    <a:pt x="26" y="380"/>
                    <a:pt x="27" y="380"/>
                    <a:pt x="27" y="380"/>
                  </a:cubicBezTo>
                  <a:cubicBezTo>
                    <a:pt x="41" y="379"/>
                    <a:pt x="51" y="368"/>
                    <a:pt x="50" y="355"/>
                  </a:cubicBezTo>
                  <a:cubicBezTo>
                    <a:pt x="49" y="335"/>
                    <a:pt x="48" y="316"/>
                    <a:pt x="48" y="300"/>
                  </a:cubicBezTo>
                  <a:cubicBezTo>
                    <a:pt x="48" y="227"/>
                    <a:pt x="59" y="187"/>
                    <a:pt x="69" y="166"/>
                  </a:cubicBezTo>
                  <a:cubicBezTo>
                    <a:pt x="68" y="631"/>
                    <a:pt x="68" y="631"/>
                    <a:pt x="68" y="631"/>
                  </a:cubicBezTo>
                  <a:cubicBezTo>
                    <a:pt x="68" y="651"/>
                    <a:pt x="85" y="668"/>
                    <a:pt x="105" y="668"/>
                  </a:cubicBezTo>
                  <a:cubicBezTo>
                    <a:pt x="126" y="668"/>
                    <a:pt x="142" y="651"/>
                    <a:pt x="142" y="631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57" y="345"/>
                    <a:pt x="157" y="345"/>
                    <a:pt x="157" y="345"/>
                  </a:cubicBezTo>
                  <a:cubicBezTo>
                    <a:pt x="156" y="631"/>
                    <a:pt x="156" y="631"/>
                    <a:pt x="156" y="631"/>
                  </a:cubicBezTo>
                  <a:cubicBezTo>
                    <a:pt x="156" y="651"/>
                    <a:pt x="173" y="668"/>
                    <a:pt x="193" y="668"/>
                  </a:cubicBezTo>
                  <a:cubicBezTo>
                    <a:pt x="214" y="668"/>
                    <a:pt x="231" y="651"/>
                    <a:pt x="231" y="631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71" y="129"/>
                    <a:pt x="365" y="105"/>
                    <a:pt x="447" y="47"/>
                  </a:cubicBezTo>
                  <a:cubicBezTo>
                    <a:pt x="458" y="39"/>
                    <a:pt x="460" y="25"/>
                    <a:pt x="453" y="14"/>
                  </a:cubicBezTo>
                  <a:close/>
                  <a:moveTo>
                    <a:pt x="139" y="118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7" y="141"/>
                    <a:pt x="167" y="141"/>
                    <a:pt x="167" y="141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2" y="146"/>
                    <a:pt x="156" y="148"/>
                    <a:pt x="150" y="148"/>
                  </a:cubicBezTo>
                  <a:cubicBezTo>
                    <a:pt x="144" y="148"/>
                    <a:pt x="138" y="146"/>
                    <a:pt x="134" y="142"/>
                  </a:cubicBezTo>
                  <a:cubicBezTo>
                    <a:pt x="133" y="141"/>
                    <a:pt x="133" y="141"/>
                    <a:pt x="133" y="141"/>
                  </a:cubicBezTo>
                  <a:lnTo>
                    <a:pt x="139" y="118"/>
                  </a:lnTo>
                  <a:close/>
                  <a:moveTo>
                    <a:pt x="150" y="311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42" y="156"/>
                    <a:pt x="146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4" y="157"/>
                    <a:pt x="158" y="156"/>
                    <a:pt x="162" y="155"/>
                  </a:cubicBezTo>
                  <a:cubicBezTo>
                    <a:pt x="178" y="275"/>
                    <a:pt x="178" y="275"/>
                    <a:pt x="178" y="275"/>
                  </a:cubicBezTo>
                  <a:lnTo>
                    <a:pt x="150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4E051532-70CD-2DBD-84E7-8A04A969FC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1983" y="1801301"/>
              <a:ext cx="429391" cy="331802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</a:endParaRPr>
            </a:p>
          </p:txBody>
        </p:sp>
      </p:grpSp>
      <p:cxnSp>
        <p:nvCxnSpPr>
          <p:cNvPr id="73" name="Straight Connector 113">
            <a:extLst>
              <a:ext uri="{FF2B5EF4-FFF2-40B4-BE49-F238E27FC236}">
                <a16:creationId xmlns:a16="http://schemas.microsoft.com/office/drawing/2014/main" id="{95A65834-7683-6056-306B-4633BFF5B088}"/>
              </a:ext>
            </a:extLst>
          </p:cNvPr>
          <p:cNvCxnSpPr/>
          <p:nvPr/>
        </p:nvCxnSpPr>
        <p:spPr>
          <a:xfrm>
            <a:off x="4115136" y="2036498"/>
            <a:ext cx="0" cy="514088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cxnSp>
        <p:nvCxnSpPr>
          <p:cNvPr id="76" name="Straight Connector 116">
            <a:extLst>
              <a:ext uri="{FF2B5EF4-FFF2-40B4-BE49-F238E27FC236}">
                <a16:creationId xmlns:a16="http://schemas.microsoft.com/office/drawing/2014/main" id="{49D03199-F929-240A-30B4-887C22A59356}"/>
              </a:ext>
            </a:extLst>
          </p:cNvPr>
          <p:cNvCxnSpPr/>
          <p:nvPr/>
        </p:nvCxnSpPr>
        <p:spPr>
          <a:xfrm>
            <a:off x="5049608" y="1338386"/>
            <a:ext cx="0" cy="514088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78" name="TextBox 203">
            <a:extLst>
              <a:ext uri="{FF2B5EF4-FFF2-40B4-BE49-F238E27FC236}">
                <a16:creationId xmlns:a16="http://schemas.microsoft.com/office/drawing/2014/main" id="{90D39022-C4AD-B546-2B54-7894AEB236C3}"/>
              </a:ext>
            </a:extLst>
          </p:cNvPr>
          <p:cNvSpPr txBox="1"/>
          <p:nvPr/>
        </p:nvSpPr>
        <p:spPr>
          <a:xfrm>
            <a:off x="2474712" y="2855389"/>
            <a:ext cx="912173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9" name="TextBox 203">
            <a:extLst>
              <a:ext uri="{FF2B5EF4-FFF2-40B4-BE49-F238E27FC236}">
                <a16:creationId xmlns:a16="http://schemas.microsoft.com/office/drawing/2014/main" id="{9E48D6B4-85CF-88C1-6607-A4C3DB2BD3A4}"/>
              </a:ext>
            </a:extLst>
          </p:cNvPr>
          <p:cNvSpPr txBox="1"/>
          <p:nvPr/>
        </p:nvSpPr>
        <p:spPr>
          <a:xfrm>
            <a:off x="3337277" y="2149594"/>
            <a:ext cx="912173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0" name="TextBox 203">
            <a:extLst>
              <a:ext uri="{FF2B5EF4-FFF2-40B4-BE49-F238E27FC236}">
                <a16:creationId xmlns:a16="http://schemas.microsoft.com/office/drawing/2014/main" id="{4F87D2D0-5512-9A2F-5D4B-B687B0CEF763}"/>
              </a:ext>
            </a:extLst>
          </p:cNvPr>
          <p:cNvSpPr txBox="1"/>
          <p:nvPr/>
        </p:nvSpPr>
        <p:spPr>
          <a:xfrm>
            <a:off x="4217347" y="1443799"/>
            <a:ext cx="912173" cy="307914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</a:rPr>
              <a:t>关键词</a:t>
            </a:r>
            <a:endParaRPr lang="en-US" sz="1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6923A62-D1DB-324B-FDDB-EE047486F656}"/>
              </a:ext>
            </a:extLst>
          </p:cNvPr>
          <p:cNvSpPr txBox="1"/>
          <p:nvPr/>
        </p:nvSpPr>
        <p:spPr>
          <a:xfrm>
            <a:off x="5066208" y="1332648"/>
            <a:ext cx="276275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7728DFB5-6C72-AB77-951B-31793289040F}"/>
              </a:ext>
            </a:extLst>
          </p:cNvPr>
          <p:cNvSpPr txBox="1"/>
          <p:nvPr/>
        </p:nvSpPr>
        <p:spPr>
          <a:xfrm>
            <a:off x="4249450" y="2055093"/>
            <a:ext cx="276275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521AA08F-7A0B-72F3-3A9F-C1BB43CB0EB7}"/>
              </a:ext>
            </a:extLst>
          </p:cNvPr>
          <p:cNvSpPr txBox="1"/>
          <p:nvPr/>
        </p:nvSpPr>
        <p:spPr>
          <a:xfrm>
            <a:off x="3421783" y="2757887"/>
            <a:ext cx="3727704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 ban.com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DB13D72-FC6C-C532-D7D9-A785D78FB8C7}"/>
              </a:ext>
            </a:extLst>
          </p:cNvPr>
          <p:cNvSpPr txBox="1"/>
          <p:nvPr/>
        </p:nvSpPr>
        <p:spPr>
          <a:xfrm>
            <a:off x="2570012" y="3452794"/>
            <a:ext cx="2762752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903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extLst>
              <a:ext uri="{FF2B5EF4-FFF2-40B4-BE49-F238E27FC236}">
                <a16:creationId xmlns:a16="http://schemas.microsoft.com/office/drawing/2014/main" id="{B1A3862F-49DA-1D93-69D3-0D058FAA80CB}"/>
              </a:ext>
            </a:extLst>
          </p:cNvPr>
          <p:cNvSpPr txBox="1"/>
          <p:nvPr/>
        </p:nvSpPr>
        <p:spPr>
          <a:xfrm>
            <a:off x="3203848" y="19548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研究方法与思路</a:t>
            </a:r>
            <a:endParaRPr lang="ko-KR" altLang="en-US" dirty="0"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644F955-CA8A-CA77-A9A1-786386ACAE54}"/>
              </a:ext>
            </a:extLst>
          </p:cNvPr>
          <p:cNvGrpSpPr/>
          <p:nvPr/>
        </p:nvGrpSpPr>
        <p:grpSpPr>
          <a:xfrm>
            <a:off x="4092411" y="1707654"/>
            <a:ext cx="4274567" cy="3225874"/>
            <a:chOff x="5121358" y="1799928"/>
            <a:chExt cx="6233258" cy="47040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2994A1E-40B5-C90F-A723-AA3658F4B0D2}"/>
                </a:ext>
              </a:extLst>
            </p:cNvPr>
            <p:cNvGrpSpPr/>
            <p:nvPr/>
          </p:nvGrpSpPr>
          <p:grpSpPr>
            <a:xfrm>
              <a:off x="9864279" y="2238229"/>
              <a:ext cx="1490337" cy="4265732"/>
              <a:chOff x="9864279" y="2238229"/>
              <a:chExt cx="1490337" cy="4265732"/>
            </a:xfrm>
          </p:grpSpPr>
          <p:sp>
            <p:nvSpPr>
              <p:cNvPr id="4" name="Shape 7564">
                <a:extLst>
                  <a:ext uri="{FF2B5EF4-FFF2-40B4-BE49-F238E27FC236}">
                    <a16:creationId xmlns:a16="http://schemas.microsoft.com/office/drawing/2014/main" id="{EBAE6D4F-93F3-E052-C44C-CAA0ABFBCC3B}"/>
                  </a:ext>
                </a:extLst>
              </p:cNvPr>
              <p:cNvSpPr/>
              <p:nvPr/>
            </p:nvSpPr>
            <p:spPr>
              <a:xfrm>
                <a:off x="9864279" y="2238229"/>
                <a:ext cx="251482" cy="4265732"/>
              </a:xfrm>
              <a:prstGeom prst="rect">
                <a:avLst/>
              </a:prstGeom>
              <a:solidFill>
                <a:srgbClr val="47694A">
                  <a:alpha val="40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446404FA-0FB2-85B9-4F58-FE1CE7B99A75}"/>
                  </a:ext>
                </a:extLst>
              </p:cNvPr>
              <p:cNvGrpSpPr/>
              <p:nvPr/>
            </p:nvGrpSpPr>
            <p:grpSpPr>
              <a:xfrm>
                <a:off x="9864279" y="2238229"/>
                <a:ext cx="1490337" cy="4265732"/>
                <a:chOff x="9864279" y="2238229"/>
                <a:chExt cx="1490337" cy="4265732"/>
              </a:xfrm>
            </p:grpSpPr>
            <p:sp>
              <p:nvSpPr>
                <p:cNvPr id="6" name="Shape 7563">
                  <a:extLst>
                    <a:ext uri="{FF2B5EF4-FFF2-40B4-BE49-F238E27FC236}">
                      <a16:creationId xmlns:a16="http://schemas.microsoft.com/office/drawing/2014/main" id="{AC4BDB35-1C12-6610-D4CC-64112B9F4DE4}"/>
                    </a:ext>
                  </a:extLst>
                </p:cNvPr>
                <p:cNvSpPr/>
                <p:nvPr/>
              </p:nvSpPr>
              <p:spPr>
                <a:xfrm>
                  <a:off x="10096376" y="2473335"/>
                  <a:ext cx="1258240" cy="4030626"/>
                </a:xfrm>
                <a:prstGeom prst="rect">
                  <a:avLst/>
                </a:prstGeom>
                <a:solidFill>
                  <a:srgbClr val="47694A">
                    <a:alpha val="97000"/>
                  </a:srgbClr>
                </a:solidFill>
                <a:ln>
                  <a:round/>
                </a:ln>
              </p:spPr>
              <p:txBody>
                <a:bodyPr lIns="34564" tIns="34564" rIns="34564" bIns="34564"/>
                <a:lstStyle/>
                <a:p>
                  <a:pPr lvl="0"/>
                  <a:endParaRPr sz="105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7" name="Shape 7565">
                  <a:extLst>
                    <a:ext uri="{FF2B5EF4-FFF2-40B4-BE49-F238E27FC236}">
                      <a16:creationId xmlns:a16="http://schemas.microsoft.com/office/drawing/2014/main" id="{71D22E73-E82D-14BB-5A32-742DB7F2557B}"/>
                    </a:ext>
                  </a:extLst>
                </p:cNvPr>
                <p:cNvSpPr/>
                <p:nvPr/>
              </p:nvSpPr>
              <p:spPr>
                <a:xfrm>
                  <a:off x="9864279" y="2238229"/>
                  <a:ext cx="1476982" cy="2351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84" y="0"/>
                      </a:moveTo>
                      <a:lnTo>
                        <a:pt x="0" y="0"/>
                      </a:lnTo>
                      <a:lnTo>
                        <a:pt x="3482" y="21600"/>
                      </a:lnTo>
                      <a:lnTo>
                        <a:pt x="21600" y="21600"/>
                      </a:lnTo>
                      <a:lnTo>
                        <a:pt x="18184" y="0"/>
                      </a:lnTo>
                      <a:close/>
                    </a:path>
                  </a:pathLst>
                </a:custGeom>
                <a:solidFill>
                  <a:srgbClr val="2F4531"/>
                </a:solidFill>
                <a:ln>
                  <a:round/>
                </a:ln>
              </p:spPr>
              <p:txBody>
                <a:bodyPr lIns="0" tIns="0" rIns="0" bIns="0"/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 sz="80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8" name="Shape 7579">
                  <a:extLst>
                    <a:ext uri="{FF2B5EF4-FFF2-40B4-BE49-F238E27FC236}">
                      <a16:creationId xmlns:a16="http://schemas.microsoft.com/office/drawing/2014/main" id="{4D5BC953-A43E-6AF0-E52C-7B69C2A7C4D5}"/>
                    </a:ext>
                  </a:extLst>
                </p:cNvPr>
                <p:cNvSpPr/>
                <p:nvPr/>
              </p:nvSpPr>
              <p:spPr>
                <a:xfrm>
                  <a:off x="10358544" y="5796468"/>
                  <a:ext cx="739934" cy="326191"/>
                </a:xfrm>
                <a:prstGeom prst="rect">
                  <a:avLst/>
                </a:prstGeom>
                <a:ln w="12700">
                  <a:round/>
                </a:ln>
              </p:spPr>
              <p:txBody>
                <a:bodyPr wrap="none" lIns="34564" tIns="34564" rIns="34564" bIns="34564">
                  <a:spAutoFit/>
                </a:bodyPr>
                <a:lstStyle>
                  <a:lvl1pPr>
                    <a:buClr>
                      <a:srgbClr val="FFFFFF"/>
                    </a:buClr>
                    <a:defRPr sz="16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lvl1pPr>
                </a:lstStyle>
                <a:p>
                  <a:pPr lvl="0">
                    <a:defRPr sz="1800" b="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</a:rPr>
                    <a:t>阶段</a:t>
                  </a:r>
                  <a:r>
                    <a:rPr sz="1000" dirty="0">
                      <a:solidFill>
                        <a:schemeClr val="bg1"/>
                      </a:solidFill>
                      <a:latin typeface="+mn-ea"/>
                    </a:rPr>
                    <a:t> 05</a:t>
                  </a:r>
                </a:p>
              </p:txBody>
            </p:sp>
            <p:sp>
              <p:nvSpPr>
                <p:cNvPr id="9" name="Shape 7584">
                  <a:extLst>
                    <a:ext uri="{FF2B5EF4-FFF2-40B4-BE49-F238E27FC236}">
                      <a16:creationId xmlns:a16="http://schemas.microsoft.com/office/drawing/2014/main" id="{EAFBA6DC-BED2-B365-A651-33E9E439A2FB}"/>
                    </a:ext>
                  </a:extLst>
                </p:cNvPr>
                <p:cNvSpPr/>
                <p:nvPr/>
              </p:nvSpPr>
              <p:spPr>
                <a:xfrm>
                  <a:off x="10348039" y="5192534"/>
                  <a:ext cx="765647" cy="505714"/>
                </a:xfrm>
                <a:prstGeom prst="rect">
                  <a:avLst/>
                </a:prstGeom>
                <a:ln w="12700">
                  <a:round/>
                </a:ln>
              </p:spPr>
              <p:txBody>
                <a:bodyPr wrap="none" lIns="34564" tIns="34564" rIns="34564" bIns="34564">
                  <a:spAutoFit/>
                </a:bodyPr>
                <a:lstStyle>
                  <a:lvl1pPr>
                    <a:buClr>
                      <a:srgbClr val="FFFFFF"/>
                    </a:buClr>
                    <a:buFont typeface="ArialUnicodeMS"/>
                    <a:defRPr sz="36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 b="0">
                      <a:solidFill>
                        <a:srgbClr val="000000"/>
                      </a:solidFill>
                      <a:uFillTx/>
                    </a:defRPr>
                  </a:pPr>
                  <a:r>
                    <a:rPr sz="1800" dirty="0">
                      <a:solidFill>
                        <a:schemeClr val="bg1"/>
                      </a:solidFill>
                      <a:latin typeface="+mn-ea"/>
                      <a:ea typeface="+mn-ea"/>
                    </a:rPr>
                    <a:t>80%</a:t>
                  </a: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A8B9326-681C-0E50-4F68-ABE59CD19EF8}"/>
                </a:ext>
              </a:extLst>
            </p:cNvPr>
            <p:cNvGrpSpPr/>
            <p:nvPr/>
          </p:nvGrpSpPr>
          <p:grpSpPr>
            <a:xfrm>
              <a:off x="8619395" y="3341765"/>
              <a:ext cx="1378808" cy="3162195"/>
              <a:chOff x="8619395" y="3341765"/>
              <a:chExt cx="1378808" cy="3162195"/>
            </a:xfrm>
          </p:grpSpPr>
          <p:sp>
            <p:nvSpPr>
              <p:cNvPr id="11" name="Shape 7568">
                <a:extLst>
                  <a:ext uri="{FF2B5EF4-FFF2-40B4-BE49-F238E27FC236}">
                    <a16:creationId xmlns:a16="http://schemas.microsoft.com/office/drawing/2014/main" id="{6BD225A0-4427-9B1F-14A5-0C734CF19F9C}"/>
                  </a:ext>
                </a:extLst>
              </p:cNvPr>
              <p:cNvSpPr/>
              <p:nvPr/>
            </p:nvSpPr>
            <p:spPr>
              <a:xfrm>
                <a:off x="8738455" y="3463725"/>
                <a:ext cx="1259748" cy="3040235"/>
              </a:xfrm>
              <a:prstGeom prst="rect">
                <a:avLst/>
              </a:prstGeom>
              <a:solidFill>
                <a:srgbClr val="47694A">
                  <a:alpha val="40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2" name="Shape 7569">
                <a:extLst>
                  <a:ext uri="{FF2B5EF4-FFF2-40B4-BE49-F238E27FC236}">
                    <a16:creationId xmlns:a16="http://schemas.microsoft.com/office/drawing/2014/main" id="{BB395F8D-88AC-3F3A-ECDB-E824303EA75B}"/>
                  </a:ext>
                </a:extLst>
              </p:cNvPr>
              <p:cNvSpPr/>
              <p:nvPr/>
            </p:nvSpPr>
            <p:spPr>
              <a:xfrm>
                <a:off x="8619395" y="3341765"/>
                <a:ext cx="1362441" cy="121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36" y="0"/>
                    </a:moveTo>
                    <a:lnTo>
                      <a:pt x="21600" y="21600"/>
                    </a:lnTo>
                    <a:lnTo>
                      <a:pt x="1888" y="21600"/>
                    </a:lnTo>
                    <a:lnTo>
                      <a:pt x="0" y="0"/>
                    </a:lnTo>
                    <a:lnTo>
                      <a:pt x="19736" y="0"/>
                    </a:lnTo>
                    <a:close/>
                  </a:path>
                </a:pathLst>
              </a:custGeom>
              <a:solidFill>
                <a:srgbClr val="47694A">
                  <a:alpha val="69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3" name="Shape 7578">
                <a:extLst>
                  <a:ext uri="{FF2B5EF4-FFF2-40B4-BE49-F238E27FC236}">
                    <a16:creationId xmlns:a16="http://schemas.microsoft.com/office/drawing/2014/main" id="{523F7ABC-37DF-8399-EA30-6E2CC5C4B5AA}"/>
                  </a:ext>
                </a:extLst>
              </p:cNvPr>
              <p:cNvSpPr/>
              <p:nvPr/>
            </p:nvSpPr>
            <p:spPr>
              <a:xfrm>
                <a:off x="9026171" y="5796468"/>
                <a:ext cx="739934" cy="326191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阶段</a:t>
                </a:r>
                <a:r>
                  <a:rPr sz="1000" dirty="0">
                    <a:solidFill>
                      <a:schemeClr val="bg1"/>
                    </a:solidFill>
                    <a:latin typeface="+mn-ea"/>
                  </a:rPr>
                  <a:t> 04</a:t>
                </a:r>
              </a:p>
            </p:txBody>
          </p:sp>
          <p:sp>
            <p:nvSpPr>
              <p:cNvPr id="14" name="Shape 7583">
                <a:extLst>
                  <a:ext uri="{FF2B5EF4-FFF2-40B4-BE49-F238E27FC236}">
                    <a16:creationId xmlns:a16="http://schemas.microsoft.com/office/drawing/2014/main" id="{64ADFE63-27B9-B511-A9AD-48F69BD42071}"/>
                  </a:ext>
                </a:extLst>
              </p:cNvPr>
              <p:cNvSpPr/>
              <p:nvPr/>
            </p:nvSpPr>
            <p:spPr>
              <a:xfrm>
                <a:off x="9000458" y="5192533"/>
                <a:ext cx="765647" cy="505714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1800" dirty="0">
                    <a:solidFill>
                      <a:schemeClr val="bg1"/>
                    </a:solidFill>
                    <a:latin typeface="+mn-ea"/>
                    <a:ea typeface="+mn-ea"/>
                  </a:rPr>
                  <a:t>60%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358BF86-1F88-B866-554D-8872AE6E95F8}"/>
                </a:ext>
              </a:extLst>
            </p:cNvPr>
            <p:cNvGrpSpPr/>
            <p:nvPr/>
          </p:nvGrpSpPr>
          <p:grpSpPr>
            <a:xfrm>
              <a:off x="5121358" y="3698833"/>
              <a:ext cx="1496365" cy="2805128"/>
              <a:chOff x="5121358" y="3698833"/>
              <a:chExt cx="1496365" cy="2805128"/>
            </a:xfrm>
          </p:grpSpPr>
          <p:sp>
            <p:nvSpPr>
              <p:cNvPr id="16" name="Shape 7560">
                <a:extLst>
                  <a:ext uri="{FF2B5EF4-FFF2-40B4-BE49-F238E27FC236}">
                    <a16:creationId xmlns:a16="http://schemas.microsoft.com/office/drawing/2014/main" id="{77864CBC-049C-D973-B394-1B07530751D7}"/>
                  </a:ext>
                </a:extLst>
              </p:cNvPr>
              <p:cNvSpPr/>
              <p:nvPr/>
            </p:nvSpPr>
            <p:spPr>
              <a:xfrm>
                <a:off x="5121358" y="3933940"/>
                <a:ext cx="1256732" cy="2570020"/>
              </a:xfrm>
              <a:prstGeom prst="rect">
                <a:avLst/>
              </a:prstGeom>
              <a:solidFill>
                <a:srgbClr val="47694A">
                  <a:alpha val="95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7" name="Shape 7561">
                <a:extLst>
                  <a:ext uri="{FF2B5EF4-FFF2-40B4-BE49-F238E27FC236}">
                    <a16:creationId xmlns:a16="http://schemas.microsoft.com/office/drawing/2014/main" id="{4AAAC652-F225-185B-E258-C928D3C4CE9C}"/>
                  </a:ext>
                </a:extLst>
              </p:cNvPr>
              <p:cNvSpPr/>
              <p:nvPr/>
            </p:nvSpPr>
            <p:spPr>
              <a:xfrm>
                <a:off x="6364735" y="3698833"/>
                <a:ext cx="252988" cy="2805128"/>
              </a:xfrm>
              <a:prstGeom prst="rect">
                <a:avLst/>
              </a:prstGeom>
              <a:solidFill>
                <a:srgbClr val="47694A">
                  <a:alpha val="40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8" name="Shape 7562">
                <a:extLst>
                  <a:ext uri="{FF2B5EF4-FFF2-40B4-BE49-F238E27FC236}">
                    <a16:creationId xmlns:a16="http://schemas.microsoft.com/office/drawing/2014/main" id="{B1B8C952-CB72-1E13-52FF-4B0000D8AA9E}"/>
                  </a:ext>
                </a:extLst>
              </p:cNvPr>
              <p:cNvSpPr/>
              <p:nvPr/>
            </p:nvSpPr>
            <p:spPr>
              <a:xfrm>
                <a:off x="5121359" y="3698833"/>
                <a:ext cx="1483011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02" y="0"/>
                    </a:moveTo>
                    <a:lnTo>
                      <a:pt x="21600" y="0"/>
                    </a:lnTo>
                    <a:lnTo>
                      <a:pt x="18110" y="21600"/>
                    </a:lnTo>
                    <a:lnTo>
                      <a:pt x="0" y="21600"/>
                    </a:lnTo>
                    <a:lnTo>
                      <a:pt x="3402" y="0"/>
                    </a:lnTo>
                    <a:close/>
                  </a:path>
                </a:pathLst>
              </a:custGeom>
              <a:solidFill>
                <a:srgbClr val="2F4531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8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19" name="Shape 7575">
                <a:extLst>
                  <a:ext uri="{FF2B5EF4-FFF2-40B4-BE49-F238E27FC236}">
                    <a16:creationId xmlns:a16="http://schemas.microsoft.com/office/drawing/2014/main" id="{B3595070-7EE3-D449-45A1-D33D2CD365A6}"/>
                  </a:ext>
                </a:extLst>
              </p:cNvPr>
              <p:cNvSpPr/>
              <p:nvPr/>
            </p:nvSpPr>
            <p:spPr>
              <a:xfrm>
                <a:off x="5372838" y="5796468"/>
                <a:ext cx="739934" cy="326191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阶段</a:t>
                </a:r>
                <a:r>
                  <a:rPr sz="1000" dirty="0">
                    <a:solidFill>
                      <a:schemeClr val="bg1"/>
                    </a:solidFill>
                    <a:latin typeface="+mn-ea"/>
                  </a:rPr>
                  <a:t> 01</a:t>
                </a:r>
              </a:p>
            </p:txBody>
          </p:sp>
          <p:sp>
            <p:nvSpPr>
              <p:cNvPr id="20" name="Shape 7580">
                <a:extLst>
                  <a:ext uri="{FF2B5EF4-FFF2-40B4-BE49-F238E27FC236}">
                    <a16:creationId xmlns:a16="http://schemas.microsoft.com/office/drawing/2014/main" id="{509A0804-7C57-9A2C-761B-F962A89B7D63}"/>
                  </a:ext>
                </a:extLst>
              </p:cNvPr>
              <p:cNvSpPr/>
              <p:nvPr/>
            </p:nvSpPr>
            <p:spPr>
              <a:xfrm>
                <a:off x="5328728" y="5192534"/>
                <a:ext cx="765647" cy="505714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1800" dirty="0">
                    <a:solidFill>
                      <a:schemeClr val="bg1"/>
                    </a:solidFill>
                    <a:latin typeface="+mn-ea"/>
                    <a:ea typeface="+mn-ea"/>
                  </a:rPr>
                  <a:t>50%</a:t>
                </a: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A38E78F-7BA1-94E8-7E27-0A28A90683F6}"/>
                </a:ext>
              </a:extLst>
            </p:cNvPr>
            <p:cNvGrpSpPr/>
            <p:nvPr/>
          </p:nvGrpSpPr>
          <p:grpSpPr>
            <a:xfrm>
              <a:off x="6485306" y="4424728"/>
              <a:ext cx="1362442" cy="2079234"/>
              <a:chOff x="6485306" y="4424728"/>
              <a:chExt cx="1362442" cy="2079234"/>
            </a:xfrm>
          </p:grpSpPr>
          <p:sp>
            <p:nvSpPr>
              <p:cNvPr id="22" name="Shape 7566">
                <a:extLst>
                  <a:ext uri="{FF2B5EF4-FFF2-40B4-BE49-F238E27FC236}">
                    <a16:creationId xmlns:a16="http://schemas.microsoft.com/office/drawing/2014/main" id="{236ECBD8-9584-8BFE-B623-8931837FF662}"/>
                  </a:ext>
                </a:extLst>
              </p:cNvPr>
              <p:cNvSpPr/>
              <p:nvPr/>
            </p:nvSpPr>
            <p:spPr>
              <a:xfrm>
                <a:off x="6485306" y="4543752"/>
                <a:ext cx="1258240" cy="1960210"/>
              </a:xfrm>
              <a:prstGeom prst="rect">
                <a:avLst/>
              </a:prstGeom>
              <a:solidFill>
                <a:srgbClr val="47694A">
                  <a:alpha val="40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3" name="Shape 7567">
                <a:extLst>
                  <a:ext uri="{FF2B5EF4-FFF2-40B4-BE49-F238E27FC236}">
                    <a16:creationId xmlns:a16="http://schemas.microsoft.com/office/drawing/2014/main" id="{210E7976-0DC0-231D-643E-CFECC1ED16DB}"/>
                  </a:ext>
                </a:extLst>
              </p:cNvPr>
              <p:cNvSpPr/>
              <p:nvPr/>
            </p:nvSpPr>
            <p:spPr>
              <a:xfrm>
                <a:off x="6485307" y="4424728"/>
                <a:ext cx="1362441" cy="119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88" y="0"/>
                    </a:moveTo>
                    <a:lnTo>
                      <a:pt x="0" y="21600"/>
                    </a:lnTo>
                    <a:lnTo>
                      <a:pt x="19736" y="21600"/>
                    </a:lnTo>
                    <a:lnTo>
                      <a:pt x="21600" y="0"/>
                    </a:lnTo>
                    <a:lnTo>
                      <a:pt x="1888" y="0"/>
                    </a:lnTo>
                    <a:close/>
                  </a:path>
                </a:pathLst>
              </a:custGeom>
              <a:solidFill>
                <a:srgbClr val="47694A">
                  <a:alpha val="69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4" name="Shape 7576">
                <a:extLst>
                  <a:ext uri="{FF2B5EF4-FFF2-40B4-BE49-F238E27FC236}">
                    <a16:creationId xmlns:a16="http://schemas.microsoft.com/office/drawing/2014/main" id="{20965146-A82F-3A1E-75DF-964D50CC8AD9}"/>
                  </a:ext>
                </a:extLst>
              </p:cNvPr>
              <p:cNvSpPr/>
              <p:nvPr/>
            </p:nvSpPr>
            <p:spPr>
              <a:xfrm>
                <a:off x="6642158" y="5796469"/>
                <a:ext cx="739934" cy="326191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阶段</a:t>
                </a:r>
                <a:r>
                  <a:rPr sz="1000" dirty="0">
                    <a:solidFill>
                      <a:schemeClr val="bg1"/>
                    </a:solidFill>
                    <a:latin typeface="+mn-ea"/>
                  </a:rPr>
                  <a:t> 02</a:t>
                </a:r>
              </a:p>
            </p:txBody>
          </p:sp>
          <p:sp>
            <p:nvSpPr>
              <p:cNvPr id="25" name="Shape 7581">
                <a:extLst>
                  <a:ext uri="{FF2B5EF4-FFF2-40B4-BE49-F238E27FC236}">
                    <a16:creationId xmlns:a16="http://schemas.microsoft.com/office/drawing/2014/main" id="{F96CA5C4-09BA-973C-88E2-3EB64AE620DF}"/>
                  </a:ext>
                </a:extLst>
              </p:cNvPr>
              <p:cNvSpPr/>
              <p:nvPr/>
            </p:nvSpPr>
            <p:spPr>
              <a:xfrm>
                <a:off x="6643094" y="5192533"/>
                <a:ext cx="765647" cy="505714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1800" dirty="0">
                    <a:solidFill>
                      <a:schemeClr val="bg1"/>
                    </a:solidFill>
                    <a:latin typeface="+mn-ea"/>
                    <a:ea typeface="+mn-ea"/>
                  </a:rPr>
                  <a:t>30%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0346070-A47E-E36D-5D5C-677243D599BE}"/>
                </a:ext>
              </a:extLst>
            </p:cNvPr>
            <p:cNvGrpSpPr/>
            <p:nvPr/>
          </p:nvGrpSpPr>
          <p:grpSpPr>
            <a:xfrm>
              <a:off x="7192310" y="1799928"/>
              <a:ext cx="1674043" cy="4704034"/>
              <a:chOff x="7192310" y="1799928"/>
              <a:chExt cx="1674043" cy="4704034"/>
            </a:xfrm>
          </p:grpSpPr>
          <p:sp>
            <p:nvSpPr>
              <p:cNvPr id="27" name="Shape 7570">
                <a:extLst>
                  <a:ext uri="{FF2B5EF4-FFF2-40B4-BE49-F238E27FC236}">
                    <a16:creationId xmlns:a16="http://schemas.microsoft.com/office/drawing/2014/main" id="{9214681D-0467-924F-AC82-A1E6191674E9}"/>
                  </a:ext>
                </a:extLst>
              </p:cNvPr>
              <p:cNvSpPr/>
              <p:nvPr/>
            </p:nvSpPr>
            <p:spPr>
              <a:xfrm>
                <a:off x="7609620" y="3077270"/>
                <a:ext cx="1256733" cy="3426692"/>
              </a:xfrm>
              <a:prstGeom prst="rect">
                <a:avLst/>
              </a:prstGeom>
              <a:solidFill>
                <a:srgbClr val="47694A"/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 sz="105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8" name="Shape 7571">
                <a:extLst>
                  <a:ext uri="{FF2B5EF4-FFF2-40B4-BE49-F238E27FC236}">
                    <a16:creationId xmlns:a16="http://schemas.microsoft.com/office/drawing/2014/main" id="{AD0DFF1E-891E-EDDC-9EBB-E0946095FC30}"/>
                  </a:ext>
                </a:extLst>
              </p:cNvPr>
              <p:cNvSpPr/>
              <p:nvPr/>
            </p:nvSpPr>
            <p:spPr>
              <a:xfrm>
                <a:off x="7609621" y="2842163"/>
                <a:ext cx="1243379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42" y="0"/>
                    </a:moveTo>
                    <a:lnTo>
                      <a:pt x="4032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542" y="0"/>
                    </a:lnTo>
                    <a:close/>
                  </a:path>
                </a:pathLst>
              </a:custGeom>
              <a:solidFill>
                <a:srgbClr val="47694A">
                  <a:alpha val="69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endParaRPr sz="105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9" name="Shape 7573">
                <a:extLst>
                  <a:ext uri="{FF2B5EF4-FFF2-40B4-BE49-F238E27FC236}">
                    <a16:creationId xmlns:a16="http://schemas.microsoft.com/office/drawing/2014/main" id="{427E15E9-2669-A723-95CA-39DF93DFEADE}"/>
                  </a:ext>
                </a:extLst>
              </p:cNvPr>
              <p:cNvSpPr/>
              <p:nvPr/>
            </p:nvSpPr>
            <p:spPr>
              <a:xfrm>
                <a:off x="7192310" y="1799928"/>
                <a:ext cx="1595891" cy="2162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8" extrusionOk="0">
                    <a:moveTo>
                      <a:pt x="19659" y="10949"/>
                    </a:moveTo>
                    <a:cubicBezTo>
                      <a:pt x="18914" y="10282"/>
                      <a:pt x="18525" y="9127"/>
                      <a:pt x="18386" y="8538"/>
                    </a:cubicBezTo>
                    <a:cubicBezTo>
                      <a:pt x="18230" y="7938"/>
                      <a:pt x="17252" y="6160"/>
                      <a:pt x="16973" y="5771"/>
                    </a:cubicBezTo>
                    <a:cubicBezTo>
                      <a:pt x="16677" y="5393"/>
                      <a:pt x="15451" y="4382"/>
                      <a:pt x="15311" y="4238"/>
                    </a:cubicBezTo>
                    <a:cubicBezTo>
                      <a:pt x="15156" y="4093"/>
                      <a:pt x="13308" y="3504"/>
                      <a:pt x="13106" y="3504"/>
                    </a:cubicBezTo>
                    <a:cubicBezTo>
                      <a:pt x="12904" y="3504"/>
                      <a:pt x="13106" y="3115"/>
                      <a:pt x="13153" y="2871"/>
                    </a:cubicBezTo>
                    <a:cubicBezTo>
                      <a:pt x="13199" y="2627"/>
                      <a:pt x="13448" y="2104"/>
                      <a:pt x="13603" y="1682"/>
                    </a:cubicBezTo>
                    <a:cubicBezTo>
                      <a:pt x="13743" y="1271"/>
                      <a:pt x="13153" y="882"/>
                      <a:pt x="13013" y="538"/>
                    </a:cubicBezTo>
                    <a:cubicBezTo>
                      <a:pt x="12858" y="182"/>
                      <a:pt x="11988" y="4"/>
                      <a:pt x="11739" y="4"/>
                    </a:cubicBezTo>
                    <a:cubicBezTo>
                      <a:pt x="11491" y="4"/>
                      <a:pt x="10171" y="-29"/>
                      <a:pt x="9985" y="82"/>
                    </a:cubicBezTo>
                    <a:cubicBezTo>
                      <a:pt x="9783" y="182"/>
                      <a:pt x="9534" y="571"/>
                      <a:pt x="9302" y="738"/>
                    </a:cubicBezTo>
                    <a:cubicBezTo>
                      <a:pt x="9053" y="915"/>
                      <a:pt x="9146" y="1338"/>
                      <a:pt x="9146" y="1515"/>
                    </a:cubicBezTo>
                    <a:cubicBezTo>
                      <a:pt x="9146" y="1682"/>
                      <a:pt x="9255" y="2138"/>
                      <a:pt x="9146" y="2382"/>
                    </a:cubicBezTo>
                    <a:cubicBezTo>
                      <a:pt x="9053" y="2627"/>
                      <a:pt x="9441" y="2871"/>
                      <a:pt x="9441" y="2982"/>
                    </a:cubicBezTo>
                    <a:cubicBezTo>
                      <a:pt x="9441" y="3082"/>
                      <a:pt x="9829" y="4182"/>
                      <a:pt x="9829" y="4182"/>
                    </a:cubicBezTo>
                    <a:cubicBezTo>
                      <a:pt x="9829" y="4182"/>
                      <a:pt x="9829" y="4182"/>
                      <a:pt x="9115" y="4549"/>
                    </a:cubicBezTo>
                    <a:cubicBezTo>
                      <a:pt x="8401" y="4927"/>
                      <a:pt x="8463" y="6049"/>
                      <a:pt x="8463" y="6227"/>
                    </a:cubicBezTo>
                    <a:cubicBezTo>
                      <a:pt x="8463" y="6415"/>
                      <a:pt x="8137" y="6882"/>
                      <a:pt x="8075" y="7071"/>
                    </a:cubicBezTo>
                    <a:cubicBezTo>
                      <a:pt x="8013" y="7260"/>
                      <a:pt x="7423" y="8004"/>
                      <a:pt x="7423" y="8004"/>
                    </a:cubicBezTo>
                    <a:cubicBezTo>
                      <a:pt x="5668" y="9304"/>
                      <a:pt x="5668" y="9304"/>
                      <a:pt x="5668" y="9304"/>
                    </a:cubicBezTo>
                    <a:cubicBezTo>
                      <a:pt x="5342" y="9215"/>
                      <a:pt x="5342" y="9215"/>
                      <a:pt x="5342" y="9215"/>
                    </a:cubicBezTo>
                    <a:cubicBezTo>
                      <a:pt x="5342" y="9215"/>
                      <a:pt x="5342" y="9215"/>
                      <a:pt x="4814" y="9304"/>
                    </a:cubicBezTo>
                    <a:cubicBezTo>
                      <a:pt x="4301" y="9393"/>
                      <a:pt x="5404" y="9582"/>
                      <a:pt x="4954" y="9727"/>
                    </a:cubicBezTo>
                    <a:cubicBezTo>
                      <a:pt x="4488" y="9860"/>
                      <a:pt x="3649" y="10749"/>
                      <a:pt x="3649" y="10749"/>
                    </a:cubicBezTo>
                    <a:cubicBezTo>
                      <a:pt x="3509" y="11171"/>
                      <a:pt x="3509" y="11171"/>
                      <a:pt x="3509" y="11171"/>
                    </a:cubicBezTo>
                    <a:cubicBezTo>
                      <a:pt x="3385" y="11593"/>
                      <a:pt x="3385" y="11593"/>
                      <a:pt x="3385" y="11593"/>
                    </a:cubicBezTo>
                    <a:cubicBezTo>
                      <a:pt x="3385" y="11593"/>
                      <a:pt x="3711" y="11638"/>
                      <a:pt x="3711" y="11871"/>
                    </a:cubicBezTo>
                    <a:cubicBezTo>
                      <a:pt x="3711" y="12104"/>
                      <a:pt x="3649" y="12515"/>
                      <a:pt x="3385" y="12982"/>
                    </a:cubicBezTo>
                    <a:cubicBezTo>
                      <a:pt x="3121" y="13449"/>
                      <a:pt x="2873" y="15593"/>
                      <a:pt x="2873" y="15738"/>
                    </a:cubicBezTo>
                    <a:cubicBezTo>
                      <a:pt x="2873" y="15871"/>
                      <a:pt x="3711" y="16249"/>
                      <a:pt x="3836" y="16671"/>
                    </a:cubicBezTo>
                    <a:cubicBezTo>
                      <a:pt x="3975" y="17093"/>
                      <a:pt x="3509" y="17138"/>
                      <a:pt x="3059" y="17504"/>
                    </a:cubicBezTo>
                    <a:cubicBezTo>
                      <a:pt x="2609" y="17882"/>
                      <a:pt x="1817" y="17693"/>
                      <a:pt x="916" y="17693"/>
                    </a:cubicBezTo>
                    <a:cubicBezTo>
                      <a:pt x="0" y="17693"/>
                      <a:pt x="0" y="18438"/>
                      <a:pt x="0" y="18438"/>
                    </a:cubicBezTo>
                    <a:cubicBezTo>
                      <a:pt x="0" y="18438"/>
                      <a:pt x="2873" y="18671"/>
                      <a:pt x="3261" y="18671"/>
                    </a:cubicBezTo>
                    <a:cubicBezTo>
                      <a:pt x="3649" y="18671"/>
                      <a:pt x="5016" y="18860"/>
                      <a:pt x="5668" y="18860"/>
                    </a:cubicBezTo>
                    <a:cubicBezTo>
                      <a:pt x="6320" y="18860"/>
                      <a:pt x="6180" y="18160"/>
                      <a:pt x="6180" y="17882"/>
                    </a:cubicBezTo>
                    <a:cubicBezTo>
                      <a:pt x="6180" y="17604"/>
                      <a:pt x="6118" y="17182"/>
                      <a:pt x="6118" y="16949"/>
                    </a:cubicBezTo>
                    <a:cubicBezTo>
                      <a:pt x="6118" y="16715"/>
                      <a:pt x="6180" y="15782"/>
                      <a:pt x="6444" y="15415"/>
                    </a:cubicBezTo>
                    <a:cubicBezTo>
                      <a:pt x="6708" y="15038"/>
                      <a:pt x="6584" y="13593"/>
                      <a:pt x="6506" y="13215"/>
                    </a:cubicBezTo>
                    <a:cubicBezTo>
                      <a:pt x="6444" y="12849"/>
                      <a:pt x="6770" y="11871"/>
                      <a:pt x="6770" y="11871"/>
                    </a:cubicBezTo>
                    <a:cubicBezTo>
                      <a:pt x="6988" y="11493"/>
                      <a:pt x="7935" y="11860"/>
                      <a:pt x="7935" y="11860"/>
                    </a:cubicBezTo>
                    <a:cubicBezTo>
                      <a:pt x="9985" y="12315"/>
                      <a:pt x="9985" y="12315"/>
                      <a:pt x="9985" y="12315"/>
                    </a:cubicBezTo>
                    <a:cubicBezTo>
                      <a:pt x="10916" y="12560"/>
                      <a:pt x="10916" y="12560"/>
                      <a:pt x="10916" y="12560"/>
                    </a:cubicBezTo>
                    <a:cubicBezTo>
                      <a:pt x="10916" y="12560"/>
                      <a:pt x="10916" y="13571"/>
                      <a:pt x="10668" y="14027"/>
                    </a:cubicBezTo>
                    <a:cubicBezTo>
                      <a:pt x="10420" y="14482"/>
                      <a:pt x="10078" y="16571"/>
                      <a:pt x="10078" y="17027"/>
                    </a:cubicBezTo>
                    <a:cubicBezTo>
                      <a:pt x="10078" y="17482"/>
                      <a:pt x="9348" y="18460"/>
                      <a:pt x="9348" y="18460"/>
                    </a:cubicBezTo>
                    <a:cubicBezTo>
                      <a:pt x="9348" y="18460"/>
                      <a:pt x="10031" y="18571"/>
                      <a:pt x="10233" y="18704"/>
                    </a:cubicBezTo>
                    <a:cubicBezTo>
                      <a:pt x="10420" y="18849"/>
                      <a:pt x="9985" y="19271"/>
                      <a:pt x="9736" y="19582"/>
                    </a:cubicBezTo>
                    <a:cubicBezTo>
                      <a:pt x="9488" y="19893"/>
                      <a:pt x="8370" y="20415"/>
                      <a:pt x="7873" y="20415"/>
                    </a:cubicBezTo>
                    <a:cubicBezTo>
                      <a:pt x="7392" y="20415"/>
                      <a:pt x="6460" y="20660"/>
                      <a:pt x="6320" y="20838"/>
                    </a:cubicBezTo>
                    <a:cubicBezTo>
                      <a:pt x="6165" y="21015"/>
                      <a:pt x="6367" y="21360"/>
                      <a:pt x="6506" y="21471"/>
                    </a:cubicBezTo>
                    <a:cubicBezTo>
                      <a:pt x="6662" y="21571"/>
                      <a:pt x="11538" y="21360"/>
                      <a:pt x="12516" y="21293"/>
                    </a:cubicBezTo>
                    <a:cubicBezTo>
                      <a:pt x="13494" y="21227"/>
                      <a:pt x="12966" y="20527"/>
                      <a:pt x="12904" y="20171"/>
                    </a:cubicBezTo>
                    <a:cubicBezTo>
                      <a:pt x="12858" y="19827"/>
                      <a:pt x="12764" y="19193"/>
                      <a:pt x="12858" y="18849"/>
                    </a:cubicBezTo>
                    <a:cubicBezTo>
                      <a:pt x="12966" y="18493"/>
                      <a:pt x="12858" y="18849"/>
                      <a:pt x="13013" y="18815"/>
                    </a:cubicBezTo>
                    <a:cubicBezTo>
                      <a:pt x="13153" y="18782"/>
                      <a:pt x="13836" y="15804"/>
                      <a:pt x="13836" y="15071"/>
                    </a:cubicBezTo>
                    <a:cubicBezTo>
                      <a:pt x="13836" y="14338"/>
                      <a:pt x="14131" y="13149"/>
                      <a:pt x="14131" y="13149"/>
                    </a:cubicBezTo>
                    <a:cubicBezTo>
                      <a:pt x="16817" y="13293"/>
                      <a:pt x="16817" y="13293"/>
                      <a:pt x="16817" y="13293"/>
                    </a:cubicBezTo>
                    <a:cubicBezTo>
                      <a:pt x="16817" y="13293"/>
                      <a:pt x="17407" y="13504"/>
                      <a:pt x="17594" y="13949"/>
                    </a:cubicBezTo>
                    <a:cubicBezTo>
                      <a:pt x="17796" y="14404"/>
                      <a:pt x="17702" y="14371"/>
                      <a:pt x="18820" y="14127"/>
                    </a:cubicBezTo>
                    <a:cubicBezTo>
                      <a:pt x="19954" y="13882"/>
                      <a:pt x="21600" y="13538"/>
                      <a:pt x="21600" y="13538"/>
                    </a:cubicBezTo>
                    <a:cubicBezTo>
                      <a:pt x="21600" y="13538"/>
                      <a:pt x="20389" y="11615"/>
                      <a:pt x="19659" y="10949"/>
                    </a:cubicBezTo>
                    <a:close/>
                    <a:moveTo>
                      <a:pt x="10171" y="9938"/>
                    </a:moveTo>
                    <a:cubicBezTo>
                      <a:pt x="10078" y="10071"/>
                      <a:pt x="8805" y="9938"/>
                      <a:pt x="8805" y="9938"/>
                    </a:cubicBezTo>
                    <a:cubicBezTo>
                      <a:pt x="7873" y="9971"/>
                      <a:pt x="9643" y="8849"/>
                      <a:pt x="9736" y="8715"/>
                    </a:cubicBezTo>
                    <a:cubicBezTo>
                      <a:pt x="9829" y="8571"/>
                      <a:pt x="10171" y="8604"/>
                      <a:pt x="10233" y="8815"/>
                    </a:cubicBezTo>
                    <a:cubicBezTo>
                      <a:pt x="10280" y="9027"/>
                      <a:pt x="10668" y="9693"/>
                      <a:pt x="10668" y="9693"/>
                    </a:cubicBezTo>
                    <a:cubicBezTo>
                      <a:pt x="10668" y="9693"/>
                      <a:pt x="10280" y="9793"/>
                      <a:pt x="10171" y="9938"/>
                    </a:cubicBezTo>
                    <a:close/>
                    <a:moveTo>
                      <a:pt x="11957" y="5127"/>
                    </a:moveTo>
                    <a:cubicBezTo>
                      <a:pt x="11910" y="5293"/>
                      <a:pt x="11320" y="6660"/>
                      <a:pt x="11367" y="6871"/>
                    </a:cubicBezTo>
                    <a:cubicBezTo>
                      <a:pt x="11413" y="7082"/>
                      <a:pt x="11615" y="7815"/>
                      <a:pt x="11460" y="7882"/>
                    </a:cubicBezTo>
                    <a:cubicBezTo>
                      <a:pt x="11320" y="7949"/>
                      <a:pt x="10777" y="7082"/>
                      <a:pt x="10684" y="6838"/>
                    </a:cubicBezTo>
                    <a:cubicBezTo>
                      <a:pt x="10590" y="6593"/>
                      <a:pt x="10684" y="5715"/>
                      <a:pt x="10590" y="5582"/>
                    </a:cubicBezTo>
                    <a:cubicBezTo>
                      <a:pt x="10482" y="5438"/>
                      <a:pt x="10249" y="5438"/>
                      <a:pt x="10249" y="5160"/>
                    </a:cubicBezTo>
                    <a:cubicBezTo>
                      <a:pt x="10249" y="4882"/>
                      <a:pt x="10249" y="4460"/>
                      <a:pt x="10249" y="4460"/>
                    </a:cubicBezTo>
                    <a:cubicBezTo>
                      <a:pt x="10249" y="4460"/>
                      <a:pt x="10249" y="4460"/>
                      <a:pt x="10730" y="4493"/>
                    </a:cubicBezTo>
                    <a:cubicBezTo>
                      <a:pt x="11212" y="4527"/>
                      <a:pt x="11957" y="4182"/>
                      <a:pt x="12873" y="3482"/>
                    </a:cubicBezTo>
                    <a:cubicBezTo>
                      <a:pt x="12873" y="3482"/>
                      <a:pt x="12003" y="4949"/>
                      <a:pt x="11957" y="51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47694A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solidFill>
                  <a:srgbClr val="FFFFFF"/>
                </a:solidFill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8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0" name="Shape 7577">
                <a:extLst>
                  <a:ext uri="{FF2B5EF4-FFF2-40B4-BE49-F238E27FC236}">
                    <a16:creationId xmlns:a16="http://schemas.microsoft.com/office/drawing/2014/main" id="{2DA84B2C-D513-8365-1F9E-C38D4873011C}"/>
                  </a:ext>
                </a:extLst>
              </p:cNvPr>
              <p:cNvSpPr/>
              <p:nvPr/>
            </p:nvSpPr>
            <p:spPr>
              <a:xfrm>
                <a:off x="7846205" y="5796469"/>
                <a:ext cx="739934" cy="326191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</a:rPr>
                  <a:t>阶段</a:t>
                </a:r>
                <a:r>
                  <a:rPr sz="1000" dirty="0">
                    <a:solidFill>
                      <a:schemeClr val="bg1"/>
                    </a:solidFill>
                    <a:latin typeface="+mn-ea"/>
                  </a:rPr>
                  <a:t> 03</a:t>
                </a:r>
              </a:p>
            </p:txBody>
          </p:sp>
          <p:sp>
            <p:nvSpPr>
              <p:cNvPr id="31" name="Shape 7582">
                <a:extLst>
                  <a:ext uri="{FF2B5EF4-FFF2-40B4-BE49-F238E27FC236}">
                    <a16:creationId xmlns:a16="http://schemas.microsoft.com/office/drawing/2014/main" id="{2C3EC070-7C89-4B3F-6C1A-7DAF5F885A3A}"/>
                  </a:ext>
                </a:extLst>
              </p:cNvPr>
              <p:cNvSpPr/>
              <p:nvPr/>
            </p:nvSpPr>
            <p:spPr>
              <a:xfrm>
                <a:off x="7841719" y="5192534"/>
                <a:ext cx="765647" cy="505714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1800" dirty="0">
                    <a:solidFill>
                      <a:schemeClr val="bg1"/>
                    </a:solidFill>
                    <a:latin typeface="+mn-ea"/>
                    <a:ea typeface="+mn-ea"/>
                  </a:rPr>
                  <a:t>70%</a:t>
                </a: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FECAD41C-601A-882B-02AC-97BB40C39D19}"/>
              </a:ext>
            </a:extLst>
          </p:cNvPr>
          <p:cNvSpPr txBox="1"/>
          <p:nvPr/>
        </p:nvSpPr>
        <p:spPr>
          <a:xfrm>
            <a:off x="811649" y="1438956"/>
            <a:ext cx="4997127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1AC7ADF-3DD4-6E07-70CF-03464767A4DB}"/>
              </a:ext>
            </a:extLst>
          </p:cNvPr>
          <p:cNvSpPr txBox="1"/>
          <p:nvPr/>
        </p:nvSpPr>
        <p:spPr>
          <a:xfrm>
            <a:off x="808825" y="110479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47694A"/>
                </a:solidFill>
              </a:rPr>
              <a:t>单击此处添加标题文本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480BE7-E8AD-3976-F39E-42DB17AD3AFD}"/>
              </a:ext>
            </a:extLst>
          </p:cNvPr>
          <p:cNvSpPr txBox="1"/>
          <p:nvPr/>
        </p:nvSpPr>
        <p:spPr>
          <a:xfrm>
            <a:off x="640935" y="2135388"/>
            <a:ext cx="4997127" cy="17175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9141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5uwhuy21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</TotalTime>
  <Words>2707</Words>
  <Application>Microsoft Office PowerPoint</Application>
  <PresentationFormat>全屏显示(16:9)</PresentationFormat>
  <Paragraphs>271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Aa厚底黑</vt:lpstr>
      <vt:lpstr>ArialUnicodeMS</vt:lpstr>
      <vt:lpstr>DOUYUFont2.0</vt:lpstr>
      <vt:lpstr>HarmonyOS Sans SC Light</vt:lpstr>
      <vt:lpstr>MiSans Demibold</vt:lpstr>
      <vt:lpstr>阿里巴巴普惠体 2.0 55 Regular</vt:lpstr>
      <vt:lpstr>阿里巴巴普惠体 2.0 65 Medium</vt:lpstr>
      <vt:lpstr>等线</vt:lpstr>
      <vt:lpstr>微软雅黑</vt:lpstr>
      <vt:lpstr>Arial</vt:lpstr>
      <vt:lpstr>Ma Shan Zheng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极简约清新风毕业论文答辩ppt模板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190</cp:revision>
  <dcterms:created xsi:type="dcterms:W3CDTF">2015-05-24T02:07:27Z</dcterms:created>
  <dcterms:modified xsi:type="dcterms:W3CDTF">2023-04-19T14:14:45Z</dcterms:modified>
</cp:coreProperties>
</file>